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69" r:id="rId2"/>
  </p:sldMasterIdLst>
  <p:notesMasterIdLst>
    <p:notesMasterId r:id="rId65"/>
  </p:notesMasterIdLst>
  <p:handoutMasterIdLst>
    <p:handoutMasterId r:id="rId66"/>
  </p:handoutMasterIdLst>
  <p:sldIdLst>
    <p:sldId id="613" r:id="rId3"/>
    <p:sldId id="651" r:id="rId4"/>
    <p:sldId id="786" r:id="rId5"/>
    <p:sldId id="1105" r:id="rId6"/>
    <p:sldId id="1069" r:id="rId7"/>
    <p:sldId id="980" r:id="rId8"/>
    <p:sldId id="975" r:id="rId9"/>
    <p:sldId id="1124" r:id="rId10"/>
    <p:sldId id="1070" r:id="rId11"/>
    <p:sldId id="979" r:id="rId12"/>
    <p:sldId id="1035" r:id="rId13"/>
    <p:sldId id="1071" r:id="rId14"/>
    <p:sldId id="582" r:id="rId15"/>
    <p:sldId id="665" r:id="rId16"/>
    <p:sldId id="639" r:id="rId17"/>
    <p:sldId id="1072" r:id="rId18"/>
    <p:sldId id="981" r:id="rId19"/>
    <p:sldId id="982" r:id="rId20"/>
    <p:sldId id="1074" r:id="rId21"/>
    <p:sldId id="286" r:id="rId22"/>
    <p:sldId id="503" r:id="rId23"/>
    <p:sldId id="587" r:id="rId24"/>
    <p:sldId id="1073" r:id="rId25"/>
    <p:sldId id="1034" r:id="rId26"/>
    <p:sldId id="1089" r:id="rId27"/>
    <p:sldId id="601" r:id="rId28"/>
    <p:sldId id="1090" r:id="rId29"/>
    <p:sldId id="694" r:id="rId30"/>
    <p:sldId id="1038" r:id="rId31"/>
    <p:sldId id="600" r:id="rId32"/>
    <p:sldId id="638" r:id="rId33"/>
    <p:sldId id="263" r:id="rId34"/>
    <p:sldId id="799" r:id="rId35"/>
    <p:sldId id="1106" r:id="rId36"/>
    <p:sldId id="1108" r:id="rId37"/>
    <p:sldId id="329" r:id="rId38"/>
    <p:sldId id="1012" r:id="rId39"/>
    <p:sldId id="1092" r:id="rId40"/>
    <p:sldId id="1093" r:id="rId41"/>
    <p:sldId id="632" r:id="rId42"/>
    <p:sldId id="1094" r:id="rId43"/>
    <p:sldId id="1109" r:id="rId44"/>
    <p:sldId id="1110" r:id="rId45"/>
    <p:sldId id="1111" r:id="rId46"/>
    <p:sldId id="1112" r:id="rId47"/>
    <p:sldId id="1113" r:id="rId48"/>
    <p:sldId id="1114" r:id="rId49"/>
    <p:sldId id="1116" r:id="rId50"/>
    <p:sldId id="1117" r:id="rId51"/>
    <p:sldId id="1115" r:id="rId52"/>
    <p:sldId id="1123" r:id="rId53"/>
    <p:sldId id="1121" r:id="rId54"/>
    <p:sldId id="642" r:id="rId55"/>
    <p:sldId id="1119" r:id="rId56"/>
    <p:sldId id="1118" r:id="rId57"/>
    <p:sldId id="753" r:id="rId58"/>
    <p:sldId id="337" r:id="rId59"/>
    <p:sldId id="748" r:id="rId60"/>
    <p:sldId id="862" r:id="rId61"/>
    <p:sldId id="1122" r:id="rId62"/>
    <p:sldId id="754" r:id="rId63"/>
    <p:sldId id="611" r:id="rId6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4" clrIdx="0">
    <p:extLst>
      <p:ext uri="{19B8F6BF-5375-455C-9EA6-DF929625EA0E}">
        <p15:presenceInfo xmlns:p15="http://schemas.microsoft.com/office/powerpoint/2012/main" userId="ADMIN" providerId="None"/>
      </p:ext>
    </p:extLst>
  </p:cmAuthor>
  <p:cmAuthor id="2" name="abcd" initials="a" lastIdx="1" clrIdx="1">
    <p:extLst>
      <p:ext uri="{19B8F6BF-5375-455C-9EA6-DF929625EA0E}">
        <p15:presenceInfo xmlns:p15="http://schemas.microsoft.com/office/powerpoint/2012/main" userId="abc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171"/>
    <a:srgbClr val="002060"/>
    <a:srgbClr val="F2F2F2"/>
    <a:srgbClr val="00307D"/>
    <a:srgbClr val="E7E6E6"/>
    <a:srgbClr val="000000"/>
    <a:srgbClr val="ED7D31"/>
    <a:srgbClr val="7634A8"/>
    <a:srgbClr val="203556"/>
    <a:srgbClr val="F57E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2" autoAdjust="0"/>
    <p:restoredTop sz="95330" autoAdjust="0"/>
  </p:normalViewPr>
  <p:slideViewPr>
    <p:cSldViewPr>
      <p:cViewPr varScale="1">
        <p:scale>
          <a:sx n="110" d="100"/>
          <a:sy n="110" d="100"/>
        </p:scale>
        <p:origin x="636" y="78"/>
      </p:cViewPr>
      <p:guideLst>
        <p:guide pos="3840"/>
        <p:guide orient="horz" pos="2160"/>
      </p:guideLst>
    </p:cSldViewPr>
  </p:slideViewPr>
  <p:notesTextViewPr>
    <p:cViewPr>
      <p:scale>
        <a:sx n="1" d="1"/>
        <a:sy n="1" d="1"/>
      </p:scale>
      <p:origin x="0" y="0"/>
    </p:cViewPr>
  </p:notesTextViewPr>
  <p:notesViewPr>
    <p:cSldViewPr>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2CE86D-138F-4F4F-9AF2-1B1E6644E96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0D6AD59-28AB-744F-BFF6-3D1B43B80206}">
      <dgm:prSet/>
      <dgm:spPr/>
      <dgm:t>
        <a:bodyPr/>
        <a:lstStyle/>
        <a:p>
          <a:r>
            <a:rPr lang="en-US" dirty="0"/>
            <a:t>4</a:t>
          </a:r>
        </a:p>
      </dgm:t>
    </dgm:pt>
    <dgm:pt modelId="{57F8DE54-9A8F-7645-9E58-71725B2A82F1}" type="parTrans" cxnId="{890D3640-47E8-FD4D-8F7F-0E6336C9C509}">
      <dgm:prSet/>
      <dgm:spPr/>
      <dgm:t>
        <a:bodyPr/>
        <a:lstStyle/>
        <a:p>
          <a:endParaRPr lang="en-US"/>
        </a:p>
      </dgm:t>
    </dgm:pt>
    <dgm:pt modelId="{C32FE03E-3861-D249-94CB-F63BCC8C5C1A}" type="sibTrans" cxnId="{890D3640-47E8-FD4D-8F7F-0E6336C9C509}">
      <dgm:prSet/>
      <dgm:spPr/>
      <dgm:t>
        <a:bodyPr/>
        <a:lstStyle/>
        <a:p>
          <a:endParaRPr lang="en-US"/>
        </a:p>
      </dgm:t>
    </dgm:pt>
    <dgm:pt modelId="{1E112180-1BC7-CB49-8C80-565A8A63796D}" type="pres">
      <dgm:prSet presAssocID="{AF2CE86D-138F-4F4F-9AF2-1B1E6644E96E}" presName="linear" presStyleCnt="0">
        <dgm:presLayoutVars>
          <dgm:animLvl val="lvl"/>
          <dgm:resizeHandles val="exact"/>
        </dgm:presLayoutVars>
      </dgm:prSet>
      <dgm:spPr/>
      <dgm:t>
        <a:bodyPr/>
        <a:lstStyle/>
        <a:p>
          <a:endParaRPr lang="en-US"/>
        </a:p>
      </dgm:t>
    </dgm:pt>
    <dgm:pt modelId="{09E32601-E6CB-6B4F-807F-4F05AA7789AE}" type="pres">
      <dgm:prSet presAssocID="{70D6AD59-28AB-744F-BFF6-3D1B43B80206}" presName="parentText" presStyleLbl="node1" presStyleIdx="0" presStyleCnt="1">
        <dgm:presLayoutVars>
          <dgm:chMax val="0"/>
          <dgm:bulletEnabled val="1"/>
        </dgm:presLayoutVars>
      </dgm:prSet>
      <dgm:spPr/>
      <dgm:t>
        <a:bodyPr/>
        <a:lstStyle/>
        <a:p>
          <a:endParaRPr lang="en-US"/>
        </a:p>
      </dgm:t>
    </dgm:pt>
  </dgm:ptLst>
  <dgm:cxnLst>
    <dgm:cxn modelId="{2B39CDDD-6E27-6F4D-B218-E1BB3583F668}" type="presOf" srcId="{AF2CE86D-138F-4F4F-9AF2-1B1E6644E96E}" destId="{1E112180-1BC7-CB49-8C80-565A8A63796D}" srcOrd="0" destOrd="0" presId="urn:microsoft.com/office/officeart/2005/8/layout/vList2"/>
    <dgm:cxn modelId="{890D3640-47E8-FD4D-8F7F-0E6336C9C509}" srcId="{AF2CE86D-138F-4F4F-9AF2-1B1E6644E96E}" destId="{70D6AD59-28AB-744F-BFF6-3D1B43B80206}" srcOrd="0" destOrd="0" parTransId="{57F8DE54-9A8F-7645-9E58-71725B2A82F1}" sibTransId="{C32FE03E-3861-D249-94CB-F63BCC8C5C1A}"/>
    <dgm:cxn modelId="{4A9CAB31-8DE6-4942-8356-6762E9C685AD}" type="presOf" srcId="{70D6AD59-28AB-744F-BFF6-3D1B43B80206}" destId="{09E32601-E6CB-6B4F-807F-4F05AA7789AE}" srcOrd="0" destOrd="0" presId="urn:microsoft.com/office/officeart/2005/8/layout/vList2"/>
    <dgm:cxn modelId="{B14A97F6-9591-2E48-A629-7D4B21B53DFB}" type="presParOf" srcId="{1E112180-1BC7-CB49-8C80-565A8A63796D}" destId="{09E32601-E6CB-6B4F-807F-4F05AA7789A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023052-734C-4993-9BE1-5E200E0749CE}" type="doc">
      <dgm:prSet loTypeId="urn:microsoft.com/office/officeart/2008/layout/VerticalCurvedList" loCatId="list" qsTypeId="urn:microsoft.com/office/officeart/2005/8/quickstyle/simple5" qsCatId="simple" csTypeId="urn:microsoft.com/office/officeart/2005/8/colors/accent1_4" csCatId="accent1" phldr="1"/>
      <dgm:spPr/>
      <dgm:t>
        <a:bodyPr/>
        <a:lstStyle/>
        <a:p>
          <a:endParaRPr lang="zh-CN" altLang="en-US"/>
        </a:p>
      </dgm:t>
    </dgm:pt>
    <dgm:pt modelId="{2A36C50F-9DC9-4D6C-9303-040E214811FF}">
      <dgm:prSet/>
      <dgm:spPr/>
      <dgm:t>
        <a:bodyPr/>
        <a:lstStyle/>
        <a:p>
          <a:pPr rtl="0"/>
          <a:r>
            <a:rPr lang="en-US" altLang="zh-CN" b="0" i="0" baseline="0" dirty="0">
              <a:latin typeface="Arial" panose="020B0604020202020204" pitchFamily="34" charset="0"/>
              <a:cs typeface="Arial" panose="020B0604020202020204" pitchFamily="34" charset="0"/>
            </a:rPr>
            <a:t>Product Name</a:t>
          </a:r>
          <a:r>
            <a:rPr lang="zh-CN" b="0" i="0" baseline="0">
              <a:latin typeface="Arial" panose="020B0604020202020204" pitchFamily="34" charset="0"/>
              <a:cs typeface="Arial" panose="020B0604020202020204" pitchFamily="34" charset="0"/>
            </a:rPr>
            <a:t>：</a:t>
          </a:r>
          <a:r>
            <a:rPr lang="en-US" b="0" i="0" baseline="0" dirty="0">
              <a:latin typeface="Arial" panose="020B0604020202020204" pitchFamily="34" charset="0"/>
              <a:cs typeface="Arial" panose="020B0604020202020204" pitchFamily="34" charset="0"/>
            </a:rPr>
            <a:t>SG-6000-X</a:t>
          </a:r>
          <a:r>
            <a:rPr lang="en-US" altLang="zh-CN" b="0" i="0" baseline="0" dirty="0">
              <a:latin typeface="Arial" panose="020B0604020202020204" pitchFamily="34" charset="0"/>
              <a:cs typeface="Arial" panose="020B0604020202020204" pitchFamily="34" charset="0"/>
            </a:rPr>
            <a:t>918</a:t>
          </a:r>
          <a:r>
            <a:rPr lang="en-US" b="0" i="0" baseline="0" dirty="0">
              <a:latin typeface="Arial" panose="020B0604020202020204" pitchFamily="34" charset="0"/>
              <a:cs typeface="Arial" panose="020B0604020202020204" pitchFamily="34" charset="0"/>
            </a:rPr>
            <a:t>0</a:t>
          </a:r>
          <a:endParaRPr lang="zh-CN" b="0" i="0">
            <a:latin typeface="Arial" panose="020B0604020202020204" pitchFamily="34" charset="0"/>
            <a:cs typeface="Arial" panose="020B0604020202020204" pitchFamily="34" charset="0"/>
          </a:endParaRPr>
        </a:p>
      </dgm:t>
    </dgm:pt>
    <dgm:pt modelId="{7261EAA1-3A60-4EF7-A092-307B85B0EA2E}" type="parTrans" cxnId="{2B35BAFD-DB46-41AD-9ED6-A14AE27DF354}">
      <dgm:prSet/>
      <dgm:spPr/>
      <dgm:t>
        <a:bodyPr/>
        <a:lstStyle/>
        <a:p>
          <a:endParaRPr lang="zh-CN" altLang="en-US" b="0" i="0">
            <a:latin typeface="Arial" panose="020B0604020202020204" pitchFamily="34" charset="0"/>
            <a:cs typeface="Arial" panose="020B0604020202020204" pitchFamily="34" charset="0"/>
          </a:endParaRPr>
        </a:p>
      </dgm:t>
    </dgm:pt>
    <dgm:pt modelId="{9D200414-BD51-42F3-9856-61752E5217A7}" type="sibTrans" cxnId="{2B35BAFD-DB46-41AD-9ED6-A14AE27DF354}">
      <dgm:prSet/>
      <dgm:spPr/>
      <dgm:t>
        <a:bodyPr/>
        <a:lstStyle/>
        <a:p>
          <a:endParaRPr lang="zh-CN" altLang="en-US" b="0" i="0">
            <a:latin typeface="Arial" panose="020B0604020202020204" pitchFamily="34" charset="0"/>
            <a:cs typeface="Arial" panose="020B0604020202020204" pitchFamily="34" charset="0"/>
          </a:endParaRPr>
        </a:p>
      </dgm:t>
    </dgm:pt>
    <dgm:pt modelId="{E17056A9-53CC-43E3-9247-FB2AF2220807}">
      <dgm:prSet/>
      <dgm:spPr/>
      <dgm:t>
        <a:bodyPr/>
        <a:lstStyle/>
        <a:p>
          <a:pPr rtl="0"/>
          <a:r>
            <a:rPr lang="en-US" altLang="zh-CN" b="0" i="0" baseline="0" dirty="0">
              <a:latin typeface="Arial" panose="020B0604020202020204" pitchFamily="34" charset="0"/>
              <a:cs typeface="Arial" panose="020B0604020202020204" pitchFamily="34" charset="0"/>
            </a:rPr>
            <a:t>Product: 7U, front panel 6 horizontal slots, rear panel 4 vertical slots, 4 power supplies, 20 fans, maximum power 2300W</a:t>
          </a:r>
          <a:endParaRPr lang="zh-CN" b="0" i="0">
            <a:latin typeface="Arial" panose="020B0604020202020204" pitchFamily="34" charset="0"/>
            <a:cs typeface="Arial" panose="020B0604020202020204" pitchFamily="34" charset="0"/>
          </a:endParaRPr>
        </a:p>
      </dgm:t>
    </dgm:pt>
    <dgm:pt modelId="{F1479131-8AE4-420B-9BA0-BD28A73F1A3E}" type="parTrans" cxnId="{FB9782F9-8452-4FA7-A198-573AD166ACF5}">
      <dgm:prSet/>
      <dgm:spPr/>
      <dgm:t>
        <a:bodyPr/>
        <a:lstStyle/>
        <a:p>
          <a:endParaRPr lang="zh-CN" altLang="en-US" b="0" i="0">
            <a:latin typeface="Arial" panose="020B0604020202020204" pitchFamily="34" charset="0"/>
            <a:cs typeface="Arial" panose="020B0604020202020204" pitchFamily="34" charset="0"/>
          </a:endParaRPr>
        </a:p>
      </dgm:t>
    </dgm:pt>
    <dgm:pt modelId="{6A22DCEF-D688-4EFD-AFDD-8FEC4C8E87B9}" type="sibTrans" cxnId="{FB9782F9-8452-4FA7-A198-573AD166ACF5}">
      <dgm:prSet/>
      <dgm:spPr/>
      <dgm:t>
        <a:bodyPr/>
        <a:lstStyle/>
        <a:p>
          <a:endParaRPr lang="zh-CN" altLang="en-US" b="0" i="0">
            <a:latin typeface="Arial" panose="020B0604020202020204" pitchFamily="34" charset="0"/>
            <a:cs typeface="Arial" panose="020B0604020202020204" pitchFamily="34" charset="0"/>
          </a:endParaRPr>
        </a:p>
      </dgm:t>
    </dgm:pt>
    <dgm:pt modelId="{1A219D0F-C37E-4EA2-A179-D6329CCDEB4B}">
      <dgm:prSet/>
      <dgm:spPr/>
      <dgm:t>
        <a:bodyPr/>
        <a:lstStyle/>
        <a:p>
          <a:pPr rtl="0"/>
          <a:r>
            <a:rPr lang="en-US" altLang="zh-CN" b="0" i="0" baseline="0" dirty="0">
              <a:latin typeface="Arial" panose="020B0604020202020204" pitchFamily="34" charset="0"/>
              <a:cs typeface="Arial" panose="020B0604020202020204" pitchFamily="34" charset="0"/>
            </a:rPr>
            <a:t>Performance:</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500</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G</a:t>
          </a:r>
          <a:r>
            <a:rPr lang="en-US" b="0" i="0" baseline="0" dirty="0">
              <a:latin typeface="Arial" panose="020B0604020202020204" pitchFamily="34" charset="0"/>
              <a:cs typeface="Arial" panose="020B0604020202020204" pitchFamily="34" charset="0"/>
            </a:rPr>
            <a:t>bps</a:t>
          </a:r>
          <a:r>
            <a:rPr lang="en-US" altLang="zh-CN" b="0" i="0" baseline="0" dirty="0">
              <a:latin typeface="Arial" panose="020B0604020202020204" pitchFamily="34" charset="0"/>
              <a:cs typeface="Arial" panose="020B0604020202020204" pitchFamily="34" charset="0"/>
            </a:rPr>
            <a:t> throughput,</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5.4M</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new sessions per second,</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24</a:t>
          </a:r>
          <a:r>
            <a:rPr lang="en-US" b="0" i="0" baseline="0" dirty="0">
              <a:latin typeface="Arial" panose="020B0604020202020204" pitchFamily="34" charset="0"/>
              <a:cs typeface="Arial" panose="020B0604020202020204" pitchFamily="34" charset="0"/>
            </a:rPr>
            <a:t>0</a:t>
          </a:r>
          <a:r>
            <a:rPr lang="en-US" altLang="zh-CN" b="0" i="0" baseline="0" dirty="0">
              <a:latin typeface="Arial" panose="020B0604020202020204" pitchFamily="34" charset="0"/>
              <a:cs typeface="Arial" panose="020B0604020202020204" pitchFamily="34" charset="0"/>
            </a:rPr>
            <a:t>M</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concurrent sessions,</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IPSec</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150G,</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IPS</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200G</a:t>
          </a:r>
          <a:endParaRPr lang="zh-CN" b="0" i="0" dirty="0">
            <a:latin typeface="Arial" panose="020B0604020202020204" pitchFamily="34" charset="0"/>
            <a:cs typeface="Arial" panose="020B0604020202020204" pitchFamily="34" charset="0"/>
          </a:endParaRPr>
        </a:p>
      </dgm:t>
    </dgm:pt>
    <dgm:pt modelId="{41E438D4-B481-4645-B512-88CFB9717ED8}" type="parTrans" cxnId="{CFDBB6F4-EF6A-47B4-B023-C3525DA311C7}">
      <dgm:prSet/>
      <dgm:spPr/>
      <dgm:t>
        <a:bodyPr/>
        <a:lstStyle/>
        <a:p>
          <a:endParaRPr lang="zh-CN" altLang="en-US" b="0" i="0">
            <a:latin typeface="Arial" panose="020B0604020202020204" pitchFamily="34" charset="0"/>
            <a:cs typeface="Arial" panose="020B0604020202020204" pitchFamily="34" charset="0"/>
          </a:endParaRPr>
        </a:p>
      </dgm:t>
    </dgm:pt>
    <dgm:pt modelId="{41EE5128-447E-4434-982B-A2B5294265CA}" type="sibTrans" cxnId="{CFDBB6F4-EF6A-47B4-B023-C3525DA311C7}">
      <dgm:prSet/>
      <dgm:spPr/>
      <dgm:t>
        <a:bodyPr/>
        <a:lstStyle/>
        <a:p>
          <a:endParaRPr lang="zh-CN" altLang="en-US" b="0" i="0">
            <a:latin typeface="Arial" panose="020B0604020202020204" pitchFamily="34" charset="0"/>
            <a:cs typeface="Arial" panose="020B0604020202020204" pitchFamily="34" charset="0"/>
          </a:endParaRPr>
        </a:p>
      </dgm:t>
    </dgm:pt>
    <dgm:pt modelId="{FDED12BA-B94D-40A7-B46F-AE86372F0F8A}">
      <dgm:prSet custT="1"/>
      <dgm:spPr/>
      <dgm:t>
        <a:bodyPr/>
        <a:lstStyle/>
        <a:p>
          <a:pPr rtl="0"/>
          <a:r>
            <a:rPr lang="en-US" altLang="zh-CN" sz="1300" b="0" i="0" kern="1200" baseline="0" dirty="0">
              <a:solidFill>
                <a:schemeClr val="bg1"/>
              </a:solidFill>
              <a:latin typeface="Arial" panose="020B0604020202020204" pitchFamily="34" charset="0"/>
              <a:cs typeface="Arial" panose="020B0604020202020204" pitchFamily="34" charset="0"/>
            </a:rPr>
            <a:t>HA</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Carrier</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grade</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reliability</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at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99.999%;</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support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twin</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mode HA deployment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for</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redundant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data center</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s</a:t>
          </a:r>
          <a:endParaRPr 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endParaRPr>
        </a:p>
      </dgm:t>
    </dgm:pt>
    <dgm:pt modelId="{63A3379F-5F0B-4B48-B86D-FF7743C116C0}" type="parTrans" cxnId="{8BFB4EA2-6E50-4CCF-A4D9-4CD9F95D756C}">
      <dgm:prSet/>
      <dgm:spPr/>
      <dgm:t>
        <a:bodyPr/>
        <a:lstStyle/>
        <a:p>
          <a:endParaRPr lang="zh-CN" altLang="en-US" b="0" i="0">
            <a:latin typeface="Arial" panose="020B0604020202020204" pitchFamily="34" charset="0"/>
            <a:cs typeface="Arial" panose="020B0604020202020204" pitchFamily="34" charset="0"/>
          </a:endParaRPr>
        </a:p>
      </dgm:t>
    </dgm:pt>
    <dgm:pt modelId="{BEA654C6-5638-4FCE-89FF-A2025527BB0B}" type="sibTrans" cxnId="{8BFB4EA2-6E50-4CCF-A4D9-4CD9F95D756C}">
      <dgm:prSet/>
      <dgm:spPr/>
      <dgm:t>
        <a:bodyPr/>
        <a:lstStyle/>
        <a:p>
          <a:endParaRPr lang="zh-CN" altLang="en-US" b="0" i="0">
            <a:latin typeface="Arial" panose="020B0604020202020204" pitchFamily="34" charset="0"/>
            <a:cs typeface="Arial" panose="020B0604020202020204" pitchFamily="34" charset="0"/>
          </a:endParaRPr>
        </a:p>
      </dgm:t>
    </dgm:pt>
    <dgm:pt modelId="{69C63964-495C-4EFE-A7BB-F2B02A7D0A4D}">
      <dgm:prSet/>
      <dgm:spPr/>
      <dgm:t>
        <a:bodyPr/>
        <a:lstStyle/>
        <a:p>
          <a:pPr rtl="0"/>
          <a:r>
            <a:rPr lang="en-US" altLang="zh-CN" b="0" i="0" baseline="0" dirty="0">
              <a:latin typeface="Arial" panose="020B0604020202020204" pitchFamily="34" charset="0"/>
              <a:cs typeface="Arial" panose="020B0604020202020204" pitchFamily="34" charset="0"/>
            </a:rPr>
            <a:t>Software features: 3000+</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applications identification and control, tens of millions of URL filtering; support</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up</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to1000 vSys</a:t>
          </a:r>
          <a:endParaRPr lang="zh-CN" b="0" i="0" dirty="0">
            <a:latin typeface="Arial" panose="020B0604020202020204" pitchFamily="34" charset="0"/>
            <a:cs typeface="Arial" panose="020B0604020202020204" pitchFamily="34" charset="0"/>
          </a:endParaRPr>
        </a:p>
      </dgm:t>
    </dgm:pt>
    <dgm:pt modelId="{CEEAB3CF-9C44-4B7C-B354-1C0FABA795F5}" type="parTrans" cxnId="{8C890043-083C-429F-B312-A7029CD7D88D}">
      <dgm:prSet/>
      <dgm:spPr/>
      <dgm:t>
        <a:bodyPr/>
        <a:lstStyle/>
        <a:p>
          <a:endParaRPr lang="zh-CN" altLang="en-US" b="0" i="0">
            <a:latin typeface="Arial" panose="020B0604020202020204" pitchFamily="34" charset="0"/>
            <a:cs typeface="Arial" panose="020B0604020202020204" pitchFamily="34" charset="0"/>
          </a:endParaRPr>
        </a:p>
      </dgm:t>
    </dgm:pt>
    <dgm:pt modelId="{9D0DA7ED-D7A5-4612-BC34-05219DB58B9D}" type="sibTrans" cxnId="{8C890043-083C-429F-B312-A7029CD7D88D}">
      <dgm:prSet/>
      <dgm:spPr/>
      <dgm:t>
        <a:bodyPr/>
        <a:lstStyle/>
        <a:p>
          <a:endParaRPr lang="zh-CN" altLang="en-US" b="0" i="0">
            <a:latin typeface="Arial" panose="020B0604020202020204" pitchFamily="34" charset="0"/>
            <a:cs typeface="Arial" panose="020B0604020202020204" pitchFamily="34" charset="0"/>
          </a:endParaRPr>
        </a:p>
      </dgm:t>
    </dgm:pt>
    <dgm:pt modelId="{C05F5255-F098-EA49-9021-7359A2885FE0}">
      <dgm:prSet/>
      <dgm:spPr/>
      <dgm:t>
        <a:bodyPr/>
        <a:lstStyle/>
        <a:p>
          <a:pPr rtl="0"/>
          <a:r>
            <a:rPr lang="en-US" altLang="zh-CN" b="0" i="0" baseline="0" dirty="0">
              <a:latin typeface="Arial" panose="020B0604020202020204" pitchFamily="34" charset="0"/>
              <a:cs typeface="Arial" panose="020B0604020202020204" pitchFamily="34" charset="0"/>
            </a:rPr>
            <a:t>HW</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highlights</a:t>
          </a:r>
          <a:r>
            <a:rPr lang="zh-CN" b="0" i="0" baseline="0">
              <a:latin typeface="Arial" panose="020B0604020202020204" pitchFamily="34" charset="0"/>
              <a:cs typeface="Arial" panose="020B0604020202020204" pitchFamily="34" charset="0"/>
            </a:rPr>
            <a:t>：</a:t>
          </a:r>
          <a:r>
            <a:rPr lang="en-US" b="0" i="0" baseline="0" dirty="0">
              <a:latin typeface="Arial" panose="020B0604020202020204" pitchFamily="34" charset="0"/>
              <a:cs typeface="Arial" panose="020B0604020202020204" pitchFamily="34" charset="0"/>
            </a:rPr>
            <a:t>Fully redundant architecture</a:t>
          </a:r>
          <a:r>
            <a:rPr lang="en-US" altLang="zh-CN" b="0" i="0" baseline="0" dirty="0">
              <a:latin typeface="Arial" panose="020B0604020202020204" pitchFamily="34" charset="0"/>
              <a:cs typeface="Arial" panose="020B0604020202020204" pitchFamily="34" charset="0"/>
            </a:rPr>
            <a:t>;</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front and rear air supply;</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100GE interface; support future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upgrade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and</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expansion</a:t>
          </a:r>
          <a:endParaRPr lang="zh-CN" b="0" i="0">
            <a:latin typeface="Arial" panose="020B0604020202020204" pitchFamily="34" charset="0"/>
            <a:cs typeface="Arial" panose="020B0604020202020204" pitchFamily="34" charset="0"/>
          </a:endParaRPr>
        </a:p>
      </dgm:t>
    </dgm:pt>
    <dgm:pt modelId="{1ACBCE7B-C5C5-F544-AA6C-9E7249F3AA30}" type="parTrans" cxnId="{28B8095B-73CF-354A-A975-762632B32387}">
      <dgm:prSet/>
      <dgm:spPr/>
      <dgm:t>
        <a:bodyPr/>
        <a:lstStyle/>
        <a:p>
          <a:endParaRPr lang="en-US" b="0" i="0">
            <a:latin typeface="Arial" panose="020B0604020202020204" pitchFamily="34" charset="0"/>
            <a:cs typeface="Arial" panose="020B0604020202020204" pitchFamily="34" charset="0"/>
          </a:endParaRPr>
        </a:p>
      </dgm:t>
    </dgm:pt>
    <dgm:pt modelId="{A8D263CB-5205-9B4B-9158-B7C3F26D2AB0}" type="sibTrans" cxnId="{28B8095B-73CF-354A-A975-762632B32387}">
      <dgm:prSet/>
      <dgm:spPr/>
      <dgm:t>
        <a:bodyPr/>
        <a:lstStyle/>
        <a:p>
          <a:endParaRPr lang="en-US" b="0" i="0">
            <a:latin typeface="Arial" panose="020B0604020202020204" pitchFamily="34" charset="0"/>
            <a:cs typeface="Arial" panose="020B0604020202020204" pitchFamily="34" charset="0"/>
          </a:endParaRPr>
        </a:p>
      </dgm:t>
    </dgm:pt>
    <dgm:pt modelId="{51C461F2-82F4-1A48-887A-CA61E1ABA255}">
      <dgm:prSet/>
      <dgm:spPr/>
      <dgm:t>
        <a:bodyPr/>
        <a:lstStyle/>
        <a:p>
          <a:pPr rtl="0"/>
          <a:r>
            <a:rPr lang="en-US" altLang="zh-CN" b="0" i="0" baseline="0" dirty="0">
              <a:latin typeface="Arial" panose="020B0604020202020204" pitchFamily="34" charset="0"/>
              <a:cs typeface="Arial" panose="020B0604020202020204" pitchFamily="34" charset="0"/>
            </a:rPr>
            <a:t>Architecture: Fully</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distributed</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architecture;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same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HW</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&amp;</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SW</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architecture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with</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X10800;</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can</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use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X10800</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expansion</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modules</a:t>
          </a:r>
          <a:endParaRPr lang="zh-CN" b="0" i="0">
            <a:latin typeface="Arial" panose="020B0604020202020204" pitchFamily="34" charset="0"/>
            <a:cs typeface="Arial" panose="020B0604020202020204" pitchFamily="34" charset="0"/>
          </a:endParaRPr>
        </a:p>
      </dgm:t>
    </dgm:pt>
    <dgm:pt modelId="{81F5396B-D8FE-D94C-8AF9-2758D2B5DFEC}" type="parTrans" cxnId="{DCB10DC4-1676-6C47-9090-0D015B4DE7AE}">
      <dgm:prSet/>
      <dgm:spPr/>
      <dgm:t>
        <a:bodyPr/>
        <a:lstStyle/>
        <a:p>
          <a:endParaRPr lang="en-US" b="0" i="0">
            <a:latin typeface="Arial" panose="020B0604020202020204" pitchFamily="34" charset="0"/>
            <a:cs typeface="Arial" panose="020B0604020202020204" pitchFamily="34" charset="0"/>
          </a:endParaRPr>
        </a:p>
      </dgm:t>
    </dgm:pt>
    <dgm:pt modelId="{9A977B3D-5F98-6741-9628-6DEFA7A3F709}" type="sibTrans" cxnId="{DCB10DC4-1676-6C47-9090-0D015B4DE7AE}">
      <dgm:prSet/>
      <dgm:spPr/>
      <dgm:t>
        <a:bodyPr/>
        <a:lstStyle/>
        <a:p>
          <a:endParaRPr lang="en-US" b="0" i="0">
            <a:latin typeface="Arial" panose="020B0604020202020204" pitchFamily="34" charset="0"/>
            <a:cs typeface="Arial" panose="020B0604020202020204" pitchFamily="34" charset="0"/>
          </a:endParaRPr>
        </a:p>
      </dgm:t>
    </dgm:pt>
    <dgm:pt modelId="{26452688-71E3-444B-AAE9-2766E05C8220}" type="pres">
      <dgm:prSet presAssocID="{97023052-734C-4993-9BE1-5E200E0749CE}" presName="Name0" presStyleCnt="0">
        <dgm:presLayoutVars>
          <dgm:chMax val="7"/>
          <dgm:chPref val="7"/>
          <dgm:dir/>
        </dgm:presLayoutVars>
      </dgm:prSet>
      <dgm:spPr/>
      <dgm:t>
        <a:bodyPr/>
        <a:lstStyle/>
        <a:p>
          <a:endParaRPr lang="en-US"/>
        </a:p>
      </dgm:t>
    </dgm:pt>
    <dgm:pt modelId="{A9BDA7BE-14CB-479E-81CF-C3AAF74BCC71}" type="pres">
      <dgm:prSet presAssocID="{97023052-734C-4993-9BE1-5E200E0749CE}" presName="Name1" presStyleCnt="0"/>
      <dgm:spPr/>
    </dgm:pt>
    <dgm:pt modelId="{90AE6AA1-5D1E-4DA5-98A8-A9E886161B85}" type="pres">
      <dgm:prSet presAssocID="{97023052-734C-4993-9BE1-5E200E0749CE}" presName="cycle" presStyleCnt="0"/>
      <dgm:spPr/>
    </dgm:pt>
    <dgm:pt modelId="{8ED3CFA2-D5ED-4798-A9AD-045FD92E716D}" type="pres">
      <dgm:prSet presAssocID="{97023052-734C-4993-9BE1-5E200E0749CE}" presName="srcNode" presStyleLbl="node1" presStyleIdx="0" presStyleCnt="7"/>
      <dgm:spPr/>
    </dgm:pt>
    <dgm:pt modelId="{33A7A8C7-9BD2-4643-8F21-8F8D926C493A}" type="pres">
      <dgm:prSet presAssocID="{97023052-734C-4993-9BE1-5E200E0749CE}" presName="conn" presStyleLbl="parChTrans1D2" presStyleIdx="0" presStyleCnt="1"/>
      <dgm:spPr/>
      <dgm:t>
        <a:bodyPr/>
        <a:lstStyle/>
        <a:p>
          <a:endParaRPr lang="en-US"/>
        </a:p>
      </dgm:t>
    </dgm:pt>
    <dgm:pt modelId="{99864C3D-D6D3-409B-B11B-F48EC5FC70B6}" type="pres">
      <dgm:prSet presAssocID="{97023052-734C-4993-9BE1-5E200E0749CE}" presName="extraNode" presStyleLbl="node1" presStyleIdx="0" presStyleCnt="7"/>
      <dgm:spPr/>
    </dgm:pt>
    <dgm:pt modelId="{4B5E2A1D-1FA6-4459-9A8F-123C578F44C1}" type="pres">
      <dgm:prSet presAssocID="{97023052-734C-4993-9BE1-5E200E0749CE}" presName="dstNode" presStyleLbl="node1" presStyleIdx="0" presStyleCnt="7"/>
      <dgm:spPr/>
    </dgm:pt>
    <dgm:pt modelId="{BB8FEF90-6549-4862-BAB4-966B97E566B7}" type="pres">
      <dgm:prSet presAssocID="{2A36C50F-9DC9-4D6C-9303-040E214811FF}" presName="text_1" presStyleLbl="node1" presStyleIdx="0" presStyleCnt="7">
        <dgm:presLayoutVars>
          <dgm:bulletEnabled val="1"/>
        </dgm:presLayoutVars>
      </dgm:prSet>
      <dgm:spPr/>
      <dgm:t>
        <a:bodyPr/>
        <a:lstStyle/>
        <a:p>
          <a:endParaRPr lang="en-US"/>
        </a:p>
      </dgm:t>
    </dgm:pt>
    <dgm:pt modelId="{1E4A06B5-8712-435F-8AF0-C6D5B1C39CF0}" type="pres">
      <dgm:prSet presAssocID="{2A36C50F-9DC9-4D6C-9303-040E214811FF}" presName="accent_1" presStyleCnt="0"/>
      <dgm:spPr/>
    </dgm:pt>
    <dgm:pt modelId="{37713BFD-FBF3-4FF0-96C4-4B1B1A89C86C}" type="pres">
      <dgm:prSet presAssocID="{2A36C50F-9DC9-4D6C-9303-040E214811FF}" presName="accentRepeatNode" presStyleLbl="solidFgAcc1" presStyleIdx="0" presStyleCnt="7"/>
      <dgm:spPr/>
    </dgm:pt>
    <dgm:pt modelId="{EB383413-C227-4057-A847-8120DA77B8FC}" type="pres">
      <dgm:prSet presAssocID="{E17056A9-53CC-43E3-9247-FB2AF2220807}" presName="text_2" presStyleLbl="node1" presStyleIdx="1" presStyleCnt="7">
        <dgm:presLayoutVars>
          <dgm:bulletEnabled val="1"/>
        </dgm:presLayoutVars>
      </dgm:prSet>
      <dgm:spPr/>
      <dgm:t>
        <a:bodyPr/>
        <a:lstStyle/>
        <a:p>
          <a:endParaRPr lang="en-US"/>
        </a:p>
      </dgm:t>
    </dgm:pt>
    <dgm:pt modelId="{6522ACCA-82EC-439D-9C05-476CC6604568}" type="pres">
      <dgm:prSet presAssocID="{E17056A9-53CC-43E3-9247-FB2AF2220807}" presName="accent_2" presStyleCnt="0"/>
      <dgm:spPr/>
    </dgm:pt>
    <dgm:pt modelId="{9F1A0581-3453-4CD5-88E5-829249FCBD93}" type="pres">
      <dgm:prSet presAssocID="{E17056A9-53CC-43E3-9247-FB2AF2220807}" presName="accentRepeatNode" presStyleLbl="solidFgAcc1" presStyleIdx="1" presStyleCnt="7"/>
      <dgm:spPr/>
    </dgm:pt>
    <dgm:pt modelId="{163D0D10-62A7-4DDB-83FA-E7CD082CCFA5}" type="pres">
      <dgm:prSet presAssocID="{1A219D0F-C37E-4EA2-A179-D6329CCDEB4B}" presName="text_3" presStyleLbl="node1" presStyleIdx="2" presStyleCnt="7">
        <dgm:presLayoutVars>
          <dgm:bulletEnabled val="1"/>
        </dgm:presLayoutVars>
      </dgm:prSet>
      <dgm:spPr/>
      <dgm:t>
        <a:bodyPr/>
        <a:lstStyle/>
        <a:p>
          <a:endParaRPr lang="en-US"/>
        </a:p>
      </dgm:t>
    </dgm:pt>
    <dgm:pt modelId="{DC904B6F-DA71-4E89-86B5-E1953015F7B2}" type="pres">
      <dgm:prSet presAssocID="{1A219D0F-C37E-4EA2-A179-D6329CCDEB4B}" presName="accent_3" presStyleCnt="0"/>
      <dgm:spPr/>
    </dgm:pt>
    <dgm:pt modelId="{0FB232BC-BFF8-48DE-8637-FDCF80034DEC}" type="pres">
      <dgm:prSet presAssocID="{1A219D0F-C37E-4EA2-A179-D6329CCDEB4B}" presName="accentRepeatNode" presStyleLbl="solidFgAcc1" presStyleIdx="2" presStyleCnt="7"/>
      <dgm:spPr/>
    </dgm:pt>
    <dgm:pt modelId="{5663B326-F0F5-A945-AD1B-7ECBAB887FAB}" type="pres">
      <dgm:prSet presAssocID="{FDED12BA-B94D-40A7-B46F-AE86372F0F8A}" presName="text_4" presStyleLbl="node1" presStyleIdx="3" presStyleCnt="7">
        <dgm:presLayoutVars>
          <dgm:bulletEnabled val="1"/>
        </dgm:presLayoutVars>
      </dgm:prSet>
      <dgm:spPr/>
      <dgm:t>
        <a:bodyPr/>
        <a:lstStyle/>
        <a:p>
          <a:endParaRPr lang="en-US"/>
        </a:p>
      </dgm:t>
    </dgm:pt>
    <dgm:pt modelId="{9CA86C6E-1FA3-0D49-A6B5-1830104924F8}" type="pres">
      <dgm:prSet presAssocID="{FDED12BA-B94D-40A7-B46F-AE86372F0F8A}" presName="accent_4" presStyleCnt="0"/>
      <dgm:spPr/>
    </dgm:pt>
    <dgm:pt modelId="{9CFD8D71-E20E-4A34-B60F-AA9835C58FF8}" type="pres">
      <dgm:prSet presAssocID="{FDED12BA-B94D-40A7-B46F-AE86372F0F8A}" presName="accentRepeatNode" presStyleLbl="solidFgAcc1" presStyleIdx="3" presStyleCnt="7"/>
      <dgm:spPr/>
    </dgm:pt>
    <dgm:pt modelId="{0B33D2BD-C5A6-EC4F-AFE6-179FA34E549D}" type="pres">
      <dgm:prSet presAssocID="{51C461F2-82F4-1A48-887A-CA61E1ABA255}" presName="text_5" presStyleLbl="node1" presStyleIdx="4" presStyleCnt="7">
        <dgm:presLayoutVars>
          <dgm:bulletEnabled val="1"/>
        </dgm:presLayoutVars>
      </dgm:prSet>
      <dgm:spPr/>
      <dgm:t>
        <a:bodyPr/>
        <a:lstStyle/>
        <a:p>
          <a:endParaRPr lang="en-US"/>
        </a:p>
      </dgm:t>
    </dgm:pt>
    <dgm:pt modelId="{A4B530E4-BCC2-D546-BF04-24BD23053DE6}" type="pres">
      <dgm:prSet presAssocID="{51C461F2-82F4-1A48-887A-CA61E1ABA255}" presName="accent_5" presStyleCnt="0"/>
      <dgm:spPr/>
    </dgm:pt>
    <dgm:pt modelId="{40E9B12B-F8E1-2E40-8D45-5C03A5FC07F6}" type="pres">
      <dgm:prSet presAssocID="{51C461F2-82F4-1A48-887A-CA61E1ABA255}" presName="accentRepeatNode" presStyleLbl="solidFgAcc1" presStyleIdx="4" presStyleCnt="7"/>
      <dgm:spPr/>
    </dgm:pt>
    <dgm:pt modelId="{D2465CB0-BC78-674F-89B5-2E4B67DA3B40}" type="pres">
      <dgm:prSet presAssocID="{C05F5255-F098-EA49-9021-7359A2885FE0}" presName="text_6" presStyleLbl="node1" presStyleIdx="5" presStyleCnt="7">
        <dgm:presLayoutVars>
          <dgm:bulletEnabled val="1"/>
        </dgm:presLayoutVars>
      </dgm:prSet>
      <dgm:spPr/>
      <dgm:t>
        <a:bodyPr/>
        <a:lstStyle/>
        <a:p>
          <a:endParaRPr lang="en-US"/>
        </a:p>
      </dgm:t>
    </dgm:pt>
    <dgm:pt modelId="{B3AFC903-9308-BF45-8250-AEE70CE410FB}" type="pres">
      <dgm:prSet presAssocID="{C05F5255-F098-EA49-9021-7359A2885FE0}" presName="accent_6" presStyleCnt="0"/>
      <dgm:spPr/>
    </dgm:pt>
    <dgm:pt modelId="{CC4C2BFF-217F-6944-82ED-100006A4B6B9}" type="pres">
      <dgm:prSet presAssocID="{C05F5255-F098-EA49-9021-7359A2885FE0}" presName="accentRepeatNode" presStyleLbl="solidFgAcc1" presStyleIdx="5" presStyleCnt="7"/>
      <dgm:spPr/>
    </dgm:pt>
    <dgm:pt modelId="{99458B61-FDE6-4C63-B18D-4969CD9D2689}" type="pres">
      <dgm:prSet presAssocID="{69C63964-495C-4EFE-A7BB-F2B02A7D0A4D}" presName="text_7" presStyleLbl="node1" presStyleIdx="6" presStyleCnt="7">
        <dgm:presLayoutVars>
          <dgm:bulletEnabled val="1"/>
        </dgm:presLayoutVars>
      </dgm:prSet>
      <dgm:spPr/>
      <dgm:t>
        <a:bodyPr/>
        <a:lstStyle/>
        <a:p>
          <a:endParaRPr lang="en-US"/>
        </a:p>
      </dgm:t>
    </dgm:pt>
    <dgm:pt modelId="{B7C29D2E-63BE-4C56-B015-0BEC916C0806}" type="pres">
      <dgm:prSet presAssocID="{69C63964-495C-4EFE-A7BB-F2B02A7D0A4D}" presName="accent_7" presStyleCnt="0"/>
      <dgm:spPr/>
    </dgm:pt>
    <dgm:pt modelId="{AB227E16-1479-4D4B-BD11-768381B5150F}" type="pres">
      <dgm:prSet presAssocID="{69C63964-495C-4EFE-A7BB-F2B02A7D0A4D}" presName="accentRepeatNode" presStyleLbl="solidFgAcc1" presStyleIdx="6" presStyleCnt="7"/>
      <dgm:spPr/>
    </dgm:pt>
  </dgm:ptLst>
  <dgm:cxnLst>
    <dgm:cxn modelId="{F796274E-7B70-4A4A-A1FF-4104DEB2B6FE}" type="presOf" srcId="{9D200414-BD51-42F3-9856-61752E5217A7}" destId="{33A7A8C7-9BD2-4643-8F21-8F8D926C493A}" srcOrd="0" destOrd="0" presId="urn:microsoft.com/office/officeart/2008/layout/VerticalCurvedList"/>
    <dgm:cxn modelId="{CFDBB6F4-EF6A-47B4-B023-C3525DA311C7}" srcId="{97023052-734C-4993-9BE1-5E200E0749CE}" destId="{1A219D0F-C37E-4EA2-A179-D6329CCDEB4B}" srcOrd="2" destOrd="0" parTransId="{41E438D4-B481-4645-B512-88CFB9717ED8}" sibTransId="{41EE5128-447E-4434-982B-A2B5294265CA}"/>
    <dgm:cxn modelId="{FB9782F9-8452-4FA7-A198-573AD166ACF5}" srcId="{97023052-734C-4993-9BE1-5E200E0749CE}" destId="{E17056A9-53CC-43E3-9247-FB2AF2220807}" srcOrd="1" destOrd="0" parTransId="{F1479131-8AE4-420B-9BA0-BD28A73F1A3E}" sibTransId="{6A22DCEF-D688-4EFD-AFDD-8FEC4C8E87B9}"/>
    <dgm:cxn modelId="{D92EC363-7EBD-CA45-9077-F3889DE5794C}" type="presOf" srcId="{69C63964-495C-4EFE-A7BB-F2B02A7D0A4D}" destId="{99458B61-FDE6-4C63-B18D-4969CD9D2689}" srcOrd="0" destOrd="0" presId="urn:microsoft.com/office/officeart/2008/layout/VerticalCurvedList"/>
    <dgm:cxn modelId="{2B35BAFD-DB46-41AD-9ED6-A14AE27DF354}" srcId="{97023052-734C-4993-9BE1-5E200E0749CE}" destId="{2A36C50F-9DC9-4D6C-9303-040E214811FF}" srcOrd="0" destOrd="0" parTransId="{7261EAA1-3A60-4EF7-A092-307B85B0EA2E}" sibTransId="{9D200414-BD51-42F3-9856-61752E5217A7}"/>
    <dgm:cxn modelId="{8C890043-083C-429F-B312-A7029CD7D88D}" srcId="{97023052-734C-4993-9BE1-5E200E0749CE}" destId="{69C63964-495C-4EFE-A7BB-F2B02A7D0A4D}" srcOrd="6" destOrd="0" parTransId="{CEEAB3CF-9C44-4B7C-B354-1C0FABA795F5}" sibTransId="{9D0DA7ED-D7A5-4612-BC34-05219DB58B9D}"/>
    <dgm:cxn modelId="{5B33FB5E-FFB7-234D-83F3-E3CDB4914709}" type="presOf" srcId="{51C461F2-82F4-1A48-887A-CA61E1ABA255}" destId="{0B33D2BD-C5A6-EC4F-AFE6-179FA34E549D}" srcOrd="0" destOrd="0" presId="urn:microsoft.com/office/officeart/2008/layout/VerticalCurvedList"/>
    <dgm:cxn modelId="{AEAD0F3A-2F9A-5E4A-A731-D701F7CAD4FB}" type="presOf" srcId="{2A36C50F-9DC9-4D6C-9303-040E214811FF}" destId="{BB8FEF90-6549-4862-BAB4-966B97E566B7}" srcOrd="0" destOrd="0" presId="urn:microsoft.com/office/officeart/2008/layout/VerticalCurvedList"/>
    <dgm:cxn modelId="{28B8095B-73CF-354A-A975-762632B32387}" srcId="{97023052-734C-4993-9BE1-5E200E0749CE}" destId="{C05F5255-F098-EA49-9021-7359A2885FE0}" srcOrd="5" destOrd="0" parTransId="{1ACBCE7B-C5C5-F544-AA6C-9E7249F3AA30}" sibTransId="{A8D263CB-5205-9B4B-9158-B7C3F26D2AB0}"/>
    <dgm:cxn modelId="{9345C977-055A-7F49-9EDD-4762BF381E87}" type="presOf" srcId="{FDED12BA-B94D-40A7-B46F-AE86372F0F8A}" destId="{5663B326-F0F5-A945-AD1B-7ECBAB887FAB}" srcOrd="0" destOrd="0" presId="urn:microsoft.com/office/officeart/2008/layout/VerticalCurvedList"/>
    <dgm:cxn modelId="{DCB10DC4-1676-6C47-9090-0D015B4DE7AE}" srcId="{97023052-734C-4993-9BE1-5E200E0749CE}" destId="{51C461F2-82F4-1A48-887A-CA61E1ABA255}" srcOrd="4" destOrd="0" parTransId="{81F5396B-D8FE-D94C-8AF9-2758D2B5DFEC}" sibTransId="{9A977B3D-5F98-6741-9628-6DEFA7A3F709}"/>
    <dgm:cxn modelId="{8BFB4EA2-6E50-4CCF-A4D9-4CD9F95D756C}" srcId="{97023052-734C-4993-9BE1-5E200E0749CE}" destId="{FDED12BA-B94D-40A7-B46F-AE86372F0F8A}" srcOrd="3" destOrd="0" parTransId="{63A3379F-5F0B-4B48-B86D-FF7743C116C0}" sibTransId="{BEA654C6-5638-4FCE-89FF-A2025527BB0B}"/>
    <dgm:cxn modelId="{F518B134-73E4-DE40-9093-BCC1C4540FAE}" type="presOf" srcId="{C05F5255-F098-EA49-9021-7359A2885FE0}" destId="{D2465CB0-BC78-674F-89B5-2E4B67DA3B40}" srcOrd="0" destOrd="0" presId="urn:microsoft.com/office/officeart/2008/layout/VerticalCurvedList"/>
    <dgm:cxn modelId="{057B415D-884D-214D-9AEE-168F81D76BA1}" type="presOf" srcId="{97023052-734C-4993-9BE1-5E200E0749CE}" destId="{26452688-71E3-444B-AAE9-2766E05C8220}" srcOrd="0" destOrd="0" presId="urn:microsoft.com/office/officeart/2008/layout/VerticalCurvedList"/>
    <dgm:cxn modelId="{4C1804AA-207C-EE46-AA21-DEDC1F40C3E7}" type="presOf" srcId="{E17056A9-53CC-43E3-9247-FB2AF2220807}" destId="{EB383413-C227-4057-A847-8120DA77B8FC}" srcOrd="0" destOrd="0" presId="urn:microsoft.com/office/officeart/2008/layout/VerticalCurvedList"/>
    <dgm:cxn modelId="{0704A3BC-DE86-3949-8E4F-7723B65827A8}" type="presOf" srcId="{1A219D0F-C37E-4EA2-A179-D6329CCDEB4B}" destId="{163D0D10-62A7-4DDB-83FA-E7CD082CCFA5}" srcOrd="0" destOrd="0" presId="urn:microsoft.com/office/officeart/2008/layout/VerticalCurvedList"/>
    <dgm:cxn modelId="{CA6BDB28-BCFA-A142-AF18-303F140E4839}" type="presParOf" srcId="{26452688-71E3-444B-AAE9-2766E05C8220}" destId="{A9BDA7BE-14CB-479E-81CF-C3AAF74BCC71}" srcOrd="0" destOrd="0" presId="urn:microsoft.com/office/officeart/2008/layout/VerticalCurvedList"/>
    <dgm:cxn modelId="{1EFCDFE6-5EF7-084E-A6C0-4EB30A581FE0}" type="presParOf" srcId="{A9BDA7BE-14CB-479E-81CF-C3AAF74BCC71}" destId="{90AE6AA1-5D1E-4DA5-98A8-A9E886161B85}" srcOrd="0" destOrd="0" presId="urn:microsoft.com/office/officeart/2008/layout/VerticalCurvedList"/>
    <dgm:cxn modelId="{15B0DD55-DE98-984D-91D7-F360E821B452}" type="presParOf" srcId="{90AE6AA1-5D1E-4DA5-98A8-A9E886161B85}" destId="{8ED3CFA2-D5ED-4798-A9AD-045FD92E716D}" srcOrd="0" destOrd="0" presId="urn:microsoft.com/office/officeart/2008/layout/VerticalCurvedList"/>
    <dgm:cxn modelId="{73EF4B75-6894-7145-B017-D631660999BC}" type="presParOf" srcId="{90AE6AA1-5D1E-4DA5-98A8-A9E886161B85}" destId="{33A7A8C7-9BD2-4643-8F21-8F8D926C493A}" srcOrd="1" destOrd="0" presId="urn:microsoft.com/office/officeart/2008/layout/VerticalCurvedList"/>
    <dgm:cxn modelId="{634FFD69-44A7-734D-9A94-F5F987AFACB8}" type="presParOf" srcId="{90AE6AA1-5D1E-4DA5-98A8-A9E886161B85}" destId="{99864C3D-D6D3-409B-B11B-F48EC5FC70B6}" srcOrd="2" destOrd="0" presId="urn:microsoft.com/office/officeart/2008/layout/VerticalCurvedList"/>
    <dgm:cxn modelId="{8AD3ED51-1953-B84F-B347-B377BD58C65B}" type="presParOf" srcId="{90AE6AA1-5D1E-4DA5-98A8-A9E886161B85}" destId="{4B5E2A1D-1FA6-4459-9A8F-123C578F44C1}" srcOrd="3" destOrd="0" presId="urn:microsoft.com/office/officeart/2008/layout/VerticalCurvedList"/>
    <dgm:cxn modelId="{4BD15143-871F-5346-A94C-078403BFB595}" type="presParOf" srcId="{A9BDA7BE-14CB-479E-81CF-C3AAF74BCC71}" destId="{BB8FEF90-6549-4862-BAB4-966B97E566B7}" srcOrd="1" destOrd="0" presId="urn:microsoft.com/office/officeart/2008/layout/VerticalCurvedList"/>
    <dgm:cxn modelId="{E933439C-61F0-C142-BC0C-F7FE578DC3A3}" type="presParOf" srcId="{A9BDA7BE-14CB-479E-81CF-C3AAF74BCC71}" destId="{1E4A06B5-8712-435F-8AF0-C6D5B1C39CF0}" srcOrd="2" destOrd="0" presId="urn:microsoft.com/office/officeart/2008/layout/VerticalCurvedList"/>
    <dgm:cxn modelId="{53D57291-DC30-A146-8F3A-75FFB302AE29}" type="presParOf" srcId="{1E4A06B5-8712-435F-8AF0-C6D5B1C39CF0}" destId="{37713BFD-FBF3-4FF0-96C4-4B1B1A89C86C}" srcOrd="0" destOrd="0" presId="urn:microsoft.com/office/officeart/2008/layout/VerticalCurvedList"/>
    <dgm:cxn modelId="{F7C40C84-B900-444E-B107-B11DD9D0B5EA}" type="presParOf" srcId="{A9BDA7BE-14CB-479E-81CF-C3AAF74BCC71}" destId="{EB383413-C227-4057-A847-8120DA77B8FC}" srcOrd="3" destOrd="0" presId="urn:microsoft.com/office/officeart/2008/layout/VerticalCurvedList"/>
    <dgm:cxn modelId="{4DBB9820-25E1-B846-A874-BC0FD77444D7}" type="presParOf" srcId="{A9BDA7BE-14CB-479E-81CF-C3AAF74BCC71}" destId="{6522ACCA-82EC-439D-9C05-476CC6604568}" srcOrd="4" destOrd="0" presId="urn:microsoft.com/office/officeart/2008/layout/VerticalCurvedList"/>
    <dgm:cxn modelId="{60D51B7C-93D9-6E42-AEEE-52C1F569C5E1}" type="presParOf" srcId="{6522ACCA-82EC-439D-9C05-476CC6604568}" destId="{9F1A0581-3453-4CD5-88E5-829249FCBD93}" srcOrd="0" destOrd="0" presId="urn:microsoft.com/office/officeart/2008/layout/VerticalCurvedList"/>
    <dgm:cxn modelId="{F3D1B05D-291C-7E4F-9FA7-A1E9658E4795}" type="presParOf" srcId="{A9BDA7BE-14CB-479E-81CF-C3AAF74BCC71}" destId="{163D0D10-62A7-4DDB-83FA-E7CD082CCFA5}" srcOrd="5" destOrd="0" presId="urn:microsoft.com/office/officeart/2008/layout/VerticalCurvedList"/>
    <dgm:cxn modelId="{DC9788B0-0FC9-D843-8A87-7F7B88EC42E1}" type="presParOf" srcId="{A9BDA7BE-14CB-479E-81CF-C3AAF74BCC71}" destId="{DC904B6F-DA71-4E89-86B5-E1953015F7B2}" srcOrd="6" destOrd="0" presId="urn:microsoft.com/office/officeart/2008/layout/VerticalCurvedList"/>
    <dgm:cxn modelId="{B5F71744-62A3-1541-A319-D593B3346B7A}" type="presParOf" srcId="{DC904B6F-DA71-4E89-86B5-E1953015F7B2}" destId="{0FB232BC-BFF8-48DE-8637-FDCF80034DEC}" srcOrd="0" destOrd="0" presId="urn:microsoft.com/office/officeart/2008/layout/VerticalCurvedList"/>
    <dgm:cxn modelId="{B0D71F43-510B-AA4E-9B98-1688B9C0B64B}" type="presParOf" srcId="{A9BDA7BE-14CB-479E-81CF-C3AAF74BCC71}" destId="{5663B326-F0F5-A945-AD1B-7ECBAB887FAB}" srcOrd="7" destOrd="0" presId="urn:microsoft.com/office/officeart/2008/layout/VerticalCurvedList"/>
    <dgm:cxn modelId="{034975A7-B2CD-3D4B-9954-E1A32A19F363}" type="presParOf" srcId="{A9BDA7BE-14CB-479E-81CF-C3AAF74BCC71}" destId="{9CA86C6E-1FA3-0D49-A6B5-1830104924F8}" srcOrd="8" destOrd="0" presId="urn:microsoft.com/office/officeart/2008/layout/VerticalCurvedList"/>
    <dgm:cxn modelId="{FBCA4DC1-6AAA-9A41-8AA5-0211A7369719}" type="presParOf" srcId="{9CA86C6E-1FA3-0D49-A6B5-1830104924F8}" destId="{9CFD8D71-E20E-4A34-B60F-AA9835C58FF8}" srcOrd="0" destOrd="0" presId="urn:microsoft.com/office/officeart/2008/layout/VerticalCurvedList"/>
    <dgm:cxn modelId="{B3FB1E92-DE16-8645-A09D-4717DCB091B4}" type="presParOf" srcId="{A9BDA7BE-14CB-479E-81CF-C3AAF74BCC71}" destId="{0B33D2BD-C5A6-EC4F-AFE6-179FA34E549D}" srcOrd="9" destOrd="0" presId="urn:microsoft.com/office/officeart/2008/layout/VerticalCurvedList"/>
    <dgm:cxn modelId="{95C4830D-9F56-394F-9E9F-6DCA44CF16F1}" type="presParOf" srcId="{A9BDA7BE-14CB-479E-81CF-C3AAF74BCC71}" destId="{A4B530E4-BCC2-D546-BF04-24BD23053DE6}" srcOrd="10" destOrd="0" presId="urn:microsoft.com/office/officeart/2008/layout/VerticalCurvedList"/>
    <dgm:cxn modelId="{9913509F-DA40-F845-A0B2-D846CF4ABA93}" type="presParOf" srcId="{A4B530E4-BCC2-D546-BF04-24BD23053DE6}" destId="{40E9B12B-F8E1-2E40-8D45-5C03A5FC07F6}" srcOrd="0" destOrd="0" presId="urn:microsoft.com/office/officeart/2008/layout/VerticalCurvedList"/>
    <dgm:cxn modelId="{4BC1AF94-DC22-704D-9CEE-9637FF3F0E2C}" type="presParOf" srcId="{A9BDA7BE-14CB-479E-81CF-C3AAF74BCC71}" destId="{D2465CB0-BC78-674F-89B5-2E4B67DA3B40}" srcOrd="11" destOrd="0" presId="urn:microsoft.com/office/officeart/2008/layout/VerticalCurvedList"/>
    <dgm:cxn modelId="{793127FA-17B0-9046-AB54-2ADFF3BBD9DF}" type="presParOf" srcId="{A9BDA7BE-14CB-479E-81CF-C3AAF74BCC71}" destId="{B3AFC903-9308-BF45-8250-AEE70CE410FB}" srcOrd="12" destOrd="0" presId="urn:microsoft.com/office/officeart/2008/layout/VerticalCurvedList"/>
    <dgm:cxn modelId="{250C1B09-F79D-1844-80DC-0F0CB4F698EC}" type="presParOf" srcId="{B3AFC903-9308-BF45-8250-AEE70CE410FB}" destId="{CC4C2BFF-217F-6944-82ED-100006A4B6B9}" srcOrd="0" destOrd="0" presId="urn:microsoft.com/office/officeart/2008/layout/VerticalCurvedList"/>
    <dgm:cxn modelId="{B12B6379-E012-E94E-86AC-7369F260FB46}" type="presParOf" srcId="{A9BDA7BE-14CB-479E-81CF-C3AAF74BCC71}" destId="{99458B61-FDE6-4C63-B18D-4969CD9D2689}" srcOrd="13" destOrd="0" presId="urn:microsoft.com/office/officeart/2008/layout/VerticalCurvedList"/>
    <dgm:cxn modelId="{C8033F7A-A6FD-9445-A40C-04DB61B5B65B}" type="presParOf" srcId="{A9BDA7BE-14CB-479E-81CF-C3AAF74BCC71}" destId="{B7C29D2E-63BE-4C56-B015-0BEC916C0806}" srcOrd="14" destOrd="0" presId="urn:microsoft.com/office/officeart/2008/layout/VerticalCurvedList"/>
    <dgm:cxn modelId="{92C657DF-DC22-4641-B429-E27ADE5DA506}" type="presParOf" srcId="{B7C29D2E-63BE-4C56-B015-0BEC916C0806}" destId="{AB227E16-1479-4D4B-BD11-768381B515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023052-734C-4993-9BE1-5E200E0749CE}" type="doc">
      <dgm:prSet loTypeId="urn:microsoft.com/office/officeart/2008/layout/VerticalCurvedList" loCatId="list" qsTypeId="urn:microsoft.com/office/officeart/2005/8/quickstyle/simple5" qsCatId="simple" csTypeId="urn:microsoft.com/office/officeart/2005/8/colors/accent1_4" csCatId="accent1" phldr="1"/>
      <dgm:spPr/>
      <dgm:t>
        <a:bodyPr/>
        <a:lstStyle/>
        <a:p>
          <a:endParaRPr lang="zh-CN" altLang="en-US"/>
        </a:p>
      </dgm:t>
    </dgm:pt>
    <dgm:pt modelId="{2A36C50F-9DC9-4D6C-9303-040E214811FF}">
      <dgm:prSet/>
      <dgm:spPr/>
      <dgm:t>
        <a:bodyPr/>
        <a:lstStyle/>
        <a:p>
          <a:pPr rtl="0"/>
          <a:r>
            <a:rPr lang="en-US" altLang="zh-CN" b="0" i="0" baseline="0" dirty="0">
              <a:latin typeface="Arial" panose="020B0604020202020204" pitchFamily="34" charset="0"/>
              <a:cs typeface="Arial" panose="020B0604020202020204" pitchFamily="34" charset="0"/>
            </a:rPr>
            <a:t>Product Name</a:t>
          </a:r>
          <a:r>
            <a:rPr lang="zh-CN" b="0" i="0" baseline="0">
              <a:latin typeface="Arial" panose="020B0604020202020204" pitchFamily="34" charset="0"/>
              <a:cs typeface="Arial" panose="020B0604020202020204" pitchFamily="34" charset="0"/>
            </a:rPr>
            <a:t>：</a:t>
          </a:r>
          <a:r>
            <a:rPr lang="en-US" b="0" i="0" baseline="0" dirty="0">
              <a:latin typeface="Arial" panose="020B0604020202020204" pitchFamily="34" charset="0"/>
              <a:cs typeface="Arial" panose="020B0604020202020204" pitchFamily="34" charset="0"/>
            </a:rPr>
            <a:t>SG-6000-X10800</a:t>
          </a:r>
          <a:endParaRPr lang="zh-CN" b="0" i="0">
            <a:latin typeface="Arial" panose="020B0604020202020204" pitchFamily="34" charset="0"/>
            <a:cs typeface="Arial" panose="020B0604020202020204" pitchFamily="34" charset="0"/>
          </a:endParaRPr>
        </a:p>
      </dgm:t>
    </dgm:pt>
    <dgm:pt modelId="{7261EAA1-3A60-4EF7-A092-307B85B0EA2E}" type="parTrans" cxnId="{2B35BAFD-DB46-41AD-9ED6-A14AE27DF354}">
      <dgm:prSet/>
      <dgm:spPr/>
      <dgm:t>
        <a:bodyPr/>
        <a:lstStyle/>
        <a:p>
          <a:endParaRPr lang="zh-CN" altLang="en-US" b="0" i="0">
            <a:latin typeface="Arial" panose="020B0604020202020204" pitchFamily="34" charset="0"/>
            <a:cs typeface="Arial" panose="020B0604020202020204" pitchFamily="34" charset="0"/>
          </a:endParaRPr>
        </a:p>
      </dgm:t>
    </dgm:pt>
    <dgm:pt modelId="{9D200414-BD51-42F3-9856-61752E5217A7}" type="sibTrans" cxnId="{2B35BAFD-DB46-41AD-9ED6-A14AE27DF354}">
      <dgm:prSet/>
      <dgm:spPr/>
      <dgm:t>
        <a:bodyPr/>
        <a:lstStyle/>
        <a:p>
          <a:endParaRPr lang="zh-CN" altLang="en-US" b="0" i="0">
            <a:latin typeface="Arial" panose="020B0604020202020204" pitchFamily="34" charset="0"/>
            <a:cs typeface="Arial" panose="020B0604020202020204" pitchFamily="34" charset="0"/>
          </a:endParaRPr>
        </a:p>
      </dgm:t>
    </dgm:pt>
    <dgm:pt modelId="{E17056A9-53CC-43E3-9247-FB2AF2220807}">
      <dgm:prSet/>
      <dgm:spPr/>
      <dgm:t>
        <a:bodyPr/>
        <a:lstStyle/>
        <a:p>
          <a:pPr rtl="0"/>
          <a:r>
            <a:rPr lang="en-US" altLang="zh-CN" b="0" i="0" baseline="0" dirty="0">
              <a:latin typeface="Arial" panose="020B0604020202020204" pitchFamily="34" charset="0"/>
              <a:cs typeface="Arial" panose="020B0604020202020204" pitchFamily="34" charset="0"/>
            </a:rPr>
            <a:t>Size</a:t>
          </a:r>
          <a:r>
            <a:rPr lang="zh-CN" b="0" i="0" baseline="0">
              <a:latin typeface="Arial" panose="020B0604020202020204" pitchFamily="34" charset="0"/>
              <a:cs typeface="Arial" panose="020B0604020202020204" pitchFamily="34" charset="0"/>
            </a:rPr>
            <a:t>：</a:t>
          </a:r>
          <a:r>
            <a:rPr lang="en-US" b="0" i="0" baseline="0" dirty="0">
              <a:latin typeface="Arial" panose="020B0604020202020204" pitchFamily="34" charset="0"/>
              <a:cs typeface="Arial" panose="020B0604020202020204" pitchFamily="34" charset="0"/>
            </a:rPr>
            <a:t>18U</a:t>
          </a:r>
          <a:endParaRPr lang="zh-CN" b="0" i="0">
            <a:latin typeface="Arial" panose="020B0604020202020204" pitchFamily="34" charset="0"/>
            <a:cs typeface="Arial" panose="020B0604020202020204" pitchFamily="34" charset="0"/>
          </a:endParaRPr>
        </a:p>
      </dgm:t>
    </dgm:pt>
    <dgm:pt modelId="{F1479131-8AE4-420B-9BA0-BD28A73F1A3E}" type="parTrans" cxnId="{FB9782F9-8452-4FA7-A198-573AD166ACF5}">
      <dgm:prSet/>
      <dgm:spPr/>
      <dgm:t>
        <a:bodyPr/>
        <a:lstStyle/>
        <a:p>
          <a:endParaRPr lang="zh-CN" altLang="en-US" b="0" i="0">
            <a:latin typeface="Arial" panose="020B0604020202020204" pitchFamily="34" charset="0"/>
            <a:cs typeface="Arial" panose="020B0604020202020204" pitchFamily="34" charset="0"/>
          </a:endParaRPr>
        </a:p>
      </dgm:t>
    </dgm:pt>
    <dgm:pt modelId="{6A22DCEF-D688-4EFD-AFDD-8FEC4C8E87B9}" type="sibTrans" cxnId="{FB9782F9-8452-4FA7-A198-573AD166ACF5}">
      <dgm:prSet/>
      <dgm:spPr/>
      <dgm:t>
        <a:bodyPr/>
        <a:lstStyle/>
        <a:p>
          <a:endParaRPr lang="zh-CN" altLang="en-US" b="0" i="0">
            <a:latin typeface="Arial" panose="020B0604020202020204" pitchFamily="34" charset="0"/>
            <a:cs typeface="Arial" panose="020B0604020202020204" pitchFamily="34" charset="0"/>
          </a:endParaRPr>
        </a:p>
      </dgm:t>
    </dgm:pt>
    <dgm:pt modelId="{1A219D0F-C37E-4EA2-A179-D6329CCDEB4B}">
      <dgm:prSet/>
      <dgm:spPr/>
      <dgm:t>
        <a:bodyPr/>
        <a:lstStyle/>
        <a:p>
          <a:pPr rtl="0"/>
          <a:r>
            <a:rPr lang="en-US" altLang="zh-CN" b="0" i="0" baseline="0" dirty="0">
              <a:latin typeface="Arial" panose="020B0604020202020204" pitchFamily="34" charset="0"/>
              <a:cs typeface="Arial" panose="020B0604020202020204" pitchFamily="34" charset="0"/>
            </a:rPr>
            <a:t>Performance</a:t>
          </a:r>
          <a:r>
            <a:rPr lang="zh-CN" b="0" i="0" baseline="0" dirty="0">
              <a:latin typeface="Arial" panose="020B0604020202020204" pitchFamily="34" charset="0"/>
              <a:cs typeface="Arial" panose="020B0604020202020204" pitchFamily="34" charset="0"/>
            </a:rPr>
            <a:t>：</a:t>
          </a:r>
          <a:r>
            <a:rPr lang="en-US" b="0" i="0" baseline="0" smtClean="0">
              <a:latin typeface="Arial" panose="020B0604020202020204" pitchFamily="34" charset="0"/>
              <a:cs typeface="Arial" panose="020B0604020202020204" pitchFamily="34" charset="0"/>
            </a:rPr>
            <a:t>1.2 Tbps</a:t>
          </a:r>
          <a:r>
            <a:rPr lang="en-US" altLang="zh-CN" b="0" i="0" baseline="0" dirty="0" smtClean="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throughput</a:t>
          </a:r>
          <a:r>
            <a:rPr lang="zh-CN" b="0" i="0" baseline="0" dirty="0">
              <a:latin typeface="Arial" panose="020B0604020202020204" pitchFamily="34" charset="0"/>
              <a:cs typeface="Arial" panose="020B0604020202020204" pitchFamily="34" charset="0"/>
            </a:rPr>
            <a:t>，</a:t>
          </a:r>
          <a:r>
            <a:rPr lang="en-US" altLang="zh-CN" b="0" i="0" baseline="0" dirty="0">
              <a:latin typeface="Arial" panose="020B0604020202020204" pitchFamily="34" charset="0"/>
              <a:cs typeface="Arial" panose="020B0604020202020204" pitchFamily="34" charset="0"/>
            </a:rPr>
            <a:t>10 million new sessions per second</a:t>
          </a:r>
          <a:r>
            <a:rPr lang="zh-CN" b="0" i="0" baseline="0" dirty="0">
              <a:latin typeface="Arial" panose="020B0604020202020204" pitchFamily="34" charset="0"/>
              <a:cs typeface="Arial" panose="020B0604020202020204" pitchFamily="34" charset="0"/>
            </a:rPr>
            <a:t>，</a:t>
          </a:r>
          <a:r>
            <a:rPr lang="en-US" b="0" i="0" baseline="0" dirty="0">
              <a:latin typeface="Arial" panose="020B0604020202020204" pitchFamily="34" charset="0"/>
              <a:cs typeface="Arial" panose="020B0604020202020204" pitchFamily="34" charset="0"/>
            </a:rPr>
            <a:t>480</a:t>
          </a:r>
          <a:r>
            <a:rPr lang="en-US" altLang="zh-CN" b="0" i="0" baseline="0" dirty="0">
              <a:latin typeface="Arial" panose="020B0604020202020204" pitchFamily="34" charset="0"/>
              <a:cs typeface="Arial" panose="020B0604020202020204" pitchFamily="34" charset="0"/>
            </a:rPr>
            <a:t> million concurrent sessions</a:t>
          </a:r>
          <a:endParaRPr lang="zh-CN" b="0" i="0" dirty="0">
            <a:latin typeface="Arial" panose="020B0604020202020204" pitchFamily="34" charset="0"/>
            <a:cs typeface="Arial" panose="020B0604020202020204" pitchFamily="34" charset="0"/>
          </a:endParaRPr>
        </a:p>
      </dgm:t>
    </dgm:pt>
    <dgm:pt modelId="{41E438D4-B481-4645-B512-88CFB9717ED8}" type="parTrans" cxnId="{CFDBB6F4-EF6A-47B4-B023-C3525DA311C7}">
      <dgm:prSet/>
      <dgm:spPr/>
      <dgm:t>
        <a:bodyPr/>
        <a:lstStyle/>
        <a:p>
          <a:endParaRPr lang="zh-CN" altLang="en-US" b="0" i="0">
            <a:latin typeface="Arial" panose="020B0604020202020204" pitchFamily="34" charset="0"/>
            <a:cs typeface="Arial" panose="020B0604020202020204" pitchFamily="34" charset="0"/>
          </a:endParaRPr>
        </a:p>
      </dgm:t>
    </dgm:pt>
    <dgm:pt modelId="{41EE5128-447E-4434-982B-A2B5294265CA}" type="sibTrans" cxnId="{CFDBB6F4-EF6A-47B4-B023-C3525DA311C7}">
      <dgm:prSet/>
      <dgm:spPr/>
      <dgm:t>
        <a:bodyPr/>
        <a:lstStyle/>
        <a:p>
          <a:endParaRPr lang="zh-CN" altLang="en-US" b="0" i="0">
            <a:latin typeface="Arial" panose="020B0604020202020204" pitchFamily="34" charset="0"/>
            <a:cs typeface="Arial" panose="020B0604020202020204" pitchFamily="34" charset="0"/>
          </a:endParaRPr>
        </a:p>
      </dgm:t>
    </dgm:pt>
    <dgm:pt modelId="{FDED12BA-B94D-40A7-B46F-AE86372F0F8A}">
      <dgm:prSet/>
      <dgm:spPr/>
      <dgm:t>
        <a:bodyPr/>
        <a:lstStyle/>
        <a:p>
          <a:pPr rtl="0"/>
          <a:r>
            <a:rPr lang="en-US" altLang="zh-CN" b="0" i="0" baseline="0" dirty="0">
              <a:latin typeface="Arial" panose="020B0604020202020204" pitchFamily="34" charset="0"/>
              <a:cs typeface="Arial" panose="020B0604020202020204" pitchFamily="34" charset="0"/>
            </a:rPr>
            <a:t> Processing capability: 2 times more than X7180</a:t>
          </a:r>
          <a:endParaRPr lang="zh-CN" b="0" i="0">
            <a:latin typeface="Arial" panose="020B0604020202020204" pitchFamily="34" charset="0"/>
            <a:cs typeface="Arial" panose="020B0604020202020204" pitchFamily="34" charset="0"/>
          </a:endParaRPr>
        </a:p>
      </dgm:t>
    </dgm:pt>
    <dgm:pt modelId="{63A3379F-5F0B-4B48-B86D-FF7743C116C0}" type="parTrans" cxnId="{8BFB4EA2-6E50-4CCF-A4D9-4CD9F95D756C}">
      <dgm:prSet/>
      <dgm:spPr/>
      <dgm:t>
        <a:bodyPr/>
        <a:lstStyle/>
        <a:p>
          <a:endParaRPr lang="zh-CN" altLang="en-US" b="0" i="0">
            <a:latin typeface="Arial" panose="020B0604020202020204" pitchFamily="34" charset="0"/>
            <a:cs typeface="Arial" panose="020B0604020202020204" pitchFamily="34" charset="0"/>
          </a:endParaRPr>
        </a:p>
      </dgm:t>
    </dgm:pt>
    <dgm:pt modelId="{BEA654C6-5638-4FCE-89FF-A2025527BB0B}" type="sibTrans" cxnId="{8BFB4EA2-6E50-4CCF-A4D9-4CD9F95D756C}">
      <dgm:prSet/>
      <dgm:spPr/>
      <dgm:t>
        <a:bodyPr/>
        <a:lstStyle/>
        <a:p>
          <a:endParaRPr lang="zh-CN" altLang="en-US" b="0" i="0">
            <a:latin typeface="Arial" panose="020B0604020202020204" pitchFamily="34" charset="0"/>
            <a:cs typeface="Arial" panose="020B0604020202020204" pitchFamily="34" charset="0"/>
          </a:endParaRPr>
        </a:p>
      </dgm:t>
    </dgm:pt>
    <dgm:pt modelId="{69C63964-495C-4EFE-A7BB-F2B02A7D0A4D}">
      <dgm:prSet/>
      <dgm:spPr/>
      <dgm:t>
        <a:bodyPr/>
        <a:lstStyle/>
        <a:p>
          <a:pPr rtl="0"/>
          <a:r>
            <a:rPr lang="en-US" altLang="zh-CN" b="0" i="0" baseline="0" dirty="0">
              <a:latin typeface="Arial" panose="020B0604020202020204" pitchFamily="34" charset="0"/>
              <a:cs typeface="Arial" panose="020B0604020202020204" pitchFamily="34" charset="0"/>
            </a:rPr>
            <a:t>Software features: application identification</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and</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control, IPS, URL filtering and antivirus</a:t>
          </a:r>
          <a:endParaRPr lang="zh-CN" b="0" i="0" dirty="0">
            <a:latin typeface="Arial" panose="020B0604020202020204" pitchFamily="34" charset="0"/>
            <a:cs typeface="Arial" panose="020B0604020202020204" pitchFamily="34" charset="0"/>
          </a:endParaRPr>
        </a:p>
      </dgm:t>
    </dgm:pt>
    <dgm:pt modelId="{CEEAB3CF-9C44-4B7C-B354-1C0FABA795F5}" type="parTrans" cxnId="{8C890043-083C-429F-B312-A7029CD7D88D}">
      <dgm:prSet/>
      <dgm:spPr/>
      <dgm:t>
        <a:bodyPr/>
        <a:lstStyle/>
        <a:p>
          <a:endParaRPr lang="zh-CN" altLang="en-US" b="0" i="0">
            <a:latin typeface="Arial" panose="020B0604020202020204" pitchFamily="34" charset="0"/>
            <a:cs typeface="Arial" panose="020B0604020202020204" pitchFamily="34" charset="0"/>
          </a:endParaRPr>
        </a:p>
      </dgm:t>
    </dgm:pt>
    <dgm:pt modelId="{9D0DA7ED-D7A5-4612-BC34-05219DB58B9D}" type="sibTrans" cxnId="{8C890043-083C-429F-B312-A7029CD7D88D}">
      <dgm:prSet/>
      <dgm:spPr/>
      <dgm:t>
        <a:bodyPr/>
        <a:lstStyle/>
        <a:p>
          <a:endParaRPr lang="zh-CN" altLang="en-US" b="0" i="0">
            <a:latin typeface="Arial" panose="020B0604020202020204" pitchFamily="34" charset="0"/>
            <a:cs typeface="Arial" panose="020B0604020202020204" pitchFamily="34" charset="0"/>
          </a:endParaRPr>
        </a:p>
      </dgm:t>
    </dgm:pt>
    <dgm:pt modelId="{C05F5255-F098-EA49-9021-7359A2885FE0}">
      <dgm:prSet/>
      <dgm:spPr/>
      <dgm:t>
        <a:bodyPr/>
        <a:lstStyle/>
        <a:p>
          <a:pPr rtl="0"/>
          <a:r>
            <a:rPr lang="en-US" altLang="zh-CN" b="0" i="0" baseline="0" dirty="0">
              <a:latin typeface="Arial" panose="020B0604020202020204" pitchFamily="34" charset="0"/>
              <a:cs typeface="Arial" panose="020B0604020202020204" pitchFamily="34" charset="0"/>
            </a:rPr>
            <a:t>HW</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highlights</a:t>
          </a:r>
          <a:r>
            <a:rPr lang="zh-CN" b="0" i="0" baseline="0">
              <a:latin typeface="Arial" panose="020B0604020202020204" pitchFamily="34" charset="0"/>
              <a:cs typeface="Arial" panose="020B0604020202020204" pitchFamily="34" charset="0"/>
            </a:rPr>
            <a:t>：</a:t>
          </a:r>
          <a:r>
            <a:rPr lang="en-US" altLang="zh-CN" b="0" i="0" baseline="0" dirty="0">
              <a:latin typeface="Arial" panose="020B0604020202020204" pitchFamily="34" charset="0"/>
              <a:cs typeface="Arial" panose="020B0604020202020204" pitchFamily="34" charset="0"/>
            </a:rPr>
            <a:t>Front and rear air supply, 100GE interface, switching</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Module</a:t>
          </a:r>
          <a:r>
            <a:rPr lang="zh-CN" altLang="en-US" b="0" i="0" baseline="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redundancy, and 12 full-width slots</a:t>
          </a:r>
          <a:endParaRPr lang="zh-CN" b="0" i="0">
            <a:latin typeface="Arial" panose="020B0604020202020204" pitchFamily="34" charset="0"/>
            <a:cs typeface="Arial" panose="020B0604020202020204" pitchFamily="34" charset="0"/>
          </a:endParaRPr>
        </a:p>
      </dgm:t>
    </dgm:pt>
    <dgm:pt modelId="{1ACBCE7B-C5C5-F544-AA6C-9E7249F3AA30}" type="parTrans" cxnId="{28B8095B-73CF-354A-A975-762632B32387}">
      <dgm:prSet/>
      <dgm:spPr/>
      <dgm:t>
        <a:bodyPr/>
        <a:lstStyle/>
        <a:p>
          <a:endParaRPr lang="en-US" b="0" i="0">
            <a:latin typeface="Arial" panose="020B0604020202020204" pitchFamily="34" charset="0"/>
            <a:cs typeface="Arial" panose="020B0604020202020204" pitchFamily="34" charset="0"/>
          </a:endParaRPr>
        </a:p>
      </dgm:t>
    </dgm:pt>
    <dgm:pt modelId="{A8D263CB-5205-9B4B-9158-B7C3F26D2AB0}" type="sibTrans" cxnId="{28B8095B-73CF-354A-A975-762632B32387}">
      <dgm:prSet/>
      <dgm:spPr/>
      <dgm:t>
        <a:bodyPr/>
        <a:lstStyle/>
        <a:p>
          <a:endParaRPr lang="en-US" b="0" i="0">
            <a:latin typeface="Arial" panose="020B0604020202020204" pitchFamily="34" charset="0"/>
            <a:cs typeface="Arial" panose="020B0604020202020204" pitchFamily="34" charset="0"/>
          </a:endParaRPr>
        </a:p>
      </dgm:t>
    </dgm:pt>
    <dgm:pt modelId="{51C461F2-82F4-1A48-887A-CA61E1ABA255}">
      <dgm:prSet/>
      <dgm:spPr/>
      <dgm:t>
        <a:bodyPr/>
        <a:lstStyle/>
        <a:p>
          <a:pPr rtl="0"/>
          <a:r>
            <a:rPr lang="en-US" altLang="zh-CN" b="0" i="0" baseline="0" dirty="0">
              <a:latin typeface="Arial" panose="020B0604020202020204" pitchFamily="34" charset="0"/>
              <a:cs typeface="Arial" panose="020B0604020202020204" pitchFamily="34" charset="0"/>
            </a:rPr>
            <a:t>Architecture: Same as X7180</a:t>
          </a:r>
          <a:r>
            <a:rPr lang="zh-CN" altLang="en-US" b="0" i="0" baseline="0" dirty="0">
              <a:latin typeface="Arial" panose="020B0604020202020204" pitchFamily="34" charset="0"/>
              <a:cs typeface="Arial" panose="020B0604020202020204" pitchFamily="34" charset="0"/>
            </a:rPr>
            <a:t> </a:t>
          </a:r>
          <a:r>
            <a:rPr lang="en-US" altLang="zh-CN" b="0" i="0" baseline="0" dirty="0">
              <a:latin typeface="Arial" panose="020B0604020202020204" pitchFamily="34" charset="0"/>
              <a:cs typeface="Arial" panose="020B0604020202020204" pitchFamily="34" charset="0"/>
            </a:rPr>
            <a:t>platform, scalable to 7 Tbps in the future</a:t>
          </a:r>
          <a:endParaRPr lang="zh-CN" b="0" i="0" dirty="0">
            <a:latin typeface="Arial" panose="020B0604020202020204" pitchFamily="34" charset="0"/>
            <a:cs typeface="Arial" panose="020B0604020202020204" pitchFamily="34" charset="0"/>
          </a:endParaRPr>
        </a:p>
      </dgm:t>
    </dgm:pt>
    <dgm:pt modelId="{81F5396B-D8FE-D94C-8AF9-2758D2B5DFEC}" type="parTrans" cxnId="{DCB10DC4-1676-6C47-9090-0D015B4DE7AE}">
      <dgm:prSet/>
      <dgm:spPr/>
      <dgm:t>
        <a:bodyPr/>
        <a:lstStyle/>
        <a:p>
          <a:endParaRPr lang="en-US" b="0" i="0">
            <a:latin typeface="Arial" panose="020B0604020202020204" pitchFamily="34" charset="0"/>
            <a:cs typeface="Arial" panose="020B0604020202020204" pitchFamily="34" charset="0"/>
          </a:endParaRPr>
        </a:p>
      </dgm:t>
    </dgm:pt>
    <dgm:pt modelId="{9A977B3D-5F98-6741-9628-6DEFA7A3F709}" type="sibTrans" cxnId="{DCB10DC4-1676-6C47-9090-0D015B4DE7AE}">
      <dgm:prSet/>
      <dgm:spPr/>
      <dgm:t>
        <a:bodyPr/>
        <a:lstStyle/>
        <a:p>
          <a:endParaRPr lang="en-US" b="0" i="0">
            <a:latin typeface="Arial" panose="020B0604020202020204" pitchFamily="34" charset="0"/>
            <a:cs typeface="Arial" panose="020B0604020202020204" pitchFamily="34" charset="0"/>
          </a:endParaRPr>
        </a:p>
      </dgm:t>
    </dgm:pt>
    <dgm:pt modelId="{26452688-71E3-444B-AAE9-2766E05C8220}" type="pres">
      <dgm:prSet presAssocID="{97023052-734C-4993-9BE1-5E200E0749CE}" presName="Name0" presStyleCnt="0">
        <dgm:presLayoutVars>
          <dgm:chMax val="7"/>
          <dgm:chPref val="7"/>
          <dgm:dir/>
        </dgm:presLayoutVars>
      </dgm:prSet>
      <dgm:spPr/>
      <dgm:t>
        <a:bodyPr/>
        <a:lstStyle/>
        <a:p>
          <a:endParaRPr lang="en-US"/>
        </a:p>
      </dgm:t>
    </dgm:pt>
    <dgm:pt modelId="{A9BDA7BE-14CB-479E-81CF-C3AAF74BCC71}" type="pres">
      <dgm:prSet presAssocID="{97023052-734C-4993-9BE1-5E200E0749CE}" presName="Name1" presStyleCnt="0"/>
      <dgm:spPr/>
    </dgm:pt>
    <dgm:pt modelId="{90AE6AA1-5D1E-4DA5-98A8-A9E886161B85}" type="pres">
      <dgm:prSet presAssocID="{97023052-734C-4993-9BE1-5E200E0749CE}" presName="cycle" presStyleCnt="0"/>
      <dgm:spPr/>
    </dgm:pt>
    <dgm:pt modelId="{8ED3CFA2-D5ED-4798-A9AD-045FD92E716D}" type="pres">
      <dgm:prSet presAssocID="{97023052-734C-4993-9BE1-5E200E0749CE}" presName="srcNode" presStyleLbl="node1" presStyleIdx="0" presStyleCnt="7"/>
      <dgm:spPr/>
    </dgm:pt>
    <dgm:pt modelId="{33A7A8C7-9BD2-4643-8F21-8F8D926C493A}" type="pres">
      <dgm:prSet presAssocID="{97023052-734C-4993-9BE1-5E200E0749CE}" presName="conn" presStyleLbl="parChTrans1D2" presStyleIdx="0" presStyleCnt="1"/>
      <dgm:spPr/>
      <dgm:t>
        <a:bodyPr/>
        <a:lstStyle/>
        <a:p>
          <a:endParaRPr lang="en-US"/>
        </a:p>
      </dgm:t>
    </dgm:pt>
    <dgm:pt modelId="{99864C3D-D6D3-409B-B11B-F48EC5FC70B6}" type="pres">
      <dgm:prSet presAssocID="{97023052-734C-4993-9BE1-5E200E0749CE}" presName="extraNode" presStyleLbl="node1" presStyleIdx="0" presStyleCnt="7"/>
      <dgm:spPr/>
    </dgm:pt>
    <dgm:pt modelId="{4B5E2A1D-1FA6-4459-9A8F-123C578F44C1}" type="pres">
      <dgm:prSet presAssocID="{97023052-734C-4993-9BE1-5E200E0749CE}" presName="dstNode" presStyleLbl="node1" presStyleIdx="0" presStyleCnt="7"/>
      <dgm:spPr/>
    </dgm:pt>
    <dgm:pt modelId="{BB8FEF90-6549-4862-BAB4-966B97E566B7}" type="pres">
      <dgm:prSet presAssocID="{2A36C50F-9DC9-4D6C-9303-040E214811FF}" presName="text_1" presStyleLbl="node1" presStyleIdx="0" presStyleCnt="7">
        <dgm:presLayoutVars>
          <dgm:bulletEnabled val="1"/>
        </dgm:presLayoutVars>
      </dgm:prSet>
      <dgm:spPr/>
      <dgm:t>
        <a:bodyPr/>
        <a:lstStyle/>
        <a:p>
          <a:endParaRPr lang="en-US"/>
        </a:p>
      </dgm:t>
    </dgm:pt>
    <dgm:pt modelId="{1E4A06B5-8712-435F-8AF0-C6D5B1C39CF0}" type="pres">
      <dgm:prSet presAssocID="{2A36C50F-9DC9-4D6C-9303-040E214811FF}" presName="accent_1" presStyleCnt="0"/>
      <dgm:spPr/>
    </dgm:pt>
    <dgm:pt modelId="{37713BFD-FBF3-4FF0-96C4-4B1B1A89C86C}" type="pres">
      <dgm:prSet presAssocID="{2A36C50F-9DC9-4D6C-9303-040E214811FF}" presName="accentRepeatNode" presStyleLbl="solidFgAcc1" presStyleIdx="0" presStyleCnt="7"/>
      <dgm:spPr/>
    </dgm:pt>
    <dgm:pt modelId="{EB383413-C227-4057-A847-8120DA77B8FC}" type="pres">
      <dgm:prSet presAssocID="{E17056A9-53CC-43E3-9247-FB2AF2220807}" presName="text_2" presStyleLbl="node1" presStyleIdx="1" presStyleCnt="7">
        <dgm:presLayoutVars>
          <dgm:bulletEnabled val="1"/>
        </dgm:presLayoutVars>
      </dgm:prSet>
      <dgm:spPr/>
      <dgm:t>
        <a:bodyPr/>
        <a:lstStyle/>
        <a:p>
          <a:endParaRPr lang="en-US"/>
        </a:p>
      </dgm:t>
    </dgm:pt>
    <dgm:pt modelId="{6522ACCA-82EC-439D-9C05-476CC6604568}" type="pres">
      <dgm:prSet presAssocID="{E17056A9-53CC-43E3-9247-FB2AF2220807}" presName="accent_2" presStyleCnt="0"/>
      <dgm:spPr/>
    </dgm:pt>
    <dgm:pt modelId="{9F1A0581-3453-4CD5-88E5-829249FCBD93}" type="pres">
      <dgm:prSet presAssocID="{E17056A9-53CC-43E3-9247-FB2AF2220807}" presName="accentRepeatNode" presStyleLbl="solidFgAcc1" presStyleIdx="1" presStyleCnt="7"/>
      <dgm:spPr/>
    </dgm:pt>
    <dgm:pt modelId="{163D0D10-62A7-4DDB-83FA-E7CD082CCFA5}" type="pres">
      <dgm:prSet presAssocID="{1A219D0F-C37E-4EA2-A179-D6329CCDEB4B}" presName="text_3" presStyleLbl="node1" presStyleIdx="2" presStyleCnt="7">
        <dgm:presLayoutVars>
          <dgm:bulletEnabled val="1"/>
        </dgm:presLayoutVars>
      </dgm:prSet>
      <dgm:spPr/>
      <dgm:t>
        <a:bodyPr/>
        <a:lstStyle/>
        <a:p>
          <a:endParaRPr lang="en-US"/>
        </a:p>
      </dgm:t>
    </dgm:pt>
    <dgm:pt modelId="{DC904B6F-DA71-4E89-86B5-E1953015F7B2}" type="pres">
      <dgm:prSet presAssocID="{1A219D0F-C37E-4EA2-A179-D6329CCDEB4B}" presName="accent_3" presStyleCnt="0"/>
      <dgm:spPr/>
    </dgm:pt>
    <dgm:pt modelId="{0FB232BC-BFF8-48DE-8637-FDCF80034DEC}" type="pres">
      <dgm:prSet presAssocID="{1A219D0F-C37E-4EA2-A179-D6329CCDEB4B}" presName="accentRepeatNode" presStyleLbl="solidFgAcc1" presStyleIdx="2" presStyleCnt="7"/>
      <dgm:spPr/>
    </dgm:pt>
    <dgm:pt modelId="{5663B326-F0F5-A945-AD1B-7ECBAB887FAB}" type="pres">
      <dgm:prSet presAssocID="{FDED12BA-B94D-40A7-B46F-AE86372F0F8A}" presName="text_4" presStyleLbl="node1" presStyleIdx="3" presStyleCnt="7">
        <dgm:presLayoutVars>
          <dgm:bulletEnabled val="1"/>
        </dgm:presLayoutVars>
      </dgm:prSet>
      <dgm:spPr/>
      <dgm:t>
        <a:bodyPr/>
        <a:lstStyle/>
        <a:p>
          <a:endParaRPr lang="en-US"/>
        </a:p>
      </dgm:t>
    </dgm:pt>
    <dgm:pt modelId="{9CA86C6E-1FA3-0D49-A6B5-1830104924F8}" type="pres">
      <dgm:prSet presAssocID="{FDED12BA-B94D-40A7-B46F-AE86372F0F8A}" presName="accent_4" presStyleCnt="0"/>
      <dgm:spPr/>
    </dgm:pt>
    <dgm:pt modelId="{9CFD8D71-E20E-4A34-B60F-AA9835C58FF8}" type="pres">
      <dgm:prSet presAssocID="{FDED12BA-B94D-40A7-B46F-AE86372F0F8A}" presName="accentRepeatNode" presStyleLbl="solidFgAcc1" presStyleIdx="3" presStyleCnt="7"/>
      <dgm:spPr/>
    </dgm:pt>
    <dgm:pt modelId="{0B33D2BD-C5A6-EC4F-AFE6-179FA34E549D}" type="pres">
      <dgm:prSet presAssocID="{51C461F2-82F4-1A48-887A-CA61E1ABA255}" presName="text_5" presStyleLbl="node1" presStyleIdx="4" presStyleCnt="7">
        <dgm:presLayoutVars>
          <dgm:bulletEnabled val="1"/>
        </dgm:presLayoutVars>
      </dgm:prSet>
      <dgm:spPr/>
      <dgm:t>
        <a:bodyPr/>
        <a:lstStyle/>
        <a:p>
          <a:endParaRPr lang="en-US"/>
        </a:p>
      </dgm:t>
    </dgm:pt>
    <dgm:pt modelId="{A4B530E4-BCC2-D546-BF04-24BD23053DE6}" type="pres">
      <dgm:prSet presAssocID="{51C461F2-82F4-1A48-887A-CA61E1ABA255}" presName="accent_5" presStyleCnt="0"/>
      <dgm:spPr/>
    </dgm:pt>
    <dgm:pt modelId="{40E9B12B-F8E1-2E40-8D45-5C03A5FC07F6}" type="pres">
      <dgm:prSet presAssocID="{51C461F2-82F4-1A48-887A-CA61E1ABA255}" presName="accentRepeatNode" presStyleLbl="solidFgAcc1" presStyleIdx="4" presStyleCnt="7"/>
      <dgm:spPr/>
    </dgm:pt>
    <dgm:pt modelId="{D2465CB0-BC78-674F-89B5-2E4B67DA3B40}" type="pres">
      <dgm:prSet presAssocID="{C05F5255-F098-EA49-9021-7359A2885FE0}" presName="text_6" presStyleLbl="node1" presStyleIdx="5" presStyleCnt="7">
        <dgm:presLayoutVars>
          <dgm:bulletEnabled val="1"/>
        </dgm:presLayoutVars>
      </dgm:prSet>
      <dgm:spPr/>
      <dgm:t>
        <a:bodyPr/>
        <a:lstStyle/>
        <a:p>
          <a:endParaRPr lang="en-US"/>
        </a:p>
      </dgm:t>
    </dgm:pt>
    <dgm:pt modelId="{B3AFC903-9308-BF45-8250-AEE70CE410FB}" type="pres">
      <dgm:prSet presAssocID="{C05F5255-F098-EA49-9021-7359A2885FE0}" presName="accent_6" presStyleCnt="0"/>
      <dgm:spPr/>
    </dgm:pt>
    <dgm:pt modelId="{CC4C2BFF-217F-6944-82ED-100006A4B6B9}" type="pres">
      <dgm:prSet presAssocID="{C05F5255-F098-EA49-9021-7359A2885FE0}" presName="accentRepeatNode" presStyleLbl="solidFgAcc1" presStyleIdx="5" presStyleCnt="7"/>
      <dgm:spPr/>
    </dgm:pt>
    <dgm:pt modelId="{99458B61-FDE6-4C63-B18D-4969CD9D2689}" type="pres">
      <dgm:prSet presAssocID="{69C63964-495C-4EFE-A7BB-F2B02A7D0A4D}" presName="text_7" presStyleLbl="node1" presStyleIdx="6" presStyleCnt="7">
        <dgm:presLayoutVars>
          <dgm:bulletEnabled val="1"/>
        </dgm:presLayoutVars>
      </dgm:prSet>
      <dgm:spPr/>
      <dgm:t>
        <a:bodyPr/>
        <a:lstStyle/>
        <a:p>
          <a:endParaRPr lang="en-US"/>
        </a:p>
      </dgm:t>
    </dgm:pt>
    <dgm:pt modelId="{B7C29D2E-63BE-4C56-B015-0BEC916C0806}" type="pres">
      <dgm:prSet presAssocID="{69C63964-495C-4EFE-A7BB-F2B02A7D0A4D}" presName="accent_7" presStyleCnt="0"/>
      <dgm:spPr/>
    </dgm:pt>
    <dgm:pt modelId="{AB227E16-1479-4D4B-BD11-768381B5150F}" type="pres">
      <dgm:prSet presAssocID="{69C63964-495C-4EFE-A7BB-F2B02A7D0A4D}" presName="accentRepeatNode" presStyleLbl="solidFgAcc1" presStyleIdx="6" presStyleCnt="7"/>
      <dgm:spPr/>
    </dgm:pt>
  </dgm:ptLst>
  <dgm:cxnLst>
    <dgm:cxn modelId="{F796274E-7B70-4A4A-A1FF-4104DEB2B6FE}" type="presOf" srcId="{9D200414-BD51-42F3-9856-61752E5217A7}" destId="{33A7A8C7-9BD2-4643-8F21-8F8D926C493A}" srcOrd="0" destOrd="0" presId="urn:microsoft.com/office/officeart/2008/layout/VerticalCurvedList"/>
    <dgm:cxn modelId="{CFDBB6F4-EF6A-47B4-B023-C3525DA311C7}" srcId="{97023052-734C-4993-9BE1-5E200E0749CE}" destId="{1A219D0F-C37E-4EA2-A179-D6329CCDEB4B}" srcOrd="2" destOrd="0" parTransId="{41E438D4-B481-4645-B512-88CFB9717ED8}" sibTransId="{41EE5128-447E-4434-982B-A2B5294265CA}"/>
    <dgm:cxn modelId="{FB9782F9-8452-4FA7-A198-573AD166ACF5}" srcId="{97023052-734C-4993-9BE1-5E200E0749CE}" destId="{E17056A9-53CC-43E3-9247-FB2AF2220807}" srcOrd="1" destOrd="0" parTransId="{F1479131-8AE4-420B-9BA0-BD28A73F1A3E}" sibTransId="{6A22DCEF-D688-4EFD-AFDD-8FEC4C8E87B9}"/>
    <dgm:cxn modelId="{D92EC363-7EBD-CA45-9077-F3889DE5794C}" type="presOf" srcId="{69C63964-495C-4EFE-A7BB-F2B02A7D0A4D}" destId="{99458B61-FDE6-4C63-B18D-4969CD9D2689}" srcOrd="0" destOrd="0" presId="urn:microsoft.com/office/officeart/2008/layout/VerticalCurvedList"/>
    <dgm:cxn modelId="{2B35BAFD-DB46-41AD-9ED6-A14AE27DF354}" srcId="{97023052-734C-4993-9BE1-5E200E0749CE}" destId="{2A36C50F-9DC9-4D6C-9303-040E214811FF}" srcOrd="0" destOrd="0" parTransId="{7261EAA1-3A60-4EF7-A092-307B85B0EA2E}" sibTransId="{9D200414-BD51-42F3-9856-61752E5217A7}"/>
    <dgm:cxn modelId="{8C890043-083C-429F-B312-A7029CD7D88D}" srcId="{97023052-734C-4993-9BE1-5E200E0749CE}" destId="{69C63964-495C-4EFE-A7BB-F2B02A7D0A4D}" srcOrd="6" destOrd="0" parTransId="{CEEAB3CF-9C44-4B7C-B354-1C0FABA795F5}" sibTransId="{9D0DA7ED-D7A5-4612-BC34-05219DB58B9D}"/>
    <dgm:cxn modelId="{5B33FB5E-FFB7-234D-83F3-E3CDB4914709}" type="presOf" srcId="{51C461F2-82F4-1A48-887A-CA61E1ABA255}" destId="{0B33D2BD-C5A6-EC4F-AFE6-179FA34E549D}" srcOrd="0" destOrd="0" presId="urn:microsoft.com/office/officeart/2008/layout/VerticalCurvedList"/>
    <dgm:cxn modelId="{AEAD0F3A-2F9A-5E4A-A731-D701F7CAD4FB}" type="presOf" srcId="{2A36C50F-9DC9-4D6C-9303-040E214811FF}" destId="{BB8FEF90-6549-4862-BAB4-966B97E566B7}" srcOrd="0" destOrd="0" presId="urn:microsoft.com/office/officeart/2008/layout/VerticalCurvedList"/>
    <dgm:cxn modelId="{28B8095B-73CF-354A-A975-762632B32387}" srcId="{97023052-734C-4993-9BE1-5E200E0749CE}" destId="{C05F5255-F098-EA49-9021-7359A2885FE0}" srcOrd="5" destOrd="0" parTransId="{1ACBCE7B-C5C5-F544-AA6C-9E7249F3AA30}" sibTransId="{A8D263CB-5205-9B4B-9158-B7C3F26D2AB0}"/>
    <dgm:cxn modelId="{9345C977-055A-7F49-9EDD-4762BF381E87}" type="presOf" srcId="{FDED12BA-B94D-40A7-B46F-AE86372F0F8A}" destId="{5663B326-F0F5-A945-AD1B-7ECBAB887FAB}" srcOrd="0" destOrd="0" presId="urn:microsoft.com/office/officeart/2008/layout/VerticalCurvedList"/>
    <dgm:cxn modelId="{DCB10DC4-1676-6C47-9090-0D015B4DE7AE}" srcId="{97023052-734C-4993-9BE1-5E200E0749CE}" destId="{51C461F2-82F4-1A48-887A-CA61E1ABA255}" srcOrd="4" destOrd="0" parTransId="{81F5396B-D8FE-D94C-8AF9-2758D2B5DFEC}" sibTransId="{9A977B3D-5F98-6741-9628-6DEFA7A3F709}"/>
    <dgm:cxn modelId="{8BFB4EA2-6E50-4CCF-A4D9-4CD9F95D756C}" srcId="{97023052-734C-4993-9BE1-5E200E0749CE}" destId="{FDED12BA-B94D-40A7-B46F-AE86372F0F8A}" srcOrd="3" destOrd="0" parTransId="{63A3379F-5F0B-4B48-B86D-FF7743C116C0}" sibTransId="{BEA654C6-5638-4FCE-89FF-A2025527BB0B}"/>
    <dgm:cxn modelId="{F518B134-73E4-DE40-9093-BCC1C4540FAE}" type="presOf" srcId="{C05F5255-F098-EA49-9021-7359A2885FE0}" destId="{D2465CB0-BC78-674F-89B5-2E4B67DA3B40}" srcOrd="0" destOrd="0" presId="urn:microsoft.com/office/officeart/2008/layout/VerticalCurvedList"/>
    <dgm:cxn modelId="{057B415D-884D-214D-9AEE-168F81D76BA1}" type="presOf" srcId="{97023052-734C-4993-9BE1-5E200E0749CE}" destId="{26452688-71E3-444B-AAE9-2766E05C8220}" srcOrd="0" destOrd="0" presId="urn:microsoft.com/office/officeart/2008/layout/VerticalCurvedList"/>
    <dgm:cxn modelId="{4C1804AA-207C-EE46-AA21-DEDC1F40C3E7}" type="presOf" srcId="{E17056A9-53CC-43E3-9247-FB2AF2220807}" destId="{EB383413-C227-4057-A847-8120DA77B8FC}" srcOrd="0" destOrd="0" presId="urn:microsoft.com/office/officeart/2008/layout/VerticalCurvedList"/>
    <dgm:cxn modelId="{0704A3BC-DE86-3949-8E4F-7723B65827A8}" type="presOf" srcId="{1A219D0F-C37E-4EA2-A179-D6329CCDEB4B}" destId="{163D0D10-62A7-4DDB-83FA-E7CD082CCFA5}" srcOrd="0" destOrd="0" presId="urn:microsoft.com/office/officeart/2008/layout/VerticalCurvedList"/>
    <dgm:cxn modelId="{CA6BDB28-BCFA-A142-AF18-303F140E4839}" type="presParOf" srcId="{26452688-71E3-444B-AAE9-2766E05C8220}" destId="{A9BDA7BE-14CB-479E-81CF-C3AAF74BCC71}" srcOrd="0" destOrd="0" presId="urn:microsoft.com/office/officeart/2008/layout/VerticalCurvedList"/>
    <dgm:cxn modelId="{1EFCDFE6-5EF7-084E-A6C0-4EB30A581FE0}" type="presParOf" srcId="{A9BDA7BE-14CB-479E-81CF-C3AAF74BCC71}" destId="{90AE6AA1-5D1E-4DA5-98A8-A9E886161B85}" srcOrd="0" destOrd="0" presId="urn:microsoft.com/office/officeart/2008/layout/VerticalCurvedList"/>
    <dgm:cxn modelId="{15B0DD55-DE98-984D-91D7-F360E821B452}" type="presParOf" srcId="{90AE6AA1-5D1E-4DA5-98A8-A9E886161B85}" destId="{8ED3CFA2-D5ED-4798-A9AD-045FD92E716D}" srcOrd="0" destOrd="0" presId="urn:microsoft.com/office/officeart/2008/layout/VerticalCurvedList"/>
    <dgm:cxn modelId="{73EF4B75-6894-7145-B017-D631660999BC}" type="presParOf" srcId="{90AE6AA1-5D1E-4DA5-98A8-A9E886161B85}" destId="{33A7A8C7-9BD2-4643-8F21-8F8D926C493A}" srcOrd="1" destOrd="0" presId="urn:microsoft.com/office/officeart/2008/layout/VerticalCurvedList"/>
    <dgm:cxn modelId="{634FFD69-44A7-734D-9A94-F5F987AFACB8}" type="presParOf" srcId="{90AE6AA1-5D1E-4DA5-98A8-A9E886161B85}" destId="{99864C3D-D6D3-409B-B11B-F48EC5FC70B6}" srcOrd="2" destOrd="0" presId="urn:microsoft.com/office/officeart/2008/layout/VerticalCurvedList"/>
    <dgm:cxn modelId="{8AD3ED51-1953-B84F-B347-B377BD58C65B}" type="presParOf" srcId="{90AE6AA1-5D1E-4DA5-98A8-A9E886161B85}" destId="{4B5E2A1D-1FA6-4459-9A8F-123C578F44C1}" srcOrd="3" destOrd="0" presId="urn:microsoft.com/office/officeart/2008/layout/VerticalCurvedList"/>
    <dgm:cxn modelId="{4BD15143-871F-5346-A94C-078403BFB595}" type="presParOf" srcId="{A9BDA7BE-14CB-479E-81CF-C3AAF74BCC71}" destId="{BB8FEF90-6549-4862-BAB4-966B97E566B7}" srcOrd="1" destOrd="0" presId="urn:microsoft.com/office/officeart/2008/layout/VerticalCurvedList"/>
    <dgm:cxn modelId="{E933439C-61F0-C142-BC0C-F7FE578DC3A3}" type="presParOf" srcId="{A9BDA7BE-14CB-479E-81CF-C3AAF74BCC71}" destId="{1E4A06B5-8712-435F-8AF0-C6D5B1C39CF0}" srcOrd="2" destOrd="0" presId="urn:microsoft.com/office/officeart/2008/layout/VerticalCurvedList"/>
    <dgm:cxn modelId="{53D57291-DC30-A146-8F3A-75FFB302AE29}" type="presParOf" srcId="{1E4A06B5-8712-435F-8AF0-C6D5B1C39CF0}" destId="{37713BFD-FBF3-4FF0-96C4-4B1B1A89C86C}" srcOrd="0" destOrd="0" presId="urn:microsoft.com/office/officeart/2008/layout/VerticalCurvedList"/>
    <dgm:cxn modelId="{F7C40C84-B900-444E-B107-B11DD9D0B5EA}" type="presParOf" srcId="{A9BDA7BE-14CB-479E-81CF-C3AAF74BCC71}" destId="{EB383413-C227-4057-A847-8120DA77B8FC}" srcOrd="3" destOrd="0" presId="urn:microsoft.com/office/officeart/2008/layout/VerticalCurvedList"/>
    <dgm:cxn modelId="{4DBB9820-25E1-B846-A874-BC0FD77444D7}" type="presParOf" srcId="{A9BDA7BE-14CB-479E-81CF-C3AAF74BCC71}" destId="{6522ACCA-82EC-439D-9C05-476CC6604568}" srcOrd="4" destOrd="0" presId="urn:microsoft.com/office/officeart/2008/layout/VerticalCurvedList"/>
    <dgm:cxn modelId="{60D51B7C-93D9-6E42-AEEE-52C1F569C5E1}" type="presParOf" srcId="{6522ACCA-82EC-439D-9C05-476CC6604568}" destId="{9F1A0581-3453-4CD5-88E5-829249FCBD93}" srcOrd="0" destOrd="0" presId="urn:microsoft.com/office/officeart/2008/layout/VerticalCurvedList"/>
    <dgm:cxn modelId="{F3D1B05D-291C-7E4F-9FA7-A1E9658E4795}" type="presParOf" srcId="{A9BDA7BE-14CB-479E-81CF-C3AAF74BCC71}" destId="{163D0D10-62A7-4DDB-83FA-E7CD082CCFA5}" srcOrd="5" destOrd="0" presId="urn:microsoft.com/office/officeart/2008/layout/VerticalCurvedList"/>
    <dgm:cxn modelId="{DC9788B0-0FC9-D843-8A87-7F7B88EC42E1}" type="presParOf" srcId="{A9BDA7BE-14CB-479E-81CF-C3AAF74BCC71}" destId="{DC904B6F-DA71-4E89-86B5-E1953015F7B2}" srcOrd="6" destOrd="0" presId="urn:microsoft.com/office/officeart/2008/layout/VerticalCurvedList"/>
    <dgm:cxn modelId="{B5F71744-62A3-1541-A319-D593B3346B7A}" type="presParOf" srcId="{DC904B6F-DA71-4E89-86B5-E1953015F7B2}" destId="{0FB232BC-BFF8-48DE-8637-FDCF80034DEC}" srcOrd="0" destOrd="0" presId="urn:microsoft.com/office/officeart/2008/layout/VerticalCurvedList"/>
    <dgm:cxn modelId="{B0D71F43-510B-AA4E-9B98-1688B9C0B64B}" type="presParOf" srcId="{A9BDA7BE-14CB-479E-81CF-C3AAF74BCC71}" destId="{5663B326-F0F5-A945-AD1B-7ECBAB887FAB}" srcOrd="7" destOrd="0" presId="urn:microsoft.com/office/officeart/2008/layout/VerticalCurvedList"/>
    <dgm:cxn modelId="{034975A7-B2CD-3D4B-9954-E1A32A19F363}" type="presParOf" srcId="{A9BDA7BE-14CB-479E-81CF-C3AAF74BCC71}" destId="{9CA86C6E-1FA3-0D49-A6B5-1830104924F8}" srcOrd="8" destOrd="0" presId="urn:microsoft.com/office/officeart/2008/layout/VerticalCurvedList"/>
    <dgm:cxn modelId="{FBCA4DC1-6AAA-9A41-8AA5-0211A7369719}" type="presParOf" srcId="{9CA86C6E-1FA3-0D49-A6B5-1830104924F8}" destId="{9CFD8D71-E20E-4A34-B60F-AA9835C58FF8}" srcOrd="0" destOrd="0" presId="urn:microsoft.com/office/officeart/2008/layout/VerticalCurvedList"/>
    <dgm:cxn modelId="{B3FB1E92-DE16-8645-A09D-4717DCB091B4}" type="presParOf" srcId="{A9BDA7BE-14CB-479E-81CF-C3AAF74BCC71}" destId="{0B33D2BD-C5A6-EC4F-AFE6-179FA34E549D}" srcOrd="9" destOrd="0" presId="urn:microsoft.com/office/officeart/2008/layout/VerticalCurvedList"/>
    <dgm:cxn modelId="{95C4830D-9F56-394F-9E9F-6DCA44CF16F1}" type="presParOf" srcId="{A9BDA7BE-14CB-479E-81CF-C3AAF74BCC71}" destId="{A4B530E4-BCC2-D546-BF04-24BD23053DE6}" srcOrd="10" destOrd="0" presId="urn:microsoft.com/office/officeart/2008/layout/VerticalCurvedList"/>
    <dgm:cxn modelId="{9913509F-DA40-F845-A0B2-D846CF4ABA93}" type="presParOf" srcId="{A4B530E4-BCC2-D546-BF04-24BD23053DE6}" destId="{40E9B12B-F8E1-2E40-8D45-5C03A5FC07F6}" srcOrd="0" destOrd="0" presId="urn:microsoft.com/office/officeart/2008/layout/VerticalCurvedList"/>
    <dgm:cxn modelId="{4BC1AF94-DC22-704D-9CEE-9637FF3F0E2C}" type="presParOf" srcId="{A9BDA7BE-14CB-479E-81CF-C3AAF74BCC71}" destId="{D2465CB0-BC78-674F-89B5-2E4B67DA3B40}" srcOrd="11" destOrd="0" presId="urn:microsoft.com/office/officeart/2008/layout/VerticalCurvedList"/>
    <dgm:cxn modelId="{793127FA-17B0-9046-AB54-2ADFF3BBD9DF}" type="presParOf" srcId="{A9BDA7BE-14CB-479E-81CF-C3AAF74BCC71}" destId="{B3AFC903-9308-BF45-8250-AEE70CE410FB}" srcOrd="12" destOrd="0" presId="urn:microsoft.com/office/officeart/2008/layout/VerticalCurvedList"/>
    <dgm:cxn modelId="{250C1B09-F79D-1844-80DC-0F0CB4F698EC}" type="presParOf" srcId="{B3AFC903-9308-BF45-8250-AEE70CE410FB}" destId="{CC4C2BFF-217F-6944-82ED-100006A4B6B9}" srcOrd="0" destOrd="0" presId="urn:microsoft.com/office/officeart/2008/layout/VerticalCurvedList"/>
    <dgm:cxn modelId="{B12B6379-E012-E94E-86AC-7369F260FB46}" type="presParOf" srcId="{A9BDA7BE-14CB-479E-81CF-C3AAF74BCC71}" destId="{99458B61-FDE6-4C63-B18D-4969CD9D2689}" srcOrd="13" destOrd="0" presId="urn:microsoft.com/office/officeart/2008/layout/VerticalCurvedList"/>
    <dgm:cxn modelId="{C8033F7A-A6FD-9445-A40C-04DB61B5B65B}" type="presParOf" srcId="{A9BDA7BE-14CB-479E-81CF-C3AAF74BCC71}" destId="{B7C29D2E-63BE-4C56-B015-0BEC916C0806}" srcOrd="14" destOrd="0" presId="urn:microsoft.com/office/officeart/2008/layout/VerticalCurvedList"/>
    <dgm:cxn modelId="{92C657DF-DC22-4641-B429-E27ADE5DA506}" type="presParOf" srcId="{B7C29D2E-63BE-4C56-B015-0BEC916C0806}" destId="{AB227E16-1479-4D4B-BD11-768381B5150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61C36A-57BB-FE42-8553-E151253CF3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C67FAF0-47A8-F041-8C45-902435342758}">
      <dgm:prSet/>
      <dgm:spPr/>
      <dgm:t>
        <a:bodyPr/>
        <a:lstStyle/>
        <a:p>
          <a:r>
            <a:rPr lang="en-US" dirty="0"/>
            <a:t>14</a:t>
          </a:r>
        </a:p>
      </dgm:t>
    </dgm:pt>
    <dgm:pt modelId="{3E0A7C9D-CB91-284D-996D-26941845F7B2}" type="parTrans" cxnId="{A37BA553-2D68-0C4D-A01F-B57469818D8D}">
      <dgm:prSet/>
      <dgm:spPr/>
      <dgm:t>
        <a:bodyPr/>
        <a:lstStyle/>
        <a:p>
          <a:endParaRPr lang="en-US"/>
        </a:p>
      </dgm:t>
    </dgm:pt>
    <dgm:pt modelId="{71F669F9-120B-4344-AFCD-5465A1DC3F85}" type="sibTrans" cxnId="{A37BA553-2D68-0C4D-A01F-B57469818D8D}">
      <dgm:prSet/>
      <dgm:spPr/>
      <dgm:t>
        <a:bodyPr/>
        <a:lstStyle/>
        <a:p>
          <a:endParaRPr lang="en-US"/>
        </a:p>
      </dgm:t>
    </dgm:pt>
    <dgm:pt modelId="{EE70A2F6-F626-AE42-913A-85AB5282F90E}" type="pres">
      <dgm:prSet presAssocID="{B661C36A-57BB-FE42-8553-E151253CF3F1}" presName="linear" presStyleCnt="0">
        <dgm:presLayoutVars>
          <dgm:animLvl val="lvl"/>
          <dgm:resizeHandles val="exact"/>
        </dgm:presLayoutVars>
      </dgm:prSet>
      <dgm:spPr/>
      <dgm:t>
        <a:bodyPr/>
        <a:lstStyle/>
        <a:p>
          <a:endParaRPr lang="en-US"/>
        </a:p>
      </dgm:t>
    </dgm:pt>
    <dgm:pt modelId="{6EF876F8-70C7-8844-98B3-643C463E2C61}" type="pres">
      <dgm:prSet presAssocID="{8C67FAF0-47A8-F041-8C45-902435342758}" presName="parentText" presStyleLbl="node1" presStyleIdx="0" presStyleCnt="1">
        <dgm:presLayoutVars>
          <dgm:chMax val="0"/>
          <dgm:bulletEnabled val="1"/>
        </dgm:presLayoutVars>
      </dgm:prSet>
      <dgm:spPr/>
      <dgm:t>
        <a:bodyPr/>
        <a:lstStyle/>
        <a:p>
          <a:endParaRPr lang="en-US"/>
        </a:p>
      </dgm:t>
    </dgm:pt>
  </dgm:ptLst>
  <dgm:cxnLst>
    <dgm:cxn modelId="{B8AC3582-DCC8-594F-8023-7EFC8B9DC009}" type="presOf" srcId="{B661C36A-57BB-FE42-8553-E151253CF3F1}" destId="{EE70A2F6-F626-AE42-913A-85AB5282F90E}" srcOrd="0" destOrd="0" presId="urn:microsoft.com/office/officeart/2005/8/layout/vList2"/>
    <dgm:cxn modelId="{15E11E2B-CA83-ED4B-A561-E6205C1B9A5D}" type="presOf" srcId="{8C67FAF0-47A8-F041-8C45-902435342758}" destId="{6EF876F8-70C7-8844-98B3-643C463E2C61}" srcOrd="0" destOrd="0" presId="urn:microsoft.com/office/officeart/2005/8/layout/vList2"/>
    <dgm:cxn modelId="{A37BA553-2D68-0C4D-A01F-B57469818D8D}" srcId="{B661C36A-57BB-FE42-8553-E151253CF3F1}" destId="{8C67FAF0-47A8-F041-8C45-902435342758}" srcOrd="0" destOrd="0" parTransId="{3E0A7C9D-CB91-284D-996D-26941845F7B2}" sibTransId="{71F669F9-120B-4344-AFCD-5465A1DC3F85}"/>
    <dgm:cxn modelId="{6FAF7C6E-11F3-9040-ABD4-EB74539AEEA7}" type="presParOf" srcId="{EE70A2F6-F626-AE42-913A-85AB5282F90E}" destId="{6EF876F8-70C7-8844-98B3-643C463E2C6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D170CE-6691-D649-A379-5C1F7748D0D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A8E2EC-D3A1-7D41-9EF3-38349701D105}">
      <dgm:prSet/>
      <dgm:spPr/>
      <dgm:t>
        <a:bodyPr/>
        <a:lstStyle/>
        <a:p>
          <a:r>
            <a:rPr lang="en-US" dirty="0"/>
            <a:t>15</a:t>
          </a:r>
        </a:p>
      </dgm:t>
    </dgm:pt>
    <dgm:pt modelId="{A5D534B2-8546-1D46-AA1B-6EE42439002A}" type="parTrans" cxnId="{AA5E2DE7-8352-DE4C-A7BD-6AAC1D5F2FA7}">
      <dgm:prSet/>
      <dgm:spPr/>
      <dgm:t>
        <a:bodyPr/>
        <a:lstStyle/>
        <a:p>
          <a:endParaRPr lang="en-US"/>
        </a:p>
      </dgm:t>
    </dgm:pt>
    <dgm:pt modelId="{7EC3CE7F-063B-9149-8547-99A7D0E2DBF8}" type="sibTrans" cxnId="{AA5E2DE7-8352-DE4C-A7BD-6AAC1D5F2FA7}">
      <dgm:prSet/>
      <dgm:spPr/>
      <dgm:t>
        <a:bodyPr/>
        <a:lstStyle/>
        <a:p>
          <a:endParaRPr lang="en-US"/>
        </a:p>
      </dgm:t>
    </dgm:pt>
    <dgm:pt modelId="{650A93B2-3C5C-7445-8622-F7AAF416D787}" type="pres">
      <dgm:prSet presAssocID="{F2D170CE-6691-D649-A379-5C1F7748D0D7}" presName="linear" presStyleCnt="0">
        <dgm:presLayoutVars>
          <dgm:animLvl val="lvl"/>
          <dgm:resizeHandles val="exact"/>
        </dgm:presLayoutVars>
      </dgm:prSet>
      <dgm:spPr/>
      <dgm:t>
        <a:bodyPr/>
        <a:lstStyle/>
        <a:p>
          <a:endParaRPr lang="en-US"/>
        </a:p>
      </dgm:t>
    </dgm:pt>
    <dgm:pt modelId="{7ACA0B1E-34D7-6C49-95E5-EA8DA36A15BF}" type="pres">
      <dgm:prSet presAssocID="{D6A8E2EC-D3A1-7D41-9EF3-38349701D105}" presName="parentText" presStyleLbl="node1" presStyleIdx="0" presStyleCnt="1">
        <dgm:presLayoutVars>
          <dgm:chMax val="0"/>
          <dgm:bulletEnabled val="1"/>
        </dgm:presLayoutVars>
      </dgm:prSet>
      <dgm:spPr/>
      <dgm:t>
        <a:bodyPr/>
        <a:lstStyle/>
        <a:p>
          <a:endParaRPr lang="en-US"/>
        </a:p>
      </dgm:t>
    </dgm:pt>
  </dgm:ptLst>
  <dgm:cxnLst>
    <dgm:cxn modelId="{5C510A13-6CD9-4B4A-97A8-C91F528B17F5}" type="presOf" srcId="{F2D170CE-6691-D649-A379-5C1F7748D0D7}" destId="{650A93B2-3C5C-7445-8622-F7AAF416D787}" srcOrd="0" destOrd="0" presId="urn:microsoft.com/office/officeart/2005/8/layout/vList2"/>
    <dgm:cxn modelId="{92D595C3-C07B-0540-8B86-83D850FC5445}" type="presOf" srcId="{D6A8E2EC-D3A1-7D41-9EF3-38349701D105}" destId="{7ACA0B1E-34D7-6C49-95E5-EA8DA36A15BF}" srcOrd="0" destOrd="0" presId="urn:microsoft.com/office/officeart/2005/8/layout/vList2"/>
    <dgm:cxn modelId="{AA5E2DE7-8352-DE4C-A7BD-6AAC1D5F2FA7}" srcId="{F2D170CE-6691-D649-A379-5C1F7748D0D7}" destId="{D6A8E2EC-D3A1-7D41-9EF3-38349701D105}" srcOrd="0" destOrd="0" parTransId="{A5D534B2-8546-1D46-AA1B-6EE42439002A}" sibTransId="{7EC3CE7F-063B-9149-8547-99A7D0E2DBF8}"/>
    <dgm:cxn modelId="{52864B80-0B2F-DD46-A129-51BBE34A7598}" type="presParOf" srcId="{650A93B2-3C5C-7445-8622-F7AAF416D787}" destId="{7ACA0B1E-34D7-6C49-95E5-EA8DA36A15B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52D403-45CE-464A-891F-13E9C075865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EDA8F1E-5953-7449-BE2E-E2F6C65B50A3}">
      <dgm:prSet/>
      <dgm:spPr/>
      <dgm:t>
        <a:bodyPr/>
        <a:lstStyle/>
        <a:p>
          <a:r>
            <a:rPr lang="en-US" dirty="0"/>
            <a:t>16</a:t>
          </a:r>
        </a:p>
      </dgm:t>
    </dgm:pt>
    <dgm:pt modelId="{20BC20B4-9209-C645-8343-3077DFD5B974}" type="parTrans" cxnId="{F8D27D0D-D4AA-EC44-A7D4-288778E4BDDA}">
      <dgm:prSet/>
      <dgm:spPr/>
      <dgm:t>
        <a:bodyPr/>
        <a:lstStyle/>
        <a:p>
          <a:endParaRPr lang="en-US"/>
        </a:p>
      </dgm:t>
    </dgm:pt>
    <dgm:pt modelId="{F63DF431-B575-2D43-86FD-2634DA9693F7}" type="sibTrans" cxnId="{F8D27D0D-D4AA-EC44-A7D4-288778E4BDDA}">
      <dgm:prSet/>
      <dgm:spPr/>
      <dgm:t>
        <a:bodyPr/>
        <a:lstStyle/>
        <a:p>
          <a:endParaRPr lang="en-US"/>
        </a:p>
      </dgm:t>
    </dgm:pt>
    <dgm:pt modelId="{D79A02AD-CD2F-F94D-9F93-FA19C1F34B1E}" type="pres">
      <dgm:prSet presAssocID="{9B52D403-45CE-464A-891F-13E9C0758654}" presName="linear" presStyleCnt="0">
        <dgm:presLayoutVars>
          <dgm:animLvl val="lvl"/>
          <dgm:resizeHandles val="exact"/>
        </dgm:presLayoutVars>
      </dgm:prSet>
      <dgm:spPr/>
      <dgm:t>
        <a:bodyPr/>
        <a:lstStyle/>
        <a:p>
          <a:endParaRPr lang="en-US"/>
        </a:p>
      </dgm:t>
    </dgm:pt>
    <dgm:pt modelId="{8D411FC5-D2F9-C946-A42D-ACB6230E298C}" type="pres">
      <dgm:prSet presAssocID="{AEDA8F1E-5953-7449-BE2E-E2F6C65B50A3}" presName="parentText" presStyleLbl="node1" presStyleIdx="0" presStyleCnt="1">
        <dgm:presLayoutVars>
          <dgm:chMax val="0"/>
          <dgm:bulletEnabled val="1"/>
        </dgm:presLayoutVars>
      </dgm:prSet>
      <dgm:spPr/>
      <dgm:t>
        <a:bodyPr/>
        <a:lstStyle/>
        <a:p>
          <a:endParaRPr lang="en-US"/>
        </a:p>
      </dgm:t>
    </dgm:pt>
  </dgm:ptLst>
  <dgm:cxnLst>
    <dgm:cxn modelId="{8F9E40DC-1658-5542-A14F-7463CE2D710E}" type="presOf" srcId="{AEDA8F1E-5953-7449-BE2E-E2F6C65B50A3}" destId="{8D411FC5-D2F9-C946-A42D-ACB6230E298C}" srcOrd="0" destOrd="0" presId="urn:microsoft.com/office/officeart/2005/8/layout/vList2"/>
    <dgm:cxn modelId="{F8D27D0D-D4AA-EC44-A7D4-288778E4BDDA}" srcId="{9B52D403-45CE-464A-891F-13E9C0758654}" destId="{AEDA8F1E-5953-7449-BE2E-E2F6C65B50A3}" srcOrd="0" destOrd="0" parTransId="{20BC20B4-9209-C645-8343-3077DFD5B974}" sibTransId="{F63DF431-B575-2D43-86FD-2634DA9693F7}"/>
    <dgm:cxn modelId="{D00D0294-9E61-1F47-9E4B-280D0CAA6D4C}" type="presOf" srcId="{9B52D403-45CE-464A-891F-13E9C0758654}" destId="{D79A02AD-CD2F-F94D-9F93-FA19C1F34B1E}" srcOrd="0" destOrd="0" presId="urn:microsoft.com/office/officeart/2005/8/layout/vList2"/>
    <dgm:cxn modelId="{66505D51-63D2-4E45-8031-669963A3A269}" type="presParOf" srcId="{D79A02AD-CD2F-F94D-9F93-FA19C1F34B1E}" destId="{8D411FC5-D2F9-C946-A42D-ACB6230E298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596F374-D514-C24B-921A-42DCC894986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DE59B9A-31A6-2D44-ABAF-CFF3C7922535}">
      <dgm:prSet/>
      <dgm:spPr/>
      <dgm:t>
        <a:bodyPr/>
        <a:lstStyle/>
        <a:p>
          <a:r>
            <a:rPr lang="en-US" dirty="0"/>
            <a:t>17</a:t>
          </a:r>
        </a:p>
      </dgm:t>
    </dgm:pt>
    <dgm:pt modelId="{1A7F84AA-33DE-6744-A46E-A3AB4B4B1DA3}" type="parTrans" cxnId="{6C0E215E-A7E4-D04F-B662-916F612C537C}">
      <dgm:prSet/>
      <dgm:spPr/>
      <dgm:t>
        <a:bodyPr/>
        <a:lstStyle/>
        <a:p>
          <a:endParaRPr lang="en-US"/>
        </a:p>
      </dgm:t>
    </dgm:pt>
    <dgm:pt modelId="{5E79C8F2-5A27-0041-97B1-4D3127A17273}" type="sibTrans" cxnId="{6C0E215E-A7E4-D04F-B662-916F612C537C}">
      <dgm:prSet/>
      <dgm:spPr/>
      <dgm:t>
        <a:bodyPr/>
        <a:lstStyle/>
        <a:p>
          <a:endParaRPr lang="en-US"/>
        </a:p>
      </dgm:t>
    </dgm:pt>
    <dgm:pt modelId="{D7F33A6A-A7BC-6B4A-96E0-F8B2F8434076}" type="pres">
      <dgm:prSet presAssocID="{0596F374-D514-C24B-921A-42DCC8949865}" presName="linear" presStyleCnt="0">
        <dgm:presLayoutVars>
          <dgm:animLvl val="lvl"/>
          <dgm:resizeHandles val="exact"/>
        </dgm:presLayoutVars>
      </dgm:prSet>
      <dgm:spPr/>
      <dgm:t>
        <a:bodyPr/>
        <a:lstStyle/>
        <a:p>
          <a:endParaRPr lang="en-US"/>
        </a:p>
      </dgm:t>
    </dgm:pt>
    <dgm:pt modelId="{0460F826-62A3-D64B-9EDD-3BC8410AE52A}" type="pres">
      <dgm:prSet presAssocID="{ADE59B9A-31A6-2D44-ABAF-CFF3C7922535}" presName="parentText" presStyleLbl="node1" presStyleIdx="0" presStyleCnt="1">
        <dgm:presLayoutVars>
          <dgm:chMax val="0"/>
          <dgm:bulletEnabled val="1"/>
        </dgm:presLayoutVars>
      </dgm:prSet>
      <dgm:spPr/>
      <dgm:t>
        <a:bodyPr/>
        <a:lstStyle/>
        <a:p>
          <a:endParaRPr lang="en-US"/>
        </a:p>
      </dgm:t>
    </dgm:pt>
  </dgm:ptLst>
  <dgm:cxnLst>
    <dgm:cxn modelId="{A596CF34-FD61-8046-974C-616B72358829}" type="presOf" srcId="{0596F374-D514-C24B-921A-42DCC8949865}" destId="{D7F33A6A-A7BC-6B4A-96E0-F8B2F8434076}" srcOrd="0" destOrd="0" presId="urn:microsoft.com/office/officeart/2005/8/layout/vList2"/>
    <dgm:cxn modelId="{0CACA948-7086-EB44-BCF0-688AB3B66A5A}" type="presOf" srcId="{ADE59B9A-31A6-2D44-ABAF-CFF3C7922535}" destId="{0460F826-62A3-D64B-9EDD-3BC8410AE52A}" srcOrd="0" destOrd="0" presId="urn:microsoft.com/office/officeart/2005/8/layout/vList2"/>
    <dgm:cxn modelId="{6C0E215E-A7E4-D04F-B662-916F612C537C}" srcId="{0596F374-D514-C24B-921A-42DCC8949865}" destId="{ADE59B9A-31A6-2D44-ABAF-CFF3C7922535}" srcOrd="0" destOrd="0" parTransId="{1A7F84AA-33DE-6744-A46E-A3AB4B4B1DA3}" sibTransId="{5E79C8F2-5A27-0041-97B1-4D3127A17273}"/>
    <dgm:cxn modelId="{380AB30F-7BAA-5C49-B439-5661D108C7A1}" type="presParOf" srcId="{D7F33A6A-A7BC-6B4A-96E0-F8B2F8434076}" destId="{0460F826-62A3-D64B-9EDD-3BC8410AE52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28E759A-B94D-BB40-935D-9595DF0E2B8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463FF54-F768-8D4B-90F6-669E3E43E300}">
      <dgm:prSet/>
      <dgm:spPr/>
      <dgm:t>
        <a:bodyPr/>
        <a:lstStyle/>
        <a:p>
          <a:r>
            <a:rPr lang="en-US" dirty="0"/>
            <a:t>18</a:t>
          </a:r>
        </a:p>
      </dgm:t>
    </dgm:pt>
    <dgm:pt modelId="{75256BA1-30B0-B64F-9921-925D540EDE5F}" type="parTrans" cxnId="{5AF32DF3-B70C-6F49-AA39-26A560A34046}">
      <dgm:prSet/>
      <dgm:spPr/>
      <dgm:t>
        <a:bodyPr/>
        <a:lstStyle/>
        <a:p>
          <a:endParaRPr lang="en-US"/>
        </a:p>
      </dgm:t>
    </dgm:pt>
    <dgm:pt modelId="{3A3A8EDC-037F-EE47-A220-041EC88AA879}" type="sibTrans" cxnId="{5AF32DF3-B70C-6F49-AA39-26A560A34046}">
      <dgm:prSet/>
      <dgm:spPr/>
      <dgm:t>
        <a:bodyPr/>
        <a:lstStyle/>
        <a:p>
          <a:endParaRPr lang="en-US"/>
        </a:p>
      </dgm:t>
    </dgm:pt>
    <dgm:pt modelId="{8B2748AC-5E27-0647-AE50-0AD935D2F47B}" type="pres">
      <dgm:prSet presAssocID="{528E759A-B94D-BB40-935D-9595DF0E2B80}" presName="linear" presStyleCnt="0">
        <dgm:presLayoutVars>
          <dgm:animLvl val="lvl"/>
          <dgm:resizeHandles val="exact"/>
        </dgm:presLayoutVars>
      </dgm:prSet>
      <dgm:spPr/>
      <dgm:t>
        <a:bodyPr/>
        <a:lstStyle/>
        <a:p>
          <a:endParaRPr lang="en-US"/>
        </a:p>
      </dgm:t>
    </dgm:pt>
    <dgm:pt modelId="{0958A62E-241C-ED4B-BAFE-BE46CF6985B1}" type="pres">
      <dgm:prSet presAssocID="{F463FF54-F768-8D4B-90F6-669E3E43E300}" presName="parentText" presStyleLbl="node1" presStyleIdx="0" presStyleCnt="1">
        <dgm:presLayoutVars>
          <dgm:chMax val="0"/>
          <dgm:bulletEnabled val="1"/>
        </dgm:presLayoutVars>
      </dgm:prSet>
      <dgm:spPr/>
      <dgm:t>
        <a:bodyPr/>
        <a:lstStyle/>
        <a:p>
          <a:endParaRPr lang="en-US"/>
        </a:p>
      </dgm:t>
    </dgm:pt>
  </dgm:ptLst>
  <dgm:cxnLst>
    <dgm:cxn modelId="{5E49C158-38CB-F74D-A09F-049C5BDC23D4}" type="presOf" srcId="{F463FF54-F768-8D4B-90F6-669E3E43E300}" destId="{0958A62E-241C-ED4B-BAFE-BE46CF6985B1}" srcOrd="0" destOrd="0" presId="urn:microsoft.com/office/officeart/2005/8/layout/vList2"/>
    <dgm:cxn modelId="{780CC0AB-29F0-0F40-AF09-0F815033B0F7}" type="presOf" srcId="{528E759A-B94D-BB40-935D-9595DF0E2B80}" destId="{8B2748AC-5E27-0647-AE50-0AD935D2F47B}" srcOrd="0" destOrd="0" presId="urn:microsoft.com/office/officeart/2005/8/layout/vList2"/>
    <dgm:cxn modelId="{5AF32DF3-B70C-6F49-AA39-26A560A34046}" srcId="{528E759A-B94D-BB40-935D-9595DF0E2B80}" destId="{F463FF54-F768-8D4B-90F6-669E3E43E300}" srcOrd="0" destOrd="0" parTransId="{75256BA1-30B0-B64F-9921-925D540EDE5F}" sibTransId="{3A3A8EDC-037F-EE47-A220-041EC88AA879}"/>
    <dgm:cxn modelId="{C649ACC0-C108-AB44-82EC-9A85EF3EAD97}" type="presParOf" srcId="{8B2748AC-5E27-0647-AE50-0AD935D2F47B}" destId="{0958A62E-241C-ED4B-BAFE-BE46CF6985B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F4E04C2-4D6C-6E4C-AA05-B73B9E95155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8A429E5-504E-D442-A5A7-9D35204F2F4F}">
      <dgm:prSet/>
      <dgm:spPr/>
      <dgm:t>
        <a:bodyPr/>
        <a:lstStyle/>
        <a:p>
          <a:r>
            <a:rPr lang="en-US" dirty="0"/>
            <a:t>20</a:t>
          </a:r>
        </a:p>
      </dgm:t>
    </dgm:pt>
    <dgm:pt modelId="{390B8EE1-9DC5-754C-8C1D-4600D4CCFFEC}" type="parTrans" cxnId="{8EE3BB1A-00B7-1B49-B337-C30EE1662434}">
      <dgm:prSet/>
      <dgm:spPr/>
      <dgm:t>
        <a:bodyPr/>
        <a:lstStyle/>
        <a:p>
          <a:endParaRPr lang="en-US"/>
        </a:p>
      </dgm:t>
    </dgm:pt>
    <dgm:pt modelId="{F3F9A5E2-15A8-1B42-9FAC-0571E54FE724}" type="sibTrans" cxnId="{8EE3BB1A-00B7-1B49-B337-C30EE1662434}">
      <dgm:prSet/>
      <dgm:spPr/>
      <dgm:t>
        <a:bodyPr/>
        <a:lstStyle/>
        <a:p>
          <a:endParaRPr lang="en-US"/>
        </a:p>
      </dgm:t>
    </dgm:pt>
    <dgm:pt modelId="{469A42D9-4AC7-044D-B60E-A3B48156E1B0}" type="pres">
      <dgm:prSet presAssocID="{9F4E04C2-4D6C-6E4C-AA05-B73B9E95155F}" presName="linear" presStyleCnt="0">
        <dgm:presLayoutVars>
          <dgm:animLvl val="lvl"/>
          <dgm:resizeHandles val="exact"/>
        </dgm:presLayoutVars>
      </dgm:prSet>
      <dgm:spPr/>
      <dgm:t>
        <a:bodyPr/>
        <a:lstStyle/>
        <a:p>
          <a:endParaRPr lang="en-US"/>
        </a:p>
      </dgm:t>
    </dgm:pt>
    <dgm:pt modelId="{55835378-F0B9-EE4C-818D-ADB466C2DE56}" type="pres">
      <dgm:prSet presAssocID="{88A429E5-504E-D442-A5A7-9D35204F2F4F}" presName="parentText" presStyleLbl="node1" presStyleIdx="0" presStyleCnt="1">
        <dgm:presLayoutVars>
          <dgm:chMax val="0"/>
          <dgm:bulletEnabled val="1"/>
        </dgm:presLayoutVars>
      </dgm:prSet>
      <dgm:spPr/>
      <dgm:t>
        <a:bodyPr/>
        <a:lstStyle/>
        <a:p>
          <a:endParaRPr lang="en-US"/>
        </a:p>
      </dgm:t>
    </dgm:pt>
  </dgm:ptLst>
  <dgm:cxnLst>
    <dgm:cxn modelId="{134F0FA4-6344-D44D-89D1-26255CE0618D}" type="presOf" srcId="{88A429E5-504E-D442-A5A7-9D35204F2F4F}" destId="{55835378-F0B9-EE4C-818D-ADB466C2DE56}" srcOrd="0" destOrd="0" presId="urn:microsoft.com/office/officeart/2005/8/layout/vList2"/>
    <dgm:cxn modelId="{8EE3BB1A-00B7-1B49-B337-C30EE1662434}" srcId="{9F4E04C2-4D6C-6E4C-AA05-B73B9E95155F}" destId="{88A429E5-504E-D442-A5A7-9D35204F2F4F}" srcOrd="0" destOrd="0" parTransId="{390B8EE1-9DC5-754C-8C1D-4600D4CCFFEC}" sibTransId="{F3F9A5E2-15A8-1B42-9FAC-0571E54FE724}"/>
    <dgm:cxn modelId="{EBE3208C-6398-A341-A88D-04534FDAE4E6}" type="presOf" srcId="{9F4E04C2-4D6C-6E4C-AA05-B73B9E95155F}" destId="{469A42D9-4AC7-044D-B60E-A3B48156E1B0}" srcOrd="0" destOrd="0" presId="urn:microsoft.com/office/officeart/2005/8/layout/vList2"/>
    <dgm:cxn modelId="{3F3F5C08-DF20-9040-88B5-9E1982EF41BD}" type="presParOf" srcId="{469A42D9-4AC7-044D-B60E-A3B48156E1B0}" destId="{55835378-F0B9-EE4C-818D-ADB466C2DE5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5A051B-8F71-0745-8358-380017967A6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649C88A-79FD-5544-9C35-D4A5D5CFE170}">
      <dgm:prSet/>
      <dgm:spPr/>
      <dgm:t>
        <a:bodyPr/>
        <a:lstStyle/>
        <a:p>
          <a:r>
            <a:rPr lang="en-US" dirty="0"/>
            <a:t>21</a:t>
          </a:r>
        </a:p>
      </dgm:t>
    </dgm:pt>
    <dgm:pt modelId="{299E47A6-E145-654C-9A4D-FAFC4CE0B74C}" type="parTrans" cxnId="{15A200A4-D7C0-504F-99E2-C6CE94EFC192}">
      <dgm:prSet/>
      <dgm:spPr/>
      <dgm:t>
        <a:bodyPr/>
        <a:lstStyle/>
        <a:p>
          <a:endParaRPr lang="en-US"/>
        </a:p>
      </dgm:t>
    </dgm:pt>
    <dgm:pt modelId="{BA45D9E9-46D3-1744-B170-C5195FCBF8B0}" type="sibTrans" cxnId="{15A200A4-D7C0-504F-99E2-C6CE94EFC192}">
      <dgm:prSet/>
      <dgm:spPr/>
      <dgm:t>
        <a:bodyPr/>
        <a:lstStyle/>
        <a:p>
          <a:endParaRPr lang="en-US"/>
        </a:p>
      </dgm:t>
    </dgm:pt>
    <dgm:pt modelId="{FD4C9223-CE82-A046-8B73-C8E1A4DD1E7F}" type="pres">
      <dgm:prSet presAssocID="{725A051B-8F71-0745-8358-380017967A67}" presName="linear" presStyleCnt="0">
        <dgm:presLayoutVars>
          <dgm:animLvl val="lvl"/>
          <dgm:resizeHandles val="exact"/>
        </dgm:presLayoutVars>
      </dgm:prSet>
      <dgm:spPr/>
      <dgm:t>
        <a:bodyPr/>
        <a:lstStyle/>
        <a:p>
          <a:endParaRPr lang="en-US"/>
        </a:p>
      </dgm:t>
    </dgm:pt>
    <dgm:pt modelId="{24FC7B2B-537E-9D40-96C8-6976D39B376D}" type="pres">
      <dgm:prSet presAssocID="{0649C88A-79FD-5544-9C35-D4A5D5CFE170}" presName="parentText" presStyleLbl="node1" presStyleIdx="0" presStyleCnt="1">
        <dgm:presLayoutVars>
          <dgm:chMax val="0"/>
          <dgm:bulletEnabled val="1"/>
        </dgm:presLayoutVars>
      </dgm:prSet>
      <dgm:spPr/>
      <dgm:t>
        <a:bodyPr/>
        <a:lstStyle/>
        <a:p>
          <a:endParaRPr lang="en-US"/>
        </a:p>
      </dgm:t>
    </dgm:pt>
  </dgm:ptLst>
  <dgm:cxnLst>
    <dgm:cxn modelId="{58A2DE56-17D2-0D4D-84B3-1847A8694B6D}" type="presOf" srcId="{725A051B-8F71-0745-8358-380017967A67}" destId="{FD4C9223-CE82-A046-8B73-C8E1A4DD1E7F}" srcOrd="0" destOrd="0" presId="urn:microsoft.com/office/officeart/2005/8/layout/vList2"/>
    <dgm:cxn modelId="{A4621928-0D2E-DC4C-8E97-A8173BCFEBE4}" type="presOf" srcId="{0649C88A-79FD-5544-9C35-D4A5D5CFE170}" destId="{24FC7B2B-537E-9D40-96C8-6976D39B376D}" srcOrd="0" destOrd="0" presId="urn:microsoft.com/office/officeart/2005/8/layout/vList2"/>
    <dgm:cxn modelId="{15A200A4-D7C0-504F-99E2-C6CE94EFC192}" srcId="{725A051B-8F71-0745-8358-380017967A67}" destId="{0649C88A-79FD-5544-9C35-D4A5D5CFE170}" srcOrd="0" destOrd="0" parTransId="{299E47A6-E145-654C-9A4D-FAFC4CE0B74C}" sibTransId="{BA45D9E9-46D3-1744-B170-C5195FCBF8B0}"/>
    <dgm:cxn modelId="{F215CC41-C177-954C-B4C8-6FF9D5F26B70}" type="presParOf" srcId="{FD4C9223-CE82-A046-8B73-C8E1A4DD1E7F}" destId="{24FC7B2B-537E-9D40-96C8-6976D39B376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F9FF9F1-4EA9-C34B-AC18-46293A421F5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9E038D-0FF8-0541-8A00-48BFCF1917D6}">
      <dgm:prSet/>
      <dgm:spPr/>
      <dgm:t>
        <a:bodyPr/>
        <a:lstStyle/>
        <a:p>
          <a:r>
            <a:rPr lang="en-US" dirty="0"/>
            <a:t>22</a:t>
          </a:r>
        </a:p>
      </dgm:t>
    </dgm:pt>
    <dgm:pt modelId="{D89D5C07-54EF-6444-838C-562F0BDE8F44}" type="parTrans" cxnId="{84C6312A-BC07-F741-A816-744DF0880183}">
      <dgm:prSet/>
      <dgm:spPr/>
      <dgm:t>
        <a:bodyPr/>
        <a:lstStyle/>
        <a:p>
          <a:endParaRPr lang="en-US"/>
        </a:p>
      </dgm:t>
    </dgm:pt>
    <dgm:pt modelId="{9B652DC8-89BF-F546-B056-23E8BA2A087E}" type="sibTrans" cxnId="{84C6312A-BC07-F741-A816-744DF0880183}">
      <dgm:prSet/>
      <dgm:spPr/>
      <dgm:t>
        <a:bodyPr/>
        <a:lstStyle/>
        <a:p>
          <a:endParaRPr lang="en-US"/>
        </a:p>
      </dgm:t>
    </dgm:pt>
    <dgm:pt modelId="{2265DF4F-5957-9344-A35E-C1512BAA4328}" type="pres">
      <dgm:prSet presAssocID="{4F9FF9F1-4EA9-C34B-AC18-46293A421F58}" presName="linear" presStyleCnt="0">
        <dgm:presLayoutVars>
          <dgm:animLvl val="lvl"/>
          <dgm:resizeHandles val="exact"/>
        </dgm:presLayoutVars>
      </dgm:prSet>
      <dgm:spPr/>
      <dgm:t>
        <a:bodyPr/>
        <a:lstStyle/>
        <a:p>
          <a:endParaRPr lang="en-US"/>
        </a:p>
      </dgm:t>
    </dgm:pt>
    <dgm:pt modelId="{F35313C0-BC14-BC44-AC1D-BADF9A464A1D}" type="pres">
      <dgm:prSet presAssocID="{4D9E038D-0FF8-0541-8A00-48BFCF1917D6}" presName="parentText" presStyleLbl="node1" presStyleIdx="0" presStyleCnt="1">
        <dgm:presLayoutVars>
          <dgm:chMax val="0"/>
          <dgm:bulletEnabled val="1"/>
        </dgm:presLayoutVars>
      </dgm:prSet>
      <dgm:spPr/>
      <dgm:t>
        <a:bodyPr/>
        <a:lstStyle/>
        <a:p>
          <a:endParaRPr lang="en-US"/>
        </a:p>
      </dgm:t>
    </dgm:pt>
  </dgm:ptLst>
  <dgm:cxnLst>
    <dgm:cxn modelId="{84C6312A-BC07-F741-A816-744DF0880183}" srcId="{4F9FF9F1-4EA9-C34B-AC18-46293A421F58}" destId="{4D9E038D-0FF8-0541-8A00-48BFCF1917D6}" srcOrd="0" destOrd="0" parTransId="{D89D5C07-54EF-6444-838C-562F0BDE8F44}" sibTransId="{9B652DC8-89BF-F546-B056-23E8BA2A087E}"/>
    <dgm:cxn modelId="{E391452B-35A7-924D-AEAD-4786107A3873}" type="presOf" srcId="{4F9FF9F1-4EA9-C34B-AC18-46293A421F58}" destId="{2265DF4F-5957-9344-A35E-C1512BAA4328}" srcOrd="0" destOrd="0" presId="urn:microsoft.com/office/officeart/2005/8/layout/vList2"/>
    <dgm:cxn modelId="{534C37F4-B663-8043-B509-72ACC4AFEC14}" type="presOf" srcId="{4D9E038D-0FF8-0541-8A00-48BFCF1917D6}" destId="{F35313C0-BC14-BC44-AC1D-BADF9A464A1D}" srcOrd="0" destOrd="0" presId="urn:microsoft.com/office/officeart/2005/8/layout/vList2"/>
    <dgm:cxn modelId="{367BCF58-A483-7C46-8182-24126B62A212}" type="presParOf" srcId="{2265DF4F-5957-9344-A35E-C1512BAA4328}" destId="{F35313C0-BC14-BC44-AC1D-BADF9A464A1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0D56F6-CD4D-C14D-8EEB-E12787DB70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1C192DF-54F1-9940-9A74-E3E66B8306D4}">
      <dgm:prSet/>
      <dgm:spPr/>
      <dgm:t>
        <a:bodyPr/>
        <a:lstStyle/>
        <a:p>
          <a:r>
            <a:rPr lang="en-US" dirty="0"/>
            <a:t>23</a:t>
          </a:r>
        </a:p>
      </dgm:t>
    </dgm:pt>
    <dgm:pt modelId="{F739053B-2468-6448-8AC3-145CAB358A5C}" type="parTrans" cxnId="{88CA1D3E-100A-A945-A311-078B997286B1}">
      <dgm:prSet/>
      <dgm:spPr/>
      <dgm:t>
        <a:bodyPr/>
        <a:lstStyle/>
        <a:p>
          <a:endParaRPr lang="en-US"/>
        </a:p>
      </dgm:t>
    </dgm:pt>
    <dgm:pt modelId="{F44CF7BE-45CA-5245-80C6-FCA56C2E71F2}" type="sibTrans" cxnId="{88CA1D3E-100A-A945-A311-078B997286B1}">
      <dgm:prSet/>
      <dgm:spPr/>
      <dgm:t>
        <a:bodyPr/>
        <a:lstStyle/>
        <a:p>
          <a:endParaRPr lang="en-US"/>
        </a:p>
      </dgm:t>
    </dgm:pt>
    <dgm:pt modelId="{6C3226F7-634E-D84E-AC99-E7D10E73CC4C}" type="pres">
      <dgm:prSet presAssocID="{D20D56F6-CD4D-C14D-8EEB-E12787DB70CF}" presName="linear" presStyleCnt="0">
        <dgm:presLayoutVars>
          <dgm:animLvl val="lvl"/>
          <dgm:resizeHandles val="exact"/>
        </dgm:presLayoutVars>
      </dgm:prSet>
      <dgm:spPr/>
      <dgm:t>
        <a:bodyPr/>
        <a:lstStyle/>
        <a:p>
          <a:endParaRPr lang="en-US"/>
        </a:p>
      </dgm:t>
    </dgm:pt>
    <dgm:pt modelId="{46B1B421-B310-7145-89B4-D39367AB92C9}" type="pres">
      <dgm:prSet presAssocID="{61C192DF-54F1-9940-9A74-E3E66B8306D4}" presName="parentText" presStyleLbl="node1" presStyleIdx="0" presStyleCnt="1">
        <dgm:presLayoutVars>
          <dgm:chMax val="0"/>
          <dgm:bulletEnabled val="1"/>
        </dgm:presLayoutVars>
      </dgm:prSet>
      <dgm:spPr/>
      <dgm:t>
        <a:bodyPr/>
        <a:lstStyle/>
        <a:p>
          <a:endParaRPr lang="en-US"/>
        </a:p>
      </dgm:t>
    </dgm:pt>
  </dgm:ptLst>
  <dgm:cxnLst>
    <dgm:cxn modelId="{1A69CD5C-224C-0C4C-9A3A-DF463E09C437}" type="presOf" srcId="{D20D56F6-CD4D-C14D-8EEB-E12787DB70CF}" destId="{6C3226F7-634E-D84E-AC99-E7D10E73CC4C}" srcOrd="0" destOrd="0" presId="urn:microsoft.com/office/officeart/2005/8/layout/vList2"/>
    <dgm:cxn modelId="{2B1465D7-2985-8641-BE96-D8CD27AE4221}" type="presOf" srcId="{61C192DF-54F1-9940-9A74-E3E66B8306D4}" destId="{46B1B421-B310-7145-89B4-D39367AB92C9}" srcOrd="0" destOrd="0" presId="urn:microsoft.com/office/officeart/2005/8/layout/vList2"/>
    <dgm:cxn modelId="{88CA1D3E-100A-A945-A311-078B997286B1}" srcId="{D20D56F6-CD4D-C14D-8EEB-E12787DB70CF}" destId="{61C192DF-54F1-9940-9A74-E3E66B8306D4}" srcOrd="0" destOrd="0" parTransId="{F739053B-2468-6448-8AC3-145CAB358A5C}" sibTransId="{F44CF7BE-45CA-5245-80C6-FCA56C2E71F2}"/>
    <dgm:cxn modelId="{78F7426F-A663-BB4F-956D-7C03209A9666}" type="presParOf" srcId="{6C3226F7-634E-D84E-AC99-E7D10E73CC4C}" destId="{46B1B421-B310-7145-89B4-D39367AB92C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53D4A4A-0572-B240-9EDC-6C0CBDBC8B9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939BAF6-EB59-0047-8A77-0D0EC974ECE4}">
      <dgm:prSet/>
      <dgm:spPr/>
      <dgm:t>
        <a:bodyPr/>
        <a:lstStyle/>
        <a:p>
          <a:r>
            <a:rPr lang="en-US" dirty="0"/>
            <a:t>24</a:t>
          </a:r>
        </a:p>
      </dgm:t>
    </dgm:pt>
    <dgm:pt modelId="{1160F2AA-1F4F-FC4A-BE6D-73116827DFF1}" type="parTrans" cxnId="{7CF1C520-D270-3049-AA52-5319EAF61163}">
      <dgm:prSet/>
      <dgm:spPr/>
      <dgm:t>
        <a:bodyPr/>
        <a:lstStyle/>
        <a:p>
          <a:endParaRPr lang="en-US"/>
        </a:p>
      </dgm:t>
    </dgm:pt>
    <dgm:pt modelId="{8BBC97C0-8F7B-9244-BFC6-531DDC8241AB}" type="sibTrans" cxnId="{7CF1C520-D270-3049-AA52-5319EAF61163}">
      <dgm:prSet/>
      <dgm:spPr/>
      <dgm:t>
        <a:bodyPr/>
        <a:lstStyle/>
        <a:p>
          <a:endParaRPr lang="en-US"/>
        </a:p>
      </dgm:t>
    </dgm:pt>
    <dgm:pt modelId="{F2E3F299-1E80-1A41-A448-0C641F070223}" type="pres">
      <dgm:prSet presAssocID="{B53D4A4A-0572-B240-9EDC-6C0CBDBC8B95}" presName="linear" presStyleCnt="0">
        <dgm:presLayoutVars>
          <dgm:animLvl val="lvl"/>
          <dgm:resizeHandles val="exact"/>
        </dgm:presLayoutVars>
      </dgm:prSet>
      <dgm:spPr/>
      <dgm:t>
        <a:bodyPr/>
        <a:lstStyle/>
        <a:p>
          <a:endParaRPr lang="en-US"/>
        </a:p>
      </dgm:t>
    </dgm:pt>
    <dgm:pt modelId="{78F79620-6BCA-7841-BA68-8E7CB62BBF8B}" type="pres">
      <dgm:prSet presAssocID="{F939BAF6-EB59-0047-8A77-0D0EC974ECE4}" presName="parentText" presStyleLbl="node1" presStyleIdx="0" presStyleCnt="1">
        <dgm:presLayoutVars>
          <dgm:chMax val="0"/>
          <dgm:bulletEnabled val="1"/>
        </dgm:presLayoutVars>
      </dgm:prSet>
      <dgm:spPr/>
      <dgm:t>
        <a:bodyPr/>
        <a:lstStyle/>
        <a:p>
          <a:endParaRPr lang="en-US"/>
        </a:p>
      </dgm:t>
    </dgm:pt>
  </dgm:ptLst>
  <dgm:cxnLst>
    <dgm:cxn modelId="{1814CAAF-A29E-C140-B811-F4677C21BC75}" type="presOf" srcId="{F939BAF6-EB59-0047-8A77-0D0EC974ECE4}" destId="{78F79620-6BCA-7841-BA68-8E7CB62BBF8B}" srcOrd="0" destOrd="0" presId="urn:microsoft.com/office/officeart/2005/8/layout/vList2"/>
    <dgm:cxn modelId="{7CF1C520-D270-3049-AA52-5319EAF61163}" srcId="{B53D4A4A-0572-B240-9EDC-6C0CBDBC8B95}" destId="{F939BAF6-EB59-0047-8A77-0D0EC974ECE4}" srcOrd="0" destOrd="0" parTransId="{1160F2AA-1F4F-FC4A-BE6D-73116827DFF1}" sibTransId="{8BBC97C0-8F7B-9244-BFC6-531DDC8241AB}"/>
    <dgm:cxn modelId="{B2F5D757-4D58-8941-947E-C6E5B939A930}" type="presOf" srcId="{B53D4A4A-0572-B240-9EDC-6C0CBDBC8B95}" destId="{F2E3F299-1E80-1A41-A448-0C641F070223}" srcOrd="0" destOrd="0" presId="urn:microsoft.com/office/officeart/2005/8/layout/vList2"/>
    <dgm:cxn modelId="{39E613DE-29EC-4644-AAF9-1BE620BE423F}" type="presParOf" srcId="{F2E3F299-1E80-1A41-A448-0C641F070223}" destId="{78F79620-6BCA-7841-BA68-8E7CB62BBF8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4AB33D7-0953-41E9-9EB9-926ED613E8EB}" type="doc">
      <dgm:prSet loTypeId="urn:microsoft.com/office/officeart/2008/layout/AlternatingHexagons" loCatId="list" qsTypeId="urn:microsoft.com/office/officeart/2005/8/quickstyle/simple5" qsCatId="simple" csTypeId="urn:microsoft.com/office/officeart/2005/8/colors/accent1_2" csCatId="accent1" phldr="1"/>
      <dgm:spPr/>
      <dgm:t>
        <a:bodyPr/>
        <a:lstStyle/>
        <a:p>
          <a:endParaRPr lang="zh-CN" altLang="en-US"/>
        </a:p>
      </dgm:t>
    </dgm:pt>
    <dgm:pt modelId="{671CCEFD-14D5-44DB-994B-D43F8CBE0D02}">
      <dgm:prSet phldrT="[文本]" custT="1"/>
      <dgm:spPr/>
      <dgm:t>
        <a:bodyPr/>
        <a:lstStyle/>
        <a:p>
          <a:r>
            <a:rPr lang="en-US" altLang="zh-CN" sz="1600" b="0" dirty="0">
              <a:latin typeface="Arial" panose="020B0604020202020204" pitchFamily="34" charset="0"/>
              <a:ea typeface="宋体" panose="02010600030101010101" pitchFamily="2" charset="-122"/>
              <a:cs typeface="Arial" panose="020B0604020202020204" pitchFamily="34" charset="0"/>
            </a:rPr>
            <a:t>Proxy server</a:t>
          </a:r>
          <a:endParaRPr lang="zh-CN" altLang="en-US" sz="1600" b="0">
            <a:latin typeface="Arial" panose="020B0604020202020204" pitchFamily="34" charset="0"/>
            <a:ea typeface="宋体" panose="02010600030101010101" pitchFamily="2" charset="-122"/>
            <a:cs typeface="Arial" panose="020B0604020202020204" pitchFamily="34" charset="0"/>
          </a:endParaRPr>
        </a:p>
      </dgm:t>
    </dgm:pt>
    <dgm:pt modelId="{B1B3E970-8C32-454A-9B5F-606B4C9C1044}" type="parTrans" cxnId="{6CE7C070-55A0-4833-B76F-0366633D6B20}">
      <dgm:prSet/>
      <dgm:spPr/>
      <dgm:t>
        <a:bodyPr/>
        <a:lstStyle/>
        <a:p>
          <a:endParaRPr lang="zh-CN" altLang="en-US"/>
        </a:p>
      </dgm:t>
    </dgm:pt>
    <dgm:pt modelId="{B112688C-F68D-4D2D-AC9E-E0174642CDC0}" type="sibTrans" cxnId="{6CE7C070-55A0-4833-B76F-0366633D6B20}">
      <dgm:prSet custT="1"/>
      <dgm:spPr/>
      <dgm:t>
        <a:bodyPr/>
        <a:lstStyle/>
        <a:p>
          <a:r>
            <a:rPr lang="en-US" altLang="zh-CN" sz="1600" dirty="0">
              <a:latin typeface="Arial" panose="020B0604020202020204" pitchFamily="34" charset="0"/>
              <a:ea typeface="宋体" panose="02010600030101010101" pitchFamily="2" charset="-122"/>
              <a:cs typeface="Arial" panose="020B0604020202020204" pitchFamily="34" charset="0"/>
            </a:rPr>
            <a:t>Botnet host</a:t>
          </a:r>
          <a:endParaRPr lang="zh-CN" altLang="en-US" sz="1600">
            <a:latin typeface="Arial" panose="020B0604020202020204" pitchFamily="34" charset="0"/>
            <a:ea typeface="宋体" panose="02010600030101010101" pitchFamily="2" charset="-122"/>
            <a:cs typeface="Arial" panose="020B0604020202020204" pitchFamily="34" charset="0"/>
          </a:endParaRPr>
        </a:p>
      </dgm:t>
    </dgm:pt>
    <dgm:pt modelId="{54185C7A-8415-482D-9600-B44F46B2919B}">
      <dgm:prSet phldrT="[文本]" custT="1"/>
      <dgm:spPr/>
      <dgm:t>
        <a:bodyPr lIns="0" rIns="0"/>
        <a:lstStyle/>
        <a:p>
          <a:r>
            <a:rPr lang="en-US" altLang="zh-CN" sz="1600" dirty="0">
              <a:latin typeface="Arial" panose="020B0604020202020204" pitchFamily="34" charset="0"/>
              <a:ea typeface="宋体" panose="02010600030101010101" pitchFamily="2" charset="-122"/>
              <a:cs typeface="Arial" panose="020B0604020202020204" pitchFamily="34" charset="0"/>
            </a:rPr>
            <a:t>Breached host</a:t>
          </a:r>
          <a:endParaRPr lang="zh-CN" altLang="en-US" sz="1600" dirty="0">
            <a:latin typeface="Arial" panose="020B0604020202020204" pitchFamily="34" charset="0"/>
            <a:ea typeface="宋体" panose="02010600030101010101" pitchFamily="2" charset="-122"/>
            <a:cs typeface="Arial" panose="020B0604020202020204" pitchFamily="34" charset="0"/>
          </a:endParaRPr>
        </a:p>
      </dgm:t>
    </dgm:pt>
    <dgm:pt modelId="{97905E31-4DCC-446B-A2CC-E0898B67FC5F}" type="parTrans" cxnId="{01E2A78C-DBC5-4362-8D36-20187644794A}">
      <dgm:prSet/>
      <dgm:spPr/>
      <dgm:t>
        <a:bodyPr/>
        <a:lstStyle/>
        <a:p>
          <a:endParaRPr lang="zh-CN" altLang="en-US"/>
        </a:p>
      </dgm:t>
    </dgm:pt>
    <dgm:pt modelId="{BE4064F1-A48A-4776-B5C0-6A80A3436F3F}" type="sibTrans" cxnId="{01E2A78C-DBC5-4362-8D36-20187644794A}">
      <dgm:prSet custT="1"/>
      <dgm:spPr/>
      <dgm:t>
        <a:bodyPr/>
        <a:lstStyle/>
        <a:p>
          <a:r>
            <a:rPr lang="en-US" altLang="zh-CN" sz="1600" dirty="0">
              <a:latin typeface="Arial" panose="020B0604020202020204" pitchFamily="34" charset="0"/>
              <a:ea typeface="宋体" panose="02010600030101010101" pitchFamily="2" charset="-122"/>
              <a:cs typeface="Arial" panose="020B0604020202020204" pitchFamily="34" charset="0"/>
            </a:rPr>
            <a:t>Tor</a:t>
          </a:r>
        </a:p>
        <a:p>
          <a:r>
            <a:rPr lang="en-US" altLang="zh-CN" sz="1600" dirty="0">
              <a:latin typeface="Arial" panose="020B0604020202020204" pitchFamily="34" charset="0"/>
              <a:ea typeface="宋体" panose="02010600030101010101" pitchFamily="2" charset="-122"/>
              <a:cs typeface="Arial" panose="020B0604020202020204" pitchFamily="34" charset="0"/>
            </a:rPr>
            <a:t>node</a:t>
          </a:r>
          <a:endParaRPr lang="zh-CN" altLang="en-US" sz="1600">
            <a:latin typeface="Arial" panose="020B0604020202020204" pitchFamily="34" charset="0"/>
            <a:ea typeface="宋体" panose="02010600030101010101" pitchFamily="2" charset="-122"/>
            <a:cs typeface="Arial" panose="020B0604020202020204" pitchFamily="34" charset="0"/>
          </a:endParaRPr>
        </a:p>
      </dgm:t>
    </dgm:pt>
    <dgm:pt modelId="{0C87FDF3-D658-461F-8DA9-AB593BB48241}">
      <dgm:prSet phldrT="[文本]" custT="1"/>
      <dgm:spPr/>
      <dgm:t>
        <a:bodyPr/>
        <a:lstStyle/>
        <a:p>
          <a:r>
            <a:rPr lang="en-US" altLang="zh-CN" sz="1600" dirty="0">
              <a:latin typeface="Arial" panose="020B0604020202020204" pitchFamily="34" charset="0"/>
              <a:ea typeface="宋体" panose="02010600030101010101" pitchFamily="2" charset="-122"/>
              <a:cs typeface="Arial" panose="020B0604020202020204" pitchFamily="34" charset="0"/>
            </a:rPr>
            <a:t>DDoS</a:t>
          </a:r>
        </a:p>
        <a:p>
          <a:r>
            <a:rPr lang="en-US" altLang="zh-CN" sz="1600" dirty="0">
              <a:latin typeface="Arial" panose="020B0604020202020204" pitchFamily="34" charset="0"/>
              <a:ea typeface="宋体" panose="02010600030101010101" pitchFamily="2" charset="-122"/>
              <a:cs typeface="Arial" panose="020B0604020202020204" pitchFamily="34" charset="0"/>
            </a:rPr>
            <a:t>attacker</a:t>
          </a:r>
          <a:endParaRPr lang="zh-CN" altLang="en-US" sz="1600">
            <a:latin typeface="Arial" panose="020B0604020202020204" pitchFamily="34" charset="0"/>
            <a:ea typeface="宋体" panose="02010600030101010101" pitchFamily="2" charset="-122"/>
            <a:cs typeface="Arial" panose="020B0604020202020204" pitchFamily="34" charset="0"/>
          </a:endParaRPr>
        </a:p>
      </dgm:t>
    </dgm:pt>
    <dgm:pt modelId="{17806E2C-B3D8-4EB3-900B-B9B5C78C941F}" type="parTrans" cxnId="{EA22B61A-72A4-42EB-9958-D0C71BC4FA52}">
      <dgm:prSet/>
      <dgm:spPr/>
      <dgm:t>
        <a:bodyPr/>
        <a:lstStyle/>
        <a:p>
          <a:endParaRPr lang="zh-CN" altLang="en-US"/>
        </a:p>
      </dgm:t>
    </dgm:pt>
    <dgm:pt modelId="{8C343318-47B0-4869-8472-CDA2EA028FCB}" type="sibTrans" cxnId="{EA22B61A-72A4-42EB-9958-D0C71BC4FA52}">
      <dgm:prSet custT="1"/>
      <dgm:spPr/>
      <dgm:t>
        <a:bodyPr/>
        <a:lstStyle/>
        <a:p>
          <a:r>
            <a:rPr lang="en-US" altLang="zh-CN" sz="1600" dirty="0">
              <a:latin typeface="Arial" panose="020B0604020202020204" pitchFamily="34" charset="0"/>
              <a:ea typeface="宋体" panose="02010600030101010101" pitchFamily="2" charset="-122"/>
              <a:cs typeface="Arial" panose="020B0604020202020204" pitchFamily="34" charset="0"/>
            </a:rPr>
            <a:t>Scanner</a:t>
          </a:r>
          <a:endParaRPr lang="zh-CN" altLang="en-US" sz="1600">
            <a:latin typeface="Arial" panose="020B0604020202020204" pitchFamily="34" charset="0"/>
            <a:ea typeface="宋体" panose="02010600030101010101" pitchFamily="2" charset="-122"/>
            <a:cs typeface="Arial" panose="020B0604020202020204" pitchFamily="34" charset="0"/>
          </a:endParaRPr>
        </a:p>
      </dgm:t>
    </dgm:pt>
    <dgm:pt modelId="{41009E12-5F75-4002-B3AD-0C406E893321}">
      <dgm:prSet phldrT="[文本]" custT="1"/>
      <dgm:spPr/>
      <dgm:t>
        <a:bodyPr/>
        <a:lstStyle/>
        <a:p>
          <a:endParaRPr lang="zh-CN" altLang="en-US" sz="1800" b="1">
            <a:latin typeface="Calibri" panose="020F0502020204030204" pitchFamily="34" charset="0"/>
            <a:ea typeface="宋体" panose="02010600030101010101" pitchFamily="2" charset="-122"/>
            <a:cs typeface="Calibri" panose="020F0502020204030204" pitchFamily="34" charset="0"/>
          </a:endParaRPr>
        </a:p>
      </dgm:t>
    </dgm:pt>
    <dgm:pt modelId="{D46F30EE-D900-4DE2-9917-76542E32D355}" type="parTrans" cxnId="{B15153A8-AC5E-41B5-BC68-0231EB5B98C9}">
      <dgm:prSet/>
      <dgm:spPr/>
      <dgm:t>
        <a:bodyPr/>
        <a:lstStyle/>
        <a:p>
          <a:endParaRPr lang="zh-CN" altLang="en-US"/>
        </a:p>
      </dgm:t>
    </dgm:pt>
    <dgm:pt modelId="{8C2F4B12-EE10-406A-9E1F-FC453B391834}" type="sibTrans" cxnId="{B15153A8-AC5E-41B5-BC68-0231EB5B98C9}">
      <dgm:prSet/>
      <dgm:spPr/>
      <dgm:t>
        <a:bodyPr/>
        <a:lstStyle/>
        <a:p>
          <a:endParaRPr lang="zh-CN" altLang="en-US"/>
        </a:p>
      </dgm:t>
    </dgm:pt>
    <dgm:pt modelId="{9A623EB0-9CC4-41CF-AE96-D9C0F8BAB6E1}">
      <dgm:prSet phldrT="[文本]" custT="1"/>
      <dgm:spPr/>
      <dgm:t>
        <a:bodyPr/>
        <a:lstStyle/>
        <a:p>
          <a:pPr algn="ctr"/>
          <a:r>
            <a:rPr lang="en-US" altLang="zh-CN" sz="1800" b="1" dirty="0">
              <a:latin typeface="Arial" panose="020B0604020202020204" pitchFamily="34" charset="0"/>
              <a:ea typeface="宋体" panose="02010600030101010101" pitchFamily="2" charset="-122"/>
              <a:cs typeface="Arial" panose="020B0604020202020204" pitchFamily="34" charset="0"/>
            </a:rPr>
            <a:t>Spammer</a:t>
          </a:r>
          <a:endParaRPr lang="zh-CN" altLang="en-US" sz="1800" b="1">
            <a:latin typeface="Arial" panose="020B0604020202020204" pitchFamily="34" charset="0"/>
            <a:ea typeface="宋体" panose="02010600030101010101" pitchFamily="2" charset="-122"/>
            <a:cs typeface="Arial" panose="020B0604020202020204" pitchFamily="34" charset="0"/>
          </a:endParaRPr>
        </a:p>
      </dgm:t>
    </dgm:pt>
    <dgm:pt modelId="{631030F7-2402-47DC-A233-B930A07B860D}" type="sibTrans" cxnId="{AB0EA060-302C-4963-B774-3A5CD6AE7198}">
      <dgm:prSet/>
      <dgm:spPr/>
      <dgm:t>
        <a:bodyPr/>
        <a:lstStyle/>
        <a:p>
          <a:endParaRPr lang="zh-CN" altLang="en-US"/>
        </a:p>
      </dgm:t>
    </dgm:pt>
    <dgm:pt modelId="{05CE03C1-51DF-43D9-9DCC-1F664FBFF27E}" type="parTrans" cxnId="{AB0EA060-302C-4963-B774-3A5CD6AE7198}">
      <dgm:prSet/>
      <dgm:spPr/>
      <dgm:t>
        <a:bodyPr/>
        <a:lstStyle/>
        <a:p>
          <a:endParaRPr lang="zh-CN" altLang="en-US"/>
        </a:p>
      </dgm:t>
    </dgm:pt>
    <dgm:pt modelId="{99A13366-CD0A-4D52-A9AE-DB87E94AE546}">
      <dgm:prSet phldrT="[文本]" custT="1"/>
      <dgm:spPr/>
      <dgm:t>
        <a:bodyPr/>
        <a:lstStyle/>
        <a:p>
          <a:pPr algn="ctr"/>
          <a:r>
            <a:rPr lang="en-US" altLang="zh-CN" sz="1800" b="1" dirty="0">
              <a:latin typeface="Arial" panose="020B0604020202020204" pitchFamily="34" charset="0"/>
              <a:ea typeface="宋体" panose="02010600030101010101" pitchFamily="2" charset="-122"/>
              <a:cs typeface="Arial" panose="020B0604020202020204" pitchFamily="34" charset="0"/>
            </a:rPr>
            <a:t>Brute force attacker</a:t>
          </a:r>
          <a:endParaRPr lang="zh-CN" altLang="en-US" sz="1800" b="1">
            <a:latin typeface="Arial" panose="020B0604020202020204" pitchFamily="34" charset="0"/>
            <a:ea typeface="宋体" panose="02010600030101010101" pitchFamily="2" charset="-122"/>
            <a:cs typeface="Arial" panose="020B0604020202020204" pitchFamily="34" charset="0"/>
          </a:endParaRPr>
        </a:p>
      </dgm:t>
    </dgm:pt>
    <dgm:pt modelId="{FA47DE3F-4E0D-4A6F-B154-207350951796}" type="sibTrans" cxnId="{6B06045B-C71B-4388-B794-E3564E78B7D9}">
      <dgm:prSet/>
      <dgm:spPr/>
      <dgm:t>
        <a:bodyPr/>
        <a:lstStyle/>
        <a:p>
          <a:endParaRPr lang="zh-CN" altLang="en-US"/>
        </a:p>
      </dgm:t>
    </dgm:pt>
    <dgm:pt modelId="{E4D40075-D82D-4910-B96F-FADC3B20EF9F}" type="parTrans" cxnId="{6B06045B-C71B-4388-B794-E3564E78B7D9}">
      <dgm:prSet/>
      <dgm:spPr/>
      <dgm:t>
        <a:bodyPr/>
        <a:lstStyle/>
        <a:p>
          <a:endParaRPr lang="zh-CN" altLang="en-US"/>
        </a:p>
      </dgm:t>
    </dgm:pt>
    <dgm:pt modelId="{DD7DF68C-995C-4AB3-A833-6A21AA4DCB62}" type="pres">
      <dgm:prSet presAssocID="{04AB33D7-0953-41E9-9EB9-926ED613E8EB}" presName="Name0" presStyleCnt="0">
        <dgm:presLayoutVars>
          <dgm:chMax/>
          <dgm:chPref/>
          <dgm:dir/>
          <dgm:animLvl val="lvl"/>
        </dgm:presLayoutVars>
      </dgm:prSet>
      <dgm:spPr/>
      <dgm:t>
        <a:bodyPr/>
        <a:lstStyle/>
        <a:p>
          <a:endParaRPr lang="en-US"/>
        </a:p>
      </dgm:t>
    </dgm:pt>
    <dgm:pt modelId="{891ADDF6-0DD1-437F-B7CC-F0FCAC24C0B8}" type="pres">
      <dgm:prSet presAssocID="{671CCEFD-14D5-44DB-994B-D43F8CBE0D02}" presName="composite" presStyleCnt="0"/>
      <dgm:spPr/>
    </dgm:pt>
    <dgm:pt modelId="{F6208714-2F0A-47B2-8D20-4FFDF8934D34}" type="pres">
      <dgm:prSet presAssocID="{671CCEFD-14D5-44DB-994B-D43F8CBE0D02}" presName="Parent1" presStyleLbl="node1" presStyleIdx="0" presStyleCnt="6">
        <dgm:presLayoutVars>
          <dgm:chMax val="1"/>
          <dgm:chPref val="1"/>
          <dgm:bulletEnabled val="1"/>
        </dgm:presLayoutVars>
      </dgm:prSet>
      <dgm:spPr/>
      <dgm:t>
        <a:bodyPr/>
        <a:lstStyle/>
        <a:p>
          <a:endParaRPr lang="en-US"/>
        </a:p>
      </dgm:t>
    </dgm:pt>
    <dgm:pt modelId="{DD809E5B-EAEE-4991-95D5-8CF6755D47E7}" type="pres">
      <dgm:prSet presAssocID="{671CCEFD-14D5-44DB-994B-D43F8CBE0D02}" presName="Childtext1" presStyleLbl="revTx" presStyleIdx="0" presStyleCnt="3">
        <dgm:presLayoutVars>
          <dgm:chMax val="0"/>
          <dgm:chPref val="0"/>
          <dgm:bulletEnabled val="1"/>
        </dgm:presLayoutVars>
      </dgm:prSet>
      <dgm:spPr/>
      <dgm:t>
        <a:bodyPr/>
        <a:lstStyle/>
        <a:p>
          <a:endParaRPr lang="en-US"/>
        </a:p>
      </dgm:t>
    </dgm:pt>
    <dgm:pt modelId="{BC861938-D78A-4E01-8B10-4AA1FA92017E}" type="pres">
      <dgm:prSet presAssocID="{671CCEFD-14D5-44DB-994B-D43F8CBE0D02}" presName="BalanceSpacing" presStyleCnt="0"/>
      <dgm:spPr/>
    </dgm:pt>
    <dgm:pt modelId="{92959FDD-762B-4E01-ACBA-0A5A4B1F2C9F}" type="pres">
      <dgm:prSet presAssocID="{671CCEFD-14D5-44DB-994B-D43F8CBE0D02}" presName="BalanceSpacing1" presStyleCnt="0"/>
      <dgm:spPr/>
    </dgm:pt>
    <dgm:pt modelId="{1FF7878B-ADF5-4DAB-82BE-30B006BDC1D8}" type="pres">
      <dgm:prSet presAssocID="{B112688C-F68D-4D2D-AC9E-E0174642CDC0}" presName="Accent1Text" presStyleLbl="node1" presStyleIdx="1" presStyleCnt="6"/>
      <dgm:spPr/>
      <dgm:t>
        <a:bodyPr/>
        <a:lstStyle/>
        <a:p>
          <a:endParaRPr lang="en-US"/>
        </a:p>
      </dgm:t>
    </dgm:pt>
    <dgm:pt modelId="{22A782CE-694C-4BE4-87D5-598C95D83BCB}" type="pres">
      <dgm:prSet presAssocID="{B112688C-F68D-4D2D-AC9E-E0174642CDC0}" presName="spaceBetweenRectangles" presStyleCnt="0"/>
      <dgm:spPr/>
    </dgm:pt>
    <dgm:pt modelId="{A1FF39FF-D480-47C6-AA12-B44995D8C5B0}" type="pres">
      <dgm:prSet presAssocID="{54185C7A-8415-482D-9600-B44F46B2919B}" presName="composite" presStyleCnt="0"/>
      <dgm:spPr/>
    </dgm:pt>
    <dgm:pt modelId="{148D6B69-D723-4C4D-A458-B549B23A148E}" type="pres">
      <dgm:prSet presAssocID="{54185C7A-8415-482D-9600-B44F46B2919B}" presName="Parent1" presStyleLbl="node1" presStyleIdx="2" presStyleCnt="6">
        <dgm:presLayoutVars>
          <dgm:chMax val="1"/>
          <dgm:chPref val="1"/>
          <dgm:bulletEnabled val="1"/>
        </dgm:presLayoutVars>
      </dgm:prSet>
      <dgm:spPr/>
      <dgm:t>
        <a:bodyPr/>
        <a:lstStyle/>
        <a:p>
          <a:endParaRPr lang="en-US"/>
        </a:p>
      </dgm:t>
    </dgm:pt>
    <dgm:pt modelId="{D6F82099-F8C4-44C6-80DE-03E9DD1F1B94}" type="pres">
      <dgm:prSet presAssocID="{54185C7A-8415-482D-9600-B44F46B2919B}" presName="Childtext1" presStyleLbl="revTx" presStyleIdx="1" presStyleCnt="3">
        <dgm:presLayoutVars>
          <dgm:chMax val="0"/>
          <dgm:chPref val="0"/>
          <dgm:bulletEnabled val="1"/>
        </dgm:presLayoutVars>
      </dgm:prSet>
      <dgm:spPr/>
      <dgm:t>
        <a:bodyPr/>
        <a:lstStyle/>
        <a:p>
          <a:endParaRPr lang="en-US"/>
        </a:p>
      </dgm:t>
    </dgm:pt>
    <dgm:pt modelId="{DB0CCDD9-2666-4628-843C-8E1E4515976D}" type="pres">
      <dgm:prSet presAssocID="{54185C7A-8415-482D-9600-B44F46B2919B}" presName="BalanceSpacing" presStyleCnt="0"/>
      <dgm:spPr/>
    </dgm:pt>
    <dgm:pt modelId="{C89C2855-39A5-4CFD-B08E-27525B308D3D}" type="pres">
      <dgm:prSet presAssocID="{54185C7A-8415-482D-9600-B44F46B2919B}" presName="BalanceSpacing1" presStyleCnt="0"/>
      <dgm:spPr/>
    </dgm:pt>
    <dgm:pt modelId="{90ABFB79-5054-45FE-A3C3-5082315F0D19}" type="pres">
      <dgm:prSet presAssocID="{BE4064F1-A48A-4776-B5C0-6A80A3436F3F}" presName="Accent1Text" presStyleLbl="node1" presStyleIdx="3" presStyleCnt="6"/>
      <dgm:spPr/>
      <dgm:t>
        <a:bodyPr/>
        <a:lstStyle/>
        <a:p>
          <a:endParaRPr lang="en-US"/>
        </a:p>
      </dgm:t>
    </dgm:pt>
    <dgm:pt modelId="{419B6028-7293-4083-9D75-7111AB891B6B}" type="pres">
      <dgm:prSet presAssocID="{BE4064F1-A48A-4776-B5C0-6A80A3436F3F}" presName="spaceBetweenRectangles" presStyleCnt="0"/>
      <dgm:spPr/>
    </dgm:pt>
    <dgm:pt modelId="{195E60C4-78DC-40EC-ACCD-9F114D775F24}" type="pres">
      <dgm:prSet presAssocID="{0C87FDF3-D658-461F-8DA9-AB593BB48241}" presName="composite" presStyleCnt="0"/>
      <dgm:spPr/>
    </dgm:pt>
    <dgm:pt modelId="{2507169E-D72D-412B-9F65-540498335B2F}" type="pres">
      <dgm:prSet presAssocID="{0C87FDF3-D658-461F-8DA9-AB593BB48241}" presName="Parent1" presStyleLbl="node1" presStyleIdx="4" presStyleCnt="6">
        <dgm:presLayoutVars>
          <dgm:chMax val="1"/>
          <dgm:chPref val="1"/>
          <dgm:bulletEnabled val="1"/>
        </dgm:presLayoutVars>
      </dgm:prSet>
      <dgm:spPr/>
      <dgm:t>
        <a:bodyPr/>
        <a:lstStyle/>
        <a:p>
          <a:endParaRPr lang="en-US"/>
        </a:p>
      </dgm:t>
    </dgm:pt>
    <dgm:pt modelId="{BE708134-A205-4DDA-876E-83FF1FC26B84}" type="pres">
      <dgm:prSet presAssocID="{0C87FDF3-D658-461F-8DA9-AB593BB48241}" presName="Childtext1" presStyleLbl="revTx" presStyleIdx="2" presStyleCnt="3">
        <dgm:presLayoutVars>
          <dgm:chMax val="0"/>
          <dgm:chPref val="0"/>
          <dgm:bulletEnabled val="1"/>
        </dgm:presLayoutVars>
      </dgm:prSet>
      <dgm:spPr/>
      <dgm:t>
        <a:bodyPr/>
        <a:lstStyle/>
        <a:p>
          <a:endParaRPr lang="en-US"/>
        </a:p>
      </dgm:t>
    </dgm:pt>
    <dgm:pt modelId="{01732E40-48A4-4A19-8192-78A823D518F3}" type="pres">
      <dgm:prSet presAssocID="{0C87FDF3-D658-461F-8DA9-AB593BB48241}" presName="BalanceSpacing" presStyleCnt="0"/>
      <dgm:spPr/>
    </dgm:pt>
    <dgm:pt modelId="{208F09C8-64A1-4AAD-8A99-B3B30368D8F6}" type="pres">
      <dgm:prSet presAssocID="{0C87FDF3-D658-461F-8DA9-AB593BB48241}" presName="BalanceSpacing1" presStyleCnt="0"/>
      <dgm:spPr/>
    </dgm:pt>
    <dgm:pt modelId="{7344B87A-9DB6-458A-B938-335F586CD8DA}" type="pres">
      <dgm:prSet presAssocID="{8C343318-47B0-4869-8472-CDA2EA028FCB}" presName="Accent1Text" presStyleLbl="node1" presStyleIdx="5" presStyleCnt="6"/>
      <dgm:spPr/>
      <dgm:t>
        <a:bodyPr/>
        <a:lstStyle/>
        <a:p>
          <a:endParaRPr lang="en-US"/>
        </a:p>
      </dgm:t>
    </dgm:pt>
  </dgm:ptLst>
  <dgm:cxnLst>
    <dgm:cxn modelId="{6CE7C070-55A0-4833-B76F-0366633D6B20}" srcId="{04AB33D7-0953-41E9-9EB9-926ED613E8EB}" destId="{671CCEFD-14D5-44DB-994B-D43F8CBE0D02}" srcOrd="0" destOrd="0" parTransId="{B1B3E970-8C32-454A-9B5F-606B4C9C1044}" sibTransId="{B112688C-F68D-4D2D-AC9E-E0174642CDC0}"/>
    <dgm:cxn modelId="{7227C54E-8224-4C3B-9677-2FE8E5FB6317}" type="presOf" srcId="{671CCEFD-14D5-44DB-994B-D43F8CBE0D02}" destId="{F6208714-2F0A-47B2-8D20-4FFDF8934D34}" srcOrd="0" destOrd="0" presId="urn:microsoft.com/office/officeart/2008/layout/AlternatingHexagons"/>
    <dgm:cxn modelId="{60FC11B8-B2AA-48F9-B6F8-8678D3CBBB52}" type="presOf" srcId="{BE4064F1-A48A-4776-B5C0-6A80A3436F3F}" destId="{90ABFB79-5054-45FE-A3C3-5082315F0D19}" srcOrd="0" destOrd="0" presId="urn:microsoft.com/office/officeart/2008/layout/AlternatingHexagons"/>
    <dgm:cxn modelId="{98D9A44F-DE29-44F2-A803-FCEA24C5BF1A}" type="presOf" srcId="{99A13366-CD0A-4D52-A9AE-DB87E94AE546}" destId="{D6F82099-F8C4-44C6-80DE-03E9DD1F1B94}" srcOrd="0" destOrd="0" presId="urn:microsoft.com/office/officeart/2008/layout/AlternatingHexagons"/>
    <dgm:cxn modelId="{9AE4A690-449A-4E23-B48B-690FA0BBCBA3}" type="presOf" srcId="{B112688C-F68D-4D2D-AC9E-E0174642CDC0}" destId="{1FF7878B-ADF5-4DAB-82BE-30B006BDC1D8}" srcOrd="0" destOrd="0" presId="urn:microsoft.com/office/officeart/2008/layout/AlternatingHexagons"/>
    <dgm:cxn modelId="{AB0EA060-302C-4963-B774-3A5CD6AE7198}" srcId="{671CCEFD-14D5-44DB-994B-D43F8CBE0D02}" destId="{9A623EB0-9CC4-41CF-AE96-D9C0F8BAB6E1}" srcOrd="0" destOrd="0" parTransId="{05CE03C1-51DF-43D9-9DCC-1F664FBFF27E}" sibTransId="{631030F7-2402-47DC-A233-B930A07B860D}"/>
    <dgm:cxn modelId="{01E2A78C-DBC5-4362-8D36-20187644794A}" srcId="{04AB33D7-0953-41E9-9EB9-926ED613E8EB}" destId="{54185C7A-8415-482D-9600-B44F46B2919B}" srcOrd="1" destOrd="0" parTransId="{97905E31-4DCC-446B-A2CC-E0898B67FC5F}" sibTransId="{BE4064F1-A48A-4776-B5C0-6A80A3436F3F}"/>
    <dgm:cxn modelId="{6A9E293F-2190-4455-AB61-6C5F54CD1BFF}" type="presOf" srcId="{54185C7A-8415-482D-9600-B44F46B2919B}" destId="{148D6B69-D723-4C4D-A458-B549B23A148E}" srcOrd="0" destOrd="0" presId="urn:microsoft.com/office/officeart/2008/layout/AlternatingHexagons"/>
    <dgm:cxn modelId="{6B06045B-C71B-4388-B794-E3564E78B7D9}" srcId="{54185C7A-8415-482D-9600-B44F46B2919B}" destId="{99A13366-CD0A-4D52-A9AE-DB87E94AE546}" srcOrd="0" destOrd="0" parTransId="{E4D40075-D82D-4910-B96F-FADC3B20EF9F}" sibTransId="{FA47DE3F-4E0D-4A6F-B154-207350951796}"/>
    <dgm:cxn modelId="{B15153A8-AC5E-41B5-BC68-0231EB5B98C9}" srcId="{0C87FDF3-D658-461F-8DA9-AB593BB48241}" destId="{41009E12-5F75-4002-B3AD-0C406E893321}" srcOrd="0" destOrd="0" parTransId="{D46F30EE-D900-4DE2-9917-76542E32D355}" sibTransId="{8C2F4B12-EE10-406A-9E1F-FC453B391834}"/>
    <dgm:cxn modelId="{90EAEAC5-B55C-4F25-BAA8-18140561B489}" type="presOf" srcId="{9A623EB0-9CC4-41CF-AE96-D9C0F8BAB6E1}" destId="{DD809E5B-EAEE-4991-95D5-8CF6755D47E7}" srcOrd="0" destOrd="0" presId="urn:microsoft.com/office/officeart/2008/layout/AlternatingHexagons"/>
    <dgm:cxn modelId="{E2EC23BD-1298-4756-BA71-3CE3BD6ACDE2}" type="presOf" srcId="{0C87FDF3-D658-461F-8DA9-AB593BB48241}" destId="{2507169E-D72D-412B-9F65-540498335B2F}" srcOrd="0" destOrd="0" presId="urn:microsoft.com/office/officeart/2008/layout/AlternatingHexagons"/>
    <dgm:cxn modelId="{EA22B61A-72A4-42EB-9958-D0C71BC4FA52}" srcId="{04AB33D7-0953-41E9-9EB9-926ED613E8EB}" destId="{0C87FDF3-D658-461F-8DA9-AB593BB48241}" srcOrd="2" destOrd="0" parTransId="{17806E2C-B3D8-4EB3-900B-B9B5C78C941F}" sibTransId="{8C343318-47B0-4869-8472-CDA2EA028FCB}"/>
    <dgm:cxn modelId="{59A1731E-75BE-4413-A98A-4D296681B31C}" type="presOf" srcId="{04AB33D7-0953-41E9-9EB9-926ED613E8EB}" destId="{DD7DF68C-995C-4AB3-A833-6A21AA4DCB62}" srcOrd="0" destOrd="0" presId="urn:microsoft.com/office/officeart/2008/layout/AlternatingHexagons"/>
    <dgm:cxn modelId="{01E392C8-E894-4758-BDD8-3B7130E9D2F3}" type="presOf" srcId="{41009E12-5F75-4002-B3AD-0C406E893321}" destId="{BE708134-A205-4DDA-876E-83FF1FC26B84}" srcOrd="0" destOrd="0" presId="urn:microsoft.com/office/officeart/2008/layout/AlternatingHexagons"/>
    <dgm:cxn modelId="{CBDEB18F-8686-42AB-B9EF-D2923ED7D044}" type="presOf" srcId="{8C343318-47B0-4869-8472-CDA2EA028FCB}" destId="{7344B87A-9DB6-458A-B938-335F586CD8DA}" srcOrd="0" destOrd="0" presId="urn:microsoft.com/office/officeart/2008/layout/AlternatingHexagons"/>
    <dgm:cxn modelId="{1BD937EF-127E-4EC2-943A-42801CCEA0A4}" type="presParOf" srcId="{DD7DF68C-995C-4AB3-A833-6A21AA4DCB62}" destId="{891ADDF6-0DD1-437F-B7CC-F0FCAC24C0B8}" srcOrd="0" destOrd="0" presId="urn:microsoft.com/office/officeart/2008/layout/AlternatingHexagons"/>
    <dgm:cxn modelId="{8E8CADCD-2FB1-45B4-802F-C16BFEC861E4}" type="presParOf" srcId="{891ADDF6-0DD1-437F-B7CC-F0FCAC24C0B8}" destId="{F6208714-2F0A-47B2-8D20-4FFDF8934D34}" srcOrd="0" destOrd="0" presId="urn:microsoft.com/office/officeart/2008/layout/AlternatingHexagons"/>
    <dgm:cxn modelId="{5F1CFCFD-EB81-4F56-91BB-E472C1CDCFFE}" type="presParOf" srcId="{891ADDF6-0DD1-437F-B7CC-F0FCAC24C0B8}" destId="{DD809E5B-EAEE-4991-95D5-8CF6755D47E7}" srcOrd="1" destOrd="0" presId="urn:microsoft.com/office/officeart/2008/layout/AlternatingHexagons"/>
    <dgm:cxn modelId="{EEBC6B90-92A3-4420-8578-7A2A6C6F35FB}" type="presParOf" srcId="{891ADDF6-0DD1-437F-B7CC-F0FCAC24C0B8}" destId="{BC861938-D78A-4E01-8B10-4AA1FA92017E}" srcOrd="2" destOrd="0" presId="urn:microsoft.com/office/officeart/2008/layout/AlternatingHexagons"/>
    <dgm:cxn modelId="{1C867AB4-F357-4ED5-B995-8270DD3069A5}" type="presParOf" srcId="{891ADDF6-0DD1-437F-B7CC-F0FCAC24C0B8}" destId="{92959FDD-762B-4E01-ACBA-0A5A4B1F2C9F}" srcOrd="3" destOrd="0" presId="urn:microsoft.com/office/officeart/2008/layout/AlternatingHexagons"/>
    <dgm:cxn modelId="{4A4193F5-4F86-4E67-AB96-FC21A3431B0D}" type="presParOf" srcId="{891ADDF6-0DD1-437F-B7CC-F0FCAC24C0B8}" destId="{1FF7878B-ADF5-4DAB-82BE-30B006BDC1D8}" srcOrd="4" destOrd="0" presId="urn:microsoft.com/office/officeart/2008/layout/AlternatingHexagons"/>
    <dgm:cxn modelId="{D0A3481E-9EA1-4BCF-A621-EB0D0ED8A824}" type="presParOf" srcId="{DD7DF68C-995C-4AB3-A833-6A21AA4DCB62}" destId="{22A782CE-694C-4BE4-87D5-598C95D83BCB}" srcOrd="1" destOrd="0" presId="urn:microsoft.com/office/officeart/2008/layout/AlternatingHexagons"/>
    <dgm:cxn modelId="{5F874DEB-BCB1-469F-858C-C896885D4464}" type="presParOf" srcId="{DD7DF68C-995C-4AB3-A833-6A21AA4DCB62}" destId="{A1FF39FF-D480-47C6-AA12-B44995D8C5B0}" srcOrd="2" destOrd="0" presId="urn:microsoft.com/office/officeart/2008/layout/AlternatingHexagons"/>
    <dgm:cxn modelId="{A00A9CE6-20BD-42A6-B4D5-011AB204EA25}" type="presParOf" srcId="{A1FF39FF-D480-47C6-AA12-B44995D8C5B0}" destId="{148D6B69-D723-4C4D-A458-B549B23A148E}" srcOrd="0" destOrd="0" presId="urn:microsoft.com/office/officeart/2008/layout/AlternatingHexagons"/>
    <dgm:cxn modelId="{C9DC0B54-4F7B-48E2-A374-9AE238E1B0EC}" type="presParOf" srcId="{A1FF39FF-D480-47C6-AA12-B44995D8C5B0}" destId="{D6F82099-F8C4-44C6-80DE-03E9DD1F1B94}" srcOrd="1" destOrd="0" presId="urn:microsoft.com/office/officeart/2008/layout/AlternatingHexagons"/>
    <dgm:cxn modelId="{60876657-DE89-4E3A-B55F-E63C1CEBD4EF}" type="presParOf" srcId="{A1FF39FF-D480-47C6-AA12-B44995D8C5B0}" destId="{DB0CCDD9-2666-4628-843C-8E1E4515976D}" srcOrd="2" destOrd="0" presId="urn:microsoft.com/office/officeart/2008/layout/AlternatingHexagons"/>
    <dgm:cxn modelId="{D78C9E66-3D72-4574-94A9-1490E64A434C}" type="presParOf" srcId="{A1FF39FF-D480-47C6-AA12-B44995D8C5B0}" destId="{C89C2855-39A5-4CFD-B08E-27525B308D3D}" srcOrd="3" destOrd="0" presId="urn:microsoft.com/office/officeart/2008/layout/AlternatingHexagons"/>
    <dgm:cxn modelId="{25D89CD5-1538-4336-A333-27E886ABFD0A}" type="presParOf" srcId="{A1FF39FF-D480-47C6-AA12-B44995D8C5B0}" destId="{90ABFB79-5054-45FE-A3C3-5082315F0D19}" srcOrd="4" destOrd="0" presId="urn:microsoft.com/office/officeart/2008/layout/AlternatingHexagons"/>
    <dgm:cxn modelId="{DD94262F-081F-4C25-A987-00F54072A763}" type="presParOf" srcId="{DD7DF68C-995C-4AB3-A833-6A21AA4DCB62}" destId="{419B6028-7293-4083-9D75-7111AB891B6B}" srcOrd="3" destOrd="0" presId="urn:microsoft.com/office/officeart/2008/layout/AlternatingHexagons"/>
    <dgm:cxn modelId="{377F0238-8849-4117-B98A-F13837E56C4F}" type="presParOf" srcId="{DD7DF68C-995C-4AB3-A833-6A21AA4DCB62}" destId="{195E60C4-78DC-40EC-ACCD-9F114D775F24}" srcOrd="4" destOrd="0" presId="urn:microsoft.com/office/officeart/2008/layout/AlternatingHexagons"/>
    <dgm:cxn modelId="{3E21D28A-25C6-4578-882F-975AC95EF6C0}" type="presParOf" srcId="{195E60C4-78DC-40EC-ACCD-9F114D775F24}" destId="{2507169E-D72D-412B-9F65-540498335B2F}" srcOrd="0" destOrd="0" presId="urn:microsoft.com/office/officeart/2008/layout/AlternatingHexagons"/>
    <dgm:cxn modelId="{998FBDB7-483A-4D11-90CE-A53E49DF4329}" type="presParOf" srcId="{195E60C4-78DC-40EC-ACCD-9F114D775F24}" destId="{BE708134-A205-4DDA-876E-83FF1FC26B84}" srcOrd="1" destOrd="0" presId="urn:microsoft.com/office/officeart/2008/layout/AlternatingHexagons"/>
    <dgm:cxn modelId="{3D04178D-7F71-42F3-81F1-6D6473019DCC}" type="presParOf" srcId="{195E60C4-78DC-40EC-ACCD-9F114D775F24}" destId="{01732E40-48A4-4A19-8192-78A823D518F3}" srcOrd="2" destOrd="0" presId="urn:microsoft.com/office/officeart/2008/layout/AlternatingHexagons"/>
    <dgm:cxn modelId="{6FC55872-E21A-4D0C-9D07-B34868073A6B}" type="presParOf" srcId="{195E60C4-78DC-40EC-ACCD-9F114D775F24}" destId="{208F09C8-64A1-4AAD-8A99-B3B30368D8F6}" srcOrd="3" destOrd="0" presId="urn:microsoft.com/office/officeart/2008/layout/AlternatingHexagons"/>
    <dgm:cxn modelId="{6FF56B50-727F-48D9-AA46-BC357861CF3F}" type="presParOf" srcId="{195E60C4-78DC-40EC-ACCD-9F114D775F24}" destId="{7344B87A-9DB6-458A-B938-335F586CD8DA}" srcOrd="4" destOrd="0" presId="urn:microsoft.com/office/officeart/2008/layout/AlternatingHexagon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3785576-270B-CE48-B1D4-D563877AC7A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1883B2-2999-2745-BD26-489662A9CBC8}">
      <dgm:prSet/>
      <dgm:spPr/>
      <dgm:t>
        <a:bodyPr/>
        <a:lstStyle/>
        <a:p>
          <a:r>
            <a:rPr lang="en-US" dirty="0"/>
            <a:t>25</a:t>
          </a:r>
        </a:p>
      </dgm:t>
    </dgm:pt>
    <dgm:pt modelId="{5CAB7844-D138-5A4B-A8D8-99B3F64F15D7}" type="parTrans" cxnId="{CD33CF0E-D9EA-D644-9F2B-B5ED880D3A26}">
      <dgm:prSet/>
      <dgm:spPr/>
      <dgm:t>
        <a:bodyPr/>
        <a:lstStyle/>
        <a:p>
          <a:endParaRPr lang="en-US"/>
        </a:p>
      </dgm:t>
    </dgm:pt>
    <dgm:pt modelId="{1AAE4E9C-2DA9-8248-AE34-C01DDB4B9CE9}" type="sibTrans" cxnId="{CD33CF0E-D9EA-D644-9F2B-B5ED880D3A26}">
      <dgm:prSet/>
      <dgm:spPr/>
      <dgm:t>
        <a:bodyPr/>
        <a:lstStyle/>
        <a:p>
          <a:endParaRPr lang="en-US"/>
        </a:p>
      </dgm:t>
    </dgm:pt>
    <dgm:pt modelId="{4F82448F-93EC-B14D-A1D7-B5AEBC263760}" type="pres">
      <dgm:prSet presAssocID="{13785576-270B-CE48-B1D4-D563877AC7A3}" presName="linear" presStyleCnt="0">
        <dgm:presLayoutVars>
          <dgm:animLvl val="lvl"/>
          <dgm:resizeHandles val="exact"/>
        </dgm:presLayoutVars>
      </dgm:prSet>
      <dgm:spPr/>
      <dgm:t>
        <a:bodyPr/>
        <a:lstStyle/>
        <a:p>
          <a:endParaRPr lang="en-US"/>
        </a:p>
      </dgm:t>
    </dgm:pt>
    <dgm:pt modelId="{EE201F00-B956-8C42-9988-67B4651FE15B}" type="pres">
      <dgm:prSet presAssocID="{7F1883B2-2999-2745-BD26-489662A9CBC8}" presName="parentText" presStyleLbl="node1" presStyleIdx="0" presStyleCnt="1">
        <dgm:presLayoutVars>
          <dgm:chMax val="0"/>
          <dgm:bulletEnabled val="1"/>
        </dgm:presLayoutVars>
      </dgm:prSet>
      <dgm:spPr/>
      <dgm:t>
        <a:bodyPr/>
        <a:lstStyle/>
        <a:p>
          <a:endParaRPr lang="en-US"/>
        </a:p>
      </dgm:t>
    </dgm:pt>
  </dgm:ptLst>
  <dgm:cxnLst>
    <dgm:cxn modelId="{CD33CF0E-D9EA-D644-9F2B-B5ED880D3A26}" srcId="{13785576-270B-CE48-B1D4-D563877AC7A3}" destId="{7F1883B2-2999-2745-BD26-489662A9CBC8}" srcOrd="0" destOrd="0" parTransId="{5CAB7844-D138-5A4B-A8D8-99B3F64F15D7}" sibTransId="{1AAE4E9C-2DA9-8248-AE34-C01DDB4B9CE9}"/>
    <dgm:cxn modelId="{A9DDBAFB-C3CB-3D44-8D6F-37F1D9CB115D}" type="presOf" srcId="{7F1883B2-2999-2745-BD26-489662A9CBC8}" destId="{EE201F00-B956-8C42-9988-67B4651FE15B}" srcOrd="0" destOrd="0" presId="urn:microsoft.com/office/officeart/2005/8/layout/vList2"/>
    <dgm:cxn modelId="{E66CE357-C864-D948-BBBF-78F239DB3E57}" type="presOf" srcId="{13785576-270B-CE48-B1D4-D563877AC7A3}" destId="{4F82448F-93EC-B14D-A1D7-B5AEBC263760}" srcOrd="0" destOrd="0" presId="urn:microsoft.com/office/officeart/2005/8/layout/vList2"/>
    <dgm:cxn modelId="{E3CE1685-5305-864F-80C7-80797493271D}" type="presParOf" srcId="{4F82448F-93EC-B14D-A1D7-B5AEBC263760}" destId="{EE201F00-B956-8C42-9988-67B4651FE15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7ED0820-9749-3047-9ECE-C7BE4BA3CD45}"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18D5368B-ED7B-2746-8CF8-BC519E10BB84}">
      <dgm:prSet/>
      <dgm:spPr/>
      <dgm:t>
        <a:bodyPr/>
        <a:lstStyle/>
        <a:p>
          <a:r>
            <a:rPr lang="en-US" dirty="0"/>
            <a:t>27</a:t>
          </a:r>
        </a:p>
      </dgm:t>
    </dgm:pt>
    <dgm:pt modelId="{5A42D2F4-DB7B-1040-9B82-BE02D1D98572}" type="parTrans" cxnId="{28A3F85D-E783-204E-B942-F73655933A4A}">
      <dgm:prSet/>
      <dgm:spPr/>
      <dgm:t>
        <a:bodyPr/>
        <a:lstStyle/>
        <a:p>
          <a:endParaRPr lang="en-US"/>
        </a:p>
      </dgm:t>
    </dgm:pt>
    <dgm:pt modelId="{D8CF798B-C43F-E445-BB2F-26FF8F029966}" type="sibTrans" cxnId="{28A3F85D-E783-204E-B942-F73655933A4A}">
      <dgm:prSet/>
      <dgm:spPr/>
      <dgm:t>
        <a:bodyPr/>
        <a:lstStyle/>
        <a:p>
          <a:endParaRPr lang="en-US"/>
        </a:p>
      </dgm:t>
    </dgm:pt>
    <dgm:pt modelId="{E2472A48-0601-D640-B0EB-2DF26BADA32E}" type="pres">
      <dgm:prSet presAssocID="{57ED0820-9749-3047-9ECE-C7BE4BA3CD45}" presName="hierChild1" presStyleCnt="0">
        <dgm:presLayoutVars>
          <dgm:orgChart val="1"/>
          <dgm:chPref val="1"/>
          <dgm:dir/>
          <dgm:animOne val="branch"/>
          <dgm:animLvl val="lvl"/>
          <dgm:resizeHandles/>
        </dgm:presLayoutVars>
      </dgm:prSet>
      <dgm:spPr/>
      <dgm:t>
        <a:bodyPr/>
        <a:lstStyle/>
        <a:p>
          <a:endParaRPr lang="en-US"/>
        </a:p>
      </dgm:t>
    </dgm:pt>
    <dgm:pt modelId="{D36A1333-5238-2C41-9759-32C5ED959944}" type="pres">
      <dgm:prSet presAssocID="{18D5368B-ED7B-2746-8CF8-BC519E10BB84}" presName="hierRoot1" presStyleCnt="0">
        <dgm:presLayoutVars>
          <dgm:hierBranch val="init"/>
        </dgm:presLayoutVars>
      </dgm:prSet>
      <dgm:spPr/>
    </dgm:pt>
    <dgm:pt modelId="{88A72D82-1483-5742-8E02-87E987F4E84B}" type="pres">
      <dgm:prSet presAssocID="{18D5368B-ED7B-2746-8CF8-BC519E10BB84}" presName="rootComposite1" presStyleCnt="0"/>
      <dgm:spPr/>
    </dgm:pt>
    <dgm:pt modelId="{02E38742-A3D8-F24F-A971-8420405AC9BF}" type="pres">
      <dgm:prSet presAssocID="{18D5368B-ED7B-2746-8CF8-BC519E10BB84}" presName="rootText1" presStyleLbl="node0" presStyleIdx="0" presStyleCnt="1">
        <dgm:presLayoutVars>
          <dgm:chPref val="3"/>
        </dgm:presLayoutVars>
      </dgm:prSet>
      <dgm:spPr/>
      <dgm:t>
        <a:bodyPr/>
        <a:lstStyle/>
        <a:p>
          <a:endParaRPr lang="en-US"/>
        </a:p>
      </dgm:t>
    </dgm:pt>
    <dgm:pt modelId="{4C4D5B1B-4677-8543-BA54-47654E549693}" type="pres">
      <dgm:prSet presAssocID="{18D5368B-ED7B-2746-8CF8-BC519E10BB84}" presName="rootConnector1" presStyleLbl="node1" presStyleIdx="0" presStyleCnt="0"/>
      <dgm:spPr/>
      <dgm:t>
        <a:bodyPr/>
        <a:lstStyle/>
        <a:p>
          <a:endParaRPr lang="en-US"/>
        </a:p>
      </dgm:t>
    </dgm:pt>
    <dgm:pt modelId="{64DF7102-1BBA-B84D-BF83-2E8F5CD9B5E5}" type="pres">
      <dgm:prSet presAssocID="{18D5368B-ED7B-2746-8CF8-BC519E10BB84}" presName="hierChild2" presStyleCnt="0"/>
      <dgm:spPr/>
    </dgm:pt>
    <dgm:pt modelId="{55423EBD-032D-BA46-B750-945DA0CA76B3}" type="pres">
      <dgm:prSet presAssocID="{18D5368B-ED7B-2746-8CF8-BC519E10BB84}" presName="hierChild3" presStyleCnt="0"/>
      <dgm:spPr/>
    </dgm:pt>
  </dgm:ptLst>
  <dgm:cxnLst>
    <dgm:cxn modelId="{29DE1BFE-7D6E-A645-A3C4-23C282868A92}" type="presOf" srcId="{18D5368B-ED7B-2746-8CF8-BC519E10BB84}" destId="{4C4D5B1B-4677-8543-BA54-47654E549693}" srcOrd="1" destOrd="0" presId="urn:microsoft.com/office/officeart/2005/8/layout/orgChart1"/>
    <dgm:cxn modelId="{28A3F85D-E783-204E-B942-F73655933A4A}" srcId="{57ED0820-9749-3047-9ECE-C7BE4BA3CD45}" destId="{18D5368B-ED7B-2746-8CF8-BC519E10BB84}" srcOrd="0" destOrd="0" parTransId="{5A42D2F4-DB7B-1040-9B82-BE02D1D98572}" sibTransId="{D8CF798B-C43F-E445-BB2F-26FF8F029966}"/>
    <dgm:cxn modelId="{08DFBDA4-FA61-544A-BE6D-5F7BD846D8CB}" type="presOf" srcId="{57ED0820-9749-3047-9ECE-C7BE4BA3CD45}" destId="{E2472A48-0601-D640-B0EB-2DF26BADA32E}" srcOrd="0" destOrd="0" presId="urn:microsoft.com/office/officeart/2005/8/layout/orgChart1"/>
    <dgm:cxn modelId="{C714FC33-A837-3B4A-8420-ABE638D4BE0A}" type="presOf" srcId="{18D5368B-ED7B-2746-8CF8-BC519E10BB84}" destId="{02E38742-A3D8-F24F-A971-8420405AC9BF}" srcOrd="0" destOrd="0" presId="urn:microsoft.com/office/officeart/2005/8/layout/orgChart1"/>
    <dgm:cxn modelId="{5D10158E-F6DA-3D47-B6C9-EE73E6D79D5D}" type="presParOf" srcId="{E2472A48-0601-D640-B0EB-2DF26BADA32E}" destId="{D36A1333-5238-2C41-9759-32C5ED959944}" srcOrd="0" destOrd="0" presId="urn:microsoft.com/office/officeart/2005/8/layout/orgChart1"/>
    <dgm:cxn modelId="{F5AC52D9-59A3-6D49-BF94-1121886510C0}" type="presParOf" srcId="{D36A1333-5238-2C41-9759-32C5ED959944}" destId="{88A72D82-1483-5742-8E02-87E987F4E84B}" srcOrd="0" destOrd="0" presId="urn:microsoft.com/office/officeart/2005/8/layout/orgChart1"/>
    <dgm:cxn modelId="{375EEABE-AC04-954D-BA2B-E55D3FC46084}" type="presParOf" srcId="{88A72D82-1483-5742-8E02-87E987F4E84B}" destId="{02E38742-A3D8-F24F-A971-8420405AC9BF}" srcOrd="0" destOrd="0" presId="urn:microsoft.com/office/officeart/2005/8/layout/orgChart1"/>
    <dgm:cxn modelId="{BB3D603F-32A1-3D4E-84EE-91D8283052F1}" type="presParOf" srcId="{88A72D82-1483-5742-8E02-87E987F4E84B}" destId="{4C4D5B1B-4677-8543-BA54-47654E549693}" srcOrd="1" destOrd="0" presId="urn:microsoft.com/office/officeart/2005/8/layout/orgChart1"/>
    <dgm:cxn modelId="{9C561BA1-356F-694A-92B9-B51F8074906A}" type="presParOf" srcId="{D36A1333-5238-2C41-9759-32C5ED959944}" destId="{64DF7102-1BBA-B84D-BF83-2E8F5CD9B5E5}" srcOrd="1" destOrd="0" presId="urn:microsoft.com/office/officeart/2005/8/layout/orgChart1"/>
    <dgm:cxn modelId="{602515D8-B0D7-4645-9E0E-665EBE49203D}" type="presParOf" srcId="{D36A1333-5238-2C41-9759-32C5ED959944}" destId="{55423EBD-032D-BA46-B750-945DA0CA76B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B388359-AE74-BF4F-828B-51CD9F11A4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EB7ECBE-BB0D-6443-BEDF-EE74DDA06AEE}">
      <dgm:prSet/>
      <dgm:spPr/>
      <dgm:t>
        <a:bodyPr/>
        <a:lstStyle/>
        <a:p>
          <a:r>
            <a:rPr lang="en-US" dirty="0"/>
            <a:t>28</a:t>
          </a:r>
        </a:p>
      </dgm:t>
    </dgm:pt>
    <dgm:pt modelId="{BD29F76C-4E30-5144-9061-4116520E3703}" type="parTrans" cxnId="{8133AF58-DB67-E641-A57E-FE24ABEC0D19}">
      <dgm:prSet/>
      <dgm:spPr/>
      <dgm:t>
        <a:bodyPr/>
        <a:lstStyle/>
        <a:p>
          <a:endParaRPr lang="en-US"/>
        </a:p>
      </dgm:t>
    </dgm:pt>
    <dgm:pt modelId="{1DC25579-D541-4D44-8766-7FFA0D5C4B54}" type="sibTrans" cxnId="{8133AF58-DB67-E641-A57E-FE24ABEC0D19}">
      <dgm:prSet/>
      <dgm:spPr/>
      <dgm:t>
        <a:bodyPr/>
        <a:lstStyle/>
        <a:p>
          <a:endParaRPr lang="en-US"/>
        </a:p>
      </dgm:t>
    </dgm:pt>
    <dgm:pt modelId="{E6F8952B-2691-144C-BFE8-DC8E0153E074}" type="pres">
      <dgm:prSet presAssocID="{6B388359-AE74-BF4F-828B-51CD9F11A40C}" presName="linear" presStyleCnt="0">
        <dgm:presLayoutVars>
          <dgm:animLvl val="lvl"/>
          <dgm:resizeHandles val="exact"/>
        </dgm:presLayoutVars>
      </dgm:prSet>
      <dgm:spPr/>
      <dgm:t>
        <a:bodyPr/>
        <a:lstStyle/>
        <a:p>
          <a:endParaRPr lang="en-US"/>
        </a:p>
      </dgm:t>
    </dgm:pt>
    <dgm:pt modelId="{448DE944-A7D0-8B4D-AE84-7143F9E6E75D}" type="pres">
      <dgm:prSet presAssocID="{2EB7ECBE-BB0D-6443-BEDF-EE74DDA06AEE}" presName="parentText" presStyleLbl="node1" presStyleIdx="0" presStyleCnt="1">
        <dgm:presLayoutVars>
          <dgm:chMax val="0"/>
          <dgm:bulletEnabled val="1"/>
        </dgm:presLayoutVars>
      </dgm:prSet>
      <dgm:spPr/>
      <dgm:t>
        <a:bodyPr/>
        <a:lstStyle/>
        <a:p>
          <a:endParaRPr lang="en-US"/>
        </a:p>
      </dgm:t>
    </dgm:pt>
  </dgm:ptLst>
  <dgm:cxnLst>
    <dgm:cxn modelId="{6EA2F7EE-1E2E-8D47-A146-CF2B9A92D1C1}" type="presOf" srcId="{2EB7ECBE-BB0D-6443-BEDF-EE74DDA06AEE}" destId="{448DE944-A7D0-8B4D-AE84-7143F9E6E75D}" srcOrd="0" destOrd="0" presId="urn:microsoft.com/office/officeart/2005/8/layout/vList2"/>
    <dgm:cxn modelId="{8133AF58-DB67-E641-A57E-FE24ABEC0D19}" srcId="{6B388359-AE74-BF4F-828B-51CD9F11A40C}" destId="{2EB7ECBE-BB0D-6443-BEDF-EE74DDA06AEE}" srcOrd="0" destOrd="0" parTransId="{BD29F76C-4E30-5144-9061-4116520E3703}" sibTransId="{1DC25579-D541-4D44-8766-7FFA0D5C4B54}"/>
    <dgm:cxn modelId="{8C013BA6-776C-2245-A91E-A797D3C8BA0A}" type="presOf" srcId="{6B388359-AE74-BF4F-828B-51CD9F11A40C}" destId="{E6F8952B-2691-144C-BFE8-DC8E0153E074}" srcOrd="0" destOrd="0" presId="urn:microsoft.com/office/officeart/2005/8/layout/vList2"/>
    <dgm:cxn modelId="{08C0B23A-B5A0-3840-8CC3-4479A9CBCB67}" type="presParOf" srcId="{E6F8952B-2691-144C-BFE8-DC8E0153E074}" destId="{448DE944-A7D0-8B4D-AE84-7143F9E6E75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C5D436C-1ABB-184D-9D51-8BEBB796624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05E1CFD-2669-B146-BF1A-0949FC058722}">
      <dgm:prSet/>
      <dgm:spPr/>
      <dgm:t>
        <a:bodyPr/>
        <a:lstStyle/>
        <a:p>
          <a:r>
            <a:rPr lang="en-US" dirty="0"/>
            <a:t>29</a:t>
          </a:r>
        </a:p>
      </dgm:t>
    </dgm:pt>
    <dgm:pt modelId="{9FECCA36-9069-E74C-A56E-E45BC2EAD4F1}" type="parTrans" cxnId="{4DDF4C22-4D4D-F748-929F-783E46CC9908}">
      <dgm:prSet/>
      <dgm:spPr/>
      <dgm:t>
        <a:bodyPr/>
        <a:lstStyle/>
        <a:p>
          <a:endParaRPr lang="en-US"/>
        </a:p>
      </dgm:t>
    </dgm:pt>
    <dgm:pt modelId="{2D7346DB-1EDB-6F40-A004-097908382313}" type="sibTrans" cxnId="{4DDF4C22-4D4D-F748-929F-783E46CC9908}">
      <dgm:prSet/>
      <dgm:spPr/>
      <dgm:t>
        <a:bodyPr/>
        <a:lstStyle/>
        <a:p>
          <a:endParaRPr lang="en-US"/>
        </a:p>
      </dgm:t>
    </dgm:pt>
    <dgm:pt modelId="{14060C29-3AF2-0B43-AEAF-B5358DCF1E32}" type="pres">
      <dgm:prSet presAssocID="{AC5D436C-1ABB-184D-9D51-8BEBB796624C}" presName="linear" presStyleCnt="0">
        <dgm:presLayoutVars>
          <dgm:animLvl val="lvl"/>
          <dgm:resizeHandles val="exact"/>
        </dgm:presLayoutVars>
      </dgm:prSet>
      <dgm:spPr/>
      <dgm:t>
        <a:bodyPr/>
        <a:lstStyle/>
        <a:p>
          <a:endParaRPr lang="en-US"/>
        </a:p>
      </dgm:t>
    </dgm:pt>
    <dgm:pt modelId="{9C1592FE-E7E3-FE42-83E2-5C5D6B73E4E3}" type="pres">
      <dgm:prSet presAssocID="{005E1CFD-2669-B146-BF1A-0949FC058722}" presName="parentText" presStyleLbl="node1" presStyleIdx="0" presStyleCnt="1">
        <dgm:presLayoutVars>
          <dgm:chMax val="0"/>
          <dgm:bulletEnabled val="1"/>
        </dgm:presLayoutVars>
      </dgm:prSet>
      <dgm:spPr/>
      <dgm:t>
        <a:bodyPr/>
        <a:lstStyle/>
        <a:p>
          <a:endParaRPr lang="en-US"/>
        </a:p>
      </dgm:t>
    </dgm:pt>
  </dgm:ptLst>
  <dgm:cxnLst>
    <dgm:cxn modelId="{4DDF4C22-4D4D-F748-929F-783E46CC9908}" srcId="{AC5D436C-1ABB-184D-9D51-8BEBB796624C}" destId="{005E1CFD-2669-B146-BF1A-0949FC058722}" srcOrd="0" destOrd="0" parTransId="{9FECCA36-9069-E74C-A56E-E45BC2EAD4F1}" sibTransId="{2D7346DB-1EDB-6F40-A004-097908382313}"/>
    <dgm:cxn modelId="{C00D626D-71ED-0347-9E7F-4E77CA408824}" type="presOf" srcId="{AC5D436C-1ABB-184D-9D51-8BEBB796624C}" destId="{14060C29-3AF2-0B43-AEAF-B5358DCF1E32}" srcOrd="0" destOrd="0" presId="urn:microsoft.com/office/officeart/2005/8/layout/vList2"/>
    <dgm:cxn modelId="{EDE86443-C65D-FC47-998E-349DD3A4D853}" type="presOf" srcId="{005E1CFD-2669-B146-BF1A-0949FC058722}" destId="{9C1592FE-E7E3-FE42-83E2-5C5D6B73E4E3}" srcOrd="0" destOrd="0" presId="urn:microsoft.com/office/officeart/2005/8/layout/vList2"/>
    <dgm:cxn modelId="{C9B71D4B-5E54-1546-8D1D-D9BBADE68568}" type="presParOf" srcId="{14060C29-3AF2-0B43-AEAF-B5358DCF1E32}" destId="{9C1592FE-E7E3-FE42-83E2-5C5D6B73E4E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38020E8-C801-484C-A00C-57E0CC92AA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3325ADD-C8FC-2F4B-B14F-48F845DBE0B5}">
      <dgm:prSet/>
      <dgm:spPr/>
      <dgm:t>
        <a:bodyPr/>
        <a:lstStyle/>
        <a:p>
          <a:r>
            <a:rPr lang="en-US" dirty="0"/>
            <a:t>32</a:t>
          </a:r>
        </a:p>
      </dgm:t>
    </dgm:pt>
    <dgm:pt modelId="{7206F36A-125D-0A4A-BED0-2D39F424C5B7}" type="parTrans" cxnId="{61227257-B08D-B34C-B3F1-DFF0274A3EC9}">
      <dgm:prSet/>
      <dgm:spPr/>
      <dgm:t>
        <a:bodyPr/>
        <a:lstStyle/>
        <a:p>
          <a:endParaRPr lang="en-US"/>
        </a:p>
      </dgm:t>
    </dgm:pt>
    <dgm:pt modelId="{78B239F5-EB0B-9C40-B61F-9A8E06C9F9E0}" type="sibTrans" cxnId="{61227257-B08D-B34C-B3F1-DFF0274A3EC9}">
      <dgm:prSet/>
      <dgm:spPr/>
      <dgm:t>
        <a:bodyPr/>
        <a:lstStyle/>
        <a:p>
          <a:endParaRPr lang="en-US"/>
        </a:p>
      </dgm:t>
    </dgm:pt>
    <dgm:pt modelId="{D5FE3D99-64DD-4647-8159-328D1971C8BF}" type="pres">
      <dgm:prSet presAssocID="{F38020E8-C801-484C-A00C-57E0CC92AADB}" presName="linear" presStyleCnt="0">
        <dgm:presLayoutVars>
          <dgm:animLvl val="lvl"/>
          <dgm:resizeHandles val="exact"/>
        </dgm:presLayoutVars>
      </dgm:prSet>
      <dgm:spPr/>
      <dgm:t>
        <a:bodyPr/>
        <a:lstStyle/>
        <a:p>
          <a:endParaRPr lang="en-US"/>
        </a:p>
      </dgm:t>
    </dgm:pt>
    <dgm:pt modelId="{C9A71560-D076-304E-BED0-3B2DCC75027D}" type="pres">
      <dgm:prSet presAssocID="{D3325ADD-C8FC-2F4B-B14F-48F845DBE0B5}" presName="parentText" presStyleLbl="node1" presStyleIdx="0" presStyleCnt="1">
        <dgm:presLayoutVars>
          <dgm:chMax val="0"/>
          <dgm:bulletEnabled val="1"/>
        </dgm:presLayoutVars>
      </dgm:prSet>
      <dgm:spPr/>
      <dgm:t>
        <a:bodyPr/>
        <a:lstStyle/>
        <a:p>
          <a:endParaRPr lang="en-US"/>
        </a:p>
      </dgm:t>
    </dgm:pt>
  </dgm:ptLst>
  <dgm:cxnLst>
    <dgm:cxn modelId="{61227257-B08D-B34C-B3F1-DFF0274A3EC9}" srcId="{F38020E8-C801-484C-A00C-57E0CC92AADB}" destId="{D3325ADD-C8FC-2F4B-B14F-48F845DBE0B5}" srcOrd="0" destOrd="0" parTransId="{7206F36A-125D-0A4A-BED0-2D39F424C5B7}" sibTransId="{78B239F5-EB0B-9C40-B61F-9A8E06C9F9E0}"/>
    <dgm:cxn modelId="{06B9358D-225E-3E4F-ACEB-232DE70F1FD0}" type="presOf" srcId="{F38020E8-C801-484C-A00C-57E0CC92AADB}" destId="{D5FE3D99-64DD-4647-8159-328D1971C8BF}" srcOrd="0" destOrd="0" presId="urn:microsoft.com/office/officeart/2005/8/layout/vList2"/>
    <dgm:cxn modelId="{E21D0D2E-D6B7-A34D-B13F-F27283E87D06}" type="presOf" srcId="{D3325ADD-C8FC-2F4B-B14F-48F845DBE0B5}" destId="{C9A71560-D076-304E-BED0-3B2DCC75027D}" srcOrd="0" destOrd="0" presId="urn:microsoft.com/office/officeart/2005/8/layout/vList2"/>
    <dgm:cxn modelId="{DCF75397-E1F8-CC47-8B84-A648E814FF0E}" type="presParOf" srcId="{D5FE3D99-64DD-4647-8159-328D1971C8BF}" destId="{C9A71560-D076-304E-BED0-3B2DCC75027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B959FCF-C784-1D4B-9AB3-A2E14EBA415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CC2AC9F-28B7-D74C-97C2-69E91B37445F}">
      <dgm:prSet/>
      <dgm:spPr/>
      <dgm:t>
        <a:bodyPr/>
        <a:lstStyle/>
        <a:p>
          <a:r>
            <a:rPr lang="en-US" dirty="0"/>
            <a:t>33</a:t>
          </a:r>
        </a:p>
      </dgm:t>
    </dgm:pt>
    <dgm:pt modelId="{9831754D-33A1-694A-8717-9B1F14FFF384}" type="parTrans" cxnId="{473381EE-F0DD-694D-BFA6-648BDDD3BAB4}">
      <dgm:prSet/>
      <dgm:spPr/>
      <dgm:t>
        <a:bodyPr/>
        <a:lstStyle/>
        <a:p>
          <a:endParaRPr lang="en-US"/>
        </a:p>
      </dgm:t>
    </dgm:pt>
    <dgm:pt modelId="{C623CC6E-06D9-3940-96F3-E283FAA9BA75}" type="sibTrans" cxnId="{473381EE-F0DD-694D-BFA6-648BDDD3BAB4}">
      <dgm:prSet/>
      <dgm:spPr/>
      <dgm:t>
        <a:bodyPr/>
        <a:lstStyle/>
        <a:p>
          <a:endParaRPr lang="en-US"/>
        </a:p>
      </dgm:t>
    </dgm:pt>
    <dgm:pt modelId="{F14AF8B7-C00E-034C-8937-C542547A0C9D}" type="pres">
      <dgm:prSet presAssocID="{7B959FCF-C784-1D4B-9AB3-A2E14EBA415E}" presName="linear" presStyleCnt="0">
        <dgm:presLayoutVars>
          <dgm:animLvl val="lvl"/>
          <dgm:resizeHandles val="exact"/>
        </dgm:presLayoutVars>
      </dgm:prSet>
      <dgm:spPr/>
      <dgm:t>
        <a:bodyPr/>
        <a:lstStyle/>
        <a:p>
          <a:endParaRPr lang="en-US"/>
        </a:p>
      </dgm:t>
    </dgm:pt>
    <dgm:pt modelId="{5861E2E1-CBE6-AF4B-9566-84114402E49F}" type="pres">
      <dgm:prSet presAssocID="{3CC2AC9F-28B7-D74C-97C2-69E91B37445F}" presName="parentText" presStyleLbl="node1" presStyleIdx="0" presStyleCnt="1">
        <dgm:presLayoutVars>
          <dgm:chMax val="0"/>
          <dgm:bulletEnabled val="1"/>
        </dgm:presLayoutVars>
      </dgm:prSet>
      <dgm:spPr/>
      <dgm:t>
        <a:bodyPr/>
        <a:lstStyle/>
        <a:p>
          <a:endParaRPr lang="en-US"/>
        </a:p>
      </dgm:t>
    </dgm:pt>
  </dgm:ptLst>
  <dgm:cxnLst>
    <dgm:cxn modelId="{B8C5C642-6F3E-5543-B1D2-FE8B8A7CBB30}" type="presOf" srcId="{7B959FCF-C784-1D4B-9AB3-A2E14EBA415E}" destId="{F14AF8B7-C00E-034C-8937-C542547A0C9D}" srcOrd="0" destOrd="0" presId="urn:microsoft.com/office/officeart/2005/8/layout/vList2"/>
    <dgm:cxn modelId="{37505B6E-3A8F-A644-BA0B-42B25D8D9CCA}" type="presOf" srcId="{3CC2AC9F-28B7-D74C-97C2-69E91B37445F}" destId="{5861E2E1-CBE6-AF4B-9566-84114402E49F}" srcOrd="0" destOrd="0" presId="urn:microsoft.com/office/officeart/2005/8/layout/vList2"/>
    <dgm:cxn modelId="{473381EE-F0DD-694D-BFA6-648BDDD3BAB4}" srcId="{7B959FCF-C784-1D4B-9AB3-A2E14EBA415E}" destId="{3CC2AC9F-28B7-D74C-97C2-69E91B37445F}" srcOrd="0" destOrd="0" parTransId="{9831754D-33A1-694A-8717-9B1F14FFF384}" sibTransId="{C623CC6E-06D9-3940-96F3-E283FAA9BA75}"/>
    <dgm:cxn modelId="{E81FB7F1-8FF6-9D43-97BF-B1648DB5E196}" type="presParOf" srcId="{F14AF8B7-C00E-034C-8937-C542547A0C9D}" destId="{5861E2E1-CBE6-AF4B-9566-84114402E49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0337DE9-79AE-F541-9FBA-B734D88800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FA3D3B4-8807-A842-856B-16CF5DA2EE13}">
      <dgm:prSet/>
      <dgm:spPr/>
      <dgm:t>
        <a:bodyPr/>
        <a:lstStyle/>
        <a:p>
          <a:r>
            <a:rPr lang="en-US" dirty="0"/>
            <a:t>35</a:t>
          </a:r>
        </a:p>
      </dgm:t>
    </dgm:pt>
    <dgm:pt modelId="{E8352600-518A-4343-864A-68F181A95237}" type="parTrans" cxnId="{48BD41CA-1F33-7249-90F0-1AC62B921109}">
      <dgm:prSet/>
      <dgm:spPr/>
      <dgm:t>
        <a:bodyPr/>
        <a:lstStyle/>
        <a:p>
          <a:endParaRPr lang="en-US"/>
        </a:p>
      </dgm:t>
    </dgm:pt>
    <dgm:pt modelId="{3BB57E4F-787D-BD46-AFE4-93683155825A}" type="sibTrans" cxnId="{48BD41CA-1F33-7249-90F0-1AC62B921109}">
      <dgm:prSet/>
      <dgm:spPr/>
      <dgm:t>
        <a:bodyPr/>
        <a:lstStyle/>
        <a:p>
          <a:endParaRPr lang="en-US"/>
        </a:p>
      </dgm:t>
    </dgm:pt>
    <dgm:pt modelId="{8311E5A3-8B5A-3148-8A2E-59E1C338525F}" type="pres">
      <dgm:prSet presAssocID="{B0337DE9-79AE-F541-9FBA-B734D88800EF}" presName="linear" presStyleCnt="0">
        <dgm:presLayoutVars>
          <dgm:animLvl val="lvl"/>
          <dgm:resizeHandles val="exact"/>
        </dgm:presLayoutVars>
      </dgm:prSet>
      <dgm:spPr/>
      <dgm:t>
        <a:bodyPr/>
        <a:lstStyle/>
        <a:p>
          <a:endParaRPr lang="en-US"/>
        </a:p>
      </dgm:t>
    </dgm:pt>
    <dgm:pt modelId="{9C4454ED-E8C2-DE42-9729-1EB50F6EEE4C}" type="pres">
      <dgm:prSet presAssocID="{4FA3D3B4-8807-A842-856B-16CF5DA2EE13}" presName="parentText" presStyleLbl="node1" presStyleIdx="0" presStyleCnt="1">
        <dgm:presLayoutVars>
          <dgm:chMax val="0"/>
          <dgm:bulletEnabled val="1"/>
        </dgm:presLayoutVars>
      </dgm:prSet>
      <dgm:spPr/>
      <dgm:t>
        <a:bodyPr/>
        <a:lstStyle/>
        <a:p>
          <a:endParaRPr lang="en-US"/>
        </a:p>
      </dgm:t>
    </dgm:pt>
  </dgm:ptLst>
  <dgm:cxnLst>
    <dgm:cxn modelId="{235FD75C-43E9-CF48-8E66-ADE923522C7E}" type="presOf" srcId="{4FA3D3B4-8807-A842-856B-16CF5DA2EE13}" destId="{9C4454ED-E8C2-DE42-9729-1EB50F6EEE4C}" srcOrd="0" destOrd="0" presId="urn:microsoft.com/office/officeart/2005/8/layout/vList2"/>
    <dgm:cxn modelId="{48BD41CA-1F33-7249-90F0-1AC62B921109}" srcId="{B0337DE9-79AE-F541-9FBA-B734D88800EF}" destId="{4FA3D3B4-8807-A842-856B-16CF5DA2EE13}" srcOrd="0" destOrd="0" parTransId="{E8352600-518A-4343-864A-68F181A95237}" sibTransId="{3BB57E4F-787D-BD46-AFE4-93683155825A}"/>
    <dgm:cxn modelId="{C18C85E5-2B27-C148-8F43-0496163463DE}" type="presOf" srcId="{B0337DE9-79AE-F541-9FBA-B734D88800EF}" destId="{8311E5A3-8B5A-3148-8A2E-59E1C338525F}" srcOrd="0" destOrd="0" presId="urn:microsoft.com/office/officeart/2005/8/layout/vList2"/>
    <dgm:cxn modelId="{99CB38DA-99F2-204F-8672-EA5D73341159}" type="presParOf" srcId="{8311E5A3-8B5A-3148-8A2E-59E1C338525F}" destId="{9C4454ED-E8C2-DE42-9729-1EB50F6EEE4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B0B4E64-963B-F147-8F83-1F3CDA61F6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F5B2873-78EF-404F-A2B6-9605328E47AA}">
      <dgm:prSet/>
      <dgm:spPr/>
      <dgm:t>
        <a:bodyPr/>
        <a:lstStyle/>
        <a:p>
          <a:r>
            <a:rPr lang="en-US" dirty="0"/>
            <a:t>36</a:t>
          </a:r>
        </a:p>
      </dgm:t>
    </dgm:pt>
    <dgm:pt modelId="{FC2C5C72-A825-914B-BD89-814D239F955C}" type="parTrans" cxnId="{111EE208-9B96-114A-8C97-1C4565DC6892}">
      <dgm:prSet/>
      <dgm:spPr/>
      <dgm:t>
        <a:bodyPr/>
        <a:lstStyle/>
        <a:p>
          <a:endParaRPr lang="en-US"/>
        </a:p>
      </dgm:t>
    </dgm:pt>
    <dgm:pt modelId="{41676662-AB43-704A-A2A1-E4531FFE2787}" type="sibTrans" cxnId="{111EE208-9B96-114A-8C97-1C4565DC6892}">
      <dgm:prSet/>
      <dgm:spPr/>
      <dgm:t>
        <a:bodyPr/>
        <a:lstStyle/>
        <a:p>
          <a:endParaRPr lang="en-US"/>
        </a:p>
      </dgm:t>
    </dgm:pt>
    <dgm:pt modelId="{7E671A93-1E5D-0347-92E4-2FFA8E2671CF}" type="pres">
      <dgm:prSet presAssocID="{1B0B4E64-963B-F147-8F83-1F3CDA61F6D6}" presName="linear" presStyleCnt="0">
        <dgm:presLayoutVars>
          <dgm:animLvl val="lvl"/>
          <dgm:resizeHandles val="exact"/>
        </dgm:presLayoutVars>
      </dgm:prSet>
      <dgm:spPr/>
      <dgm:t>
        <a:bodyPr/>
        <a:lstStyle/>
        <a:p>
          <a:endParaRPr lang="en-US"/>
        </a:p>
      </dgm:t>
    </dgm:pt>
    <dgm:pt modelId="{38460462-27EE-4744-B5F7-29AD1528C25D}" type="pres">
      <dgm:prSet presAssocID="{4F5B2873-78EF-404F-A2B6-9605328E47AA}" presName="parentText" presStyleLbl="node1" presStyleIdx="0" presStyleCnt="1">
        <dgm:presLayoutVars>
          <dgm:chMax val="0"/>
          <dgm:bulletEnabled val="1"/>
        </dgm:presLayoutVars>
      </dgm:prSet>
      <dgm:spPr/>
      <dgm:t>
        <a:bodyPr/>
        <a:lstStyle/>
        <a:p>
          <a:endParaRPr lang="en-US"/>
        </a:p>
      </dgm:t>
    </dgm:pt>
  </dgm:ptLst>
  <dgm:cxnLst>
    <dgm:cxn modelId="{111EE208-9B96-114A-8C97-1C4565DC6892}" srcId="{1B0B4E64-963B-F147-8F83-1F3CDA61F6D6}" destId="{4F5B2873-78EF-404F-A2B6-9605328E47AA}" srcOrd="0" destOrd="0" parTransId="{FC2C5C72-A825-914B-BD89-814D239F955C}" sibTransId="{41676662-AB43-704A-A2A1-E4531FFE2787}"/>
    <dgm:cxn modelId="{A1C9352E-A70F-7A4A-9AD6-638690B5A39F}" type="presOf" srcId="{4F5B2873-78EF-404F-A2B6-9605328E47AA}" destId="{38460462-27EE-4744-B5F7-29AD1528C25D}" srcOrd="0" destOrd="0" presId="urn:microsoft.com/office/officeart/2005/8/layout/vList2"/>
    <dgm:cxn modelId="{2C6E4136-ED58-3347-AE77-2EFA40DA6635}" type="presOf" srcId="{1B0B4E64-963B-F147-8F83-1F3CDA61F6D6}" destId="{7E671A93-1E5D-0347-92E4-2FFA8E2671CF}" srcOrd="0" destOrd="0" presId="urn:microsoft.com/office/officeart/2005/8/layout/vList2"/>
    <dgm:cxn modelId="{08436B26-E35D-0540-9299-7BC4D74C0310}" type="presParOf" srcId="{7E671A93-1E5D-0347-92E4-2FFA8E2671CF}" destId="{38460462-27EE-4744-B5F7-29AD1528C25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B46DD4-4CAD-3449-9F23-46E2B8FBE1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F49FFD1-6E20-994D-A466-739EB8E897E1}">
      <dgm:prSet/>
      <dgm:spPr/>
      <dgm:t>
        <a:bodyPr/>
        <a:lstStyle/>
        <a:p>
          <a:r>
            <a:rPr lang="en-US" dirty="0"/>
            <a:t>6</a:t>
          </a:r>
        </a:p>
      </dgm:t>
    </dgm:pt>
    <dgm:pt modelId="{86DD7ACA-0C09-3844-8FE3-043FAF623EAB}" type="parTrans" cxnId="{046A1B8A-84AB-E64C-8DFD-47E37F82F3CA}">
      <dgm:prSet/>
      <dgm:spPr/>
      <dgm:t>
        <a:bodyPr/>
        <a:lstStyle/>
        <a:p>
          <a:endParaRPr lang="en-US"/>
        </a:p>
      </dgm:t>
    </dgm:pt>
    <dgm:pt modelId="{F77C8E4F-5B1E-0943-938A-7FCF45EF7216}" type="sibTrans" cxnId="{046A1B8A-84AB-E64C-8DFD-47E37F82F3CA}">
      <dgm:prSet/>
      <dgm:spPr/>
      <dgm:t>
        <a:bodyPr/>
        <a:lstStyle/>
        <a:p>
          <a:endParaRPr lang="en-US"/>
        </a:p>
      </dgm:t>
    </dgm:pt>
    <dgm:pt modelId="{20F7B94C-FE9E-7E41-A443-A2AAFCC6EF63}" type="pres">
      <dgm:prSet presAssocID="{A4B46DD4-4CAD-3449-9F23-46E2B8FBE168}" presName="linear" presStyleCnt="0">
        <dgm:presLayoutVars>
          <dgm:animLvl val="lvl"/>
          <dgm:resizeHandles val="exact"/>
        </dgm:presLayoutVars>
      </dgm:prSet>
      <dgm:spPr/>
      <dgm:t>
        <a:bodyPr/>
        <a:lstStyle/>
        <a:p>
          <a:endParaRPr lang="en-US"/>
        </a:p>
      </dgm:t>
    </dgm:pt>
    <dgm:pt modelId="{B648968E-D0D6-EF4C-83B4-AA126DBD76B7}" type="pres">
      <dgm:prSet presAssocID="{4F49FFD1-6E20-994D-A466-739EB8E897E1}" presName="parentText" presStyleLbl="node1" presStyleIdx="0" presStyleCnt="1">
        <dgm:presLayoutVars>
          <dgm:chMax val="0"/>
          <dgm:bulletEnabled val="1"/>
        </dgm:presLayoutVars>
      </dgm:prSet>
      <dgm:spPr/>
      <dgm:t>
        <a:bodyPr/>
        <a:lstStyle/>
        <a:p>
          <a:endParaRPr lang="en-US"/>
        </a:p>
      </dgm:t>
    </dgm:pt>
  </dgm:ptLst>
  <dgm:cxnLst>
    <dgm:cxn modelId="{046A1B8A-84AB-E64C-8DFD-47E37F82F3CA}" srcId="{A4B46DD4-4CAD-3449-9F23-46E2B8FBE168}" destId="{4F49FFD1-6E20-994D-A466-739EB8E897E1}" srcOrd="0" destOrd="0" parTransId="{86DD7ACA-0C09-3844-8FE3-043FAF623EAB}" sibTransId="{F77C8E4F-5B1E-0943-938A-7FCF45EF7216}"/>
    <dgm:cxn modelId="{68F2BC2A-E7AD-024D-8016-9826D703BAAB}" type="presOf" srcId="{4F49FFD1-6E20-994D-A466-739EB8E897E1}" destId="{B648968E-D0D6-EF4C-83B4-AA126DBD76B7}" srcOrd="0" destOrd="0" presId="urn:microsoft.com/office/officeart/2005/8/layout/vList2"/>
    <dgm:cxn modelId="{68E447E6-D52F-DD48-BBF5-8849C099A35B}" type="presOf" srcId="{A4B46DD4-4CAD-3449-9F23-46E2B8FBE168}" destId="{20F7B94C-FE9E-7E41-A443-A2AAFCC6EF63}" srcOrd="0" destOrd="0" presId="urn:microsoft.com/office/officeart/2005/8/layout/vList2"/>
    <dgm:cxn modelId="{62EFB224-8E8F-D848-9573-A9B8D1CE8CC2}" type="presParOf" srcId="{20F7B94C-FE9E-7E41-A443-A2AAFCC6EF63}" destId="{B648968E-D0D6-EF4C-83B4-AA126DBD76B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F514671-CB9A-D14D-8776-44B9172DFA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1DECEF-EEB9-DF4D-97A0-365DBD5A82FA}">
      <dgm:prSet/>
      <dgm:spPr/>
      <dgm:t>
        <a:bodyPr/>
        <a:lstStyle/>
        <a:p>
          <a:r>
            <a:rPr lang="en-US" dirty="0"/>
            <a:t>38</a:t>
          </a:r>
        </a:p>
      </dgm:t>
    </dgm:pt>
    <dgm:pt modelId="{0ECBA6B3-CCA4-1E49-BAE8-E157EFD63A92}" type="parTrans" cxnId="{9B2B5AD1-F2B9-C64A-B384-82CDD53F9979}">
      <dgm:prSet/>
      <dgm:spPr/>
      <dgm:t>
        <a:bodyPr/>
        <a:lstStyle/>
        <a:p>
          <a:endParaRPr lang="en-US"/>
        </a:p>
      </dgm:t>
    </dgm:pt>
    <dgm:pt modelId="{990A26E3-3130-5B43-95FD-536E1847E8BD}" type="sibTrans" cxnId="{9B2B5AD1-F2B9-C64A-B384-82CDD53F9979}">
      <dgm:prSet/>
      <dgm:spPr/>
      <dgm:t>
        <a:bodyPr/>
        <a:lstStyle/>
        <a:p>
          <a:endParaRPr lang="en-US"/>
        </a:p>
      </dgm:t>
    </dgm:pt>
    <dgm:pt modelId="{C97974DE-A514-2947-9092-4F66B604756C}" type="pres">
      <dgm:prSet presAssocID="{AF514671-CB9A-D14D-8776-44B9172DFA75}" presName="linear" presStyleCnt="0">
        <dgm:presLayoutVars>
          <dgm:animLvl val="lvl"/>
          <dgm:resizeHandles val="exact"/>
        </dgm:presLayoutVars>
      </dgm:prSet>
      <dgm:spPr/>
      <dgm:t>
        <a:bodyPr/>
        <a:lstStyle/>
        <a:p>
          <a:endParaRPr lang="en-US"/>
        </a:p>
      </dgm:t>
    </dgm:pt>
    <dgm:pt modelId="{32E65D49-D37F-1749-8EC8-938D254538BC}" type="pres">
      <dgm:prSet presAssocID="{CF1DECEF-EEB9-DF4D-97A0-365DBD5A82FA}" presName="parentText" presStyleLbl="node1" presStyleIdx="0" presStyleCnt="1">
        <dgm:presLayoutVars>
          <dgm:chMax val="0"/>
          <dgm:bulletEnabled val="1"/>
        </dgm:presLayoutVars>
      </dgm:prSet>
      <dgm:spPr/>
      <dgm:t>
        <a:bodyPr/>
        <a:lstStyle/>
        <a:p>
          <a:endParaRPr lang="en-US"/>
        </a:p>
      </dgm:t>
    </dgm:pt>
  </dgm:ptLst>
  <dgm:cxnLst>
    <dgm:cxn modelId="{750D4BC2-C2F4-5444-9958-E2368C632010}" type="presOf" srcId="{AF514671-CB9A-D14D-8776-44B9172DFA75}" destId="{C97974DE-A514-2947-9092-4F66B604756C}" srcOrd="0" destOrd="0" presId="urn:microsoft.com/office/officeart/2005/8/layout/vList2"/>
    <dgm:cxn modelId="{D2E84441-63EF-2A45-B537-9DD74C9AC2EF}" type="presOf" srcId="{CF1DECEF-EEB9-DF4D-97A0-365DBD5A82FA}" destId="{32E65D49-D37F-1749-8EC8-938D254538BC}" srcOrd="0" destOrd="0" presId="urn:microsoft.com/office/officeart/2005/8/layout/vList2"/>
    <dgm:cxn modelId="{9B2B5AD1-F2B9-C64A-B384-82CDD53F9979}" srcId="{AF514671-CB9A-D14D-8776-44B9172DFA75}" destId="{CF1DECEF-EEB9-DF4D-97A0-365DBD5A82FA}" srcOrd="0" destOrd="0" parTransId="{0ECBA6B3-CCA4-1E49-BAE8-E157EFD63A92}" sibTransId="{990A26E3-3130-5B43-95FD-536E1847E8BD}"/>
    <dgm:cxn modelId="{AB528403-EB84-F343-8B85-781E42A10345}" type="presParOf" srcId="{C97974DE-A514-2947-9092-4F66B604756C}" destId="{32E65D49-D37F-1749-8EC8-938D254538B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F514671-CB9A-D14D-8776-44B9172DFA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1DECEF-EEB9-DF4D-97A0-365DBD5A82FA}">
      <dgm:prSet/>
      <dgm:spPr/>
      <dgm:t>
        <a:bodyPr/>
        <a:lstStyle/>
        <a:p>
          <a:r>
            <a:rPr lang="en-US" dirty="0"/>
            <a:t>38</a:t>
          </a:r>
        </a:p>
      </dgm:t>
    </dgm:pt>
    <dgm:pt modelId="{0ECBA6B3-CCA4-1E49-BAE8-E157EFD63A92}" type="parTrans" cxnId="{9B2B5AD1-F2B9-C64A-B384-82CDD53F9979}">
      <dgm:prSet/>
      <dgm:spPr/>
      <dgm:t>
        <a:bodyPr/>
        <a:lstStyle/>
        <a:p>
          <a:endParaRPr lang="en-US"/>
        </a:p>
      </dgm:t>
    </dgm:pt>
    <dgm:pt modelId="{990A26E3-3130-5B43-95FD-536E1847E8BD}" type="sibTrans" cxnId="{9B2B5AD1-F2B9-C64A-B384-82CDD53F9979}">
      <dgm:prSet/>
      <dgm:spPr/>
      <dgm:t>
        <a:bodyPr/>
        <a:lstStyle/>
        <a:p>
          <a:endParaRPr lang="en-US"/>
        </a:p>
      </dgm:t>
    </dgm:pt>
    <dgm:pt modelId="{C97974DE-A514-2947-9092-4F66B604756C}" type="pres">
      <dgm:prSet presAssocID="{AF514671-CB9A-D14D-8776-44B9172DFA75}" presName="linear" presStyleCnt="0">
        <dgm:presLayoutVars>
          <dgm:animLvl val="lvl"/>
          <dgm:resizeHandles val="exact"/>
        </dgm:presLayoutVars>
      </dgm:prSet>
      <dgm:spPr/>
      <dgm:t>
        <a:bodyPr/>
        <a:lstStyle/>
        <a:p>
          <a:endParaRPr lang="en-US"/>
        </a:p>
      </dgm:t>
    </dgm:pt>
    <dgm:pt modelId="{32E65D49-D37F-1749-8EC8-938D254538BC}" type="pres">
      <dgm:prSet presAssocID="{CF1DECEF-EEB9-DF4D-97A0-365DBD5A82FA}" presName="parentText" presStyleLbl="node1" presStyleIdx="0" presStyleCnt="1">
        <dgm:presLayoutVars>
          <dgm:chMax val="0"/>
          <dgm:bulletEnabled val="1"/>
        </dgm:presLayoutVars>
      </dgm:prSet>
      <dgm:spPr/>
      <dgm:t>
        <a:bodyPr/>
        <a:lstStyle/>
        <a:p>
          <a:endParaRPr lang="en-US"/>
        </a:p>
      </dgm:t>
    </dgm:pt>
  </dgm:ptLst>
  <dgm:cxnLst>
    <dgm:cxn modelId="{750D4BC2-C2F4-5444-9958-E2368C632010}" type="presOf" srcId="{AF514671-CB9A-D14D-8776-44B9172DFA75}" destId="{C97974DE-A514-2947-9092-4F66B604756C}" srcOrd="0" destOrd="0" presId="urn:microsoft.com/office/officeart/2005/8/layout/vList2"/>
    <dgm:cxn modelId="{D2E84441-63EF-2A45-B537-9DD74C9AC2EF}" type="presOf" srcId="{CF1DECEF-EEB9-DF4D-97A0-365DBD5A82FA}" destId="{32E65D49-D37F-1749-8EC8-938D254538BC}" srcOrd="0" destOrd="0" presId="urn:microsoft.com/office/officeart/2005/8/layout/vList2"/>
    <dgm:cxn modelId="{9B2B5AD1-F2B9-C64A-B384-82CDD53F9979}" srcId="{AF514671-CB9A-D14D-8776-44B9172DFA75}" destId="{CF1DECEF-EEB9-DF4D-97A0-365DBD5A82FA}" srcOrd="0" destOrd="0" parTransId="{0ECBA6B3-CCA4-1E49-BAE8-E157EFD63A92}" sibTransId="{990A26E3-3130-5B43-95FD-536E1847E8BD}"/>
    <dgm:cxn modelId="{AB528403-EB84-F343-8B85-781E42A10345}" type="presParOf" srcId="{C97974DE-A514-2947-9092-4F66B604756C}" destId="{32E65D49-D37F-1749-8EC8-938D254538B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D784CD-ECB4-4C42-BB39-BD00427655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1FBD82-C8AD-BB49-BC2C-2BA23D84C787}">
      <dgm:prSet/>
      <dgm:spPr/>
      <dgm:t>
        <a:bodyPr/>
        <a:lstStyle/>
        <a:p>
          <a:r>
            <a:rPr lang="en-US" dirty="0"/>
            <a:t>7</a:t>
          </a:r>
        </a:p>
      </dgm:t>
    </dgm:pt>
    <dgm:pt modelId="{0391CACE-40D2-204D-A2C4-029811BE9220}" type="parTrans" cxnId="{C0295673-A02D-CC49-9390-A291E314951A}">
      <dgm:prSet/>
      <dgm:spPr/>
      <dgm:t>
        <a:bodyPr/>
        <a:lstStyle/>
        <a:p>
          <a:endParaRPr lang="en-US"/>
        </a:p>
      </dgm:t>
    </dgm:pt>
    <dgm:pt modelId="{BCCE5749-2388-134B-8B64-877B1379F45B}" type="sibTrans" cxnId="{C0295673-A02D-CC49-9390-A291E314951A}">
      <dgm:prSet/>
      <dgm:spPr/>
      <dgm:t>
        <a:bodyPr/>
        <a:lstStyle/>
        <a:p>
          <a:endParaRPr lang="en-US"/>
        </a:p>
      </dgm:t>
    </dgm:pt>
    <dgm:pt modelId="{07CE7272-EBBD-7544-839F-C52F8E910FDE}" type="pres">
      <dgm:prSet presAssocID="{E7D784CD-ECB4-4C42-BB39-BD0042765575}" presName="linear" presStyleCnt="0">
        <dgm:presLayoutVars>
          <dgm:animLvl val="lvl"/>
          <dgm:resizeHandles val="exact"/>
        </dgm:presLayoutVars>
      </dgm:prSet>
      <dgm:spPr/>
      <dgm:t>
        <a:bodyPr/>
        <a:lstStyle/>
        <a:p>
          <a:endParaRPr lang="en-US"/>
        </a:p>
      </dgm:t>
    </dgm:pt>
    <dgm:pt modelId="{BFD42FBB-1E63-9A4D-BE3E-ACF42589D6C6}" type="pres">
      <dgm:prSet presAssocID="{A01FBD82-C8AD-BB49-BC2C-2BA23D84C787}" presName="parentText" presStyleLbl="node1" presStyleIdx="0" presStyleCnt="1">
        <dgm:presLayoutVars>
          <dgm:chMax val="0"/>
          <dgm:bulletEnabled val="1"/>
        </dgm:presLayoutVars>
      </dgm:prSet>
      <dgm:spPr/>
      <dgm:t>
        <a:bodyPr/>
        <a:lstStyle/>
        <a:p>
          <a:endParaRPr lang="en-US"/>
        </a:p>
      </dgm:t>
    </dgm:pt>
  </dgm:ptLst>
  <dgm:cxnLst>
    <dgm:cxn modelId="{1B1508D6-BFC2-5D4D-A417-A02B2F15CA73}" type="presOf" srcId="{A01FBD82-C8AD-BB49-BC2C-2BA23D84C787}" destId="{BFD42FBB-1E63-9A4D-BE3E-ACF42589D6C6}" srcOrd="0" destOrd="0" presId="urn:microsoft.com/office/officeart/2005/8/layout/vList2"/>
    <dgm:cxn modelId="{5CDD7104-31D4-C04A-9983-AC85AE532BAD}" type="presOf" srcId="{E7D784CD-ECB4-4C42-BB39-BD0042765575}" destId="{07CE7272-EBBD-7544-839F-C52F8E910FDE}" srcOrd="0" destOrd="0" presId="urn:microsoft.com/office/officeart/2005/8/layout/vList2"/>
    <dgm:cxn modelId="{C0295673-A02D-CC49-9390-A291E314951A}" srcId="{E7D784CD-ECB4-4C42-BB39-BD0042765575}" destId="{A01FBD82-C8AD-BB49-BC2C-2BA23D84C787}" srcOrd="0" destOrd="0" parTransId="{0391CACE-40D2-204D-A2C4-029811BE9220}" sibTransId="{BCCE5749-2388-134B-8B64-877B1379F45B}"/>
    <dgm:cxn modelId="{5F4A0B8A-3EC5-A743-BE9E-1B594F28E310}" type="presParOf" srcId="{07CE7272-EBBD-7544-839F-C52F8E910FDE}" destId="{BFD42FBB-1E63-9A4D-BE3E-ACF42589D6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6AACDD-A3D1-D343-96BD-D2C3E60AD8D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6FE66427-23F9-ED40-A2DF-8B0F9DF24E73}">
      <dgm:prSet/>
      <dgm:spPr/>
      <dgm:t>
        <a:bodyPr/>
        <a:lstStyle/>
        <a:p>
          <a:r>
            <a:rPr lang="en-US" dirty="0"/>
            <a:t>8</a:t>
          </a:r>
        </a:p>
      </dgm:t>
    </dgm:pt>
    <dgm:pt modelId="{0BF5933F-C190-A844-9301-EEF6E4A7215A}" type="parTrans" cxnId="{EF9F3AEF-4478-D946-BBCC-8D4D95A6BA7F}">
      <dgm:prSet/>
      <dgm:spPr/>
      <dgm:t>
        <a:bodyPr/>
        <a:lstStyle/>
        <a:p>
          <a:endParaRPr lang="en-US"/>
        </a:p>
      </dgm:t>
    </dgm:pt>
    <dgm:pt modelId="{05FA690C-8AB6-5E42-8627-55AA79F06134}" type="sibTrans" cxnId="{EF9F3AEF-4478-D946-BBCC-8D4D95A6BA7F}">
      <dgm:prSet/>
      <dgm:spPr/>
      <dgm:t>
        <a:bodyPr/>
        <a:lstStyle/>
        <a:p>
          <a:endParaRPr lang="en-US"/>
        </a:p>
      </dgm:t>
    </dgm:pt>
    <dgm:pt modelId="{99DC8844-8DB9-2542-BB92-F73A4157654B}" type="pres">
      <dgm:prSet presAssocID="{756AACDD-A3D1-D343-96BD-D2C3E60AD8DA}" presName="hierChild1" presStyleCnt="0">
        <dgm:presLayoutVars>
          <dgm:orgChart val="1"/>
          <dgm:chPref val="1"/>
          <dgm:dir/>
          <dgm:animOne val="branch"/>
          <dgm:animLvl val="lvl"/>
          <dgm:resizeHandles/>
        </dgm:presLayoutVars>
      </dgm:prSet>
      <dgm:spPr/>
      <dgm:t>
        <a:bodyPr/>
        <a:lstStyle/>
        <a:p>
          <a:endParaRPr lang="en-US"/>
        </a:p>
      </dgm:t>
    </dgm:pt>
    <dgm:pt modelId="{264851A2-BA94-F94F-8C90-2E2637EA1E21}" type="pres">
      <dgm:prSet presAssocID="{6FE66427-23F9-ED40-A2DF-8B0F9DF24E73}" presName="hierRoot1" presStyleCnt="0">
        <dgm:presLayoutVars>
          <dgm:hierBranch val="init"/>
        </dgm:presLayoutVars>
      </dgm:prSet>
      <dgm:spPr/>
    </dgm:pt>
    <dgm:pt modelId="{AA34898F-4B17-6346-B0AA-DCA43CAA8BCD}" type="pres">
      <dgm:prSet presAssocID="{6FE66427-23F9-ED40-A2DF-8B0F9DF24E73}" presName="rootComposite1" presStyleCnt="0"/>
      <dgm:spPr/>
    </dgm:pt>
    <dgm:pt modelId="{8093FD40-69CC-7144-997E-4EBD0ADD2B80}" type="pres">
      <dgm:prSet presAssocID="{6FE66427-23F9-ED40-A2DF-8B0F9DF24E73}" presName="rootText1" presStyleLbl="node0" presStyleIdx="0" presStyleCnt="1">
        <dgm:presLayoutVars>
          <dgm:chPref val="3"/>
        </dgm:presLayoutVars>
      </dgm:prSet>
      <dgm:spPr/>
      <dgm:t>
        <a:bodyPr/>
        <a:lstStyle/>
        <a:p>
          <a:endParaRPr lang="en-US"/>
        </a:p>
      </dgm:t>
    </dgm:pt>
    <dgm:pt modelId="{10EE6D30-706E-8E49-99AB-1DC2C393BFB6}" type="pres">
      <dgm:prSet presAssocID="{6FE66427-23F9-ED40-A2DF-8B0F9DF24E73}" presName="rootConnector1" presStyleLbl="node1" presStyleIdx="0" presStyleCnt="0"/>
      <dgm:spPr/>
      <dgm:t>
        <a:bodyPr/>
        <a:lstStyle/>
        <a:p>
          <a:endParaRPr lang="en-US"/>
        </a:p>
      </dgm:t>
    </dgm:pt>
    <dgm:pt modelId="{E465D17B-D58D-8746-A4FD-989A7BD066A0}" type="pres">
      <dgm:prSet presAssocID="{6FE66427-23F9-ED40-A2DF-8B0F9DF24E73}" presName="hierChild2" presStyleCnt="0"/>
      <dgm:spPr/>
    </dgm:pt>
    <dgm:pt modelId="{ECCDB025-94C5-1241-A711-21F377547410}" type="pres">
      <dgm:prSet presAssocID="{6FE66427-23F9-ED40-A2DF-8B0F9DF24E73}" presName="hierChild3" presStyleCnt="0"/>
      <dgm:spPr/>
    </dgm:pt>
  </dgm:ptLst>
  <dgm:cxnLst>
    <dgm:cxn modelId="{54793493-98EB-454F-850E-2A5FD13BE4EC}" type="presOf" srcId="{756AACDD-A3D1-D343-96BD-D2C3E60AD8DA}" destId="{99DC8844-8DB9-2542-BB92-F73A4157654B}" srcOrd="0" destOrd="0" presId="urn:microsoft.com/office/officeart/2005/8/layout/orgChart1"/>
    <dgm:cxn modelId="{8AB15B55-0452-7643-A33C-7B24EA9CB6B5}" type="presOf" srcId="{6FE66427-23F9-ED40-A2DF-8B0F9DF24E73}" destId="{8093FD40-69CC-7144-997E-4EBD0ADD2B80}" srcOrd="0" destOrd="0" presId="urn:microsoft.com/office/officeart/2005/8/layout/orgChart1"/>
    <dgm:cxn modelId="{98A792C1-D6A3-534A-A6E8-B2193C69272D}" type="presOf" srcId="{6FE66427-23F9-ED40-A2DF-8B0F9DF24E73}" destId="{10EE6D30-706E-8E49-99AB-1DC2C393BFB6}" srcOrd="1" destOrd="0" presId="urn:microsoft.com/office/officeart/2005/8/layout/orgChart1"/>
    <dgm:cxn modelId="{EF9F3AEF-4478-D946-BBCC-8D4D95A6BA7F}" srcId="{756AACDD-A3D1-D343-96BD-D2C3E60AD8DA}" destId="{6FE66427-23F9-ED40-A2DF-8B0F9DF24E73}" srcOrd="0" destOrd="0" parTransId="{0BF5933F-C190-A844-9301-EEF6E4A7215A}" sibTransId="{05FA690C-8AB6-5E42-8627-55AA79F06134}"/>
    <dgm:cxn modelId="{46006F1D-967C-B049-8DC8-B240705DABF0}" type="presParOf" srcId="{99DC8844-8DB9-2542-BB92-F73A4157654B}" destId="{264851A2-BA94-F94F-8C90-2E2637EA1E21}" srcOrd="0" destOrd="0" presId="urn:microsoft.com/office/officeart/2005/8/layout/orgChart1"/>
    <dgm:cxn modelId="{663742DB-159D-CE40-8E85-C055A026774E}" type="presParOf" srcId="{264851A2-BA94-F94F-8C90-2E2637EA1E21}" destId="{AA34898F-4B17-6346-B0AA-DCA43CAA8BCD}" srcOrd="0" destOrd="0" presId="urn:microsoft.com/office/officeart/2005/8/layout/orgChart1"/>
    <dgm:cxn modelId="{28EBC47D-8731-4D40-8908-7724B6DFC635}" type="presParOf" srcId="{AA34898F-4B17-6346-B0AA-DCA43CAA8BCD}" destId="{8093FD40-69CC-7144-997E-4EBD0ADD2B80}" srcOrd="0" destOrd="0" presId="urn:microsoft.com/office/officeart/2005/8/layout/orgChart1"/>
    <dgm:cxn modelId="{D2E44807-FC4D-3E48-95BA-AC9342C6051E}" type="presParOf" srcId="{AA34898F-4B17-6346-B0AA-DCA43CAA8BCD}" destId="{10EE6D30-706E-8E49-99AB-1DC2C393BFB6}" srcOrd="1" destOrd="0" presId="urn:microsoft.com/office/officeart/2005/8/layout/orgChart1"/>
    <dgm:cxn modelId="{DD261D62-404E-594A-A5FD-094F17E65B5E}" type="presParOf" srcId="{264851A2-BA94-F94F-8C90-2E2637EA1E21}" destId="{E465D17B-D58D-8746-A4FD-989A7BD066A0}" srcOrd="1" destOrd="0" presId="urn:microsoft.com/office/officeart/2005/8/layout/orgChart1"/>
    <dgm:cxn modelId="{99F23304-97E2-9844-BD13-FF27318E492A}" type="presParOf" srcId="{264851A2-BA94-F94F-8C90-2E2637EA1E21}" destId="{ECCDB025-94C5-1241-A711-21F37754741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751413-161D-5E4A-804F-AED8C485C67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9E2A502-F078-F145-BF99-56C1C6218423}">
      <dgm:prSet/>
      <dgm:spPr/>
      <dgm:t>
        <a:bodyPr/>
        <a:lstStyle/>
        <a:p>
          <a:r>
            <a:rPr lang="en-US" dirty="0"/>
            <a:t>9</a:t>
          </a:r>
        </a:p>
      </dgm:t>
    </dgm:pt>
    <dgm:pt modelId="{93BF19D1-F273-734C-8F29-611EE1B06B3D}" type="parTrans" cxnId="{E315A5FB-1662-5B4F-9B2E-4058FF0E6B15}">
      <dgm:prSet/>
      <dgm:spPr/>
      <dgm:t>
        <a:bodyPr/>
        <a:lstStyle/>
        <a:p>
          <a:endParaRPr lang="en-US"/>
        </a:p>
      </dgm:t>
    </dgm:pt>
    <dgm:pt modelId="{608E4EFA-7704-324B-8123-357345094DD0}" type="sibTrans" cxnId="{E315A5FB-1662-5B4F-9B2E-4058FF0E6B15}">
      <dgm:prSet/>
      <dgm:spPr/>
      <dgm:t>
        <a:bodyPr/>
        <a:lstStyle/>
        <a:p>
          <a:endParaRPr lang="en-US"/>
        </a:p>
      </dgm:t>
    </dgm:pt>
    <dgm:pt modelId="{EE377C54-9EB4-CC46-82D0-813CF95D08A9}" type="pres">
      <dgm:prSet presAssocID="{B9751413-161D-5E4A-804F-AED8C485C678}" presName="linear" presStyleCnt="0">
        <dgm:presLayoutVars>
          <dgm:animLvl val="lvl"/>
          <dgm:resizeHandles val="exact"/>
        </dgm:presLayoutVars>
      </dgm:prSet>
      <dgm:spPr/>
      <dgm:t>
        <a:bodyPr/>
        <a:lstStyle/>
        <a:p>
          <a:endParaRPr lang="en-US"/>
        </a:p>
      </dgm:t>
    </dgm:pt>
    <dgm:pt modelId="{A721B1B7-D840-1B44-B0EE-1101A41E182C}" type="pres">
      <dgm:prSet presAssocID="{89E2A502-F078-F145-BF99-56C1C6218423}" presName="parentText" presStyleLbl="node1" presStyleIdx="0" presStyleCnt="1">
        <dgm:presLayoutVars>
          <dgm:chMax val="0"/>
          <dgm:bulletEnabled val="1"/>
        </dgm:presLayoutVars>
      </dgm:prSet>
      <dgm:spPr/>
      <dgm:t>
        <a:bodyPr/>
        <a:lstStyle/>
        <a:p>
          <a:endParaRPr lang="en-US"/>
        </a:p>
      </dgm:t>
    </dgm:pt>
  </dgm:ptLst>
  <dgm:cxnLst>
    <dgm:cxn modelId="{C2FF2382-60E2-B745-8A90-148985A81B25}" type="presOf" srcId="{B9751413-161D-5E4A-804F-AED8C485C678}" destId="{EE377C54-9EB4-CC46-82D0-813CF95D08A9}" srcOrd="0" destOrd="0" presId="urn:microsoft.com/office/officeart/2005/8/layout/vList2"/>
    <dgm:cxn modelId="{954445D2-B5D8-2042-A08A-7935B55DA8AC}" type="presOf" srcId="{89E2A502-F078-F145-BF99-56C1C6218423}" destId="{A721B1B7-D840-1B44-B0EE-1101A41E182C}" srcOrd="0" destOrd="0" presId="urn:microsoft.com/office/officeart/2005/8/layout/vList2"/>
    <dgm:cxn modelId="{E315A5FB-1662-5B4F-9B2E-4058FF0E6B15}" srcId="{B9751413-161D-5E4A-804F-AED8C485C678}" destId="{89E2A502-F078-F145-BF99-56C1C6218423}" srcOrd="0" destOrd="0" parTransId="{93BF19D1-F273-734C-8F29-611EE1B06B3D}" sibTransId="{608E4EFA-7704-324B-8123-357345094DD0}"/>
    <dgm:cxn modelId="{15DFEC12-3B96-A64D-86F1-533B561D81BD}" type="presParOf" srcId="{EE377C54-9EB4-CC46-82D0-813CF95D08A9}" destId="{A721B1B7-D840-1B44-B0EE-1101A41E182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A53A98-983C-EA4D-B989-ABF95B400063}"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F96DD8F4-DFA2-A948-B933-7F8E66ECF23C}">
      <dgm:prSet custT="1">
        <dgm:style>
          <a:lnRef idx="3">
            <a:schemeClr val="lt1"/>
          </a:lnRef>
          <a:fillRef idx="1">
            <a:schemeClr val="accent1"/>
          </a:fillRef>
          <a:effectRef idx="1">
            <a:schemeClr val="accent1"/>
          </a:effectRef>
          <a:fontRef idx="minor">
            <a:schemeClr val="lt1"/>
          </a:fontRef>
        </dgm:style>
      </dgm:prSet>
      <dgm:spPr/>
      <dgm:t>
        <a:bodyPr/>
        <a:lstStyle/>
        <a:p>
          <a:pPr algn="l" rtl="0"/>
          <a:r>
            <a:rPr lang="en-US" sz="1600" dirty="0">
              <a:latin typeface="Arial" panose="020B0604020202020204" pitchFamily="34" charset="0"/>
              <a:cs typeface="Arial" panose="020B0604020202020204" pitchFamily="34" charset="0"/>
            </a:rPr>
            <a:t>Complete Risk/Threat Visibility Besides Traffic/Apps/Users</a:t>
          </a:r>
        </a:p>
      </dgm:t>
    </dgm:pt>
    <dgm:pt modelId="{74062963-B020-C642-AF48-A47C61429859}" type="parTrans" cxnId="{CD66571C-7C5B-FD4B-ADEB-FEF3F9F38F96}">
      <dgm:prSet/>
      <dgm:spPr/>
      <dgm:t>
        <a:bodyPr/>
        <a:lstStyle/>
        <a:p>
          <a:pPr algn="l"/>
          <a:endParaRPr lang="en-US" sz="1600">
            <a:latin typeface="Calibri" pitchFamily="34" charset="0"/>
          </a:endParaRPr>
        </a:p>
      </dgm:t>
    </dgm:pt>
    <dgm:pt modelId="{97AD032D-174A-6243-80AF-54F1824D7662}" type="sibTrans" cxnId="{CD66571C-7C5B-FD4B-ADEB-FEF3F9F38F96}">
      <dgm:prSet/>
      <dgm:spPr/>
      <dgm:t>
        <a:bodyPr/>
        <a:lstStyle/>
        <a:p>
          <a:pPr algn="l"/>
          <a:endParaRPr lang="en-US" sz="1600">
            <a:latin typeface="Calibri" pitchFamily="34" charset="0"/>
          </a:endParaRPr>
        </a:p>
      </dgm:t>
    </dgm:pt>
    <dgm:pt modelId="{9B483728-63CE-3D44-B8AF-F7F644D6B4F1}">
      <dgm:prSet custT="1">
        <dgm:style>
          <a:lnRef idx="3">
            <a:schemeClr val="lt1"/>
          </a:lnRef>
          <a:fillRef idx="1">
            <a:schemeClr val="accent1"/>
          </a:fillRef>
          <a:effectRef idx="1">
            <a:schemeClr val="accent1"/>
          </a:effectRef>
          <a:fontRef idx="minor">
            <a:schemeClr val="lt1"/>
          </a:fontRef>
        </dgm:style>
      </dgm:prSet>
      <dgm:spPr/>
      <dgm:t>
        <a:bodyPr/>
        <a:lstStyle/>
        <a:p>
          <a:pPr algn="l" rtl="0"/>
          <a:r>
            <a:rPr lang="en-US" sz="1600" dirty="0">
              <a:latin typeface="Arial" panose="020B0604020202020204" pitchFamily="34" charset="0"/>
              <a:cs typeface="Arial" panose="020B0604020202020204" pitchFamily="34" charset="0"/>
            </a:rPr>
            <a:t>Complete Kill Chain Mapping</a:t>
          </a:r>
        </a:p>
      </dgm:t>
    </dgm:pt>
    <dgm:pt modelId="{BEA907A8-76CD-454C-A859-AE746D01AAD4}" type="parTrans" cxnId="{6BBD0E1A-FCB5-0D47-A371-53AABA029E2A}">
      <dgm:prSet/>
      <dgm:spPr/>
      <dgm:t>
        <a:bodyPr/>
        <a:lstStyle/>
        <a:p>
          <a:pPr algn="l"/>
          <a:endParaRPr lang="en-US" sz="1600">
            <a:latin typeface="Calibri" pitchFamily="34" charset="0"/>
          </a:endParaRPr>
        </a:p>
      </dgm:t>
    </dgm:pt>
    <dgm:pt modelId="{F19393AC-F26B-5844-8062-D48CCDB1EB66}" type="sibTrans" cxnId="{6BBD0E1A-FCB5-0D47-A371-53AABA029E2A}">
      <dgm:prSet/>
      <dgm:spPr/>
      <dgm:t>
        <a:bodyPr/>
        <a:lstStyle/>
        <a:p>
          <a:pPr algn="l"/>
          <a:endParaRPr lang="en-US" sz="1600">
            <a:latin typeface="Calibri" pitchFamily="34" charset="0"/>
          </a:endParaRPr>
        </a:p>
      </dgm:t>
    </dgm:pt>
    <dgm:pt modelId="{1E2C86F4-11DB-0943-9A52-A789E972E3CE}">
      <dgm:prSet custT="1">
        <dgm:style>
          <a:lnRef idx="3">
            <a:schemeClr val="lt1"/>
          </a:lnRef>
          <a:fillRef idx="1">
            <a:schemeClr val="accent1"/>
          </a:fillRef>
          <a:effectRef idx="1">
            <a:schemeClr val="accent1"/>
          </a:effectRef>
          <a:fontRef idx="minor">
            <a:schemeClr val="lt1"/>
          </a:fontRef>
        </dgm:style>
      </dgm:prSet>
      <dgm:spPr/>
      <dgm:t>
        <a:bodyPr/>
        <a:lstStyle/>
        <a:p>
          <a:pPr algn="l" rtl="0"/>
          <a:r>
            <a:rPr lang="en-US" altLang="zh-CN" sz="1600" dirty="0">
              <a:latin typeface="Arial" panose="020B0604020202020204" pitchFamily="34" charset="0"/>
              <a:cs typeface="Arial" panose="020B0604020202020204" pitchFamily="34" charset="0"/>
            </a:rPr>
            <a:t>Rich</a:t>
          </a:r>
          <a:r>
            <a:rPr lang="zh-CN" altLang="en-US" sz="160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Forensic</a:t>
          </a:r>
          <a:r>
            <a:rPr lang="zh-CN" altLang="en-US" sz="1600">
              <a:latin typeface="Arial" panose="020B0604020202020204" pitchFamily="34" charset="0"/>
              <a:cs typeface="Arial" panose="020B0604020202020204" pitchFamily="34" charset="0"/>
            </a:rPr>
            <a:t> </a:t>
          </a:r>
          <a:r>
            <a:rPr lang="en-US" altLang="zh-CN" sz="1600" dirty="0">
              <a:latin typeface="Arial" panose="020B0604020202020204" pitchFamily="34" charset="0"/>
              <a:cs typeface="Arial" panose="020B0604020202020204" pitchFamily="34" charset="0"/>
            </a:rPr>
            <a:t>Information</a:t>
          </a:r>
          <a:r>
            <a:rPr lang="zh-CN" altLang="en-US" sz="1600" baseline="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on</a:t>
          </a:r>
          <a:r>
            <a:rPr lang="zh-CN" altLang="en-US" sz="1600" baseline="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Advanced</a:t>
          </a:r>
          <a:r>
            <a:rPr lang="zh-CN" altLang="en-US" sz="1600" baseline="0">
              <a:latin typeface="Arial" panose="020B0604020202020204" pitchFamily="34" charset="0"/>
              <a:cs typeface="Arial" panose="020B0604020202020204" pitchFamily="34" charset="0"/>
            </a:rPr>
            <a:t> </a:t>
          </a:r>
          <a:r>
            <a:rPr lang="en-US" altLang="zh-CN" sz="1600" baseline="0" dirty="0">
              <a:latin typeface="Arial" panose="020B0604020202020204" pitchFamily="34" charset="0"/>
              <a:cs typeface="Arial" panose="020B0604020202020204" pitchFamily="34" charset="0"/>
            </a:rPr>
            <a:t>Threats</a:t>
          </a:r>
          <a:endParaRPr lang="en-US" sz="1600" dirty="0">
            <a:latin typeface="Arial" panose="020B0604020202020204" pitchFamily="34" charset="0"/>
            <a:cs typeface="Arial" panose="020B0604020202020204" pitchFamily="34" charset="0"/>
          </a:endParaRPr>
        </a:p>
      </dgm:t>
    </dgm:pt>
    <dgm:pt modelId="{389ED000-247A-2A41-B1CC-2C03187EF917}" type="parTrans" cxnId="{E633595C-1E01-D54C-80DE-930035BB4377}">
      <dgm:prSet/>
      <dgm:spPr/>
      <dgm:t>
        <a:bodyPr/>
        <a:lstStyle/>
        <a:p>
          <a:pPr algn="l"/>
          <a:endParaRPr lang="en-US" sz="1600">
            <a:latin typeface="Calibri" pitchFamily="34" charset="0"/>
          </a:endParaRPr>
        </a:p>
      </dgm:t>
    </dgm:pt>
    <dgm:pt modelId="{638B9E86-EE63-194A-81CA-7D9A8AB655BD}" type="sibTrans" cxnId="{E633595C-1E01-D54C-80DE-930035BB4377}">
      <dgm:prSet/>
      <dgm:spPr/>
      <dgm:t>
        <a:bodyPr/>
        <a:lstStyle/>
        <a:p>
          <a:pPr algn="l"/>
          <a:endParaRPr lang="en-US" sz="1600">
            <a:latin typeface="Calibri" pitchFamily="34" charset="0"/>
          </a:endParaRPr>
        </a:p>
      </dgm:t>
    </dgm:pt>
    <dgm:pt modelId="{333646F8-F27A-9D4A-B373-F7AE81C17EF6}">
      <dgm:prSet custT="1">
        <dgm:style>
          <a:lnRef idx="3">
            <a:schemeClr val="lt1"/>
          </a:lnRef>
          <a:fillRef idx="1">
            <a:schemeClr val="accent1"/>
          </a:fillRef>
          <a:effectRef idx="1">
            <a:schemeClr val="accent1"/>
          </a:effectRef>
          <a:fontRef idx="minor">
            <a:schemeClr val="lt1"/>
          </a:fontRef>
        </dgm:style>
      </dgm:prSet>
      <dgm:spPr/>
      <dgm:t>
        <a:bodyPr/>
        <a:lstStyle/>
        <a:p>
          <a:pPr algn="l" rtl="0"/>
          <a:r>
            <a:rPr lang="en-US" sz="1600" dirty="0">
              <a:latin typeface="Arial" panose="020B0604020202020204" pitchFamily="34" charset="0"/>
              <a:cs typeface="Arial" panose="020B0604020202020204" pitchFamily="34" charset="0"/>
            </a:rPr>
            <a:t>Immediate Mitigation</a:t>
          </a:r>
        </a:p>
      </dgm:t>
    </dgm:pt>
    <dgm:pt modelId="{796E61E5-34AF-E84A-BAAA-AB60FE4FF1FA}" type="parTrans" cxnId="{24A129EE-8BA4-4647-BBA4-347C50ACA521}">
      <dgm:prSet/>
      <dgm:spPr/>
      <dgm:t>
        <a:bodyPr/>
        <a:lstStyle/>
        <a:p>
          <a:pPr algn="l"/>
          <a:endParaRPr lang="en-US" sz="1600">
            <a:latin typeface="Calibri" pitchFamily="34" charset="0"/>
          </a:endParaRPr>
        </a:p>
      </dgm:t>
    </dgm:pt>
    <dgm:pt modelId="{E0D542E1-2374-F149-8492-0BF79CE9AEED}" type="sibTrans" cxnId="{24A129EE-8BA4-4647-BBA4-347C50ACA521}">
      <dgm:prSet/>
      <dgm:spPr/>
      <dgm:t>
        <a:bodyPr/>
        <a:lstStyle/>
        <a:p>
          <a:pPr algn="l"/>
          <a:endParaRPr lang="en-US" sz="1600">
            <a:latin typeface="Calibri" pitchFamily="34" charset="0"/>
          </a:endParaRPr>
        </a:p>
      </dgm:t>
    </dgm:pt>
    <dgm:pt modelId="{3EF9A9C8-7EA1-F441-A07F-550E3F0188ED}">
      <dgm:prSet custT="1">
        <dgm:style>
          <a:lnRef idx="3">
            <a:schemeClr val="lt1"/>
          </a:lnRef>
          <a:fillRef idx="1">
            <a:schemeClr val="accent1"/>
          </a:fillRef>
          <a:effectRef idx="1">
            <a:schemeClr val="accent1"/>
          </a:effectRef>
          <a:fontRef idx="minor">
            <a:schemeClr val="lt1"/>
          </a:fontRef>
        </dgm:style>
      </dgm:prSet>
      <dgm:spPr/>
      <dgm:t>
        <a:bodyPr/>
        <a:lstStyle/>
        <a:p>
          <a:pPr algn="l" rtl="0"/>
          <a:r>
            <a:rPr lang="en-US" sz="1600" dirty="0">
              <a:latin typeface="Arial" panose="020B0604020202020204" pitchFamily="34" charset="0"/>
              <a:cs typeface="Arial" panose="020B0604020202020204" pitchFamily="34" charset="0"/>
            </a:rPr>
            <a:t>Industry Best Threat Intelligence Feeds</a:t>
          </a:r>
        </a:p>
      </dgm:t>
    </dgm:pt>
    <dgm:pt modelId="{03687523-B898-A440-93FB-0FE3C116851A}" type="parTrans" cxnId="{2E62CA01-D778-1945-8E4B-438C1054DFA5}">
      <dgm:prSet/>
      <dgm:spPr/>
      <dgm:t>
        <a:bodyPr/>
        <a:lstStyle/>
        <a:p>
          <a:pPr algn="l"/>
          <a:endParaRPr lang="en-US" sz="1600">
            <a:latin typeface="Calibri" pitchFamily="34" charset="0"/>
          </a:endParaRPr>
        </a:p>
      </dgm:t>
    </dgm:pt>
    <dgm:pt modelId="{59C355FC-C8FA-C443-AFFE-75E4743DB350}" type="sibTrans" cxnId="{2E62CA01-D778-1945-8E4B-438C1054DFA5}">
      <dgm:prSet/>
      <dgm:spPr/>
      <dgm:t>
        <a:bodyPr/>
        <a:lstStyle/>
        <a:p>
          <a:pPr algn="l"/>
          <a:endParaRPr lang="en-US" sz="1600">
            <a:latin typeface="Calibri" pitchFamily="34" charset="0"/>
          </a:endParaRPr>
        </a:p>
      </dgm:t>
    </dgm:pt>
    <dgm:pt modelId="{BC74A665-EBC6-EA43-AF50-D40BE9CC8EFC}" type="pres">
      <dgm:prSet presAssocID="{F3A53A98-983C-EA4D-B989-ABF95B400063}" presName="linear" presStyleCnt="0">
        <dgm:presLayoutVars>
          <dgm:animLvl val="lvl"/>
          <dgm:resizeHandles val="exact"/>
        </dgm:presLayoutVars>
      </dgm:prSet>
      <dgm:spPr/>
      <dgm:t>
        <a:bodyPr/>
        <a:lstStyle/>
        <a:p>
          <a:endParaRPr lang="en-US"/>
        </a:p>
      </dgm:t>
    </dgm:pt>
    <dgm:pt modelId="{97FE9FE5-D6A2-E942-8A66-F871EF5AED0A}" type="pres">
      <dgm:prSet presAssocID="{F96DD8F4-DFA2-A948-B933-7F8E66ECF23C}" presName="parentText" presStyleLbl="node1" presStyleIdx="0" presStyleCnt="5" custLinFactNeighborX="-234" custLinFactNeighborY="-20441">
        <dgm:presLayoutVars>
          <dgm:chMax val="0"/>
          <dgm:bulletEnabled val="1"/>
        </dgm:presLayoutVars>
      </dgm:prSet>
      <dgm:spPr/>
      <dgm:t>
        <a:bodyPr/>
        <a:lstStyle/>
        <a:p>
          <a:endParaRPr lang="en-US"/>
        </a:p>
      </dgm:t>
    </dgm:pt>
    <dgm:pt modelId="{AA4840CB-08A7-D447-8C64-B97A663732BB}" type="pres">
      <dgm:prSet presAssocID="{97AD032D-174A-6243-80AF-54F1824D7662}" presName="spacer" presStyleCnt="0"/>
      <dgm:spPr/>
    </dgm:pt>
    <dgm:pt modelId="{15332B7D-E9BF-3249-9BDA-3A1C74611D34}" type="pres">
      <dgm:prSet presAssocID="{9B483728-63CE-3D44-B8AF-F7F644D6B4F1}" presName="parentText" presStyleLbl="node1" presStyleIdx="1" presStyleCnt="5">
        <dgm:presLayoutVars>
          <dgm:chMax val="0"/>
          <dgm:bulletEnabled val="1"/>
        </dgm:presLayoutVars>
      </dgm:prSet>
      <dgm:spPr/>
      <dgm:t>
        <a:bodyPr/>
        <a:lstStyle/>
        <a:p>
          <a:endParaRPr lang="en-US"/>
        </a:p>
      </dgm:t>
    </dgm:pt>
    <dgm:pt modelId="{383E4634-ABAD-484A-96AC-30D8DA540CE2}" type="pres">
      <dgm:prSet presAssocID="{F19393AC-F26B-5844-8062-D48CCDB1EB66}" presName="spacer" presStyleCnt="0"/>
      <dgm:spPr/>
    </dgm:pt>
    <dgm:pt modelId="{BF58FED6-5693-824A-AAB9-8885F45FC3A9}" type="pres">
      <dgm:prSet presAssocID="{1E2C86F4-11DB-0943-9A52-A789E972E3CE}" presName="parentText" presStyleLbl="node1" presStyleIdx="2" presStyleCnt="5">
        <dgm:presLayoutVars>
          <dgm:chMax val="0"/>
          <dgm:bulletEnabled val="1"/>
        </dgm:presLayoutVars>
      </dgm:prSet>
      <dgm:spPr/>
      <dgm:t>
        <a:bodyPr/>
        <a:lstStyle/>
        <a:p>
          <a:endParaRPr lang="en-US"/>
        </a:p>
      </dgm:t>
    </dgm:pt>
    <dgm:pt modelId="{5C1043B1-598C-6A4C-BAD3-437F60410323}" type="pres">
      <dgm:prSet presAssocID="{638B9E86-EE63-194A-81CA-7D9A8AB655BD}" presName="spacer" presStyleCnt="0"/>
      <dgm:spPr/>
    </dgm:pt>
    <dgm:pt modelId="{2627F400-F096-964C-9E2D-6F873C815409}" type="pres">
      <dgm:prSet presAssocID="{333646F8-F27A-9D4A-B373-F7AE81C17EF6}" presName="parentText" presStyleLbl="node1" presStyleIdx="3" presStyleCnt="5">
        <dgm:presLayoutVars>
          <dgm:chMax val="0"/>
          <dgm:bulletEnabled val="1"/>
        </dgm:presLayoutVars>
      </dgm:prSet>
      <dgm:spPr/>
      <dgm:t>
        <a:bodyPr/>
        <a:lstStyle/>
        <a:p>
          <a:endParaRPr lang="en-US"/>
        </a:p>
      </dgm:t>
    </dgm:pt>
    <dgm:pt modelId="{7980BEE2-016B-0E44-908B-84ABD39E10C1}" type="pres">
      <dgm:prSet presAssocID="{E0D542E1-2374-F149-8492-0BF79CE9AEED}" presName="spacer" presStyleCnt="0"/>
      <dgm:spPr/>
    </dgm:pt>
    <dgm:pt modelId="{4F8107F2-A20D-F54B-861A-5120629D1445}" type="pres">
      <dgm:prSet presAssocID="{3EF9A9C8-7EA1-F441-A07F-550E3F0188ED}" presName="parentText" presStyleLbl="node1" presStyleIdx="4" presStyleCnt="5">
        <dgm:presLayoutVars>
          <dgm:chMax val="0"/>
          <dgm:bulletEnabled val="1"/>
        </dgm:presLayoutVars>
      </dgm:prSet>
      <dgm:spPr/>
      <dgm:t>
        <a:bodyPr/>
        <a:lstStyle/>
        <a:p>
          <a:endParaRPr lang="en-US"/>
        </a:p>
      </dgm:t>
    </dgm:pt>
  </dgm:ptLst>
  <dgm:cxnLst>
    <dgm:cxn modelId="{2AF3C7EC-0C95-E747-B25D-55F3304BB13A}" type="presOf" srcId="{333646F8-F27A-9D4A-B373-F7AE81C17EF6}" destId="{2627F400-F096-964C-9E2D-6F873C815409}" srcOrd="0" destOrd="0" presId="urn:microsoft.com/office/officeart/2005/8/layout/vList2"/>
    <dgm:cxn modelId="{F134D14C-71F6-6748-89D6-F72209CE84E6}" type="presOf" srcId="{F96DD8F4-DFA2-A948-B933-7F8E66ECF23C}" destId="{97FE9FE5-D6A2-E942-8A66-F871EF5AED0A}" srcOrd="0" destOrd="0" presId="urn:microsoft.com/office/officeart/2005/8/layout/vList2"/>
    <dgm:cxn modelId="{0E59F275-0217-464A-9CDE-41B64AD1C8D6}" type="presOf" srcId="{F3A53A98-983C-EA4D-B989-ABF95B400063}" destId="{BC74A665-EBC6-EA43-AF50-D40BE9CC8EFC}" srcOrd="0" destOrd="0" presId="urn:microsoft.com/office/officeart/2005/8/layout/vList2"/>
    <dgm:cxn modelId="{2E62CA01-D778-1945-8E4B-438C1054DFA5}" srcId="{F3A53A98-983C-EA4D-B989-ABF95B400063}" destId="{3EF9A9C8-7EA1-F441-A07F-550E3F0188ED}" srcOrd="4" destOrd="0" parTransId="{03687523-B898-A440-93FB-0FE3C116851A}" sibTransId="{59C355FC-C8FA-C443-AFFE-75E4743DB350}"/>
    <dgm:cxn modelId="{9C995B8D-96E5-BF43-9A1A-B74AB2E5C084}" type="presOf" srcId="{1E2C86F4-11DB-0943-9A52-A789E972E3CE}" destId="{BF58FED6-5693-824A-AAB9-8885F45FC3A9}" srcOrd="0" destOrd="0" presId="urn:microsoft.com/office/officeart/2005/8/layout/vList2"/>
    <dgm:cxn modelId="{78932E31-FFF5-6948-B866-7F398FEC3EE5}" type="presOf" srcId="{3EF9A9C8-7EA1-F441-A07F-550E3F0188ED}" destId="{4F8107F2-A20D-F54B-861A-5120629D1445}" srcOrd="0" destOrd="0" presId="urn:microsoft.com/office/officeart/2005/8/layout/vList2"/>
    <dgm:cxn modelId="{6BBD0E1A-FCB5-0D47-A371-53AABA029E2A}" srcId="{F3A53A98-983C-EA4D-B989-ABF95B400063}" destId="{9B483728-63CE-3D44-B8AF-F7F644D6B4F1}" srcOrd="1" destOrd="0" parTransId="{BEA907A8-76CD-454C-A859-AE746D01AAD4}" sibTransId="{F19393AC-F26B-5844-8062-D48CCDB1EB66}"/>
    <dgm:cxn modelId="{71339F67-73A4-5841-86BE-77AF04DB1526}" type="presOf" srcId="{9B483728-63CE-3D44-B8AF-F7F644D6B4F1}" destId="{15332B7D-E9BF-3249-9BDA-3A1C74611D34}" srcOrd="0" destOrd="0" presId="urn:microsoft.com/office/officeart/2005/8/layout/vList2"/>
    <dgm:cxn modelId="{24A129EE-8BA4-4647-BBA4-347C50ACA521}" srcId="{F3A53A98-983C-EA4D-B989-ABF95B400063}" destId="{333646F8-F27A-9D4A-B373-F7AE81C17EF6}" srcOrd="3" destOrd="0" parTransId="{796E61E5-34AF-E84A-BAAA-AB60FE4FF1FA}" sibTransId="{E0D542E1-2374-F149-8492-0BF79CE9AEED}"/>
    <dgm:cxn modelId="{CD66571C-7C5B-FD4B-ADEB-FEF3F9F38F96}" srcId="{F3A53A98-983C-EA4D-B989-ABF95B400063}" destId="{F96DD8F4-DFA2-A948-B933-7F8E66ECF23C}" srcOrd="0" destOrd="0" parTransId="{74062963-B020-C642-AF48-A47C61429859}" sibTransId="{97AD032D-174A-6243-80AF-54F1824D7662}"/>
    <dgm:cxn modelId="{E633595C-1E01-D54C-80DE-930035BB4377}" srcId="{F3A53A98-983C-EA4D-B989-ABF95B400063}" destId="{1E2C86F4-11DB-0943-9A52-A789E972E3CE}" srcOrd="2" destOrd="0" parTransId="{389ED000-247A-2A41-B1CC-2C03187EF917}" sibTransId="{638B9E86-EE63-194A-81CA-7D9A8AB655BD}"/>
    <dgm:cxn modelId="{6C6C2256-41F8-444D-9302-A27600722EAF}" type="presParOf" srcId="{BC74A665-EBC6-EA43-AF50-D40BE9CC8EFC}" destId="{97FE9FE5-D6A2-E942-8A66-F871EF5AED0A}" srcOrd="0" destOrd="0" presId="urn:microsoft.com/office/officeart/2005/8/layout/vList2"/>
    <dgm:cxn modelId="{36B54C5C-ABFF-AE46-BB30-A74667D5FD7B}" type="presParOf" srcId="{BC74A665-EBC6-EA43-AF50-D40BE9CC8EFC}" destId="{AA4840CB-08A7-D447-8C64-B97A663732BB}" srcOrd="1" destOrd="0" presId="urn:microsoft.com/office/officeart/2005/8/layout/vList2"/>
    <dgm:cxn modelId="{21D9C19F-EA10-E94B-B7E0-6801D58AB082}" type="presParOf" srcId="{BC74A665-EBC6-EA43-AF50-D40BE9CC8EFC}" destId="{15332B7D-E9BF-3249-9BDA-3A1C74611D34}" srcOrd="2" destOrd="0" presId="urn:microsoft.com/office/officeart/2005/8/layout/vList2"/>
    <dgm:cxn modelId="{8BDBC467-BEB0-E741-A917-01FCBF2E13C6}" type="presParOf" srcId="{BC74A665-EBC6-EA43-AF50-D40BE9CC8EFC}" destId="{383E4634-ABAD-484A-96AC-30D8DA540CE2}" srcOrd="3" destOrd="0" presId="urn:microsoft.com/office/officeart/2005/8/layout/vList2"/>
    <dgm:cxn modelId="{81E02413-EB41-424A-A81F-D85CE1FE7E2C}" type="presParOf" srcId="{BC74A665-EBC6-EA43-AF50-D40BE9CC8EFC}" destId="{BF58FED6-5693-824A-AAB9-8885F45FC3A9}" srcOrd="4" destOrd="0" presId="urn:microsoft.com/office/officeart/2005/8/layout/vList2"/>
    <dgm:cxn modelId="{DD9999F2-91EC-754E-B117-5CA1ECB91C88}" type="presParOf" srcId="{BC74A665-EBC6-EA43-AF50-D40BE9CC8EFC}" destId="{5C1043B1-598C-6A4C-BAD3-437F60410323}" srcOrd="5" destOrd="0" presId="urn:microsoft.com/office/officeart/2005/8/layout/vList2"/>
    <dgm:cxn modelId="{9E7BDD2C-38BB-CD4E-A28D-0AC88EEDFC30}" type="presParOf" srcId="{BC74A665-EBC6-EA43-AF50-D40BE9CC8EFC}" destId="{2627F400-F096-964C-9E2D-6F873C815409}" srcOrd="6" destOrd="0" presId="urn:microsoft.com/office/officeart/2005/8/layout/vList2"/>
    <dgm:cxn modelId="{929779C5-4F26-1A43-AD16-90B36E0D9589}" type="presParOf" srcId="{BC74A665-EBC6-EA43-AF50-D40BE9CC8EFC}" destId="{7980BEE2-016B-0E44-908B-84ABD39E10C1}" srcOrd="7" destOrd="0" presId="urn:microsoft.com/office/officeart/2005/8/layout/vList2"/>
    <dgm:cxn modelId="{F5AC549A-288F-DD40-965E-BCB71D828DC7}" type="presParOf" srcId="{BC74A665-EBC6-EA43-AF50-D40BE9CC8EFC}" destId="{4F8107F2-A20D-F54B-861A-5120629D1445}" srcOrd="8" destOrd="0" presId="urn:microsoft.com/office/officeart/2005/8/layout/vList2"/>
  </dgm:cxnLst>
  <dgm:bg>
    <a:solidFill>
      <a:schemeClr val="bg1">
        <a:lumMod val="85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0B0E7D-559E-7A4D-B39B-B512F1B2A83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E26A60-43A7-D94C-BF50-4C3A8DB8811E}">
      <dgm:prSet/>
      <dgm:spPr/>
      <dgm:t>
        <a:bodyPr/>
        <a:lstStyle/>
        <a:p>
          <a:r>
            <a:rPr lang="en-US" dirty="0"/>
            <a:t>10</a:t>
          </a:r>
        </a:p>
      </dgm:t>
    </dgm:pt>
    <dgm:pt modelId="{3A453C9B-CD58-A945-86AC-029B88B86220}" type="parTrans" cxnId="{D7B31C5B-F405-154E-96BC-2ADF4F6D9FF9}">
      <dgm:prSet/>
      <dgm:spPr/>
      <dgm:t>
        <a:bodyPr/>
        <a:lstStyle/>
        <a:p>
          <a:endParaRPr lang="en-US"/>
        </a:p>
      </dgm:t>
    </dgm:pt>
    <dgm:pt modelId="{8FAACCE8-7CBC-684E-967E-F2BBF1D5EFD4}" type="sibTrans" cxnId="{D7B31C5B-F405-154E-96BC-2ADF4F6D9FF9}">
      <dgm:prSet/>
      <dgm:spPr/>
      <dgm:t>
        <a:bodyPr/>
        <a:lstStyle/>
        <a:p>
          <a:endParaRPr lang="en-US"/>
        </a:p>
      </dgm:t>
    </dgm:pt>
    <dgm:pt modelId="{E124F085-5B10-1747-BD03-A695BCD7F6AA}" type="pres">
      <dgm:prSet presAssocID="{160B0E7D-559E-7A4D-B39B-B512F1B2A834}" presName="linear" presStyleCnt="0">
        <dgm:presLayoutVars>
          <dgm:animLvl val="lvl"/>
          <dgm:resizeHandles val="exact"/>
        </dgm:presLayoutVars>
      </dgm:prSet>
      <dgm:spPr/>
      <dgm:t>
        <a:bodyPr/>
        <a:lstStyle/>
        <a:p>
          <a:endParaRPr lang="en-US"/>
        </a:p>
      </dgm:t>
    </dgm:pt>
    <dgm:pt modelId="{4BBA5075-FAE6-5046-BB1F-ACF35CF3AB52}" type="pres">
      <dgm:prSet presAssocID="{0CE26A60-43A7-D94C-BF50-4C3A8DB8811E}" presName="parentText" presStyleLbl="node1" presStyleIdx="0" presStyleCnt="1">
        <dgm:presLayoutVars>
          <dgm:chMax val="0"/>
          <dgm:bulletEnabled val="1"/>
        </dgm:presLayoutVars>
      </dgm:prSet>
      <dgm:spPr/>
      <dgm:t>
        <a:bodyPr/>
        <a:lstStyle/>
        <a:p>
          <a:endParaRPr lang="en-US"/>
        </a:p>
      </dgm:t>
    </dgm:pt>
  </dgm:ptLst>
  <dgm:cxnLst>
    <dgm:cxn modelId="{A1FB9F53-79FC-6A4D-ACCB-67374CF71A76}" type="presOf" srcId="{0CE26A60-43A7-D94C-BF50-4C3A8DB8811E}" destId="{4BBA5075-FAE6-5046-BB1F-ACF35CF3AB52}" srcOrd="0" destOrd="0" presId="urn:microsoft.com/office/officeart/2005/8/layout/vList2"/>
    <dgm:cxn modelId="{4598A769-397D-8949-A657-50990DC1B5E2}" type="presOf" srcId="{160B0E7D-559E-7A4D-B39B-B512F1B2A834}" destId="{E124F085-5B10-1747-BD03-A695BCD7F6AA}" srcOrd="0" destOrd="0" presId="urn:microsoft.com/office/officeart/2005/8/layout/vList2"/>
    <dgm:cxn modelId="{D7B31C5B-F405-154E-96BC-2ADF4F6D9FF9}" srcId="{160B0E7D-559E-7A4D-B39B-B512F1B2A834}" destId="{0CE26A60-43A7-D94C-BF50-4C3A8DB8811E}" srcOrd="0" destOrd="0" parTransId="{3A453C9B-CD58-A945-86AC-029B88B86220}" sibTransId="{8FAACCE8-7CBC-684E-967E-F2BBF1D5EFD4}"/>
    <dgm:cxn modelId="{BF713664-6C48-F443-BCD5-8750328E040D}" type="presParOf" srcId="{E124F085-5B10-1747-BD03-A695BCD7F6AA}" destId="{4BBA5075-FAE6-5046-BB1F-ACF35CF3AB5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632B754-FDFE-9D44-B5F0-34A38007D2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DFAA60-98A7-694F-978A-2D9372D32987}">
      <dgm:prSet/>
      <dgm:spPr/>
      <dgm:t>
        <a:bodyPr/>
        <a:lstStyle/>
        <a:p>
          <a:r>
            <a:rPr lang="en-US" dirty="0"/>
            <a:t>11</a:t>
          </a:r>
        </a:p>
      </dgm:t>
    </dgm:pt>
    <dgm:pt modelId="{4D1C692E-68FF-9548-BEC1-D7C45C3FD176}" type="parTrans" cxnId="{D98D4B98-7096-F543-A1D3-3F2759AB8EA0}">
      <dgm:prSet/>
      <dgm:spPr/>
      <dgm:t>
        <a:bodyPr/>
        <a:lstStyle/>
        <a:p>
          <a:endParaRPr lang="en-US"/>
        </a:p>
      </dgm:t>
    </dgm:pt>
    <dgm:pt modelId="{EB912EDF-C43D-4E40-B949-5E2FD4046F01}" type="sibTrans" cxnId="{D98D4B98-7096-F543-A1D3-3F2759AB8EA0}">
      <dgm:prSet/>
      <dgm:spPr/>
      <dgm:t>
        <a:bodyPr/>
        <a:lstStyle/>
        <a:p>
          <a:endParaRPr lang="en-US"/>
        </a:p>
      </dgm:t>
    </dgm:pt>
    <dgm:pt modelId="{63E08C82-9840-2B4F-B9CF-20ED44BAC1A0}" type="pres">
      <dgm:prSet presAssocID="{9632B754-FDFE-9D44-B5F0-34A38007D2E5}" presName="linear" presStyleCnt="0">
        <dgm:presLayoutVars>
          <dgm:animLvl val="lvl"/>
          <dgm:resizeHandles val="exact"/>
        </dgm:presLayoutVars>
      </dgm:prSet>
      <dgm:spPr/>
      <dgm:t>
        <a:bodyPr/>
        <a:lstStyle/>
        <a:p>
          <a:endParaRPr lang="en-US"/>
        </a:p>
      </dgm:t>
    </dgm:pt>
    <dgm:pt modelId="{B3826377-365C-E444-B763-E62559791EA4}" type="pres">
      <dgm:prSet presAssocID="{EADFAA60-98A7-694F-978A-2D9372D32987}" presName="parentText" presStyleLbl="node1" presStyleIdx="0" presStyleCnt="1">
        <dgm:presLayoutVars>
          <dgm:chMax val="0"/>
          <dgm:bulletEnabled val="1"/>
        </dgm:presLayoutVars>
      </dgm:prSet>
      <dgm:spPr/>
      <dgm:t>
        <a:bodyPr/>
        <a:lstStyle/>
        <a:p>
          <a:endParaRPr lang="en-US"/>
        </a:p>
      </dgm:t>
    </dgm:pt>
  </dgm:ptLst>
  <dgm:cxnLst>
    <dgm:cxn modelId="{C04DB7A8-DB9C-A64D-96C5-5AEBCB1312FD}" type="presOf" srcId="{EADFAA60-98A7-694F-978A-2D9372D32987}" destId="{B3826377-365C-E444-B763-E62559791EA4}" srcOrd="0" destOrd="0" presId="urn:microsoft.com/office/officeart/2005/8/layout/vList2"/>
    <dgm:cxn modelId="{C6B76C1C-3633-B649-9413-C536D20FBF4B}" type="presOf" srcId="{9632B754-FDFE-9D44-B5F0-34A38007D2E5}" destId="{63E08C82-9840-2B4F-B9CF-20ED44BAC1A0}" srcOrd="0" destOrd="0" presId="urn:microsoft.com/office/officeart/2005/8/layout/vList2"/>
    <dgm:cxn modelId="{D98D4B98-7096-F543-A1D3-3F2759AB8EA0}" srcId="{9632B754-FDFE-9D44-B5F0-34A38007D2E5}" destId="{EADFAA60-98A7-694F-978A-2D9372D32987}" srcOrd="0" destOrd="0" parTransId="{4D1C692E-68FF-9548-BEC1-D7C45C3FD176}" sibTransId="{EB912EDF-C43D-4E40-B949-5E2FD4046F01}"/>
    <dgm:cxn modelId="{30F93B98-3F59-904D-9ACA-AAE7E153BE10}" type="presParOf" srcId="{63E08C82-9840-2B4F-B9CF-20ED44BAC1A0}" destId="{B3826377-365C-E444-B763-E62559791EA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32601-E6CB-6B4F-807F-4F05AA7789AE}">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4</a:t>
          </a:r>
        </a:p>
      </dsp:txBody>
      <dsp:txXfrm>
        <a:off x="74249" y="4313749"/>
        <a:ext cx="9851502" cy="13725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7A8C7-9BD2-4643-8F21-8F8D926C493A}">
      <dsp:nvSpPr>
        <dsp:cNvPr id="0" name=""/>
        <dsp:cNvSpPr/>
      </dsp:nvSpPr>
      <dsp:spPr>
        <a:xfrm>
          <a:off x="-5236909" y="-802449"/>
          <a:ext cx="6238909" cy="6238909"/>
        </a:xfrm>
        <a:prstGeom prst="blockArc">
          <a:avLst>
            <a:gd name="adj1" fmla="val 18900000"/>
            <a:gd name="adj2" fmla="val 2700000"/>
            <a:gd name="adj3" fmla="val 34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8FEF90-6549-4862-BAB4-966B97E566B7}">
      <dsp:nvSpPr>
        <dsp:cNvPr id="0" name=""/>
        <dsp:cNvSpPr/>
      </dsp:nvSpPr>
      <dsp:spPr>
        <a:xfrm>
          <a:off x="325075" y="210662"/>
          <a:ext cx="6967508" cy="421138"/>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Product Name</a:t>
          </a:r>
          <a:r>
            <a:rPr lang="zh-CN" sz="1200" b="0" i="0" kern="1200" baseline="0">
              <a:latin typeface="Arial" panose="020B0604020202020204" pitchFamily="34" charset="0"/>
              <a:cs typeface="Arial" panose="020B0604020202020204" pitchFamily="34" charset="0"/>
            </a:rPr>
            <a:t>：</a:t>
          </a:r>
          <a:r>
            <a:rPr lang="en-US" sz="1200" b="0" i="0" kern="1200" baseline="0" dirty="0">
              <a:latin typeface="Arial" panose="020B0604020202020204" pitchFamily="34" charset="0"/>
              <a:cs typeface="Arial" panose="020B0604020202020204" pitchFamily="34" charset="0"/>
            </a:rPr>
            <a:t>SG-6000-X</a:t>
          </a:r>
          <a:r>
            <a:rPr lang="en-US" altLang="zh-CN" sz="1200" b="0" i="0" kern="1200" baseline="0" dirty="0">
              <a:latin typeface="Arial" panose="020B0604020202020204" pitchFamily="34" charset="0"/>
              <a:cs typeface="Arial" panose="020B0604020202020204" pitchFamily="34" charset="0"/>
            </a:rPr>
            <a:t>918</a:t>
          </a:r>
          <a:r>
            <a:rPr lang="en-US" sz="1200" b="0" i="0" kern="1200" baseline="0" dirty="0">
              <a:latin typeface="Arial" panose="020B0604020202020204" pitchFamily="34" charset="0"/>
              <a:cs typeface="Arial" panose="020B0604020202020204" pitchFamily="34" charset="0"/>
            </a:rPr>
            <a:t>0</a:t>
          </a:r>
          <a:endParaRPr lang="zh-CN" sz="1200" b="0" i="0" kern="1200">
            <a:latin typeface="Arial" panose="020B0604020202020204" pitchFamily="34" charset="0"/>
            <a:cs typeface="Arial" panose="020B0604020202020204" pitchFamily="34" charset="0"/>
          </a:endParaRPr>
        </a:p>
      </dsp:txBody>
      <dsp:txXfrm>
        <a:off x="325075" y="210662"/>
        <a:ext cx="6967508" cy="421138"/>
      </dsp:txXfrm>
    </dsp:sp>
    <dsp:sp modelId="{37713BFD-FBF3-4FF0-96C4-4B1B1A89C86C}">
      <dsp:nvSpPr>
        <dsp:cNvPr id="0" name=""/>
        <dsp:cNvSpPr/>
      </dsp:nvSpPr>
      <dsp:spPr>
        <a:xfrm>
          <a:off x="61864" y="158019"/>
          <a:ext cx="526423" cy="526423"/>
        </a:xfrm>
        <a:prstGeom prst="ellipse">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B383413-C227-4057-A847-8120DA77B8FC}">
      <dsp:nvSpPr>
        <dsp:cNvPr id="0" name=""/>
        <dsp:cNvSpPr/>
      </dsp:nvSpPr>
      <dsp:spPr>
        <a:xfrm>
          <a:off x="706454" y="842741"/>
          <a:ext cx="6586129" cy="421138"/>
        </a:xfrm>
        <a:prstGeom prst="rect">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Product: 7U, front panel 6 horizontal slots, rear panel 4 vertical slots, 4 power supplies, 20 fans, maximum power 2300W</a:t>
          </a:r>
          <a:endParaRPr lang="zh-CN" sz="1200" b="0" i="0" kern="1200">
            <a:latin typeface="Arial" panose="020B0604020202020204" pitchFamily="34" charset="0"/>
            <a:cs typeface="Arial" panose="020B0604020202020204" pitchFamily="34" charset="0"/>
          </a:endParaRPr>
        </a:p>
      </dsp:txBody>
      <dsp:txXfrm>
        <a:off x="706454" y="842741"/>
        <a:ext cx="6586129" cy="421138"/>
      </dsp:txXfrm>
    </dsp:sp>
    <dsp:sp modelId="{9F1A0581-3453-4CD5-88E5-829249FCBD93}">
      <dsp:nvSpPr>
        <dsp:cNvPr id="0" name=""/>
        <dsp:cNvSpPr/>
      </dsp:nvSpPr>
      <dsp:spPr>
        <a:xfrm>
          <a:off x="443243" y="790098"/>
          <a:ext cx="526423" cy="526423"/>
        </a:xfrm>
        <a:prstGeom prst="ellipse">
          <a:avLst/>
        </a:prstGeom>
        <a:solidFill>
          <a:schemeClr val="lt1">
            <a:hueOff val="0"/>
            <a:satOff val="0"/>
            <a:lumOff val="0"/>
            <a:alphaOff val="0"/>
          </a:schemeClr>
        </a:solidFill>
        <a:ln w="6350" cap="flat" cmpd="sng" algn="ctr">
          <a:solidFill>
            <a:schemeClr val="accent1">
              <a:shade val="50000"/>
              <a:hueOff val="114998"/>
              <a:satOff val="-2801"/>
              <a:lumOff val="12256"/>
              <a:alphaOff val="0"/>
            </a:schemeClr>
          </a:solidFill>
          <a:prstDash val="solid"/>
          <a:miter lim="800000"/>
        </a:ln>
        <a:effectLst/>
      </dsp:spPr>
      <dsp:style>
        <a:lnRef idx="1">
          <a:scrgbClr r="0" g="0" b="0"/>
        </a:lnRef>
        <a:fillRef idx="1">
          <a:scrgbClr r="0" g="0" b="0"/>
        </a:fillRef>
        <a:effectRef idx="2">
          <a:scrgbClr r="0" g="0" b="0"/>
        </a:effectRef>
        <a:fontRef idx="minor"/>
      </dsp:style>
    </dsp:sp>
    <dsp:sp modelId="{163D0D10-62A7-4DDB-83FA-E7CD082CCFA5}">
      <dsp:nvSpPr>
        <dsp:cNvPr id="0" name=""/>
        <dsp:cNvSpPr/>
      </dsp:nvSpPr>
      <dsp:spPr>
        <a:xfrm>
          <a:off x="915448" y="1474356"/>
          <a:ext cx="6377135" cy="421138"/>
        </a:xfrm>
        <a:prstGeom prst="rect">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Performance:</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500</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G</a:t>
          </a:r>
          <a:r>
            <a:rPr lang="en-US" sz="1200" b="0" i="0" kern="1200" baseline="0" dirty="0">
              <a:latin typeface="Arial" panose="020B0604020202020204" pitchFamily="34" charset="0"/>
              <a:cs typeface="Arial" panose="020B0604020202020204" pitchFamily="34" charset="0"/>
            </a:rPr>
            <a:t>bps</a:t>
          </a:r>
          <a:r>
            <a:rPr lang="en-US" altLang="zh-CN" sz="1200" b="0" i="0" kern="1200" baseline="0" dirty="0">
              <a:latin typeface="Arial" panose="020B0604020202020204" pitchFamily="34" charset="0"/>
              <a:cs typeface="Arial" panose="020B0604020202020204" pitchFamily="34" charset="0"/>
            </a:rPr>
            <a:t> throughput,</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5.4M</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new sessions per second,</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24</a:t>
          </a:r>
          <a:r>
            <a:rPr lang="en-US" sz="1200" b="0" i="0" kern="1200" baseline="0" dirty="0">
              <a:latin typeface="Arial" panose="020B0604020202020204" pitchFamily="34" charset="0"/>
              <a:cs typeface="Arial" panose="020B0604020202020204" pitchFamily="34" charset="0"/>
            </a:rPr>
            <a:t>0</a:t>
          </a:r>
          <a:r>
            <a:rPr lang="en-US" altLang="zh-CN" sz="1200" b="0" i="0" kern="1200" baseline="0" dirty="0">
              <a:latin typeface="Arial" panose="020B0604020202020204" pitchFamily="34" charset="0"/>
              <a:cs typeface="Arial" panose="020B0604020202020204" pitchFamily="34" charset="0"/>
            </a:rPr>
            <a:t>M</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concurrent sessions,</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IPSec</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150G,</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IPS</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200G</a:t>
          </a:r>
          <a:endParaRPr lang="zh-CN" sz="1200" b="0" i="0" kern="1200" dirty="0">
            <a:latin typeface="Arial" panose="020B0604020202020204" pitchFamily="34" charset="0"/>
            <a:cs typeface="Arial" panose="020B0604020202020204" pitchFamily="34" charset="0"/>
          </a:endParaRPr>
        </a:p>
      </dsp:txBody>
      <dsp:txXfrm>
        <a:off x="915448" y="1474356"/>
        <a:ext cx="6377135" cy="421138"/>
      </dsp:txXfrm>
    </dsp:sp>
    <dsp:sp modelId="{0FB232BC-BFF8-48DE-8637-FDCF80034DEC}">
      <dsp:nvSpPr>
        <dsp:cNvPr id="0" name=""/>
        <dsp:cNvSpPr/>
      </dsp:nvSpPr>
      <dsp:spPr>
        <a:xfrm>
          <a:off x="652236" y="1421714"/>
          <a:ext cx="526423" cy="526423"/>
        </a:xfrm>
        <a:prstGeom prst="ellipse">
          <a:avLst/>
        </a:prstGeom>
        <a:solidFill>
          <a:schemeClr val="lt1">
            <a:hueOff val="0"/>
            <a:satOff val="0"/>
            <a:lumOff val="0"/>
            <a:alphaOff val="0"/>
          </a:schemeClr>
        </a:solidFill>
        <a:ln w="6350" cap="flat" cmpd="sng" algn="ctr">
          <a:solidFill>
            <a:schemeClr val="accent1">
              <a:shade val="50000"/>
              <a:hueOff val="229996"/>
              <a:satOff val="-5601"/>
              <a:lumOff val="245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5663B326-F0F5-A945-AD1B-7ECBAB887FAB}">
      <dsp:nvSpPr>
        <dsp:cNvPr id="0" name=""/>
        <dsp:cNvSpPr/>
      </dsp:nvSpPr>
      <dsp:spPr>
        <a:xfrm>
          <a:off x="982178" y="2106435"/>
          <a:ext cx="6310405" cy="421138"/>
        </a:xfrm>
        <a:prstGeom prst="rect">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3020" rIns="33020" bIns="33020" numCol="1" spcCol="1270" anchor="ctr" anchorCtr="0">
          <a:noAutofit/>
        </a:bodyPr>
        <a:lstStyle/>
        <a:p>
          <a:pPr lvl="0" algn="l" defTabSz="577850" rtl="0">
            <a:lnSpc>
              <a:spcPct val="90000"/>
            </a:lnSpc>
            <a:spcBef>
              <a:spcPct val="0"/>
            </a:spcBef>
            <a:spcAft>
              <a:spcPct val="35000"/>
            </a:spcAft>
          </a:pPr>
          <a:r>
            <a:rPr lang="en-US" altLang="zh-CN" sz="1300" b="0" i="0" kern="1200" baseline="0" dirty="0">
              <a:solidFill>
                <a:schemeClr val="bg1"/>
              </a:solidFill>
              <a:latin typeface="Arial" panose="020B0604020202020204" pitchFamily="34" charset="0"/>
              <a:cs typeface="Arial" panose="020B0604020202020204" pitchFamily="34" charset="0"/>
            </a:rPr>
            <a:t>HA</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Carrier</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grade</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reliability</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at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99.999%;</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support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twin</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mode HA deployment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for</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redundant</a:t>
          </a:r>
          <a:r>
            <a:rPr lang="zh-CN"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 </a:t>
          </a:r>
          <a:r>
            <a:rPr lang="en-US" altLang="en-US"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data center</a:t>
          </a:r>
          <a:r>
            <a:rPr lang="en-US" alt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rPr>
            <a:t>s</a:t>
          </a:r>
          <a:endParaRPr lang="zh-CN" sz="1300" b="0" i="0" kern="1200" baseline="0" dirty="0">
            <a:solidFill>
              <a:schemeClr val="bg1"/>
            </a:solidFill>
            <a:latin typeface="Arial" panose="020B0604020202020204" pitchFamily="34" charset="0"/>
            <a:ea typeface="黑体" panose="02010609060101010101" pitchFamily="49" charset="-122"/>
            <a:cs typeface="Arial" panose="020B0604020202020204" pitchFamily="34" charset="0"/>
          </a:endParaRPr>
        </a:p>
      </dsp:txBody>
      <dsp:txXfrm>
        <a:off x="982178" y="2106435"/>
        <a:ext cx="6310405" cy="421138"/>
      </dsp:txXfrm>
    </dsp:sp>
    <dsp:sp modelId="{9CFD8D71-E20E-4A34-B60F-AA9835C58FF8}">
      <dsp:nvSpPr>
        <dsp:cNvPr id="0" name=""/>
        <dsp:cNvSpPr/>
      </dsp:nvSpPr>
      <dsp:spPr>
        <a:xfrm>
          <a:off x="718966" y="2053793"/>
          <a:ext cx="526423" cy="526423"/>
        </a:xfrm>
        <a:prstGeom prst="ellipse">
          <a:avLst/>
        </a:prstGeom>
        <a:solidFill>
          <a:schemeClr val="lt1">
            <a:hueOff val="0"/>
            <a:satOff val="0"/>
            <a:lumOff val="0"/>
            <a:alphaOff val="0"/>
          </a:schemeClr>
        </a:solidFill>
        <a:ln w="6350" cap="flat" cmpd="sng" algn="ctr">
          <a:solidFill>
            <a:schemeClr val="accent1">
              <a:shade val="50000"/>
              <a:hueOff val="344994"/>
              <a:satOff val="-8402"/>
              <a:lumOff val="36768"/>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33D2BD-C5A6-EC4F-AFE6-179FA34E549D}">
      <dsp:nvSpPr>
        <dsp:cNvPr id="0" name=""/>
        <dsp:cNvSpPr/>
      </dsp:nvSpPr>
      <dsp:spPr>
        <a:xfrm>
          <a:off x="915448" y="2738514"/>
          <a:ext cx="6377135" cy="421138"/>
        </a:xfrm>
        <a:prstGeom prst="rect">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Architecture: Fully</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distributed</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architecture;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same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HW</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&amp;</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SW</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architecture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with</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X10800;</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can</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use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X10800</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expansion</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modules</a:t>
          </a:r>
          <a:endParaRPr lang="zh-CN" sz="1200" b="0" i="0" kern="1200">
            <a:latin typeface="Arial" panose="020B0604020202020204" pitchFamily="34" charset="0"/>
            <a:cs typeface="Arial" panose="020B0604020202020204" pitchFamily="34" charset="0"/>
          </a:endParaRPr>
        </a:p>
      </dsp:txBody>
      <dsp:txXfrm>
        <a:off x="915448" y="2738514"/>
        <a:ext cx="6377135" cy="421138"/>
      </dsp:txXfrm>
    </dsp:sp>
    <dsp:sp modelId="{40E9B12B-F8E1-2E40-8D45-5C03A5FC07F6}">
      <dsp:nvSpPr>
        <dsp:cNvPr id="0" name=""/>
        <dsp:cNvSpPr/>
      </dsp:nvSpPr>
      <dsp:spPr>
        <a:xfrm>
          <a:off x="652236" y="2685872"/>
          <a:ext cx="526423" cy="526423"/>
        </a:xfrm>
        <a:prstGeom prst="ellipse">
          <a:avLst/>
        </a:prstGeom>
        <a:solidFill>
          <a:schemeClr val="lt1">
            <a:hueOff val="0"/>
            <a:satOff val="0"/>
            <a:lumOff val="0"/>
            <a:alphaOff val="0"/>
          </a:schemeClr>
        </a:solidFill>
        <a:ln w="6350" cap="flat" cmpd="sng" algn="ctr">
          <a:solidFill>
            <a:schemeClr val="accent1">
              <a:shade val="50000"/>
              <a:hueOff val="344994"/>
              <a:satOff val="-8402"/>
              <a:lumOff val="36768"/>
              <a:alphaOff val="0"/>
            </a:schemeClr>
          </a:solidFill>
          <a:prstDash val="solid"/>
          <a:miter lim="800000"/>
        </a:ln>
        <a:effectLst/>
      </dsp:spPr>
      <dsp:style>
        <a:lnRef idx="1">
          <a:scrgbClr r="0" g="0" b="0"/>
        </a:lnRef>
        <a:fillRef idx="1">
          <a:scrgbClr r="0" g="0" b="0"/>
        </a:fillRef>
        <a:effectRef idx="2">
          <a:scrgbClr r="0" g="0" b="0"/>
        </a:effectRef>
        <a:fontRef idx="minor"/>
      </dsp:style>
    </dsp:sp>
    <dsp:sp modelId="{D2465CB0-BC78-674F-89B5-2E4B67DA3B40}">
      <dsp:nvSpPr>
        <dsp:cNvPr id="0" name=""/>
        <dsp:cNvSpPr/>
      </dsp:nvSpPr>
      <dsp:spPr>
        <a:xfrm>
          <a:off x="706454" y="3370130"/>
          <a:ext cx="6586129" cy="421138"/>
        </a:xfrm>
        <a:prstGeom prst="rect">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HW</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highlights</a:t>
          </a:r>
          <a:r>
            <a:rPr lang="zh-CN" sz="1200" b="0" i="0" kern="1200" baseline="0">
              <a:latin typeface="Arial" panose="020B0604020202020204" pitchFamily="34" charset="0"/>
              <a:cs typeface="Arial" panose="020B0604020202020204" pitchFamily="34" charset="0"/>
            </a:rPr>
            <a:t>：</a:t>
          </a:r>
          <a:r>
            <a:rPr lang="en-US" sz="1200" b="0" i="0" kern="1200" baseline="0" dirty="0">
              <a:latin typeface="Arial" panose="020B0604020202020204" pitchFamily="34" charset="0"/>
              <a:cs typeface="Arial" panose="020B0604020202020204" pitchFamily="34" charset="0"/>
            </a:rPr>
            <a:t>Fully redundant architecture</a:t>
          </a:r>
          <a:r>
            <a:rPr lang="en-US" altLang="zh-CN" sz="1200" b="0" i="0" kern="1200" baseline="0" dirty="0">
              <a:latin typeface="Arial" panose="020B0604020202020204" pitchFamily="34" charset="0"/>
              <a:cs typeface="Arial" panose="020B0604020202020204" pitchFamily="34" charset="0"/>
            </a:rPr>
            <a:t>;</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front and rear air supply;</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100GE interface; support future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upgrade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and</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expansion</a:t>
          </a:r>
          <a:endParaRPr lang="zh-CN" sz="1200" b="0" i="0" kern="1200">
            <a:latin typeface="Arial" panose="020B0604020202020204" pitchFamily="34" charset="0"/>
            <a:cs typeface="Arial" panose="020B0604020202020204" pitchFamily="34" charset="0"/>
          </a:endParaRPr>
        </a:p>
      </dsp:txBody>
      <dsp:txXfrm>
        <a:off x="706454" y="3370130"/>
        <a:ext cx="6586129" cy="421138"/>
      </dsp:txXfrm>
    </dsp:sp>
    <dsp:sp modelId="{CC4C2BFF-217F-6944-82ED-100006A4B6B9}">
      <dsp:nvSpPr>
        <dsp:cNvPr id="0" name=""/>
        <dsp:cNvSpPr/>
      </dsp:nvSpPr>
      <dsp:spPr>
        <a:xfrm>
          <a:off x="443243" y="3317487"/>
          <a:ext cx="526423" cy="526423"/>
        </a:xfrm>
        <a:prstGeom prst="ellipse">
          <a:avLst/>
        </a:prstGeom>
        <a:solidFill>
          <a:schemeClr val="lt1">
            <a:hueOff val="0"/>
            <a:satOff val="0"/>
            <a:lumOff val="0"/>
            <a:alphaOff val="0"/>
          </a:schemeClr>
        </a:solidFill>
        <a:ln w="6350" cap="flat" cmpd="sng" algn="ctr">
          <a:solidFill>
            <a:schemeClr val="accent1">
              <a:shade val="50000"/>
              <a:hueOff val="229996"/>
              <a:satOff val="-5601"/>
              <a:lumOff val="245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99458B61-FDE6-4C63-B18D-4969CD9D2689}">
      <dsp:nvSpPr>
        <dsp:cNvPr id="0" name=""/>
        <dsp:cNvSpPr/>
      </dsp:nvSpPr>
      <dsp:spPr>
        <a:xfrm>
          <a:off x="325075" y="4002209"/>
          <a:ext cx="6967508" cy="421138"/>
        </a:xfrm>
        <a:prstGeom prst="rect">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Software features: 3000+</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applications identification and control, tens of millions of URL filtering; support</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up</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to1000 vSys</a:t>
          </a:r>
          <a:endParaRPr lang="zh-CN" sz="1200" b="0" i="0" kern="1200" dirty="0">
            <a:latin typeface="Arial" panose="020B0604020202020204" pitchFamily="34" charset="0"/>
            <a:cs typeface="Arial" panose="020B0604020202020204" pitchFamily="34" charset="0"/>
          </a:endParaRPr>
        </a:p>
      </dsp:txBody>
      <dsp:txXfrm>
        <a:off x="325075" y="4002209"/>
        <a:ext cx="6967508" cy="421138"/>
      </dsp:txXfrm>
    </dsp:sp>
    <dsp:sp modelId="{AB227E16-1479-4D4B-BD11-768381B5150F}">
      <dsp:nvSpPr>
        <dsp:cNvPr id="0" name=""/>
        <dsp:cNvSpPr/>
      </dsp:nvSpPr>
      <dsp:spPr>
        <a:xfrm>
          <a:off x="61864" y="3949566"/>
          <a:ext cx="526423" cy="526423"/>
        </a:xfrm>
        <a:prstGeom prst="ellipse">
          <a:avLst/>
        </a:prstGeom>
        <a:solidFill>
          <a:schemeClr val="lt1">
            <a:hueOff val="0"/>
            <a:satOff val="0"/>
            <a:lumOff val="0"/>
            <a:alphaOff val="0"/>
          </a:schemeClr>
        </a:solidFill>
        <a:ln w="6350" cap="flat" cmpd="sng" algn="ctr">
          <a:solidFill>
            <a:schemeClr val="accent1">
              <a:shade val="50000"/>
              <a:hueOff val="114998"/>
              <a:satOff val="-2801"/>
              <a:lumOff val="1225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7A8C7-9BD2-4643-8F21-8F8D926C493A}">
      <dsp:nvSpPr>
        <dsp:cNvPr id="0" name=""/>
        <dsp:cNvSpPr/>
      </dsp:nvSpPr>
      <dsp:spPr>
        <a:xfrm>
          <a:off x="-5236910" y="-802449"/>
          <a:ext cx="6238910" cy="6238910"/>
        </a:xfrm>
        <a:prstGeom prst="blockArc">
          <a:avLst>
            <a:gd name="adj1" fmla="val 18900000"/>
            <a:gd name="adj2" fmla="val 2700000"/>
            <a:gd name="adj3" fmla="val 346"/>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8FEF90-6549-4862-BAB4-966B97E566B7}">
      <dsp:nvSpPr>
        <dsp:cNvPr id="0" name=""/>
        <dsp:cNvSpPr/>
      </dsp:nvSpPr>
      <dsp:spPr>
        <a:xfrm>
          <a:off x="325075" y="210662"/>
          <a:ext cx="6943505" cy="421138"/>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Product Name</a:t>
          </a:r>
          <a:r>
            <a:rPr lang="zh-CN" sz="1200" b="0" i="0" kern="1200" baseline="0">
              <a:latin typeface="Arial" panose="020B0604020202020204" pitchFamily="34" charset="0"/>
              <a:cs typeface="Arial" panose="020B0604020202020204" pitchFamily="34" charset="0"/>
            </a:rPr>
            <a:t>：</a:t>
          </a:r>
          <a:r>
            <a:rPr lang="en-US" sz="1200" b="0" i="0" kern="1200" baseline="0" dirty="0">
              <a:latin typeface="Arial" panose="020B0604020202020204" pitchFamily="34" charset="0"/>
              <a:cs typeface="Arial" panose="020B0604020202020204" pitchFamily="34" charset="0"/>
            </a:rPr>
            <a:t>SG-6000-X10800</a:t>
          </a:r>
          <a:endParaRPr lang="zh-CN" sz="1200" b="0" i="0" kern="1200">
            <a:latin typeface="Arial" panose="020B0604020202020204" pitchFamily="34" charset="0"/>
            <a:cs typeface="Arial" panose="020B0604020202020204" pitchFamily="34" charset="0"/>
          </a:endParaRPr>
        </a:p>
      </dsp:txBody>
      <dsp:txXfrm>
        <a:off x="325075" y="210662"/>
        <a:ext cx="6943505" cy="421138"/>
      </dsp:txXfrm>
    </dsp:sp>
    <dsp:sp modelId="{37713BFD-FBF3-4FF0-96C4-4B1B1A89C86C}">
      <dsp:nvSpPr>
        <dsp:cNvPr id="0" name=""/>
        <dsp:cNvSpPr/>
      </dsp:nvSpPr>
      <dsp:spPr>
        <a:xfrm>
          <a:off x="61864" y="158019"/>
          <a:ext cx="526423" cy="526423"/>
        </a:xfrm>
        <a:prstGeom prst="ellipse">
          <a:avLst/>
        </a:prstGeom>
        <a:solidFill>
          <a:schemeClr val="lt1">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EB383413-C227-4057-A847-8120DA77B8FC}">
      <dsp:nvSpPr>
        <dsp:cNvPr id="0" name=""/>
        <dsp:cNvSpPr/>
      </dsp:nvSpPr>
      <dsp:spPr>
        <a:xfrm>
          <a:off x="706454" y="842741"/>
          <a:ext cx="6562125" cy="421138"/>
        </a:xfrm>
        <a:prstGeom prst="rect">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Size</a:t>
          </a:r>
          <a:r>
            <a:rPr lang="zh-CN" sz="1200" b="0" i="0" kern="1200" baseline="0">
              <a:latin typeface="Arial" panose="020B0604020202020204" pitchFamily="34" charset="0"/>
              <a:cs typeface="Arial" panose="020B0604020202020204" pitchFamily="34" charset="0"/>
            </a:rPr>
            <a:t>：</a:t>
          </a:r>
          <a:r>
            <a:rPr lang="en-US" sz="1200" b="0" i="0" kern="1200" baseline="0" dirty="0">
              <a:latin typeface="Arial" panose="020B0604020202020204" pitchFamily="34" charset="0"/>
              <a:cs typeface="Arial" panose="020B0604020202020204" pitchFamily="34" charset="0"/>
            </a:rPr>
            <a:t>18U</a:t>
          </a:r>
          <a:endParaRPr lang="zh-CN" sz="1200" b="0" i="0" kern="1200">
            <a:latin typeface="Arial" panose="020B0604020202020204" pitchFamily="34" charset="0"/>
            <a:cs typeface="Arial" panose="020B0604020202020204" pitchFamily="34" charset="0"/>
          </a:endParaRPr>
        </a:p>
      </dsp:txBody>
      <dsp:txXfrm>
        <a:off x="706454" y="842741"/>
        <a:ext cx="6562125" cy="421138"/>
      </dsp:txXfrm>
    </dsp:sp>
    <dsp:sp modelId="{9F1A0581-3453-4CD5-88E5-829249FCBD93}">
      <dsp:nvSpPr>
        <dsp:cNvPr id="0" name=""/>
        <dsp:cNvSpPr/>
      </dsp:nvSpPr>
      <dsp:spPr>
        <a:xfrm>
          <a:off x="443243" y="790098"/>
          <a:ext cx="526423" cy="526423"/>
        </a:xfrm>
        <a:prstGeom prst="ellipse">
          <a:avLst/>
        </a:prstGeom>
        <a:solidFill>
          <a:schemeClr val="lt1">
            <a:hueOff val="0"/>
            <a:satOff val="0"/>
            <a:lumOff val="0"/>
            <a:alphaOff val="0"/>
          </a:schemeClr>
        </a:solidFill>
        <a:ln w="6350" cap="flat" cmpd="sng" algn="ctr">
          <a:solidFill>
            <a:schemeClr val="accent1">
              <a:shade val="50000"/>
              <a:hueOff val="114998"/>
              <a:satOff val="-2801"/>
              <a:lumOff val="12256"/>
              <a:alphaOff val="0"/>
            </a:schemeClr>
          </a:solidFill>
          <a:prstDash val="solid"/>
          <a:miter lim="800000"/>
        </a:ln>
        <a:effectLst/>
      </dsp:spPr>
      <dsp:style>
        <a:lnRef idx="1">
          <a:scrgbClr r="0" g="0" b="0"/>
        </a:lnRef>
        <a:fillRef idx="1">
          <a:scrgbClr r="0" g="0" b="0"/>
        </a:fillRef>
        <a:effectRef idx="2">
          <a:scrgbClr r="0" g="0" b="0"/>
        </a:effectRef>
        <a:fontRef idx="minor"/>
      </dsp:style>
    </dsp:sp>
    <dsp:sp modelId="{163D0D10-62A7-4DDB-83FA-E7CD082CCFA5}">
      <dsp:nvSpPr>
        <dsp:cNvPr id="0" name=""/>
        <dsp:cNvSpPr/>
      </dsp:nvSpPr>
      <dsp:spPr>
        <a:xfrm>
          <a:off x="915448" y="1474356"/>
          <a:ext cx="6353132" cy="421138"/>
        </a:xfrm>
        <a:prstGeom prst="rect">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Performance</a:t>
          </a:r>
          <a:r>
            <a:rPr lang="zh-CN" sz="1200" b="0" i="0" kern="1200" baseline="0" dirty="0">
              <a:latin typeface="Arial" panose="020B0604020202020204" pitchFamily="34" charset="0"/>
              <a:cs typeface="Arial" panose="020B0604020202020204" pitchFamily="34" charset="0"/>
            </a:rPr>
            <a:t>：</a:t>
          </a:r>
          <a:r>
            <a:rPr lang="en-US" sz="1200" b="0" i="0" kern="1200" baseline="0" smtClean="0">
              <a:latin typeface="Arial" panose="020B0604020202020204" pitchFamily="34" charset="0"/>
              <a:cs typeface="Arial" panose="020B0604020202020204" pitchFamily="34" charset="0"/>
            </a:rPr>
            <a:t>1.2 Tbps</a:t>
          </a:r>
          <a:r>
            <a:rPr lang="en-US" altLang="zh-CN" sz="1200" b="0" i="0" kern="1200" baseline="0" dirty="0" smtClean="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throughput</a:t>
          </a:r>
          <a:r>
            <a:rPr lang="zh-CN" sz="1200" b="0" i="0" kern="1200" baseline="0" dirty="0">
              <a:latin typeface="Arial" panose="020B0604020202020204" pitchFamily="34" charset="0"/>
              <a:cs typeface="Arial" panose="020B0604020202020204" pitchFamily="34" charset="0"/>
            </a:rPr>
            <a:t>，</a:t>
          </a:r>
          <a:r>
            <a:rPr lang="en-US" altLang="zh-CN" sz="1200" b="0" i="0" kern="1200" baseline="0" dirty="0">
              <a:latin typeface="Arial" panose="020B0604020202020204" pitchFamily="34" charset="0"/>
              <a:cs typeface="Arial" panose="020B0604020202020204" pitchFamily="34" charset="0"/>
            </a:rPr>
            <a:t>10 million new sessions per second</a:t>
          </a:r>
          <a:r>
            <a:rPr lang="zh-CN" sz="1200" b="0" i="0" kern="1200" baseline="0" dirty="0">
              <a:latin typeface="Arial" panose="020B0604020202020204" pitchFamily="34" charset="0"/>
              <a:cs typeface="Arial" panose="020B0604020202020204" pitchFamily="34" charset="0"/>
            </a:rPr>
            <a:t>，</a:t>
          </a:r>
          <a:r>
            <a:rPr lang="en-US" sz="1200" b="0" i="0" kern="1200" baseline="0" dirty="0">
              <a:latin typeface="Arial" panose="020B0604020202020204" pitchFamily="34" charset="0"/>
              <a:cs typeface="Arial" panose="020B0604020202020204" pitchFamily="34" charset="0"/>
            </a:rPr>
            <a:t>480</a:t>
          </a:r>
          <a:r>
            <a:rPr lang="en-US" altLang="zh-CN" sz="1200" b="0" i="0" kern="1200" baseline="0" dirty="0">
              <a:latin typeface="Arial" panose="020B0604020202020204" pitchFamily="34" charset="0"/>
              <a:cs typeface="Arial" panose="020B0604020202020204" pitchFamily="34" charset="0"/>
            </a:rPr>
            <a:t> million concurrent sessions</a:t>
          </a:r>
          <a:endParaRPr lang="zh-CN" sz="1200" b="0" i="0" kern="1200" dirty="0">
            <a:latin typeface="Arial" panose="020B0604020202020204" pitchFamily="34" charset="0"/>
            <a:cs typeface="Arial" panose="020B0604020202020204" pitchFamily="34" charset="0"/>
          </a:endParaRPr>
        </a:p>
      </dsp:txBody>
      <dsp:txXfrm>
        <a:off x="915448" y="1474356"/>
        <a:ext cx="6353132" cy="421138"/>
      </dsp:txXfrm>
    </dsp:sp>
    <dsp:sp modelId="{0FB232BC-BFF8-48DE-8637-FDCF80034DEC}">
      <dsp:nvSpPr>
        <dsp:cNvPr id="0" name=""/>
        <dsp:cNvSpPr/>
      </dsp:nvSpPr>
      <dsp:spPr>
        <a:xfrm>
          <a:off x="652237" y="1421714"/>
          <a:ext cx="526423" cy="526423"/>
        </a:xfrm>
        <a:prstGeom prst="ellipse">
          <a:avLst/>
        </a:prstGeom>
        <a:solidFill>
          <a:schemeClr val="lt1">
            <a:hueOff val="0"/>
            <a:satOff val="0"/>
            <a:lumOff val="0"/>
            <a:alphaOff val="0"/>
          </a:schemeClr>
        </a:solidFill>
        <a:ln w="6350" cap="flat" cmpd="sng" algn="ctr">
          <a:solidFill>
            <a:schemeClr val="accent1">
              <a:shade val="50000"/>
              <a:hueOff val="229996"/>
              <a:satOff val="-5601"/>
              <a:lumOff val="245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5663B326-F0F5-A945-AD1B-7ECBAB887FAB}">
      <dsp:nvSpPr>
        <dsp:cNvPr id="0" name=""/>
        <dsp:cNvSpPr/>
      </dsp:nvSpPr>
      <dsp:spPr>
        <a:xfrm>
          <a:off x="982178" y="2106436"/>
          <a:ext cx="6286402" cy="421138"/>
        </a:xfrm>
        <a:prstGeom prst="rect">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 Processing capability: 2 times more than X7180</a:t>
          </a:r>
          <a:endParaRPr lang="zh-CN" sz="1200" b="0" i="0" kern="1200">
            <a:latin typeface="Arial" panose="020B0604020202020204" pitchFamily="34" charset="0"/>
            <a:cs typeface="Arial" panose="020B0604020202020204" pitchFamily="34" charset="0"/>
          </a:endParaRPr>
        </a:p>
      </dsp:txBody>
      <dsp:txXfrm>
        <a:off x="982178" y="2106436"/>
        <a:ext cx="6286402" cy="421138"/>
      </dsp:txXfrm>
    </dsp:sp>
    <dsp:sp modelId="{9CFD8D71-E20E-4A34-B60F-AA9835C58FF8}">
      <dsp:nvSpPr>
        <dsp:cNvPr id="0" name=""/>
        <dsp:cNvSpPr/>
      </dsp:nvSpPr>
      <dsp:spPr>
        <a:xfrm>
          <a:off x="718966" y="2053793"/>
          <a:ext cx="526423" cy="526423"/>
        </a:xfrm>
        <a:prstGeom prst="ellipse">
          <a:avLst/>
        </a:prstGeom>
        <a:solidFill>
          <a:schemeClr val="lt1">
            <a:hueOff val="0"/>
            <a:satOff val="0"/>
            <a:lumOff val="0"/>
            <a:alphaOff val="0"/>
          </a:schemeClr>
        </a:solidFill>
        <a:ln w="6350" cap="flat" cmpd="sng" algn="ctr">
          <a:solidFill>
            <a:schemeClr val="accent1">
              <a:shade val="50000"/>
              <a:hueOff val="344994"/>
              <a:satOff val="-8402"/>
              <a:lumOff val="36768"/>
              <a:alphaOff val="0"/>
            </a:schemeClr>
          </a:solidFill>
          <a:prstDash val="solid"/>
          <a:miter lim="800000"/>
        </a:ln>
        <a:effectLst/>
      </dsp:spPr>
      <dsp:style>
        <a:lnRef idx="1">
          <a:scrgbClr r="0" g="0" b="0"/>
        </a:lnRef>
        <a:fillRef idx="1">
          <a:scrgbClr r="0" g="0" b="0"/>
        </a:fillRef>
        <a:effectRef idx="2">
          <a:scrgbClr r="0" g="0" b="0"/>
        </a:effectRef>
        <a:fontRef idx="minor"/>
      </dsp:style>
    </dsp:sp>
    <dsp:sp modelId="{0B33D2BD-C5A6-EC4F-AFE6-179FA34E549D}">
      <dsp:nvSpPr>
        <dsp:cNvPr id="0" name=""/>
        <dsp:cNvSpPr/>
      </dsp:nvSpPr>
      <dsp:spPr>
        <a:xfrm>
          <a:off x="915448" y="2738515"/>
          <a:ext cx="6353132" cy="421138"/>
        </a:xfrm>
        <a:prstGeom prst="rect">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Architecture: Same as X7180</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platform, scalable to 7 Tbps in the future</a:t>
          </a:r>
          <a:endParaRPr lang="zh-CN" sz="1200" b="0" i="0" kern="1200" dirty="0">
            <a:latin typeface="Arial" panose="020B0604020202020204" pitchFamily="34" charset="0"/>
            <a:cs typeface="Arial" panose="020B0604020202020204" pitchFamily="34" charset="0"/>
          </a:endParaRPr>
        </a:p>
      </dsp:txBody>
      <dsp:txXfrm>
        <a:off x="915448" y="2738515"/>
        <a:ext cx="6353132" cy="421138"/>
      </dsp:txXfrm>
    </dsp:sp>
    <dsp:sp modelId="{40E9B12B-F8E1-2E40-8D45-5C03A5FC07F6}">
      <dsp:nvSpPr>
        <dsp:cNvPr id="0" name=""/>
        <dsp:cNvSpPr/>
      </dsp:nvSpPr>
      <dsp:spPr>
        <a:xfrm>
          <a:off x="652237" y="2685872"/>
          <a:ext cx="526423" cy="526423"/>
        </a:xfrm>
        <a:prstGeom prst="ellipse">
          <a:avLst/>
        </a:prstGeom>
        <a:solidFill>
          <a:schemeClr val="lt1">
            <a:hueOff val="0"/>
            <a:satOff val="0"/>
            <a:lumOff val="0"/>
            <a:alphaOff val="0"/>
          </a:schemeClr>
        </a:solidFill>
        <a:ln w="6350" cap="flat" cmpd="sng" algn="ctr">
          <a:solidFill>
            <a:schemeClr val="accent1">
              <a:shade val="50000"/>
              <a:hueOff val="344994"/>
              <a:satOff val="-8402"/>
              <a:lumOff val="36768"/>
              <a:alphaOff val="0"/>
            </a:schemeClr>
          </a:solidFill>
          <a:prstDash val="solid"/>
          <a:miter lim="800000"/>
        </a:ln>
        <a:effectLst/>
      </dsp:spPr>
      <dsp:style>
        <a:lnRef idx="1">
          <a:scrgbClr r="0" g="0" b="0"/>
        </a:lnRef>
        <a:fillRef idx="1">
          <a:scrgbClr r="0" g="0" b="0"/>
        </a:fillRef>
        <a:effectRef idx="2">
          <a:scrgbClr r="0" g="0" b="0"/>
        </a:effectRef>
        <a:fontRef idx="minor"/>
      </dsp:style>
    </dsp:sp>
    <dsp:sp modelId="{D2465CB0-BC78-674F-89B5-2E4B67DA3B40}">
      <dsp:nvSpPr>
        <dsp:cNvPr id="0" name=""/>
        <dsp:cNvSpPr/>
      </dsp:nvSpPr>
      <dsp:spPr>
        <a:xfrm>
          <a:off x="706454" y="3370130"/>
          <a:ext cx="6562125" cy="421138"/>
        </a:xfrm>
        <a:prstGeom prst="rect">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HW</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highlights</a:t>
          </a:r>
          <a:r>
            <a:rPr lang="zh-CN" sz="1200" b="0" i="0" kern="1200" baseline="0">
              <a:latin typeface="Arial" panose="020B0604020202020204" pitchFamily="34" charset="0"/>
              <a:cs typeface="Arial" panose="020B0604020202020204" pitchFamily="34" charset="0"/>
            </a:rPr>
            <a:t>：</a:t>
          </a:r>
          <a:r>
            <a:rPr lang="en-US" altLang="zh-CN" sz="1200" b="0" i="0" kern="1200" baseline="0" dirty="0">
              <a:latin typeface="Arial" panose="020B0604020202020204" pitchFamily="34" charset="0"/>
              <a:cs typeface="Arial" panose="020B0604020202020204" pitchFamily="34" charset="0"/>
            </a:rPr>
            <a:t>Front and rear air supply, 100GE interface, switching</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Module</a:t>
          </a:r>
          <a:r>
            <a:rPr lang="zh-CN" altLang="en-US" sz="1200" b="0" i="0" kern="1200" baseline="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redundancy, and 12 full-width slots</a:t>
          </a:r>
          <a:endParaRPr lang="zh-CN" sz="1200" b="0" i="0" kern="1200">
            <a:latin typeface="Arial" panose="020B0604020202020204" pitchFamily="34" charset="0"/>
            <a:cs typeface="Arial" panose="020B0604020202020204" pitchFamily="34" charset="0"/>
          </a:endParaRPr>
        </a:p>
      </dsp:txBody>
      <dsp:txXfrm>
        <a:off x="706454" y="3370130"/>
        <a:ext cx="6562125" cy="421138"/>
      </dsp:txXfrm>
    </dsp:sp>
    <dsp:sp modelId="{CC4C2BFF-217F-6944-82ED-100006A4B6B9}">
      <dsp:nvSpPr>
        <dsp:cNvPr id="0" name=""/>
        <dsp:cNvSpPr/>
      </dsp:nvSpPr>
      <dsp:spPr>
        <a:xfrm>
          <a:off x="443243" y="3317488"/>
          <a:ext cx="526423" cy="526423"/>
        </a:xfrm>
        <a:prstGeom prst="ellipse">
          <a:avLst/>
        </a:prstGeom>
        <a:solidFill>
          <a:schemeClr val="lt1">
            <a:hueOff val="0"/>
            <a:satOff val="0"/>
            <a:lumOff val="0"/>
            <a:alphaOff val="0"/>
          </a:schemeClr>
        </a:solidFill>
        <a:ln w="6350" cap="flat" cmpd="sng" algn="ctr">
          <a:solidFill>
            <a:schemeClr val="accent1">
              <a:shade val="50000"/>
              <a:hueOff val="229996"/>
              <a:satOff val="-5601"/>
              <a:lumOff val="24512"/>
              <a:alphaOff val="0"/>
            </a:schemeClr>
          </a:solidFill>
          <a:prstDash val="solid"/>
          <a:miter lim="800000"/>
        </a:ln>
        <a:effectLst/>
      </dsp:spPr>
      <dsp:style>
        <a:lnRef idx="1">
          <a:scrgbClr r="0" g="0" b="0"/>
        </a:lnRef>
        <a:fillRef idx="1">
          <a:scrgbClr r="0" g="0" b="0"/>
        </a:fillRef>
        <a:effectRef idx="2">
          <a:scrgbClr r="0" g="0" b="0"/>
        </a:effectRef>
        <a:fontRef idx="minor"/>
      </dsp:style>
    </dsp:sp>
    <dsp:sp modelId="{99458B61-FDE6-4C63-B18D-4969CD9D2689}">
      <dsp:nvSpPr>
        <dsp:cNvPr id="0" name=""/>
        <dsp:cNvSpPr/>
      </dsp:nvSpPr>
      <dsp:spPr>
        <a:xfrm>
          <a:off x="325075" y="4002209"/>
          <a:ext cx="6943505" cy="421138"/>
        </a:xfrm>
        <a:prstGeom prst="rect">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34279" tIns="30480" rIns="30480" bIns="30480" numCol="1" spcCol="1270" anchor="ctr" anchorCtr="0">
          <a:noAutofit/>
        </a:bodyPr>
        <a:lstStyle/>
        <a:p>
          <a:pPr lvl="0" algn="l" defTabSz="533400" rtl="0">
            <a:lnSpc>
              <a:spcPct val="90000"/>
            </a:lnSpc>
            <a:spcBef>
              <a:spcPct val="0"/>
            </a:spcBef>
            <a:spcAft>
              <a:spcPct val="35000"/>
            </a:spcAft>
          </a:pPr>
          <a:r>
            <a:rPr lang="en-US" altLang="zh-CN" sz="1200" b="0" i="0" kern="1200" baseline="0" dirty="0">
              <a:latin typeface="Arial" panose="020B0604020202020204" pitchFamily="34" charset="0"/>
              <a:cs typeface="Arial" panose="020B0604020202020204" pitchFamily="34" charset="0"/>
            </a:rPr>
            <a:t>Software features: application identification</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and</a:t>
          </a:r>
          <a:r>
            <a:rPr lang="zh-CN" altLang="en-US" sz="1200" b="0" i="0" kern="1200" baseline="0" dirty="0">
              <a:latin typeface="Arial" panose="020B0604020202020204" pitchFamily="34" charset="0"/>
              <a:cs typeface="Arial" panose="020B0604020202020204" pitchFamily="34" charset="0"/>
            </a:rPr>
            <a:t> </a:t>
          </a:r>
          <a:r>
            <a:rPr lang="en-US" altLang="zh-CN" sz="1200" b="0" i="0" kern="1200" baseline="0" dirty="0">
              <a:latin typeface="Arial" panose="020B0604020202020204" pitchFamily="34" charset="0"/>
              <a:cs typeface="Arial" panose="020B0604020202020204" pitchFamily="34" charset="0"/>
            </a:rPr>
            <a:t>control, IPS, URL filtering and antivirus</a:t>
          </a:r>
          <a:endParaRPr lang="zh-CN" sz="1200" b="0" i="0" kern="1200" dirty="0">
            <a:latin typeface="Arial" panose="020B0604020202020204" pitchFamily="34" charset="0"/>
            <a:cs typeface="Arial" panose="020B0604020202020204" pitchFamily="34" charset="0"/>
          </a:endParaRPr>
        </a:p>
      </dsp:txBody>
      <dsp:txXfrm>
        <a:off x="325075" y="4002209"/>
        <a:ext cx="6943505" cy="421138"/>
      </dsp:txXfrm>
    </dsp:sp>
    <dsp:sp modelId="{AB227E16-1479-4D4B-BD11-768381B5150F}">
      <dsp:nvSpPr>
        <dsp:cNvPr id="0" name=""/>
        <dsp:cNvSpPr/>
      </dsp:nvSpPr>
      <dsp:spPr>
        <a:xfrm>
          <a:off x="61864" y="3949567"/>
          <a:ext cx="526423" cy="526423"/>
        </a:xfrm>
        <a:prstGeom prst="ellipse">
          <a:avLst/>
        </a:prstGeom>
        <a:solidFill>
          <a:schemeClr val="lt1">
            <a:hueOff val="0"/>
            <a:satOff val="0"/>
            <a:lumOff val="0"/>
            <a:alphaOff val="0"/>
          </a:schemeClr>
        </a:solidFill>
        <a:ln w="6350" cap="flat" cmpd="sng" algn="ctr">
          <a:solidFill>
            <a:schemeClr val="accent1">
              <a:shade val="50000"/>
              <a:hueOff val="114998"/>
              <a:satOff val="-2801"/>
              <a:lumOff val="1225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876F8-70C7-8844-98B3-643C463E2C61}">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14</a:t>
          </a:r>
        </a:p>
      </dsp:txBody>
      <dsp:txXfrm>
        <a:off x="74249" y="4313749"/>
        <a:ext cx="9851502" cy="137250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A0B1E-34D7-6C49-95E5-EA8DA36A15BF}">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15</a:t>
          </a:r>
        </a:p>
      </dsp:txBody>
      <dsp:txXfrm>
        <a:off x="74249" y="4313749"/>
        <a:ext cx="9851502" cy="13725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11FC5-D2F9-C946-A42D-ACB6230E298C}">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16</a:t>
          </a:r>
        </a:p>
      </dsp:txBody>
      <dsp:txXfrm>
        <a:off x="74249" y="4313749"/>
        <a:ext cx="9851502" cy="13725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0F826-62A3-D64B-9EDD-3BC8410AE52A}">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17</a:t>
          </a:r>
        </a:p>
      </dsp:txBody>
      <dsp:txXfrm>
        <a:off x="74249" y="4313749"/>
        <a:ext cx="9851502" cy="13725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8A62E-241C-ED4B-BAFE-BE46CF6985B1}">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18</a:t>
          </a:r>
        </a:p>
      </dsp:txBody>
      <dsp:txXfrm>
        <a:off x="74249" y="4313749"/>
        <a:ext cx="9851502" cy="13725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35378-F0B9-EE4C-818D-ADB466C2DE56}">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20</a:t>
          </a:r>
        </a:p>
      </dsp:txBody>
      <dsp:txXfrm>
        <a:off x="74249" y="4313749"/>
        <a:ext cx="9851502" cy="13725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C7B2B-537E-9D40-96C8-6976D39B376D}">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21</a:t>
          </a:r>
        </a:p>
      </dsp:txBody>
      <dsp:txXfrm>
        <a:off x="74249" y="4313749"/>
        <a:ext cx="9851502" cy="13725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313C0-BC14-BC44-AC1D-BADF9A464A1D}">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22</a:t>
          </a:r>
        </a:p>
      </dsp:txBody>
      <dsp:txXfrm>
        <a:off x="74249" y="4313749"/>
        <a:ext cx="9851502" cy="13725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1B421-B310-7145-89B4-D39367AB92C9}">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23</a:t>
          </a:r>
        </a:p>
      </dsp:txBody>
      <dsp:txXfrm>
        <a:off x="74249" y="4313749"/>
        <a:ext cx="9851502" cy="137250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79620-6BCA-7841-BA68-8E7CB62BBF8B}">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24</a:t>
          </a:r>
        </a:p>
      </dsp:txBody>
      <dsp:txXfrm>
        <a:off x="74249" y="4313749"/>
        <a:ext cx="9851502" cy="137250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08714-2F0A-47B2-8D20-4FFDF8934D34}">
      <dsp:nvSpPr>
        <dsp:cNvPr id="0" name=""/>
        <dsp:cNvSpPr/>
      </dsp:nvSpPr>
      <dsp:spPr>
        <a:xfrm rot="5400000">
          <a:off x="3494762" y="99817"/>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b="0" kern="1200" dirty="0">
              <a:latin typeface="Arial" panose="020B0604020202020204" pitchFamily="34" charset="0"/>
              <a:ea typeface="宋体" panose="02010600030101010101" pitchFamily="2" charset="-122"/>
              <a:cs typeface="Arial" panose="020B0604020202020204" pitchFamily="34" charset="0"/>
            </a:rPr>
            <a:t>Proxy server</a:t>
          </a:r>
          <a:endParaRPr lang="zh-CN" altLang="en-US" sz="1600" b="0" kern="1200">
            <a:latin typeface="Arial" panose="020B0604020202020204" pitchFamily="34" charset="0"/>
            <a:ea typeface="宋体" panose="02010600030101010101" pitchFamily="2" charset="-122"/>
            <a:cs typeface="Arial" panose="020B0604020202020204" pitchFamily="34" charset="0"/>
          </a:endParaRPr>
        </a:p>
      </dsp:txBody>
      <dsp:txXfrm rot="-5400000">
        <a:off x="3797075" y="236725"/>
        <a:ext cx="902609" cy="1037480"/>
      </dsp:txXfrm>
    </dsp:sp>
    <dsp:sp modelId="{DD809E5B-EAEE-4991-95D5-8CF6755D47E7}">
      <dsp:nvSpPr>
        <dsp:cNvPr id="0" name=""/>
        <dsp:cNvSpPr/>
      </dsp:nvSpPr>
      <dsp:spPr>
        <a:xfrm>
          <a:off x="4943819" y="303294"/>
          <a:ext cx="1682075" cy="904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b="1" kern="1200" dirty="0">
              <a:latin typeface="Arial" panose="020B0604020202020204" pitchFamily="34" charset="0"/>
              <a:ea typeface="宋体" panose="02010600030101010101" pitchFamily="2" charset="-122"/>
              <a:cs typeface="Arial" panose="020B0604020202020204" pitchFamily="34" charset="0"/>
            </a:rPr>
            <a:t>Spammer</a:t>
          </a:r>
          <a:endParaRPr lang="zh-CN" altLang="en-US" sz="1800" b="1" kern="1200">
            <a:latin typeface="Arial" panose="020B0604020202020204" pitchFamily="34" charset="0"/>
            <a:ea typeface="宋体" panose="02010600030101010101" pitchFamily="2" charset="-122"/>
            <a:cs typeface="Arial" panose="020B0604020202020204" pitchFamily="34" charset="0"/>
          </a:endParaRPr>
        </a:p>
      </dsp:txBody>
      <dsp:txXfrm>
        <a:off x="4943819" y="303294"/>
        <a:ext cx="1682075" cy="904341"/>
      </dsp:txXfrm>
    </dsp:sp>
    <dsp:sp modelId="{1FF7878B-ADF5-4DAB-82BE-30B006BDC1D8}">
      <dsp:nvSpPr>
        <dsp:cNvPr id="0" name=""/>
        <dsp:cNvSpPr/>
      </dsp:nvSpPr>
      <dsp:spPr>
        <a:xfrm rot="5400000">
          <a:off x="2078563" y="99817"/>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Botnet host</a:t>
          </a:r>
          <a:endParaRPr lang="zh-CN" altLang="en-US" sz="1600" kern="1200">
            <a:latin typeface="Arial" panose="020B0604020202020204" pitchFamily="34" charset="0"/>
            <a:ea typeface="宋体" panose="02010600030101010101" pitchFamily="2" charset="-122"/>
            <a:cs typeface="Arial" panose="020B0604020202020204" pitchFamily="34" charset="0"/>
          </a:endParaRPr>
        </a:p>
      </dsp:txBody>
      <dsp:txXfrm rot="-5400000">
        <a:off x="2380876" y="236725"/>
        <a:ext cx="902609" cy="1037480"/>
      </dsp:txXfrm>
    </dsp:sp>
    <dsp:sp modelId="{148D6B69-D723-4C4D-A458-B549B23A148E}">
      <dsp:nvSpPr>
        <dsp:cNvPr id="0" name=""/>
        <dsp:cNvSpPr/>
      </dsp:nvSpPr>
      <dsp:spPr>
        <a:xfrm rot="5400000">
          <a:off x="2783950" y="1379159"/>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0960" rIns="0" bIns="60960" numCol="1" spcCol="1270" anchor="ctr" anchorCtr="0">
          <a:noAutofit/>
        </a:bodyPr>
        <a:lstStyle/>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Breached host</a:t>
          </a:r>
          <a:endParaRPr lang="zh-CN" altLang="en-US" sz="1600" kern="1200" dirty="0">
            <a:latin typeface="Arial" panose="020B0604020202020204" pitchFamily="34" charset="0"/>
            <a:ea typeface="宋体" panose="02010600030101010101" pitchFamily="2" charset="-122"/>
            <a:cs typeface="Arial" panose="020B0604020202020204" pitchFamily="34" charset="0"/>
          </a:endParaRPr>
        </a:p>
      </dsp:txBody>
      <dsp:txXfrm rot="-5400000">
        <a:off x="3086263" y="1516067"/>
        <a:ext cx="902609" cy="1037480"/>
      </dsp:txXfrm>
    </dsp:sp>
    <dsp:sp modelId="{D6F82099-F8C4-44C6-80DE-03E9DD1F1B94}">
      <dsp:nvSpPr>
        <dsp:cNvPr id="0" name=""/>
        <dsp:cNvSpPr/>
      </dsp:nvSpPr>
      <dsp:spPr>
        <a:xfrm>
          <a:off x="1199844" y="1582636"/>
          <a:ext cx="1627815" cy="904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b="1" kern="1200" dirty="0">
              <a:latin typeface="Arial" panose="020B0604020202020204" pitchFamily="34" charset="0"/>
              <a:ea typeface="宋体" panose="02010600030101010101" pitchFamily="2" charset="-122"/>
              <a:cs typeface="Arial" panose="020B0604020202020204" pitchFamily="34" charset="0"/>
            </a:rPr>
            <a:t>Brute force attacker</a:t>
          </a:r>
          <a:endParaRPr lang="zh-CN" altLang="en-US" sz="1800" b="1" kern="1200">
            <a:latin typeface="Arial" panose="020B0604020202020204" pitchFamily="34" charset="0"/>
            <a:ea typeface="宋体" panose="02010600030101010101" pitchFamily="2" charset="-122"/>
            <a:cs typeface="Arial" panose="020B0604020202020204" pitchFamily="34" charset="0"/>
          </a:endParaRPr>
        </a:p>
      </dsp:txBody>
      <dsp:txXfrm>
        <a:off x="1199844" y="1582636"/>
        <a:ext cx="1627815" cy="904341"/>
      </dsp:txXfrm>
    </dsp:sp>
    <dsp:sp modelId="{90ABFB79-5054-45FE-A3C3-5082315F0D19}">
      <dsp:nvSpPr>
        <dsp:cNvPr id="0" name=""/>
        <dsp:cNvSpPr/>
      </dsp:nvSpPr>
      <dsp:spPr>
        <a:xfrm rot="5400000">
          <a:off x="4200149" y="1379159"/>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Tor</a:t>
          </a:r>
        </a:p>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node</a:t>
          </a:r>
          <a:endParaRPr lang="zh-CN" altLang="en-US" sz="1600" kern="1200">
            <a:latin typeface="Arial" panose="020B0604020202020204" pitchFamily="34" charset="0"/>
            <a:ea typeface="宋体" panose="02010600030101010101" pitchFamily="2" charset="-122"/>
            <a:cs typeface="Arial" panose="020B0604020202020204" pitchFamily="34" charset="0"/>
          </a:endParaRPr>
        </a:p>
      </dsp:txBody>
      <dsp:txXfrm rot="-5400000">
        <a:off x="4502462" y="1516067"/>
        <a:ext cx="902609" cy="1037480"/>
      </dsp:txXfrm>
    </dsp:sp>
    <dsp:sp modelId="{2507169E-D72D-412B-9F65-540498335B2F}">
      <dsp:nvSpPr>
        <dsp:cNvPr id="0" name=""/>
        <dsp:cNvSpPr/>
      </dsp:nvSpPr>
      <dsp:spPr>
        <a:xfrm rot="5400000">
          <a:off x="3494762" y="2658501"/>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DDoS</a:t>
          </a:r>
        </a:p>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attacker</a:t>
          </a:r>
          <a:endParaRPr lang="zh-CN" altLang="en-US" sz="1600" kern="1200">
            <a:latin typeface="Arial" panose="020B0604020202020204" pitchFamily="34" charset="0"/>
            <a:ea typeface="宋体" panose="02010600030101010101" pitchFamily="2" charset="-122"/>
            <a:cs typeface="Arial" panose="020B0604020202020204" pitchFamily="34" charset="0"/>
          </a:endParaRPr>
        </a:p>
      </dsp:txBody>
      <dsp:txXfrm rot="-5400000">
        <a:off x="3797075" y="2795409"/>
        <a:ext cx="902609" cy="1037480"/>
      </dsp:txXfrm>
    </dsp:sp>
    <dsp:sp modelId="{BE708134-A205-4DDA-876E-83FF1FC26B84}">
      <dsp:nvSpPr>
        <dsp:cNvPr id="0" name=""/>
        <dsp:cNvSpPr/>
      </dsp:nvSpPr>
      <dsp:spPr>
        <a:xfrm>
          <a:off x="4943819" y="2861978"/>
          <a:ext cx="1682075" cy="904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zh-CN" altLang="en-US" sz="1800" b="1" kern="1200">
            <a:latin typeface="Calibri" panose="020F0502020204030204" pitchFamily="34" charset="0"/>
            <a:ea typeface="宋体" panose="02010600030101010101" pitchFamily="2" charset="-122"/>
            <a:cs typeface="Calibri" panose="020F0502020204030204" pitchFamily="34" charset="0"/>
          </a:endParaRPr>
        </a:p>
      </dsp:txBody>
      <dsp:txXfrm>
        <a:off x="4943819" y="2861978"/>
        <a:ext cx="1682075" cy="904341"/>
      </dsp:txXfrm>
    </dsp:sp>
    <dsp:sp modelId="{7344B87A-9DB6-458A-B938-335F586CD8DA}">
      <dsp:nvSpPr>
        <dsp:cNvPr id="0" name=""/>
        <dsp:cNvSpPr/>
      </dsp:nvSpPr>
      <dsp:spPr>
        <a:xfrm rot="5400000">
          <a:off x="2078563" y="2658501"/>
          <a:ext cx="1507236" cy="131129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altLang="zh-CN" sz="1600" kern="1200" dirty="0">
              <a:latin typeface="Arial" panose="020B0604020202020204" pitchFamily="34" charset="0"/>
              <a:ea typeface="宋体" panose="02010600030101010101" pitchFamily="2" charset="-122"/>
              <a:cs typeface="Arial" panose="020B0604020202020204" pitchFamily="34" charset="0"/>
            </a:rPr>
            <a:t>Scanner</a:t>
          </a:r>
          <a:endParaRPr lang="zh-CN" altLang="en-US" sz="1600" kern="1200">
            <a:latin typeface="Arial" panose="020B0604020202020204" pitchFamily="34" charset="0"/>
            <a:ea typeface="宋体" panose="02010600030101010101" pitchFamily="2" charset="-122"/>
            <a:cs typeface="Arial" panose="020B0604020202020204" pitchFamily="34" charset="0"/>
          </a:endParaRPr>
        </a:p>
      </dsp:txBody>
      <dsp:txXfrm rot="-5400000">
        <a:off x="2380876" y="2795409"/>
        <a:ext cx="902609" cy="10374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01F00-B956-8C42-9988-67B4651FE15B}">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25</a:t>
          </a:r>
        </a:p>
      </dsp:txBody>
      <dsp:txXfrm>
        <a:off x="74249" y="4313749"/>
        <a:ext cx="9851502" cy="137250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38742-A3D8-F24F-A971-8420405AC9BF}">
      <dsp:nvSpPr>
        <dsp:cNvPr id="0" name=""/>
        <dsp:cNvSpPr/>
      </dsp:nvSpPr>
      <dsp:spPr>
        <a:xfrm>
          <a:off x="1220" y="2500610"/>
          <a:ext cx="9997558" cy="4998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a:t>27</a:t>
          </a:r>
        </a:p>
      </dsp:txBody>
      <dsp:txXfrm>
        <a:off x="1220" y="2500610"/>
        <a:ext cx="9997558" cy="499877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DE944-A7D0-8B4D-AE84-7143F9E6E75D}">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28</a:t>
          </a:r>
        </a:p>
      </dsp:txBody>
      <dsp:txXfrm>
        <a:off x="74249" y="4313749"/>
        <a:ext cx="9851502" cy="137250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1592FE-E7E3-FE42-83E2-5C5D6B73E4E3}">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29</a:t>
          </a:r>
        </a:p>
      </dsp:txBody>
      <dsp:txXfrm>
        <a:off x="74249" y="4313749"/>
        <a:ext cx="9851502" cy="137250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71560-D076-304E-BED0-3B2DCC75027D}">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32</a:t>
          </a:r>
        </a:p>
      </dsp:txBody>
      <dsp:txXfrm>
        <a:off x="74249" y="4313749"/>
        <a:ext cx="9851502" cy="137250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1E2E1-CBE6-AF4B-9566-84114402E49F}">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33</a:t>
          </a:r>
        </a:p>
      </dsp:txBody>
      <dsp:txXfrm>
        <a:off x="74249" y="4313749"/>
        <a:ext cx="9851502" cy="13725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454ED-E8C2-DE42-9729-1EB50F6EEE4C}">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35</a:t>
          </a:r>
        </a:p>
      </dsp:txBody>
      <dsp:txXfrm>
        <a:off x="74249" y="4313749"/>
        <a:ext cx="9851502" cy="137250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60462-27EE-4744-B5F7-29AD1528C25D}">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36</a:t>
          </a:r>
        </a:p>
      </dsp:txBody>
      <dsp:txXfrm>
        <a:off x="74249" y="4313749"/>
        <a:ext cx="9851502" cy="1372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8968E-D0D6-EF4C-83B4-AA126DBD76B7}">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6</a:t>
          </a:r>
        </a:p>
      </dsp:txBody>
      <dsp:txXfrm>
        <a:off x="74249" y="4313749"/>
        <a:ext cx="9851502" cy="137250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65D49-D37F-1749-8EC8-938D254538BC}">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38</a:t>
          </a:r>
        </a:p>
      </dsp:txBody>
      <dsp:txXfrm>
        <a:off x="74249" y="4313749"/>
        <a:ext cx="9851502" cy="137250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65D49-D37F-1749-8EC8-938D254538BC}">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38</a:t>
          </a:r>
        </a:p>
      </dsp:txBody>
      <dsp:txXfrm>
        <a:off x="74249" y="4313749"/>
        <a:ext cx="9851502" cy="1372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42FBB-1E63-9A4D-BE3E-ACF42589D6C6}">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7</a:t>
          </a:r>
        </a:p>
      </dsp:txBody>
      <dsp:txXfrm>
        <a:off x="74249" y="4313749"/>
        <a:ext cx="9851502" cy="1372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3FD40-69CC-7144-997E-4EBD0ADD2B80}">
      <dsp:nvSpPr>
        <dsp:cNvPr id="0" name=""/>
        <dsp:cNvSpPr/>
      </dsp:nvSpPr>
      <dsp:spPr>
        <a:xfrm>
          <a:off x="1220" y="2500610"/>
          <a:ext cx="9997558" cy="49987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a:t>8</a:t>
          </a:r>
        </a:p>
      </dsp:txBody>
      <dsp:txXfrm>
        <a:off x="1220" y="2500610"/>
        <a:ext cx="9997558" cy="49987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1B1B7-D840-1B44-B0EE-1101A41E182C}">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9</a:t>
          </a:r>
        </a:p>
      </dsp:txBody>
      <dsp:txXfrm>
        <a:off x="74249" y="4313749"/>
        <a:ext cx="9851502" cy="1372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E9FE5-D6A2-E942-8A66-F871EF5AED0A}">
      <dsp:nvSpPr>
        <dsp:cNvPr id="0" name=""/>
        <dsp:cNvSpPr/>
      </dsp:nvSpPr>
      <dsp:spPr>
        <a:xfrm>
          <a:off x="0" y="10288"/>
          <a:ext cx="10273140" cy="48672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Complete Risk/Threat Visibility Besides Traffic/Apps/Users</a:t>
          </a:r>
        </a:p>
      </dsp:txBody>
      <dsp:txXfrm>
        <a:off x="23760" y="34048"/>
        <a:ext cx="10225620" cy="439200"/>
      </dsp:txXfrm>
    </dsp:sp>
    <dsp:sp modelId="{15332B7D-E9BF-3249-9BDA-3A1C74611D34}">
      <dsp:nvSpPr>
        <dsp:cNvPr id="0" name=""/>
        <dsp:cNvSpPr/>
      </dsp:nvSpPr>
      <dsp:spPr>
        <a:xfrm>
          <a:off x="0" y="587194"/>
          <a:ext cx="10273140" cy="48672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Complete Kill Chain Mapping</a:t>
          </a:r>
        </a:p>
      </dsp:txBody>
      <dsp:txXfrm>
        <a:off x="23760" y="610954"/>
        <a:ext cx="10225620" cy="439200"/>
      </dsp:txXfrm>
    </dsp:sp>
    <dsp:sp modelId="{BF58FED6-5693-824A-AAB9-8885F45FC3A9}">
      <dsp:nvSpPr>
        <dsp:cNvPr id="0" name=""/>
        <dsp:cNvSpPr/>
      </dsp:nvSpPr>
      <dsp:spPr>
        <a:xfrm>
          <a:off x="0" y="1148794"/>
          <a:ext cx="10273140" cy="48672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altLang="zh-CN" sz="1600" kern="1200" dirty="0">
              <a:latin typeface="Arial" panose="020B0604020202020204" pitchFamily="34" charset="0"/>
              <a:cs typeface="Arial" panose="020B0604020202020204" pitchFamily="34" charset="0"/>
            </a:rPr>
            <a:t>Rich</a:t>
          </a:r>
          <a:r>
            <a:rPr lang="zh-CN" altLang="en-US" sz="1600" kern="1200">
              <a:latin typeface="Arial" panose="020B0604020202020204" pitchFamily="34" charset="0"/>
              <a:cs typeface="Arial" panose="020B0604020202020204" pitchFamily="34" charset="0"/>
            </a:rPr>
            <a:t> </a:t>
          </a:r>
          <a:r>
            <a:rPr lang="en-US" altLang="zh-CN" sz="1600" kern="1200" dirty="0">
              <a:latin typeface="Arial" panose="020B0604020202020204" pitchFamily="34" charset="0"/>
              <a:cs typeface="Arial" panose="020B0604020202020204" pitchFamily="34" charset="0"/>
            </a:rPr>
            <a:t>Forensic</a:t>
          </a:r>
          <a:r>
            <a:rPr lang="zh-CN" altLang="en-US" sz="1600" kern="1200">
              <a:latin typeface="Arial" panose="020B0604020202020204" pitchFamily="34" charset="0"/>
              <a:cs typeface="Arial" panose="020B0604020202020204" pitchFamily="34" charset="0"/>
            </a:rPr>
            <a:t> </a:t>
          </a:r>
          <a:r>
            <a:rPr lang="en-US" altLang="zh-CN" sz="1600" kern="1200" dirty="0">
              <a:latin typeface="Arial" panose="020B0604020202020204" pitchFamily="34" charset="0"/>
              <a:cs typeface="Arial" panose="020B0604020202020204" pitchFamily="34" charset="0"/>
            </a:rPr>
            <a:t>Information</a:t>
          </a:r>
          <a:r>
            <a:rPr lang="zh-CN" altLang="en-US" sz="1600" kern="1200" baseline="0">
              <a:latin typeface="Arial" panose="020B0604020202020204" pitchFamily="34" charset="0"/>
              <a:cs typeface="Arial" panose="020B0604020202020204" pitchFamily="34" charset="0"/>
            </a:rPr>
            <a:t> </a:t>
          </a:r>
          <a:r>
            <a:rPr lang="en-US" altLang="zh-CN" sz="1600" kern="1200" baseline="0" dirty="0">
              <a:latin typeface="Arial" panose="020B0604020202020204" pitchFamily="34" charset="0"/>
              <a:cs typeface="Arial" panose="020B0604020202020204" pitchFamily="34" charset="0"/>
            </a:rPr>
            <a:t>on</a:t>
          </a:r>
          <a:r>
            <a:rPr lang="zh-CN" altLang="en-US" sz="1600" kern="1200" baseline="0">
              <a:latin typeface="Arial" panose="020B0604020202020204" pitchFamily="34" charset="0"/>
              <a:cs typeface="Arial" panose="020B0604020202020204" pitchFamily="34" charset="0"/>
            </a:rPr>
            <a:t> </a:t>
          </a:r>
          <a:r>
            <a:rPr lang="en-US" altLang="zh-CN" sz="1600" kern="1200" baseline="0" dirty="0">
              <a:latin typeface="Arial" panose="020B0604020202020204" pitchFamily="34" charset="0"/>
              <a:cs typeface="Arial" panose="020B0604020202020204" pitchFamily="34" charset="0"/>
            </a:rPr>
            <a:t>Advanced</a:t>
          </a:r>
          <a:r>
            <a:rPr lang="zh-CN" altLang="en-US" sz="1600" kern="1200" baseline="0">
              <a:latin typeface="Arial" panose="020B0604020202020204" pitchFamily="34" charset="0"/>
              <a:cs typeface="Arial" panose="020B0604020202020204" pitchFamily="34" charset="0"/>
            </a:rPr>
            <a:t> </a:t>
          </a:r>
          <a:r>
            <a:rPr lang="en-US" altLang="zh-CN" sz="1600" kern="1200" baseline="0" dirty="0">
              <a:latin typeface="Arial" panose="020B0604020202020204" pitchFamily="34" charset="0"/>
              <a:cs typeface="Arial" panose="020B0604020202020204" pitchFamily="34" charset="0"/>
            </a:rPr>
            <a:t>Threats</a:t>
          </a:r>
          <a:endParaRPr lang="en-US" sz="1600" kern="1200" dirty="0">
            <a:latin typeface="Arial" panose="020B0604020202020204" pitchFamily="34" charset="0"/>
            <a:cs typeface="Arial" panose="020B0604020202020204" pitchFamily="34" charset="0"/>
          </a:endParaRPr>
        </a:p>
      </dsp:txBody>
      <dsp:txXfrm>
        <a:off x="23760" y="1172554"/>
        <a:ext cx="10225620" cy="439200"/>
      </dsp:txXfrm>
    </dsp:sp>
    <dsp:sp modelId="{2627F400-F096-964C-9E2D-6F873C815409}">
      <dsp:nvSpPr>
        <dsp:cNvPr id="0" name=""/>
        <dsp:cNvSpPr/>
      </dsp:nvSpPr>
      <dsp:spPr>
        <a:xfrm>
          <a:off x="0" y="1710394"/>
          <a:ext cx="10273140" cy="48672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Immediate Mitigation</a:t>
          </a:r>
        </a:p>
      </dsp:txBody>
      <dsp:txXfrm>
        <a:off x="23760" y="1734154"/>
        <a:ext cx="10225620" cy="439200"/>
      </dsp:txXfrm>
    </dsp:sp>
    <dsp:sp modelId="{4F8107F2-A20D-F54B-861A-5120629D1445}">
      <dsp:nvSpPr>
        <dsp:cNvPr id="0" name=""/>
        <dsp:cNvSpPr/>
      </dsp:nvSpPr>
      <dsp:spPr>
        <a:xfrm>
          <a:off x="0" y="2271994"/>
          <a:ext cx="10273140" cy="48672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Industry Best Threat Intelligence Feeds</a:t>
          </a:r>
        </a:p>
      </dsp:txBody>
      <dsp:txXfrm>
        <a:off x="23760" y="2295754"/>
        <a:ext cx="10225620" cy="439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A5075-FAE6-5046-BB1F-ACF35CF3AB52}">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10</a:t>
          </a:r>
        </a:p>
      </dsp:txBody>
      <dsp:txXfrm>
        <a:off x="74249" y="4313749"/>
        <a:ext cx="9851502" cy="1372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26377-365C-E444-B763-E62559791EA4}">
      <dsp:nvSpPr>
        <dsp:cNvPr id="0" name=""/>
        <dsp:cNvSpPr/>
      </dsp:nvSpPr>
      <dsp:spPr>
        <a:xfrm>
          <a:off x="0" y="4239500"/>
          <a:ext cx="10000000" cy="1521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r>
            <a:rPr lang="en-US" sz="6500" kern="1200" dirty="0"/>
            <a:t>11</a:t>
          </a:r>
        </a:p>
      </dsp:txBody>
      <dsp:txXfrm>
        <a:off x="74249" y="4313749"/>
        <a:ext cx="9851502" cy="13725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1D0470-3F3A-40E6-AFD6-5A67E9EED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E5F6271-8229-4093-9521-E9C6E3A147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9A81E4-0D60-467D-A14D-158F54A3C489}" type="datetimeFigureOut">
              <a:rPr lang="en-US" smtClean="0"/>
              <a:t>10/5/2020</a:t>
            </a:fld>
            <a:endParaRPr lang="en-US" dirty="0"/>
          </a:p>
        </p:txBody>
      </p:sp>
      <p:sp>
        <p:nvSpPr>
          <p:cNvPr id="4" name="Footer Placeholder 3">
            <a:extLst>
              <a:ext uri="{FF2B5EF4-FFF2-40B4-BE49-F238E27FC236}">
                <a16:creationId xmlns:a16="http://schemas.microsoft.com/office/drawing/2014/main" id="{D516A195-ED82-4EC8-89F4-1097DD60E0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B17271-8BB7-4B8C-88E4-A61EB391D2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532A0-42C6-4DCE-AC45-AE9806DDE69C}" type="slidenum">
              <a:rPr lang="en-US" smtClean="0"/>
              <a:t>‹#›</a:t>
            </a:fld>
            <a:endParaRPr lang="en-US" dirty="0"/>
          </a:p>
        </p:txBody>
      </p:sp>
    </p:spTree>
    <p:extLst>
      <p:ext uri="{BB962C8B-B14F-4D97-AF65-F5344CB8AC3E}">
        <p14:creationId xmlns:p14="http://schemas.microsoft.com/office/powerpoint/2010/main" val="3575842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F1291F-1F8C-4583-AA12-BC57C01908A9}" type="datetimeFigureOut">
              <a:rPr lang="zh-CN" altLang="en-US" smtClean="0"/>
              <a:t>2020/10/5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ED78A4-5114-462E-BFD0-97AC85BA4F2B}" type="slidenum">
              <a:rPr lang="zh-CN" altLang="en-US" smtClean="0"/>
              <a:t>‹#›</a:t>
            </a:fld>
            <a:endParaRPr lang="zh-CN" altLang="en-US"/>
          </a:p>
        </p:txBody>
      </p:sp>
    </p:spTree>
    <p:extLst>
      <p:ext uri="{BB962C8B-B14F-4D97-AF65-F5344CB8AC3E}">
        <p14:creationId xmlns:p14="http://schemas.microsoft.com/office/powerpoint/2010/main" val="365016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4</a:t>
            </a:fld>
            <a:endParaRPr lang="zh-CN" altLang="en-US"/>
          </a:p>
        </p:txBody>
      </p:sp>
    </p:spTree>
    <p:extLst>
      <p:ext uri="{BB962C8B-B14F-4D97-AF65-F5344CB8AC3E}">
        <p14:creationId xmlns:p14="http://schemas.microsoft.com/office/powerpoint/2010/main" val="319893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a:solidFill>
                  <a:schemeClr val="tx1"/>
                </a:solidFill>
                <a:effectLst/>
                <a:latin typeface="+mn-lt"/>
                <a:ea typeface="MS PGothic" pitchFamily="34" charset="-128"/>
                <a:cs typeface="宋体" charset="0"/>
              </a:rPr>
              <a:t>OK, I think we have established why current perimeter based security is not a sufficient solution for a cloud environment.  So let’s talk about how Hillstone solves the problems we just discussed. First, CloudHive is deployed to see all East–West and North–South traffic as well as all intra-VM communications within each server. So, effectively, we have reduced the attack surface to near zero because all traffic flows can be monitored and protected. Next, we interface to active orchestration software such as VMware’s vCenter. This allows us to see all workloads and dynamically deploy or retire security polices as the workloads are provisioned and withdrawn. In other words, it makes it easy for us to scale. And lastly, our solution is deployed at layer two. This means we don’t have to modify routing tables and other configuration parameters, which improves efficiency while reducing costs. </a:t>
            </a:r>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18</a:t>
            </a:fld>
            <a:endParaRPr lang="zh-CN" altLang="en-US"/>
          </a:p>
        </p:txBody>
      </p:sp>
    </p:spTree>
    <p:extLst>
      <p:ext uri="{BB962C8B-B14F-4D97-AF65-F5344CB8AC3E}">
        <p14:creationId xmlns:p14="http://schemas.microsoft.com/office/powerpoint/2010/main" val="706894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19</a:t>
            </a:fld>
            <a:endParaRPr lang="zh-CN" altLang="en-US"/>
          </a:p>
        </p:txBody>
      </p:sp>
    </p:spTree>
    <p:extLst>
      <p:ext uri="{BB962C8B-B14F-4D97-AF65-F5344CB8AC3E}">
        <p14:creationId xmlns:p14="http://schemas.microsoft.com/office/powerpoint/2010/main" val="1709369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20</a:t>
            </a:fld>
            <a:endParaRPr lang="zh-CN" altLang="en-US"/>
          </a:p>
        </p:txBody>
      </p:sp>
    </p:spTree>
    <p:extLst>
      <p:ext uri="{BB962C8B-B14F-4D97-AF65-F5344CB8AC3E}">
        <p14:creationId xmlns:p14="http://schemas.microsoft.com/office/powerpoint/2010/main" val="333830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21</a:t>
            </a:fld>
            <a:endParaRPr lang="zh-CN" altLang="en-US"/>
          </a:p>
        </p:txBody>
      </p:sp>
    </p:spTree>
    <p:extLst>
      <p:ext uri="{BB962C8B-B14F-4D97-AF65-F5344CB8AC3E}">
        <p14:creationId xmlns:p14="http://schemas.microsoft.com/office/powerpoint/2010/main" val="6559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CloudView is another important new product in</a:t>
            </a:r>
            <a:r>
              <a:rPr lang="en-US" baseline="0" dirty="0"/>
              <a:t> Q3, it’s a cloud-based management platform, which can centrally manage and monitor the Hillstone firewall platforms from the cloud, with simple management access from both web and mobile applications. Cloudview is easy to deploy, with flexible service subscriptions. CloudView completes the Hillstone security management portfolio, with the hardware version of HSM, virtual version of HSM and cloud-based solutions all available now to address different customer use cases. </a:t>
            </a:r>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22</a:t>
            </a:fld>
            <a:endParaRPr lang="zh-CN" altLang="en-US"/>
          </a:p>
        </p:txBody>
      </p:sp>
    </p:spTree>
    <p:extLst>
      <p:ext uri="{BB962C8B-B14F-4D97-AF65-F5344CB8AC3E}">
        <p14:creationId xmlns:p14="http://schemas.microsoft.com/office/powerpoint/2010/main" val="2951443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23</a:t>
            </a:fld>
            <a:endParaRPr lang="zh-CN" altLang="en-US"/>
          </a:p>
        </p:txBody>
      </p:sp>
    </p:spTree>
    <p:extLst>
      <p:ext uri="{BB962C8B-B14F-4D97-AF65-F5344CB8AC3E}">
        <p14:creationId xmlns:p14="http://schemas.microsoft.com/office/powerpoint/2010/main" val="3535500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eaLnBrk="1" fontAlgn="ctr" latinLnBrk="0" hangingPunct="1"/>
            <a:r>
              <a:rPr lang="en-US" sz="1200" b="0" i="0" u="none" strike="noStrike" kern="1200" dirty="0">
                <a:solidFill>
                  <a:schemeClr val="tx1"/>
                </a:solidFill>
                <a:effectLst/>
                <a:latin typeface="+mn-lt"/>
                <a:ea typeface="+mn-ea"/>
                <a:cs typeface="+mn-cs"/>
              </a:rPr>
              <a:t>Confirmed spam </a:t>
            </a:r>
            <a:r>
              <a:rPr lang="zh-CN" altLang="en-US" sz="1200" b="0" i="0" u="none" strike="noStrike" kern="120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The sender is known source of spam</a:t>
            </a:r>
          </a:p>
          <a:p>
            <a:pPr rtl="0" eaLnBrk="1" fontAlgn="ctr" latinLnBrk="0" hangingPunct="1"/>
            <a:r>
              <a:rPr lang="en-US" sz="1200" b="0" i="0" u="none" strike="noStrike" kern="1200" dirty="0">
                <a:solidFill>
                  <a:schemeClr val="tx1"/>
                </a:solidFill>
                <a:effectLst/>
                <a:latin typeface="+mn-lt"/>
                <a:ea typeface="+mn-ea"/>
                <a:cs typeface="+mn-cs"/>
              </a:rPr>
              <a:t>Bulk spam </a:t>
            </a:r>
            <a:r>
              <a:rPr lang="zh-CN" altLang="en-US" sz="1200" b="0" i="0" u="none" strike="noStrike" kern="1200">
                <a:solidFill>
                  <a:schemeClr val="tx1"/>
                </a:solidFill>
                <a:effectLst/>
                <a:latin typeface="+mn-lt"/>
                <a:ea typeface="+mn-ea"/>
                <a:cs typeface="+mn-cs"/>
              </a:rPr>
              <a:t>：</a:t>
            </a:r>
            <a:r>
              <a:rPr lang="zh-CN" altLang="en-US" sz="1200" b="0" i="0" u="none" strike="noStrike" kern="1200" baseline="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email is identified Anti-Spam being part of known spam outbreak based on its structure patterns (even if the sender is not identified Anti-Spam a known spammer)</a:t>
            </a:r>
          </a:p>
          <a:p>
            <a:pPr rtl="0" eaLnBrk="1" fontAlgn="ctr" latinLnBrk="0" hangingPunct="1"/>
            <a:r>
              <a:rPr lang="en-US" sz="1200" b="0" i="0" u="none" strike="noStrike" kern="1200" dirty="0">
                <a:solidFill>
                  <a:schemeClr val="tx1"/>
                </a:solidFill>
                <a:effectLst/>
                <a:latin typeface="+mn-lt"/>
                <a:ea typeface="+mn-ea"/>
                <a:cs typeface="+mn-cs"/>
              </a:rPr>
              <a:t>Suspected spam </a:t>
            </a:r>
            <a:r>
              <a:rPr lang="zh-CN" altLang="en-US" sz="1200" b="0" i="0" u="none" strike="noStrike" kern="120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The email</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should be regarded as ‘Unknown’ as</a:t>
            </a:r>
            <a:r>
              <a:rPr lang="en-US" sz="1200" b="0" i="0" u="none" strike="noStrike" kern="1200" baseline="0" dirty="0">
                <a:solidFill>
                  <a:schemeClr val="tx1"/>
                </a:solidFill>
                <a:effectLst/>
                <a:latin typeface="+mn-lt"/>
                <a:ea typeface="+mn-ea"/>
                <a:cs typeface="+mn-cs"/>
              </a:rPr>
              <a:t> it’s not identified yet, but will be confirmed soon. </a:t>
            </a:r>
            <a:endParaRPr lang="en-US" sz="1200" b="0" i="0" u="none" strike="noStrike" kern="1200" dirty="0">
              <a:solidFill>
                <a:schemeClr val="tx1"/>
              </a:solidFill>
              <a:effectLst/>
              <a:latin typeface="+mn-lt"/>
              <a:ea typeface="+mn-ea"/>
              <a:cs typeface="+mn-cs"/>
            </a:endParaRPr>
          </a:p>
          <a:p>
            <a:pPr rtl="0" eaLnBrk="1" fontAlgn="ctr" latinLnBrk="0" hangingPunct="1"/>
            <a:r>
              <a:rPr lang="en-US" sz="1200" b="0" i="0" u="none" strike="noStrike" kern="1200" dirty="0">
                <a:solidFill>
                  <a:schemeClr val="tx1"/>
                </a:solidFill>
                <a:effectLst/>
                <a:latin typeface="+mn-lt"/>
                <a:ea typeface="+mn-ea"/>
                <a:cs typeface="+mn-cs"/>
              </a:rPr>
              <a:t>Valid bulk </a:t>
            </a:r>
            <a:r>
              <a:rPr lang="zh-CN" altLang="en-US" sz="1200" b="0" i="0" u="none" strike="noStrike" kern="1200">
                <a:solidFill>
                  <a:schemeClr val="tx1"/>
                </a:solidFill>
                <a:effectLst/>
                <a:latin typeface="+mn-lt"/>
                <a:ea typeface="+mn-ea"/>
                <a:cs typeface="+mn-cs"/>
              </a:rPr>
              <a:t>：</a:t>
            </a:r>
            <a:r>
              <a:rPr lang="zh-CN" altLang="en-US" sz="1200" b="0" i="0" u="none" strike="noStrike" kern="1200" baseline="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Email determined to be valid bulk by datacenter(solicited bulk messages, newsletters)</a:t>
            </a:r>
          </a:p>
        </p:txBody>
      </p:sp>
      <p:sp>
        <p:nvSpPr>
          <p:cNvPr id="4" name="灯片编号占位符 3"/>
          <p:cNvSpPr>
            <a:spLocks noGrp="1"/>
          </p:cNvSpPr>
          <p:nvPr>
            <p:ph type="sldNum" sz="quarter" idx="10"/>
          </p:nvPr>
        </p:nvSpPr>
        <p:spPr/>
        <p:txBody>
          <a:bodyPr/>
          <a:lstStyle/>
          <a:p>
            <a:fld id="{6361B527-AAC8-4855-83BC-9F4B54478846}" type="slidenum">
              <a:rPr lang="zh-CN" altLang="en-US" smtClean="0"/>
              <a:t>24</a:t>
            </a:fld>
            <a:endParaRPr lang="zh-CN" altLang="en-US"/>
          </a:p>
        </p:txBody>
      </p:sp>
    </p:spTree>
    <p:extLst>
      <p:ext uri="{BB962C8B-B14F-4D97-AF65-F5344CB8AC3E}">
        <p14:creationId xmlns:p14="http://schemas.microsoft.com/office/powerpoint/2010/main" val="83693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a:t>
            </a:r>
            <a:r>
              <a:rPr lang="en-US" baseline="0" dirty="0"/>
              <a:t> Hillstone earned a very coveted recommendation by NSS Labs. NSS Labs performed an independent test of the Hillstone Networks Next-Generation Firewall. The product received a “Recommended” rating and was among the top scoring solutions in security effectiveness and value in the latest NSS Labs Next Generation Firewall test. Its high marks include lowest for Total Cost of Ownership (TCO) per Protected Mbps, blocking 99.6% of exploits from the NSS exploit library and blocking 98.32% of live exploits over a 2-month period. </a:t>
            </a:r>
          </a:p>
          <a:p>
            <a:endParaRPr lang="en-US" baseline="0" dirty="0"/>
          </a:p>
          <a:p>
            <a:r>
              <a:rPr lang="en-US" baseline="0" dirty="0"/>
              <a:t>This is what the CEO of NSS Labs had to say: The product’s overall value is compelling. The security, performance, and stability of the Hillstone next-generation firewall are excellent, earning Hillstone a recommended rating by NSS.”</a:t>
            </a:r>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25</a:t>
            </a:fld>
            <a:endParaRPr lang="zh-CN" altLang="en-US"/>
          </a:p>
        </p:txBody>
      </p:sp>
    </p:spTree>
    <p:extLst>
      <p:ext uri="{BB962C8B-B14F-4D97-AF65-F5344CB8AC3E}">
        <p14:creationId xmlns:p14="http://schemas.microsoft.com/office/powerpoint/2010/main" val="2268772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10"/>
          </p:nvPr>
        </p:nvSpPr>
        <p:spPr/>
        <p:txBody>
          <a:bodyPr/>
          <a:lstStyle/>
          <a:p>
            <a:fld id="{6361B527-AAC8-4855-83BC-9F4B54478846}" type="slidenum">
              <a:rPr lang="zh-CN" altLang="en-US" smtClean="0"/>
              <a:pPr/>
              <a:t>26</a:t>
            </a:fld>
            <a:endParaRPr lang="zh-CN" altLang="en-US"/>
          </a:p>
        </p:txBody>
      </p:sp>
    </p:spTree>
    <p:extLst>
      <p:ext uri="{BB962C8B-B14F-4D97-AF65-F5344CB8AC3E}">
        <p14:creationId xmlns:p14="http://schemas.microsoft.com/office/powerpoint/2010/main" val="10900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a:t>
            </a:r>
            <a:endParaRPr lang="zh-CN" altLang="en-US"/>
          </a:p>
        </p:txBody>
      </p:sp>
      <p:sp>
        <p:nvSpPr>
          <p:cNvPr id="4" name="灯片编号占位符 3"/>
          <p:cNvSpPr>
            <a:spLocks noGrp="1"/>
          </p:cNvSpPr>
          <p:nvPr>
            <p:ph type="sldNum" sz="quarter" idx="10"/>
          </p:nvPr>
        </p:nvSpPr>
        <p:spPr/>
        <p:txBody>
          <a:bodyPr/>
          <a:lstStyle/>
          <a:p>
            <a:fld id="{4636CA83-727C-43F5-BF17-0F7D9E7D91C7}" type="slidenum">
              <a:rPr lang="zh-CN" altLang="en-US" smtClean="0"/>
              <a:t>28</a:t>
            </a:fld>
            <a:endParaRPr lang="zh-CN" altLang="en-US"/>
          </a:p>
        </p:txBody>
      </p:sp>
    </p:spTree>
    <p:extLst>
      <p:ext uri="{BB962C8B-B14F-4D97-AF65-F5344CB8AC3E}">
        <p14:creationId xmlns:p14="http://schemas.microsoft.com/office/powerpoint/2010/main" val="1134675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5</a:t>
            </a:fld>
            <a:endParaRPr lang="zh-CN" altLang="en-US"/>
          </a:p>
        </p:txBody>
      </p:sp>
    </p:spTree>
    <p:extLst>
      <p:ext uri="{BB962C8B-B14F-4D97-AF65-F5344CB8AC3E}">
        <p14:creationId xmlns:p14="http://schemas.microsoft.com/office/powerpoint/2010/main" val="2272756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5362" name="备注占位符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ea typeface="MS PGothic" charset="-128"/>
              <a:cs typeface="SimSun" charset="-122"/>
            </a:endParaRPr>
          </a:p>
        </p:txBody>
      </p:sp>
      <p:sp>
        <p:nvSpPr>
          <p:cNvPr id="15363"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MS PGothic" charset="-128"/>
                <a:cs typeface="SimSun" charset="-122"/>
              </a:defRPr>
            </a:lvl1pPr>
            <a:lvl2pPr marL="742950" indent="-285750">
              <a:spcBef>
                <a:spcPct val="30000"/>
              </a:spcBef>
              <a:defRPr sz="1200">
                <a:solidFill>
                  <a:schemeClr val="tx1"/>
                </a:solidFill>
                <a:latin typeface="Calibri" charset="0"/>
                <a:ea typeface="SimSun" charset="-122"/>
                <a:cs typeface="SimSun" charset="-122"/>
              </a:defRPr>
            </a:lvl2pPr>
            <a:lvl3pPr marL="1143000" indent="-228600">
              <a:spcBef>
                <a:spcPct val="30000"/>
              </a:spcBef>
              <a:defRPr sz="1200">
                <a:solidFill>
                  <a:schemeClr val="tx1"/>
                </a:solidFill>
                <a:latin typeface="Calibri" charset="0"/>
                <a:ea typeface="SimSun" charset="-122"/>
                <a:cs typeface="SimSun" charset="-122"/>
              </a:defRPr>
            </a:lvl3pPr>
            <a:lvl4pPr marL="1600200" indent="-228600">
              <a:spcBef>
                <a:spcPct val="30000"/>
              </a:spcBef>
              <a:defRPr sz="1200">
                <a:solidFill>
                  <a:schemeClr val="tx1"/>
                </a:solidFill>
                <a:latin typeface="Calibri" charset="0"/>
                <a:ea typeface="SimSun" charset="-122"/>
                <a:cs typeface="SimSun" charset="-122"/>
              </a:defRPr>
            </a:lvl4pPr>
            <a:lvl5pPr marL="2057400" indent="-228600">
              <a:spcBef>
                <a:spcPct val="30000"/>
              </a:spcBef>
              <a:defRPr sz="1200">
                <a:solidFill>
                  <a:schemeClr val="tx1"/>
                </a:solidFill>
                <a:latin typeface="Calibri" charset="0"/>
                <a:ea typeface="SimSun" charset="-122"/>
                <a:cs typeface="SimSun" charset="-122"/>
              </a:defRPr>
            </a:lvl5pPr>
            <a:lvl6pPr marL="2514600" indent="-228600" eaLnBrk="0" fontAlgn="base" hangingPunct="0">
              <a:spcBef>
                <a:spcPct val="30000"/>
              </a:spcBef>
              <a:spcAft>
                <a:spcPct val="0"/>
              </a:spcAft>
              <a:defRPr sz="1200">
                <a:solidFill>
                  <a:schemeClr val="tx1"/>
                </a:solidFill>
                <a:latin typeface="Calibri" charset="0"/>
                <a:ea typeface="SimSun" charset="-122"/>
                <a:cs typeface="SimSun" charset="-122"/>
              </a:defRPr>
            </a:lvl6pPr>
            <a:lvl7pPr marL="2971800" indent="-228600" eaLnBrk="0" fontAlgn="base" hangingPunct="0">
              <a:spcBef>
                <a:spcPct val="30000"/>
              </a:spcBef>
              <a:spcAft>
                <a:spcPct val="0"/>
              </a:spcAft>
              <a:defRPr sz="1200">
                <a:solidFill>
                  <a:schemeClr val="tx1"/>
                </a:solidFill>
                <a:latin typeface="Calibri" charset="0"/>
                <a:ea typeface="SimSun" charset="-122"/>
                <a:cs typeface="SimSun" charset="-122"/>
              </a:defRPr>
            </a:lvl7pPr>
            <a:lvl8pPr marL="3429000" indent="-228600" eaLnBrk="0" fontAlgn="base" hangingPunct="0">
              <a:spcBef>
                <a:spcPct val="30000"/>
              </a:spcBef>
              <a:spcAft>
                <a:spcPct val="0"/>
              </a:spcAft>
              <a:defRPr sz="1200">
                <a:solidFill>
                  <a:schemeClr val="tx1"/>
                </a:solidFill>
                <a:latin typeface="Calibri" charset="0"/>
                <a:ea typeface="SimSun" charset="-122"/>
                <a:cs typeface="SimSun" charset="-122"/>
              </a:defRPr>
            </a:lvl8pPr>
            <a:lvl9pPr marL="3886200" indent="-228600" eaLnBrk="0" fontAlgn="base" hangingPunct="0">
              <a:spcBef>
                <a:spcPct val="30000"/>
              </a:spcBef>
              <a:spcAft>
                <a:spcPct val="0"/>
              </a:spcAft>
              <a:defRPr sz="1200">
                <a:solidFill>
                  <a:schemeClr val="tx1"/>
                </a:solidFill>
                <a:latin typeface="Calibri" charset="0"/>
                <a:ea typeface="SimSun" charset="-122"/>
                <a:cs typeface="SimSun" charset="-122"/>
              </a:defRPr>
            </a:lvl9pPr>
          </a:lstStyle>
          <a:p>
            <a:pPr>
              <a:spcBef>
                <a:spcPct val="0"/>
              </a:spcBef>
            </a:pPr>
            <a:fld id="{168641A3-74B1-484D-BA75-86EDB2E0A73E}" type="slidenum">
              <a:rPr lang="zh-CN" altLang="en-US">
                <a:ea typeface="SimSun" charset="-122"/>
              </a:rPr>
              <a:pPr>
                <a:spcBef>
                  <a:spcPct val="0"/>
                </a:spcBef>
              </a:pPr>
              <a:t>29</a:t>
            </a:fld>
            <a:endParaRPr lang="zh-CN" altLang="en-US">
              <a:ea typeface="SimSun" charset="-122"/>
            </a:endParaRPr>
          </a:p>
        </p:txBody>
      </p:sp>
    </p:spTree>
    <p:extLst>
      <p:ext uri="{BB962C8B-B14F-4D97-AF65-F5344CB8AC3E}">
        <p14:creationId xmlns:p14="http://schemas.microsoft.com/office/powerpoint/2010/main" val="327102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latin typeface="Arial" panose="020B0604020202020204" pitchFamily="34" charset="0"/>
                <a:cs typeface="Arial" panose="020B0604020202020204" pitchFamily="34" charset="0"/>
              </a:rPr>
              <a:t>1. C&amp;C detection is an effective Botnet detection method. It scans traffic at the network perimeter and performs C&amp;C detection. By comparing the obtained information with the C&amp;C address database, it can effectively discover intranet broilers and prevent further attacks of advanced threats.</a:t>
            </a:r>
          </a:p>
          <a:p>
            <a:endParaRPr lang="zh-CN" altLang="en-US" sz="1200">
              <a:latin typeface="Arial" panose="020B0604020202020204" pitchFamily="34" charset="0"/>
              <a:cs typeface="Arial" panose="020B0604020202020204" pitchFamily="34" charset="0"/>
            </a:endParaRPr>
          </a:p>
          <a:p>
            <a:r>
              <a:rPr lang="zh-CN" altLang="en-US" sz="1200">
                <a:latin typeface="Arial" panose="020B0604020202020204" pitchFamily="34" charset="0"/>
                <a:cs typeface="Arial" panose="020B0604020202020204" pitchFamily="34" charset="0"/>
              </a:rPr>
              <a:t>2</a:t>
            </a:r>
            <a:r>
              <a:rPr lang="en-US" altLang="zh-CN" sz="1200" dirty="0">
                <a:latin typeface="Arial" panose="020B0604020202020204" pitchFamily="34" charset="0"/>
                <a:cs typeface="Arial" panose="020B0604020202020204" pitchFamily="34" charset="0"/>
              </a:rPr>
              <a:t>.</a:t>
            </a:r>
            <a:r>
              <a:rPr lang="zh-CN" altLang="en-US" sz="120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 C&amp;C address database is divided into two parts: the IP address database (excluding IPv6 addresses) and the domain database.</a:t>
            </a:r>
            <a:endParaRPr lang="zh-CN" altLang="en-US" sz="120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fld id="{6361B527-AAC8-4855-83BC-9F4B54478846}" type="slidenum">
              <a:rPr lang="zh-CN" altLang="en-US" smtClean="0"/>
              <a:t>30</a:t>
            </a:fld>
            <a:endParaRPr lang="zh-CN" altLang="en-US"/>
          </a:p>
        </p:txBody>
      </p:sp>
    </p:spTree>
    <p:extLst>
      <p:ext uri="{BB962C8B-B14F-4D97-AF65-F5344CB8AC3E}">
        <p14:creationId xmlns:p14="http://schemas.microsoft.com/office/powerpoint/2010/main" val="2821192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32</a:t>
            </a:fld>
            <a:endParaRPr lang="zh-CN" altLang="en-US"/>
          </a:p>
        </p:txBody>
      </p:sp>
    </p:spTree>
    <p:extLst>
      <p:ext uri="{BB962C8B-B14F-4D97-AF65-F5344CB8AC3E}">
        <p14:creationId xmlns:p14="http://schemas.microsoft.com/office/powerpoint/2010/main" val="120930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Discuss</a:t>
            </a:r>
            <a:r>
              <a:rPr lang="zh-CN" altLang="en-US" dirty="0"/>
              <a:t> </a:t>
            </a:r>
            <a:r>
              <a:rPr lang="en-US" altLang="zh-CN" dirty="0"/>
              <a:t>on</a:t>
            </a:r>
            <a:r>
              <a:rPr lang="zh-CN" altLang="en-US" dirty="0"/>
              <a:t> </a:t>
            </a:r>
            <a:r>
              <a:rPr lang="en-US" altLang="zh-CN" dirty="0"/>
              <a:t>Wed.</a:t>
            </a:r>
            <a:endParaRPr lang="en-US" dirty="0"/>
          </a:p>
        </p:txBody>
      </p:sp>
      <p:sp>
        <p:nvSpPr>
          <p:cNvPr id="4" name="Slide Number Placeholder 3"/>
          <p:cNvSpPr>
            <a:spLocks noGrp="1"/>
          </p:cNvSpPr>
          <p:nvPr>
            <p:ph type="sldNum" sz="quarter" idx="5"/>
          </p:nvPr>
        </p:nvSpPr>
        <p:spPr/>
        <p:txBody>
          <a:bodyPr/>
          <a:lstStyle/>
          <a:p>
            <a:fld id="{86ED78A4-5114-462E-BFD0-97AC85BA4F2B}" type="slidenum">
              <a:rPr lang="zh-CN" altLang="en-US" smtClean="0"/>
              <a:t>34</a:t>
            </a:fld>
            <a:endParaRPr lang="zh-CN" altLang="en-US"/>
          </a:p>
        </p:txBody>
      </p:sp>
    </p:spTree>
    <p:extLst>
      <p:ext uri="{BB962C8B-B14F-4D97-AF65-F5344CB8AC3E}">
        <p14:creationId xmlns:p14="http://schemas.microsoft.com/office/powerpoint/2010/main" val="4025481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35</a:t>
            </a:fld>
            <a:endParaRPr lang="zh-CN" altLang="en-US"/>
          </a:p>
        </p:txBody>
      </p:sp>
    </p:spTree>
    <p:extLst>
      <p:ext uri="{BB962C8B-B14F-4D97-AF65-F5344CB8AC3E}">
        <p14:creationId xmlns:p14="http://schemas.microsoft.com/office/powerpoint/2010/main" val="2193497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pPr/>
              <a:t>36</a:t>
            </a:fld>
            <a:endParaRPr lang="zh-CN" altLang="en-US"/>
          </a:p>
        </p:txBody>
      </p:sp>
    </p:spTree>
    <p:extLst>
      <p:ext uri="{BB962C8B-B14F-4D97-AF65-F5344CB8AC3E}">
        <p14:creationId xmlns:p14="http://schemas.microsoft.com/office/powerpoint/2010/main" val="3828598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ct val="20000"/>
              </a:spcBef>
              <a:buClr>
                <a:schemeClr val="tx1"/>
              </a:buClr>
              <a:buFont typeface="Arial" pitchFamily="34" charset="0"/>
              <a:buNone/>
              <a:defRPr/>
            </a:pPr>
            <a:endParaRPr kumimoji="0" lang="zh-CN" altLang="en-US" sz="1200" b="0" i="0" u="none" strike="noStrike" kern="1200" cap="none" spc="0" normalizeH="0" baseline="0" noProof="0">
              <a:ln>
                <a:noFill/>
              </a:ln>
              <a:effectLst/>
              <a:uLnTx/>
              <a:uFillTx/>
              <a:latin typeface="微软雅黑" pitchFamily="34" charset="-122"/>
              <a:ea typeface="微软雅黑" pitchFamily="34" charset="-122"/>
            </a:endParaRPr>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37</a:t>
            </a:fld>
            <a:endParaRPr lang="zh-CN" altLang="en-US"/>
          </a:p>
        </p:txBody>
      </p:sp>
    </p:spTree>
    <p:extLst>
      <p:ext uri="{BB962C8B-B14F-4D97-AF65-F5344CB8AC3E}">
        <p14:creationId xmlns:p14="http://schemas.microsoft.com/office/powerpoint/2010/main" val="1530698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ct val="20000"/>
              </a:spcBef>
              <a:buClr>
                <a:schemeClr val="tx1"/>
              </a:buClr>
              <a:buFont typeface="Arial" pitchFamily="34" charset="0"/>
              <a:buNone/>
              <a:defRPr/>
            </a:pPr>
            <a:endParaRPr kumimoji="0" lang="zh-CN" altLang="en-US" sz="1200" b="0" i="0" u="none" strike="noStrike" kern="1200" cap="none" spc="0" normalizeH="0" baseline="0" noProof="0">
              <a:ln>
                <a:noFill/>
              </a:ln>
              <a:effectLst/>
              <a:uLnTx/>
              <a:uFillTx/>
              <a:latin typeface="微软雅黑" pitchFamily="34" charset="-122"/>
              <a:ea typeface="微软雅黑" pitchFamily="34" charset="-122"/>
            </a:endParaRPr>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38</a:t>
            </a:fld>
            <a:endParaRPr lang="zh-CN" altLang="en-US"/>
          </a:p>
        </p:txBody>
      </p:sp>
    </p:spTree>
    <p:extLst>
      <p:ext uri="{BB962C8B-B14F-4D97-AF65-F5344CB8AC3E}">
        <p14:creationId xmlns:p14="http://schemas.microsoft.com/office/powerpoint/2010/main" val="2229973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6A49E9-5CBD-439D-8605-AB1FEA2CDFC2}" type="slidenum">
              <a:rPr lang="zh-CN" altLang="en-US" smtClean="0"/>
              <a:pPr>
                <a:defRPr/>
              </a:pPr>
              <a:t>39</a:t>
            </a:fld>
            <a:endParaRPr lang="zh-CN" altLang="en-US"/>
          </a:p>
        </p:txBody>
      </p:sp>
    </p:spTree>
    <p:extLst>
      <p:ext uri="{BB962C8B-B14F-4D97-AF65-F5344CB8AC3E}">
        <p14:creationId xmlns:p14="http://schemas.microsoft.com/office/powerpoint/2010/main" val="2123023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Initial Exploit </a:t>
            </a:r>
            <a:endParaRPr lang="en-US" b="1" dirty="0">
              <a:effectLst/>
            </a:endParaRPr>
          </a:p>
          <a:p>
            <a:r>
              <a:rPr lang="en-US" sz="1200" kern="1200" dirty="0">
                <a:solidFill>
                  <a:schemeClr val="tx1"/>
                </a:solidFill>
                <a:effectLst/>
                <a:latin typeface="+mn-lt"/>
                <a:ea typeface="+mn-ea"/>
                <a:cs typeface="+mn-cs"/>
              </a:rPr>
              <a:t>The attacker performs the initial penetration of the targeted hosts or networks. This can be done through phishing email, visiting websites that appear to be legitimate or other forms of social media. </a:t>
            </a:r>
            <a:endParaRPr lang="en-US" dirty="0">
              <a:effectLst/>
            </a:endParaRPr>
          </a:p>
          <a:p>
            <a:r>
              <a:rPr lang="en-US" sz="1200" b="1" kern="1200" dirty="0">
                <a:solidFill>
                  <a:schemeClr val="tx1"/>
                </a:solidFill>
                <a:effectLst/>
                <a:latin typeface="+mn-lt"/>
                <a:ea typeface="+mn-ea"/>
                <a:cs typeface="+mn-cs"/>
              </a:rPr>
              <a:t>Delivery </a:t>
            </a:r>
            <a:endParaRPr lang="en-US" b="1" dirty="0">
              <a:effectLst/>
            </a:endParaRPr>
          </a:p>
          <a:p>
            <a:r>
              <a:rPr lang="en-US" sz="1200" kern="1200" dirty="0">
                <a:solidFill>
                  <a:schemeClr val="tx1"/>
                </a:solidFill>
                <a:effectLst/>
                <a:latin typeface="+mn-lt"/>
                <a:ea typeface="+mn-ea"/>
                <a:cs typeface="+mn-cs"/>
              </a:rPr>
              <a:t>After the attacker successfully gains access to the victim network, it may try to download and install some Portable Executable (PE) les or scripts constructed by attackers and perform intended tasks such as communicating to the external server. </a:t>
            </a:r>
            <a:endParaRPr lang="en-US" dirty="0">
              <a:effectLst/>
            </a:endParaRPr>
          </a:p>
          <a:p>
            <a:r>
              <a:rPr lang="en-US" sz="1200" b="1" kern="1200" dirty="0">
                <a:solidFill>
                  <a:schemeClr val="tx1"/>
                </a:solidFill>
                <a:effectLst/>
                <a:latin typeface="+mn-lt"/>
                <a:ea typeface="+mn-ea"/>
                <a:cs typeface="+mn-cs"/>
              </a:rPr>
              <a:t>Command and Control </a:t>
            </a:r>
            <a:endParaRPr lang="en-US" b="1" dirty="0">
              <a:effectLst/>
            </a:endParaRPr>
          </a:p>
          <a:p>
            <a:r>
              <a:rPr lang="en-US" sz="1200" kern="1200" dirty="0">
                <a:solidFill>
                  <a:schemeClr val="tx1"/>
                </a:solidFill>
                <a:effectLst/>
                <a:latin typeface="+mn-lt"/>
                <a:ea typeface="+mn-ea"/>
                <a:cs typeface="+mn-cs"/>
              </a:rPr>
              <a:t>The previously delivered malicious code tries to establish connection(s) between the compromised host and the remote C&amp;C server, usually controlled by the attacker outside the victim network. This is done through DNS activities and connecting to servers whose domain names are generated using Domain Generating Algorithm (DGA). The purpose of this is to get further instructions from the C&amp;C server. </a:t>
            </a:r>
            <a:endParaRPr lang="en-US" dirty="0">
              <a:effectLst/>
            </a:endParaRPr>
          </a:p>
          <a:p>
            <a:r>
              <a:rPr lang="en-US" sz="1200" b="1" kern="1200" dirty="0">
                <a:solidFill>
                  <a:schemeClr val="tx1"/>
                </a:solidFill>
                <a:effectLst/>
                <a:latin typeface="+mn-lt"/>
                <a:ea typeface="+mn-ea"/>
                <a:cs typeface="+mn-cs"/>
              </a:rPr>
              <a:t>Internal Reconnaissance </a:t>
            </a:r>
            <a:endParaRPr lang="en-US" b="1" dirty="0">
              <a:effectLst/>
            </a:endParaRPr>
          </a:p>
          <a:p>
            <a:r>
              <a:rPr lang="en-US" sz="1200" kern="1200" dirty="0">
                <a:solidFill>
                  <a:schemeClr val="tx1"/>
                </a:solidFill>
                <a:effectLst/>
                <a:latin typeface="+mn-lt"/>
                <a:ea typeface="+mn-ea"/>
                <a:cs typeface="+mn-cs"/>
              </a:rPr>
              <a:t>The attacker may scan the victim network, map out network topology, search and identify critical assets, and set the stage for further in ltration actions. </a:t>
            </a:r>
            <a:endParaRPr lang="en-US" dirty="0">
              <a:effectLst/>
            </a:endParaRPr>
          </a:p>
          <a:p>
            <a:r>
              <a:rPr lang="en-US" sz="1200" b="1" kern="1200" dirty="0">
                <a:solidFill>
                  <a:schemeClr val="tx1"/>
                </a:solidFill>
                <a:effectLst/>
                <a:latin typeface="+mn-lt"/>
                <a:ea typeface="+mn-ea"/>
                <a:cs typeface="+mn-cs"/>
              </a:rPr>
              <a:t>Lateral Movement </a:t>
            </a:r>
            <a:endParaRPr lang="en-US" b="1" dirty="0">
              <a:effectLst/>
            </a:endParaRPr>
          </a:p>
          <a:p>
            <a:r>
              <a:rPr lang="en-US" sz="1200" kern="1200" dirty="0">
                <a:solidFill>
                  <a:schemeClr val="tx1"/>
                </a:solidFill>
                <a:effectLst/>
                <a:latin typeface="+mn-lt"/>
                <a:ea typeface="+mn-ea"/>
                <a:cs typeface="+mn-cs"/>
              </a:rPr>
              <a:t>At this stage, the attacker may perform further activities such as escalating privileges and access levels, to gain control of the critical assets inside the victim network. These activities are conducted in preparation for the nal monetary or data ex ltration. </a:t>
            </a:r>
            <a:endParaRPr lang="en-US" dirty="0">
              <a:effectLst/>
            </a:endParaRPr>
          </a:p>
          <a:p>
            <a:r>
              <a:rPr lang="en-US" sz="1200" b="1" kern="1200" dirty="0">
                <a:solidFill>
                  <a:schemeClr val="tx1"/>
                </a:solidFill>
                <a:effectLst/>
                <a:latin typeface="+mn-lt"/>
                <a:ea typeface="+mn-ea"/>
                <a:cs typeface="+mn-cs"/>
              </a:rPr>
              <a:t>Data Exfiltration </a:t>
            </a:r>
            <a:endParaRPr lang="en-US" b="1" dirty="0">
              <a:effectLst/>
            </a:endParaRPr>
          </a:p>
          <a:p>
            <a:r>
              <a:rPr lang="en-US" sz="1200" kern="1200" dirty="0">
                <a:solidFill>
                  <a:schemeClr val="tx1"/>
                </a:solidFill>
                <a:effectLst/>
                <a:latin typeface="+mn-lt"/>
                <a:ea typeface="+mn-ea"/>
                <a:cs typeface="+mn-cs"/>
              </a:rPr>
              <a:t>This is the nal stage in the CKC. At this stage, the attackers have taken control of the critical assets within the victim network and established access and identi ed targeted data. Data is sent out of the network to the attacker’s server, often through encrypted le transfer.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E104B8C0-8B10-496E-B51D-1B3A510F000C}" type="slidenum">
              <a:rPr lang="zh-CN" altLang="en-US" smtClean="0"/>
              <a:pPr/>
              <a:t>40</a:t>
            </a:fld>
            <a:endParaRPr lang="zh-CN" altLang="en-US"/>
          </a:p>
        </p:txBody>
      </p:sp>
    </p:spTree>
    <p:extLst>
      <p:ext uri="{BB962C8B-B14F-4D97-AF65-F5344CB8AC3E}">
        <p14:creationId xmlns:p14="http://schemas.microsoft.com/office/powerpoint/2010/main" val="348968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290"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indent="0">
              <a:buFontTx/>
              <a:buNone/>
            </a:pPr>
            <a:r>
              <a:rPr lang="en-US" altLang="zh-CN" dirty="0">
                <a:ea typeface="MS PGothic" charset="-128"/>
                <a:cs typeface="SimSun" charset="-122"/>
              </a:rPr>
              <a:t>Introducing the Hillstone</a:t>
            </a:r>
            <a:r>
              <a:rPr lang="en-US" altLang="zh-CN" baseline="0" dirty="0">
                <a:ea typeface="MS PGothic" charset="-128"/>
                <a:cs typeface="SimSun" charset="-122"/>
              </a:rPr>
              <a:t> IPS Solution</a:t>
            </a:r>
          </a:p>
          <a:p>
            <a:pPr marL="0" indent="0">
              <a:buFontTx/>
              <a:buNone/>
            </a:pPr>
            <a:r>
              <a:rPr lang="en-US" altLang="zh-CN" baseline="0" dirty="0">
                <a:ea typeface="MS PGothic" charset="-128"/>
                <a:cs typeface="SimSun" charset="-122"/>
              </a:rPr>
              <a:t>We offer three critical advantages:</a:t>
            </a:r>
          </a:p>
          <a:p>
            <a:pPr marL="228600" indent="-228600">
              <a:buFontTx/>
              <a:buAutoNum type="arabicPeriod"/>
            </a:pPr>
            <a:r>
              <a:rPr lang="en-US" altLang="zh-CN" baseline="0" dirty="0">
                <a:ea typeface="MS PGothic" charset="-128"/>
                <a:cs typeface="SimSun" charset="-122"/>
              </a:rPr>
              <a:t>First, we offer unparalleled p</a:t>
            </a:r>
            <a:r>
              <a:rPr lang="en-US" altLang="zh-CN" dirty="0">
                <a:ea typeface="MS PGothic" charset="-128"/>
                <a:cs typeface="SimSun" charset="-122"/>
              </a:rPr>
              <a:t>rotection</a:t>
            </a:r>
            <a:r>
              <a:rPr lang="en-US" altLang="zh-CN" baseline="0" dirty="0">
                <a:ea typeface="MS PGothic" charset="-128"/>
                <a:cs typeface="SimSun" charset="-122"/>
              </a:rPr>
              <a:t> without performance compromise, as reported by NSS Labs. We offer a very high performance and advanced engine in collaboration with a leading partner that delivers l</a:t>
            </a:r>
            <a:r>
              <a:rPr lang="en-US" altLang="zh-CN" dirty="0">
                <a:ea typeface="MS PGothic" charset="-128"/>
                <a:cs typeface="SimSun" charset="-122"/>
              </a:rPr>
              <a:t>ower false positives</a:t>
            </a:r>
            <a:r>
              <a:rPr lang="en-US" altLang="zh-CN" baseline="0" dirty="0">
                <a:ea typeface="MS PGothic" charset="-128"/>
                <a:cs typeface="SimSun" charset="-122"/>
              </a:rPr>
              <a:t> than the competition. We also provide comprehensive L2 to L3 protection </a:t>
            </a:r>
          </a:p>
          <a:p>
            <a:pPr marL="171450" indent="-171450">
              <a:buFontTx/>
              <a:buChar char="-"/>
            </a:pPr>
            <a:endParaRPr lang="en-US" altLang="zh-CN" baseline="0" dirty="0">
              <a:ea typeface="MS PGothic" charset="-128"/>
              <a:cs typeface="SimSun"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ea typeface="MS PGothic" charset="-128"/>
                <a:cs typeface="SimSun" charset="-122"/>
              </a:rPr>
              <a:t>2. Visibility –you can only control what you can see, right? Providing visibility allows the admins to have the right information to act accordingly. Hillstone s</a:t>
            </a:r>
            <a:r>
              <a:rPr lang="en-US" altLang="zh-CN" dirty="0">
                <a:ea typeface="MS PGothic" charset="-128"/>
                <a:cs typeface="SimSun" charset="-122"/>
              </a:rPr>
              <a:t>hows information based on app users, or traffic</a:t>
            </a:r>
            <a:r>
              <a:rPr lang="en-US" altLang="zh-CN" baseline="0" dirty="0">
                <a:ea typeface="MS PGothic" charset="-128"/>
                <a:cs typeface="SimSun" charset="-122"/>
              </a:rPr>
              <a:t> content. But even more importantly, we provide granular reporting with the right information for the right user. We provide a very comprehensive reporting functionality, which can generate different templates – different views for targeted info for the management team, the Business application owner, and the Security admin.</a:t>
            </a:r>
          </a:p>
          <a:p>
            <a:pPr marL="457200" lvl="1" indent="0">
              <a:buFontTx/>
              <a:buNone/>
            </a:pPr>
            <a:endParaRPr lang="en-US" altLang="zh-CN" baseline="0" dirty="0">
              <a:ea typeface="MS PGothic" charset="-128"/>
              <a:cs typeface="SimSun" charset="-122"/>
            </a:endParaRPr>
          </a:p>
          <a:p>
            <a:pPr marL="0" indent="0">
              <a:buFontTx/>
              <a:buNone/>
            </a:pPr>
            <a:r>
              <a:rPr lang="en-US" altLang="zh-CN" dirty="0">
                <a:ea typeface="MS PGothic" charset="-128"/>
                <a:cs typeface="SimSun" charset="-122"/>
              </a:rPr>
              <a:t>3. And third, we offer ease of deployment and </a:t>
            </a:r>
            <a:r>
              <a:rPr lang="en-US" altLang="zh-CN" baseline="0" dirty="0">
                <a:ea typeface="MS PGothic" charset="-128"/>
                <a:cs typeface="SimSun" charset="-122"/>
              </a:rPr>
              <a:t>Centralized Mgmt. We offer dynamic and flexible deployment for the various scenario:  DMZ, perimeter, Core, Extranets, Critical business. Customers can deploy inline or passive. Management is simple and centralized. It is very easy to administrator and configure because for IPS solutions, if you use the transparent model, there is literally no network configuration needed –you just plug and play. And in addition, the interface is very intuitive and easy to use.</a:t>
            </a:r>
          </a:p>
          <a:p>
            <a:pPr marL="171450" indent="-171450">
              <a:buFontTx/>
              <a:buChar char="-"/>
            </a:pPr>
            <a:endParaRPr lang="en-US" altLang="zh-CN" baseline="0" dirty="0">
              <a:ea typeface="MS PGothic" charset="-128"/>
              <a:cs typeface="SimSun" charset="-122"/>
            </a:endParaRPr>
          </a:p>
          <a:p>
            <a:pPr marL="171450" indent="-171450">
              <a:buFontTx/>
              <a:buChar char="-"/>
            </a:pPr>
            <a:endParaRPr lang="en-US" altLang="zh-CN" baseline="0" dirty="0">
              <a:ea typeface="MS PGothic" charset="-128"/>
              <a:cs typeface="SimSun" charset="-122"/>
            </a:endParaRPr>
          </a:p>
          <a:p>
            <a:pPr marL="171450" indent="-171450">
              <a:buFontTx/>
              <a:buChar char="-"/>
            </a:pPr>
            <a:endParaRPr lang="en-US" altLang="zh-CN" baseline="0" dirty="0">
              <a:ea typeface="MS PGothic" charset="-128"/>
              <a:cs typeface="SimSun" charset="-122"/>
            </a:endParaRPr>
          </a:p>
        </p:txBody>
      </p:sp>
      <p:sp>
        <p:nvSpPr>
          <p:cNvPr id="12291"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fld id="{244EDA7B-7FB8-9444-B5BC-7CD3D7DD5741}" type="slidenum">
              <a:rPr lang="zh-CN" altLang="en-US">
                <a:ea typeface="SimSun" charset="-122"/>
              </a:rPr>
              <a:pPr/>
              <a:t>7</a:t>
            </a:fld>
            <a:endParaRPr lang="zh-CN" altLang="en-US">
              <a:ea typeface="SimSun" charset="-122"/>
            </a:endParaRPr>
          </a:p>
        </p:txBody>
      </p:sp>
    </p:spTree>
    <p:extLst>
      <p:ext uri="{BB962C8B-B14F-4D97-AF65-F5344CB8AC3E}">
        <p14:creationId xmlns:p14="http://schemas.microsoft.com/office/powerpoint/2010/main" val="1539565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42</a:t>
            </a:fld>
            <a:endParaRPr lang="zh-CN" altLang="en-US"/>
          </a:p>
        </p:txBody>
      </p:sp>
    </p:spTree>
    <p:extLst>
      <p:ext uri="{BB962C8B-B14F-4D97-AF65-F5344CB8AC3E}">
        <p14:creationId xmlns:p14="http://schemas.microsoft.com/office/powerpoint/2010/main" val="34203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61B527-AAC8-4855-83BC-9F4B54478846}" type="slidenum">
              <a:rPr lang="zh-CN" altLang="en-US" smtClean="0"/>
              <a:t>53</a:t>
            </a:fld>
            <a:endParaRPr lang="zh-CN" altLang="en-US"/>
          </a:p>
        </p:txBody>
      </p:sp>
    </p:spTree>
    <p:extLst>
      <p:ext uri="{BB962C8B-B14F-4D97-AF65-F5344CB8AC3E}">
        <p14:creationId xmlns:p14="http://schemas.microsoft.com/office/powerpoint/2010/main" val="627503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1B527-AAC8-4855-83BC-9F4B54478846}" type="slidenum">
              <a:rPr lang="zh-CN" altLang="en-US" smtClean="0"/>
              <a:t>57</a:t>
            </a:fld>
            <a:endParaRPr lang="zh-CN" altLang="en-US"/>
          </a:p>
        </p:txBody>
      </p:sp>
    </p:spTree>
    <p:extLst>
      <p:ext uri="{BB962C8B-B14F-4D97-AF65-F5344CB8AC3E}">
        <p14:creationId xmlns:p14="http://schemas.microsoft.com/office/powerpoint/2010/main" val="1322397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8F91EF-4F6B-4D0B-96D3-09582901C640}" type="slidenum">
              <a:rPr lang="en-US" smtClean="0"/>
              <a:t>59</a:t>
            </a:fld>
            <a:endParaRPr lang="en-US"/>
          </a:p>
        </p:txBody>
      </p:sp>
    </p:spTree>
    <p:extLst>
      <p:ext uri="{BB962C8B-B14F-4D97-AF65-F5344CB8AC3E}">
        <p14:creationId xmlns:p14="http://schemas.microsoft.com/office/powerpoint/2010/main" val="164373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9</a:t>
            </a:fld>
            <a:endParaRPr lang="zh-CN" altLang="en-US"/>
          </a:p>
        </p:txBody>
      </p:sp>
    </p:spTree>
    <p:extLst>
      <p:ext uri="{BB962C8B-B14F-4D97-AF65-F5344CB8AC3E}">
        <p14:creationId xmlns:p14="http://schemas.microsoft.com/office/powerpoint/2010/main" val="413129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宋体" charset="-122"/>
              </a:rPr>
              <a:t>Malware：including computer viruses, worms, trojan horses, ransomware, spyware, adware, scareware, and other malicious programs. It can take the form of executable code, scripts, active content, and other software</a:t>
            </a:r>
          </a:p>
          <a:p>
            <a:pPr eaLnBrk="1" hangingPunct="1">
              <a:spcBef>
                <a:spcPct val="0"/>
              </a:spcBef>
            </a:pPr>
            <a:endParaRPr lang="en-US" altLang="en-US" dirty="0">
              <a:ea typeface="宋体" charset="-122"/>
            </a:endParaRP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宋体" charset="-122"/>
                <a:cs typeface="宋体" charset="-122"/>
              </a:defRPr>
            </a:lvl1pPr>
            <a:lvl2pPr marL="742950" indent="-285750">
              <a:defRPr>
                <a:solidFill>
                  <a:schemeClr val="tx1"/>
                </a:solidFill>
                <a:latin typeface="Calibri" charset="0"/>
                <a:ea typeface="宋体" charset="-122"/>
                <a:cs typeface="宋体" charset="-122"/>
              </a:defRPr>
            </a:lvl2pPr>
            <a:lvl3pPr marL="1143000" indent="-228600">
              <a:defRPr>
                <a:solidFill>
                  <a:schemeClr val="tx1"/>
                </a:solidFill>
                <a:latin typeface="Calibri" charset="0"/>
                <a:ea typeface="宋体" charset="-122"/>
                <a:cs typeface="宋体" charset="-122"/>
              </a:defRPr>
            </a:lvl3pPr>
            <a:lvl4pPr marL="1600200" indent="-228600">
              <a:defRPr>
                <a:solidFill>
                  <a:schemeClr val="tx1"/>
                </a:solidFill>
                <a:latin typeface="Calibri" charset="0"/>
                <a:ea typeface="宋体" charset="-122"/>
                <a:cs typeface="宋体" charset="-122"/>
              </a:defRPr>
            </a:lvl4pPr>
            <a:lvl5pPr marL="2057400" indent="-228600">
              <a:defRPr>
                <a:solidFill>
                  <a:schemeClr val="tx1"/>
                </a:solidFill>
                <a:latin typeface="Calibri" charset="0"/>
                <a:ea typeface="宋体" charset="-122"/>
                <a:cs typeface="宋体" charset="-122"/>
              </a:defRPr>
            </a:lvl5pPr>
            <a:lvl6pPr marL="2514600" indent="-228600" eaLnBrk="0" fontAlgn="base" hangingPunct="0">
              <a:spcBef>
                <a:spcPct val="0"/>
              </a:spcBef>
              <a:spcAft>
                <a:spcPct val="0"/>
              </a:spcAft>
              <a:defRPr>
                <a:solidFill>
                  <a:schemeClr val="tx1"/>
                </a:solidFill>
                <a:latin typeface="Calibri" charset="0"/>
                <a:ea typeface="宋体" charset="-122"/>
                <a:cs typeface="宋体" charset="-122"/>
              </a:defRPr>
            </a:lvl6pPr>
            <a:lvl7pPr marL="2971800" indent="-228600" eaLnBrk="0" fontAlgn="base" hangingPunct="0">
              <a:spcBef>
                <a:spcPct val="0"/>
              </a:spcBef>
              <a:spcAft>
                <a:spcPct val="0"/>
              </a:spcAft>
              <a:defRPr>
                <a:solidFill>
                  <a:schemeClr val="tx1"/>
                </a:solidFill>
                <a:latin typeface="Calibri" charset="0"/>
                <a:ea typeface="宋体" charset="-122"/>
                <a:cs typeface="宋体" charset="-122"/>
              </a:defRPr>
            </a:lvl7pPr>
            <a:lvl8pPr marL="3429000" indent="-228600" eaLnBrk="0" fontAlgn="base" hangingPunct="0">
              <a:spcBef>
                <a:spcPct val="0"/>
              </a:spcBef>
              <a:spcAft>
                <a:spcPct val="0"/>
              </a:spcAft>
              <a:defRPr>
                <a:solidFill>
                  <a:schemeClr val="tx1"/>
                </a:solidFill>
                <a:latin typeface="Calibri" charset="0"/>
                <a:ea typeface="宋体" charset="-122"/>
                <a:cs typeface="宋体" charset="-122"/>
              </a:defRPr>
            </a:lvl8pPr>
            <a:lvl9pPr marL="3886200" indent="-228600" eaLnBrk="0" fontAlgn="base" hangingPunct="0">
              <a:spcBef>
                <a:spcPct val="0"/>
              </a:spcBef>
              <a:spcAft>
                <a:spcPct val="0"/>
              </a:spcAft>
              <a:defRPr>
                <a:solidFill>
                  <a:schemeClr val="tx1"/>
                </a:solidFill>
                <a:latin typeface="Calibri" charset="0"/>
                <a:ea typeface="宋体" charset="-122"/>
                <a:cs typeface="宋体" charset="-122"/>
              </a:defRPr>
            </a:lvl9pPr>
          </a:lstStyle>
          <a:p>
            <a:pPr fontAlgn="base">
              <a:spcBef>
                <a:spcPct val="0"/>
              </a:spcBef>
              <a:spcAft>
                <a:spcPct val="0"/>
              </a:spcAft>
            </a:pPr>
            <a:fld id="{FC9E4232-0883-5B41-9C04-963AAF59BDF3}" type="slidenum">
              <a:rPr lang="zh-CN" altLang="en-US"/>
              <a:pPr fontAlgn="base">
                <a:spcBef>
                  <a:spcPct val="0"/>
                </a:spcBef>
                <a:spcAft>
                  <a:spcPct val="0"/>
                </a:spcAft>
              </a:pPr>
              <a:t>10</a:t>
            </a:fld>
            <a:endParaRPr lang="zh-CN" altLang="en-US"/>
          </a:p>
        </p:txBody>
      </p:sp>
    </p:spTree>
    <p:extLst>
      <p:ext uri="{BB962C8B-B14F-4D97-AF65-F5344CB8AC3E}">
        <p14:creationId xmlns:p14="http://schemas.microsoft.com/office/powerpoint/2010/main" val="313121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ED78A4-5114-462E-BFD0-97AC85BA4F2B}" type="slidenum">
              <a:rPr lang="zh-CN" altLang="en-US" smtClean="0"/>
              <a:t>11</a:t>
            </a:fld>
            <a:endParaRPr lang="zh-CN" altLang="en-US"/>
          </a:p>
        </p:txBody>
      </p:sp>
    </p:spTree>
    <p:extLst>
      <p:ext uri="{BB962C8B-B14F-4D97-AF65-F5344CB8AC3E}">
        <p14:creationId xmlns:p14="http://schemas.microsoft.com/office/powerpoint/2010/main" val="58226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12</a:t>
            </a:fld>
            <a:endParaRPr lang="zh-CN" altLang="en-US"/>
          </a:p>
        </p:txBody>
      </p:sp>
    </p:spTree>
    <p:extLst>
      <p:ext uri="{BB962C8B-B14F-4D97-AF65-F5344CB8AC3E}">
        <p14:creationId xmlns:p14="http://schemas.microsoft.com/office/powerpoint/2010/main" val="292587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86ED78A4-5114-462E-BFD0-97AC85BA4F2B}" type="slidenum">
              <a:rPr lang="zh-CN" altLang="en-US" smtClean="0"/>
              <a:pPr/>
              <a:t>13</a:t>
            </a:fld>
            <a:endParaRPr lang="zh-CN" altLang="en-US"/>
          </a:p>
        </p:txBody>
      </p:sp>
    </p:spTree>
    <p:extLst>
      <p:ext uri="{BB962C8B-B14F-4D97-AF65-F5344CB8AC3E}">
        <p14:creationId xmlns:p14="http://schemas.microsoft.com/office/powerpoint/2010/main" val="174055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宋体" panose="02010600030101010101" pitchFamily="2" charset="-122"/>
            </a:endParaRPr>
          </a:p>
        </p:txBody>
      </p:sp>
      <p:sp>
        <p:nvSpPr>
          <p:cNvPr id="4" name="Slide Number Placeholder 3"/>
          <p:cNvSpPr>
            <a:spLocks noGrp="1"/>
          </p:cNvSpPr>
          <p:nvPr>
            <p:ph type="sldNum" sz="quarter" idx="5"/>
          </p:nvPr>
        </p:nvSpPr>
        <p:spPr/>
        <p:txBody>
          <a:bodyPr/>
          <a:lstStyle/>
          <a:p>
            <a:pPr>
              <a:defRPr/>
            </a:pPr>
            <a:fld id="{BCCA6172-D21F-4488-ADB0-358D029E7F26}" type="slidenum">
              <a:rPr lang="zh-CN" altLang="en-US" smtClean="0"/>
              <a:pPr>
                <a:defRPr/>
              </a:pPr>
              <a:t>16</a:t>
            </a:fld>
            <a:endParaRPr lang="zh-CN" altLang="en-US"/>
          </a:p>
        </p:txBody>
      </p:sp>
    </p:spTree>
    <p:extLst>
      <p:ext uri="{BB962C8B-B14F-4D97-AF65-F5344CB8AC3E}">
        <p14:creationId xmlns:p14="http://schemas.microsoft.com/office/powerpoint/2010/main" val="102416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emf"/><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7.emf"/><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3.emf"/><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6.emf"/><Relationship Id="rId4"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emf"/></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D31A06E-9A81-BC4B-9F49-84D3509A50C4}"/>
              </a:ext>
            </a:extLst>
          </p:cNvPr>
          <p:cNvSpPr>
            <a:spLocks noGrp="1"/>
          </p:cNvSpPr>
          <p:nvPr>
            <p:ph type="subTitle" idx="1"/>
          </p:nvPr>
        </p:nvSpPr>
        <p:spPr>
          <a:xfrm>
            <a:off x="3454398" y="3711301"/>
            <a:ext cx="8470897" cy="914400"/>
          </a:xfrm>
          <a:prstGeom prst="rect">
            <a:avLst/>
          </a:prstGeom>
        </p:spPr>
        <p:txBody>
          <a:bodyPr>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 name="Title 1">
            <a:extLst>
              <a:ext uri="{FF2B5EF4-FFF2-40B4-BE49-F238E27FC236}">
                <a16:creationId xmlns:a16="http://schemas.microsoft.com/office/drawing/2014/main" id="{4EDF71CC-14BC-4D4D-AD43-FD514C7C42A1}"/>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pic>
        <p:nvPicPr>
          <p:cNvPr id="11" name="Picture 10">
            <a:extLst>
              <a:ext uri="{FF2B5EF4-FFF2-40B4-BE49-F238E27FC236}">
                <a16:creationId xmlns:a16="http://schemas.microsoft.com/office/drawing/2014/main" id="{97EA33E3-FF1C-C94C-AD46-A50FCC015262}"/>
              </a:ext>
            </a:extLst>
          </p:cNvPr>
          <p:cNvPicPr>
            <a:picLocks noChangeAspect="1"/>
          </p:cNvPicPr>
          <p:nvPr userDrawn="1"/>
        </p:nvPicPr>
        <p:blipFill>
          <a:blip r:embed="rId3"/>
          <a:stretch>
            <a:fillRect/>
          </a:stretch>
        </p:blipFill>
        <p:spPr>
          <a:xfrm>
            <a:off x="-15092" y="441387"/>
            <a:ext cx="2743775" cy="1295672"/>
          </a:xfrm>
          <a:prstGeom prst="rect">
            <a:avLst/>
          </a:prstGeom>
        </p:spPr>
      </p:pic>
    </p:spTree>
    <p:extLst>
      <p:ext uri="{BB962C8B-B14F-4D97-AF65-F5344CB8AC3E}">
        <p14:creationId xmlns:p14="http://schemas.microsoft.com/office/powerpoint/2010/main" val="324763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8595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766748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Green Color Objec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245161E-0DB7-4647-9F03-C0A5ED050F41}"/>
              </a:ext>
            </a:extLst>
          </p:cNvPr>
          <p:cNvSpPr>
            <a:spLocks noGrp="1"/>
          </p:cNvSpPr>
          <p:nvPr>
            <p:ph idx="1"/>
          </p:nvPr>
        </p:nvSpPr>
        <p:spPr>
          <a:xfrm>
            <a:off x="3831770" y="1268761"/>
            <a:ext cx="7855582" cy="5040560"/>
          </a:xfrm>
          <a:prstGeom prst="rect">
            <a:avLst/>
          </a:prstGeom>
        </p:spPr>
        <p:txBody>
          <a:bodyPr vert="horz" lIns="91440" tIns="45720" rIns="91440" bIns="45720" rtlCol="0">
            <a:normAutofit/>
          </a:bodyPr>
          <a:lstStyle>
            <a:lvl1pPr>
              <a:defRPr/>
            </a:lvl1pPr>
          </a:lstStyle>
          <a:p>
            <a:pPr lvl="0"/>
            <a:endParaRPr lang="en-US" dirty="0"/>
          </a:p>
        </p:txBody>
      </p:sp>
      <p:sp>
        <p:nvSpPr>
          <p:cNvPr id="3" name="Title 2">
            <a:extLst>
              <a:ext uri="{FF2B5EF4-FFF2-40B4-BE49-F238E27FC236}">
                <a16:creationId xmlns:a16="http://schemas.microsoft.com/office/drawing/2014/main" id="{AE22CEC8-2F44-43C3-AE18-91D8E71FB7B4}"/>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255725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Grey Color Objec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245161E-0DB7-4647-9F03-C0A5ED050F41}"/>
              </a:ext>
            </a:extLst>
          </p:cNvPr>
          <p:cNvSpPr>
            <a:spLocks noGrp="1"/>
          </p:cNvSpPr>
          <p:nvPr>
            <p:ph idx="1"/>
          </p:nvPr>
        </p:nvSpPr>
        <p:spPr>
          <a:xfrm>
            <a:off x="3831770" y="1268759"/>
            <a:ext cx="7855582" cy="5040561"/>
          </a:xfrm>
          <a:prstGeom prst="rect">
            <a:avLst/>
          </a:prstGeom>
        </p:spPr>
        <p:txBody>
          <a:bodyPr vert="horz" lIns="91440" tIns="45720" rIns="91440" bIns="45720" rtlCol="0">
            <a:normAutofit/>
          </a:bodyPr>
          <a:lstStyle>
            <a:lvl1pPr>
              <a:defRPr/>
            </a:lvl1pPr>
          </a:lstStyle>
          <a:p>
            <a:pPr lvl="0"/>
            <a:endParaRPr lang="en-US" dirty="0"/>
          </a:p>
        </p:txBody>
      </p:sp>
      <p:sp>
        <p:nvSpPr>
          <p:cNvPr id="2" name="Title 1">
            <a:extLst>
              <a:ext uri="{FF2B5EF4-FFF2-40B4-BE49-F238E27FC236}">
                <a16:creationId xmlns:a16="http://schemas.microsoft.com/office/drawing/2014/main" id="{2C29DE40-3287-457C-8274-FEBE3ACFB52B}"/>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388222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Green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B9E170-1227-4B67-86E9-0DBE90989230}"/>
              </a:ext>
            </a:extLst>
          </p:cNvPr>
          <p:cNvSpPr>
            <a:spLocks noGrp="1"/>
          </p:cNvSpPr>
          <p:nvPr>
            <p:ph sz="quarter" idx="11"/>
          </p:nvPr>
        </p:nvSpPr>
        <p:spPr>
          <a:xfrm>
            <a:off x="3832399" y="1268760"/>
            <a:ext cx="7854950" cy="5040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BFCCB2-F50A-4757-BCAE-DC2A62FFB671}"/>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404102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Grey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B0BFCFC-98F8-4C15-A1A7-9EF3E3D1F5C1}"/>
              </a:ext>
            </a:extLst>
          </p:cNvPr>
          <p:cNvSpPr>
            <a:spLocks noGrp="1"/>
          </p:cNvSpPr>
          <p:nvPr>
            <p:ph sz="quarter" idx="11"/>
          </p:nvPr>
        </p:nvSpPr>
        <p:spPr>
          <a:xfrm>
            <a:off x="3832399" y="1268760"/>
            <a:ext cx="7854950" cy="5040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7753A7AE-8241-4E4A-BAA3-CAA037B30EB3}"/>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122032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4E7046E-DCE9-47E5-ADE3-3206C2FE4283}"/>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pic>
        <p:nvPicPr>
          <p:cNvPr id="7" name="Picture 6">
            <a:extLst>
              <a:ext uri="{FF2B5EF4-FFF2-40B4-BE49-F238E27FC236}">
                <a16:creationId xmlns:a16="http://schemas.microsoft.com/office/drawing/2014/main" id="{DA009566-7032-458C-9362-F8E1FF2E3364}"/>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8" name="Text Placeholder 2">
            <a:extLst>
              <a:ext uri="{FF2B5EF4-FFF2-40B4-BE49-F238E27FC236}">
                <a16:creationId xmlns:a16="http://schemas.microsoft.com/office/drawing/2014/main" id="{65005E98-DB20-4213-A48B-AD09297CD59C}"/>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933493F-0AC1-4403-81FC-EF5B5EFCBADC}"/>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807696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Full Back Col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F4E7046E-DCE9-47E5-ADE3-3206C2FE4283}"/>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pic>
        <p:nvPicPr>
          <p:cNvPr id="7" name="Picture 6">
            <a:extLst>
              <a:ext uri="{FF2B5EF4-FFF2-40B4-BE49-F238E27FC236}">
                <a16:creationId xmlns:a16="http://schemas.microsoft.com/office/drawing/2014/main" id="{DA009566-7032-458C-9362-F8E1FF2E3364}"/>
              </a:ext>
            </a:extLst>
          </p:cNvPr>
          <p:cNvPicPr>
            <a:picLocks noChangeAspect="1"/>
          </p:cNvPicPr>
          <p:nvPr userDrawn="1"/>
        </p:nvPicPr>
        <p:blipFill>
          <a:blip r:embed="rId3"/>
          <a:stretch>
            <a:fillRect/>
          </a:stretch>
        </p:blipFill>
        <p:spPr>
          <a:xfrm>
            <a:off x="10403826" y="267695"/>
            <a:ext cx="1532046" cy="413136"/>
          </a:xfrm>
          <a:prstGeom prst="rect">
            <a:avLst/>
          </a:prstGeom>
        </p:spPr>
      </p:pic>
    </p:spTree>
    <p:extLst>
      <p:ext uri="{BB962C8B-B14F-4D97-AF65-F5344CB8AC3E}">
        <p14:creationId xmlns:p14="http://schemas.microsoft.com/office/powerpoint/2010/main" val="2466151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3" name="Text Placeholder 2">
            <a:extLst>
              <a:ext uri="{FF2B5EF4-FFF2-40B4-BE49-F238E27FC236}">
                <a16:creationId xmlns:a16="http://schemas.microsoft.com/office/drawing/2014/main" id="{14D379B2-F74A-4D55-B28C-81189C9A4D5C}"/>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BE4B6FAD-3077-49C2-9EF5-FA61CAAFABE2}"/>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
        <p:nvSpPr>
          <p:cNvPr id="2" name="Title 1">
            <a:extLst>
              <a:ext uri="{FF2B5EF4-FFF2-40B4-BE49-F238E27FC236}">
                <a16:creationId xmlns:a16="http://schemas.microsoft.com/office/drawing/2014/main" id="{ECF212F2-8F90-47AD-839F-6A1CE7036F2B}"/>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654018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Full Back Color 3">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CDCD4F-ABB7-4233-A7FF-DD2CADEB4664}"/>
              </a:ext>
            </a:extLst>
          </p:cNvPr>
          <p:cNvPicPr>
            <a:picLocks noChangeAspect="1"/>
          </p:cNvPicPr>
          <p:nvPr userDrawn="1"/>
        </p:nvPicPr>
        <p:blipFill>
          <a:blip r:embed="rId2"/>
          <a:stretch>
            <a:fillRect/>
          </a:stretch>
        </p:blipFill>
        <p:spPr>
          <a:xfrm>
            <a:off x="0" y="0"/>
            <a:ext cx="12222180" cy="6858000"/>
          </a:xfrm>
          <a:prstGeom prst="rect">
            <a:avLst/>
          </a:prstGeom>
        </p:spPr>
      </p:pic>
      <p:sp>
        <p:nvSpPr>
          <p:cNvPr id="11" name="Rectangle 10">
            <a:extLst>
              <a:ext uri="{FF2B5EF4-FFF2-40B4-BE49-F238E27FC236}">
                <a16:creationId xmlns:a16="http://schemas.microsoft.com/office/drawing/2014/main" id="{131A2E87-2425-404C-921F-10B3C25766D5}"/>
              </a:ext>
            </a:extLst>
          </p:cNvPr>
          <p:cNvSpPr/>
          <p:nvPr userDrawn="1"/>
        </p:nvSpPr>
        <p:spPr>
          <a:xfrm>
            <a:off x="0" y="-372"/>
            <a:ext cx="12222180" cy="6858000"/>
          </a:xfrm>
          <a:prstGeom prst="rect">
            <a:avLst/>
          </a:prstGeom>
          <a:gradFill>
            <a:gsLst>
              <a:gs pos="100000">
                <a:srgbClr val="283D8C">
                  <a:alpha val="57000"/>
                </a:srgbClr>
              </a:gs>
              <a:gs pos="0">
                <a:srgbClr val="203171">
                  <a:alpha val="78000"/>
                </a:srgbClr>
              </a:gs>
            </a:gsLst>
            <a:lin ang="5400000" scaled="1"/>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Footer Placeholder 4">
            <a:extLst>
              <a:ext uri="{FF2B5EF4-FFF2-40B4-BE49-F238E27FC236}">
                <a16:creationId xmlns:a16="http://schemas.microsoft.com/office/drawing/2014/main" id="{0918C1F2-3B73-4C80-AD70-B2F682619587}"/>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pic>
        <p:nvPicPr>
          <p:cNvPr id="14" name="Picture 13">
            <a:extLst>
              <a:ext uri="{FF2B5EF4-FFF2-40B4-BE49-F238E27FC236}">
                <a16:creationId xmlns:a16="http://schemas.microsoft.com/office/drawing/2014/main" id="{12AA0FC1-0094-4906-ADEC-770317ADF0F7}"/>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12" name="Text Placeholder 2">
            <a:extLst>
              <a:ext uri="{FF2B5EF4-FFF2-40B4-BE49-F238E27FC236}">
                <a16:creationId xmlns:a16="http://schemas.microsoft.com/office/drawing/2014/main" id="{9FC33028-E2F3-4209-9EA7-1306D36F1C75}"/>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ACD40B-AF2E-4A02-8427-6E1CC89A98DC}"/>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6037792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245406F-BEA2-421D-939F-AB855F645696}"/>
              </a:ext>
            </a:extLst>
          </p:cNvPr>
          <p:cNvPicPr>
            <a:picLocks noChangeAspect="1"/>
          </p:cNvPicPr>
          <p:nvPr userDrawn="1"/>
        </p:nvPicPr>
        <p:blipFill>
          <a:blip r:embed="rId3"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a16="http://schemas.microsoft.com/office/drawing/2014/main" id="{2BECBBAC-85D4-444D-928A-FB0147C4F7C7}"/>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49" name="Picture 48">
            <a:extLst>
              <a:ext uri="{FF2B5EF4-FFF2-40B4-BE49-F238E27FC236}">
                <a16:creationId xmlns:a16="http://schemas.microsoft.com/office/drawing/2014/main" id="{74E52331-52A8-48E8-AEDD-D86A74BC471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a16="http://schemas.microsoft.com/office/drawing/2014/main" id="{9C84D1EA-08F1-426B-87F7-E0F4A9D71D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8404" y="4827742"/>
            <a:ext cx="1986643" cy="457200"/>
          </a:xfrm>
          <a:prstGeom prst="rect">
            <a:avLst/>
          </a:prstGeom>
        </p:spPr>
      </p:pic>
      <p:sp>
        <p:nvSpPr>
          <p:cNvPr id="3" name="Rectangle 2">
            <a:extLst>
              <a:ext uri="{FF2B5EF4-FFF2-40B4-BE49-F238E27FC236}">
                <a16:creationId xmlns:a16="http://schemas.microsoft.com/office/drawing/2014/main" id="{1A2AA43F-022C-4A79-B293-29E80ADEAD70}"/>
              </a:ext>
            </a:extLst>
          </p:cNvPr>
          <p:cNvSpPr/>
          <p:nvPr userDrawn="1"/>
        </p:nvSpPr>
        <p:spPr>
          <a:xfrm>
            <a:off x="6096000" y="5457418"/>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
        <p:nvSpPr>
          <p:cNvPr id="9" name="Title 1">
            <a:extLst>
              <a:ext uri="{FF2B5EF4-FFF2-40B4-BE49-F238E27FC236}">
                <a16:creationId xmlns:a16="http://schemas.microsoft.com/office/drawing/2014/main" id="{98323666-8857-4ADD-AD23-C8C78D6A0F85}"/>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
        <p:nvSpPr>
          <p:cNvPr id="10" name="Subtitle 2">
            <a:extLst>
              <a:ext uri="{FF2B5EF4-FFF2-40B4-BE49-F238E27FC236}">
                <a16:creationId xmlns:a16="http://schemas.microsoft.com/office/drawing/2014/main" id="{B86CA0A2-CF45-4817-8C45-E4AF07A820A3}"/>
              </a:ext>
            </a:extLst>
          </p:cNvPr>
          <p:cNvSpPr>
            <a:spLocks noGrp="1"/>
          </p:cNvSpPr>
          <p:nvPr>
            <p:ph type="subTitle" idx="1"/>
          </p:nvPr>
        </p:nvSpPr>
        <p:spPr>
          <a:xfrm>
            <a:off x="3454398" y="3711300"/>
            <a:ext cx="8467344" cy="914400"/>
          </a:xfrm>
          <a:prstGeom prst="rect">
            <a:avLst/>
          </a:prstGeom>
        </p:spPr>
        <p:txBody>
          <a:bodyPr anchor="t">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2785157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Full Back Grey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9" name="Footer Placeholder 4">
            <a:extLst>
              <a:ext uri="{FF2B5EF4-FFF2-40B4-BE49-F238E27FC236}">
                <a16:creationId xmlns:a16="http://schemas.microsoft.com/office/drawing/2014/main" id="{CCE257AB-CD41-4F1A-A67A-93C0394FC53D}"/>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sp>
        <p:nvSpPr>
          <p:cNvPr id="10" name="Text Placeholder 2">
            <a:extLst>
              <a:ext uri="{FF2B5EF4-FFF2-40B4-BE49-F238E27FC236}">
                <a16:creationId xmlns:a16="http://schemas.microsoft.com/office/drawing/2014/main" id="{D54C8A81-6375-46FD-8838-A0C8499F6B08}"/>
              </a:ext>
            </a:extLst>
          </p:cNvPr>
          <p:cNvSpPr>
            <a:spLocks noGrp="1"/>
          </p:cNvSpPr>
          <p:nvPr>
            <p:ph type="body" sz="quarter" idx="10"/>
          </p:nvPr>
        </p:nvSpPr>
        <p:spPr>
          <a:xfrm>
            <a:off x="577800" y="1268760"/>
            <a:ext cx="11053813" cy="500185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C2E8D79-6ECA-46F9-93C9-F18DA839C1A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23267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8FC405-1225-45C8-9BE0-861D751986ED}"/>
              </a:ext>
            </a:extLst>
          </p:cNvPr>
          <p:cNvSpPr/>
          <p:nvPr userDrawn="1"/>
        </p:nvSpPr>
        <p:spPr>
          <a:xfrm flipV="1">
            <a:off x="0" y="0"/>
            <a:ext cx="12192000" cy="6858000"/>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US"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7" name="Rectangle 6">
            <a:extLst>
              <a:ext uri="{FF2B5EF4-FFF2-40B4-BE49-F238E27FC236}">
                <a16:creationId xmlns:a16="http://schemas.microsoft.com/office/drawing/2014/main" id="{EDB5246F-A451-4AD0-B4D7-ACA87DED6891}"/>
              </a:ext>
            </a:extLst>
          </p:cNvPr>
          <p:cNvSpPr/>
          <p:nvPr userDrawn="1"/>
        </p:nvSpPr>
        <p:spPr>
          <a:xfrm>
            <a:off x="0" y="0"/>
            <a:ext cx="12192000" cy="2057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5" name="Footer Placeholder 4">
            <a:extLst>
              <a:ext uri="{FF2B5EF4-FFF2-40B4-BE49-F238E27FC236}">
                <a16:creationId xmlns:a16="http://schemas.microsoft.com/office/drawing/2014/main" id="{B417E819-8252-654C-A45D-739448E776F6}"/>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9" name="Picture 8">
            <a:extLst>
              <a:ext uri="{FF2B5EF4-FFF2-40B4-BE49-F238E27FC236}">
                <a16:creationId xmlns:a16="http://schemas.microsoft.com/office/drawing/2014/main" id="{3288B400-E06C-4E6C-BB2E-B17C30A14D01}"/>
              </a:ext>
            </a:extLst>
          </p:cNvPr>
          <p:cNvPicPr>
            <a:picLocks noChangeAspect="1"/>
          </p:cNvPicPr>
          <p:nvPr userDrawn="1"/>
        </p:nvPicPr>
        <p:blipFill>
          <a:blip r:embed="rId2"/>
          <a:stretch>
            <a:fillRect/>
          </a:stretch>
        </p:blipFill>
        <p:spPr>
          <a:xfrm>
            <a:off x="10403826" y="267695"/>
            <a:ext cx="1532046" cy="413136"/>
          </a:xfrm>
          <a:prstGeom prst="rect">
            <a:avLst/>
          </a:prstGeom>
        </p:spPr>
      </p:pic>
      <p:sp>
        <p:nvSpPr>
          <p:cNvPr id="10" name="Footer Placeholder 4">
            <a:extLst>
              <a:ext uri="{FF2B5EF4-FFF2-40B4-BE49-F238E27FC236}">
                <a16:creationId xmlns:a16="http://schemas.microsoft.com/office/drawing/2014/main" id="{F6668BD0-6A8C-48F7-BAAB-941066BBF432}"/>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sp>
        <p:nvSpPr>
          <p:cNvPr id="35" name="Slide Number Placeholder 1">
            <a:extLst>
              <a:ext uri="{FF2B5EF4-FFF2-40B4-BE49-F238E27FC236}">
                <a16:creationId xmlns:a16="http://schemas.microsoft.com/office/drawing/2014/main" id="{804A153E-2DC6-4531-AD4C-A7BD0CF934B6}"/>
              </a:ext>
            </a:extLst>
          </p:cNvPr>
          <p:cNvSpPr>
            <a:spLocks noGrp="1"/>
          </p:cNvSpPr>
          <p:nvPr>
            <p:ph type="sldNum" sz="quarter" idx="12"/>
          </p:nvPr>
        </p:nvSpPr>
        <p:spPr>
          <a:xfrm>
            <a:off x="0" y="1"/>
            <a:ext cx="0" cy="0"/>
          </a:xfrm>
        </p:spPr>
        <p:txBody>
          <a:bodyPr/>
          <a:lstStyle/>
          <a:p>
            <a:r>
              <a:rPr lang="en-US" dirty="0"/>
              <a:t>    </a:t>
            </a:r>
          </a:p>
        </p:txBody>
      </p:sp>
      <p:sp>
        <p:nvSpPr>
          <p:cNvPr id="47" name="Text Placeholder 38">
            <a:extLst>
              <a:ext uri="{FF2B5EF4-FFF2-40B4-BE49-F238E27FC236}">
                <a16:creationId xmlns:a16="http://schemas.microsoft.com/office/drawing/2014/main" id="{258D8C30-39D4-4967-BB31-A928E0E238F7}"/>
              </a:ext>
            </a:extLst>
          </p:cNvPr>
          <p:cNvSpPr>
            <a:spLocks noGrp="1"/>
          </p:cNvSpPr>
          <p:nvPr>
            <p:ph type="body" sz="quarter" idx="21"/>
          </p:nvPr>
        </p:nvSpPr>
        <p:spPr>
          <a:xfrm>
            <a:off x="575664"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4" name="Text Placeholder 38">
            <a:extLst>
              <a:ext uri="{FF2B5EF4-FFF2-40B4-BE49-F238E27FC236}">
                <a16:creationId xmlns:a16="http://schemas.microsoft.com/office/drawing/2014/main" id="{B303EC81-702D-4F10-9856-C1283A2770A1}"/>
              </a:ext>
            </a:extLst>
          </p:cNvPr>
          <p:cNvSpPr>
            <a:spLocks noGrp="1"/>
          </p:cNvSpPr>
          <p:nvPr>
            <p:ph type="body" sz="quarter" idx="13"/>
          </p:nvPr>
        </p:nvSpPr>
        <p:spPr>
          <a:xfrm>
            <a:off x="575665" y="1484346"/>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6" name="Text Placeholder 38">
            <a:extLst>
              <a:ext uri="{FF2B5EF4-FFF2-40B4-BE49-F238E27FC236}">
                <a16:creationId xmlns:a16="http://schemas.microsoft.com/office/drawing/2014/main" id="{22D30915-48B4-486C-8AEE-C37CCC252F4E}"/>
              </a:ext>
            </a:extLst>
          </p:cNvPr>
          <p:cNvSpPr>
            <a:spLocks noGrp="1"/>
          </p:cNvSpPr>
          <p:nvPr>
            <p:ph type="body" sz="quarter" idx="17"/>
          </p:nvPr>
        </p:nvSpPr>
        <p:spPr>
          <a:xfrm>
            <a:off x="575664" y="2057401"/>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32" name="Text Placeholder 38">
            <a:extLst>
              <a:ext uri="{FF2B5EF4-FFF2-40B4-BE49-F238E27FC236}">
                <a16:creationId xmlns:a16="http://schemas.microsoft.com/office/drawing/2014/main" id="{FD322667-633B-4C72-BB23-D9EE8D7D7B94}"/>
              </a:ext>
            </a:extLst>
          </p:cNvPr>
          <p:cNvSpPr>
            <a:spLocks noGrp="1"/>
          </p:cNvSpPr>
          <p:nvPr>
            <p:ph type="body" sz="quarter" idx="29"/>
          </p:nvPr>
        </p:nvSpPr>
        <p:spPr>
          <a:xfrm>
            <a:off x="3384973" y="1484346"/>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3" name="Text Placeholder 38">
            <a:extLst>
              <a:ext uri="{FF2B5EF4-FFF2-40B4-BE49-F238E27FC236}">
                <a16:creationId xmlns:a16="http://schemas.microsoft.com/office/drawing/2014/main" id="{AE92F803-C52C-48F4-BC4E-985DA0B7C906}"/>
              </a:ext>
            </a:extLst>
          </p:cNvPr>
          <p:cNvSpPr>
            <a:spLocks noGrp="1"/>
          </p:cNvSpPr>
          <p:nvPr>
            <p:ph type="body" sz="quarter" idx="30"/>
          </p:nvPr>
        </p:nvSpPr>
        <p:spPr>
          <a:xfrm>
            <a:off x="3384972" y="2057401"/>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38" name="Text Placeholder 38">
            <a:extLst>
              <a:ext uri="{FF2B5EF4-FFF2-40B4-BE49-F238E27FC236}">
                <a16:creationId xmlns:a16="http://schemas.microsoft.com/office/drawing/2014/main" id="{5EA30BC8-B76E-43B5-91A5-AA28E8AC5B67}"/>
              </a:ext>
            </a:extLst>
          </p:cNvPr>
          <p:cNvSpPr>
            <a:spLocks noGrp="1"/>
          </p:cNvSpPr>
          <p:nvPr>
            <p:ph type="body" sz="quarter" idx="31"/>
          </p:nvPr>
        </p:nvSpPr>
        <p:spPr>
          <a:xfrm>
            <a:off x="6194279" y="1475552"/>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39" name="Text Placeholder 38">
            <a:extLst>
              <a:ext uri="{FF2B5EF4-FFF2-40B4-BE49-F238E27FC236}">
                <a16:creationId xmlns:a16="http://schemas.microsoft.com/office/drawing/2014/main" id="{5CD3890E-5BCD-4F47-969A-BD3A92BFECD0}"/>
              </a:ext>
            </a:extLst>
          </p:cNvPr>
          <p:cNvSpPr>
            <a:spLocks noGrp="1"/>
          </p:cNvSpPr>
          <p:nvPr>
            <p:ph type="body" sz="quarter" idx="32"/>
          </p:nvPr>
        </p:nvSpPr>
        <p:spPr>
          <a:xfrm>
            <a:off x="6194278" y="2048607"/>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43" name="Text Placeholder 38">
            <a:extLst>
              <a:ext uri="{FF2B5EF4-FFF2-40B4-BE49-F238E27FC236}">
                <a16:creationId xmlns:a16="http://schemas.microsoft.com/office/drawing/2014/main" id="{EBD3A121-2C53-452C-9D40-EFC7382E420A}"/>
              </a:ext>
            </a:extLst>
          </p:cNvPr>
          <p:cNvSpPr>
            <a:spLocks noGrp="1"/>
          </p:cNvSpPr>
          <p:nvPr>
            <p:ph type="body" sz="quarter" idx="33"/>
          </p:nvPr>
        </p:nvSpPr>
        <p:spPr>
          <a:xfrm>
            <a:off x="9003587" y="1475552"/>
            <a:ext cx="2612729" cy="573054"/>
          </a:xfrm>
          <a:prstGeom prst="rect">
            <a:avLst/>
          </a:prstGeom>
          <a:solidFill>
            <a:schemeClr val="bg1"/>
          </a:solidFill>
        </p:spPr>
        <p:txBody>
          <a:bodyPr anchor="ctr">
            <a:noAutofit/>
          </a:bodyPr>
          <a:lstStyle>
            <a:lvl1pPr marL="18288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55" name="Text Placeholder 38">
            <a:extLst>
              <a:ext uri="{FF2B5EF4-FFF2-40B4-BE49-F238E27FC236}">
                <a16:creationId xmlns:a16="http://schemas.microsoft.com/office/drawing/2014/main" id="{2FD66E30-E208-43CF-9A46-97F0D2CE0FF8}"/>
              </a:ext>
            </a:extLst>
          </p:cNvPr>
          <p:cNvSpPr>
            <a:spLocks noGrp="1"/>
          </p:cNvSpPr>
          <p:nvPr>
            <p:ph type="body" sz="quarter" idx="34"/>
          </p:nvPr>
        </p:nvSpPr>
        <p:spPr>
          <a:xfrm>
            <a:off x="9003586" y="2048607"/>
            <a:ext cx="2612729" cy="1564686"/>
          </a:xfrm>
          <a:prstGeom prst="rect">
            <a:avLst/>
          </a:prstGeom>
          <a:solidFill>
            <a:schemeClr val="bg1"/>
          </a:solidFill>
        </p:spPr>
        <p:txBody>
          <a:bodyPr anchor="t">
            <a:noAutofit/>
          </a:bodyPr>
          <a:lstStyle>
            <a:lvl1pPr marL="182880" indent="0">
              <a:buNone/>
              <a:defRPr sz="1400" b="1">
                <a:solidFill>
                  <a:srgbClr val="000000"/>
                </a:solidFill>
              </a:defRPr>
            </a:lvl1pPr>
            <a:lvl2pPr>
              <a:defRPr sz="1800" b="1"/>
            </a:lvl2pPr>
            <a:lvl3pPr>
              <a:defRPr sz="1800" b="1"/>
            </a:lvl3pPr>
            <a:lvl4pPr>
              <a:defRPr sz="1800" b="1"/>
            </a:lvl4pPr>
            <a:lvl5pPr>
              <a:defRPr sz="1800" b="1"/>
            </a:lvl5pPr>
          </a:lstStyle>
          <a:p>
            <a:pPr lvl="0"/>
            <a:endParaRPr lang="en-US" dirty="0"/>
          </a:p>
        </p:txBody>
      </p:sp>
      <p:sp>
        <p:nvSpPr>
          <p:cNvPr id="56" name="Text Placeholder 38">
            <a:extLst>
              <a:ext uri="{FF2B5EF4-FFF2-40B4-BE49-F238E27FC236}">
                <a16:creationId xmlns:a16="http://schemas.microsoft.com/office/drawing/2014/main" id="{A55128DB-4BB7-45FF-91EC-974FBE530832}"/>
              </a:ext>
            </a:extLst>
          </p:cNvPr>
          <p:cNvSpPr>
            <a:spLocks noGrp="1"/>
          </p:cNvSpPr>
          <p:nvPr>
            <p:ph type="body" sz="quarter" idx="25"/>
          </p:nvPr>
        </p:nvSpPr>
        <p:spPr>
          <a:xfrm>
            <a:off x="575664"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57" name="Text Placeholder 38">
            <a:extLst>
              <a:ext uri="{FF2B5EF4-FFF2-40B4-BE49-F238E27FC236}">
                <a16:creationId xmlns:a16="http://schemas.microsoft.com/office/drawing/2014/main" id="{4D11B536-88AB-4C85-9FE2-C08368FDE3F9}"/>
              </a:ext>
            </a:extLst>
          </p:cNvPr>
          <p:cNvSpPr>
            <a:spLocks noGrp="1"/>
          </p:cNvSpPr>
          <p:nvPr>
            <p:ph type="body" sz="quarter" idx="35"/>
          </p:nvPr>
        </p:nvSpPr>
        <p:spPr>
          <a:xfrm>
            <a:off x="3382988" y="3843326"/>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58" name="Text Placeholder 38">
            <a:extLst>
              <a:ext uri="{FF2B5EF4-FFF2-40B4-BE49-F238E27FC236}">
                <a16:creationId xmlns:a16="http://schemas.microsoft.com/office/drawing/2014/main" id="{DA24C580-E2F6-4A62-9CB5-D2E9DE15CBC9}"/>
              </a:ext>
            </a:extLst>
          </p:cNvPr>
          <p:cNvSpPr>
            <a:spLocks noGrp="1"/>
          </p:cNvSpPr>
          <p:nvPr>
            <p:ph type="body" sz="quarter" idx="36"/>
          </p:nvPr>
        </p:nvSpPr>
        <p:spPr>
          <a:xfrm>
            <a:off x="3382988" y="4470722"/>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59" name="Text Placeholder 38">
            <a:extLst>
              <a:ext uri="{FF2B5EF4-FFF2-40B4-BE49-F238E27FC236}">
                <a16:creationId xmlns:a16="http://schemas.microsoft.com/office/drawing/2014/main" id="{09102456-D10E-491C-BD75-0FEC38DD5CF6}"/>
              </a:ext>
            </a:extLst>
          </p:cNvPr>
          <p:cNvSpPr>
            <a:spLocks noGrp="1"/>
          </p:cNvSpPr>
          <p:nvPr>
            <p:ph type="body" sz="quarter" idx="37"/>
          </p:nvPr>
        </p:nvSpPr>
        <p:spPr>
          <a:xfrm>
            <a:off x="6194278"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60" name="Text Placeholder 38">
            <a:extLst>
              <a:ext uri="{FF2B5EF4-FFF2-40B4-BE49-F238E27FC236}">
                <a16:creationId xmlns:a16="http://schemas.microsoft.com/office/drawing/2014/main" id="{EA828EC8-F735-4D99-A78C-28DA0D64524A}"/>
              </a:ext>
            </a:extLst>
          </p:cNvPr>
          <p:cNvSpPr>
            <a:spLocks noGrp="1"/>
          </p:cNvSpPr>
          <p:nvPr>
            <p:ph type="body" sz="quarter" idx="38"/>
          </p:nvPr>
        </p:nvSpPr>
        <p:spPr>
          <a:xfrm>
            <a:off x="6194278"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61" name="Text Placeholder 38">
            <a:extLst>
              <a:ext uri="{FF2B5EF4-FFF2-40B4-BE49-F238E27FC236}">
                <a16:creationId xmlns:a16="http://schemas.microsoft.com/office/drawing/2014/main" id="{F679DE47-DE2E-434E-BD03-657B2E2FAEE7}"/>
              </a:ext>
            </a:extLst>
          </p:cNvPr>
          <p:cNvSpPr>
            <a:spLocks noGrp="1"/>
          </p:cNvSpPr>
          <p:nvPr>
            <p:ph type="body" sz="quarter" idx="39"/>
          </p:nvPr>
        </p:nvSpPr>
        <p:spPr>
          <a:xfrm>
            <a:off x="9003586" y="3826521"/>
            <a:ext cx="2612729" cy="610591"/>
          </a:xfrm>
          <a:prstGeom prst="rect">
            <a:avLst/>
          </a:prstGeom>
          <a:solidFill>
            <a:schemeClr val="bg1"/>
          </a:solidFill>
        </p:spPr>
        <p:txBody>
          <a:bodyPr anchor="ctr">
            <a:noAutofit/>
          </a:bodyPr>
          <a:lstStyle>
            <a:lvl1pPr marL="0" indent="0">
              <a:buNone/>
              <a:defRPr sz="1800" b="1">
                <a:solidFill>
                  <a:srgbClr val="002060"/>
                </a:solidFill>
              </a:defRPr>
            </a:lvl1pPr>
            <a:lvl2pPr>
              <a:defRPr sz="1800" b="1"/>
            </a:lvl2pPr>
            <a:lvl3pPr>
              <a:defRPr sz="1800" b="1"/>
            </a:lvl3pPr>
            <a:lvl4pPr>
              <a:defRPr sz="1800" b="1"/>
            </a:lvl4pPr>
            <a:lvl5pPr>
              <a:defRPr sz="1800" b="1"/>
            </a:lvl5pPr>
          </a:lstStyle>
          <a:p>
            <a:pPr lvl="0"/>
            <a:endParaRPr lang="en-US" dirty="0"/>
          </a:p>
        </p:txBody>
      </p:sp>
      <p:sp>
        <p:nvSpPr>
          <p:cNvPr id="62" name="Text Placeholder 38">
            <a:extLst>
              <a:ext uri="{FF2B5EF4-FFF2-40B4-BE49-F238E27FC236}">
                <a16:creationId xmlns:a16="http://schemas.microsoft.com/office/drawing/2014/main" id="{DC663C57-599E-4E23-8A8E-32C6545A38F9}"/>
              </a:ext>
            </a:extLst>
          </p:cNvPr>
          <p:cNvSpPr>
            <a:spLocks noGrp="1"/>
          </p:cNvSpPr>
          <p:nvPr>
            <p:ph type="body" sz="quarter" idx="40"/>
          </p:nvPr>
        </p:nvSpPr>
        <p:spPr>
          <a:xfrm>
            <a:off x="9003586" y="4453917"/>
            <a:ext cx="2612729" cy="1510626"/>
          </a:xfrm>
          <a:prstGeom prst="rect">
            <a:avLst/>
          </a:prstGeom>
          <a:solidFill>
            <a:schemeClr val="bg1"/>
          </a:solidFill>
        </p:spPr>
        <p:txBody>
          <a:bodyPr anchor="t">
            <a:noAutofit/>
          </a:bodyPr>
          <a:lstStyle>
            <a:lvl1pPr marL="0" indent="0">
              <a:buNone/>
              <a:defRPr sz="1400" b="1">
                <a:solidFill>
                  <a:srgbClr val="ED7D31"/>
                </a:solidFill>
              </a:defRPr>
            </a:lvl1pPr>
            <a:lvl2pPr>
              <a:defRPr sz="1800" b="1"/>
            </a:lvl2pPr>
            <a:lvl3pPr>
              <a:defRPr sz="1800" b="1"/>
            </a:lvl3pPr>
            <a:lvl4pPr>
              <a:defRPr sz="1800" b="1"/>
            </a:lvl4pPr>
            <a:lvl5pPr>
              <a:defRPr sz="1800" b="1"/>
            </a:lvl5pPr>
          </a:lstStyle>
          <a:p>
            <a:pPr lvl="0"/>
            <a:endParaRPr lang="en-US" dirty="0"/>
          </a:p>
        </p:txBody>
      </p:sp>
      <p:sp>
        <p:nvSpPr>
          <p:cNvPr id="2" name="Title 1">
            <a:extLst>
              <a:ext uri="{FF2B5EF4-FFF2-40B4-BE49-F238E27FC236}">
                <a16:creationId xmlns:a16="http://schemas.microsoft.com/office/drawing/2014/main" id="{2F0EA9BF-84F2-4552-8C6E-D68D521F68D3}"/>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026184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C9E8EF52-F1F4-44C6-B2AD-573B7BFC6E08}"/>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8" name="Picture 7" descr="A picture containing blue, light, star, night&#10;&#10;Description automatically generated">
            <a:extLst>
              <a:ext uri="{FF2B5EF4-FFF2-40B4-BE49-F238E27FC236}">
                <a16:creationId xmlns:a16="http://schemas.microsoft.com/office/drawing/2014/main" id="{C3DAEAC9-F035-4B35-BFAD-D83696D3FCF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19989873-7BC0-4DA5-B854-73ED26EFC723}"/>
              </a:ext>
            </a:extLst>
          </p:cNvPr>
          <p:cNvSpPr/>
          <p:nvPr userDrawn="1"/>
        </p:nvSpPr>
        <p:spPr>
          <a:xfrm flipH="1">
            <a:off x="-23" y="0"/>
            <a:ext cx="12192022" cy="4054187"/>
          </a:xfrm>
          <a:prstGeom prst="rect">
            <a:avLst/>
          </a:prstGeom>
          <a:solidFill>
            <a:srgbClr val="00307D">
              <a:alpha val="75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D29B4299-458F-4CE3-A290-14AE348840A3}"/>
              </a:ext>
            </a:extLst>
          </p:cNvPr>
          <p:cNvSpPr/>
          <p:nvPr userDrawn="1"/>
        </p:nvSpPr>
        <p:spPr>
          <a:xfrm>
            <a:off x="-72" y="4045488"/>
            <a:ext cx="12192072" cy="2812512"/>
          </a:xfrm>
          <a:prstGeom prst="rect">
            <a:avLst/>
          </a:prstGeom>
          <a:solidFill>
            <a:schemeClr val="bg1">
              <a:alpha val="75000"/>
            </a:scheme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Footer Placeholder 4">
            <a:extLst>
              <a:ext uri="{FF2B5EF4-FFF2-40B4-BE49-F238E27FC236}">
                <a16:creationId xmlns:a16="http://schemas.microsoft.com/office/drawing/2014/main" id="{F35264F8-8A45-453A-946E-4639F1B8C5CA}"/>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57" name="Picture 56">
            <a:extLst>
              <a:ext uri="{FF2B5EF4-FFF2-40B4-BE49-F238E27FC236}">
                <a16:creationId xmlns:a16="http://schemas.microsoft.com/office/drawing/2014/main" id="{B5872B90-61BF-4AE8-A061-1595D61DD829}"/>
              </a:ext>
            </a:extLst>
          </p:cNvPr>
          <p:cNvPicPr>
            <a:picLocks noChangeAspect="1"/>
          </p:cNvPicPr>
          <p:nvPr userDrawn="1"/>
        </p:nvPicPr>
        <p:blipFill>
          <a:blip r:embed="rId4"/>
          <a:stretch>
            <a:fillRect/>
          </a:stretch>
        </p:blipFill>
        <p:spPr>
          <a:xfrm>
            <a:off x="10403826" y="267695"/>
            <a:ext cx="1532046" cy="413136"/>
          </a:xfrm>
          <a:prstGeom prst="rect">
            <a:avLst/>
          </a:prstGeom>
        </p:spPr>
      </p:pic>
      <p:sp>
        <p:nvSpPr>
          <p:cNvPr id="65" name="Text Placeholder 64">
            <a:extLst>
              <a:ext uri="{FF2B5EF4-FFF2-40B4-BE49-F238E27FC236}">
                <a16:creationId xmlns:a16="http://schemas.microsoft.com/office/drawing/2014/main" id="{30B29595-F839-48A1-9548-1D2C3B5C601E}"/>
              </a:ext>
            </a:extLst>
          </p:cNvPr>
          <p:cNvSpPr>
            <a:spLocks noGrp="1"/>
          </p:cNvSpPr>
          <p:nvPr>
            <p:ph type="body" sz="quarter" idx="14"/>
          </p:nvPr>
        </p:nvSpPr>
        <p:spPr>
          <a:xfrm>
            <a:off x="306388" y="4044248"/>
            <a:ext cx="2743200" cy="206609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6" name="Text Placeholder 64">
            <a:extLst>
              <a:ext uri="{FF2B5EF4-FFF2-40B4-BE49-F238E27FC236}">
                <a16:creationId xmlns:a16="http://schemas.microsoft.com/office/drawing/2014/main" id="{3D523D09-7256-4CA4-894E-A35FF2A25A4A}"/>
              </a:ext>
            </a:extLst>
          </p:cNvPr>
          <p:cNvSpPr>
            <a:spLocks noGrp="1"/>
          </p:cNvSpPr>
          <p:nvPr>
            <p:ph type="body" sz="quarter" idx="15"/>
          </p:nvPr>
        </p:nvSpPr>
        <p:spPr>
          <a:xfrm>
            <a:off x="3252762" y="4044247"/>
            <a:ext cx="2760491" cy="206609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7" name="Text Placeholder 64">
            <a:extLst>
              <a:ext uri="{FF2B5EF4-FFF2-40B4-BE49-F238E27FC236}">
                <a16:creationId xmlns:a16="http://schemas.microsoft.com/office/drawing/2014/main" id="{A32FC0B3-C05D-453A-8368-277948A55E4E}"/>
              </a:ext>
            </a:extLst>
          </p:cNvPr>
          <p:cNvSpPr>
            <a:spLocks noGrp="1"/>
          </p:cNvSpPr>
          <p:nvPr>
            <p:ph type="body" sz="quarter" idx="16"/>
          </p:nvPr>
        </p:nvSpPr>
        <p:spPr>
          <a:xfrm>
            <a:off x="6206514" y="4054187"/>
            <a:ext cx="2760490" cy="2056152"/>
          </a:xfrm>
          <a:prstGeom prst="rect">
            <a:avLst/>
          </a:prstGeom>
          <a:solidFill>
            <a:srgbClr val="F2F2F2"/>
          </a:solidFill>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68" name="Text Placeholder 64">
            <a:extLst>
              <a:ext uri="{FF2B5EF4-FFF2-40B4-BE49-F238E27FC236}">
                <a16:creationId xmlns:a16="http://schemas.microsoft.com/office/drawing/2014/main" id="{A1268336-3A1C-4267-8128-2C40BD3599EF}"/>
              </a:ext>
            </a:extLst>
          </p:cNvPr>
          <p:cNvSpPr>
            <a:spLocks noGrp="1"/>
          </p:cNvSpPr>
          <p:nvPr>
            <p:ph type="body" sz="quarter" idx="17"/>
          </p:nvPr>
        </p:nvSpPr>
        <p:spPr>
          <a:xfrm>
            <a:off x="9133060" y="4054187"/>
            <a:ext cx="2752552" cy="2056152"/>
          </a:xfrm>
          <a:prstGeom prst="rect">
            <a:avLst/>
          </a:prstGeom>
          <a:solidFill>
            <a:srgbClr val="F2F2F2"/>
          </a:solidFill>
          <a:ln>
            <a:noFill/>
          </a:ln>
        </p:spPr>
        <p:txBody>
          <a:bodyPr>
            <a:noAutofit/>
          </a:bodyPr>
          <a:lstStyle>
            <a:lvl1pPr marL="0" indent="0" algn="ctr">
              <a:buNone/>
              <a:defRPr sz="1400"/>
            </a:lvl1pPr>
            <a:lvl2pPr>
              <a:defRPr sz="1400"/>
            </a:lvl2pPr>
            <a:lvl3pPr>
              <a:defRPr sz="1400"/>
            </a:lvl3pPr>
            <a:lvl4pPr>
              <a:defRPr sz="1400"/>
            </a:lvl4pPr>
            <a:lvl5pPr>
              <a:defRPr sz="1400"/>
            </a:lvl5pPr>
          </a:lstStyle>
          <a:p>
            <a:pPr lvl="0"/>
            <a:endParaRPr lang="en-US" dirty="0"/>
          </a:p>
        </p:txBody>
      </p:sp>
      <p:sp>
        <p:nvSpPr>
          <p:cNvPr id="49" name="Text Placeholder 59">
            <a:extLst>
              <a:ext uri="{FF2B5EF4-FFF2-40B4-BE49-F238E27FC236}">
                <a16:creationId xmlns:a16="http://schemas.microsoft.com/office/drawing/2014/main" id="{B98ECD8D-F420-4D15-96D6-1A44ED5A3106}"/>
              </a:ext>
            </a:extLst>
          </p:cNvPr>
          <p:cNvSpPr>
            <a:spLocks noGrp="1"/>
          </p:cNvSpPr>
          <p:nvPr>
            <p:ph type="body" sz="quarter" idx="10"/>
          </p:nvPr>
        </p:nvSpPr>
        <p:spPr>
          <a:xfrm>
            <a:off x="306388" y="3274460"/>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58" name="Text Placeholder 59">
            <a:extLst>
              <a:ext uri="{FF2B5EF4-FFF2-40B4-BE49-F238E27FC236}">
                <a16:creationId xmlns:a16="http://schemas.microsoft.com/office/drawing/2014/main" id="{FC4DA0AE-99EF-46A7-B28D-474653B3E0D2}"/>
              </a:ext>
            </a:extLst>
          </p:cNvPr>
          <p:cNvSpPr>
            <a:spLocks noGrp="1"/>
          </p:cNvSpPr>
          <p:nvPr>
            <p:ph type="body" sz="quarter" idx="18"/>
          </p:nvPr>
        </p:nvSpPr>
        <p:spPr>
          <a:xfrm>
            <a:off x="3242287" y="3274460"/>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64" name="Text Placeholder 59">
            <a:extLst>
              <a:ext uri="{FF2B5EF4-FFF2-40B4-BE49-F238E27FC236}">
                <a16:creationId xmlns:a16="http://schemas.microsoft.com/office/drawing/2014/main" id="{FD208344-44C7-4092-BC95-D592E00A7308}"/>
              </a:ext>
            </a:extLst>
          </p:cNvPr>
          <p:cNvSpPr>
            <a:spLocks noGrp="1"/>
          </p:cNvSpPr>
          <p:nvPr>
            <p:ph type="body" sz="quarter" idx="19"/>
          </p:nvPr>
        </p:nvSpPr>
        <p:spPr>
          <a:xfrm>
            <a:off x="9142412" y="3272593"/>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69" name="Text Placeholder 59">
            <a:extLst>
              <a:ext uri="{FF2B5EF4-FFF2-40B4-BE49-F238E27FC236}">
                <a16:creationId xmlns:a16="http://schemas.microsoft.com/office/drawing/2014/main" id="{B7F8090D-ED5A-44E8-88BE-D5B1F56C5064}"/>
              </a:ext>
            </a:extLst>
          </p:cNvPr>
          <p:cNvSpPr>
            <a:spLocks noGrp="1"/>
          </p:cNvSpPr>
          <p:nvPr>
            <p:ph type="body" sz="quarter" idx="20"/>
          </p:nvPr>
        </p:nvSpPr>
        <p:spPr>
          <a:xfrm>
            <a:off x="6206514" y="3272593"/>
            <a:ext cx="2743200" cy="768546"/>
          </a:xfrm>
          <a:prstGeom prst="rect">
            <a:avLst/>
          </a:prstGeom>
          <a:solidFill>
            <a:srgbClr val="002060"/>
          </a:solidFill>
        </p:spPr>
        <p:txBody>
          <a:bodyPr anchor="ctr">
            <a:noAutofit/>
          </a:bodyPr>
          <a:lstStyle>
            <a:lvl1pPr marL="0" indent="0" algn="ctr">
              <a:buNone/>
              <a:defRPr sz="1800" b="1">
                <a:solidFill>
                  <a:schemeClr val="bg1"/>
                </a:solidFill>
              </a:defRPr>
            </a:lvl1pPr>
            <a:lvl2pPr>
              <a:defRPr sz="1400" b="1">
                <a:solidFill>
                  <a:schemeClr val="bg1"/>
                </a:solidFill>
              </a:defRPr>
            </a:lvl2pPr>
            <a:lvl3pPr>
              <a:defRPr sz="1400" b="1">
                <a:solidFill>
                  <a:schemeClr val="bg1"/>
                </a:solidFill>
              </a:defRPr>
            </a:lvl3pPr>
            <a:lvl4pPr>
              <a:defRPr sz="1400" b="1">
                <a:solidFill>
                  <a:schemeClr val="bg1"/>
                </a:solidFill>
              </a:defRPr>
            </a:lvl4pPr>
            <a:lvl5pPr>
              <a:defRPr sz="1400" b="1">
                <a:solidFill>
                  <a:schemeClr val="bg1"/>
                </a:solidFill>
              </a:defRPr>
            </a:lvl5pPr>
          </a:lstStyle>
          <a:p>
            <a:pPr lvl="0"/>
            <a:endParaRPr lang="en-US" dirty="0"/>
          </a:p>
        </p:txBody>
      </p:sp>
      <p:sp>
        <p:nvSpPr>
          <p:cNvPr id="70" name="Рисунок 4">
            <a:extLst>
              <a:ext uri="{FF2B5EF4-FFF2-40B4-BE49-F238E27FC236}">
                <a16:creationId xmlns:a16="http://schemas.microsoft.com/office/drawing/2014/main" id="{C2F83E95-2FAA-4B83-80F4-E609A13F617F}"/>
              </a:ext>
            </a:extLst>
          </p:cNvPr>
          <p:cNvSpPr>
            <a:spLocks noGrp="1"/>
          </p:cNvSpPr>
          <p:nvPr>
            <p:ph type="pic" sz="quarter" idx="28"/>
          </p:nvPr>
        </p:nvSpPr>
        <p:spPr>
          <a:xfrm>
            <a:off x="1001332"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71" name="Рисунок 4">
            <a:extLst>
              <a:ext uri="{FF2B5EF4-FFF2-40B4-BE49-F238E27FC236}">
                <a16:creationId xmlns:a16="http://schemas.microsoft.com/office/drawing/2014/main" id="{4E9659B8-247C-4BA3-843C-4A58D3485F00}"/>
              </a:ext>
            </a:extLst>
          </p:cNvPr>
          <p:cNvSpPr>
            <a:spLocks noGrp="1"/>
          </p:cNvSpPr>
          <p:nvPr>
            <p:ph type="pic" sz="quarter" idx="29"/>
          </p:nvPr>
        </p:nvSpPr>
        <p:spPr>
          <a:xfrm>
            <a:off x="3937231" y="1514042"/>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72" name="Рисунок 4">
            <a:extLst>
              <a:ext uri="{FF2B5EF4-FFF2-40B4-BE49-F238E27FC236}">
                <a16:creationId xmlns:a16="http://schemas.microsoft.com/office/drawing/2014/main" id="{5F4E1ED4-9DC5-4022-A55F-B201C947E17D}"/>
              </a:ext>
            </a:extLst>
          </p:cNvPr>
          <p:cNvSpPr>
            <a:spLocks noGrp="1"/>
          </p:cNvSpPr>
          <p:nvPr>
            <p:ph type="pic" sz="quarter" idx="30"/>
          </p:nvPr>
        </p:nvSpPr>
        <p:spPr>
          <a:xfrm>
            <a:off x="6910103"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73" name="Рисунок 4">
            <a:extLst>
              <a:ext uri="{FF2B5EF4-FFF2-40B4-BE49-F238E27FC236}">
                <a16:creationId xmlns:a16="http://schemas.microsoft.com/office/drawing/2014/main" id="{6D7B6C4D-4E82-4CCB-B82B-2BD79FCDD30C}"/>
              </a:ext>
            </a:extLst>
          </p:cNvPr>
          <p:cNvSpPr>
            <a:spLocks noGrp="1"/>
          </p:cNvSpPr>
          <p:nvPr>
            <p:ph type="pic" sz="quarter" idx="31"/>
          </p:nvPr>
        </p:nvSpPr>
        <p:spPr>
          <a:xfrm>
            <a:off x="9832680" y="1513887"/>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2" name="Title 1">
            <a:extLst>
              <a:ext uri="{FF2B5EF4-FFF2-40B4-BE49-F238E27FC236}">
                <a16:creationId xmlns:a16="http://schemas.microsoft.com/office/drawing/2014/main" id="{023C2252-56D1-401B-A507-DD11CD84B9E0}"/>
              </a:ext>
            </a:extLst>
          </p:cNvPr>
          <p:cNvSpPr>
            <a:spLocks noGrp="1"/>
          </p:cNvSpPr>
          <p:nvPr>
            <p:ph type="title"/>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46124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3">
    <p:spTree>
      <p:nvGrpSpPr>
        <p:cNvPr id="1" name=""/>
        <p:cNvGrpSpPr/>
        <p:nvPr/>
      </p:nvGrpSpPr>
      <p:grpSpPr>
        <a:xfrm>
          <a:off x="0" y="0"/>
          <a:ext cx="0" cy="0"/>
          <a:chOff x="0" y="0"/>
          <a:chExt cx="0" cy="0"/>
        </a:xfrm>
      </p:grpSpPr>
      <p:pic>
        <p:nvPicPr>
          <p:cNvPr id="4" name="Picture 3" descr="A picture containing snow, light, looking, dark&#10;&#10;Description automatically generated">
            <a:extLst>
              <a:ext uri="{FF2B5EF4-FFF2-40B4-BE49-F238E27FC236}">
                <a16:creationId xmlns:a16="http://schemas.microsoft.com/office/drawing/2014/main" id="{86D50025-3887-4084-978B-093CD01E30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67400" y="0"/>
            <a:ext cx="6324600" cy="6858000"/>
          </a:xfrm>
          <a:prstGeom prst="rect">
            <a:avLst/>
          </a:prstGeom>
        </p:spPr>
      </p:pic>
      <p:sp>
        <p:nvSpPr>
          <p:cNvPr id="5" name="Rectangle 4">
            <a:extLst>
              <a:ext uri="{FF2B5EF4-FFF2-40B4-BE49-F238E27FC236}">
                <a16:creationId xmlns:a16="http://schemas.microsoft.com/office/drawing/2014/main" id="{83066F2F-52E7-4EFC-A180-DCD274565875}"/>
              </a:ext>
            </a:extLst>
          </p:cNvPr>
          <p:cNvSpPr/>
          <p:nvPr userDrawn="1"/>
        </p:nvSpPr>
        <p:spPr>
          <a:xfrm flipV="1">
            <a:off x="5867400" y="4"/>
            <a:ext cx="6324600" cy="6857996"/>
          </a:xfrm>
          <a:prstGeom prst="rect">
            <a:avLst/>
          </a:prstGeom>
          <a:solidFill>
            <a:schemeClr val="tx1">
              <a:alpha val="22000"/>
            </a:scheme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Picture 5" descr="A picture containing indoor, table, woman, cake&#10;&#10;Description automatically generated">
            <a:extLst>
              <a:ext uri="{FF2B5EF4-FFF2-40B4-BE49-F238E27FC236}">
                <a16:creationId xmlns:a16="http://schemas.microsoft.com/office/drawing/2014/main" id="{548EC2E6-45D1-410E-84C9-40F1B82E06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867400" cy="6849754"/>
          </a:xfrm>
          <a:prstGeom prst="rect">
            <a:avLst/>
          </a:prstGeom>
        </p:spPr>
      </p:pic>
      <p:sp>
        <p:nvSpPr>
          <p:cNvPr id="7" name="Rectangle 6">
            <a:extLst>
              <a:ext uri="{FF2B5EF4-FFF2-40B4-BE49-F238E27FC236}">
                <a16:creationId xmlns:a16="http://schemas.microsoft.com/office/drawing/2014/main" id="{192329D9-FC59-40AB-A99E-545F07671AA5}"/>
              </a:ext>
            </a:extLst>
          </p:cNvPr>
          <p:cNvSpPr/>
          <p:nvPr userDrawn="1"/>
        </p:nvSpPr>
        <p:spPr>
          <a:xfrm>
            <a:off x="-1" y="0"/>
            <a:ext cx="5867401" cy="6858000"/>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ID"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21" name="Footer Placeholder 4">
            <a:extLst>
              <a:ext uri="{FF2B5EF4-FFF2-40B4-BE49-F238E27FC236}">
                <a16:creationId xmlns:a16="http://schemas.microsoft.com/office/drawing/2014/main" id="{16CE370B-1FA2-45ED-81BD-D37CB4412455}"/>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pic>
        <p:nvPicPr>
          <p:cNvPr id="22" name="Picture 21">
            <a:extLst>
              <a:ext uri="{FF2B5EF4-FFF2-40B4-BE49-F238E27FC236}">
                <a16:creationId xmlns:a16="http://schemas.microsoft.com/office/drawing/2014/main" id="{7F795FC5-9ACA-4FCD-86DE-546E9F8C6BCD}"/>
              </a:ext>
            </a:extLst>
          </p:cNvPr>
          <p:cNvPicPr>
            <a:picLocks noChangeAspect="1"/>
          </p:cNvPicPr>
          <p:nvPr userDrawn="1"/>
        </p:nvPicPr>
        <p:blipFill>
          <a:blip r:embed="rId4"/>
          <a:stretch>
            <a:fillRect/>
          </a:stretch>
        </p:blipFill>
        <p:spPr>
          <a:xfrm>
            <a:off x="10403826" y="267695"/>
            <a:ext cx="1532046" cy="413136"/>
          </a:xfrm>
          <a:prstGeom prst="rect">
            <a:avLst/>
          </a:prstGeom>
        </p:spPr>
      </p:pic>
      <p:sp>
        <p:nvSpPr>
          <p:cNvPr id="29" name="Content Placeholder 42">
            <a:extLst>
              <a:ext uri="{FF2B5EF4-FFF2-40B4-BE49-F238E27FC236}">
                <a16:creationId xmlns:a16="http://schemas.microsoft.com/office/drawing/2014/main" id="{A86D4AF8-55D1-472C-8427-84117F1F60B5}"/>
              </a:ext>
            </a:extLst>
          </p:cNvPr>
          <p:cNvSpPr>
            <a:spLocks noGrp="1"/>
          </p:cNvSpPr>
          <p:nvPr>
            <p:ph sz="quarter" idx="19"/>
          </p:nvPr>
        </p:nvSpPr>
        <p:spPr>
          <a:xfrm>
            <a:off x="5867398" y="1113341"/>
            <a:ext cx="5829300" cy="920736"/>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0" name="Content Placeholder 42">
            <a:extLst>
              <a:ext uri="{FF2B5EF4-FFF2-40B4-BE49-F238E27FC236}">
                <a16:creationId xmlns:a16="http://schemas.microsoft.com/office/drawing/2014/main" id="{BCF978DC-F732-4166-8254-BE117735A136}"/>
              </a:ext>
            </a:extLst>
          </p:cNvPr>
          <p:cNvSpPr>
            <a:spLocks noGrp="1"/>
          </p:cNvSpPr>
          <p:nvPr>
            <p:ph sz="quarter" idx="20"/>
          </p:nvPr>
        </p:nvSpPr>
        <p:spPr>
          <a:xfrm>
            <a:off x="5867398" y="2120799"/>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4" name="Text Placeholder 53">
            <a:extLst>
              <a:ext uri="{FF2B5EF4-FFF2-40B4-BE49-F238E27FC236}">
                <a16:creationId xmlns:a16="http://schemas.microsoft.com/office/drawing/2014/main" id="{8295F8F7-F73D-46E5-900C-435DCCAD5680}"/>
              </a:ext>
            </a:extLst>
          </p:cNvPr>
          <p:cNvSpPr>
            <a:spLocks noGrp="1"/>
          </p:cNvSpPr>
          <p:nvPr>
            <p:ph type="body" sz="quarter" idx="14"/>
          </p:nvPr>
        </p:nvSpPr>
        <p:spPr>
          <a:xfrm>
            <a:off x="3496029" y="1115684"/>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5" name="Text Placeholder 53">
            <a:extLst>
              <a:ext uri="{FF2B5EF4-FFF2-40B4-BE49-F238E27FC236}">
                <a16:creationId xmlns:a16="http://schemas.microsoft.com/office/drawing/2014/main" id="{2CC8283B-137E-4978-B85B-6FB2A9FF7937}"/>
              </a:ext>
            </a:extLst>
          </p:cNvPr>
          <p:cNvSpPr>
            <a:spLocks noGrp="1"/>
          </p:cNvSpPr>
          <p:nvPr>
            <p:ph type="body" sz="quarter" idx="24"/>
          </p:nvPr>
        </p:nvSpPr>
        <p:spPr>
          <a:xfrm>
            <a:off x="3496029" y="2125766"/>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6" name="Text Placeholder 53">
            <a:extLst>
              <a:ext uri="{FF2B5EF4-FFF2-40B4-BE49-F238E27FC236}">
                <a16:creationId xmlns:a16="http://schemas.microsoft.com/office/drawing/2014/main" id="{11EE9C2C-344D-4784-A961-28674391837C}"/>
              </a:ext>
            </a:extLst>
          </p:cNvPr>
          <p:cNvSpPr>
            <a:spLocks noGrp="1"/>
          </p:cNvSpPr>
          <p:nvPr>
            <p:ph type="body" sz="quarter" idx="25"/>
          </p:nvPr>
        </p:nvSpPr>
        <p:spPr>
          <a:xfrm>
            <a:off x="3496028" y="3154860"/>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7" name="Text Placeholder 53">
            <a:extLst>
              <a:ext uri="{FF2B5EF4-FFF2-40B4-BE49-F238E27FC236}">
                <a16:creationId xmlns:a16="http://schemas.microsoft.com/office/drawing/2014/main" id="{4692B7E5-0846-429B-B64D-390558780713}"/>
              </a:ext>
            </a:extLst>
          </p:cNvPr>
          <p:cNvSpPr>
            <a:spLocks noGrp="1"/>
          </p:cNvSpPr>
          <p:nvPr>
            <p:ph type="body" sz="quarter" idx="26"/>
          </p:nvPr>
        </p:nvSpPr>
        <p:spPr>
          <a:xfrm>
            <a:off x="3496028" y="4164942"/>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38" name="Text Placeholder 53">
            <a:extLst>
              <a:ext uri="{FF2B5EF4-FFF2-40B4-BE49-F238E27FC236}">
                <a16:creationId xmlns:a16="http://schemas.microsoft.com/office/drawing/2014/main" id="{629F2C47-DDB3-4443-B5F6-8D5156839298}"/>
              </a:ext>
            </a:extLst>
          </p:cNvPr>
          <p:cNvSpPr>
            <a:spLocks noGrp="1"/>
          </p:cNvSpPr>
          <p:nvPr>
            <p:ph type="body" sz="quarter" idx="27"/>
          </p:nvPr>
        </p:nvSpPr>
        <p:spPr>
          <a:xfrm>
            <a:off x="3496027" y="5186812"/>
            <a:ext cx="2371371" cy="923544"/>
          </a:xfrm>
          <a:prstGeom prst="rect">
            <a:avLst/>
          </a:prstGeom>
          <a:solidFill>
            <a:srgbClr val="00307D"/>
          </a:solidFill>
          <a:effectLst>
            <a:glow rad="63500">
              <a:schemeClr val="accent3">
                <a:satMod val="175000"/>
                <a:alpha val="40000"/>
              </a:schemeClr>
            </a:glow>
            <a:outerShdw blurRad="50800" dist="50800" dir="5400000" algn="ctr" rotWithShape="0">
              <a:srgbClr val="000000">
                <a:alpha val="49000"/>
              </a:srgbClr>
            </a:outerShdw>
            <a:reflection endPos="0" dist="50800" dir="5400000" sy="-100000" algn="bl" rotWithShape="0"/>
            <a:softEdge rad="0"/>
          </a:effectLst>
        </p:spPr>
        <p:txBody>
          <a:bodyPr anchor="ctr">
            <a:normAutofit/>
          </a:bodyPr>
          <a:lstStyle>
            <a:lvl1pPr marL="0" indent="0">
              <a:buNone/>
              <a:defRPr sz="2000" b="1">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27" name="Рисунок 4">
            <a:extLst>
              <a:ext uri="{FF2B5EF4-FFF2-40B4-BE49-F238E27FC236}">
                <a16:creationId xmlns:a16="http://schemas.microsoft.com/office/drawing/2014/main" id="{1E80A744-31F2-4F16-BB29-4D748D77DDE1}"/>
              </a:ext>
            </a:extLst>
          </p:cNvPr>
          <p:cNvSpPr>
            <a:spLocks noGrp="1"/>
          </p:cNvSpPr>
          <p:nvPr>
            <p:ph type="pic" sz="quarter" idx="28"/>
          </p:nvPr>
        </p:nvSpPr>
        <p:spPr>
          <a:xfrm>
            <a:off x="495300" y="1449110"/>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28" name="Content Placeholder 42">
            <a:extLst>
              <a:ext uri="{FF2B5EF4-FFF2-40B4-BE49-F238E27FC236}">
                <a16:creationId xmlns:a16="http://schemas.microsoft.com/office/drawing/2014/main" id="{6C6446E0-E487-4D24-84DC-BDE0B7BD09AF}"/>
              </a:ext>
            </a:extLst>
          </p:cNvPr>
          <p:cNvSpPr>
            <a:spLocks noGrp="1"/>
          </p:cNvSpPr>
          <p:nvPr>
            <p:ph sz="quarter" idx="29"/>
          </p:nvPr>
        </p:nvSpPr>
        <p:spPr>
          <a:xfrm>
            <a:off x="5879976" y="3154860"/>
            <a:ext cx="5829300" cy="920736"/>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39" name="Content Placeholder 42">
            <a:extLst>
              <a:ext uri="{FF2B5EF4-FFF2-40B4-BE49-F238E27FC236}">
                <a16:creationId xmlns:a16="http://schemas.microsoft.com/office/drawing/2014/main" id="{32BA5268-79F5-4428-BBB4-2E95D8BEEB3E}"/>
              </a:ext>
            </a:extLst>
          </p:cNvPr>
          <p:cNvSpPr>
            <a:spLocks noGrp="1"/>
          </p:cNvSpPr>
          <p:nvPr>
            <p:ph sz="quarter" idx="30"/>
          </p:nvPr>
        </p:nvSpPr>
        <p:spPr>
          <a:xfrm>
            <a:off x="5879976" y="4164942"/>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40" name="Content Placeholder 42">
            <a:extLst>
              <a:ext uri="{FF2B5EF4-FFF2-40B4-BE49-F238E27FC236}">
                <a16:creationId xmlns:a16="http://schemas.microsoft.com/office/drawing/2014/main" id="{C48BB907-D80D-4ACB-8C00-BB6B0688EB84}"/>
              </a:ext>
            </a:extLst>
          </p:cNvPr>
          <p:cNvSpPr>
            <a:spLocks noGrp="1"/>
          </p:cNvSpPr>
          <p:nvPr>
            <p:ph sz="quarter" idx="31"/>
          </p:nvPr>
        </p:nvSpPr>
        <p:spPr>
          <a:xfrm>
            <a:off x="5879976" y="5186812"/>
            <a:ext cx="5829300" cy="923544"/>
          </a:xfrm>
          <a:prstGeom prst="rect">
            <a:avLst/>
          </a:prstGeom>
          <a:gradFill>
            <a:gsLst>
              <a:gs pos="100000">
                <a:schemeClr val="bg1">
                  <a:alpha val="62000"/>
                </a:schemeClr>
              </a:gs>
              <a:gs pos="0">
                <a:schemeClr val="bg1"/>
              </a:gs>
            </a:gsLst>
            <a:lin ang="0" scaled="1"/>
          </a:gradFill>
        </p:spPr>
        <p:txBody>
          <a:bodyPr anchor="ctr">
            <a:noAutofit/>
          </a:bodyPr>
          <a:lstStyle>
            <a:lvl1pPr marL="365760">
              <a:lnSpc>
                <a:spcPct val="150000"/>
              </a:lnSpc>
              <a:defRPr sz="1200" b="1"/>
            </a:lvl1pPr>
            <a:lvl2pPr marL="457200" indent="0">
              <a:buNone/>
              <a:defRPr sz="1400" b="1"/>
            </a:lvl2pPr>
            <a:lvl3pPr>
              <a:defRPr sz="1400" b="1"/>
            </a:lvl3pPr>
            <a:lvl4pPr>
              <a:defRPr sz="1400" b="1"/>
            </a:lvl4pPr>
            <a:lvl5pPr>
              <a:defRPr sz="1400" b="1"/>
            </a:lvl5pPr>
          </a:lstStyle>
          <a:p>
            <a:pPr lvl="0"/>
            <a:endParaRPr lang="en-US" dirty="0"/>
          </a:p>
        </p:txBody>
      </p:sp>
      <p:sp>
        <p:nvSpPr>
          <p:cNvPr id="2" name="Title 1">
            <a:extLst>
              <a:ext uri="{FF2B5EF4-FFF2-40B4-BE49-F238E27FC236}">
                <a16:creationId xmlns:a16="http://schemas.microsoft.com/office/drawing/2014/main" id="{3BDC798D-0F54-4D86-AB60-869787D20683}"/>
              </a:ext>
            </a:extLst>
          </p:cNvPr>
          <p:cNvSpPr>
            <a:spLocks noGrp="1"/>
          </p:cNvSpPr>
          <p:nvPr>
            <p:ph type="title"/>
          </p:nvPr>
        </p:nvSpPr>
        <p:spPr>
          <a:xfrm>
            <a:off x="493907" y="3268684"/>
            <a:ext cx="2649765" cy="2968628"/>
          </a:xfrm>
        </p:spPr>
        <p:txBody>
          <a:bodyPr anchor="t">
            <a:normAutofit/>
          </a:bodyPr>
          <a:lstStyle>
            <a:lvl1pPr algn="l">
              <a:defRPr sz="2800" b="1">
                <a:solidFill>
                  <a:schemeClr val="bg1"/>
                </a:solidFill>
              </a:defRPr>
            </a:lvl1pPr>
          </a:lstStyle>
          <a:p>
            <a:endParaRPr lang="en-US" dirty="0"/>
          </a:p>
        </p:txBody>
      </p:sp>
    </p:spTree>
    <p:extLst>
      <p:ext uri="{BB962C8B-B14F-4D97-AF65-F5344CB8AC3E}">
        <p14:creationId xmlns:p14="http://schemas.microsoft.com/office/powerpoint/2010/main" val="280808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949A2F-7286-44CE-892D-7DDE9EDE49A5}"/>
              </a:ext>
            </a:extLst>
          </p:cNvPr>
          <p:cNvSpPr/>
          <p:nvPr userDrawn="1"/>
        </p:nvSpPr>
        <p:spPr>
          <a:xfrm flipV="1">
            <a:off x="0" y="2"/>
            <a:ext cx="12192000" cy="6857996"/>
          </a:xfrm>
          <a:prstGeom prst="rect">
            <a:avLst/>
          </a:prstGeom>
          <a:solidFill>
            <a:schemeClr val="accent1"/>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endParaRPr lang="en-US"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4" name="Footer Placeholder 4">
            <a:extLst>
              <a:ext uri="{FF2B5EF4-FFF2-40B4-BE49-F238E27FC236}">
                <a16:creationId xmlns:a16="http://schemas.microsoft.com/office/drawing/2014/main" id="{1989A6E2-ECB4-40BA-98CA-0CC9B7FC8896}"/>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pic>
        <p:nvPicPr>
          <p:cNvPr id="6" name="Picture 5" descr="A picture containing holding, man&#10;&#10;Description automatically generated">
            <a:extLst>
              <a:ext uri="{FF2B5EF4-FFF2-40B4-BE49-F238E27FC236}">
                <a16:creationId xmlns:a16="http://schemas.microsoft.com/office/drawing/2014/main" id="{51E132B0-6CCD-4FDC-B762-AEA8490C0AC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2420659"/>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7" name="Picture 6">
            <a:extLst>
              <a:ext uri="{FF2B5EF4-FFF2-40B4-BE49-F238E27FC236}">
                <a16:creationId xmlns:a16="http://schemas.microsoft.com/office/drawing/2014/main" id="{120A61EE-78ED-4210-88F7-63C161BB554F}"/>
              </a:ext>
            </a:extLst>
          </p:cNvPr>
          <p:cNvPicPr>
            <a:picLocks noChangeAspect="1"/>
          </p:cNvPicPr>
          <p:nvPr userDrawn="1"/>
        </p:nvPicPr>
        <p:blipFill>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629276" y="4975968"/>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8" name="Picture 7" descr="A picture containing person, indoor, table, sitting&#10;&#10;Description automatically generated">
            <a:extLst>
              <a:ext uri="{FF2B5EF4-FFF2-40B4-BE49-F238E27FC236}">
                <a16:creationId xmlns:a16="http://schemas.microsoft.com/office/drawing/2014/main" id="{86F9C01C-6D7F-4CE9-8502-17172210D773}"/>
              </a:ext>
            </a:extLst>
          </p:cNvPr>
          <p:cNvPicPr>
            <a:picLocks noChangeAspect="1"/>
          </p:cNvPicPr>
          <p:nvPr userDrawn="1"/>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3698314"/>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9" name="Picture 8" descr="A picture containing indoor, person, man, holding&#10;&#10;Description automatically generated">
            <a:extLst>
              <a:ext uri="{FF2B5EF4-FFF2-40B4-BE49-F238E27FC236}">
                <a16:creationId xmlns:a16="http://schemas.microsoft.com/office/drawing/2014/main" id="{81E029F5-E605-4A92-9774-2DB290B7BB1E}"/>
              </a:ext>
            </a:extLst>
          </p:cNvPr>
          <p:cNvPicPr>
            <a:picLocks noChangeAspect="1"/>
          </p:cNvPicPr>
          <p:nvPr userDrawn="1"/>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5629276" y="1143001"/>
            <a:ext cx="5915025" cy="1120025"/>
          </a:xfrm>
          <a:custGeom>
            <a:avLst/>
            <a:gdLst>
              <a:gd name="connsiteX0" fmla="*/ 0 w 5915025"/>
              <a:gd name="connsiteY0" fmla="*/ 0 h 1120025"/>
              <a:gd name="connsiteX1" fmla="*/ 5915025 w 5915025"/>
              <a:gd name="connsiteY1" fmla="*/ 0 h 1120025"/>
              <a:gd name="connsiteX2" fmla="*/ 5915025 w 5915025"/>
              <a:gd name="connsiteY2" fmla="*/ 1120025 h 1120025"/>
              <a:gd name="connsiteX3" fmla="*/ 0 w 5915025"/>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5" h="1120025">
                <a:moveTo>
                  <a:pt x="0" y="0"/>
                </a:moveTo>
                <a:lnTo>
                  <a:pt x="5915025" y="0"/>
                </a:lnTo>
                <a:lnTo>
                  <a:pt x="5915025" y="1120025"/>
                </a:lnTo>
                <a:lnTo>
                  <a:pt x="0" y="1120025"/>
                </a:lnTo>
                <a:close/>
              </a:path>
            </a:pathLst>
          </a:custGeom>
        </p:spPr>
      </p:pic>
      <p:sp>
        <p:nvSpPr>
          <p:cNvPr id="10" name="Rectangle 9">
            <a:extLst>
              <a:ext uri="{FF2B5EF4-FFF2-40B4-BE49-F238E27FC236}">
                <a16:creationId xmlns:a16="http://schemas.microsoft.com/office/drawing/2014/main" id="{28EFAB05-624A-4B57-BCF4-AB9B1094CEDA}"/>
              </a:ext>
            </a:extLst>
          </p:cNvPr>
          <p:cNvSpPr/>
          <p:nvPr userDrawn="1"/>
        </p:nvSpPr>
        <p:spPr>
          <a:xfrm>
            <a:off x="0" y="0"/>
            <a:ext cx="4200525" cy="6858000"/>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prstClr val="white"/>
              </a:solidFill>
              <a:latin typeface="Calibri" panose="020F0502020204030204"/>
            </a:endParaRPr>
          </a:p>
        </p:txBody>
      </p:sp>
      <p:pic>
        <p:nvPicPr>
          <p:cNvPr id="38" name="Picture 37">
            <a:extLst>
              <a:ext uri="{FF2B5EF4-FFF2-40B4-BE49-F238E27FC236}">
                <a16:creationId xmlns:a16="http://schemas.microsoft.com/office/drawing/2014/main" id="{B0386E86-DC6E-49A2-B9B9-848AAB0B0DBC}"/>
              </a:ext>
            </a:extLst>
          </p:cNvPr>
          <p:cNvPicPr>
            <a:picLocks noChangeAspect="1"/>
          </p:cNvPicPr>
          <p:nvPr userDrawn="1"/>
        </p:nvPicPr>
        <p:blipFill>
          <a:blip r:embed="rId7"/>
          <a:stretch>
            <a:fillRect/>
          </a:stretch>
        </p:blipFill>
        <p:spPr>
          <a:xfrm>
            <a:off x="10403826" y="267695"/>
            <a:ext cx="1532046" cy="413136"/>
          </a:xfrm>
          <a:prstGeom prst="rect">
            <a:avLst/>
          </a:prstGeom>
        </p:spPr>
      </p:pic>
      <p:sp>
        <p:nvSpPr>
          <p:cNvPr id="39" name="Footer Placeholder 4">
            <a:extLst>
              <a:ext uri="{FF2B5EF4-FFF2-40B4-BE49-F238E27FC236}">
                <a16:creationId xmlns:a16="http://schemas.microsoft.com/office/drawing/2014/main" id="{10233179-067A-4C0F-8B15-4A8ACB15CFD8}"/>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latin typeface="Arial" panose="020B0604020202020204"/>
              </a:rPr>
              <a:pPr algn="r"/>
              <a:t>‹#›</a:t>
            </a:fld>
            <a:endParaRPr lang="en-US" b="1" dirty="0">
              <a:latin typeface="Arial" panose="020B0604020202020204"/>
            </a:endParaRPr>
          </a:p>
        </p:txBody>
      </p:sp>
      <p:sp>
        <p:nvSpPr>
          <p:cNvPr id="40" name="Slide Number Placeholder 1">
            <a:extLst>
              <a:ext uri="{FF2B5EF4-FFF2-40B4-BE49-F238E27FC236}">
                <a16:creationId xmlns:a16="http://schemas.microsoft.com/office/drawing/2014/main" id="{6F7FEA85-61FA-4D1B-999C-3458C503D2D8}"/>
              </a:ext>
            </a:extLst>
          </p:cNvPr>
          <p:cNvSpPr>
            <a:spLocks noGrp="1"/>
          </p:cNvSpPr>
          <p:nvPr>
            <p:ph type="sldNum" sz="quarter" idx="12"/>
          </p:nvPr>
        </p:nvSpPr>
        <p:spPr>
          <a:xfrm>
            <a:off x="0" y="1"/>
            <a:ext cx="0" cy="0"/>
          </a:xfrm>
        </p:spPr>
        <p:txBody>
          <a:bodyPr/>
          <a:lstStyle/>
          <a:p>
            <a:r>
              <a:rPr lang="en-US" dirty="0"/>
              <a:t> </a:t>
            </a:r>
          </a:p>
        </p:txBody>
      </p:sp>
      <p:sp>
        <p:nvSpPr>
          <p:cNvPr id="42" name="Text Placeholder 53">
            <a:extLst>
              <a:ext uri="{FF2B5EF4-FFF2-40B4-BE49-F238E27FC236}">
                <a16:creationId xmlns:a16="http://schemas.microsoft.com/office/drawing/2014/main" id="{4D1D84E6-B20C-4031-A9BB-7399A8646105}"/>
              </a:ext>
            </a:extLst>
          </p:cNvPr>
          <p:cNvSpPr>
            <a:spLocks noGrp="1"/>
          </p:cNvSpPr>
          <p:nvPr>
            <p:ph type="body" sz="quarter" idx="14"/>
          </p:nvPr>
        </p:nvSpPr>
        <p:spPr>
          <a:xfrm>
            <a:off x="3524250" y="1115119"/>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47" name="Рисунок 4">
            <a:extLst>
              <a:ext uri="{FF2B5EF4-FFF2-40B4-BE49-F238E27FC236}">
                <a16:creationId xmlns:a16="http://schemas.microsoft.com/office/drawing/2014/main" id="{F48414E5-8292-4C00-963A-763A0592FDA4}"/>
              </a:ext>
            </a:extLst>
          </p:cNvPr>
          <p:cNvSpPr>
            <a:spLocks noGrp="1"/>
          </p:cNvSpPr>
          <p:nvPr>
            <p:ph type="pic" sz="quarter" idx="28"/>
          </p:nvPr>
        </p:nvSpPr>
        <p:spPr>
          <a:xfrm>
            <a:off x="495300" y="1449110"/>
            <a:ext cx="1353312" cy="1353312"/>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no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54" name="Text Placeholder 53">
            <a:extLst>
              <a:ext uri="{FF2B5EF4-FFF2-40B4-BE49-F238E27FC236}">
                <a16:creationId xmlns:a16="http://schemas.microsoft.com/office/drawing/2014/main" id="{8FA974C7-A8AB-4864-B45E-EF6D7D74CAD2}"/>
              </a:ext>
            </a:extLst>
          </p:cNvPr>
          <p:cNvSpPr>
            <a:spLocks noGrp="1"/>
          </p:cNvSpPr>
          <p:nvPr>
            <p:ph type="body" sz="quarter" idx="33"/>
          </p:nvPr>
        </p:nvSpPr>
        <p:spPr>
          <a:xfrm>
            <a:off x="3524250" y="24208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0" name="Рисунок 4">
            <a:extLst>
              <a:ext uri="{FF2B5EF4-FFF2-40B4-BE49-F238E27FC236}">
                <a16:creationId xmlns:a16="http://schemas.microsoft.com/office/drawing/2014/main" id="{2E73C9C8-26B4-4400-A499-715EEC579F73}"/>
              </a:ext>
            </a:extLst>
          </p:cNvPr>
          <p:cNvSpPr>
            <a:spLocks noGrp="1"/>
          </p:cNvSpPr>
          <p:nvPr>
            <p:ph type="pic" sz="quarter" idx="30"/>
          </p:nvPr>
        </p:nvSpPr>
        <p:spPr>
          <a:xfrm>
            <a:off x="10455274" y="2604365"/>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49" name="Рисунок 4">
            <a:extLst>
              <a:ext uri="{FF2B5EF4-FFF2-40B4-BE49-F238E27FC236}">
                <a16:creationId xmlns:a16="http://schemas.microsoft.com/office/drawing/2014/main" id="{6EDC96F3-A54E-46BE-B112-3443E0E0F3A4}"/>
              </a:ext>
            </a:extLst>
          </p:cNvPr>
          <p:cNvSpPr>
            <a:spLocks noGrp="1"/>
          </p:cNvSpPr>
          <p:nvPr>
            <p:ph type="pic" sz="quarter" idx="29"/>
          </p:nvPr>
        </p:nvSpPr>
        <p:spPr>
          <a:xfrm>
            <a:off x="10458449" y="1332963"/>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55" name="Text Placeholder 53">
            <a:extLst>
              <a:ext uri="{FF2B5EF4-FFF2-40B4-BE49-F238E27FC236}">
                <a16:creationId xmlns:a16="http://schemas.microsoft.com/office/drawing/2014/main" id="{F6AEFD50-6973-4F61-9757-026DCA9A2FFD}"/>
              </a:ext>
            </a:extLst>
          </p:cNvPr>
          <p:cNvSpPr>
            <a:spLocks noGrp="1"/>
          </p:cNvSpPr>
          <p:nvPr>
            <p:ph type="body" sz="quarter" idx="34"/>
          </p:nvPr>
        </p:nvSpPr>
        <p:spPr>
          <a:xfrm>
            <a:off x="3524250" y="36841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1" name="Рисунок 4">
            <a:extLst>
              <a:ext uri="{FF2B5EF4-FFF2-40B4-BE49-F238E27FC236}">
                <a16:creationId xmlns:a16="http://schemas.microsoft.com/office/drawing/2014/main" id="{DF642BCF-2BD8-4FC1-B6C5-4EAC4A8C421D}"/>
              </a:ext>
            </a:extLst>
          </p:cNvPr>
          <p:cNvSpPr>
            <a:spLocks noGrp="1"/>
          </p:cNvSpPr>
          <p:nvPr>
            <p:ph type="pic" sz="quarter" idx="31"/>
          </p:nvPr>
        </p:nvSpPr>
        <p:spPr>
          <a:xfrm>
            <a:off x="10455274" y="3883422"/>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56" name="Text Placeholder 53">
            <a:extLst>
              <a:ext uri="{FF2B5EF4-FFF2-40B4-BE49-F238E27FC236}">
                <a16:creationId xmlns:a16="http://schemas.microsoft.com/office/drawing/2014/main" id="{90606081-1673-4566-B330-EFCBABBB4D46}"/>
              </a:ext>
            </a:extLst>
          </p:cNvPr>
          <p:cNvSpPr>
            <a:spLocks noGrp="1"/>
          </p:cNvSpPr>
          <p:nvPr>
            <p:ph type="body" sz="quarter" idx="35"/>
          </p:nvPr>
        </p:nvSpPr>
        <p:spPr>
          <a:xfrm>
            <a:off x="3524250" y="4947488"/>
            <a:ext cx="8020050" cy="1147906"/>
          </a:xfrm>
          <a:prstGeom prst="rect">
            <a:avLst/>
          </a:prstGeom>
          <a:gradFill>
            <a:gsLst>
              <a:gs pos="100000">
                <a:schemeClr val="bg1">
                  <a:alpha val="75000"/>
                </a:schemeClr>
              </a:gs>
              <a:gs pos="28000">
                <a:schemeClr val="bg1"/>
              </a:gs>
              <a:gs pos="80000">
                <a:schemeClr val="bg1">
                  <a:alpha val="20000"/>
                </a:schemeClr>
              </a:gs>
            </a:gsLst>
            <a:lin ang="0" scaled="1"/>
          </a:gradFill>
        </p:spPr>
        <p:txBody>
          <a:bodyPr anchor="ctr">
            <a:normAutofit/>
          </a:bodyPr>
          <a:lstStyle>
            <a:lvl1pPr marL="182880" indent="0">
              <a:buNone/>
              <a:defRPr sz="2400" b="1">
                <a:solidFill>
                  <a:srgbClr val="002060"/>
                </a:solidFill>
              </a:defRPr>
            </a:lvl1pPr>
            <a:lvl2pPr marL="457200" indent="0">
              <a:buNone/>
              <a:defRPr b="1"/>
            </a:lvl2pPr>
            <a:lvl3pPr marL="914400" indent="0">
              <a:buNone/>
              <a:defRPr b="1"/>
            </a:lvl3pPr>
            <a:lvl4pPr marL="1371600" indent="0">
              <a:buNone/>
              <a:defRPr b="1"/>
            </a:lvl4pPr>
            <a:lvl5pPr marL="1828800" indent="0">
              <a:buNone/>
              <a:defRPr b="1"/>
            </a:lvl5pPr>
          </a:lstStyle>
          <a:p>
            <a:pPr lvl="0"/>
            <a:endParaRPr lang="en-US" dirty="0"/>
          </a:p>
        </p:txBody>
      </p:sp>
      <p:sp>
        <p:nvSpPr>
          <p:cNvPr id="52" name="Рисунок 4">
            <a:extLst>
              <a:ext uri="{FF2B5EF4-FFF2-40B4-BE49-F238E27FC236}">
                <a16:creationId xmlns:a16="http://schemas.microsoft.com/office/drawing/2014/main" id="{B7615582-5A6E-46CB-A4D3-BA179957AE08}"/>
              </a:ext>
            </a:extLst>
          </p:cNvPr>
          <p:cNvSpPr>
            <a:spLocks noGrp="1"/>
          </p:cNvSpPr>
          <p:nvPr>
            <p:ph type="pic" sz="quarter" idx="32"/>
          </p:nvPr>
        </p:nvSpPr>
        <p:spPr>
          <a:xfrm>
            <a:off x="10455274" y="5164267"/>
            <a:ext cx="749808" cy="749808"/>
          </a:xfrm>
          <a:custGeom>
            <a:avLst/>
            <a:gdLst>
              <a:gd name="connsiteX0" fmla="*/ 1779122 w 3558476"/>
              <a:gd name="connsiteY0" fmla="*/ 0 h 3561246"/>
              <a:gd name="connsiteX1" fmla="*/ 1870704 w 3558476"/>
              <a:gd name="connsiteY1" fmla="*/ 2544 h 3561246"/>
              <a:gd name="connsiteX2" fmla="*/ 1961128 w 3558476"/>
              <a:gd name="connsiteY2" fmla="*/ 9251 h 3561246"/>
              <a:gd name="connsiteX3" fmla="*/ 2050397 w 3558476"/>
              <a:gd name="connsiteY3" fmla="*/ 20584 h 3561246"/>
              <a:gd name="connsiteX4" fmla="*/ 2137815 w 3558476"/>
              <a:gd name="connsiteY4" fmla="*/ 36080 h 3561246"/>
              <a:gd name="connsiteX5" fmla="*/ 2223845 w 3558476"/>
              <a:gd name="connsiteY5" fmla="*/ 56201 h 3561246"/>
              <a:gd name="connsiteX6" fmla="*/ 2308257 w 3558476"/>
              <a:gd name="connsiteY6" fmla="*/ 80023 h 3561246"/>
              <a:gd name="connsiteX7" fmla="*/ 2391050 w 3558476"/>
              <a:gd name="connsiteY7" fmla="*/ 108239 h 3561246"/>
              <a:gd name="connsiteX8" fmla="*/ 2471761 w 3558476"/>
              <a:gd name="connsiteY8" fmla="*/ 140155 h 3561246"/>
              <a:gd name="connsiteX9" fmla="*/ 2550623 w 3558476"/>
              <a:gd name="connsiteY9" fmla="*/ 175541 h 3561246"/>
              <a:gd name="connsiteX10" fmla="*/ 2627172 w 3558476"/>
              <a:gd name="connsiteY10" fmla="*/ 215090 h 3561246"/>
              <a:gd name="connsiteX11" fmla="*/ 2701870 w 3558476"/>
              <a:gd name="connsiteY11" fmla="*/ 257877 h 3561246"/>
              <a:gd name="connsiteX12" fmla="*/ 2774025 w 3558476"/>
              <a:gd name="connsiteY12" fmla="*/ 304364 h 3561246"/>
              <a:gd name="connsiteX13" fmla="*/ 2843867 w 3558476"/>
              <a:gd name="connsiteY13" fmla="*/ 353627 h 3561246"/>
              <a:gd name="connsiteX14" fmla="*/ 2910934 w 3558476"/>
              <a:gd name="connsiteY14" fmla="*/ 406590 h 3561246"/>
              <a:gd name="connsiteX15" fmla="*/ 2975688 w 3558476"/>
              <a:gd name="connsiteY15" fmla="*/ 462791 h 3561246"/>
              <a:gd name="connsiteX16" fmla="*/ 3037436 w 3558476"/>
              <a:gd name="connsiteY16" fmla="*/ 521536 h 3561246"/>
              <a:gd name="connsiteX17" fmla="*/ 3096177 w 3558476"/>
              <a:gd name="connsiteY17" fmla="*/ 583519 h 3561246"/>
              <a:gd name="connsiteX18" fmla="*/ 3152375 w 3558476"/>
              <a:gd name="connsiteY18" fmla="*/ 648277 h 3561246"/>
              <a:gd name="connsiteX19" fmla="*/ 3204872 w 3558476"/>
              <a:gd name="connsiteY19" fmla="*/ 715349 h 3561246"/>
              <a:gd name="connsiteX20" fmla="*/ 3254594 w 3558476"/>
              <a:gd name="connsiteY20" fmla="*/ 784964 h 3561246"/>
              <a:gd name="connsiteX21" fmla="*/ 3300847 w 3558476"/>
              <a:gd name="connsiteY21" fmla="*/ 857354 h 3561246"/>
              <a:gd name="connsiteX22" fmla="*/ 3343631 w 3558476"/>
              <a:gd name="connsiteY22" fmla="*/ 931826 h 3561246"/>
              <a:gd name="connsiteX23" fmla="*/ 3382946 w 3558476"/>
              <a:gd name="connsiteY23" fmla="*/ 1008611 h 3561246"/>
              <a:gd name="connsiteX24" fmla="*/ 3418561 w 3558476"/>
              <a:gd name="connsiteY24" fmla="*/ 1087709 h 3561246"/>
              <a:gd name="connsiteX25" fmla="*/ 3450475 w 3558476"/>
              <a:gd name="connsiteY25" fmla="*/ 1168426 h 3561246"/>
              <a:gd name="connsiteX26" fmla="*/ 3478690 w 3558476"/>
              <a:gd name="connsiteY26" fmla="*/ 1251224 h 3561246"/>
              <a:gd name="connsiteX27" fmla="*/ 3502510 w 3558476"/>
              <a:gd name="connsiteY27" fmla="*/ 1335872 h 3561246"/>
              <a:gd name="connsiteX28" fmla="*/ 3522168 w 3558476"/>
              <a:gd name="connsiteY28" fmla="*/ 1421908 h 3561246"/>
              <a:gd name="connsiteX29" fmla="*/ 3538125 w 3558476"/>
              <a:gd name="connsiteY29" fmla="*/ 1509332 h 3561246"/>
              <a:gd name="connsiteX30" fmla="*/ 3549457 w 3558476"/>
              <a:gd name="connsiteY30" fmla="*/ 1598606 h 3561246"/>
              <a:gd name="connsiteX31" fmla="*/ 3556163 w 3558476"/>
              <a:gd name="connsiteY31" fmla="*/ 1688805 h 3561246"/>
              <a:gd name="connsiteX32" fmla="*/ 3558476 w 3558476"/>
              <a:gd name="connsiteY32" fmla="*/ 1780392 h 3561246"/>
              <a:gd name="connsiteX33" fmla="*/ 3556163 w 3558476"/>
              <a:gd name="connsiteY33" fmla="*/ 1872210 h 3561246"/>
              <a:gd name="connsiteX34" fmla="*/ 3549457 w 3558476"/>
              <a:gd name="connsiteY34" fmla="*/ 1962640 h 3561246"/>
              <a:gd name="connsiteX35" fmla="*/ 3538125 w 3558476"/>
              <a:gd name="connsiteY35" fmla="*/ 2051683 h 3561246"/>
              <a:gd name="connsiteX36" fmla="*/ 3522168 w 3558476"/>
              <a:gd name="connsiteY36" fmla="*/ 2139338 h 3561246"/>
              <a:gd name="connsiteX37" fmla="*/ 3502510 w 3558476"/>
              <a:gd name="connsiteY37" fmla="*/ 2225374 h 3561246"/>
              <a:gd name="connsiteX38" fmla="*/ 3478690 w 3558476"/>
              <a:gd name="connsiteY38" fmla="*/ 2310023 h 3561246"/>
              <a:gd name="connsiteX39" fmla="*/ 3450475 w 3558476"/>
              <a:gd name="connsiteY39" fmla="*/ 2392821 h 3561246"/>
              <a:gd name="connsiteX40" fmla="*/ 3418561 w 3558476"/>
              <a:gd name="connsiteY40" fmla="*/ 2473537 h 3561246"/>
              <a:gd name="connsiteX41" fmla="*/ 3382946 w 3558476"/>
              <a:gd name="connsiteY41" fmla="*/ 2552635 h 3561246"/>
              <a:gd name="connsiteX42" fmla="*/ 3343631 w 3558476"/>
              <a:gd name="connsiteY42" fmla="*/ 2629189 h 3561246"/>
              <a:gd name="connsiteX43" fmla="*/ 3300847 w 3558476"/>
              <a:gd name="connsiteY43" fmla="*/ 2703892 h 3561246"/>
              <a:gd name="connsiteX44" fmla="*/ 3254594 w 3558476"/>
              <a:gd name="connsiteY44" fmla="*/ 2775820 h 3561246"/>
              <a:gd name="connsiteX45" fmla="*/ 3204872 w 3558476"/>
              <a:gd name="connsiteY45" fmla="*/ 2845898 h 3561246"/>
              <a:gd name="connsiteX46" fmla="*/ 3152375 w 3558476"/>
              <a:gd name="connsiteY46" fmla="*/ 2912969 h 3561246"/>
              <a:gd name="connsiteX47" fmla="*/ 3096177 w 3558476"/>
              <a:gd name="connsiteY47" fmla="*/ 2977727 h 3561246"/>
              <a:gd name="connsiteX48" fmla="*/ 3037436 w 3558476"/>
              <a:gd name="connsiteY48" fmla="*/ 3039479 h 3561246"/>
              <a:gd name="connsiteX49" fmla="*/ 2975688 w 3558476"/>
              <a:gd name="connsiteY49" fmla="*/ 3098455 h 3561246"/>
              <a:gd name="connsiteX50" fmla="*/ 2910934 w 3558476"/>
              <a:gd name="connsiteY50" fmla="*/ 3154656 h 3561246"/>
              <a:gd name="connsiteX51" fmla="*/ 2843867 w 3558476"/>
              <a:gd name="connsiteY51" fmla="*/ 3207388 h 3561246"/>
              <a:gd name="connsiteX52" fmla="*/ 2774025 w 3558476"/>
              <a:gd name="connsiteY52" fmla="*/ 3256882 h 3561246"/>
              <a:gd name="connsiteX53" fmla="*/ 2701870 w 3558476"/>
              <a:gd name="connsiteY53" fmla="*/ 3303369 h 3561246"/>
              <a:gd name="connsiteX54" fmla="*/ 2627172 w 3558476"/>
              <a:gd name="connsiteY54" fmla="*/ 3346156 h 3561246"/>
              <a:gd name="connsiteX55" fmla="*/ 2550623 w 3558476"/>
              <a:gd name="connsiteY55" fmla="*/ 3385705 h 3561246"/>
              <a:gd name="connsiteX56" fmla="*/ 2471761 w 3558476"/>
              <a:gd name="connsiteY56" fmla="*/ 3421091 h 3561246"/>
              <a:gd name="connsiteX57" fmla="*/ 2391050 w 3558476"/>
              <a:gd name="connsiteY57" fmla="*/ 3453007 h 3561246"/>
              <a:gd name="connsiteX58" fmla="*/ 2308257 w 3558476"/>
              <a:gd name="connsiteY58" fmla="*/ 3481223 h 3561246"/>
              <a:gd name="connsiteX59" fmla="*/ 2223845 w 3558476"/>
              <a:gd name="connsiteY59" fmla="*/ 3505045 h 3561246"/>
              <a:gd name="connsiteX60" fmla="*/ 2137815 w 3558476"/>
              <a:gd name="connsiteY60" fmla="*/ 3524935 h 3561246"/>
              <a:gd name="connsiteX61" fmla="*/ 2050397 w 3558476"/>
              <a:gd name="connsiteY61" fmla="*/ 3540662 h 3561246"/>
              <a:gd name="connsiteX62" fmla="*/ 1961128 w 3558476"/>
              <a:gd name="connsiteY62" fmla="*/ 3551995 h 3561246"/>
              <a:gd name="connsiteX63" fmla="*/ 1870704 w 3558476"/>
              <a:gd name="connsiteY63" fmla="*/ 3558702 h 3561246"/>
              <a:gd name="connsiteX64" fmla="*/ 1779122 w 3558476"/>
              <a:gd name="connsiteY64" fmla="*/ 3561246 h 3561246"/>
              <a:gd name="connsiteX65" fmla="*/ 1687772 w 3558476"/>
              <a:gd name="connsiteY65" fmla="*/ 3558702 h 3561246"/>
              <a:gd name="connsiteX66" fmla="*/ 1597579 w 3558476"/>
              <a:gd name="connsiteY66" fmla="*/ 3551995 h 3561246"/>
              <a:gd name="connsiteX67" fmla="*/ 1508311 w 3558476"/>
              <a:gd name="connsiteY67" fmla="*/ 3540662 h 3561246"/>
              <a:gd name="connsiteX68" fmla="*/ 1420893 w 3558476"/>
              <a:gd name="connsiteY68" fmla="*/ 3524935 h 3561246"/>
              <a:gd name="connsiteX69" fmla="*/ 1334631 w 3558476"/>
              <a:gd name="connsiteY69" fmla="*/ 3505045 h 3561246"/>
              <a:gd name="connsiteX70" fmla="*/ 1250219 w 3558476"/>
              <a:gd name="connsiteY70" fmla="*/ 3481223 h 3561246"/>
              <a:gd name="connsiteX71" fmla="*/ 1167657 w 3558476"/>
              <a:gd name="connsiteY71" fmla="*/ 3453007 h 3561246"/>
              <a:gd name="connsiteX72" fmla="*/ 1086946 w 3558476"/>
              <a:gd name="connsiteY72" fmla="*/ 3421091 h 3561246"/>
              <a:gd name="connsiteX73" fmla="*/ 1007853 w 3558476"/>
              <a:gd name="connsiteY73" fmla="*/ 3385705 h 3561246"/>
              <a:gd name="connsiteX74" fmla="*/ 931073 w 3558476"/>
              <a:gd name="connsiteY74" fmla="*/ 3346156 h 3561246"/>
              <a:gd name="connsiteX75" fmla="*/ 856837 w 3558476"/>
              <a:gd name="connsiteY75" fmla="*/ 3303369 h 3561246"/>
              <a:gd name="connsiteX76" fmla="*/ 784451 w 3558476"/>
              <a:gd name="connsiteY76" fmla="*/ 3256882 h 3561246"/>
              <a:gd name="connsiteX77" fmla="*/ 714840 w 3558476"/>
              <a:gd name="connsiteY77" fmla="*/ 3207388 h 3561246"/>
              <a:gd name="connsiteX78" fmla="*/ 647542 w 3558476"/>
              <a:gd name="connsiteY78" fmla="*/ 3154656 h 3561246"/>
              <a:gd name="connsiteX79" fmla="*/ 583019 w 3558476"/>
              <a:gd name="connsiteY79" fmla="*/ 3098455 h 3561246"/>
              <a:gd name="connsiteX80" fmla="*/ 521272 w 3558476"/>
              <a:gd name="connsiteY80" fmla="*/ 3039479 h 3561246"/>
              <a:gd name="connsiteX81" fmla="*/ 462299 w 3558476"/>
              <a:gd name="connsiteY81" fmla="*/ 2977727 h 3561246"/>
              <a:gd name="connsiteX82" fmla="*/ 406333 w 3558476"/>
              <a:gd name="connsiteY82" fmla="*/ 2912969 h 3561246"/>
              <a:gd name="connsiteX83" fmla="*/ 353373 w 3558476"/>
              <a:gd name="connsiteY83" fmla="*/ 2845898 h 3561246"/>
              <a:gd name="connsiteX84" fmla="*/ 304114 w 3558476"/>
              <a:gd name="connsiteY84" fmla="*/ 2775820 h 3561246"/>
              <a:gd name="connsiteX85" fmla="*/ 257398 w 3558476"/>
              <a:gd name="connsiteY85" fmla="*/ 2703892 h 3561246"/>
              <a:gd name="connsiteX86" fmla="*/ 214845 w 3558476"/>
              <a:gd name="connsiteY86" fmla="*/ 2629189 h 3561246"/>
              <a:gd name="connsiteX87" fmla="*/ 175530 w 3558476"/>
              <a:gd name="connsiteY87" fmla="*/ 2552635 h 3561246"/>
              <a:gd name="connsiteX88" fmla="*/ 139915 w 3558476"/>
              <a:gd name="connsiteY88" fmla="*/ 2473537 h 3561246"/>
              <a:gd name="connsiteX89" fmla="*/ 107769 w 3558476"/>
              <a:gd name="connsiteY89" fmla="*/ 2392821 h 3561246"/>
              <a:gd name="connsiteX90" fmla="*/ 80018 w 3558476"/>
              <a:gd name="connsiteY90" fmla="*/ 2310023 h 3561246"/>
              <a:gd name="connsiteX91" fmla="*/ 56197 w 3558476"/>
              <a:gd name="connsiteY91" fmla="*/ 2225374 h 3561246"/>
              <a:gd name="connsiteX92" fmla="*/ 36077 w 3558476"/>
              <a:gd name="connsiteY92" fmla="*/ 2139338 h 3561246"/>
              <a:gd name="connsiteX93" fmla="*/ 20583 w 3558476"/>
              <a:gd name="connsiteY93" fmla="*/ 2051683 h 3561246"/>
              <a:gd name="connsiteX94" fmla="*/ 9251 w 3558476"/>
              <a:gd name="connsiteY94" fmla="*/ 1962640 h 3561246"/>
              <a:gd name="connsiteX95" fmla="*/ 2544 w 3558476"/>
              <a:gd name="connsiteY95" fmla="*/ 1872210 h 3561246"/>
              <a:gd name="connsiteX96" fmla="*/ 0 w 3558476"/>
              <a:gd name="connsiteY96" fmla="*/ 1780392 h 3561246"/>
              <a:gd name="connsiteX97" fmla="*/ 2544 w 3558476"/>
              <a:gd name="connsiteY97" fmla="*/ 1688805 h 3561246"/>
              <a:gd name="connsiteX98" fmla="*/ 9251 w 3558476"/>
              <a:gd name="connsiteY98" fmla="*/ 1598606 h 3561246"/>
              <a:gd name="connsiteX99" fmla="*/ 20583 w 3558476"/>
              <a:gd name="connsiteY99" fmla="*/ 1509332 h 3561246"/>
              <a:gd name="connsiteX100" fmla="*/ 36077 w 3558476"/>
              <a:gd name="connsiteY100" fmla="*/ 1421908 h 3561246"/>
              <a:gd name="connsiteX101" fmla="*/ 56197 w 3558476"/>
              <a:gd name="connsiteY101" fmla="*/ 1335872 h 3561246"/>
              <a:gd name="connsiteX102" fmla="*/ 80018 w 3558476"/>
              <a:gd name="connsiteY102" fmla="*/ 1251224 h 3561246"/>
              <a:gd name="connsiteX103" fmla="*/ 107769 w 3558476"/>
              <a:gd name="connsiteY103" fmla="*/ 1168426 h 3561246"/>
              <a:gd name="connsiteX104" fmla="*/ 139915 w 3558476"/>
              <a:gd name="connsiteY104" fmla="*/ 1087709 h 3561246"/>
              <a:gd name="connsiteX105" fmla="*/ 175530 w 3558476"/>
              <a:gd name="connsiteY105" fmla="*/ 1008611 h 3561246"/>
              <a:gd name="connsiteX106" fmla="*/ 214845 w 3558476"/>
              <a:gd name="connsiteY106" fmla="*/ 931826 h 3561246"/>
              <a:gd name="connsiteX107" fmla="*/ 257398 w 3558476"/>
              <a:gd name="connsiteY107" fmla="*/ 857354 h 3561246"/>
              <a:gd name="connsiteX108" fmla="*/ 304114 w 3558476"/>
              <a:gd name="connsiteY108" fmla="*/ 784964 h 3561246"/>
              <a:gd name="connsiteX109" fmla="*/ 353373 w 3558476"/>
              <a:gd name="connsiteY109" fmla="*/ 715349 h 3561246"/>
              <a:gd name="connsiteX110" fmla="*/ 406333 w 3558476"/>
              <a:gd name="connsiteY110" fmla="*/ 648277 h 3561246"/>
              <a:gd name="connsiteX111" fmla="*/ 462299 w 3558476"/>
              <a:gd name="connsiteY111" fmla="*/ 583519 h 3561246"/>
              <a:gd name="connsiteX112" fmla="*/ 521272 w 3558476"/>
              <a:gd name="connsiteY112" fmla="*/ 521536 h 3561246"/>
              <a:gd name="connsiteX113" fmla="*/ 583019 w 3558476"/>
              <a:gd name="connsiteY113" fmla="*/ 462791 h 3561246"/>
              <a:gd name="connsiteX114" fmla="*/ 647542 w 3558476"/>
              <a:gd name="connsiteY114" fmla="*/ 406590 h 3561246"/>
              <a:gd name="connsiteX115" fmla="*/ 714840 w 3558476"/>
              <a:gd name="connsiteY115" fmla="*/ 353627 h 3561246"/>
              <a:gd name="connsiteX116" fmla="*/ 784451 w 3558476"/>
              <a:gd name="connsiteY116" fmla="*/ 304364 h 3561246"/>
              <a:gd name="connsiteX117" fmla="*/ 856837 w 3558476"/>
              <a:gd name="connsiteY117" fmla="*/ 257877 h 3561246"/>
              <a:gd name="connsiteX118" fmla="*/ 931073 w 3558476"/>
              <a:gd name="connsiteY118" fmla="*/ 215090 h 3561246"/>
              <a:gd name="connsiteX119" fmla="*/ 1007853 w 3558476"/>
              <a:gd name="connsiteY119" fmla="*/ 175541 h 3561246"/>
              <a:gd name="connsiteX120" fmla="*/ 1086946 w 3558476"/>
              <a:gd name="connsiteY120" fmla="*/ 140155 h 3561246"/>
              <a:gd name="connsiteX121" fmla="*/ 1167657 w 3558476"/>
              <a:gd name="connsiteY121" fmla="*/ 108239 h 3561246"/>
              <a:gd name="connsiteX122" fmla="*/ 1250219 w 3558476"/>
              <a:gd name="connsiteY122" fmla="*/ 80023 h 3561246"/>
              <a:gd name="connsiteX123" fmla="*/ 1334631 w 3558476"/>
              <a:gd name="connsiteY123" fmla="*/ 56201 h 3561246"/>
              <a:gd name="connsiteX124" fmla="*/ 1420893 w 3558476"/>
              <a:gd name="connsiteY124" fmla="*/ 36080 h 3561246"/>
              <a:gd name="connsiteX125" fmla="*/ 1508311 w 3558476"/>
              <a:gd name="connsiteY125" fmla="*/ 20584 h 3561246"/>
              <a:gd name="connsiteX126" fmla="*/ 1597579 w 3558476"/>
              <a:gd name="connsiteY126" fmla="*/ 9251 h 3561246"/>
              <a:gd name="connsiteX127" fmla="*/ 1687772 w 3558476"/>
              <a:gd name="connsiteY127" fmla="*/ 2544 h 356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558476" h="3561246">
                <a:moveTo>
                  <a:pt x="1779122" y="0"/>
                </a:moveTo>
                <a:lnTo>
                  <a:pt x="1870704" y="2544"/>
                </a:lnTo>
                <a:lnTo>
                  <a:pt x="1961128" y="9251"/>
                </a:lnTo>
                <a:lnTo>
                  <a:pt x="2050397" y="20584"/>
                </a:lnTo>
                <a:lnTo>
                  <a:pt x="2137815" y="36080"/>
                </a:lnTo>
                <a:lnTo>
                  <a:pt x="2223845" y="56201"/>
                </a:lnTo>
                <a:lnTo>
                  <a:pt x="2308257" y="80023"/>
                </a:lnTo>
                <a:lnTo>
                  <a:pt x="2391050" y="108239"/>
                </a:lnTo>
                <a:lnTo>
                  <a:pt x="2471761" y="140155"/>
                </a:lnTo>
                <a:lnTo>
                  <a:pt x="2550623" y="175541"/>
                </a:lnTo>
                <a:lnTo>
                  <a:pt x="2627172" y="215090"/>
                </a:lnTo>
                <a:lnTo>
                  <a:pt x="2701870" y="257877"/>
                </a:lnTo>
                <a:lnTo>
                  <a:pt x="2774025" y="304364"/>
                </a:lnTo>
                <a:lnTo>
                  <a:pt x="2843867" y="353627"/>
                </a:lnTo>
                <a:lnTo>
                  <a:pt x="2910934" y="406590"/>
                </a:lnTo>
                <a:lnTo>
                  <a:pt x="2975688" y="462791"/>
                </a:lnTo>
                <a:lnTo>
                  <a:pt x="3037436" y="521536"/>
                </a:lnTo>
                <a:lnTo>
                  <a:pt x="3096177" y="583519"/>
                </a:lnTo>
                <a:lnTo>
                  <a:pt x="3152375" y="648277"/>
                </a:lnTo>
                <a:lnTo>
                  <a:pt x="3204872" y="715349"/>
                </a:lnTo>
                <a:lnTo>
                  <a:pt x="3254594" y="784964"/>
                </a:lnTo>
                <a:lnTo>
                  <a:pt x="3300847" y="857354"/>
                </a:lnTo>
                <a:lnTo>
                  <a:pt x="3343631" y="931826"/>
                </a:lnTo>
                <a:lnTo>
                  <a:pt x="3382946" y="1008611"/>
                </a:lnTo>
                <a:lnTo>
                  <a:pt x="3418561" y="1087709"/>
                </a:lnTo>
                <a:lnTo>
                  <a:pt x="3450475" y="1168426"/>
                </a:lnTo>
                <a:lnTo>
                  <a:pt x="3478690" y="1251224"/>
                </a:lnTo>
                <a:lnTo>
                  <a:pt x="3502510" y="1335872"/>
                </a:lnTo>
                <a:lnTo>
                  <a:pt x="3522168" y="1421908"/>
                </a:lnTo>
                <a:lnTo>
                  <a:pt x="3538125" y="1509332"/>
                </a:lnTo>
                <a:lnTo>
                  <a:pt x="3549457" y="1598606"/>
                </a:lnTo>
                <a:lnTo>
                  <a:pt x="3556163" y="1688805"/>
                </a:lnTo>
                <a:lnTo>
                  <a:pt x="3558476" y="1780392"/>
                </a:lnTo>
                <a:lnTo>
                  <a:pt x="3556163" y="1872210"/>
                </a:lnTo>
                <a:lnTo>
                  <a:pt x="3549457" y="1962640"/>
                </a:lnTo>
                <a:lnTo>
                  <a:pt x="3538125" y="2051683"/>
                </a:lnTo>
                <a:lnTo>
                  <a:pt x="3522168" y="2139338"/>
                </a:lnTo>
                <a:lnTo>
                  <a:pt x="3502510" y="2225374"/>
                </a:lnTo>
                <a:lnTo>
                  <a:pt x="3478690" y="2310023"/>
                </a:lnTo>
                <a:lnTo>
                  <a:pt x="3450475" y="2392821"/>
                </a:lnTo>
                <a:lnTo>
                  <a:pt x="3418561" y="2473537"/>
                </a:lnTo>
                <a:lnTo>
                  <a:pt x="3382946" y="2552635"/>
                </a:lnTo>
                <a:lnTo>
                  <a:pt x="3343631" y="2629189"/>
                </a:lnTo>
                <a:lnTo>
                  <a:pt x="3300847" y="2703892"/>
                </a:lnTo>
                <a:lnTo>
                  <a:pt x="3254594" y="2775820"/>
                </a:lnTo>
                <a:lnTo>
                  <a:pt x="3204872" y="2845898"/>
                </a:lnTo>
                <a:lnTo>
                  <a:pt x="3152375" y="2912969"/>
                </a:lnTo>
                <a:lnTo>
                  <a:pt x="3096177" y="2977727"/>
                </a:lnTo>
                <a:lnTo>
                  <a:pt x="3037436" y="3039479"/>
                </a:lnTo>
                <a:lnTo>
                  <a:pt x="2975688" y="3098455"/>
                </a:lnTo>
                <a:lnTo>
                  <a:pt x="2910934" y="3154656"/>
                </a:lnTo>
                <a:lnTo>
                  <a:pt x="2843867" y="3207388"/>
                </a:lnTo>
                <a:lnTo>
                  <a:pt x="2774025" y="3256882"/>
                </a:lnTo>
                <a:lnTo>
                  <a:pt x="2701870" y="3303369"/>
                </a:lnTo>
                <a:lnTo>
                  <a:pt x="2627172" y="3346156"/>
                </a:lnTo>
                <a:lnTo>
                  <a:pt x="2550623" y="3385705"/>
                </a:lnTo>
                <a:lnTo>
                  <a:pt x="2471761" y="3421091"/>
                </a:lnTo>
                <a:lnTo>
                  <a:pt x="2391050" y="3453007"/>
                </a:lnTo>
                <a:lnTo>
                  <a:pt x="2308257" y="3481223"/>
                </a:lnTo>
                <a:lnTo>
                  <a:pt x="2223845" y="3505045"/>
                </a:lnTo>
                <a:lnTo>
                  <a:pt x="2137815" y="3524935"/>
                </a:lnTo>
                <a:lnTo>
                  <a:pt x="2050397" y="3540662"/>
                </a:lnTo>
                <a:lnTo>
                  <a:pt x="1961128" y="3551995"/>
                </a:lnTo>
                <a:lnTo>
                  <a:pt x="1870704" y="3558702"/>
                </a:lnTo>
                <a:lnTo>
                  <a:pt x="1779122" y="3561246"/>
                </a:lnTo>
                <a:lnTo>
                  <a:pt x="1687772" y="3558702"/>
                </a:lnTo>
                <a:lnTo>
                  <a:pt x="1597579" y="3551995"/>
                </a:lnTo>
                <a:lnTo>
                  <a:pt x="1508311" y="3540662"/>
                </a:lnTo>
                <a:lnTo>
                  <a:pt x="1420893" y="3524935"/>
                </a:lnTo>
                <a:lnTo>
                  <a:pt x="1334631" y="3505045"/>
                </a:lnTo>
                <a:lnTo>
                  <a:pt x="1250219" y="3481223"/>
                </a:lnTo>
                <a:lnTo>
                  <a:pt x="1167657" y="3453007"/>
                </a:lnTo>
                <a:lnTo>
                  <a:pt x="1086946" y="3421091"/>
                </a:lnTo>
                <a:lnTo>
                  <a:pt x="1007853" y="3385705"/>
                </a:lnTo>
                <a:lnTo>
                  <a:pt x="931073" y="3346156"/>
                </a:lnTo>
                <a:lnTo>
                  <a:pt x="856837" y="3303369"/>
                </a:lnTo>
                <a:lnTo>
                  <a:pt x="784451" y="3256882"/>
                </a:lnTo>
                <a:lnTo>
                  <a:pt x="714840" y="3207388"/>
                </a:lnTo>
                <a:lnTo>
                  <a:pt x="647542" y="3154656"/>
                </a:lnTo>
                <a:lnTo>
                  <a:pt x="583019" y="3098455"/>
                </a:lnTo>
                <a:lnTo>
                  <a:pt x="521272" y="3039479"/>
                </a:lnTo>
                <a:lnTo>
                  <a:pt x="462299" y="2977727"/>
                </a:lnTo>
                <a:lnTo>
                  <a:pt x="406333" y="2912969"/>
                </a:lnTo>
                <a:lnTo>
                  <a:pt x="353373" y="2845898"/>
                </a:lnTo>
                <a:lnTo>
                  <a:pt x="304114" y="2775820"/>
                </a:lnTo>
                <a:lnTo>
                  <a:pt x="257398" y="2703892"/>
                </a:lnTo>
                <a:lnTo>
                  <a:pt x="214845" y="2629189"/>
                </a:lnTo>
                <a:lnTo>
                  <a:pt x="175530" y="2552635"/>
                </a:lnTo>
                <a:lnTo>
                  <a:pt x="139915" y="2473537"/>
                </a:lnTo>
                <a:lnTo>
                  <a:pt x="107769" y="2392821"/>
                </a:lnTo>
                <a:lnTo>
                  <a:pt x="80018" y="2310023"/>
                </a:lnTo>
                <a:lnTo>
                  <a:pt x="56197" y="2225374"/>
                </a:lnTo>
                <a:lnTo>
                  <a:pt x="36077" y="2139338"/>
                </a:lnTo>
                <a:lnTo>
                  <a:pt x="20583" y="2051683"/>
                </a:lnTo>
                <a:lnTo>
                  <a:pt x="9251" y="1962640"/>
                </a:lnTo>
                <a:lnTo>
                  <a:pt x="2544" y="1872210"/>
                </a:lnTo>
                <a:lnTo>
                  <a:pt x="0" y="1780392"/>
                </a:lnTo>
                <a:lnTo>
                  <a:pt x="2544" y="1688805"/>
                </a:lnTo>
                <a:lnTo>
                  <a:pt x="9251" y="1598606"/>
                </a:lnTo>
                <a:lnTo>
                  <a:pt x="20583" y="1509332"/>
                </a:lnTo>
                <a:lnTo>
                  <a:pt x="36077" y="1421908"/>
                </a:lnTo>
                <a:lnTo>
                  <a:pt x="56197" y="1335872"/>
                </a:lnTo>
                <a:lnTo>
                  <a:pt x="80018" y="1251224"/>
                </a:lnTo>
                <a:lnTo>
                  <a:pt x="107769" y="1168426"/>
                </a:lnTo>
                <a:lnTo>
                  <a:pt x="139915" y="1087709"/>
                </a:lnTo>
                <a:lnTo>
                  <a:pt x="175530" y="1008611"/>
                </a:lnTo>
                <a:lnTo>
                  <a:pt x="214845" y="931826"/>
                </a:lnTo>
                <a:lnTo>
                  <a:pt x="257398" y="857354"/>
                </a:lnTo>
                <a:lnTo>
                  <a:pt x="304114" y="784964"/>
                </a:lnTo>
                <a:lnTo>
                  <a:pt x="353373" y="715349"/>
                </a:lnTo>
                <a:lnTo>
                  <a:pt x="406333" y="648277"/>
                </a:lnTo>
                <a:lnTo>
                  <a:pt x="462299" y="583519"/>
                </a:lnTo>
                <a:lnTo>
                  <a:pt x="521272" y="521536"/>
                </a:lnTo>
                <a:lnTo>
                  <a:pt x="583019" y="462791"/>
                </a:lnTo>
                <a:lnTo>
                  <a:pt x="647542" y="406590"/>
                </a:lnTo>
                <a:lnTo>
                  <a:pt x="714840" y="353627"/>
                </a:lnTo>
                <a:lnTo>
                  <a:pt x="784451" y="304364"/>
                </a:lnTo>
                <a:lnTo>
                  <a:pt x="856837" y="257877"/>
                </a:lnTo>
                <a:lnTo>
                  <a:pt x="931073" y="215090"/>
                </a:lnTo>
                <a:lnTo>
                  <a:pt x="1007853" y="175541"/>
                </a:lnTo>
                <a:lnTo>
                  <a:pt x="1086946" y="140155"/>
                </a:lnTo>
                <a:lnTo>
                  <a:pt x="1167657" y="108239"/>
                </a:lnTo>
                <a:lnTo>
                  <a:pt x="1250219" y="80023"/>
                </a:lnTo>
                <a:lnTo>
                  <a:pt x="1334631" y="56201"/>
                </a:lnTo>
                <a:lnTo>
                  <a:pt x="1420893" y="36080"/>
                </a:lnTo>
                <a:lnTo>
                  <a:pt x="1508311" y="20584"/>
                </a:lnTo>
                <a:lnTo>
                  <a:pt x="1597579" y="9251"/>
                </a:lnTo>
                <a:lnTo>
                  <a:pt x="1687772" y="2544"/>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dirty="0"/>
          </a:p>
        </p:txBody>
      </p:sp>
      <p:sp>
        <p:nvSpPr>
          <p:cNvPr id="23" name="Title 1">
            <a:extLst>
              <a:ext uri="{FF2B5EF4-FFF2-40B4-BE49-F238E27FC236}">
                <a16:creationId xmlns:a16="http://schemas.microsoft.com/office/drawing/2014/main" id="{523EC8CE-D52F-4A43-930D-2145E9EBEDC0}"/>
              </a:ext>
            </a:extLst>
          </p:cNvPr>
          <p:cNvSpPr>
            <a:spLocks noGrp="1"/>
          </p:cNvSpPr>
          <p:nvPr>
            <p:ph type="title"/>
          </p:nvPr>
        </p:nvSpPr>
        <p:spPr>
          <a:xfrm>
            <a:off x="493907" y="3268684"/>
            <a:ext cx="2649765" cy="2968628"/>
          </a:xfrm>
        </p:spPr>
        <p:txBody>
          <a:bodyPr anchor="t">
            <a:normAutofit/>
          </a:bodyPr>
          <a:lstStyle>
            <a:lvl1pPr algn="l">
              <a:defRPr sz="2800" b="1">
                <a:solidFill>
                  <a:schemeClr val="bg1"/>
                </a:solidFill>
              </a:defRPr>
            </a:lvl1pPr>
          </a:lstStyle>
          <a:p>
            <a:endParaRPr lang="en-US" dirty="0"/>
          </a:p>
        </p:txBody>
      </p:sp>
    </p:spTree>
    <p:extLst>
      <p:ext uri="{BB962C8B-B14F-4D97-AF65-F5344CB8AC3E}">
        <p14:creationId xmlns:p14="http://schemas.microsoft.com/office/powerpoint/2010/main" val="1640632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with Contact Info">
    <p:spTree>
      <p:nvGrpSpPr>
        <p:cNvPr id="1" name=""/>
        <p:cNvGrpSpPr/>
        <p:nvPr/>
      </p:nvGrpSpPr>
      <p:grpSpPr>
        <a:xfrm>
          <a:off x="0" y="0"/>
          <a:ext cx="0" cy="0"/>
          <a:chOff x="0" y="0"/>
          <a:chExt cx="0" cy="0"/>
        </a:xfrm>
      </p:grpSpPr>
      <p:pic>
        <p:nvPicPr>
          <p:cNvPr id="11" name="Picture 10" descr="A person standing in front of a car&#10;&#10;Description automatically generated">
            <a:extLst>
              <a:ext uri="{FF2B5EF4-FFF2-40B4-BE49-F238E27FC236}">
                <a16:creationId xmlns:a16="http://schemas.microsoft.com/office/drawing/2014/main" id="{A5375C68-B984-0C46-8E1E-05600318B07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358BD26-8F12-42F0-B5CE-643B789B82DA}"/>
              </a:ext>
            </a:extLst>
          </p:cNvPr>
          <p:cNvPicPr>
            <a:picLocks noChangeAspect="1"/>
          </p:cNvPicPr>
          <p:nvPr userDrawn="1"/>
        </p:nvPicPr>
        <p:blipFill>
          <a:blip r:embed="rId3"/>
          <a:stretch>
            <a:fillRect/>
          </a:stretch>
        </p:blipFill>
        <p:spPr>
          <a:xfrm>
            <a:off x="837453" y="776037"/>
            <a:ext cx="4456175" cy="5305926"/>
          </a:xfrm>
          <a:prstGeom prst="rect">
            <a:avLst/>
          </a:prstGeom>
        </p:spPr>
      </p:pic>
      <p:sp>
        <p:nvSpPr>
          <p:cNvPr id="10" name="Rectangle 9">
            <a:extLst>
              <a:ext uri="{FF2B5EF4-FFF2-40B4-BE49-F238E27FC236}">
                <a16:creationId xmlns:a16="http://schemas.microsoft.com/office/drawing/2014/main" id="{77B59E1A-7DE5-43EA-BA90-6DF948F18395}"/>
              </a:ext>
            </a:extLst>
          </p:cNvPr>
          <p:cNvSpPr/>
          <p:nvPr userDrawn="1"/>
        </p:nvSpPr>
        <p:spPr>
          <a:xfrm>
            <a:off x="11354547" y="4114800"/>
            <a:ext cx="837453" cy="228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A3DD9D06-753E-4B8C-B1D0-FBCE4B6E6B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r="80462" b="-10696"/>
          <a:stretch/>
        </p:blipFill>
        <p:spPr>
          <a:xfrm>
            <a:off x="11581471" y="4306956"/>
            <a:ext cx="449498" cy="407473"/>
          </a:xfrm>
          <a:prstGeom prst="rect">
            <a:avLst/>
          </a:prstGeom>
        </p:spPr>
      </p:pic>
      <p:pic>
        <p:nvPicPr>
          <p:cNvPr id="13" name="Picture 12">
            <a:extLst>
              <a:ext uri="{FF2B5EF4-FFF2-40B4-BE49-F238E27FC236}">
                <a16:creationId xmlns:a16="http://schemas.microsoft.com/office/drawing/2014/main" id="{64293A5B-8A77-4AD7-998F-C398DB4AE9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855" t="-1" r="53790" b="-1"/>
          <a:stretch/>
        </p:blipFill>
        <p:spPr>
          <a:xfrm>
            <a:off x="11539677" y="4800251"/>
            <a:ext cx="491292" cy="368101"/>
          </a:xfrm>
          <a:prstGeom prst="rect">
            <a:avLst/>
          </a:prstGeom>
        </p:spPr>
      </p:pic>
      <p:pic>
        <p:nvPicPr>
          <p:cNvPr id="14" name="Picture 13">
            <a:extLst>
              <a:ext uri="{FF2B5EF4-FFF2-40B4-BE49-F238E27FC236}">
                <a16:creationId xmlns:a16="http://schemas.microsoft.com/office/drawing/2014/main" id="{BEE5DEE5-7C2B-43DF-9AE7-9A45EAB96F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0393" t="1" r="26596" b="5425"/>
          <a:stretch/>
        </p:blipFill>
        <p:spPr>
          <a:xfrm>
            <a:off x="11501579" y="5291107"/>
            <a:ext cx="529390" cy="348129"/>
          </a:xfrm>
          <a:prstGeom prst="rect">
            <a:avLst/>
          </a:prstGeom>
        </p:spPr>
      </p:pic>
      <p:pic>
        <p:nvPicPr>
          <p:cNvPr id="15" name="Picture 14">
            <a:extLst>
              <a:ext uri="{FF2B5EF4-FFF2-40B4-BE49-F238E27FC236}">
                <a16:creationId xmlns:a16="http://schemas.microsoft.com/office/drawing/2014/main" id="{3FC0CF79-2183-462D-AF8B-B061BDEBE3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3404" t="1" b="5425"/>
          <a:stretch/>
        </p:blipFill>
        <p:spPr>
          <a:xfrm>
            <a:off x="11405934" y="5781962"/>
            <a:ext cx="611871" cy="348129"/>
          </a:xfrm>
          <a:prstGeom prst="rect">
            <a:avLst/>
          </a:prstGeom>
        </p:spPr>
      </p:pic>
      <p:sp>
        <p:nvSpPr>
          <p:cNvPr id="3" name="Rectangle 2">
            <a:extLst>
              <a:ext uri="{FF2B5EF4-FFF2-40B4-BE49-F238E27FC236}">
                <a16:creationId xmlns:a16="http://schemas.microsoft.com/office/drawing/2014/main" id="{95B2310C-FCA0-4A36-8FD8-3C8CD26E3152}"/>
              </a:ext>
            </a:extLst>
          </p:cNvPr>
          <p:cNvSpPr/>
          <p:nvPr userDrawn="1"/>
        </p:nvSpPr>
        <p:spPr>
          <a:xfrm>
            <a:off x="5084047" y="4197511"/>
            <a:ext cx="6096000" cy="2118529"/>
          </a:xfrm>
          <a:prstGeom prst="rect">
            <a:avLst/>
          </a:prstGeom>
        </p:spPr>
        <p:txBody>
          <a:bodyPr>
            <a:spAutoFit/>
          </a:bodyPr>
          <a:lstStyle/>
          <a:p>
            <a:pPr algn="r">
              <a:lnSpc>
                <a:spcPct val="150000"/>
              </a:lnSpc>
            </a:pPr>
            <a:r>
              <a:rPr lang="es-ES" dirty="0">
                <a:solidFill>
                  <a:schemeClr val="bg1"/>
                </a:solidFill>
              </a:rPr>
              <a:t>+1 408 508 6750</a:t>
            </a:r>
          </a:p>
          <a:p>
            <a:pPr algn="r">
              <a:lnSpc>
                <a:spcPct val="150000"/>
              </a:lnSpc>
            </a:pPr>
            <a:r>
              <a:rPr lang="es-ES" dirty="0">
                <a:solidFill>
                  <a:schemeClr val="bg1"/>
                </a:solidFill>
              </a:rPr>
              <a:t>inquiry@hillstonenet.com</a:t>
            </a:r>
          </a:p>
          <a:p>
            <a:pPr algn="r">
              <a:lnSpc>
                <a:spcPct val="150000"/>
              </a:lnSpc>
            </a:pPr>
            <a:r>
              <a:rPr lang="es-ES" dirty="0">
                <a:solidFill>
                  <a:schemeClr val="bg1"/>
                </a:solidFill>
              </a:rPr>
              <a:t>5201 Great America Pkwy, #420</a:t>
            </a:r>
          </a:p>
          <a:p>
            <a:pPr algn="r">
              <a:lnSpc>
                <a:spcPct val="150000"/>
              </a:lnSpc>
            </a:pPr>
            <a:r>
              <a:rPr lang="es-ES" dirty="0">
                <a:solidFill>
                  <a:schemeClr val="bg1"/>
                </a:solidFill>
              </a:rPr>
              <a:t>Santa Clara, CA 95054</a:t>
            </a:r>
          </a:p>
          <a:p>
            <a:pPr algn="r">
              <a:lnSpc>
                <a:spcPct val="150000"/>
              </a:lnSpc>
            </a:pPr>
            <a:r>
              <a:rPr lang="es-ES" dirty="0">
                <a:solidFill>
                  <a:schemeClr val="bg1"/>
                </a:solidFill>
              </a:rPr>
              <a:t>www.hillstonenet.com</a:t>
            </a:r>
          </a:p>
        </p:txBody>
      </p:sp>
    </p:spTree>
    <p:extLst>
      <p:ext uri="{BB962C8B-B14F-4D97-AF65-F5344CB8AC3E}">
        <p14:creationId xmlns:p14="http://schemas.microsoft.com/office/powerpoint/2010/main" val="850177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目录页-1">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3962400" cy="6874262"/>
          </a:xfrm>
          <a:custGeom>
            <a:avLst/>
            <a:gdLst>
              <a:gd name="connsiteX0" fmla="*/ 0 w 3962400"/>
              <a:gd name="connsiteY0" fmla="*/ 0 h 6874262"/>
              <a:gd name="connsiteX1" fmla="*/ 3962400 w 3962400"/>
              <a:gd name="connsiteY1" fmla="*/ 0 h 6874262"/>
              <a:gd name="connsiteX2" fmla="*/ 3962400 w 3962400"/>
              <a:gd name="connsiteY2" fmla="*/ 6874262 h 6874262"/>
              <a:gd name="connsiteX3" fmla="*/ 0 w 3962400"/>
              <a:gd name="connsiteY3" fmla="*/ 6874262 h 6874262"/>
            </a:gdLst>
            <a:ahLst/>
            <a:cxnLst>
              <a:cxn ang="0">
                <a:pos x="connsiteX0" y="connsiteY0"/>
              </a:cxn>
              <a:cxn ang="0">
                <a:pos x="connsiteX1" y="connsiteY1"/>
              </a:cxn>
              <a:cxn ang="0">
                <a:pos x="connsiteX2" y="connsiteY2"/>
              </a:cxn>
              <a:cxn ang="0">
                <a:pos x="connsiteX3" y="connsiteY3"/>
              </a:cxn>
            </a:cxnLst>
            <a:rect l="l" t="t" r="r" b="b"/>
            <a:pathLst>
              <a:path w="3962400" h="6874262">
                <a:moveTo>
                  <a:pt x="0" y="0"/>
                </a:moveTo>
                <a:lnTo>
                  <a:pt x="3962400" y="0"/>
                </a:lnTo>
                <a:lnTo>
                  <a:pt x="3962400" y="6874262"/>
                </a:lnTo>
                <a:lnTo>
                  <a:pt x="0" y="6874262"/>
                </a:lnTo>
                <a:close/>
              </a:path>
            </a:pathLst>
          </a:custGeom>
        </p:spPr>
      </p:pic>
      <p:sp>
        <p:nvSpPr>
          <p:cNvPr id="17" name="矩形 16"/>
          <p:cNvSpPr/>
          <p:nvPr/>
        </p:nvSpPr>
        <p:spPr>
          <a:xfrm>
            <a:off x="1" y="0"/>
            <a:ext cx="3962400" cy="6874263"/>
          </a:xfrm>
          <a:prstGeom prst="rect">
            <a:avLst/>
          </a:prstGeom>
          <a:solidFill>
            <a:srgbClr val="2C4876">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1282" y="281603"/>
            <a:ext cx="1473200" cy="541714"/>
          </a:xfrm>
          <a:prstGeom prst="rect">
            <a:avLst/>
          </a:prstGeom>
        </p:spPr>
      </p:pic>
      <p:sp>
        <p:nvSpPr>
          <p:cNvPr id="8" name="文本框 7"/>
          <p:cNvSpPr txBox="1"/>
          <p:nvPr userDrawn="1"/>
        </p:nvSpPr>
        <p:spPr>
          <a:xfrm>
            <a:off x="876302" y="1866477"/>
            <a:ext cx="22986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Black" panose="020B0A04020102020204" pitchFamily="34" charset="0"/>
                <a:ea typeface="微软雅黑" panose="020B0503020204020204" pitchFamily="34" charset="-122"/>
                <a:cs typeface="+mn-cs"/>
              </a:rPr>
              <a:t>Contents</a:t>
            </a:r>
            <a:endParaRPr kumimoji="0" lang="zh-CN" altLang="en-US" sz="3200" b="0" i="0" u="none" strike="noStrike" kern="1200" cap="none" spc="0" normalizeH="0" baseline="0" noProof="0">
              <a:ln>
                <a:noFill/>
              </a:ln>
              <a:solidFill>
                <a:prstClr val="white"/>
              </a:solidFill>
              <a:effectLst/>
              <a:uLnTx/>
              <a:uFillTx/>
              <a:latin typeface="Arial Black" panose="020B0A0402010202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983690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4" name="灯片编号占位符 5"/>
          <p:cNvSpPr txBox="1">
            <a:spLocks/>
          </p:cNvSpPr>
          <p:nvPr userDrawn="1"/>
        </p:nvSpPr>
        <p:spPr>
          <a:xfrm>
            <a:off x="11567585" y="982133"/>
            <a:ext cx="571500" cy="364067"/>
          </a:xfrm>
          <a:prstGeom prst="rect">
            <a:avLst/>
          </a:prstGeom>
        </p:spPr>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E780482-4979-423C-9B41-D2810E8759C2}" type="slidenum">
              <a:rPr lang="zh-CN" altLang="en-US" sz="2133" b="1">
                <a:solidFill>
                  <a:schemeClr val="bg1"/>
                </a:solidFill>
                <a:ea typeface="SimSun" pitchFamily="2" charset="-122"/>
              </a:rPr>
              <a:pPr algn="ctr" eaLnBrk="1" hangingPunct="1"/>
              <a:t>‹#›</a:t>
            </a:fld>
            <a:endParaRPr lang="zh-CN" altLang="en-US" sz="1600" b="1">
              <a:solidFill>
                <a:schemeClr val="bg1"/>
              </a:solidFill>
              <a:ea typeface="SimSun" pitchFamily="2" charset="-122"/>
            </a:endParaRPr>
          </a:p>
        </p:txBody>
      </p:sp>
      <p:sp>
        <p:nvSpPr>
          <p:cNvPr id="2" name="标题 1"/>
          <p:cNvSpPr>
            <a:spLocks noGrp="1"/>
          </p:cNvSpPr>
          <p:nvPr>
            <p:ph type="title"/>
          </p:nvPr>
        </p:nvSpPr>
        <p:spPr/>
        <p:txBody>
          <a:bodyPr/>
          <a:lstStyle>
            <a:lvl1pPr>
              <a:defRPr/>
            </a:lvl1pPr>
          </a:lstStyle>
          <a:p>
            <a:r>
              <a:rPr lang="en-US" altLang="zh-CN"/>
              <a:t>Click to edit Master title style</a:t>
            </a:r>
            <a:endParaRPr lang="zh-CN" altLang="en-US" dirty="0"/>
          </a:p>
        </p:txBody>
      </p:sp>
      <p:sp>
        <p:nvSpPr>
          <p:cNvPr id="3" name="内容占位符 2"/>
          <p:cNvSpPr>
            <a:spLocks noGrp="1"/>
          </p:cNvSpPr>
          <p:nvPr>
            <p:ph idx="1"/>
          </p:nvPr>
        </p:nvSpPr>
        <p:spPr>
          <a:xfrm>
            <a:off x="815413" y="1340768"/>
            <a:ext cx="11041227" cy="4896544"/>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530956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带标题的空白版式">
    <p:spTree>
      <p:nvGrpSpPr>
        <p:cNvPr id="1" name=""/>
        <p:cNvGrpSpPr/>
        <p:nvPr/>
      </p:nvGrpSpPr>
      <p:grpSpPr>
        <a:xfrm>
          <a:off x="0" y="0"/>
          <a:ext cx="0" cy="0"/>
          <a:chOff x="0" y="0"/>
          <a:chExt cx="0" cy="0"/>
        </a:xfrm>
      </p:grpSpPr>
      <p:sp>
        <p:nvSpPr>
          <p:cNvPr id="3" name="标题 2"/>
          <p:cNvSpPr>
            <a:spLocks noGrp="1"/>
          </p:cNvSpPr>
          <p:nvPr>
            <p:ph type="title" hasCustomPrompt="1"/>
          </p:nvPr>
        </p:nvSpPr>
        <p:spPr/>
        <p:txBody>
          <a:bodyPr/>
          <a:lstStyle>
            <a:lvl1pPr>
              <a:defRPr b="0" i="0">
                <a:latin typeface="Arial" panose="020B0604020202020204" pitchFamily="34" charset="0"/>
                <a:cs typeface="Arial" panose="020B0604020202020204" pitchFamily="34" charset="0"/>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44447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灯片编号占位符 6"/>
          <p:cNvSpPr>
            <a:spLocks noGrp="1"/>
          </p:cNvSpPr>
          <p:nvPr>
            <p:ph type="sldNum" sz="quarter" idx="12"/>
          </p:nvPr>
        </p:nvSpPr>
        <p:spPr>
          <a:xfrm>
            <a:off x="697470" y="6356187"/>
            <a:ext cx="571350" cy="248005"/>
          </a:xfrm>
        </p:spPr>
        <p:txBody>
          <a:bodyPr/>
          <a:lstStyle>
            <a:lvl1pPr>
              <a:defRPr>
                <a:latin typeface="Arial" panose="020B0604020202020204" pitchFamily="34" charset="0"/>
                <a:cs typeface="Arial" panose="020B0604020202020204" pitchFamily="34" charset="0"/>
              </a:defRPr>
            </a:lvl1pPr>
          </a:lstStyle>
          <a:p>
            <a:pPr algn="ctr"/>
            <a:fld id="{571A5C36-D067-4A8B-BD3C-F67C535F77D7}" type="slidenum">
              <a:rPr lang="en-US" altLang="zh-CN" smtClean="0">
                <a:solidFill>
                  <a:prstClr val="white"/>
                </a:solidFill>
              </a:rPr>
              <a:pPr algn="ctr"/>
              <a:t>‹#›</a:t>
            </a:fld>
            <a:endParaRPr lang="en-US" altLang="zh-CN" dirty="0">
              <a:solidFill>
                <a:prstClr val="white"/>
              </a:solidFill>
            </a:endParaRPr>
          </a:p>
        </p:txBody>
      </p:sp>
    </p:spTree>
    <p:extLst>
      <p:ext uri="{BB962C8B-B14F-4D97-AF65-F5344CB8AC3E}">
        <p14:creationId xmlns:p14="http://schemas.microsoft.com/office/powerpoint/2010/main" val="396869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245406F-BEA2-421D-939F-AB855F645696}"/>
              </a:ext>
            </a:extLst>
          </p:cNvPr>
          <p:cNvPicPr>
            <a:picLocks noChangeAspect="1"/>
          </p:cNvPicPr>
          <p:nvPr userDrawn="1"/>
        </p:nvPicPr>
        <p:blipFill>
          <a:blip r:embed="rId3"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a16="http://schemas.microsoft.com/office/drawing/2014/main" id="{2BECBBAC-85D4-444D-928A-FB0147C4F7C7}"/>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49" name="Picture 48">
            <a:extLst>
              <a:ext uri="{FF2B5EF4-FFF2-40B4-BE49-F238E27FC236}">
                <a16:creationId xmlns:a16="http://schemas.microsoft.com/office/drawing/2014/main" id="{74E52331-52A8-48E8-AEDD-D86A74BC471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a16="http://schemas.microsoft.com/office/drawing/2014/main" id="{9C84D1EA-08F1-426B-87F7-E0F4A9D71DC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938404" y="4827742"/>
            <a:ext cx="1986643" cy="457200"/>
          </a:xfrm>
          <a:prstGeom prst="rect">
            <a:avLst/>
          </a:prstGeom>
        </p:spPr>
      </p:pic>
      <p:sp>
        <p:nvSpPr>
          <p:cNvPr id="3" name="Rectangle 2">
            <a:extLst>
              <a:ext uri="{FF2B5EF4-FFF2-40B4-BE49-F238E27FC236}">
                <a16:creationId xmlns:a16="http://schemas.microsoft.com/office/drawing/2014/main" id="{1A2AA43F-022C-4A79-B293-29E80ADEAD70}"/>
              </a:ext>
            </a:extLst>
          </p:cNvPr>
          <p:cNvSpPr/>
          <p:nvPr userDrawn="1"/>
        </p:nvSpPr>
        <p:spPr>
          <a:xfrm>
            <a:off x="6096000" y="5457418"/>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
        <p:nvSpPr>
          <p:cNvPr id="9" name="Title 1">
            <a:extLst>
              <a:ext uri="{FF2B5EF4-FFF2-40B4-BE49-F238E27FC236}">
                <a16:creationId xmlns:a16="http://schemas.microsoft.com/office/drawing/2014/main" id="{98323666-8857-4ADD-AD23-C8C78D6A0F85}"/>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61387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文本样式页（大纲）">
    <p:spTree>
      <p:nvGrpSpPr>
        <p:cNvPr id="1" name=""/>
        <p:cNvGrpSpPr/>
        <p:nvPr/>
      </p:nvGrpSpPr>
      <p:grpSpPr>
        <a:xfrm>
          <a:off x="0" y="0"/>
          <a:ext cx="0" cy="0"/>
          <a:chOff x="0" y="0"/>
          <a:chExt cx="0" cy="0"/>
        </a:xfrm>
      </p:grpSpPr>
      <p:sp>
        <p:nvSpPr>
          <p:cNvPr id="3" name="标题 2"/>
          <p:cNvSpPr>
            <a:spLocks noGrp="1"/>
          </p:cNvSpPr>
          <p:nvPr>
            <p:ph type="title" hasCustomPrompt="1"/>
          </p:nvPr>
        </p:nvSpPr>
        <p:spPr/>
        <p:txBody>
          <a:bodyPr/>
          <a:lstStyle>
            <a:lvl1pPr>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文本占位符 3"/>
          <p:cNvSpPr>
            <a:spLocks noGrp="1"/>
          </p:cNvSpPr>
          <p:nvPr>
            <p:ph type="body" sz="quarter" idx="13" hasCustomPrompt="1"/>
          </p:nvPr>
        </p:nvSpPr>
        <p:spPr>
          <a:xfrm>
            <a:off x="685768" y="1195290"/>
            <a:ext cx="10820464" cy="4643535"/>
          </a:xfrm>
        </p:spPr>
        <p:txBody>
          <a:bodyPr/>
          <a:lstStyle>
            <a:lvl1pPr marL="2857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1pPr>
            <a:lvl2pPr marL="7429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2pPr>
            <a:lvl3pPr marL="12001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3pPr>
            <a:lvl4pPr marL="16573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4pPr>
            <a:lvl5pPr marL="2114550" indent="-285750">
              <a:buFont typeface="Arial" panose="020B0604020202020204" pitchFamily="34" charset="0"/>
              <a:buChar char="•"/>
              <a:defRPr>
                <a:solidFill>
                  <a:schemeClr val="bg1">
                    <a:lumMod val="50000"/>
                  </a:schemeClr>
                </a:solidFill>
                <a:latin typeface="微软雅黑" panose="020B0503020204020204" pitchFamily="34" charset="-122"/>
                <a:ea typeface="微软雅黑" panose="020B0503020204020204" pitchFamily="34" charset="-122"/>
              </a:defRPr>
            </a:lvl5pPr>
          </a:lstStyle>
          <a:p>
            <a:pPr lvl="0"/>
            <a:r>
              <a:rPr lang="en-US" altLang="zh-CN" dirty="0"/>
              <a:t>First Level</a:t>
            </a:r>
            <a:endParaRPr lang="zh-CN" altLang="en-US" dirty="0"/>
          </a:p>
          <a:p>
            <a:pPr lvl="1"/>
            <a:r>
              <a:rPr lang="en-US" altLang="zh-CN" dirty="0"/>
              <a:t>Second</a:t>
            </a:r>
            <a:endParaRPr lang="zh-CN" altLang="en-US" dirty="0"/>
          </a:p>
          <a:p>
            <a:pPr lvl="2"/>
            <a:r>
              <a:rPr lang="en-US" altLang="zh-CN" dirty="0"/>
              <a:t>Third</a:t>
            </a:r>
            <a:endParaRPr lang="zh-CN" altLang="en-US" dirty="0"/>
          </a:p>
          <a:p>
            <a:pPr lvl="3"/>
            <a:r>
              <a:rPr lang="en-US" altLang="zh-CN" dirty="0"/>
              <a:t>Forth</a:t>
            </a:r>
            <a:endParaRPr lang="zh-CN" altLang="en-US" dirty="0"/>
          </a:p>
          <a:p>
            <a:pPr lvl="4"/>
            <a:r>
              <a:rPr lang="en-US" altLang="zh-CN" dirty="0"/>
              <a:t>Fifth</a:t>
            </a:r>
            <a:endParaRPr lang="zh-CN" altLang="en-US" dirty="0"/>
          </a:p>
        </p:txBody>
      </p:sp>
    </p:spTree>
    <p:extLst>
      <p:ext uri="{BB962C8B-B14F-4D97-AF65-F5344CB8AC3E}">
        <p14:creationId xmlns:p14="http://schemas.microsoft.com/office/powerpoint/2010/main" val="26209748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文本样式页（段落）">
    <p:spTree>
      <p:nvGrpSpPr>
        <p:cNvPr id="1" name=""/>
        <p:cNvGrpSpPr/>
        <p:nvPr/>
      </p:nvGrpSpPr>
      <p:grpSpPr>
        <a:xfrm>
          <a:off x="0" y="0"/>
          <a:ext cx="0" cy="0"/>
          <a:chOff x="0" y="0"/>
          <a:chExt cx="0" cy="0"/>
        </a:xfrm>
      </p:grpSpPr>
      <p:sp>
        <p:nvSpPr>
          <p:cNvPr id="16" name="文本占位符 7"/>
          <p:cNvSpPr>
            <a:spLocks noGrp="1"/>
          </p:cNvSpPr>
          <p:nvPr>
            <p:ph type="body" sz="quarter" idx="11" hasCustomPrompt="1"/>
          </p:nvPr>
        </p:nvSpPr>
        <p:spPr>
          <a:xfrm>
            <a:off x="685768" y="1195290"/>
            <a:ext cx="10820464" cy="4634010"/>
          </a:xfrm>
        </p:spPr>
        <p:txBody>
          <a:bodyPr vert="horz" lIns="91440" tIns="45720" rIns="91440" bIns="45720" numCol="2" spcCol="432000" rtlCol="0" anchor="t">
            <a:noAutofit/>
          </a:bodyPr>
          <a:lstStyle>
            <a:lvl1pPr marL="0" marR="0" indent="0" algn="just" defTabSz="914400" rtl="0" eaLnBrk="1" fontAlgn="auto" latinLnBrk="0" hangingPunct="1">
              <a:lnSpc>
                <a:spcPct val="120000"/>
              </a:lnSpc>
              <a:spcBef>
                <a:spcPct val="0"/>
              </a:spcBef>
              <a:spcAft>
                <a:spcPts val="0"/>
              </a:spcAft>
              <a:buClrTx/>
              <a:buSzTx/>
              <a:buFontTx/>
              <a:buNone/>
              <a:tabLst/>
              <a:defRPr kumimoji="0" lang="zh-CN" altLang="en-US" sz="1600" b="0" i="0" u="none" strike="noStrike" cap="none" spc="0" normalizeH="0" baseline="0" smtClean="0">
                <a:ln>
                  <a:noFill/>
                </a:ln>
                <a:solidFill>
                  <a:schemeClr val="bg1">
                    <a:lumMod val="65000"/>
                  </a:schemeClr>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dirty="0"/>
              <a:t>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 Texts </a:t>
            </a:r>
            <a:r>
              <a:rPr lang="en-US" altLang="zh-CN" dirty="0" err="1"/>
              <a:t>HereTexts</a:t>
            </a:r>
            <a:r>
              <a:rPr lang="en-US" altLang="zh-CN" dirty="0"/>
              <a:t> Here</a:t>
            </a:r>
            <a:endParaRPr lang="zh-CN" altLang="en-US" dirty="0"/>
          </a:p>
        </p:txBody>
      </p:sp>
      <p:sp>
        <p:nvSpPr>
          <p:cNvPr id="3" name="标题 2"/>
          <p:cNvSpPr>
            <a:spLocks noGrp="1"/>
          </p:cNvSpPr>
          <p:nvPr>
            <p:ph type="title" hasCustomPrompt="1"/>
          </p:nvPr>
        </p:nvSpPr>
        <p:spPr/>
        <p:txBody>
          <a:bodyPr>
            <a:normAutofit/>
          </a:bodyPr>
          <a:lstStyle>
            <a:lvl1pPr marL="0" indent="0" algn="l" defTabSz="914400" rtl="0" eaLnBrk="1" latinLnBrk="0" hangingPunct="1">
              <a:lnSpc>
                <a:spcPct val="90000"/>
              </a:lnSpc>
              <a:spcBef>
                <a:spcPct val="0"/>
              </a:spcBef>
              <a:buFontTx/>
              <a:buNone/>
              <a:defRPr kumimoji="0" lang="zh-CN" altLang="en-US" sz="3200" b="0" i="0" u="none" strike="noStrike" kern="1200" cap="none" spc="0" normalizeH="0" baseline="0" dirty="0">
                <a:ln>
                  <a:noFill/>
                </a:ln>
                <a:solidFill>
                  <a:srgbClr val="44546A"/>
                </a:solidFill>
                <a:effectLst/>
                <a:uLnTx/>
                <a:uFillTx/>
                <a:latin typeface="Arial" panose="020B0604020202020204" pitchFamily="34" charset="0"/>
                <a:ea typeface="微软雅黑" panose="020B0503020204020204" pitchFamily="34" charset="-122"/>
                <a:cs typeface="Arial" panose="020B0604020202020204" pitchFamily="34" charset="0"/>
              </a:defRPr>
            </a:lvl1pPr>
          </a:lstStyle>
          <a:p>
            <a:r>
              <a:rPr lang="en-US" altLang="zh-CN" dirty="0"/>
              <a:t>Title Here</a:t>
            </a:r>
            <a:endParaRPr lang="zh-CN" altLang="en-US" dirty="0"/>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71A5C36-D067-4A8B-BD3C-F67C535F77D7}" type="slidenum">
              <a:rPr kumimoji="0" lang="en-US" altLang="zh-CN" sz="1200" b="0" i="0" u="none" strike="noStrike" kern="1200" cap="none" spc="0" normalizeH="0" baseline="0" noProof="0" smtClean="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46175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C80C4785-F9F3-BB43-A857-5D072029C04C}" type="datetimeFigureOut">
              <a:rPr kumimoji="1" lang="zh-CN" altLang="en-US" smtClean="0"/>
              <a:t>2020/10/5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AA544B40-974E-214E-BFF2-DA8611CA356F}" type="slidenum">
              <a:rPr kumimoji="1" lang="zh-CN" altLang="en-US" smtClean="0"/>
              <a:t>‹#›</a:t>
            </a:fld>
            <a:endParaRPr kumimoji="1" lang="zh-CN" altLang="en-US"/>
          </a:p>
        </p:txBody>
      </p:sp>
    </p:spTree>
    <p:extLst>
      <p:ext uri="{BB962C8B-B14F-4D97-AF65-F5344CB8AC3E}">
        <p14:creationId xmlns:p14="http://schemas.microsoft.com/office/powerpoint/2010/main" val="4225769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787829"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375829"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827629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87831" y="1020729"/>
            <a:ext cx="4011084" cy="1007255"/>
          </a:xfrm>
        </p:spPr>
        <p:txBody>
          <a:bodyPr anchor="b"/>
          <a:lstStyle>
            <a:lvl1pPr algn="l">
              <a:defRPr sz="2000" b="1"/>
            </a:lvl1pPr>
          </a:lstStyle>
          <a:p>
            <a:r>
              <a:rPr lang="en-US" altLang="zh-CN"/>
              <a:t>Click to edit Master title style</a:t>
            </a:r>
            <a:endParaRPr lang="zh-CN" altLang="en-US" dirty="0"/>
          </a:p>
        </p:txBody>
      </p:sp>
      <p:sp>
        <p:nvSpPr>
          <p:cNvPr id="3" name="内容占位符 2"/>
          <p:cNvSpPr>
            <a:spLocks noGrp="1"/>
          </p:cNvSpPr>
          <p:nvPr>
            <p:ph idx="1"/>
          </p:nvPr>
        </p:nvSpPr>
        <p:spPr>
          <a:xfrm>
            <a:off x="4944964" y="1019871"/>
            <a:ext cx="6815667" cy="5073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文本占位符 3"/>
          <p:cNvSpPr>
            <a:spLocks noGrp="1"/>
          </p:cNvSpPr>
          <p:nvPr>
            <p:ph type="body" sz="half" idx="2"/>
          </p:nvPr>
        </p:nvSpPr>
        <p:spPr>
          <a:xfrm>
            <a:off x="787831" y="2027125"/>
            <a:ext cx="4011084" cy="406617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ltLang="zh-CN"/>
              <a:t>Click to edit Master text styles</a:t>
            </a:r>
          </a:p>
        </p:txBody>
      </p:sp>
      <p:sp>
        <p:nvSpPr>
          <p:cNvPr id="5" name="灯片编号占位符 1"/>
          <p:cNvSpPr>
            <a:spLocks noGrp="1"/>
          </p:cNvSpPr>
          <p:nvPr>
            <p:ph type="sldNum" sz="quarter" idx="4"/>
          </p:nvPr>
        </p:nvSpPr>
        <p:spPr>
          <a:xfrm>
            <a:off x="697470" y="6356188"/>
            <a:ext cx="571351" cy="248005"/>
          </a:xfrm>
          <a:prstGeom prst="roundRect">
            <a:avLst>
              <a:gd name="adj" fmla="val 50000"/>
            </a:avLst>
          </a:prstGeom>
          <a:solidFill>
            <a:schemeClr val="bg2"/>
          </a:solidFill>
        </p:spPr>
        <p:txBody>
          <a:bodyPr vert="horz" lIns="91440" tIns="45720" rIns="91440" bIns="45720" rtlCol="0" anchor="ctr"/>
          <a:lstStyle>
            <a:lvl1pPr>
              <a:defRPr lang="zh-CN" altLang="en-US" sz="1200" b="0" i="0" smtClean="0">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algn="ctr" defTabSz="914377">
              <a:defRPr/>
            </a:pPr>
            <a:fld id="{571A5C36-D067-4A8B-BD3C-F67C535F77D7}" type="slidenum">
              <a:rPr lang="en-US" altLang="zh-CN" smtClean="0">
                <a:solidFill>
                  <a:prstClr val="white"/>
                </a:solidFill>
              </a:rPr>
              <a:pPr algn="ctr" defTabSz="914377">
                <a:defRPr/>
              </a:pPr>
              <a:t>‹#›</a:t>
            </a:fld>
            <a:endParaRPr lang="en-US" altLang="zh-CN" dirty="0">
              <a:solidFill>
                <a:prstClr val="white"/>
              </a:solidFill>
            </a:endParaRPr>
          </a:p>
        </p:txBody>
      </p:sp>
    </p:spTree>
    <p:extLst>
      <p:ext uri="{BB962C8B-B14F-4D97-AF65-F5344CB8AC3E}">
        <p14:creationId xmlns:p14="http://schemas.microsoft.com/office/powerpoint/2010/main" val="42631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封面-3">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矩形 8"/>
          <p:cNvSpPr/>
          <p:nvPr userDrawn="1"/>
        </p:nvSpPr>
        <p:spPr>
          <a:xfrm>
            <a:off x="0" y="2071869"/>
            <a:ext cx="12192000" cy="2083443"/>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latin typeface="Calibri" charset="0"/>
              <a:ea typeface="Calibri" charset="0"/>
              <a:cs typeface="Calibri" charset="0"/>
            </a:endParaRPr>
          </a:p>
        </p:txBody>
      </p:sp>
      <p:sp>
        <p:nvSpPr>
          <p:cNvPr id="12" name="文本占位符 7"/>
          <p:cNvSpPr>
            <a:spLocks noGrp="1"/>
          </p:cNvSpPr>
          <p:nvPr>
            <p:ph type="body" sz="quarter" idx="10" hasCustomPrompt="1"/>
          </p:nvPr>
        </p:nvSpPr>
        <p:spPr>
          <a:xfrm>
            <a:off x="3000337" y="2588771"/>
            <a:ext cx="5974879" cy="840231"/>
          </a:xfrm>
        </p:spPr>
        <p:txBody>
          <a:bodyPr wrap="square">
            <a:spAutoFit/>
          </a:bodyPr>
          <a:lstStyle>
            <a:lvl1pPr marL="0" indent="0" algn="ctr">
              <a:buNone/>
              <a:defRPr lang="zh-CN" altLang="en-US" sz="5400" b="0" i="0" u="none" smtClean="0">
                <a:solidFill>
                  <a:schemeClr val="bg1"/>
                </a:solidFill>
                <a:latin typeface="Calibri" charset="0"/>
                <a:ea typeface="Calibri" charset="0"/>
                <a:cs typeface="Calibri" charset="0"/>
              </a:defRPr>
            </a:lvl1pPr>
          </a:lstStyle>
          <a:p>
            <a:pPr marL="0" lvl="0"/>
            <a:r>
              <a:rPr lang="en-US" altLang="zh-CN" dirty="0"/>
              <a:t>Title here</a:t>
            </a:r>
            <a:endParaRPr lang="zh-CN" altLang="en-US" dirty="0"/>
          </a:p>
        </p:txBody>
      </p:sp>
      <p:pic>
        <p:nvPicPr>
          <p:cNvPr id="15" name="图片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2883" y="334169"/>
            <a:ext cx="1473200" cy="541715"/>
          </a:xfrm>
          <a:prstGeom prst="rect">
            <a:avLst/>
          </a:prstGeom>
        </p:spPr>
      </p:pic>
    </p:spTree>
    <p:extLst>
      <p:ext uri="{BB962C8B-B14F-4D97-AF65-F5344CB8AC3E}">
        <p14:creationId xmlns:p14="http://schemas.microsoft.com/office/powerpoint/2010/main" val="1315999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封面-3">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9" name="矩形 8"/>
          <p:cNvSpPr/>
          <p:nvPr userDrawn="1"/>
        </p:nvSpPr>
        <p:spPr>
          <a:xfrm>
            <a:off x="0" y="2071869"/>
            <a:ext cx="12192000" cy="2083443"/>
          </a:xfrm>
          <a:prstGeom prst="rect">
            <a:avLst/>
          </a:prstGeom>
          <a:solidFill>
            <a:schemeClr val="bg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latin typeface="Calibri" charset="0"/>
              <a:ea typeface="Calibri" charset="0"/>
              <a:cs typeface="Calibri" charset="0"/>
            </a:endParaRPr>
          </a:p>
        </p:txBody>
      </p:sp>
      <p:sp>
        <p:nvSpPr>
          <p:cNvPr id="12" name="文本占位符 7"/>
          <p:cNvSpPr>
            <a:spLocks noGrp="1"/>
          </p:cNvSpPr>
          <p:nvPr>
            <p:ph type="body" sz="quarter" idx="10" hasCustomPrompt="1"/>
          </p:nvPr>
        </p:nvSpPr>
        <p:spPr>
          <a:xfrm>
            <a:off x="3000337" y="2588771"/>
            <a:ext cx="5974879" cy="840231"/>
          </a:xfrm>
        </p:spPr>
        <p:txBody>
          <a:bodyPr wrap="square">
            <a:spAutoFit/>
          </a:bodyPr>
          <a:lstStyle>
            <a:lvl1pPr marL="0" indent="0" algn="ctr">
              <a:buNone/>
              <a:defRPr lang="zh-CN" altLang="en-US" sz="5400" b="0" i="0" u="none" smtClean="0">
                <a:solidFill>
                  <a:schemeClr val="bg1"/>
                </a:solidFill>
                <a:latin typeface="Calibri" charset="0"/>
                <a:ea typeface="Calibri" charset="0"/>
                <a:cs typeface="Calibri" charset="0"/>
              </a:defRPr>
            </a:lvl1pPr>
          </a:lstStyle>
          <a:p>
            <a:pPr marL="0" lvl="0"/>
            <a:r>
              <a:rPr lang="en-US" altLang="zh-CN" dirty="0"/>
              <a:t>Title here</a:t>
            </a:r>
            <a:endParaRPr lang="zh-CN" altLang="en-US" dirty="0"/>
          </a:p>
        </p:txBody>
      </p:sp>
      <p:pic>
        <p:nvPicPr>
          <p:cNvPr id="15" name="图片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2883" y="334169"/>
            <a:ext cx="1473200" cy="541715"/>
          </a:xfrm>
          <a:prstGeom prst="rect">
            <a:avLst/>
          </a:prstGeom>
        </p:spPr>
      </p:pic>
    </p:spTree>
    <p:extLst>
      <p:ext uri="{BB962C8B-B14F-4D97-AF65-F5344CB8AC3E}">
        <p14:creationId xmlns:p14="http://schemas.microsoft.com/office/powerpoint/2010/main" val="2886277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800474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528565-1F81-A941-98D2-FAC54BE77DB8}"/>
              </a:ext>
            </a:extLst>
          </p:cNvPr>
          <p:cNvPicPr>
            <a:picLocks noChangeAspect="1"/>
          </p:cNvPicPr>
          <p:nvPr userDrawn="1"/>
        </p:nvPicPr>
        <p:blipFill>
          <a:blip r:embed="rId2"/>
          <a:stretch>
            <a:fillRect/>
          </a:stretch>
        </p:blipFill>
        <p:spPr>
          <a:xfrm>
            <a:off x="0" y="6740"/>
            <a:ext cx="12192000" cy="6844520"/>
          </a:xfrm>
          <a:prstGeom prst="rect">
            <a:avLst/>
          </a:prstGeom>
        </p:spPr>
      </p:pic>
      <p:sp>
        <p:nvSpPr>
          <p:cNvPr id="3" name="Subtitle 2">
            <a:extLst>
              <a:ext uri="{FF2B5EF4-FFF2-40B4-BE49-F238E27FC236}">
                <a16:creationId xmlns:a16="http://schemas.microsoft.com/office/drawing/2014/main" id="{DD31A06E-9A81-BC4B-9F49-84D3509A50C4}"/>
              </a:ext>
            </a:extLst>
          </p:cNvPr>
          <p:cNvSpPr>
            <a:spLocks noGrp="1"/>
          </p:cNvSpPr>
          <p:nvPr>
            <p:ph type="subTitle" idx="1"/>
          </p:nvPr>
        </p:nvSpPr>
        <p:spPr>
          <a:xfrm>
            <a:off x="3454398" y="3711301"/>
            <a:ext cx="8470897" cy="1529094"/>
          </a:xfrm>
          <a:prstGeom prst="rect">
            <a:avLst/>
          </a:prstGeom>
        </p:spPr>
        <p:txBody>
          <a:bodyPr>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4EDF71CC-14BC-4D4D-AD43-FD514C7C42A1}"/>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r>
              <a:rPr lang="en-US" dirty="0"/>
              <a:t>Click to edit Master title style</a:t>
            </a:r>
          </a:p>
        </p:txBody>
      </p:sp>
      <p:pic>
        <p:nvPicPr>
          <p:cNvPr id="11" name="Picture 10">
            <a:extLst>
              <a:ext uri="{FF2B5EF4-FFF2-40B4-BE49-F238E27FC236}">
                <a16:creationId xmlns:a16="http://schemas.microsoft.com/office/drawing/2014/main" id="{97EA33E3-FF1C-C94C-AD46-A50FCC015262}"/>
              </a:ext>
            </a:extLst>
          </p:cNvPr>
          <p:cNvPicPr>
            <a:picLocks noChangeAspect="1"/>
          </p:cNvPicPr>
          <p:nvPr userDrawn="1"/>
        </p:nvPicPr>
        <p:blipFill>
          <a:blip r:embed="rId3"/>
          <a:stretch>
            <a:fillRect/>
          </a:stretch>
        </p:blipFill>
        <p:spPr>
          <a:xfrm>
            <a:off x="-15092" y="441387"/>
            <a:ext cx="2743775" cy="1295672"/>
          </a:xfrm>
          <a:prstGeom prst="rect">
            <a:avLst/>
          </a:prstGeom>
        </p:spPr>
      </p:pic>
    </p:spTree>
    <p:extLst>
      <p:ext uri="{BB962C8B-B14F-4D97-AF65-F5344CB8AC3E}">
        <p14:creationId xmlns:p14="http://schemas.microsoft.com/office/powerpoint/2010/main" val="14916664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pic>
        <p:nvPicPr>
          <p:cNvPr id="32" name="Picture 31" descr="A picture containing outdoor, snow, plane, skiing&#10;&#10;Description automatically generated">
            <a:extLst>
              <a:ext uri="{FF2B5EF4-FFF2-40B4-BE49-F238E27FC236}">
                <a16:creationId xmlns:a16="http://schemas.microsoft.com/office/drawing/2014/main" id="{C664AEAC-5F51-4350-B32A-01418FC87E8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4000"/>
                    </a14:imgEffect>
                  </a14:imgLayer>
                </a14:imgProps>
              </a:ext>
            </a:extLst>
          </a:blip>
          <a:stretch>
            <a:fillRect/>
          </a:stretch>
        </p:blipFill>
        <p:spPr>
          <a:xfrm>
            <a:off x="0" y="3570"/>
            <a:ext cx="12192000" cy="6854430"/>
          </a:xfrm>
          <a:prstGeom prst="rect">
            <a:avLst/>
          </a:prstGeom>
        </p:spPr>
      </p:pic>
      <p:pic>
        <p:nvPicPr>
          <p:cNvPr id="33" name="Picture 32">
            <a:extLst>
              <a:ext uri="{FF2B5EF4-FFF2-40B4-BE49-F238E27FC236}">
                <a16:creationId xmlns:a16="http://schemas.microsoft.com/office/drawing/2014/main" id="{D245406F-BEA2-421D-939F-AB855F645696}"/>
              </a:ext>
            </a:extLst>
          </p:cNvPr>
          <p:cNvPicPr>
            <a:picLocks noChangeAspect="1"/>
          </p:cNvPicPr>
          <p:nvPr userDrawn="1"/>
        </p:nvPicPr>
        <p:blipFill>
          <a:blip r:embed="rId4" cstate="screen">
            <a:alphaModFix amt="0"/>
            <a:extLst>
              <a:ext uri="{28A0092B-C50C-407E-A947-70E740481C1C}">
                <a14:useLocalDpi xmlns:a14="http://schemas.microsoft.com/office/drawing/2010/main"/>
              </a:ext>
            </a:extLst>
          </a:blip>
          <a:stretch>
            <a:fillRect/>
          </a:stretch>
        </p:blipFill>
        <p:spPr>
          <a:xfrm>
            <a:off x="0" y="5550937"/>
            <a:ext cx="12192000" cy="1305278"/>
          </a:xfrm>
          <a:prstGeom prst="rect">
            <a:avLst/>
          </a:prstGeom>
        </p:spPr>
      </p:pic>
      <p:pic>
        <p:nvPicPr>
          <p:cNvPr id="34" name="Picture 33">
            <a:extLst>
              <a:ext uri="{FF2B5EF4-FFF2-40B4-BE49-F238E27FC236}">
                <a16:creationId xmlns:a16="http://schemas.microsoft.com/office/drawing/2014/main" id="{2BECBBAC-85D4-444D-928A-FB0147C4F7C7}"/>
              </a:ext>
            </a:extLst>
          </p:cNvPr>
          <p:cNvPicPr>
            <a:picLocks noChangeAspect="1"/>
          </p:cNvPicPr>
          <p:nvPr userDrawn="1"/>
        </p:nvPicPr>
        <p:blipFill>
          <a:blip r:embed="rId5"/>
          <a:stretch>
            <a:fillRect/>
          </a:stretch>
        </p:blipFill>
        <p:spPr>
          <a:xfrm>
            <a:off x="-15092" y="441387"/>
            <a:ext cx="2743775" cy="1295672"/>
          </a:xfrm>
          <a:prstGeom prst="rect">
            <a:avLst/>
          </a:prstGeom>
        </p:spPr>
      </p:pic>
      <p:pic>
        <p:nvPicPr>
          <p:cNvPr id="49" name="Picture 48">
            <a:extLst>
              <a:ext uri="{FF2B5EF4-FFF2-40B4-BE49-F238E27FC236}">
                <a16:creationId xmlns:a16="http://schemas.microsoft.com/office/drawing/2014/main" id="{74E52331-52A8-48E8-AEDD-D86A74BC471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pic>
        <p:nvPicPr>
          <p:cNvPr id="51" name="Picture 50">
            <a:extLst>
              <a:ext uri="{FF2B5EF4-FFF2-40B4-BE49-F238E27FC236}">
                <a16:creationId xmlns:a16="http://schemas.microsoft.com/office/drawing/2014/main" id="{9C84D1EA-08F1-426B-87F7-E0F4A9D71DC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938404" y="4378804"/>
            <a:ext cx="1986643" cy="457200"/>
          </a:xfrm>
          <a:prstGeom prst="rect">
            <a:avLst/>
          </a:prstGeom>
        </p:spPr>
      </p:pic>
      <p:sp>
        <p:nvSpPr>
          <p:cNvPr id="52" name="Text Placeholder 3">
            <a:extLst>
              <a:ext uri="{FF2B5EF4-FFF2-40B4-BE49-F238E27FC236}">
                <a16:creationId xmlns:a16="http://schemas.microsoft.com/office/drawing/2014/main" id="{ED484267-7114-4A7E-A11B-006883FE488D}"/>
              </a:ext>
            </a:extLst>
          </p:cNvPr>
          <p:cNvSpPr>
            <a:spLocks noGrp="1"/>
          </p:cNvSpPr>
          <p:nvPr>
            <p:ph type="body" sz="quarter" idx="10" hasCustomPrompt="1"/>
          </p:nvPr>
        </p:nvSpPr>
        <p:spPr>
          <a:xfrm>
            <a:off x="3432175" y="2205038"/>
            <a:ext cx="8493125" cy="1728787"/>
          </a:xfrm>
          <a:prstGeom prst="rect">
            <a:avLst/>
          </a:prstGeom>
        </p:spPr>
        <p:txBody>
          <a:bodyPr>
            <a:noAutofit/>
          </a:bodyPr>
          <a:lstStyle>
            <a:lvl1pPr marL="0" indent="0" algn="r">
              <a:buNone/>
              <a:defRPr sz="4800" b="1">
                <a:solidFill>
                  <a:schemeClr val="bg1"/>
                </a:solidFill>
              </a:defRPr>
            </a:lvl1pPr>
            <a:lvl2pPr>
              <a:defRPr sz="4800" b="1"/>
            </a:lvl2pPr>
            <a:lvl3pPr>
              <a:defRPr sz="4800" b="1"/>
            </a:lvl3pPr>
            <a:lvl4pPr>
              <a:defRPr sz="4800" b="1"/>
            </a:lvl4pPr>
            <a:lvl5pPr>
              <a:defRPr sz="4800" b="1"/>
            </a:lvl5pPr>
          </a:lstStyle>
          <a:p>
            <a:pPr lvl="0"/>
            <a:r>
              <a:rPr lang="en-US" dirty="0"/>
              <a:t>TITLE COME HERE</a:t>
            </a:r>
          </a:p>
        </p:txBody>
      </p:sp>
      <p:sp>
        <p:nvSpPr>
          <p:cNvPr id="3" name="Rectangle 2">
            <a:extLst>
              <a:ext uri="{FF2B5EF4-FFF2-40B4-BE49-F238E27FC236}">
                <a16:creationId xmlns:a16="http://schemas.microsoft.com/office/drawing/2014/main" id="{1A2AA43F-022C-4A79-B293-29E80ADEAD70}"/>
              </a:ext>
            </a:extLst>
          </p:cNvPr>
          <p:cNvSpPr/>
          <p:nvPr userDrawn="1"/>
        </p:nvSpPr>
        <p:spPr>
          <a:xfrm>
            <a:off x="6096000" y="5008480"/>
            <a:ext cx="5829047"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Intersecting Human and Artificial Security Intelligence as a Force Multiplier in Enterprise Defense</a:t>
            </a:r>
          </a:p>
        </p:txBody>
      </p:sp>
    </p:spTree>
    <p:extLst>
      <p:ext uri="{BB962C8B-B14F-4D97-AF65-F5344CB8AC3E}">
        <p14:creationId xmlns:p14="http://schemas.microsoft.com/office/powerpoint/2010/main" val="2906266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2DFF4-D841-4982-BB11-849726B5D0AB}"/>
              </a:ext>
            </a:extLst>
          </p:cNvPr>
          <p:cNvPicPr>
            <a:picLocks noChangeAspect="1"/>
          </p:cNvPicPr>
          <p:nvPr userDrawn="1"/>
        </p:nvPicPr>
        <p:blipFill>
          <a:blip r:embed="rId3"/>
          <a:stretch>
            <a:fillRect/>
          </a:stretch>
        </p:blipFill>
        <p:spPr>
          <a:xfrm>
            <a:off x="-15092" y="441387"/>
            <a:ext cx="2743775" cy="1295672"/>
          </a:xfrm>
          <a:prstGeom prst="rect">
            <a:avLst/>
          </a:prstGeom>
        </p:spPr>
      </p:pic>
      <p:pic>
        <p:nvPicPr>
          <p:cNvPr id="8" name="Picture 7">
            <a:extLst>
              <a:ext uri="{FF2B5EF4-FFF2-40B4-BE49-F238E27FC236}">
                <a16:creationId xmlns:a16="http://schemas.microsoft.com/office/drawing/2014/main" id="{290FAD9C-20D9-4E63-A6EC-CEE2D96B57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sp>
        <p:nvSpPr>
          <p:cNvPr id="10" name="Subtitle 2">
            <a:extLst>
              <a:ext uri="{FF2B5EF4-FFF2-40B4-BE49-F238E27FC236}">
                <a16:creationId xmlns:a16="http://schemas.microsoft.com/office/drawing/2014/main" id="{A84A427A-645D-48FB-9E38-2A24CB8DC9D0}"/>
              </a:ext>
            </a:extLst>
          </p:cNvPr>
          <p:cNvSpPr>
            <a:spLocks noGrp="1"/>
          </p:cNvSpPr>
          <p:nvPr>
            <p:ph type="subTitle" idx="1"/>
          </p:nvPr>
        </p:nvSpPr>
        <p:spPr>
          <a:xfrm>
            <a:off x="3454398" y="3711301"/>
            <a:ext cx="8470897" cy="914400"/>
          </a:xfrm>
          <a:prstGeom prst="rect">
            <a:avLst/>
          </a:prstGeom>
        </p:spPr>
        <p:txBody>
          <a:bodyPr anchor="t">
            <a:normAutofit/>
          </a:bodyPr>
          <a:lstStyle>
            <a:lvl1pPr marL="0" indent="0" algn="r">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1" name="Title 1">
            <a:extLst>
              <a:ext uri="{FF2B5EF4-FFF2-40B4-BE49-F238E27FC236}">
                <a16:creationId xmlns:a16="http://schemas.microsoft.com/office/drawing/2014/main" id="{FAA6A3C2-1940-4DEA-88C1-7ACB65C067BD}"/>
              </a:ext>
            </a:extLst>
          </p:cNvPr>
          <p:cNvSpPr>
            <a:spLocks noGrp="1"/>
          </p:cNvSpPr>
          <p:nvPr>
            <p:ph type="ctrTitle"/>
          </p:nvPr>
        </p:nvSpPr>
        <p:spPr>
          <a:xfrm>
            <a:off x="3454399" y="2167208"/>
            <a:ext cx="8470897" cy="1295672"/>
          </a:xfrm>
          <a:prstGeom prst="rect">
            <a:avLst/>
          </a:prstGeom>
        </p:spPr>
        <p:txBody>
          <a:bodyPr anchor="ctr" anchorCtr="0">
            <a:normAutofit/>
          </a:bodyPr>
          <a:lstStyle>
            <a:lvl1pPr algn="r">
              <a:defRPr sz="4000" b="1" i="0" baseline="0">
                <a:solidFill>
                  <a:schemeClr val="bg1"/>
                </a:solidFill>
                <a:latin typeface="Arial" panose="020B0604020202020204" pitchFamily="34" charset="0"/>
              </a:defRPr>
            </a:lvl1pPr>
          </a:lstStyle>
          <a:p>
            <a:endParaRPr lang="en-US" dirty="0"/>
          </a:p>
        </p:txBody>
      </p:sp>
    </p:spTree>
    <p:extLst>
      <p:ext uri="{BB962C8B-B14F-4D97-AF65-F5344CB8AC3E}">
        <p14:creationId xmlns:p14="http://schemas.microsoft.com/office/powerpoint/2010/main" val="2532675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3">
    <p:spTree>
      <p:nvGrpSpPr>
        <p:cNvPr id="1" name=""/>
        <p:cNvGrpSpPr/>
        <p:nvPr/>
      </p:nvGrpSpPr>
      <p:grpSpPr>
        <a:xfrm>
          <a:off x="0" y="0"/>
          <a:ext cx="0" cy="0"/>
          <a:chOff x="0" y="0"/>
          <a:chExt cx="0" cy="0"/>
        </a:xfrm>
      </p:grpSpPr>
      <p:pic>
        <p:nvPicPr>
          <p:cNvPr id="5" name="Picture 4" descr="A picture containing outdoor, snow, plane, skiing&#10;&#10;Description automatically generated">
            <a:extLst>
              <a:ext uri="{FF2B5EF4-FFF2-40B4-BE49-F238E27FC236}">
                <a16:creationId xmlns:a16="http://schemas.microsoft.com/office/drawing/2014/main" id="{B8027099-E84E-468B-83B7-42C68DEA2EB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04000"/>
                    </a14:imgEffect>
                  </a14:imgLayer>
                </a14:imgProps>
              </a:ext>
            </a:extLst>
          </a:blip>
          <a:stretch>
            <a:fillRect/>
          </a:stretch>
        </p:blipFill>
        <p:spPr>
          <a:xfrm>
            <a:off x="0" y="3570"/>
            <a:ext cx="12192000" cy="6854430"/>
          </a:xfrm>
          <a:prstGeom prst="rect">
            <a:avLst/>
          </a:prstGeom>
        </p:spPr>
      </p:pic>
      <p:pic>
        <p:nvPicPr>
          <p:cNvPr id="7" name="Picture 6">
            <a:extLst>
              <a:ext uri="{FF2B5EF4-FFF2-40B4-BE49-F238E27FC236}">
                <a16:creationId xmlns:a16="http://schemas.microsoft.com/office/drawing/2014/main" id="{4EE2DFF4-D841-4982-BB11-849726B5D0AB}"/>
              </a:ext>
            </a:extLst>
          </p:cNvPr>
          <p:cNvPicPr>
            <a:picLocks noChangeAspect="1"/>
          </p:cNvPicPr>
          <p:nvPr userDrawn="1"/>
        </p:nvPicPr>
        <p:blipFill>
          <a:blip r:embed="rId4"/>
          <a:stretch>
            <a:fillRect/>
          </a:stretch>
        </p:blipFill>
        <p:spPr>
          <a:xfrm>
            <a:off x="-15092" y="441387"/>
            <a:ext cx="2743775" cy="1295672"/>
          </a:xfrm>
          <a:prstGeom prst="rect">
            <a:avLst/>
          </a:prstGeom>
        </p:spPr>
      </p:pic>
      <p:pic>
        <p:nvPicPr>
          <p:cNvPr id="8" name="Picture 7">
            <a:extLst>
              <a:ext uri="{FF2B5EF4-FFF2-40B4-BE49-F238E27FC236}">
                <a16:creationId xmlns:a16="http://schemas.microsoft.com/office/drawing/2014/main" id="{290FAD9C-20D9-4E63-A6EC-CEE2D96B57A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9525" y="4923942"/>
            <a:ext cx="1634539" cy="1305279"/>
          </a:xfrm>
          <a:prstGeom prst="rect">
            <a:avLst/>
          </a:prstGeom>
        </p:spPr>
      </p:pic>
      <p:sp>
        <p:nvSpPr>
          <p:cNvPr id="4" name="Text Placeholder 3">
            <a:extLst>
              <a:ext uri="{FF2B5EF4-FFF2-40B4-BE49-F238E27FC236}">
                <a16:creationId xmlns:a16="http://schemas.microsoft.com/office/drawing/2014/main" id="{284451E0-FC48-4239-87F6-450BDA219BB9}"/>
              </a:ext>
            </a:extLst>
          </p:cNvPr>
          <p:cNvSpPr>
            <a:spLocks noGrp="1"/>
          </p:cNvSpPr>
          <p:nvPr>
            <p:ph type="body" sz="quarter" idx="10" hasCustomPrompt="1"/>
          </p:nvPr>
        </p:nvSpPr>
        <p:spPr>
          <a:xfrm>
            <a:off x="3432175" y="2205038"/>
            <a:ext cx="8493125" cy="1728787"/>
          </a:xfrm>
          <a:prstGeom prst="rect">
            <a:avLst/>
          </a:prstGeom>
        </p:spPr>
        <p:txBody>
          <a:bodyPr>
            <a:noAutofit/>
          </a:bodyPr>
          <a:lstStyle>
            <a:lvl1pPr marL="0" indent="0" algn="r">
              <a:buNone/>
              <a:defRPr sz="4800" b="1">
                <a:solidFill>
                  <a:schemeClr val="bg1"/>
                </a:solidFill>
              </a:defRPr>
            </a:lvl1pPr>
            <a:lvl2pPr>
              <a:defRPr sz="4800" b="1"/>
            </a:lvl2pPr>
            <a:lvl3pPr>
              <a:defRPr sz="4800" b="1"/>
            </a:lvl3pPr>
            <a:lvl4pPr>
              <a:defRPr sz="4800" b="1"/>
            </a:lvl4pPr>
            <a:lvl5pPr>
              <a:defRPr sz="4800" b="1"/>
            </a:lvl5pPr>
          </a:lstStyle>
          <a:p>
            <a:pPr lvl="0"/>
            <a:r>
              <a:rPr lang="en-US" dirty="0"/>
              <a:t>TITLE COME HERE</a:t>
            </a:r>
          </a:p>
        </p:txBody>
      </p:sp>
      <p:sp>
        <p:nvSpPr>
          <p:cNvPr id="9" name="Text Placeholder 3">
            <a:extLst>
              <a:ext uri="{FF2B5EF4-FFF2-40B4-BE49-F238E27FC236}">
                <a16:creationId xmlns:a16="http://schemas.microsoft.com/office/drawing/2014/main" id="{5C4561F7-F744-4AD9-B355-F357D438B69D}"/>
              </a:ext>
            </a:extLst>
          </p:cNvPr>
          <p:cNvSpPr>
            <a:spLocks noGrp="1"/>
          </p:cNvSpPr>
          <p:nvPr>
            <p:ph type="body" sz="quarter" idx="11" hasCustomPrompt="1"/>
          </p:nvPr>
        </p:nvSpPr>
        <p:spPr>
          <a:xfrm>
            <a:off x="3418977" y="4221857"/>
            <a:ext cx="8493125" cy="863327"/>
          </a:xfrm>
          <a:prstGeom prst="rect">
            <a:avLst/>
          </a:prstGeom>
        </p:spPr>
        <p:txBody>
          <a:bodyPr>
            <a:noAutofit/>
          </a:bodyPr>
          <a:lstStyle>
            <a:lvl1pPr marL="0" indent="0" algn="r">
              <a:buNone/>
              <a:defRPr sz="2400" b="0">
                <a:solidFill>
                  <a:schemeClr val="bg1"/>
                </a:solidFill>
              </a:defRPr>
            </a:lvl1pPr>
            <a:lvl2pPr>
              <a:defRPr sz="4800" b="1"/>
            </a:lvl2pPr>
            <a:lvl3pPr>
              <a:defRPr sz="4800" b="1"/>
            </a:lvl3pPr>
            <a:lvl4pPr>
              <a:defRPr sz="4800" b="1"/>
            </a:lvl4pPr>
            <a:lvl5pPr>
              <a:defRPr sz="4800" b="1"/>
            </a:lvl5pPr>
          </a:lstStyle>
          <a:p>
            <a:pPr lvl="0"/>
            <a:r>
              <a:rPr lang="en-US" dirty="0"/>
              <a:t>PRESENTER NAME</a:t>
            </a:r>
          </a:p>
        </p:txBody>
      </p:sp>
    </p:spTree>
    <p:extLst>
      <p:ext uri="{BB962C8B-B14F-4D97-AF65-F5344CB8AC3E}">
        <p14:creationId xmlns:p14="http://schemas.microsoft.com/office/powerpoint/2010/main" val="3051354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Only Title - Bold Gre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AA64-040B-4C4F-B6CF-BDC5390EE747}"/>
              </a:ext>
            </a:extLst>
          </p:cNvPr>
          <p:cNvSpPr>
            <a:spLocks noGrp="1"/>
          </p:cNvSpPr>
          <p:nvPr>
            <p:ph type="title"/>
          </p:nvPr>
        </p:nvSpPr>
        <p:spPr/>
        <p:txBody>
          <a:bodyPr/>
          <a:lstStyle>
            <a:lvl1pPr>
              <a:defRPr b="1"/>
            </a:lvl1pPr>
          </a:lstStyle>
          <a:p>
            <a:endParaRPr lang="en-US" dirty="0"/>
          </a:p>
        </p:txBody>
      </p:sp>
    </p:spTree>
    <p:extLst>
      <p:ext uri="{BB962C8B-B14F-4D97-AF65-F5344CB8AC3E}">
        <p14:creationId xmlns:p14="http://schemas.microsoft.com/office/powerpoint/2010/main" val="3327786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Only Title - Gre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35090-5FA2-3F45-B774-0144812AD519}"/>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268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One content ">
    <p:spTree>
      <p:nvGrpSpPr>
        <p:cNvPr id="1" name=""/>
        <p:cNvGrpSpPr/>
        <p:nvPr/>
      </p:nvGrpSpPr>
      <p:grpSpPr>
        <a:xfrm>
          <a:off x="0" y="0"/>
          <a:ext cx="0" cy="0"/>
          <a:chOff x="0" y="0"/>
          <a:chExt cx="0" cy="0"/>
        </a:xfrm>
      </p:grpSpPr>
      <p:sp>
        <p:nvSpPr>
          <p:cNvPr id="3" name="剪去单角的矩形 39">
            <a:extLst>
              <a:ext uri="{FF2B5EF4-FFF2-40B4-BE49-F238E27FC236}">
                <a16:creationId xmlns:a16="http://schemas.microsoft.com/office/drawing/2014/main" id="{8A28FF97-B386-604D-9BB9-71C125F810DF}"/>
              </a:ext>
            </a:extLst>
          </p:cNvPr>
          <p:cNvSpPr/>
          <p:nvPr userDrawn="1"/>
        </p:nvSpPr>
        <p:spPr>
          <a:xfrm>
            <a:off x="441882" y="6013264"/>
            <a:ext cx="11342750" cy="228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ea typeface="Arial" charset="0"/>
              <a:cs typeface="Arial" panose="020B0604020202020204" pitchFamily="34" charset="0"/>
            </a:endParaRPr>
          </a:p>
        </p:txBody>
      </p:sp>
      <p:sp>
        <p:nvSpPr>
          <p:cNvPr id="4" name="剪去单角的矩形 39">
            <a:extLst>
              <a:ext uri="{FF2B5EF4-FFF2-40B4-BE49-F238E27FC236}">
                <a16:creationId xmlns:a16="http://schemas.microsoft.com/office/drawing/2014/main" id="{B6A79A86-E49A-2E4B-B135-C55F6FBFCE02}"/>
              </a:ext>
            </a:extLst>
          </p:cNvPr>
          <p:cNvSpPr/>
          <p:nvPr userDrawn="1"/>
        </p:nvSpPr>
        <p:spPr>
          <a:xfrm>
            <a:off x="335360" y="836712"/>
            <a:ext cx="11342750" cy="228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ea typeface="Arial" charset="0"/>
              <a:cs typeface="Arial" panose="020B0604020202020204" pitchFamily="34" charset="0"/>
            </a:endParaRPr>
          </a:p>
        </p:txBody>
      </p:sp>
      <p:sp>
        <p:nvSpPr>
          <p:cNvPr id="7" name="Text Placeholder 2">
            <a:extLst>
              <a:ext uri="{FF2B5EF4-FFF2-40B4-BE49-F238E27FC236}">
                <a16:creationId xmlns:a16="http://schemas.microsoft.com/office/drawing/2014/main" id="{E7F509B8-2592-4536-940E-245543100DEA}"/>
              </a:ext>
            </a:extLst>
          </p:cNvPr>
          <p:cNvSpPr>
            <a:spLocks noGrp="1"/>
          </p:cNvSpPr>
          <p:nvPr>
            <p:ph type="body" sz="quarter" idx="10"/>
          </p:nvPr>
        </p:nvSpPr>
        <p:spPr>
          <a:xfrm>
            <a:off x="577800" y="1273458"/>
            <a:ext cx="11053813" cy="5035862"/>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845C4E79-28D5-4395-9923-0B9E98437DD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232926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One content Image text etc">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D5B7895-C28F-4D7B-A23C-7A541DF76BA6}"/>
              </a:ext>
            </a:extLst>
          </p:cNvPr>
          <p:cNvSpPr>
            <a:spLocks noGrp="1"/>
          </p:cNvSpPr>
          <p:nvPr>
            <p:ph idx="1"/>
          </p:nvPr>
        </p:nvSpPr>
        <p:spPr>
          <a:xfrm>
            <a:off x="559593" y="1264229"/>
            <a:ext cx="11072813" cy="4829067"/>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a16="http://schemas.microsoft.com/office/drawing/2014/main" id="{69FEBC0D-ECC6-4B58-86D7-F1F3DEECCEA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291600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Two content Img tex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FE448-AA6C-C446-A4F2-6A4741717FF6}"/>
              </a:ext>
            </a:extLst>
          </p:cNvPr>
          <p:cNvSpPr>
            <a:spLocks noGrp="1"/>
          </p:cNvSpPr>
          <p:nvPr>
            <p:ph sz="half" idx="1"/>
          </p:nvPr>
        </p:nvSpPr>
        <p:spPr>
          <a:xfrm>
            <a:off x="571499" y="1340768"/>
            <a:ext cx="5448302" cy="5042296"/>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216DEF4-4CAA-DB40-85DF-F697FB1D324E}"/>
              </a:ext>
            </a:extLst>
          </p:cNvPr>
          <p:cNvSpPr>
            <a:spLocks noGrp="1"/>
          </p:cNvSpPr>
          <p:nvPr>
            <p:ph sz="half" idx="2"/>
          </p:nvPr>
        </p:nvSpPr>
        <p:spPr>
          <a:xfrm>
            <a:off x="6172200" y="1340768"/>
            <a:ext cx="5472112" cy="5042296"/>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913EE49-E94D-4242-ABC1-385354973B4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1523473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122893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643235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Green Color Objec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245161E-0DB7-4647-9F03-C0A5ED050F41}"/>
              </a:ext>
            </a:extLst>
          </p:cNvPr>
          <p:cNvSpPr>
            <a:spLocks noGrp="1"/>
          </p:cNvSpPr>
          <p:nvPr>
            <p:ph idx="1"/>
          </p:nvPr>
        </p:nvSpPr>
        <p:spPr>
          <a:xfrm>
            <a:off x="3831770" y="1268761"/>
            <a:ext cx="7855582" cy="5040560"/>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a16="http://schemas.microsoft.com/office/drawing/2014/main" id="{D730CB7D-09A8-439B-BEC4-BBB4727FF656}"/>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678616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Grey Color Objec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2">
            <a:extLst>
              <a:ext uri="{FF2B5EF4-FFF2-40B4-BE49-F238E27FC236}">
                <a16:creationId xmlns:a16="http://schemas.microsoft.com/office/drawing/2014/main" id="{A245161E-0DB7-4647-9F03-C0A5ED050F41}"/>
              </a:ext>
            </a:extLst>
          </p:cNvPr>
          <p:cNvSpPr>
            <a:spLocks noGrp="1"/>
          </p:cNvSpPr>
          <p:nvPr>
            <p:ph idx="1"/>
          </p:nvPr>
        </p:nvSpPr>
        <p:spPr>
          <a:xfrm>
            <a:off x="3831770" y="1268759"/>
            <a:ext cx="7855582" cy="5040561"/>
          </a:xfrm>
          <a:prstGeom prst="rect">
            <a:avLst/>
          </a:prstGeom>
        </p:spPr>
        <p:txBody>
          <a:bodyPr vert="horz" lIns="91440" tIns="45720" rIns="91440" bIns="45720" rtlCol="0">
            <a:normAutofit/>
          </a:bodyPr>
          <a:lstStyle>
            <a:lvl1pPr>
              <a:defRPr>
                <a:solidFill>
                  <a:srgbClr val="767171"/>
                </a:solidFill>
              </a:defRPr>
            </a:lvl1pPr>
          </a:lstStyle>
          <a:p>
            <a:pPr lvl="0"/>
            <a:endParaRPr lang="en-US" dirty="0"/>
          </a:p>
        </p:txBody>
      </p:sp>
      <p:sp>
        <p:nvSpPr>
          <p:cNvPr id="2" name="Title 1">
            <a:extLst>
              <a:ext uri="{FF2B5EF4-FFF2-40B4-BE49-F238E27FC236}">
                <a16:creationId xmlns:a16="http://schemas.microsoft.com/office/drawing/2014/main" id="{66FAB935-9AC2-44B6-8913-52FA491B8958}"/>
              </a:ext>
            </a:extLst>
          </p:cNvPr>
          <p:cNvSpPr>
            <a:spLocks noGrp="1"/>
          </p:cNvSpPr>
          <p:nvPr>
            <p:ph type="title"/>
          </p:nvPr>
        </p:nvSpPr>
        <p:spPr>
          <a:xfrm>
            <a:off x="3831770" y="475488"/>
            <a:ext cx="6510094" cy="576072"/>
          </a:xfrm>
        </p:spPr>
        <p:txBody>
          <a:bodyPr/>
          <a:lstStyle>
            <a:lvl1pPr algn="l">
              <a:defRPr/>
            </a:lvl1pPr>
          </a:lstStyle>
          <a:p>
            <a:endParaRPr lang="en-US" dirty="0"/>
          </a:p>
        </p:txBody>
      </p:sp>
    </p:spTree>
    <p:extLst>
      <p:ext uri="{BB962C8B-B14F-4D97-AF65-F5344CB8AC3E}">
        <p14:creationId xmlns:p14="http://schemas.microsoft.com/office/powerpoint/2010/main" val="36786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with Only Head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5A797D-BA9A-4BED-84FE-2CD4BE22855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38910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Green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22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9B9E170-1227-4B67-86E9-0DBE90989230}"/>
              </a:ext>
            </a:extLst>
          </p:cNvPr>
          <p:cNvSpPr>
            <a:spLocks noGrp="1"/>
          </p:cNvSpPr>
          <p:nvPr>
            <p:ph sz="quarter" idx="11"/>
          </p:nvPr>
        </p:nvSpPr>
        <p:spPr>
          <a:xfrm>
            <a:off x="3832399" y="1268760"/>
            <a:ext cx="7854950" cy="5040313"/>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7A17604-D52D-411C-A590-9329E092F8BF}"/>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396320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Grey Colo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BDDF07-52F3-A14B-B164-31B321C79B96}"/>
              </a:ext>
            </a:extLst>
          </p:cNvPr>
          <p:cNvSpPr/>
          <p:nvPr userDrawn="1"/>
        </p:nvSpPr>
        <p:spPr>
          <a:xfrm>
            <a:off x="0" y="0"/>
            <a:ext cx="3381829"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B0BFCFC-98F8-4C15-A1A7-9EF3E3D1F5C1}"/>
              </a:ext>
            </a:extLst>
          </p:cNvPr>
          <p:cNvSpPr>
            <a:spLocks noGrp="1"/>
          </p:cNvSpPr>
          <p:nvPr>
            <p:ph sz="quarter" idx="11"/>
          </p:nvPr>
        </p:nvSpPr>
        <p:spPr>
          <a:xfrm>
            <a:off x="3832399" y="1268760"/>
            <a:ext cx="7854950" cy="5040313"/>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1AB5F99B-391A-4B8B-AD18-FCD5E31F4787}"/>
              </a:ext>
            </a:extLst>
          </p:cNvPr>
          <p:cNvSpPr>
            <a:spLocks noGrp="1"/>
          </p:cNvSpPr>
          <p:nvPr>
            <p:ph type="title"/>
          </p:nvPr>
        </p:nvSpPr>
        <p:spPr>
          <a:xfrm>
            <a:off x="3832398" y="475488"/>
            <a:ext cx="6509465" cy="576072"/>
          </a:xfrm>
        </p:spPr>
        <p:txBody>
          <a:bodyPr/>
          <a:lstStyle>
            <a:lvl1pPr algn="l">
              <a:defRPr/>
            </a:lvl1pPr>
          </a:lstStyle>
          <a:p>
            <a:endParaRPr lang="en-US" dirty="0"/>
          </a:p>
        </p:txBody>
      </p:sp>
    </p:spTree>
    <p:extLst>
      <p:ext uri="{BB962C8B-B14F-4D97-AF65-F5344CB8AC3E}">
        <p14:creationId xmlns:p14="http://schemas.microsoft.com/office/powerpoint/2010/main" val="1093305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Ful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2"/>
          <a:stretch>
            <a:fillRect/>
          </a:stretch>
        </p:blipFill>
        <p:spPr>
          <a:xfrm>
            <a:off x="10403826" y="267695"/>
            <a:ext cx="1532046" cy="413136"/>
          </a:xfrm>
          <a:prstGeom prst="rect">
            <a:avLst/>
          </a:prstGeom>
        </p:spPr>
      </p:pic>
      <p:sp>
        <p:nvSpPr>
          <p:cNvPr id="10" name="Text Placeholder 2">
            <a:extLst>
              <a:ext uri="{FF2B5EF4-FFF2-40B4-BE49-F238E27FC236}">
                <a16:creationId xmlns:a16="http://schemas.microsoft.com/office/drawing/2014/main" id="{D54C8A81-6375-46FD-8838-A0C8499F6B08}"/>
              </a:ext>
            </a:extLst>
          </p:cNvPr>
          <p:cNvSpPr>
            <a:spLocks noGrp="1"/>
          </p:cNvSpPr>
          <p:nvPr>
            <p:ph type="body" sz="quarter" idx="10"/>
          </p:nvPr>
        </p:nvSpPr>
        <p:spPr>
          <a:xfrm>
            <a:off x="577800" y="1268760"/>
            <a:ext cx="11053813" cy="5001859"/>
          </a:xfrm>
          <a:prstGeom prst="rect">
            <a:avLst/>
          </a:prstGeom>
        </p:spPr>
        <p:txBody>
          <a:bodyPr/>
          <a:lstStyle>
            <a:lvl1pPr>
              <a:defRPr>
                <a:solidFill>
                  <a:srgbClr val="767171"/>
                </a:solidFill>
              </a:defRPr>
            </a:lvl1pPr>
            <a:lvl2pPr>
              <a:defRPr>
                <a:solidFill>
                  <a:srgbClr val="767171"/>
                </a:solidFill>
              </a:defRPr>
            </a:lvl2pPr>
            <a:lvl3pPr>
              <a:defRPr>
                <a:solidFill>
                  <a:srgbClr val="767171"/>
                </a:solidFill>
              </a:defRPr>
            </a:lvl3pPr>
            <a:lvl4pPr>
              <a:defRPr>
                <a:solidFill>
                  <a:srgbClr val="767171"/>
                </a:solidFill>
              </a:defRPr>
            </a:lvl4pPr>
            <a:lvl5pPr>
              <a:defRPr>
                <a:solidFill>
                  <a:srgbClr val="76717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C45873D1-E274-49E7-B818-8F0E396A6358}"/>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583781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 Slide with Contact Info">
    <p:spTree>
      <p:nvGrpSpPr>
        <p:cNvPr id="1" name=""/>
        <p:cNvGrpSpPr/>
        <p:nvPr/>
      </p:nvGrpSpPr>
      <p:grpSpPr>
        <a:xfrm>
          <a:off x="0" y="0"/>
          <a:ext cx="0" cy="0"/>
          <a:chOff x="0" y="0"/>
          <a:chExt cx="0" cy="0"/>
        </a:xfrm>
      </p:grpSpPr>
      <p:pic>
        <p:nvPicPr>
          <p:cNvPr id="11" name="Picture 10" descr="A person standing in front of a car&#10;&#10;Description automatically generated">
            <a:extLst>
              <a:ext uri="{FF2B5EF4-FFF2-40B4-BE49-F238E27FC236}">
                <a16:creationId xmlns:a16="http://schemas.microsoft.com/office/drawing/2014/main" id="{A5375C68-B984-0C46-8E1E-05600318B07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358BD26-8F12-42F0-B5CE-643B789B82DA}"/>
              </a:ext>
            </a:extLst>
          </p:cNvPr>
          <p:cNvPicPr>
            <a:picLocks noChangeAspect="1"/>
          </p:cNvPicPr>
          <p:nvPr userDrawn="1"/>
        </p:nvPicPr>
        <p:blipFill>
          <a:blip r:embed="rId3"/>
          <a:stretch>
            <a:fillRect/>
          </a:stretch>
        </p:blipFill>
        <p:spPr>
          <a:xfrm>
            <a:off x="837453" y="776037"/>
            <a:ext cx="4456175" cy="5305926"/>
          </a:xfrm>
          <a:prstGeom prst="rect">
            <a:avLst/>
          </a:prstGeom>
        </p:spPr>
      </p:pic>
      <p:sp>
        <p:nvSpPr>
          <p:cNvPr id="10" name="Rectangle 9">
            <a:extLst>
              <a:ext uri="{FF2B5EF4-FFF2-40B4-BE49-F238E27FC236}">
                <a16:creationId xmlns:a16="http://schemas.microsoft.com/office/drawing/2014/main" id="{77B59E1A-7DE5-43EA-BA90-6DF948F18395}"/>
              </a:ext>
            </a:extLst>
          </p:cNvPr>
          <p:cNvSpPr/>
          <p:nvPr userDrawn="1"/>
        </p:nvSpPr>
        <p:spPr>
          <a:xfrm>
            <a:off x="11354547" y="4114800"/>
            <a:ext cx="837453" cy="2283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A3DD9D06-753E-4B8C-B1D0-FBCE4B6E6B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r="80462" b="-10696"/>
          <a:stretch/>
        </p:blipFill>
        <p:spPr>
          <a:xfrm>
            <a:off x="11581471" y="4306956"/>
            <a:ext cx="449498" cy="407473"/>
          </a:xfrm>
          <a:prstGeom prst="rect">
            <a:avLst/>
          </a:prstGeom>
        </p:spPr>
      </p:pic>
      <p:pic>
        <p:nvPicPr>
          <p:cNvPr id="13" name="Picture 12">
            <a:extLst>
              <a:ext uri="{FF2B5EF4-FFF2-40B4-BE49-F238E27FC236}">
                <a16:creationId xmlns:a16="http://schemas.microsoft.com/office/drawing/2014/main" id="{64293A5B-8A77-4AD7-998F-C398DB4AE9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4855" t="-1" r="53790" b="-1"/>
          <a:stretch/>
        </p:blipFill>
        <p:spPr>
          <a:xfrm>
            <a:off x="11539677" y="4800251"/>
            <a:ext cx="491292" cy="368101"/>
          </a:xfrm>
          <a:prstGeom prst="rect">
            <a:avLst/>
          </a:prstGeom>
        </p:spPr>
      </p:pic>
      <p:pic>
        <p:nvPicPr>
          <p:cNvPr id="14" name="Picture 13">
            <a:extLst>
              <a:ext uri="{FF2B5EF4-FFF2-40B4-BE49-F238E27FC236}">
                <a16:creationId xmlns:a16="http://schemas.microsoft.com/office/drawing/2014/main" id="{BEE5DEE5-7C2B-43DF-9AE7-9A45EAB96FD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0393" t="1" r="26596" b="5425"/>
          <a:stretch/>
        </p:blipFill>
        <p:spPr>
          <a:xfrm>
            <a:off x="11501579" y="5291107"/>
            <a:ext cx="529390" cy="348129"/>
          </a:xfrm>
          <a:prstGeom prst="rect">
            <a:avLst/>
          </a:prstGeom>
        </p:spPr>
      </p:pic>
      <p:pic>
        <p:nvPicPr>
          <p:cNvPr id="15" name="Picture 14">
            <a:extLst>
              <a:ext uri="{FF2B5EF4-FFF2-40B4-BE49-F238E27FC236}">
                <a16:creationId xmlns:a16="http://schemas.microsoft.com/office/drawing/2014/main" id="{3FC0CF79-2183-462D-AF8B-B061BDEBE35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73404" t="1" b="5425"/>
          <a:stretch/>
        </p:blipFill>
        <p:spPr>
          <a:xfrm>
            <a:off x="11405934" y="5781962"/>
            <a:ext cx="611871" cy="348129"/>
          </a:xfrm>
          <a:prstGeom prst="rect">
            <a:avLst/>
          </a:prstGeom>
        </p:spPr>
      </p:pic>
      <p:sp>
        <p:nvSpPr>
          <p:cNvPr id="18" name="Rectangle 17">
            <a:extLst>
              <a:ext uri="{FF2B5EF4-FFF2-40B4-BE49-F238E27FC236}">
                <a16:creationId xmlns:a16="http://schemas.microsoft.com/office/drawing/2014/main" id="{7AC3E8EA-12E1-406F-A8D4-46B13BBEE551}"/>
              </a:ext>
            </a:extLst>
          </p:cNvPr>
          <p:cNvSpPr/>
          <p:nvPr userDrawn="1"/>
        </p:nvSpPr>
        <p:spPr>
          <a:xfrm>
            <a:off x="5084047" y="4197511"/>
            <a:ext cx="6096000" cy="2118529"/>
          </a:xfrm>
          <a:prstGeom prst="rect">
            <a:avLst/>
          </a:prstGeom>
        </p:spPr>
        <p:txBody>
          <a:bodyPr>
            <a:spAutoFit/>
          </a:bodyPr>
          <a:lstStyle/>
          <a:p>
            <a:pPr algn="r">
              <a:lnSpc>
                <a:spcPct val="150000"/>
              </a:lnSpc>
            </a:pPr>
            <a:r>
              <a:rPr lang="es-ES" dirty="0">
                <a:solidFill>
                  <a:schemeClr val="bg1"/>
                </a:solidFill>
              </a:rPr>
              <a:t>+1 408 508 6750</a:t>
            </a:r>
          </a:p>
          <a:p>
            <a:pPr algn="r">
              <a:lnSpc>
                <a:spcPct val="150000"/>
              </a:lnSpc>
            </a:pPr>
            <a:r>
              <a:rPr lang="es-ES" dirty="0">
                <a:solidFill>
                  <a:schemeClr val="bg1"/>
                </a:solidFill>
              </a:rPr>
              <a:t>inquiry@hillstonenet.com</a:t>
            </a:r>
          </a:p>
          <a:p>
            <a:pPr algn="r">
              <a:lnSpc>
                <a:spcPct val="150000"/>
              </a:lnSpc>
            </a:pPr>
            <a:r>
              <a:rPr lang="es-ES" dirty="0">
                <a:solidFill>
                  <a:schemeClr val="bg1"/>
                </a:solidFill>
              </a:rPr>
              <a:t>5201 Great America Pkwy, #420</a:t>
            </a:r>
          </a:p>
          <a:p>
            <a:pPr algn="r">
              <a:lnSpc>
                <a:spcPct val="150000"/>
              </a:lnSpc>
            </a:pPr>
            <a:r>
              <a:rPr lang="es-ES" dirty="0">
                <a:solidFill>
                  <a:schemeClr val="bg1"/>
                </a:solidFill>
              </a:rPr>
              <a:t>Santa Clara, CA 95054</a:t>
            </a:r>
          </a:p>
          <a:p>
            <a:pPr algn="r">
              <a:lnSpc>
                <a:spcPct val="150000"/>
              </a:lnSpc>
            </a:pPr>
            <a:r>
              <a:rPr lang="es-ES" dirty="0">
                <a:solidFill>
                  <a:schemeClr val="bg1"/>
                </a:solidFill>
              </a:rPr>
              <a:t>www.hillstonenet.com</a:t>
            </a:r>
          </a:p>
        </p:txBody>
      </p:sp>
    </p:spTree>
    <p:extLst>
      <p:ext uri="{BB962C8B-B14F-4D97-AF65-F5344CB8AC3E}">
        <p14:creationId xmlns:p14="http://schemas.microsoft.com/office/powerpoint/2010/main" val="2101855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51D10-945E-491F-9EE2-D48785D227FF}"/>
              </a:ext>
            </a:extLst>
          </p:cNvPr>
          <p:cNvSpPr>
            <a:spLocks noGrp="1"/>
          </p:cNvSpPr>
          <p:nvPr>
            <p:ph type="title"/>
          </p:nvPr>
        </p:nvSpPr>
        <p:spPr/>
        <p:txBody>
          <a:bodyPr/>
          <a:lstStyle/>
          <a:p>
            <a:r>
              <a:rPr lang="en-US"/>
              <a:t>Click to edit Master title style</a:t>
            </a:r>
          </a:p>
        </p:txBody>
      </p:sp>
      <p:sp>
        <p:nvSpPr>
          <p:cNvPr id="6" name="Footer Placeholder 4">
            <a:extLst>
              <a:ext uri="{FF2B5EF4-FFF2-40B4-BE49-F238E27FC236}">
                <a16:creationId xmlns:a16="http://schemas.microsoft.com/office/drawing/2014/main" id="{1EBAA542-0A36-F544-9B7E-9F088D3839AD}"/>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tx1"/>
                </a:solidFill>
                <a:latin typeface="Arial" panose="020B0604020202020204"/>
              </a:rPr>
              <a:t>Hillstone Networks Confidential | </a:t>
            </a: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spTree>
    <p:extLst>
      <p:ext uri="{BB962C8B-B14F-4D97-AF65-F5344CB8AC3E}">
        <p14:creationId xmlns:p14="http://schemas.microsoft.com/office/powerpoint/2010/main" val="4199197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417E819-8252-654C-A45D-739448E776F6}"/>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spTree>
    <p:extLst>
      <p:ext uri="{BB962C8B-B14F-4D97-AF65-F5344CB8AC3E}">
        <p14:creationId xmlns:p14="http://schemas.microsoft.com/office/powerpoint/2010/main" val="3257011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One content Image text etc">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D5B7895-C28F-4D7B-A23C-7A541DF76BA6}"/>
              </a:ext>
            </a:extLst>
          </p:cNvPr>
          <p:cNvSpPr>
            <a:spLocks noGrp="1"/>
          </p:cNvSpPr>
          <p:nvPr>
            <p:ph idx="1"/>
          </p:nvPr>
        </p:nvSpPr>
        <p:spPr>
          <a:xfrm>
            <a:off x="559593" y="1268760"/>
            <a:ext cx="11072813" cy="4824536"/>
          </a:xfrm>
          <a:prstGeom prst="rect">
            <a:avLst/>
          </a:prstGeom>
        </p:spPr>
        <p:txBody>
          <a:bodyPr vert="horz" lIns="91440" tIns="45720" rIns="91440" bIns="45720" rtlCol="0">
            <a:normAutofit/>
          </a:bodyPr>
          <a:lstStyle>
            <a:lvl1pPr>
              <a:defRPr/>
            </a:lvl1pPr>
          </a:lstStyle>
          <a:p>
            <a:pPr lvl="0"/>
            <a:endParaRPr lang="en-US" dirty="0"/>
          </a:p>
        </p:txBody>
      </p:sp>
      <p:sp>
        <p:nvSpPr>
          <p:cNvPr id="3" name="Title 2">
            <a:extLst>
              <a:ext uri="{FF2B5EF4-FFF2-40B4-BE49-F238E27FC236}">
                <a16:creationId xmlns:a16="http://schemas.microsoft.com/office/drawing/2014/main" id="{855F1E8D-15A1-4716-B05E-3611531D22F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59058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Two content Img tex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FE448-AA6C-C446-A4F2-6A4741717FF6}"/>
              </a:ext>
            </a:extLst>
          </p:cNvPr>
          <p:cNvSpPr>
            <a:spLocks noGrp="1"/>
          </p:cNvSpPr>
          <p:nvPr>
            <p:ph sz="half" idx="1"/>
          </p:nvPr>
        </p:nvSpPr>
        <p:spPr>
          <a:xfrm>
            <a:off x="571499" y="1268760"/>
            <a:ext cx="5448302" cy="50422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216DEF4-4CAA-DB40-85DF-F697FB1D324E}"/>
              </a:ext>
            </a:extLst>
          </p:cNvPr>
          <p:cNvSpPr>
            <a:spLocks noGrp="1"/>
          </p:cNvSpPr>
          <p:nvPr>
            <p:ph sz="half" idx="2"/>
          </p:nvPr>
        </p:nvSpPr>
        <p:spPr>
          <a:xfrm>
            <a:off x="6172200" y="1268760"/>
            <a:ext cx="5472112" cy="504229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A53A935-ABED-46A0-9D4F-A6DBA8E0642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44543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A43EF3FE-EEAE-468A-A66B-B8D2490A9EF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247099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C19-E43D-4A48-948C-0E5A5F7CF7B1}"/>
              </a:ext>
            </a:extLst>
          </p:cNvPr>
          <p:cNvSpPr>
            <a:spLocks noGrp="1"/>
          </p:cNvSpPr>
          <p:nvPr>
            <p:ph type="title"/>
          </p:nvPr>
        </p:nvSpPr>
        <p:spPr>
          <a:xfrm>
            <a:off x="831850" y="1709738"/>
            <a:ext cx="10515600" cy="2852737"/>
          </a:xfrm>
          <a:prstGeom prst="rect">
            <a:avLst/>
          </a:prstGeom>
        </p:spPr>
        <p:txBody>
          <a:bodyPr anchor="ctr" anchorCtr="0">
            <a:normAutofit/>
          </a:bodyPr>
          <a:lstStyle>
            <a:lvl1pPr algn="ctr">
              <a:defRPr sz="5000" baseline="0">
                <a:solidFill>
                  <a:schemeClr val="bg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C488F61F-BB64-E142-A0B6-4DB1D542FF0A}"/>
              </a:ext>
            </a:extLst>
          </p:cNvPr>
          <p:cNvPicPr>
            <a:picLocks noChangeAspect="1"/>
          </p:cNvPicPr>
          <p:nvPr userDrawn="1"/>
        </p:nvPicPr>
        <p:blipFill>
          <a:blip r:embed="rId3"/>
          <a:stretch>
            <a:fillRect/>
          </a:stretch>
        </p:blipFill>
        <p:spPr>
          <a:xfrm>
            <a:off x="10403826" y="267695"/>
            <a:ext cx="1532046" cy="413136"/>
          </a:xfrm>
          <a:prstGeom prst="rect">
            <a:avLst/>
          </a:prstGeom>
        </p:spPr>
      </p:pic>
      <p:sp>
        <p:nvSpPr>
          <p:cNvPr id="6" name="Footer Placeholder 4">
            <a:extLst>
              <a:ext uri="{FF2B5EF4-FFF2-40B4-BE49-F238E27FC236}">
                <a16:creationId xmlns:a16="http://schemas.microsoft.com/office/drawing/2014/main" id="{2D8D8F05-7DA2-4173-8C04-3065EB6130AE}"/>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0" smtClean="0">
                <a:solidFill>
                  <a:schemeClr val="bg1"/>
                </a:solidFill>
                <a:latin typeface="Arial" panose="020B0604020202020204"/>
              </a:rPr>
              <a:pPr algn="r"/>
              <a:t>‹#›</a:t>
            </a:fld>
            <a:endParaRPr lang="en-US" b="0" dirty="0">
              <a:solidFill>
                <a:schemeClr val="bg1"/>
              </a:solidFill>
              <a:latin typeface="Arial" panose="020B0604020202020204"/>
            </a:endParaRPr>
          </a:p>
        </p:txBody>
      </p:sp>
    </p:spTree>
    <p:extLst>
      <p:ext uri="{BB962C8B-B14F-4D97-AF65-F5344CB8AC3E}">
        <p14:creationId xmlns:p14="http://schemas.microsoft.com/office/powerpoint/2010/main" val="21423558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emf"/><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056CFA-998B-3C45-A6CA-EC795A892271}"/>
              </a:ext>
            </a:extLst>
          </p:cNvPr>
          <p:cNvPicPr>
            <a:picLocks noChangeAspect="1"/>
          </p:cNvPicPr>
          <p:nvPr userDrawn="1"/>
        </p:nvPicPr>
        <p:blipFill>
          <a:blip r:embed="rId39"/>
          <a:stretch>
            <a:fillRect/>
          </a:stretch>
        </p:blipFill>
        <p:spPr>
          <a:xfrm>
            <a:off x="10407643" y="266205"/>
            <a:ext cx="1525905" cy="411480"/>
          </a:xfrm>
          <a:prstGeom prst="rect">
            <a:avLst/>
          </a:prstGeom>
        </p:spPr>
      </p:pic>
      <p:sp>
        <p:nvSpPr>
          <p:cNvPr id="7" name="Footer Placeholder 4">
            <a:extLst>
              <a:ext uri="{FF2B5EF4-FFF2-40B4-BE49-F238E27FC236}">
                <a16:creationId xmlns:a16="http://schemas.microsoft.com/office/drawing/2014/main" id="{49C07855-3A1B-4BBE-A7CF-AC98997E4435}"/>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tx1"/>
                </a:solidFill>
                <a:latin typeface="Arial" panose="020B0604020202020204"/>
              </a:rPr>
              <a:pPr algn="r"/>
              <a:t>‹#›</a:t>
            </a:fld>
            <a:endParaRPr lang="en-US" b="1" dirty="0">
              <a:solidFill>
                <a:schemeClr val="tx1"/>
              </a:solidFill>
              <a:latin typeface="Arial" panose="020B0604020202020204"/>
            </a:endParaRPr>
          </a:p>
        </p:txBody>
      </p:sp>
      <p:sp>
        <p:nvSpPr>
          <p:cNvPr id="2" name="Title Placeholder 1">
            <a:extLst>
              <a:ext uri="{FF2B5EF4-FFF2-40B4-BE49-F238E27FC236}">
                <a16:creationId xmlns:a16="http://schemas.microsoft.com/office/drawing/2014/main" id="{8B6B7D92-7EBC-4E40-85C0-99A8A5E1F150}"/>
              </a:ext>
            </a:extLst>
          </p:cNvPr>
          <p:cNvSpPr>
            <a:spLocks noGrp="1"/>
          </p:cNvSpPr>
          <p:nvPr>
            <p:ph type="title"/>
          </p:nvPr>
        </p:nvSpPr>
        <p:spPr>
          <a:xfrm>
            <a:off x="557784" y="475488"/>
            <a:ext cx="9784080" cy="57607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282985456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816" r:id="rId3"/>
    <p:sldLayoutId id="2147483798" r:id="rId4"/>
    <p:sldLayoutId id="2147483768" r:id="rId5"/>
    <p:sldLayoutId id="2147483734" r:id="rId6"/>
    <p:sldLayoutId id="2147483742" r:id="rId7"/>
    <p:sldLayoutId id="2147483814" r:id="rId8"/>
    <p:sldLayoutId id="2147483807" r:id="rId9"/>
    <p:sldLayoutId id="2147483737" r:id="rId10"/>
    <p:sldLayoutId id="2147483738" r:id="rId11"/>
    <p:sldLayoutId id="2147483733" r:id="rId12"/>
    <p:sldLayoutId id="2147483765" r:id="rId13"/>
    <p:sldLayoutId id="2147483802" r:id="rId14"/>
    <p:sldLayoutId id="2147483803" r:id="rId15"/>
    <p:sldLayoutId id="2147483736" r:id="rId16"/>
    <p:sldLayoutId id="2147483815" r:id="rId17"/>
    <p:sldLayoutId id="2147483739" r:id="rId18"/>
    <p:sldLayoutId id="2147483799" r:id="rId19"/>
    <p:sldLayoutId id="2147483740" r:id="rId20"/>
    <p:sldLayoutId id="2147483795" r:id="rId21"/>
    <p:sldLayoutId id="2147483800" r:id="rId22"/>
    <p:sldLayoutId id="2147483767" r:id="rId23"/>
    <p:sldLayoutId id="2147483766" r:id="rId24"/>
    <p:sldLayoutId id="2147483743" r:id="rId25"/>
    <p:sldLayoutId id="2147483817" r:id="rId26"/>
    <p:sldLayoutId id="2147483819" r:id="rId27"/>
    <p:sldLayoutId id="2147483820" r:id="rId28"/>
    <p:sldLayoutId id="2147483821" r:id="rId29"/>
    <p:sldLayoutId id="2147483822" r:id="rId30"/>
    <p:sldLayoutId id="2147483823" r:id="rId31"/>
    <p:sldLayoutId id="2147483824" r:id="rId32"/>
    <p:sldLayoutId id="2147483826" r:id="rId33"/>
    <p:sldLayoutId id="2147483827" r:id="rId34"/>
    <p:sldLayoutId id="2147483828" r:id="rId35"/>
    <p:sldLayoutId id="2147483829" r:id="rId36"/>
    <p:sldLayoutId id="2147483830" r:id="rId37"/>
  </p:sldLayoutIdLst>
  <p:hf sldNum="0" hdr="0" dt="0"/>
  <p:txStyles>
    <p:titleStyle>
      <a:lvl1pPr algn="ctr" defTabSz="914400" rtl="0" eaLnBrk="1" latinLnBrk="0" hangingPunct="1">
        <a:lnSpc>
          <a:spcPct val="90000"/>
        </a:lnSpc>
        <a:spcBef>
          <a:spcPct val="0"/>
        </a:spcBef>
        <a:buNone/>
        <a:defRPr sz="3200" b="0" kern="1200" spc="-100"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056CFA-998B-3C45-A6CA-EC795A892271}"/>
              </a:ext>
            </a:extLst>
          </p:cNvPr>
          <p:cNvPicPr>
            <a:picLocks noChangeAspect="1"/>
          </p:cNvPicPr>
          <p:nvPr userDrawn="1"/>
        </p:nvPicPr>
        <p:blipFill>
          <a:blip r:embed="rId20"/>
          <a:stretch>
            <a:fillRect/>
          </a:stretch>
        </p:blipFill>
        <p:spPr>
          <a:xfrm>
            <a:off x="10407643" y="266205"/>
            <a:ext cx="1525905" cy="411480"/>
          </a:xfrm>
          <a:prstGeom prst="rect">
            <a:avLst/>
          </a:prstGeom>
        </p:spPr>
      </p:pic>
      <p:sp>
        <p:nvSpPr>
          <p:cNvPr id="7" name="Footer Placeholder 4">
            <a:extLst>
              <a:ext uri="{FF2B5EF4-FFF2-40B4-BE49-F238E27FC236}">
                <a16:creationId xmlns:a16="http://schemas.microsoft.com/office/drawing/2014/main" id="{49C07855-3A1B-4BBE-A7CF-AC98997E4435}"/>
              </a:ext>
            </a:extLst>
          </p:cNvPr>
          <p:cNvSpPr txBox="1">
            <a:spLocks/>
          </p:cNvSpPr>
          <p:nvPr userDrawn="1"/>
        </p:nvSpPr>
        <p:spPr>
          <a:xfrm>
            <a:off x="7810497" y="6450009"/>
            <a:ext cx="4114800" cy="228602"/>
          </a:xfrm>
          <a:prstGeom prst="rect">
            <a:avLst/>
          </a:prstGeom>
        </p:spPr>
        <p:txBody>
          <a:bodyPr vert="horz" wrap="none" lIns="0" tIns="0" rIns="0" bIns="0" rtlCol="0" anchor="b" anchorCtr="0"/>
          <a:lstStyle>
            <a:defPPr>
              <a:defRPr lang="en-US"/>
            </a:defPPr>
            <a:lvl1pPr marL="0" algn="ctr" defTabSz="914400" rtl="0" eaLnBrk="1" latinLnBrk="0" hangingPunct="1">
              <a:defRPr sz="1200" kern="1200" baseline="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7588F42-506D-4B42-9DD1-9C5C6AB782D0}" type="slidenum">
              <a:rPr lang="en-US" b="1" smtClean="0">
                <a:solidFill>
                  <a:schemeClr val="bg2">
                    <a:lumMod val="50000"/>
                  </a:schemeClr>
                </a:solidFill>
                <a:latin typeface="Arial" panose="020B0604020202020204"/>
              </a:rPr>
              <a:pPr algn="r"/>
              <a:t>‹#›</a:t>
            </a:fld>
            <a:endParaRPr lang="en-US" b="1" dirty="0">
              <a:solidFill>
                <a:schemeClr val="bg2">
                  <a:lumMod val="50000"/>
                </a:schemeClr>
              </a:solidFill>
              <a:latin typeface="Arial" panose="020B0604020202020204"/>
            </a:endParaRPr>
          </a:p>
        </p:txBody>
      </p:sp>
      <p:sp>
        <p:nvSpPr>
          <p:cNvPr id="5" name="Title Placeholder 4">
            <a:extLst>
              <a:ext uri="{FF2B5EF4-FFF2-40B4-BE49-F238E27FC236}">
                <a16:creationId xmlns:a16="http://schemas.microsoft.com/office/drawing/2014/main" id="{75F10FC0-A64D-0C4F-9CBE-71A5167BED58}"/>
              </a:ext>
            </a:extLst>
          </p:cNvPr>
          <p:cNvSpPr>
            <a:spLocks noGrp="1"/>
          </p:cNvSpPr>
          <p:nvPr>
            <p:ph type="title"/>
          </p:nvPr>
        </p:nvSpPr>
        <p:spPr>
          <a:xfrm>
            <a:off x="557784" y="475488"/>
            <a:ext cx="9784080" cy="576072"/>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16471551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825" r:id="rId5"/>
    <p:sldLayoutId id="2147483774" r:id="rId6"/>
    <p:sldLayoutId id="2147483775" r:id="rId7"/>
    <p:sldLayoutId id="2147483776" r:id="rId8"/>
    <p:sldLayoutId id="2147483813" r:id="rId9"/>
    <p:sldLayoutId id="2147483812" r:id="rId10"/>
    <p:sldLayoutId id="2147483779" r:id="rId11"/>
    <p:sldLayoutId id="2147483780" r:id="rId12"/>
    <p:sldLayoutId id="2147483804" r:id="rId13"/>
    <p:sldLayoutId id="2147483805" r:id="rId14"/>
    <p:sldLayoutId id="2147483784" r:id="rId15"/>
    <p:sldLayoutId id="2147483792" r:id="rId16"/>
    <p:sldLayoutId id="2147483833" r:id="rId17"/>
    <p:sldLayoutId id="2147483834" r:id="rId18"/>
  </p:sldLayoutIdLst>
  <p:hf sldNum="0" hdr="0" dt="0"/>
  <p:txStyles>
    <p:titleStyle>
      <a:lvl1pPr algn="ctr" defTabSz="914400" rtl="0" eaLnBrk="1" latinLnBrk="0" hangingPunct="1">
        <a:lnSpc>
          <a:spcPct val="90000"/>
        </a:lnSpc>
        <a:spcBef>
          <a:spcPct val="0"/>
        </a:spcBef>
        <a:buNone/>
        <a:defRPr sz="3200" b="0" kern="1200" spc="-100" baseline="0">
          <a:solidFill>
            <a:srgbClr val="76717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57.tiff"/><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60.jpe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63.tiff"/><Relationship Id="rId4" Type="http://schemas.openxmlformats.org/officeDocument/2006/relationships/diagramLayout" Target="../diagrams/layout8.xml"/><Relationship Id="rId9" Type="http://schemas.openxmlformats.org/officeDocument/2006/relationships/image" Target="../media/image62.tif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66.jpeg"/><Relationship Id="rId4" Type="http://schemas.openxmlformats.org/officeDocument/2006/relationships/diagramLayout" Target="../diagrams/layout9.xml"/><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69.jpe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diagramLayout" Target="../diagrams/layout10.xml"/><Relationship Id="rId7" Type="http://schemas.openxmlformats.org/officeDocument/2006/relationships/image" Target="../media/image70.jpeg"/><Relationship Id="rId2" Type="http://schemas.openxmlformats.org/officeDocument/2006/relationships/diagramData" Target="../diagrams/data10.xml"/><Relationship Id="rId1" Type="http://schemas.openxmlformats.org/officeDocument/2006/relationships/slideLayout" Target="../slideLayouts/slideLayout4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2.tiff"/><Relationship Id="rId1" Type="http://schemas.openxmlformats.org/officeDocument/2006/relationships/slideLayout" Target="../slideLayouts/slideLayout4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0.jpe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13.xml"/><Relationship Id="rId7" Type="http://schemas.openxmlformats.org/officeDocument/2006/relationships/image" Target="../media/image75.emf"/><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11" Type="http://schemas.openxmlformats.org/officeDocument/2006/relationships/image" Target="../media/image78.tiff"/><Relationship Id="rId5" Type="http://schemas.openxmlformats.org/officeDocument/2006/relationships/diagramColors" Target="../diagrams/colors13.xml"/><Relationship Id="rId10" Type="http://schemas.openxmlformats.org/officeDocument/2006/relationships/image" Target="../media/image77.png"/><Relationship Id="rId4" Type="http://schemas.openxmlformats.org/officeDocument/2006/relationships/diagramQuickStyle" Target="../diagrams/quickStyle13.xml"/><Relationship Id="rId9"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tiff"/><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image" Target="../media/image83.tiff"/><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diagramColors" Target="../diagrams/colors14.xml"/><Relationship Id="rId11" Type="http://schemas.openxmlformats.org/officeDocument/2006/relationships/image" Target="../media/image82.jpeg"/><Relationship Id="rId5" Type="http://schemas.openxmlformats.org/officeDocument/2006/relationships/diagramQuickStyle" Target="../diagrams/quickStyle14.xml"/><Relationship Id="rId10" Type="http://schemas.openxmlformats.org/officeDocument/2006/relationships/image" Target="../media/image81.jpeg"/><Relationship Id="rId4" Type="http://schemas.openxmlformats.org/officeDocument/2006/relationships/diagramLayout" Target="../diagrams/layout14.xml"/><Relationship Id="rId9" Type="http://schemas.openxmlformats.org/officeDocument/2006/relationships/image" Target="../media/image80.jpeg"/><Relationship Id="rId1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87.tiff"/><Relationship Id="rId4" Type="http://schemas.openxmlformats.org/officeDocument/2006/relationships/diagramLayout" Target="../diagrams/layout15.xml"/><Relationship Id="rId9" Type="http://schemas.openxmlformats.org/officeDocument/2006/relationships/image" Target="../media/image8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90.tiff"/><Relationship Id="rId4" Type="http://schemas.openxmlformats.org/officeDocument/2006/relationships/diagramLayout" Target="../diagrams/layout16.xml"/><Relationship Id="rId9" Type="http://schemas.openxmlformats.org/officeDocument/2006/relationships/image" Target="../media/image89.tiff"/></Relationships>
</file>

<file path=ppt/slides/_rels/slide21.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13.xml"/><Relationship Id="rId1" Type="http://schemas.openxmlformats.org/officeDocument/2006/relationships/slideLayout" Target="../slideLayouts/slideLayout41.xml"/><Relationship Id="rId4" Type="http://schemas.openxmlformats.org/officeDocument/2006/relationships/image" Target="../media/image92.tiff"/></Relationships>
</file>

<file path=ppt/slides/_rels/slide22.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image" Target="../media/image98.png"/><Relationship Id="rId18" Type="http://schemas.openxmlformats.org/officeDocument/2006/relationships/image" Target="../media/image103.jpeg"/><Relationship Id="rId3" Type="http://schemas.openxmlformats.org/officeDocument/2006/relationships/image" Target="../media/image93.tiff"/><Relationship Id="rId21" Type="http://schemas.openxmlformats.org/officeDocument/2006/relationships/image" Target="../media/image106.tiff"/><Relationship Id="rId7" Type="http://schemas.openxmlformats.org/officeDocument/2006/relationships/diagramColors" Target="../diagrams/colors17.xml"/><Relationship Id="rId12" Type="http://schemas.openxmlformats.org/officeDocument/2006/relationships/image" Target="../media/image97.emf"/><Relationship Id="rId17" Type="http://schemas.openxmlformats.org/officeDocument/2006/relationships/image" Target="../media/image102.emf"/><Relationship Id="rId2" Type="http://schemas.openxmlformats.org/officeDocument/2006/relationships/notesSlide" Target="../notesSlides/notesSlide14.xml"/><Relationship Id="rId16" Type="http://schemas.openxmlformats.org/officeDocument/2006/relationships/image" Target="../media/image101.emf"/><Relationship Id="rId20" Type="http://schemas.openxmlformats.org/officeDocument/2006/relationships/image" Target="../media/image105.tiff"/><Relationship Id="rId1" Type="http://schemas.openxmlformats.org/officeDocument/2006/relationships/slideLayout" Target="../slideLayouts/slideLayout41.xml"/><Relationship Id="rId6" Type="http://schemas.openxmlformats.org/officeDocument/2006/relationships/diagramQuickStyle" Target="../diagrams/quickStyle17.xml"/><Relationship Id="rId11" Type="http://schemas.openxmlformats.org/officeDocument/2006/relationships/image" Target="../media/image96.png"/><Relationship Id="rId5" Type="http://schemas.openxmlformats.org/officeDocument/2006/relationships/diagramLayout" Target="../diagrams/layout17.xml"/><Relationship Id="rId15" Type="http://schemas.openxmlformats.org/officeDocument/2006/relationships/image" Target="../media/image100.png"/><Relationship Id="rId10" Type="http://schemas.openxmlformats.org/officeDocument/2006/relationships/image" Target="../media/image95.wmf"/><Relationship Id="rId19" Type="http://schemas.openxmlformats.org/officeDocument/2006/relationships/image" Target="../media/image104.jpeg"/><Relationship Id="rId4" Type="http://schemas.openxmlformats.org/officeDocument/2006/relationships/diagramData" Target="../diagrams/data17.xml"/><Relationship Id="rId9" Type="http://schemas.openxmlformats.org/officeDocument/2006/relationships/image" Target="../media/image94.emf"/><Relationship Id="rId14" Type="http://schemas.openxmlformats.org/officeDocument/2006/relationships/image" Target="../media/image99.png"/><Relationship Id="rId22" Type="http://schemas.openxmlformats.org/officeDocument/2006/relationships/image" Target="../media/image78.tiff"/></Relationships>
</file>

<file path=ppt/slides/_rels/slide23.xml.rels><?xml version="1.0" encoding="UTF-8" standalone="yes"?>
<Relationships xmlns="http://schemas.openxmlformats.org/package/2006/relationships"><Relationship Id="rId8" Type="http://schemas.openxmlformats.org/officeDocument/2006/relationships/image" Target="../media/image107.tif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5.xml"/><Relationship Id="rId1" Type="http://schemas.openxmlformats.org/officeDocument/2006/relationships/slideLayout" Target="../slideLayouts/slideLayout4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image" Target="../media/image112.pn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diagramColors" Target="../diagrams/colors19.xml"/><Relationship Id="rId11" Type="http://schemas.openxmlformats.org/officeDocument/2006/relationships/image" Target="../media/image111.png"/><Relationship Id="rId5" Type="http://schemas.openxmlformats.org/officeDocument/2006/relationships/diagramQuickStyle" Target="../diagrams/quickStyle19.xml"/><Relationship Id="rId10" Type="http://schemas.openxmlformats.org/officeDocument/2006/relationships/image" Target="../media/image110.png"/><Relationship Id="rId4" Type="http://schemas.openxmlformats.org/officeDocument/2006/relationships/diagramLayout" Target="../diagrams/layout19.xml"/><Relationship Id="rId9"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118.tiff"/><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19.tiff"/></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image" Target="../media/image120.png"/><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5" Type="http://schemas.microsoft.com/office/2007/relationships/hdphoto" Target="../media/hdphoto5.wdp"/><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image" Target="../media/image121.png"/></Relationships>
</file>

<file path=ppt/slides/_rels/slide27.xml.rels><?xml version="1.0" encoding="UTF-8" standalone="yes"?>
<Relationships xmlns="http://schemas.openxmlformats.org/package/2006/relationships"><Relationship Id="rId8" Type="http://schemas.openxmlformats.org/officeDocument/2006/relationships/image" Target="../media/image123.tiff"/><Relationship Id="rId3" Type="http://schemas.openxmlformats.org/officeDocument/2006/relationships/diagramLayout" Target="../diagrams/layout22.xml"/><Relationship Id="rId7" Type="http://schemas.openxmlformats.org/officeDocument/2006/relationships/image" Target="../media/image122.tiff"/><Relationship Id="rId2" Type="http://schemas.openxmlformats.org/officeDocument/2006/relationships/diagramData" Target="../diagrams/data22.xml"/><Relationship Id="rId1" Type="http://schemas.openxmlformats.org/officeDocument/2006/relationships/slideLayout" Target="../slideLayouts/slideLayout41.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2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emf"/><Relationship Id="rId18" Type="http://schemas.openxmlformats.org/officeDocument/2006/relationships/image" Target="../media/image73.png"/><Relationship Id="rId3" Type="http://schemas.openxmlformats.org/officeDocument/2006/relationships/diagramData" Target="../diagrams/data23.xml"/><Relationship Id="rId21" Type="http://schemas.openxmlformats.org/officeDocument/2006/relationships/image" Target="../media/image143.tiff"/><Relationship Id="rId7" Type="http://schemas.microsoft.com/office/2007/relationships/diagramDrawing" Target="../diagrams/drawing23.xml"/><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20.xml"/><Relationship Id="rId16" Type="http://schemas.openxmlformats.org/officeDocument/2006/relationships/image" Target="../media/image139.png"/><Relationship Id="rId20" Type="http://schemas.openxmlformats.org/officeDocument/2006/relationships/image" Target="../media/image142.png"/><Relationship Id="rId1" Type="http://schemas.openxmlformats.org/officeDocument/2006/relationships/slideLayout" Target="../slideLayouts/slideLayout41.xml"/><Relationship Id="rId6" Type="http://schemas.openxmlformats.org/officeDocument/2006/relationships/diagramColors" Target="../diagrams/colors23.xml"/><Relationship Id="rId11" Type="http://schemas.openxmlformats.org/officeDocument/2006/relationships/image" Target="../media/image134.jpeg"/><Relationship Id="rId5" Type="http://schemas.openxmlformats.org/officeDocument/2006/relationships/diagramQuickStyle" Target="../diagrams/quickStyle23.xml"/><Relationship Id="rId15" Type="http://schemas.openxmlformats.org/officeDocument/2006/relationships/image" Target="../media/image138.emf"/><Relationship Id="rId10" Type="http://schemas.openxmlformats.org/officeDocument/2006/relationships/image" Target="../media/image133.png"/><Relationship Id="rId19" Type="http://schemas.openxmlformats.org/officeDocument/2006/relationships/image" Target="../media/image141.png"/><Relationship Id="rId4" Type="http://schemas.openxmlformats.org/officeDocument/2006/relationships/diagramLayout" Target="../diagrams/layout23.xml"/><Relationship Id="rId9" Type="http://schemas.openxmlformats.org/officeDocument/2006/relationships/image" Target="../media/image132.png"/><Relationship Id="rId14" Type="http://schemas.openxmlformats.org/officeDocument/2006/relationships/image" Target="../media/image13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diagramData" Target="../diagrams/data24.xml"/><Relationship Id="rId7" Type="http://schemas.microsoft.com/office/2007/relationships/diagramDrawing" Target="../diagrams/drawing24.xml"/><Relationship Id="rId12"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diagramColors" Target="../diagrams/colors24.xml"/><Relationship Id="rId11" Type="http://schemas.openxmlformats.org/officeDocument/2006/relationships/image" Target="../media/image147.png"/><Relationship Id="rId5" Type="http://schemas.openxmlformats.org/officeDocument/2006/relationships/diagramQuickStyle" Target="../diagrams/quickStyle24.xml"/><Relationship Id="rId10" Type="http://schemas.openxmlformats.org/officeDocument/2006/relationships/image" Target="../media/image146.png"/><Relationship Id="rId4" Type="http://schemas.openxmlformats.org/officeDocument/2006/relationships/diagramLayout" Target="../diagrams/layout24.xml"/><Relationship Id="rId9"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diagramLayout" Target="../diagrams/layout25.xml"/><Relationship Id="rId7" Type="http://schemas.openxmlformats.org/officeDocument/2006/relationships/image" Target="../media/image150.png"/><Relationship Id="rId2" Type="http://schemas.openxmlformats.org/officeDocument/2006/relationships/diagramData" Target="../diagrams/data25.xml"/><Relationship Id="rId1" Type="http://schemas.openxmlformats.org/officeDocument/2006/relationships/slideLayout" Target="../slideLayouts/slideLayout41.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2.xml.rels><?xml version="1.0" encoding="UTF-8" standalone="yes"?>
<Relationships xmlns="http://schemas.openxmlformats.org/package/2006/relationships"><Relationship Id="rId13" Type="http://schemas.openxmlformats.org/officeDocument/2006/relationships/image" Target="../media/image162.png"/><Relationship Id="rId18" Type="http://schemas.openxmlformats.org/officeDocument/2006/relationships/image" Target="../media/image167.png"/><Relationship Id="rId26" Type="http://schemas.openxmlformats.org/officeDocument/2006/relationships/image" Target="../media/image175.png"/><Relationship Id="rId3" Type="http://schemas.openxmlformats.org/officeDocument/2006/relationships/image" Target="../media/image152.png"/><Relationship Id="rId21" Type="http://schemas.openxmlformats.org/officeDocument/2006/relationships/image" Target="../media/image170.emf"/><Relationship Id="rId34" Type="http://schemas.openxmlformats.org/officeDocument/2006/relationships/image" Target="../media/image183.png"/><Relationship Id="rId7" Type="http://schemas.openxmlformats.org/officeDocument/2006/relationships/image" Target="../media/image156.png"/><Relationship Id="rId12" Type="http://schemas.openxmlformats.org/officeDocument/2006/relationships/image" Target="../media/image161.png"/><Relationship Id="rId17" Type="http://schemas.openxmlformats.org/officeDocument/2006/relationships/image" Target="../media/image166.png"/><Relationship Id="rId25" Type="http://schemas.openxmlformats.org/officeDocument/2006/relationships/image" Target="../media/image174.jpeg"/><Relationship Id="rId33" Type="http://schemas.openxmlformats.org/officeDocument/2006/relationships/image" Target="../media/image182.png"/><Relationship Id="rId2" Type="http://schemas.openxmlformats.org/officeDocument/2006/relationships/notesSlide" Target="../notesSlides/notesSlide22.xml"/><Relationship Id="rId16" Type="http://schemas.openxmlformats.org/officeDocument/2006/relationships/image" Target="../media/image165.png"/><Relationship Id="rId20" Type="http://schemas.openxmlformats.org/officeDocument/2006/relationships/image" Target="../media/image169.emf"/><Relationship Id="rId29" Type="http://schemas.openxmlformats.org/officeDocument/2006/relationships/image" Target="../media/image178.png"/><Relationship Id="rId1" Type="http://schemas.openxmlformats.org/officeDocument/2006/relationships/slideLayout" Target="../slideLayouts/slideLayout41.xml"/><Relationship Id="rId6" Type="http://schemas.openxmlformats.org/officeDocument/2006/relationships/image" Target="../media/image155.png"/><Relationship Id="rId11" Type="http://schemas.openxmlformats.org/officeDocument/2006/relationships/image" Target="../media/image160.png"/><Relationship Id="rId24" Type="http://schemas.openxmlformats.org/officeDocument/2006/relationships/image" Target="../media/image173.png"/><Relationship Id="rId32" Type="http://schemas.openxmlformats.org/officeDocument/2006/relationships/image" Target="../media/image181.png"/><Relationship Id="rId5" Type="http://schemas.openxmlformats.org/officeDocument/2006/relationships/image" Target="../media/image154.png"/><Relationship Id="rId15" Type="http://schemas.openxmlformats.org/officeDocument/2006/relationships/image" Target="../media/image164.png"/><Relationship Id="rId23" Type="http://schemas.openxmlformats.org/officeDocument/2006/relationships/image" Target="../media/image172.png"/><Relationship Id="rId28" Type="http://schemas.openxmlformats.org/officeDocument/2006/relationships/image" Target="../media/image177.png"/><Relationship Id="rId36" Type="http://schemas.openxmlformats.org/officeDocument/2006/relationships/image" Target="../media/image185.png"/><Relationship Id="rId10" Type="http://schemas.openxmlformats.org/officeDocument/2006/relationships/image" Target="../media/image159.png"/><Relationship Id="rId19" Type="http://schemas.openxmlformats.org/officeDocument/2006/relationships/image" Target="../media/image168.png"/><Relationship Id="rId31" Type="http://schemas.openxmlformats.org/officeDocument/2006/relationships/image" Target="../media/image180.png"/><Relationship Id="rId4" Type="http://schemas.openxmlformats.org/officeDocument/2006/relationships/image" Target="../media/image153.png"/><Relationship Id="rId9" Type="http://schemas.openxmlformats.org/officeDocument/2006/relationships/image" Target="../media/image158.png"/><Relationship Id="rId14" Type="http://schemas.openxmlformats.org/officeDocument/2006/relationships/image" Target="../media/image163.png"/><Relationship Id="rId22" Type="http://schemas.openxmlformats.org/officeDocument/2006/relationships/image" Target="../media/image171.png"/><Relationship Id="rId27" Type="http://schemas.openxmlformats.org/officeDocument/2006/relationships/image" Target="../media/image176.png"/><Relationship Id="rId30" Type="http://schemas.openxmlformats.org/officeDocument/2006/relationships/image" Target="../media/image179.png"/><Relationship Id="rId35" Type="http://schemas.openxmlformats.org/officeDocument/2006/relationships/image" Target="../media/image184.png"/><Relationship Id="rId8" Type="http://schemas.openxmlformats.org/officeDocument/2006/relationships/image" Target="../media/image1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diagramColors" Target="../diagrams/colors26.xml"/><Relationship Id="rId5" Type="http://schemas.openxmlformats.org/officeDocument/2006/relationships/diagramQuickStyle" Target="../diagrams/quickStyle26.xml"/><Relationship Id="rId10" Type="http://schemas.openxmlformats.org/officeDocument/2006/relationships/image" Target="../media/image188.emf"/><Relationship Id="rId4" Type="http://schemas.openxmlformats.org/officeDocument/2006/relationships/diagramLayout" Target="../diagrams/layout26.xml"/><Relationship Id="rId9" Type="http://schemas.openxmlformats.org/officeDocument/2006/relationships/image" Target="../media/image187.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8" Type="http://schemas.openxmlformats.org/officeDocument/2006/relationships/image" Target="../media/image189.jpeg"/><Relationship Id="rId13" Type="http://schemas.openxmlformats.org/officeDocument/2006/relationships/image" Target="../media/image193.jpeg"/><Relationship Id="rId18" Type="http://schemas.openxmlformats.org/officeDocument/2006/relationships/image" Target="../media/image196.png"/><Relationship Id="rId3" Type="http://schemas.openxmlformats.org/officeDocument/2006/relationships/diagramData" Target="../diagrams/data27.xml"/><Relationship Id="rId21" Type="http://schemas.openxmlformats.org/officeDocument/2006/relationships/image" Target="../media/image193.svg"/><Relationship Id="rId7" Type="http://schemas.microsoft.com/office/2007/relationships/diagramDrawing" Target="../diagrams/drawing27.xml"/><Relationship Id="rId12" Type="http://schemas.openxmlformats.org/officeDocument/2006/relationships/image" Target="../media/image184.svg"/><Relationship Id="rId17" Type="http://schemas.openxmlformats.org/officeDocument/2006/relationships/image" Target="../media/image189.svg"/><Relationship Id="rId2" Type="http://schemas.openxmlformats.org/officeDocument/2006/relationships/notesSlide" Target="../notesSlides/notesSlide25.xml"/><Relationship Id="rId16" Type="http://schemas.openxmlformats.org/officeDocument/2006/relationships/image" Target="../media/image195.png"/><Relationship Id="rId20" Type="http://schemas.openxmlformats.org/officeDocument/2006/relationships/image" Target="../media/image197.png"/><Relationship Id="rId1" Type="http://schemas.openxmlformats.org/officeDocument/2006/relationships/slideLayout" Target="../slideLayouts/slideLayout41.xml"/><Relationship Id="rId6" Type="http://schemas.openxmlformats.org/officeDocument/2006/relationships/diagramColors" Target="../diagrams/colors27.xml"/><Relationship Id="rId11" Type="http://schemas.openxmlformats.org/officeDocument/2006/relationships/image" Target="../media/image192.png"/><Relationship Id="rId24" Type="http://schemas.openxmlformats.org/officeDocument/2006/relationships/image" Target="../media/image200.png"/><Relationship Id="rId5" Type="http://schemas.openxmlformats.org/officeDocument/2006/relationships/diagramQuickStyle" Target="../diagrams/quickStyle27.xml"/><Relationship Id="rId15" Type="http://schemas.openxmlformats.org/officeDocument/2006/relationships/image" Target="../media/image187.svg"/><Relationship Id="rId23" Type="http://schemas.openxmlformats.org/officeDocument/2006/relationships/image" Target="../media/image199.png"/><Relationship Id="rId10" Type="http://schemas.openxmlformats.org/officeDocument/2006/relationships/image" Target="../media/image191.jpeg"/><Relationship Id="rId19" Type="http://schemas.openxmlformats.org/officeDocument/2006/relationships/image" Target="../media/image191.svg"/><Relationship Id="rId4" Type="http://schemas.openxmlformats.org/officeDocument/2006/relationships/diagramLayout" Target="../diagrams/layout27.xml"/><Relationship Id="rId9" Type="http://schemas.openxmlformats.org/officeDocument/2006/relationships/image" Target="../media/image190.jpeg"/><Relationship Id="rId14" Type="http://schemas.openxmlformats.org/officeDocument/2006/relationships/image" Target="../media/image194.png"/><Relationship Id="rId22" Type="http://schemas.openxmlformats.org/officeDocument/2006/relationships/image" Target="../media/image198.png"/></Relationships>
</file>

<file path=ppt/slides/_rels/slide3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6.xml"/><Relationship Id="rId1" Type="http://schemas.openxmlformats.org/officeDocument/2006/relationships/slideLayout" Target="../slideLayouts/slideLayout41.xml"/><Relationship Id="rId4" Type="http://schemas.openxmlformats.org/officeDocument/2006/relationships/image" Target="../media/image198.svg"/></Relationships>
</file>

<file path=ppt/slides/_rels/slide3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7.xml"/><Relationship Id="rId1" Type="http://schemas.openxmlformats.org/officeDocument/2006/relationships/slideLayout" Target="../slideLayouts/slideLayout41.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203.png"/></Relationships>
</file>

<file path=ppt/slides/_rels/slide39.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6.svg"/><Relationship Id="rId18" Type="http://schemas.openxmlformats.org/officeDocument/2006/relationships/image" Target="../media/image209.png"/><Relationship Id="rId3" Type="http://schemas.openxmlformats.org/officeDocument/2006/relationships/diagramData" Target="../diagrams/data29.xml"/><Relationship Id="rId21" Type="http://schemas.openxmlformats.org/officeDocument/2006/relationships/image" Target="../media/image214.svg"/><Relationship Id="rId7" Type="http://schemas.microsoft.com/office/2007/relationships/diagramDrawing" Target="../diagrams/drawing29.xml"/><Relationship Id="rId12" Type="http://schemas.openxmlformats.org/officeDocument/2006/relationships/image" Target="../media/image206.png"/><Relationship Id="rId17" Type="http://schemas.openxmlformats.org/officeDocument/2006/relationships/image" Target="../media/image210.svg"/><Relationship Id="rId2" Type="http://schemas.openxmlformats.org/officeDocument/2006/relationships/notesSlide" Target="../notesSlides/notesSlide28.xml"/><Relationship Id="rId16" Type="http://schemas.openxmlformats.org/officeDocument/2006/relationships/image" Target="../media/image208.png"/><Relationship Id="rId20" Type="http://schemas.openxmlformats.org/officeDocument/2006/relationships/image" Target="../media/image210.png"/><Relationship Id="rId1" Type="http://schemas.openxmlformats.org/officeDocument/2006/relationships/slideLayout" Target="../slideLayouts/slideLayout41.xml"/><Relationship Id="rId6" Type="http://schemas.openxmlformats.org/officeDocument/2006/relationships/diagramColors" Target="../diagrams/colors29.xml"/><Relationship Id="rId11" Type="http://schemas.openxmlformats.org/officeDocument/2006/relationships/image" Target="../media/image204.svg"/><Relationship Id="rId5" Type="http://schemas.openxmlformats.org/officeDocument/2006/relationships/diagramQuickStyle" Target="../diagrams/quickStyle29.xml"/><Relationship Id="rId15" Type="http://schemas.openxmlformats.org/officeDocument/2006/relationships/image" Target="../media/image208.svg"/><Relationship Id="rId10" Type="http://schemas.openxmlformats.org/officeDocument/2006/relationships/image" Target="../media/image205.png"/><Relationship Id="rId19" Type="http://schemas.openxmlformats.org/officeDocument/2006/relationships/image" Target="../media/image212.svg"/><Relationship Id="rId4" Type="http://schemas.openxmlformats.org/officeDocument/2006/relationships/diagramLayout" Target="../diagrams/layout29.xml"/><Relationship Id="rId9" Type="http://schemas.openxmlformats.org/officeDocument/2006/relationships/image" Target="../media/image202.svg"/><Relationship Id="rId14" Type="http://schemas.openxmlformats.org/officeDocument/2006/relationships/image" Target="../media/image207.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02.svg"/><Relationship Id="rId13" Type="http://schemas.openxmlformats.org/officeDocument/2006/relationships/image" Target="../media/image208.png"/><Relationship Id="rId18" Type="http://schemas.openxmlformats.org/officeDocument/2006/relationships/image" Target="../media/image214.svg"/><Relationship Id="rId3" Type="http://schemas.openxmlformats.org/officeDocument/2006/relationships/image" Target="../media/image211.png"/><Relationship Id="rId7" Type="http://schemas.openxmlformats.org/officeDocument/2006/relationships/image" Target="../media/image204.png"/><Relationship Id="rId12" Type="http://schemas.openxmlformats.org/officeDocument/2006/relationships/image" Target="../media/image208.svg"/><Relationship Id="rId17" Type="http://schemas.openxmlformats.org/officeDocument/2006/relationships/image" Target="../media/image210.png"/><Relationship Id="rId2" Type="http://schemas.openxmlformats.org/officeDocument/2006/relationships/notesSlide" Target="../notesSlides/notesSlide29.xml"/><Relationship Id="rId16" Type="http://schemas.openxmlformats.org/officeDocument/2006/relationships/image" Target="../media/image212.svg"/><Relationship Id="rId20" Type="http://schemas.openxmlformats.org/officeDocument/2006/relationships/image" Target="../media/image206.svg"/><Relationship Id="rId1" Type="http://schemas.openxmlformats.org/officeDocument/2006/relationships/slideLayout" Target="../slideLayouts/slideLayout41.xml"/><Relationship Id="rId6" Type="http://schemas.openxmlformats.org/officeDocument/2006/relationships/image" Target="../media/image218.svg"/><Relationship Id="rId11" Type="http://schemas.openxmlformats.org/officeDocument/2006/relationships/image" Target="../media/image207.png"/><Relationship Id="rId5" Type="http://schemas.openxmlformats.org/officeDocument/2006/relationships/image" Target="../media/image212.png"/><Relationship Id="rId15" Type="http://schemas.openxmlformats.org/officeDocument/2006/relationships/image" Target="../media/image209.png"/><Relationship Id="rId10" Type="http://schemas.openxmlformats.org/officeDocument/2006/relationships/image" Target="../media/image204.svg"/><Relationship Id="rId19" Type="http://schemas.openxmlformats.org/officeDocument/2006/relationships/image" Target="../media/image206.png"/><Relationship Id="rId4" Type="http://schemas.openxmlformats.org/officeDocument/2006/relationships/image" Target="../media/image216.svg"/><Relationship Id="rId9" Type="http://schemas.openxmlformats.org/officeDocument/2006/relationships/image" Target="../media/image205.png"/><Relationship Id="rId14" Type="http://schemas.openxmlformats.org/officeDocument/2006/relationships/image" Target="../media/image210.svg"/></Relationships>
</file>

<file path=ppt/slides/_rels/slide41.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diagramLayout" Target="../diagrams/layout30.xml"/><Relationship Id="rId7" Type="http://schemas.openxmlformats.org/officeDocument/2006/relationships/image" Target="../media/image213.png"/><Relationship Id="rId2" Type="http://schemas.openxmlformats.org/officeDocument/2006/relationships/diagramData" Target="../diagrams/data30.xml"/><Relationship Id="rId1" Type="http://schemas.openxmlformats.org/officeDocument/2006/relationships/slideLayout" Target="../slideLayouts/slideLayout41.xml"/><Relationship Id="rId6" Type="http://schemas.microsoft.com/office/2007/relationships/diagramDrawing" Target="../diagrams/drawing30.xml"/><Relationship Id="rId5" Type="http://schemas.openxmlformats.org/officeDocument/2006/relationships/diagramColors" Target="../diagrams/colors30.xml"/><Relationship Id="rId10" Type="http://schemas.openxmlformats.org/officeDocument/2006/relationships/image" Target="../media/image216.png"/><Relationship Id="rId4" Type="http://schemas.openxmlformats.org/officeDocument/2006/relationships/diagramQuickStyle" Target="../diagrams/quickStyle30.xml"/><Relationship Id="rId9" Type="http://schemas.openxmlformats.org/officeDocument/2006/relationships/image" Target="../media/image21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8" Type="http://schemas.openxmlformats.org/officeDocument/2006/relationships/image" Target="../media/image223.emf"/><Relationship Id="rId13" Type="http://schemas.microsoft.com/office/2007/relationships/hdphoto" Target="../media/hdphoto6.wdp"/><Relationship Id="rId3" Type="http://schemas.openxmlformats.org/officeDocument/2006/relationships/image" Target="../media/image218.png"/><Relationship Id="rId7" Type="http://schemas.openxmlformats.org/officeDocument/2006/relationships/image" Target="../media/image222.png"/><Relationship Id="rId12" Type="http://schemas.openxmlformats.org/officeDocument/2006/relationships/image" Target="../media/image225.png"/><Relationship Id="rId2" Type="http://schemas.openxmlformats.org/officeDocument/2006/relationships/image" Target="../media/image217.png"/><Relationship Id="rId1" Type="http://schemas.openxmlformats.org/officeDocument/2006/relationships/slideLayout" Target="../slideLayouts/slideLayout41.xml"/><Relationship Id="rId6" Type="http://schemas.openxmlformats.org/officeDocument/2006/relationships/image" Target="../media/image221.emf"/><Relationship Id="rId11" Type="http://schemas.openxmlformats.org/officeDocument/2006/relationships/image" Target="../media/image74.png"/><Relationship Id="rId5" Type="http://schemas.openxmlformats.org/officeDocument/2006/relationships/image" Target="../media/image220.emf"/><Relationship Id="rId10" Type="http://schemas.openxmlformats.org/officeDocument/2006/relationships/image" Target="../media/image73.png"/><Relationship Id="rId4" Type="http://schemas.openxmlformats.org/officeDocument/2006/relationships/image" Target="../media/image219.emf"/><Relationship Id="rId9" Type="http://schemas.openxmlformats.org/officeDocument/2006/relationships/image" Target="../media/image224.emf"/></Relationships>
</file>

<file path=ppt/slides/_rels/slide44.xml.rels><?xml version="1.0" encoding="UTF-8" standalone="yes"?>
<Relationships xmlns="http://schemas.openxmlformats.org/package/2006/relationships"><Relationship Id="rId2" Type="http://schemas.openxmlformats.org/officeDocument/2006/relationships/image" Target="../media/image226.tiff"/><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41.xml"/><Relationship Id="rId5" Type="http://schemas.microsoft.com/office/2007/relationships/hdphoto" Target="../media/hdphoto7.wdp"/><Relationship Id="rId4" Type="http://schemas.openxmlformats.org/officeDocument/2006/relationships/image" Target="../media/image229.png"/></Relationships>
</file>

<file path=ppt/slides/_rels/slide4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0.png"/><Relationship Id="rId1" Type="http://schemas.openxmlformats.org/officeDocument/2006/relationships/slideLayout" Target="../slideLayouts/slideLayout41.xml"/><Relationship Id="rId4" Type="http://schemas.openxmlformats.org/officeDocument/2006/relationships/image" Target="../media/image231.png"/></Relationships>
</file>

<file path=ppt/slides/_rels/slide4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53.jpeg"/><Relationship Id="rId1" Type="http://schemas.openxmlformats.org/officeDocument/2006/relationships/slideLayout" Target="../slideLayouts/slideLayout41.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243.svg"/><Relationship Id="rId7" Type="http://schemas.openxmlformats.org/officeDocument/2006/relationships/image" Target="../media/image237.png"/><Relationship Id="rId2" Type="http://schemas.openxmlformats.org/officeDocument/2006/relationships/image" Target="../media/image233.png"/><Relationship Id="rId1" Type="http://schemas.openxmlformats.org/officeDocument/2006/relationships/slideLayout" Target="../slideLayouts/slideLayout41.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4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jpeg"/><Relationship Id="rId1" Type="http://schemas.openxmlformats.org/officeDocument/2006/relationships/slideLayout" Target="../slideLayouts/slideLayout41.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8" Type="http://schemas.openxmlformats.org/officeDocument/2006/relationships/image" Target="../media/image248.png"/><Relationship Id="rId13" Type="http://schemas.openxmlformats.org/officeDocument/2006/relationships/image" Target="../media/image252.png"/><Relationship Id="rId3" Type="http://schemas.openxmlformats.org/officeDocument/2006/relationships/image" Target="../media/image244.tiff"/><Relationship Id="rId7" Type="http://schemas.openxmlformats.org/officeDocument/2006/relationships/image" Target="../media/image247.png"/><Relationship Id="rId12" Type="http://schemas.openxmlformats.org/officeDocument/2006/relationships/image" Target="../media/image262.svg"/><Relationship Id="rId2" Type="http://schemas.openxmlformats.org/officeDocument/2006/relationships/image" Target="../media/image243.jpeg"/><Relationship Id="rId1" Type="http://schemas.openxmlformats.org/officeDocument/2006/relationships/slideLayout" Target="../slideLayouts/slideLayout41.xml"/><Relationship Id="rId6" Type="http://schemas.microsoft.com/office/2007/relationships/hdphoto" Target="../media/hdphoto10.wdp"/><Relationship Id="rId11" Type="http://schemas.openxmlformats.org/officeDocument/2006/relationships/image" Target="../media/image251.png"/><Relationship Id="rId5" Type="http://schemas.openxmlformats.org/officeDocument/2006/relationships/image" Target="../media/image246.png"/><Relationship Id="rId15" Type="http://schemas.openxmlformats.org/officeDocument/2006/relationships/image" Target="../media/image254.tiff"/><Relationship Id="rId10" Type="http://schemas.openxmlformats.org/officeDocument/2006/relationships/image" Target="../media/image250.tiff"/><Relationship Id="rId4" Type="http://schemas.openxmlformats.org/officeDocument/2006/relationships/image" Target="../media/image245.tiff"/><Relationship Id="rId9" Type="http://schemas.openxmlformats.org/officeDocument/2006/relationships/image" Target="../media/image249.tiff"/><Relationship Id="rId14" Type="http://schemas.openxmlformats.org/officeDocument/2006/relationships/image" Target="../media/image253.png"/></Relationships>
</file>

<file path=ppt/slides/_rels/slide5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diagramLayout" Target="../diagrams/layout31.xml"/><Relationship Id="rId7" Type="http://schemas.openxmlformats.org/officeDocument/2006/relationships/image" Target="../media/image214.png"/><Relationship Id="rId2" Type="http://schemas.openxmlformats.org/officeDocument/2006/relationships/diagramData" Target="../diagrams/data31.xml"/><Relationship Id="rId1" Type="http://schemas.openxmlformats.org/officeDocument/2006/relationships/slideLayout" Target="../slideLayouts/slideLayout41.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 Id="rId9" Type="http://schemas.openxmlformats.org/officeDocument/2006/relationships/image" Target="../media/image255.png"/></Relationships>
</file>

<file path=ppt/slides/_rels/slide5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53.jpeg"/><Relationship Id="rId1" Type="http://schemas.openxmlformats.org/officeDocument/2006/relationships/slideLayout" Target="../slideLayouts/slideLayout41.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11.wdp"/></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8" Type="http://schemas.openxmlformats.org/officeDocument/2006/relationships/image" Target="../media/image208.svg"/><Relationship Id="rId13"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7.png"/><Relationship Id="rId12" Type="http://schemas.openxmlformats.org/officeDocument/2006/relationships/image" Target="../media/image210.svg"/><Relationship Id="rId2" Type="http://schemas.openxmlformats.org/officeDocument/2006/relationships/image" Target="../media/image256.emf"/><Relationship Id="rId16" Type="http://schemas.openxmlformats.org/officeDocument/2006/relationships/image" Target="../media/image214.svg"/><Relationship Id="rId1" Type="http://schemas.openxmlformats.org/officeDocument/2006/relationships/slideLayout" Target="../slideLayouts/slideLayout41.xml"/><Relationship Id="rId6" Type="http://schemas.openxmlformats.org/officeDocument/2006/relationships/image" Target="../media/image204.svg"/><Relationship Id="rId11" Type="http://schemas.openxmlformats.org/officeDocument/2006/relationships/image" Target="../media/image208.png"/><Relationship Id="rId5" Type="http://schemas.openxmlformats.org/officeDocument/2006/relationships/image" Target="../media/image205.png"/><Relationship Id="rId15" Type="http://schemas.openxmlformats.org/officeDocument/2006/relationships/image" Target="../media/image210.png"/><Relationship Id="rId10" Type="http://schemas.openxmlformats.org/officeDocument/2006/relationships/image" Target="../media/image206.svg"/><Relationship Id="rId4" Type="http://schemas.openxmlformats.org/officeDocument/2006/relationships/image" Target="../media/image202.svg"/><Relationship Id="rId9" Type="http://schemas.openxmlformats.org/officeDocument/2006/relationships/image" Target="../media/image206.png"/><Relationship Id="rId14" Type="http://schemas.openxmlformats.org/officeDocument/2006/relationships/image" Target="../media/image212.svg"/></Relationships>
</file>

<file path=ppt/slides/_rels/slide55.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270.svg"/><Relationship Id="rId2" Type="http://schemas.openxmlformats.org/officeDocument/2006/relationships/image" Target="../media/image258.png"/><Relationship Id="rId1" Type="http://schemas.openxmlformats.org/officeDocument/2006/relationships/slideLayout" Target="../slideLayouts/slideLayout41.xml"/><Relationship Id="rId5" Type="http://schemas.openxmlformats.org/officeDocument/2006/relationships/image" Target="../media/image260.png"/><Relationship Id="rId4" Type="http://schemas.openxmlformats.org/officeDocument/2006/relationships/image" Target="../media/image259.png"/></Relationships>
</file>

<file path=ppt/slides/_rels/slide5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3" Type="http://schemas.openxmlformats.org/officeDocument/2006/relationships/image" Target="../media/image263.tiff"/><Relationship Id="rId2" Type="http://schemas.openxmlformats.org/officeDocument/2006/relationships/image" Target="../media/image262.tiff"/><Relationship Id="rId1" Type="http://schemas.openxmlformats.org/officeDocument/2006/relationships/slideLayout" Target="../slideLayouts/slideLayout41.xml"/><Relationship Id="rId4" Type="http://schemas.openxmlformats.org/officeDocument/2006/relationships/image" Target="../media/image264.png"/></Relationships>
</file>

<file path=ppt/slides/_rels/slide59.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248.png"/><Relationship Id="rId3" Type="http://schemas.openxmlformats.org/officeDocument/2006/relationships/image" Target="../media/image265.jpeg"/><Relationship Id="rId7" Type="http://schemas.openxmlformats.org/officeDocument/2006/relationships/image" Target="../media/image269.tiff"/><Relationship Id="rId12" Type="http://schemas.openxmlformats.org/officeDocument/2006/relationships/image" Target="../media/image247.png"/><Relationship Id="rId2" Type="http://schemas.openxmlformats.org/officeDocument/2006/relationships/notesSlide" Target="../notesSlides/notesSlide33.xml"/><Relationship Id="rId16" Type="http://schemas.openxmlformats.org/officeDocument/2006/relationships/image" Target="../media/image273.tiff"/><Relationship Id="rId1" Type="http://schemas.openxmlformats.org/officeDocument/2006/relationships/slideLayout" Target="../slideLayouts/slideLayout41.xml"/><Relationship Id="rId6" Type="http://schemas.openxmlformats.org/officeDocument/2006/relationships/image" Target="../media/image268.tiff"/><Relationship Id="rId11" Type="http://schemas.microsoft.com/office/2007/relationships/hdphoto" Target="../media/hdphoto12.wdp"/><Relationship Id="rId5" Type="http://schemas.openxmlformats.org/officeDocument/2006/relationships/image" Target="../media/image267.tiff"/><Relationship Id="rId15" Type="http://schemas.openxmlformats.org/officeDocument/2006/relationships/image" Target="../media/image272.png"/><Relationship Id="rId10" Type="http://schemas.openxmlformats.org/officeDocument/2006/relationships/image" Target="../media/image270.png"/><Relationship Id="rId4" Type="http://schemas.openxmlformats.org/officeDocument/2006/relationships/image" Target="../media/image266.tiff"/><Relationship Id="rId9" Type="http://schemas.openxmlformats.org/officeDocument/2006/relationships/image" Target="../media/image262.svg"/><Relationship Id="rId14" Type="http://schemas.openxmlformats.org/officeDocument/2006/relationships/image" Target="../media/image27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7.png"/><Relationship Id="rId3" Type="http://schemas.openxmlformats.org/officeDocument/2006/relationships/diagramLayout" Target="../diagrams/layout3.xml"/><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6.png"/><Relationship Id="rId2" Type="http://schemas.openxmlformats.org/officeDocument/2006/relationships/diagramData" Target="../diagrams/data3.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41.xml"/><Relationship Id="rId6" Type="http://schemas.microsoft.com/office/2007/relationships/diagramDrawing" Target="../diagrams/drawing3.xml"/><Relationship Id="rId11" Type="http://schemas.openxmlformats.org/officeDocument/2006/relationships/image" Target="../media/image41.png"/><Relationship Id="rId5" Type="http://schemas.openxmlformats.org/officeDocument/2006/relationships/diagramColors" Target="../diagrams/colors3.xml"/><Relationship Id="rId15" Type="http://schemas.openxmlformats.org/officeDocument/2006/relationships/image" Target="../media/image35.png"/><Relationship Id="rId10" Type="http://schemas.openxmlformats.org/officeDocument/2006/relationships/image" Target="../media/image40.png"/><Relationship Id="rId19" Type="http://schemas.openxmlformats.org/officeDocument/2006/relationships/image" Target="../media/image48.png"/><Relationship Id="rId4" Type="http://schemas.openxmlformats.org/officeDocument/2006/relationships/diagramQuickStyle" Target="../diagrams/quickStyle3.xml"/><Relationship Id="rId9" Type="http://schemas.openxmlformats.org/officeDocument/2006/relationships/image" Target="../media/image39.png"/><Relationship Id="rId14" Type="http://schemas.openxmlformats.org/officeDocument/2006/relationships/image" Target="../media/image4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8" Type="http://schemas.openxmlformats.org/officeDocument/2006/relationships/image" Target="../media/image291.svg"/><Relationship Id="rId3" Type="http://schemas.openxmlformats.org/officeDocument/2006/relationships/image" Target="../media/image275.png"/><Relationship Id="rId7" Type="http://schemas.openxmlformats.org/officeDocument/2006/relationships/image" Target="../media/image277.png"/><Relationship Id="rId12" Type="http://schemas.openxmlformats.org/officeDocument/2006/relationships/image" Target="../media/image295.svg"/><Relationship Id="rId2" Type="http://schemas.openxmlformats.org/officeDocument/2006/relationships/image" Target="../media/image274.jpeg"/><Relationship Id="rId1" Type="http://schemas.openxmlformats.org/officeDocument/2006/relationships/slideLayout" Target="../slideLayouts/slideLayout55.xml"/><Relationship Id="rId6" Type="http://schemas.openxmlformats.org/officeDocument/2006/relationships/image" Target="../media/image289.svg"/><Relationship Id="rId11" Type="http://schemas.openxmlformats.org/officeDocument/2006/relationships/image" Target="../media/image279.png"/><Relationship Id="rId5" Type="http://schemas.openxmlformats.org/officeDocument/2006/relationships/image" Target="../media/image276.png"/><Relationship Id="rId10" Type="http://schemas.openxmlformats.org/officeDocument/2006/relationships/image" Target="../media/image293.svg"/><Relationship Id="rId4" Type="http://schemas.microsoft.com/office/2007/relationships/hdphoto" Target="../media/hdphoto13.wdp"/><Relationship Id="rId9" Type="http://schemas.openxmlformats.org/officeDocument/2006/relationships/image" Target="../media/image27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50.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52.png"/><Relationship Id="rId4" Type="http://schemas.openxmlformats.org/officeDocument/2006/relationships/diagramLayout" Target="../diagrams/layout4.xml"/><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1.xml"/><Relationship Id="rId6" Type="http://schemas.openxmlformats.org/officeDocument/2006/relationships/image" Target="../media/image56.jpeg"/><Relationship Id="rId5" Type="http://schemas.openxmlformats.org/officeDocument/2006/relationships/image" Target="../media/image55.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C81D67-7F81-D144-94F0-821B43A0E119}"/>
              </a:ext>
            </a:extLst>
          </p:cNvPr>
          <p:cNvSpPr>
            <a:spLocks noGrp="1"/>
          </p:cNvSpPr>
          <p:nvPr>
            <p:ph type="ctrTitle"/>
          </p:nvPr>
        </p:nvSpPr>
        <p:spPr/>
        <p:txBody>
          <a:bodyPr>
            <a:normAutofit/>
          </a:bodyPr>
          <a:lstStyle/>
          <a:p>
            <a:r>
              <a:rPr lang="en-US" altLang="zh-CN" spc="-150" dirty="0"/>
              <a:t>Product and Solution Overview</a:t>
            </a:r>
            <a:endParaRPr lang="en-US" dirty="0"/>
          </a:p>
        </p:txBody>
      </p:sp>
    </p:spTree>
    <p:extLst>
      <p:ext uri="{BB962C8B-B14F-4D97-AF65-F5344CB8AC3E}">
        <p14:creationId xmlns:p14="http://schemas.microsoft.com/office/powerpoint/2010/main" val="964620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vert="horz" lIns="91440" tIns="45720" rIns="91440" bIns="45720" rtlCol="0" anchor="ctr">
            <a:normAutofit fontScale="90000"/>
          </a:bodyPr>
          <a:lstStyle/>
          <a:p>
            <a:r>
              <a:rPr lang="en-US" sz="3733" b="1" dirty="0"/>
              <a:t>T-Series: Intelligent </a:t>
            </a:r>
            <a:r>
              <a:rPr lang="en-US" altLang="zh-CN" sz="3733" b="1" dirty="0"/>
              <a:t>NGFW</a:t>
            </a:r>
            <a:endParaRPr lang="en-US" sz="3733" b="1" dirty="0"/>
          </a:p>
        </p:txBody>
      </p:sp>
      <p:graphicFrame>
        <p:nvGraphicFramePr>
          <p:cNvPr id="4" name="Diagram 3">
            <a:extLst>
              <a:ext uri="{FF2B5EF4-FFF2-40B4-BE49-F238E27FC236}">
                <a16:creationId xmlns:a16="http://schemas.microsoft.com/office/drawing/2014/main" id="{5DB7D5C0-D51A-3E44-867C-FF41BA7001D5}"/>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4" name="Diagram 33"/>
          <p:cNvGraphicFramePr/>
          <p:nvPr>
            <p:extLst>
              <p:ext uri="{D42A27DB-BD31-4B8C-83A1-F6EECF244321}">
                <p14:modId xmlns:p14="http://schemas.microsoft.com/office/powerpoint/2010/main" val="3844201960"/>
              </p:ext>
            </p:extLst>
          </p:nvPr>
        </p:nvGraphicFramePr>
        <p:xfrm>
          <a:off x="911424" y="3453003"/>
          <a:ext cx="10273141" cy="27843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5" name="Picture 3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85953" y="1793665"/>
            <a:ext cx="2655607" cy="809959"/>
          </a:xfrm>
          <a:prstGeom prst="rect">
            <a:avLst/>
          </a:prstGeom>
        </p:spPr>
      </p:pic>
      <p:pic>
        <p:nvPicPr>
          <p:cNvPr id="36" name="Picture 3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30011" y="1485644"/>
            <a:ext cx="3742011" cy="1782541"/>
          </a:xfrm>
          <a:prstGeom prst="rect">
            <a:avLst/>
          </a:prstGeom>
        </p:spPr>
      </p:pic>
      <p:sp>
        <p:nvSpPr>
          <p:cNvPr id="2" name="Right Arrow 1"/>
          <p:cNvSpPr/>
          <p:nvPr/>
        </p:nvSpPr>
        <p:spPr>
          <a:xfrm>
            <a:off x="5150088" y="2043483"/>
            <a:ext cx="1344149" cy="480053"/>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400" dirty="0">
              <a:latin typeface="Calibri" pitchFamily="34" charset="0"/>
            </a:endParaRPr>
          </a:p>
        </p:txBody>
      </p:sp>
      <p:pic>
        <p:nvPicPr>
          <p:cNvPr id="9" name="Picture 8">
            <a:extLst>
              <a:ext uri="{FF2B5EF4-FFF2-40B4-BE49-F238E27FC236}">
                <a16:creationId xmlns:a16="http://schemas.microsoft.com/office/drawing/2014/main" id="{9F14457A-F6A1-4349-B27C-BC6162D0CF3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27448" y="1568671"/>
            <a:ext cx="883404" cy="714839"/>
          </a:xfrm>
          <a:prstGeom prst="rect">
            <a:avLst/>
          </a:prstGeom>
        </p:spPr>
      </p:pic>
    </p:spTree>
    <p:extLst>
      <p:ext uri="{BB962C8B-B14F-4D97-AF65-F5344CB8AC3E}">
        <p14:creationId xmlns:p14="http://schemas.microsoft.com/office/powerpoint/2010/main" val="800425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vert="horz" lIns="91440" tIns="45720" rIns="91440" bIns="45720" rtlCol="0" anchor="ctr" anchorCtr="0">
            <a:normAutofit fontScale="90000"/>
          </a:bodyPr>
          <a:lstStyle/>
          <a:p>
            <a:r>
              <a:rPr lang="en-US" sz="3733" b="1" dirty="0"/>
              <a:t>I-Series: Hillstone Server Breach Detection System</a:t>
            </a:r>
            <a:endParaRPr lang="zh-CN" altLang="en-US" sz="3733" b="1"/>
          </a:p>
        </p:txBody>
      </p:sp>
      <p:graphicFrame>
        <p:nvGraphicFramePr>
          <p:cNvPr id="4" name="Diagram 3">
            <a:extLst>
              <a:ext uri="{FF2B5EF4-FFF2-40B4-BE49-F238E27FC236}">
                <a16:creationId xmlns:a16="http://schemas.microsoft.com/office/drawing/2014/main" id="{9A7753E9-E023-4346-857B-66C7BAD74B99}"/>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 name="内容占位符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39310" y="1921568"/>
            <a:ext cx="1981477" cy="522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矩形 61"/>
          <p:cNvSpPr/>
          <p:nvPr/>
        </p:nvSpPr>
        <p:spPr>
          <a:xfrm>
            <a:off x="3822976" y="1840097"/>
            <a:ext cx="7102600" cy="830997"/>
          </a:xfrm>
          <a:prstGeom prst="rect">
            <a:avLst/>
          </a:prstGeom>
        </p:spPr>
        <p:txBody>
          <a:bodyPr wrap="square">
            <a:spAutoFit/>
          </a:bodyPr>
          <a:lstStyle/>
          <a:p>
            <a:pPr algn="ctr"/>
            <a:r>
              <a:rPr lang="en-US" altLang="zh-CN" sz="2400" b="1" dirty="0">
                <a:solidFill>
                  <a:srgbClr val="002060"/>
                </a:solidFill>
                <a:ea typeface="Arial" charset="0"/>
                <a:cs typeface="Calibri" panose="020F0502020204030204" pitchFamily="34" charset="0"/>
              </a:rPr>
              <a:t>Hillstone </a:t>
            </a:r>
            <a:r>
              <a:rPr lang="en-US" altLang="zh-CN" sz="2400" b="1" dirty="0">
                <a:solidFill>
                  <a:schemeClr val="accent6"/>
                </a:solidFill>
                <a:ea typeface="Arial" charset="0"/>
                <a:cs typeface="Calibri" panose="020F0502020204030204" pitchFamily="34" charset="0"/>
              </a:rPr>
              <a:t>Post-Breach </a:t>
            </a:r>
            <a:r>
              <a:rPr lang="en-US" altLang="zh-CN" sz="2400" b="1" dirty="0">
                <a:ea typeface="Arial" charset="0"/>
                <a:cs typeface="Calibri" panose="020F0502020204030204" pitchFamily="34" charset="0"/>
              </a:rPr>
              <a:t>Detection</a:t>
            </a:r>
            <a:r>
              <a:rPr lang="en-US" altLang="zh-CN" sz="2400" b="1" dirty="0">
                <a:solidFill>
                  <a:schemeClr val="accent6"/>
                </a:solidFill>
                <a:ea typeface="Arial" charset="0"/>
                <a:cs typeface="Calibri" panose="020F0502020204030204" pitchFamily="34" charset="0"/>
              </a:rPr>
              <a:t> </a:t>
            </a:r>
            <a:r>
              <a:rPr lang="en-US" altLang="zh-CN" sz="2400" b="1" dirty="0">
                <a:solidFill>
                  <a:srgbClr val="002060"/>
                </a:solidFill>
                <a:ea typeface="Arial" charset="0"/>
                <a:cs typeface="Calibri" panose="020F0502020204030204" pitchFamily="34" charset="0"/>
              </a:rPr>
              <a:t>Solution to Protect </a:t>
            </a:r>
            <a:r>
              <a:rPr lang="en-US" altLang="zh-CN" sz="2400" b="1" dirty="0">
                <a:solidFill>
                  <a:schemeClr val="accent6"/>
                </a:solidFill>
                <a:ea typeface="Arial" charset="0"/>
                <a:cs typeface="Calibri" panose="020F0502020204030204" pitchFamily="34" charset="0"/>
              </a:rPr>
              <a:t>Critical Servers </a:t>
            </a:r>
            <a:r>
              <a:rPr lang="en-US" altLang="zh-CN" sz="2400" b="1" dirty="0">
                <a:solidFill>
                  <a:srgbClr val="002060"/>
                </a:solidFill>
                <a:ea typeface="Arial" charset="0"/>
                <a:cs typeface="Calibri" panose="020F0502020204030204" pitchFamily="34" charset="0"/>
              </a:rPr>
              <a:t>from </a:t>
            </a:r>
            <a:r>
              <a:rPr lang="en-US" altLang="zh-CN" sz="2400" b="1" dirty="0">
                <a:solidFill>
                  <a:schemeClr val="accent6"/>
                </a:solidFill>
                <a:ea typeface="Arial" charset="0"/>
                <a:cs typeface="Calibri" panose="020F0502020204030204" pitchFamily="34" charset="0"/>
              </a:rPr>
              <a:t>Advanced Threats</a:t>
            </a:r>
            <a:endParaRPr lang="zh-CN" altLang="en-US" sz="2400" b="1">
              <a:solidFill>
                <a:schemeClr val="accent6"/>
              </a:solidFill>
              <a:ea typeface="Arial" charset="0"/>
              <a:cs typeface="Calibri" panose="020F0502020204030204" pitchFamily="34" charset="0"/>
            </a:endParaRPr>
          </a:p>
        </p:txBody>
      </p:sp>
      <p:pic>
        <p:nvPicPr>
          <p:cNvPr id="42" name="Picture 41"/>
          <p:cNvPicPr>
            <a:picLocks noChangeAspect="1"/>
          </p:cNvPicPr>
          <p:nvPr/>
        </p:nvPicPr>
        <p:blipFill>
          <a:blip r:embed="rId9"/>
          <a:stretch>
            <a:fillRect/>
          </a:stretch>
        </p:blipFill>
        <p:spPr>
          <a:xfrm>
            <a:off x="1132489" y="2585416"/>
            <a:ext cx="10004071" cy="3579888"/>
          </a:xfrm>
          <a:prstGeom prst="rect">
            <a:avLst/>
          </a:prstGeom>
        </p:spPr>
      </p:pic>
      <p:pic>
        <p:nvPicPr>
          <p:cNvPr id="3" name="Picture 2">
            <a:extLst>
              <a:ext uri="{FF2B5EF4-FFF2-40B4-BE49-F238E27FC236}">
                <a16:creationId xmlns:a16="http://schemas.microsoft.com/office/drawing/2014/main" id="{281D8C45-2AE6-D143-AA1C-7A5F42804582}"/>
              </a:ext>
            </a:extLst>
          </p:cNvPr>
          <p:cNvPicPr>
            <a:picLocks noChangeAspect="1"/>
          </p:cNvPicPr>
          <p:nvPr/>
        </p:nvPicPr>
        <p:blipFill>
          <a:blip r:embed="rId10"/>
          <a:stretch>
            <a:fillRect/>
          </a:stretch>
        </p:blipFill>
        <p:spPr>
          <a:xfrm>
            <a:off x="528219" y="1777963"/>
            <a:ext cx="863600" cy="863600"/>
          </a:xfrm>
          <a:prstGeom prst="rect">
            <a:avLst/>
          </a:prstGeom>
        </p:spPr>
      </p:pic>
    </p:spTree>
    <p:extLst>
      <p:ext uri="{BB962C8B-B14F-4D97-AF65-F5344CB8AC3E}">
        <p14:creationId xmlns:p14="http://schemas.microsoft.com/office/powerpoint/2010/main" val="935233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Datacenter</a:t>
            </a:r>
            <a:r>
              <a:rPr lang="zh-CN" altLang="en-US" sz="3733" b="1"/>
              <a:t> </a:t>
            </a:r>
            <a:r>
              <a:rPr lang="en-US" altLang="zh-CN" sz="3733" b="1" dirty="0"/>
              <a:t>Protection</a:t>
            </a:r>
            <a:endParaRPr sz="3733" b="1" dirty="0"/>
          </a:p>
        </p:txBody>
      </p:sp>
      <p:graphicFrame>
        <p:nvGraphicFramePr>
          <p:cNvPr id="2" name="Diagram 1">
            <a:extLst>
              <a:ext uri="{FF2B5EF4-FFF2-40B4-BE49-F238E27FC236}">
                <a16:creationId xmlns:a16="http://schemas.microsoft.com/office/drawing/2014/main" id="{1FB12F44-6DC0-0F46-A1A3-1A8F66073D23}"/>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863D79F-5D41-E247-B276-38E6149C84A2}"/>
              </a:ext>
            </a:extLst>
          </p:cNvPr>
          <p:cNvSpPr/>
          <p:nvPr/>
        </p:nvSpPr>
        <p:spPr>
          <a:xfrm>
            <a:off x="47328" y="4627529"/>
            <a:ext cx="4731168"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X-</a:t>
            </a:r>
            <a:r>
              <a:rPr lang="en-US" altLang="zh-CN" sz="1600" b="1" dirty="0">
                <a:latin typeface="Arial" panose="020B0604020202020204" pitchFamily="34" charset="0"/>
                <a:cs typeface="Arial" panose="020B0604020202020204" pitchFamily="34" charset="0"/>
              </a:rPr>
              <a:t>7180</a:t>
            </a:r>
            <a:endParaRPr lang="en-US" sz="1600" b="1" dirty="0">
              <a:latin typeface="Arial" panose="020B0604020202020204" pitchFamily="34" charset="0"/>
              <a:cs typeface="Arial" panose="020B0604020202020204" pitchFamily="34" charset="0"/>
            </a:endParaRPr>
          </a:p>
        </p:txBody>
      </p:sp>
      <p:pic>
        <p:nvPicPr>
          <p:cNvPr id="7" name="Picture 2" descr="C:\Users\Administrator\Desktop\未标题-1.png">
            <a:extLst>
              <a:ext uri="{FF2B5EF4-FFF2-40B4-BE49-F238E27FC236}">
                <a16:creationId xmlns:a16="http://schemas.microsoft.com/office/drawing/2014/main" id="{EACF09C9-B157-664F-B508-A390B562DBC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726688" y="3808283"/>
            <a:ext cx="1298233" cy="69594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a:extLst>
              <a:ext uri="{FF2B5EF4-FFF2-40B4-BE49-F238E27FC236}">
                <a16:creationId xmlns:a16="http://schemas.microsoft.com/office/drawing/2014/main" id="{B6B50D38-C4C2-0744-B449-D82BFB45031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05592" y="1772816"/>
            <a:ext cx="2016224" cy="2731412"/>
          </a:xfrm>
          <a:prstGeom prst="rect">
            <a:avLst/>
          </a:prstGeom>
        </p:spPr>
      </p:pic>
      <p:sp>
        <p:nvSpPr>
          <p:cNvPr id="9" name="Rectangle 8">
            <a:extLst>
              <a:ext uri="{FF2B5EF4-FFF2-40B4-BE49-F238E27FC236}">
                <a16:creationId xmlns:a16="http://schemas.microsoft.com/office/drawing/2014/main" id="{0498435B-81C4-8947-ADE0-013D7EBD27B7}"/>
              </a:ext>
            </a:extLst>
          </p:cNvPr>
          <p:cNvSpPr/>
          <p:nvPr/>
        </p:nvSpPr>
        <p:spPr>
          <a:xfrm>
            <a:off x="7053464" y="4627531"/>
            <a:ext cx="4731168"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X</a:t>
            </a:r>
            <a:r>
              <a:rPr lang="en-US" altLang="zh-CN" sz="1600" b="1" dirty="0">
                <a:latin typeface="Arial" panose="020B0604020202020204" pitchFamily="34" charset="0"/>
                <a:cs typeface="Arial" panose="020B0604020202020204" pitchFamily="34" charset="0"/>
              </a:rPr>
              <a:t>10800</a:t>
            </a:r>
          </a:p>
        </p:txBody>
      </p:sp>
      <p:sp>
        <p:nvSpPr>
          <p:cNvPr id="10" name="Rectangle 9">
            <a:extLst>
              <a:ext uri="{FF2B5EF4-FFF2-40B4-BE49-F238E27FC236}">
                <a16:creationId xmlns:a16="http://schemas.microsoft.com/office/drawing/2014/main" id="{E88553D9-9715-2F44-BFE9-72E40AF97113}"/>
              </a:ext>
            </a:extLst>
          </p:cNvPr>
          <p:cNvSpPr/>
          <p:nvPr/>
        </p:nvSpPr>
        <p:spPr>
          <a:xfrm>
            <a:off x="3444953" y="5495815"/>
            <a:ext cx="4731168" cy="369332"/>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Data Center Next-Generation Firewalls</a:t>
            </a:r>
          </a:p>
        </p:txBody>
      </p:sp>
      <p:pic>
        <p:nvPicPr>
          <p:cNvPr id="12" name="DSC_2063副本.png" descr="DSC_2063副本.png">
            <a:extLst>
              <a:ext uri="{FF2B5EF4-FFF2-40B4-BE49-F238E27FC236}">
                <a16:creationId xmlns:a16="http://schemas.microsoft.com/office/drawing/2014/main" id="{E1AD367A-78CD-8D40-AFF9-1A8020A56272}"/>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4943872" y="3406948"/>
            <a:ext cx="1519255" cy="1097280"/>
          </a:xfrm>
          <a:custGeom>
            <a:avLst/>
            <a:gdLst/>
            <a:ahLst/>
            <a:cxnLst>
              <a:cxn ang="0">
                <a:pos x="wd2" y="hd2"/>
              </a:cxn>
              <a:cxn ang="5400000">
                <a:pos x="wd2" y="hd2"/>
              </a:cxn>
              <a:cxn ang="10800000">
                <a:pos x="wd2" y="hd2"/>
              </a:cxn>
              <a:cxn ang="16200000">
                <a:pos x="wd2" y="hd2"/>
              </a:cxn>
            </a:cxnLst>
            <a:rect l="0" t="0" r="r" b="b"/>
            <a:pathLst>
              <a:path w="21599" h="21599" extrusionOk="0">
                <a:moveTo>
                  <a:pt x="3422" y="0"/>
                </a:moveTo>
                <a:lnTo>
                  <a:pt x="2306" y="1346"/>
                </a:lnTo>
                <a:cubicBezTo>
                  <a:pt x="1693" y="2085"/>
                  <a:pt x="1137" y="2727"/>
                  <a:pt x="1069" y="2776"/>
                </a:cubicBezTo>
                <a:cubicBezTo>
                  <a:pt x="996" y="2828"/>
                  <a:pt x="778" y="2875"/>
                  <a:pt x="533" y="2885"/>
                </a:cubicBezTo>
                <a:lnTo>
                  <a:pt x="119" y="2902"/>
                </a:lnTo>
                <a:lnTo>
                  <a:pt x="134" y="6817"/>
                </a:lnTo>
                <a:cubicBezTo>
                  <a:pt x="147" y="10170"/>
                  <a:pt x="140" y="10813"/>
                  <a:pt x="79" y="11318"/>
                </a:cubicBezTo>
                <a:cubicBezTo>
                  <a:pt x="28" y="11740"/>
                  <a:pt x="1" y="13214"/>
                  <a:pt x="0" y="14646"/>
                </a:cubicBezTo>
                <a:cubicBezTo>
                  <a:pt x="-1" y="16079"/>
                  <a:pt x="23" y="17470"/>
                  <a:pt x="73" y="17739"/>
                </a:cubicBezTo>
                <a:cubicBezTo>
                  <a:pt x="124" y="18009"/>
                  <a:pt x="143" y="18472"/>
                  <a:pt x="143" y="19633"/>
                </a:cubicBezTo>
                <a:cubicBezTo>
                  <a:pt x="144" y="20477"/>
                  <a:pt x="158" y="21198"/>
                  <a:pt x="177" y="21240"/>
                </a:cubicBezTo>
                <a:cubicBezTo>
                  <a:pt x="199" y="21289"/>
                  <a:pt x="362" y="21320"/>
                  <a:pt x="637" y="21328"/>
                </a:cubicBezTo>
                <a:cubicBezTo>
                  <a:pt x="870" y="21335"/>
                  <a:pt x="1072" y="21351"/>
                  <a:pt x="1088" y="21362"/>
                </a:cubicBezTo>
                <a:cubicBezTo>
                  <a:pt x="1162" y="21415"/>
                  <a:pt x="3491" y="21447"/>
                  <a:pt x="10213" y="21485"/>
                </a:cubicBezTo>
                <a:cubicBezTo>
                  <a:pt x="14235" y="21507"/>
                  <a:pt x="17919" y="21539"/>
                  <a:pt x="18400" y="21561"/>
                </a:cubicBezTo>
                <a:cubicBezTo>
                  <a:pt x="18983" y="21586"/>
                  <a:pt x="19487" y="21600"/>
                  <a:pt x="19847" y="21598"/>
                </a:cubicBezTo>
                <a:cubicBezTo>
                  <a:pt x="20207" y="21597"/>
                  <a:pt x="20427" y="21580"/>
                  <a:pt x="20447" y="21552"/>
                </a:cubicBezTo>
                <a:cubicBezTo>
                  <a:pt x="20466" y="21527"/>
                  <a:pt x="20680" y="21506"/>
                  <a:pt x="20923" y="21506"/>
                </a:cubicBezTo>
                <a:lnTo>
                  <a:pt x="21361" y="21506"/>
                </a:lnTo>
                <a:lnTo>
                  <a:pt x="21367" y="21151"/>
                </a:lnTo>
                <a:cubicBezTo>
                  <a:pt x="21370" y="20955"/>
                  <a:pt x="21390" y="20053"/>
                  <a:pt x="21416" y="19148"/>
                </a:cubicBezTo>
                <a:cubicBezTo>
                  <a:pt x="21442" y="18242"/>
                  <a:pt x="21468" y="16185"/>
                  <a:pt x="21474" y="14579"/>
                </a:cubicBezTo>
                <a:cubicBezTo>
                  <a:pt x="21487" y="11105"/>
                  <a:pt x="21532" y="6579"/>
                  <a:pt x="21572" y="4531"/>
                </a:cubicBezTo>
                <a:lnTo>
                  <a:pt x="21599" y="3058"/>
                </a:lnTo>
                <a:lnTo>
                  <a:pt x="21200" y="3058"/>
                </a:lnTo>
                <a:cubicBezTo>
                  <a:pt x="20932" y="3058"/>
                  <a:pt x="20768" y="3027"/>
                  <a:pt x="20709" y="2970"/>
                </a:cubicBezTo>
                <a:cubicBezTo>
                  <a:pt x="20661" y="2923"/>
                  <a:pt x="20589" y="2877"/>
                  <a:pt x="20548" y="2864"/>
                </a:cubicBezTo>
                <a:cubicBezTo>
                  <a:pt x="20506" y="2852"/>
                  <a:pt x="20021" y="2233"/>
                  <a:pt x="19469" y="1493"/>
                </a:cubicBezTo>
                <a:lnTo>
                  <a:pt x="18464" y="152"/>
                </a:lnTo>
                <a:lnTo>
                  <a:pt x="12925" y="114"/>
                </a:lnTo>
                <a:cubicBezTo>
                  <a:pt x="9878" y="93"/>
                  <a:pt x="6496" y="58"/>
                  <a:pt x="5405" y="38"/>
                </a:cubicBezTo>
                <a:lnTo>
                  <a:pt x="3422" y="0"/>
                </a:lnTo>
                <a:close/>
                <a:moveTo>
                  <a:pt x="497" y="3371"/>
                </a:moveTo>
                <a:cubicBezTo>
                  <a:pt x="541" y="3374"/>
                  <a:pt x="587" y="3397"/>
                  <a:pt x="637" y="3434"/>
                </a:cubicBezTo>
                <a:cubicBezTo>
                  <a:pt x="735" y="3506"/>
                  <a:pt x="751" y="3676"/>
                  <a:pt x="670" y="3788"/>
                </a:cubicBezTo>
                <a:cubicBezTo>
                  <a:pt x="587" y="3903"/>
                  <a:pt x="389" y="3880"/>
                  <a:pt x="299" y="3742"/>
                </a:cubicBezTo>
                <a:cubicBezTo>
                  <a:pt x="220" y="3622"/>
                  <a:pt x="220" y="3613"/>
                  <a:pt x="299" y="3493"/>
                </a:cubicBezTo>
                <a:cubicBezTo>
                  <a:pt x="355" y="3407"/>
                  <a:pt x="422" y="3365"/>
                  <a:pt x="497" y="3371"/>
                </a:cubicBezTo>
                <a:close/>
                <a:moveTo>
                  <a:pt x="21172" y="3750"/>
                </a:moveTo>
                <a:cubicBezTo>
                  <a:pt x="21191" y="3749"/>
                  <a:pt x="21210" y="3747"/>
                  <a:pt x="21230" y="3750"/>
                </a:cubicBezTo>
                <a:cubicBezTo>
                  <a:pt x="21426" y="3777"/>
                  <a:pt x="21496" y="3939"/>
                  <a:pt x="21386" y="4109"/>
                </a:cubicBezTo>
                <a:cubicBezTo>
                  <a:pt x="21251" y="4316"/>
                  <a:pt x="20959" y="4238"/>
                  <a:pt x="20959" y="3995"/>
                </a:cubicBezTo>
                <a:cubicBezTo>
                  <a:pt x="20959" y="3849"/>
                  <a:pt x="21042" y="3756"/>
                  <a:pt x="21172" y="3750"/>
                </a:cubicBezTo>
                <a:close/>
                <a:moveTo>
                  <a:pt x="490" y="4805"/>
                </a:moveTo>
                <a:cubicBezTo>
                  <a:pt x="641" y="4805"/>
                  <a:pt x="783" y="4967"/>
                  <a:pt x="698" y="5155"/>
                </a:cubicBezTo>
                <a:cubicBezTo>
                  <a:pt x="625" y="5317"/>
                  <a:pt x="402" y="5325"/>
                  <a:pt x="302" y="5172"/>
                </a:cubicBezTo>
                <a:cubicBezTo>
                  <a:pt x="221" y="5048"/>
                  <a:pt x="221" y="5043"/>
                  <a:pt x="302" y="4919"/>
                </a:cubicBezTo>
                <a:cubicBezTo>
                  <a:pt x="353" y="4841"/>
                  <a:pt x="422" y="4805"/>
                  <a:pt x="490" y="4805"/>
                </a:cubicBezTo>
                <a:close/>
                <a:moveTo>
                  <a:pt x="21212" y="5168"/>
                </a:moveTo>
                <a:cubicBezTo>
                  <a:pt x="21413" y="5168"/>
                  <a:pt x="21493" y="5361"/>
                  <a:pt x="21364" y="5539"/>
                </a:cubicBezTo>
                <a:cubicBezTo>
                  <a:pt x="21223" y="5735"/>
                  <a:pt x="20959" y="5661"/>
                  <a:pt x="20959" y="5425"/>
                </a:cubicBezTo>
                <a:cubicBezTo>
                  <a:pt x="20959" y="5260"/>
                  <a:pt x="21050" y="5168"/>
                  <a:pt x="21212" y="5168"/>
                </a:cubicBezTo>
                <a:close/>
                <a:moveTo>
                  <a:pt x="521" y="18650"/>
                </a:moveTo>
                <a:cubicBezTo>
                  <a:pt x="588" y="18650"/>
                  <a:pt x="647" y="18670"/>
                  <a:pt x="689" y="18705"/>
                </a:cubicBezTo>
                <a:cubicBezTo>
                  <a:pt x="702" y="18716"/>
                  <a:pt x="712" y="18729"/>
                  <a:pt x="722" y="18743"/>
                </a:cubicBezTo>
                <a:cubicBezTo>
                  <a:pt x="763" y="18799"/>
                  <a:pt x="775" y="18874"/>
                  <a:pt x="740" y="18949"/>
                </a:cubicBezTo>
                <a:cubicBezTo>
                  <a:pt x="736" y="18959"/>
                  <a:pt x="731" y="18970"/>
                  <a:pt x="725" y="18979"/>
                </a:cubicBezTo>
                <a:cubicBezTo>
                  <a:pt x="708" y="19005"/>
                  <a:pt x="685" y="19023"/>
                  <a:pt x="661" y="19038"/>
                </a:cubicBezTo>
                <a:cubicBezTo>
                  <a:pt x="629" y="19058"/>
                  <a:pt x="593" y="19070"/>
                  <a:pt x="554" y="19072"/>
                </a:cubicBezTo>
                <a:cubicBezTo>
                  <a:pt x="520" y="19073"/>
                  <a:pt x="484" y="19065"/>
                  <a:pt x="451" y="19051"/>
                </a:cubicBezTo>
                <a:cubicBezTo>
                  <a:pt x="447" y="19049"/>
                  <a:pt x="442" y="19048"/>
                  <a:pt x="439" y="19046"/>
                </a:cubicBezTo>
                <a:cubicBezTo>
                  <a:pt x="402" y="19028"/>
                  <a:pt x="372" y="19004"/>
                  <a:pt x="347" y="18966"/>
                </a:cubicBezTo>
                <a:cubicBezTo>
                  <a:pt x="340" y="18956"/>
                  <a:pt x="331" y="18943"/>
                  <a:pt x="326" y="18932"/>
                </a:cubicBezTo>
                <a:cubicBezTo>
                  <a:pt x="315" y="18912"/>
                  <a:pt x="310" y="18893"/>
                  <a:pt x="305" y="18873"/>
                </a:cubicBezTo>
                <a:cubicBezTo>
                  <a:pt x="272" y="18747"/>
                  <a:pt x="356" y="18650"/>
                  <a:pt x="521" y="18650"/>
                </a:cubicBezTo>
                <a:close/>
                <a:moveTo>
                  <a:pt x="21057" y="18776"/>
                </a:moveTo>
                <a:cubicBezTo>
                  <a:pt x="21068" y="18776"/>
                  <a:pt x="21076" y="18775"/>
                  <a:pt x="21087" y="18776"/>
                </a:cubicBezTo>
                <a:cubicBezTo>
                  <a:pt x="21139" y="18781"/>
                  <a:pt x="21187" y="18805"/>
                  <a:pt x="21218" y="18848"/>
                </a:cubicBezTo>
                <a:cubicBezTo>
                  <a:pt x="21299" y="18960"/>
                  <a:pt x="21282" y="19134"/>
                  <a:pt x="21185" y="19207"/>
                </a:cubicBezTo>
                <a:cubicBezTo>
                  <a:pt x="21052" y="19305"/>
                  <a:pt x="20936" y="19285"/>
                  <a:pt x="20846" y="19148"/>
                </a:cubicBezTo>
                <a:cubicBezTo>
                  <a:pt x="20768" y="19028"/>
                  <a:pt x="20768" y="19019"/>
                  <a:pt x="20846" y="18899"/>
                </a:cubicBezTo>
                <a:cubicBezTo>
                  <a:pt x="20896" y="18823"/>
                  <a:pt x="20979" y="18780"/>
                  <a:pt x="21057" y="18776"/>
                </a:cubicBezTo>
                <a:close/>
                <a:moveTo>
                  <a:pt x="469" y="20029"/>
                </a:moveTo>
                <a:cubicBezTo>
                  <a:pt x="490" y="20028"/>
                  <a:pt x="512" y="20026"/>
                  <a:pt x="536" y="20029"/>
                </a:cubicBezTo>
                <a:cubicBezTo>
                  <a:pt x="665" y="20045"/>
                  <a:pt x="747" y="20124"/>
                  <a:pt x="759" y="20219"/>
                </a:cubicBezTo>
                <a:cubicBezTo>
                  <a:pt x="760" y="20228"/>
                  <a:pt x="762" y="20235"/>
                  <a:pt x="762" y="20244"/>
                </a:cubicBezTo>
                <a:cubicBezTo>
                  <a:pt x="761" y="20253"/>
                  <a:pt x="760" y="20261"/>
                  <a:pt x="759" y="20270"/>
                </a:cubicBezTo>
                <a:cubicBezTo>
                  <a:pt x="756" y="20288"/>
                  <a:pt x="752" y="20306"/>
                  <a:pt x="743" y="20325"/>
                </a:cubicBezTo>
                <a:cubicBezTo>
                  <a:pt x="739" y="20334"/>
                  <a:pt x="734" y="20345"/>
                  <a:pt x="728" y="20354"/>
                </a:cubicBezTo>
                <a:cubicBezTo>
                  <a:pt x="717" y="20372"/>
                  <a:pt x="704" y="20387"/>
                  <a:pt x="689" y="20400"/>
                </a:cubicBezTo>
                <a:cubicBezTo>
                  <a:pt x="681" y="20407"/>
                  <a:pt x="670" y="20412"/>
                  <a:pt x="661" y="20417"/>
                </a:cubicBezTo>
                <a:cubicBezTo>
                  <a:pt x="600" y="20455"/>
                  <a:pt x="520" y="20464"/>
                  <a:pt x="451" y="20443"/>
                </a:cubicBezTo>
                <a:cubicBezTo>
                  <a:pt x="434" y="20437"/>
                  <a:pt x="417" y="20426"/>
                  <a:pt x="402" y="20417"/>
                </a:cubicBezTo>
                <a:cubicBezTo>
                  <a:pt x="400" y="20416"/>
                  <a:pt x="398" y="20415"/>
                  <a:pt x="396" y="20413"/>
                </a:cubicBezTo>
                <a:cubicBezTo>
                  <a:pt x="387" y="20408"/>
                  <a:pt x="379" y="20403"/>
                  <a:pt x="372" y="20396"/>
                </a:cubicBezTo>
                <a:cubicBezTo>
                  <a:pt x="364" y="20390"/>
                  <a:pt x="357" y="20383"/>
                  <a:pt x="350" y="20375"/>
                </a:cubicBezTo>
                <a:cubicBezTo>
                  <a:pt x="344" y="20368"/>
                  <a:pt x="337" y="20359"/>
                  <a:pt x="332" y="20350"/>
                </a:cubicBezTo>
                <a:cubicBezTo>
                  <a:pt x="327" y="20341"/>
                  <a:pt x="324" y="20334"/>
                  <a:pt x="320" y="20325"/>
                </a:cubicBezTo>
                <a:cubicBezTo>
                  <a:pt x="313" y="20306"/>
                  <a:pt x="306" y="20287"/>
                  <a:pt x="302" y="20270"/>
                </a:cubicBezTo>
                <a:cubicBezTo>
                  <a:pt x="301" y="20266"/>
                  <a:pt x="302" y="20264"/>
                  <a:pt x="302" y="20261"/>
                </a:cubicBezTo>
                <a:cubicBezTo>
                  <a:pt x="298" y="20245"/>
                  <a:pt x="296" y="20230"/>
                  <a:pt x="295" y="20215"/>
                </a:cubicBezTo>
                <a:cubicBezTo>
                  <a:pt x="295" y="20212"/>
                  <a:pt x="295" y="20209"/>
                  <a:pt x="295" y="20206"/>
                </a:cubicBezTo>
                <a:cubicBezTo>
                  <a:pt x="295" y="20192"/>
                  <a:pt x="296" y="20178"/>
                  <a:pt x="299" y="20164"/>
                </a:cubicBezTo>
                <a:cubicBezTo>
                  <a:pt x="299" y="20162"/>
                  <a:pt x="301" y="20158"/>
                  <a:pt x="302" y="20156"/>
                </a:cubicBezTo>
                <a:cubicBezTo>
                  <a:pt x="305" y="20142"/>
                  <a:pt x="308" y="20129"/>
                  <a:pt x="314" y="20118"/>
                </a:cubicBezTo>
                <a:cubicBezTo>
                  <a:pt x="320" y="20106"/>
                  <a:pt x="327" y="20098"/>
                  <a:pt x="335" y="20088"/>
                </a:cubicBezTo>
                <a:cubicBezTo>
                  <a:pt x="337" y="20086"/>
                  <a:pt x="339" y="20082"/>
                  <a:pt x="341" y="20080"/>
                </a:cubicBezTo>
                <a:cubicBezTo>
                  <a:pt x="349" y="20072"/>
                  <a:pt x="359" y="20065"/>
                  <a:pt x="369" y="20059"/>
                </a:cubicBezTo>
                <a:cubicBezTo>
                  <a:pt x="379" y="20052"/>
                  <a:pt x="390" y="20047"/>
                  <a:pt x="402" y="20042"/>
                </a:cubicBezTo>
                <a:cubicBezTo>
                  <a:pt x="406" y="20040"/>
                  <a:pt x="407" y="20039"/>
                  <a:pt x="411" y="20038"/>
                </a:cubicBezTo>
                <a:cubicBezTo>
                  <a:pt x="428" y="20032"/>
                  <a:pt x="449" y="20031"/>
                  <a:pt x="469" y="20029"/>
                </a:cubicBezTo>
                <a:close/>
                <a:moveTo>
                  <a:pt x="21011" y="20215"/>
                </a:moveTo>
                <a:cubicBezTo>
                  <a:pt x="21035" y="20212"/>
                  <a:pt x="21060" y="20213"/>
                  <a:pt x="21081" y="20215"/>
                </a:cubicBezTo>
                <a:cubicBezTo>
                  <a:pt x="21229" y="20226"/>
                  <a:pt x="21294" y="20345"/>
                  <a:pt x="21230" y="20510"/>
                </a:cubicBezTo>
                <a:cubicBezTo>
                  <a:pt x="21195" y="20600"/>
                  <a:pt x="21135" y="20637"/>
                  <a:pt x="21029" y="20637"/>
                </a:cubicBezTo>
                <a:cubicBezTo>
                  <a:pt x="20719" y="20637"/>
                  <a:pt x="20703" y="20252"/>
                  <a:pt x="21011" y="20215"/>
                </a:cubicBezTo>
                <a:close/>
              </a:path>
            </a:pathLst>
          </a:custGeom>
          <a:ln w="12700">
            <a:miter lim="400000"/>
          </a:ln>
          <a:effectLst>
            <a:reflection stA="0" endPos="40000" dir="5400000" sy="-100000" algn="bl" rotWithShape="0"/>
          </a:effectLst>
        </p:spPr>
      </p:pic>
      <p:sp>
        <p:nvSpPr>
          <p:cNvPr id="14" name="Rectangle 13">
            <a:extLst>
              <a:ext uri="{FF2B5EF4-FFF2-40B4-BE49-F238E27FC236}">
                <a16:creationId xmlns:a16="http://schemas.microsoft.com/office/drawing/2014/main" id="{1B0E4A39-F2C3-1745-A4E5-C42655C57DE2}"/>
              </a:ext>
            </a:extLst>
          </p:cNvPr>
          <p:cNvSpPr/>
          <p:nvPr/>
        </p:nvSpPr>
        <p:spPr>
          <a:xfrm>
            <a:off x="3425093" y="4628255"/>
            <a:ext cx="4731168" cy="338554"/>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X-9</a:t>
            </a:r>
            <a:r>
              <a:rPr lang="en-US" altLang="zh-CN" sz="1600" b="1" dirty="0">
                <a:latin typeface="Arial" panose="020B0604020202020204" pitchFamily="34" charset="0"/>
                <a:cs typeface="Arial" panose="020B0604020202020204" pitchFamily="34" charset="0"/>
              </a:rPr>
              <a:t>180</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5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Hillstone Data Center Firewall: X-7180</a:t>
            </a:r>
            <a:endParaRPr lang="zh-CN" altLang="en-US" sz="3733" b="1"/>
          </a:p>
        </p:txBody>
      </p:sp>
      <p:sp>
        <p:nvSpPr>
          <p:cNvPr id="7" name="内容占位符 2"/>
          <p:cNvSpPr>
            <a:spLocks noGrp="1"/>
          </p:cNvSpPr>
          <p:nvPr>
            <p:ph idx="4294967295"/>
          </p:nvPr>
        </p:nvSpPr>
        <p:spPr>
          <a:xfrm>
            <a:off x="623392" y="4112667"/>
            <a:ext cx="5853113" cy="2052637"/>
          </a:xfrm>
          <a:solidFill>
            <a:schemeClr val="bg1"/>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buFont typeface="Wingdings" pitchFamily="2" charset="2"/>
              <a:buChar char="l"/>
            </a:pP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Customers</a:t>
            </a:r>
          </a:p>
          <a:p>
            <a:pPr marL="400031" lvl="1">
              <a:buFont typeface="Wingdings" pitchFamily="2" charset="2"/>
              <a:buChar char="Ø"/>
            </a:pPr>
            <a:r>
              <a:rPr lang="en-US" altLang="zh-CN" sz="14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Carriers,</a:t>
            </a: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Large Enterprises, Higher Education &amp;   </a:t>
            </a:r>
            <a:br>
              <a:rPr lang="en-US" altLang="zh-CN" sz="1600" dirty="0">
                <a:solidFill>
                  <a:schemeClr val="tx1"/>
                </a:solidFill>
                <a:latin typeface="Arial" panose="020B0604020202020204" pitchFamily="34" charset="0"/>
                <a:ea typeface="Calibri"/>
                <a:cs typeface="Arial" panose="020B0604020202020204" pitchFamily="34" charset="0"/>
              </a:rPr>
            </a:br>
            <a:r>
              <a:rPr lang="en-US" altLang="zh-CN" sz="1600" dirty="0">
                <a:solidFill>
                  <a:schemeClr val="tx1"/>
                </a:solidFill>
                <a:latin typeface="Arial" panose="020B0604020202020204" pitchFamily="34" charset="0"/>
                <a:ea typeface="Calibri"/>
                <a:cs typeface="Arial" panose="020B0604020202020204" pitchFamily="34" charset="0"/>
              </a:rPr>
              <a:t> Government,</a:t>
            </a: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Managed</a:t>
            </a: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Security</a:t>
            </a: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Service</a:t>
            </a: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Providers</a:t>
            </a:r>
          </a:p>
          <a:p>
            <a:pPr>
              <a:buFont typeface="Wingdings" pitchFamily="2" charset="2"/>
              <a:buChar char="l"/>
            </a:pP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Deployment Scenarios</a:t>
            </a:r>
          </a:p>
          <a:p>
            <a:pPr marL="400031" lvl="1">
              <a:buFont typeface="Wingdings" pitchFamily="2" charset="2"/>
              <a:buChar char="Ø"/>
            </a:pP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Carrier MAN and Mobile</a:t>
            </a:r>
          </a:p>
          <a:p>
            <a:pPr marL="400031" lvl="1">
              <a:buFont typeface="Wingdings" pitchFamily="2" charset="2"/>
              <a:buChar char="Ø"/>
            </a:pP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Carrier IDC, Government Cloud Data-Center</a:t>
            </a:r>
          </a:p>
          <a:p>
            <a:pPr marL="400031" lvl="1">
              <a:buFont typeface="Wingdings" pitchFamily="2" charset="2"/>
              <a:buChar char="Ø"/>
            </a:pPr>
            <a:r>
              <a:rPr lang="zh-CN" altLang="en-US" sz="1600" dirty="0">
                <a:solidFill>
                  <a:schemeClr val="tx1"/>
                </a:solidFill>
                <a:latin typeface="Arial" panose="020B0604020202020204" pitchFamily="34" charset="0"/>
                <a:ea typeface="Calibri"/>
                <a:cs typeface="Arial" panose="020B0604020202020204" pitchFamily="34" charset="0"/>
              </a:rPr>
              <a:t> </a:t>
            </a:r>
            <a:r>
              <a:rPr lang="en-US" altLang="zh-CN" sz="1600" dirty="0">
                <a:solidFill>
                  <a:schemeClr val="tx1"/>
                </a:solidFill>
                <a:latin typeface="Arial" panose="020B0604020202020204" pitchFamily="34" charset="0"/>
                <a:ea typeface="Calibri"/>
                <a:cs typeface="Arial" panose="020B0604020202020204" pitchFamily="34" charset="0"/>
              </a:rPr>
              <a:t>Data Center or University Campus Internet Exit</a:t>
            </a:r>
          </a:p>
        </p:txBody>
      </p:sp>
      <p:pic>
        <p:nvPicPr>
          <p:cNvPr id="4" name="Picture 15" descr="08-001_white-platform-[sm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31506" y="3643421"/>
            <a:ext cx="4310311" cy="50524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C:\Users\Administrator\Desktop\未标题-1.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63554" y="1963663"/>
            <a:ext cx="3454135" cy="185166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 name="组合 8"/>
          <p:cNvGrpSpPr/>
          <p:nvPr/>
        </p:nvGrpSpPr>
        <p:grpSpPr>
          <a:xfrm>
            <a:off x="7320136" y="1832520"/>
            <a:ext cx="4080453"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10" name="圆角矩形 9"/>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11" name="圆角矩形 4"/>
            <p:cNvSpPr/>
            <p:nvPr/>
          </p:nvSpPr>
          <p:spPr>
            <a:xfrm>
              <a:off x="258219" y="4109419"/>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High Performance </a:t>
              </a:r>
            </a:p>
          </p:txBody>
        </p:sp>
      </p:grpSp>
      <p:grpSp>
        <p:nvGrpSpPr>
          <p:cNvPr id="12" name="组合 11"/>
          <p:cNvGrpSpPr/>
          <p:nvPr/>
        </p:nvGrpSpPr>
        <p:grpSpPr>
          <a:xfrm>
            <a:off x="7320136" y="2462254"/>
            <a:ext cx="4080453"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13" name="圆角矩形 12"/>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14" name="圆角矩形 4"/>
            <p:cNvSpPr/>
            <p:nvPr/>
          </p:nvSpPr>
          <p:spPr>
            <a:xfrm>
              <a:off x="258219" y="4109419"/>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Carrier-Grade Reliability   </a:t>
              </a:r>
            </a:p>
          </p:txBody>
        </p:sp>
      </p:grpSp>
      <p:grpSp>
        <p:nvGrpSpPr>
          <p:cNvPr id="15" name="组合 14"/>
          <p:cNvGrpSpPr/>
          <p:nvPr/>
        </p:nvGrpSpPr>
        <p:grpSpPr>
          <a:xfrm>
            <a:off x="7320136" y="3091986"/>
            <a:ext cx="4080453"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16" name="圆角矩形 15"/>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17" name="圆角矩形 4"/>
            <p:cNvSpPr/>
            <p:nvPr/>
          </p:nvSpPr>
          <p:spPr>
            <a:xfrm>
              <a:off x="258220" y="4109418"/>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Low Power Consumption</a:t>
              </a:r>
            </a:p>
          </p:txBody>
        </p:sp>
      </p:grpSp>
      <p:grpSp>
        <p:nvGrpSpPr>
          <p:cNvPr id="18" name="组合 17"/>
          <p:cNvGrpSpPr/>
          <p:nvPr/>
        </p:nvGrpSpPr>
        <p:grpSpPr>
          <a:xfrm>
            <a:off x="7357606" y="4351452"/>
            <a:ext cx="4044261"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19" name="圆角矩形 18"/>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20" name="圆角矩形 4"/>
            <p:cNvSpPr/>
            <p:nvPr/>
          </p:nvSpPr>
          <p:spPr>
            <a:xfrm>
              <a:off x="258219" y="4109419"/>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Massive Virtual Firewall</a:t>
              </a: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for</a:t>
              </a: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MSSPs</a:t>
              </a:r>
            </a:p>
          </p:txBody>
        </p:sp>
      </p:grpSp>
      <p:grpSp>
        <p:nvGrpSpPr>
          <p:cNvPr id="21" name="组合 20"/>
          <p:cNvGrpSpPr/>
          <p:nvPr/>
        </p:nvGrpSpPr>
        <p:grpSpPr>
          <a:xfrm>
            <a:off x="7338979" y="4981186"/>
            <a:ext cx="4058363"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22" name="圆角矩形 21"/>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23" name="圆角矩形 4"/>
            <p:cNvSpPr/>
            <p:nvPr/>
          </p:nvSpPr>
          <p:spPr>
            <a:xfrm>
              <a:off x="258220" y="4109422"/>
              <a:ext cx="3315323"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Comprehensive NAT/IPV6 Support</a:t>
              </a:r>
            </a:p>
          </p:txBody>
        </p:sp>
      </p:grpSp>
      <p:grpSp>
        <p:nvGrpSpPr>
          <p:cNvPr id="24" name="组合 23"/>
          <p:cNvGrpSpPr/>
          <p:nvPr/>
        </p:nvGrpSpPr>
        <p:grpSpPr>
          <a:xfrm>
            <a:off x="7338869" y="5610919"/>
            <a:ext cx="4058467"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25" name="圆角矩形 24"/>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26" name="圆角矩形 4"/>
            <p:cNvSpPr/>
            <p:nvPr/>
          </p:nvSpPr>
          <p:spPr>
            <a:xfrm>
              <a:off x="258219" y="4109419"/>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Rich L2-L7 Security Functionality</a:t>
              </a:r>
            </a:p>
          </p:txBody>
        </p:sp>
      </p:grpSp>
      <p:grpSp>
        <p:nvGrpSpPr>
          <p:cNvPr id="30" name="组合 14"/>
          <p:cNvGrpSpPr/>
          <p:nvPr/>
        </p:nvGrpSpPr>
        <p:grpSpPr>
          <a:xfrm>
            <a:off x="7336147" y="3721719"/>
            <a:ext cx="4064989" cy="457200"/>
            <a:chOff x="239485" y="4090685"/>
            <a:chExt cx="3352797" cy="383760"/>
          </a:xfrm>
          <a:solidFill>
            <a:schemeClr val="bg2">
              <a:lumMod val="20000"/>
              <a:lumOff val="80000"/>
            </a:schemeClr>
          </a:solidFill>
          <a:scene3d>
            <a:camera prst="orthographicFront" fov="0">
              <a:rot lat="0" lon="0" rev="0"/>
            </a:camera>
            <a:lightRig rig="balanced" dir="t">
              <a:rot lat="0" lon="0" rev="0"/>
            </a:lightRig>
          </a:scene3d>
        </p:grpSpPr>
        <p:sp>
          <p:nvSpPr>
            <p:cNvPr id="31" name="圆角矩形 15"/>
            <p:cNvSpPr/>
            <p:nvPr/>
          </p:nvSpPr>
          <p:spPr>
            <a:xfrm>
              <a:off x="239485" y="4090685"/>
              <a:ext cx="3352797" cy="383760"/>
            </a:xfrm>
            <a:prstGeom prst="roundRect">
              <a:avLst/>
            </a:prstGeom>
            <a:grpFill/>
            <a:ln>
              <a:noFill/>
            </a:ln>
            <a:effectLst>
              <a:outerShdw blurRad="50800" dist="43000" dir="5400000" rotWithShape="0">
                <a:srgbClr val="000000">
                  <a:alpha val="40000"/>
                </a:srgbClr>
              </a:outerShdw>
            </a:effectLst>
            <a:sp3d prstMaterial="matte">
              <a:bevelT w="0" h="0"/>
              <a:contourClr>
                <a:srgbClr val="4F81BD">
                  <a:hueOff val="0"/>
                  <a:satOff val="0"/>
                  <a:lumOff val="0"/>
                  <a:alphaOff val="0"/>
                  <a:tint val="100000"/>
                  <a:shade val="100000"/>
                  <a:hueMod val="100000"/>
                  <a:satMod val="100000"/>
                </a:srgbClr>
              </a:contourClr>
            </a:sp3d>
          </p:spPr>
          <p:style>
            <a:lnRef idx="0">
              <a:scrgbClr r="0" g="0" b="0"/>
            </a:lnRef>
            <a:fillRef idx="3">
              <a:scrgbClr r="0" g="0" b="0"/>
            </a:fillRef>
            <a:effectRef idx="2">
              <a:scrgbClr r="0" g="0" b="0"/>
            </a:effectRef>
            <a:fontRef idx="minor">
              <a:schemeClr val="lt1"/>
            </a:fontRef>
          </p:style>
        </p:sp>
        <p:sp>
          <p:nvSpPr>
            <p:cNvPr id="32" name="圆角矩形 4"/>
            <p:cNvSpPr/>
            <p:nvPr/>
          </p:nvSpPr>
          <p:spPr>
            <a:xfrm>
              <a:off x="258220" y="4109418"/>
              <a:ext cx="3315329" cy="346292"/>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6728" tIns="0" rIns="126728" bIns="0" numCol="1" spcCol="1270" anchor="ctr" anchorCtr="0">
              <a:noAutofit/>
            </a:bodyPr>
            <a:lstStyle/>
            <a:p>
              <a:pPr marL="228589" indent="-228589" defTabSz="711165">
                <a:lnSpc>
                  <a:spcPct val="90000"/>
                </a:lnSpc>
                <a:spcAft>
                  <a:spcPct val="35000"/>
                </a:spcAft>
                <a:buFont typeface="Arial" charset="0"/>
                <a:buChar char="•"/>
              </a:pPr>
              <a:r>
                <a:rPr lang="zh-CN" altLang="en-US" sz="1600">
                  <a:solidFill>
                    <a:sysClr val="windowText" lastClr="000000"/>
                  </a:solidFill>
                  <a:latin typeface="Arial" panose="020B0604020202020204" pitchFamily="34" charset="0"/>
                  <a:ea typeface="Calibri"/>
                  <a:cs typeface="Arial" panose="020B0604020202020204" pitchFamily="34" charset="0"/>
                </a:rPr>
                <a:t>    </a:t>
              </a:r>
              <a:r>
                <a:rPr lang="en-US" altLang="zh-CN" sz="1600" dirty="0">
                  <a:solidFill>
                    <a:sysClr val="windowText" lastClr="000000"/>
                  </a:solidFill>
                  <a:latin typeface="Arial" panose="020B0604020202020204" pitchFamily="34" charset="0"/>
                  <a:ea typeface="Calibri"/>
                  <a:cs typeface="Arial" panose="020B0604020202020204" pitchFamily="34" charset="0"/>
                </a:rPr>
                <a:t>Unique Twin-Mode Firewall</a:t>
              </a:r>
            </a:p>
          </p:txBody>
        </p:sp>
      </p:grpSp>
      <p:pic>
        <p:nvPicPr>
          <p:cNvPr id="28" name="Picture 27">
            <a:extLst>
              <a:ext uri="{FF2B5EF4-FFF2-40B4-BE49-F238E27FC236}">
                <a16:creationId xmlns:a16="http://schemas.microsoft.com/office/drawing/2014/main" id="{5B4CB479-3AD6-F044-86B0-3A50751981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5827" y="1639624"/>
            <a:ext cx="1102651" cy="952289"/>
          </a:xfrm>
          <a:prstGeom prst="rect">
            <a:avLst/>
          </a:prstGeom>
        </p:spPr>
      </p:pic>
    </p:spTree>
    <p:extLst>
      <p:ext uri="{BB962C8B-B14F-4D97-AF65-F5344CB8AC3E}">
        <p14:creationId xmlns:p14="http://schemas.microsoft.com/office/powerpoint/2010/main" val="339528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extLst>
              <p:ext uri="{D42A27DB-BD31-4B8C-83A1-F6EECF244321}">
                <p14:modId xmlns:p14="http://schemas.microsoft.com/office/powerpoint/2010/main" val="2250149108"/>
              </p:ext>
            </p:extLst>
          </p:nvPr>
        </p:nvGraphicFramePr>
        <p:xfrm>
          <a:off x="4151784" y="1531294"/>
          <a:ext cx="7354448" cy="4634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标题 4"/>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pPr defTabSz="914377"/>
            <a:r>
              <a:rPr lang="en-US" altLang="zh-CN" sz="3733" dirty="0"/>
              <a:t>X9180 at a Glance</a:t>
            </a:r>
            <a:endParaRPr lang="zh-CN" altLang="en-US" sz="3733" dirty="0"/>
          </a:p>
        </p:txBody>
      </p:sp>
      <p:pic>
        <p:nvPicPr>
          <p:cNvPr id="4" name="DSC_2063副本.png" descr="DSC_2063副本.png">
            <a:extLst>
              <a:ext uri="{FF2B5EF4-FFF2-40B4-BE49-F238E27FC236}">
                <a16:creationId xmlns:a16="http://schemas.microsoft.com/office/drawing/2014/main" id="{16DADC09-320B-6B47-B07C-08FCB66AAC0C}"/>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559496" y="2808145"/>
            <a:ext cx="2880320" cy="2080307"/>
          </a:xfrm>
          <a:custGeom>
            <a:avLst/>
            <a:gdLst/>
            <a:ahLst/>
            <a:cxnLst>
              <a:cxn ang="0">
                <a:pos x="wd2" y="hd2"/>
              </a:cxn>
              <a:cxn ang="5400000">
                <a:pos x="wd2" y="hd2"/>
              </a:cxn>
              <a:cxn ang="10800000">
                <a:pos x="wd2" y="hd2"/>
              </a:cxn>
              <a:cxn ang="16200000">
                <a:pos x="wd2" y="hd2"/>
              </a:cxn>
            </a:cxnLst>
            <a:rect l="0" t="0" r="r" b="b"/>
            <a:pathLst>
              <a:path w="21599" h="21599" extrusionOk="0">
                <a:moveTo>
                  <a:pt x="3422" y="0"/>
                </a:moveTo>
                <a:lnTo>
                  <a:pt x="2306" y="1346"/>
                </a:lnTo>
                <a:cubicBezTo>
                  <a:pt x="1693" y="2085"/>
                  <a:pt x="1137" y="2727"/>
                  <a:pt x="1069" y="2776"/>
                </a:cubicBezTo>
                <a:cubicBezTo>
                  <a:pt x="996" y="2828"/>
                  <a:pt x="778" y="2875"/>
                  <a:pt x="533" y="2885"/>
                </a:cubicBezTo>
                <a:lnTo>
                  <a:pt x="119" y="2902"/>
                </a:lnTo>
                <a:lnTo>
                  <a:pt x="134" y="6817"/>
                </a:lnTo>
                <a:cubicBezTo>
                  <a:pt x="147" y="10170"/>
                  <a:pt x="140" y="10813"/>
                  <a:pt x="79" y="11318"/>
                </a:cubicBezTo>
                <a:cubicBezTo>
                  <a:pt x="28" y="11740"/>
                  <a:pt x="1" y="13214"/>
                  <a:pt x="0" y="14646"/>
                </a:cubicBezTo>
                <a:cubicBezTo>
                  <a:pt x="-1" y="16079"/>
                  <a:pt x="23" y="17470"/>
                  <a:pt x="73" y="17739"/>
                </a:cubicBezTo>
                <a:cubicBezTo>
                  <a:pt x="124" y="18009"/>
                  <a:pt x="143" y="18472"/>
                  <a:pt x="143" y="19633"/>
                </a:cubicBezTo>
                <a:cubicBezTo>
                  <a:pt x="144" y="20477"/>
                  <a:pt x="158" y="21198"/>
                  <a:pt x="177" y="21240"/>
                </a:cubicBezTo>
                <a:cubicBezTo>
                  <a:pt x="199" y="21289"/>
                  <a:pt x="362" y="21320"/>
                  <a:pt x="637" y="21328"/>
                </a:cubicBezTo>
                <a:cubicBezTo>
                  <a:pt x="870" y="21335"/>
                  <a:pt x="1072" y="21351"/>
                  <a:pt x="1088" y="21362"/>
                </a:cubicBezTo>
                <a:cubicBezTo>
                  <a:pt x="1162" y="21415"/>
                  <a:pt x="3491" y="21447"/>
                  <a:pt x="10213" y="21485"/>
                </a:cubicBezTo>
                <a:cubicBezTo>
                  <a:pt x="14235" y="21507"/>
                  <a:pt x="17919" y="21539"/>
                  <a:pt x="18400" y="21561"/>
                </a:cubicBezTo>
                <a:cubicBezTo>
                  <a:pt x="18983" y="21586"/>
                  <a:pt x="19487" y="21600"/>
                  <a:pt x="19847" y="21598"/>
                </a:cubicBezTo>
                <a:cubicBezTo>
                  <a:pt x="20207" y="21597"/>
                  <a:pt x="20427" y="21580"/>
                  <a:pt x="20447" y="21552"/>
                </a:cubicBezTo>
                <a:cubicBezTo>
                  <a:pt x="20466" y="21527"/>
                  <a:pt x="20680" y="21506"/>
                  <a:pt x="20923" y="21506"/>
                </a:cubicBezTo>
                <a:lnTo>
                  <a:pt x="21361" y="21506"/>
                </a:lnTo>
                <a:lnTo>
                  <a:pt x="21367" y="21151"/>
                </a:lnTo>
                <a:cubicBezTo>
                  <a:pt x="21370" y="20955"/>
                  <a:pt x="21390" y="20053"/>
                  <a:pt x="21416" y="19148"/>
                </a:cubicBezTo>
                <a:cubicBezTo>
                  <a:pt x="21442" y="18242"/>
                  <a:pt x="21468" y="16185"/>
                  <a:pt x="21474" y="14579"/>
                </a:cubicBezTo>
                <a:cubicBezTo>
                  <a:pt x="21487" y="11105"/>
                  <a:pt x="21532" y="6579"/>
                  <a:pt x="21572" y="4531"/>
                </a:cubicBezTo>
                <a:lnTo>
                  <a:pt x="21599" y="3058"/>
                </a:lnTo>
                <a:lnTo>
                  <a:pt x="21200" y="3058"/>
                </a:lnTo>
                <a:cubicBezTo>
                  <a:pt x="20932" y="3058"/>
                  <a:pt x="20768" y="3027"/>
                  <a:pt x="20709" y="2970"/>
                </a:cubicBezTo>
                <a:cubicBezTo>
                  <a:pt x="20661" y="2923"/>
                  <a:pt x="20589" y="2877"/>
                  <a:pt x="20548" y="2864"/>
                </a:cubicBezTo>
                <a:cubicBezTo>
                  <a:pt x="20506" y="2852"/>
                  <a:pt x="20021" y="2233"/>
                  <a:pt x="19469" y="1493"/>
                </a:cubicBezTo>
                <a:lnTo>
                  <a:pt x="18464" y="152"/>
                </a:lnTo>
                <a:lnTo>
                  <a:pt x="12925" y="114"/>
                </a:lnTo>
                <a:cubicBezTo>
                  <a:pt x="9878" y="93"/>
                  <a:pt x="6496" y="58"/>
                  <a:pt x="5405" y="38"/>
                </a:cubicBezTo>
                <a:lnTo>
                  <a:pt x="3422" y="0"/>
                </a:lnTo>
                <a:close/>
                <a:moveTo>
                  <a:pt x="497" y="3371"/>
                </a:moveTo>
                <a:cubicBezTo>
                  <a:pt x="541" y="3374"/>
                  <a:pt x="587" y="3397"/>
                  <a:pt x="637" y="3434"/>
                </a:cubicBezTo>
                <a:cubicBezTo>
                  <a:pt x="735" y="3506"/>
                  <a:pt x="751" y="3676"/>
                  <a:pt x="670" y="3788"/>
                </a:cubicBezTo>
                <a:cubicBezTo>
                  <a:pt x="587" y="3903"/>
                  <a:pt x="389" y="3880"/>
                  <a:pt x="299" y="3742"/>
                </a:cubicBezTo>
                <a:cubicBezTo>
                  <a:pt x="220" y="3622"/>
                  <a:pt x="220" y="3613"/>
                  <a:pt x="299" y="3493"/>
                </a:cubicBezTo>
                <a:cubicBezTo>
                  <a:pt x="355" y="3407"/>
                  <a:pt x="422" y="3365"/>
                  <a:pt x="497" y="3371"/>
                </a:cubicBezTo>
                <a:close/>
                <a:moveTo>
                  <a:pt x="21172" y="3750"/>
                </a:moveTo>
                <a:cubicBezTo>
                  <a:pt x="21191" y="3749"/>
                  <a:pt x="21210" y="3747"/>
                  <a:pt x="21230" y="3750"/>
                </a:cubicBezTo>
                <a:cubicBezTo>
                  <a:pt x="21426" y="3777"/>
                  <a:pt x="21496" y="3939"/>
                  <a:pt x="21386" y="4109"/>
                </a:cubicBezTo>
                <a:cubicBezTo>
                  <a:pt x="21251" y="4316"/>
                  <a:pt x="20959" y="4238"/>
                  <a:pt x="20959" y="3995"/>
                </a:cubicBezTo>
                <a:cubicBezTo>
                  <a:pt x="20959" y="3849"/>
                  <a:pt x="21042" y="3756"/>
                  <a:pt x="21172" y="3750"/>
                </a:cubicBezTo>
                <a:close/>
                <a:moveTo>
                  <a:pt x="490" y="4805"/>
                </a:moveTo>
                <a:cubicBezTo>
                  <a:pt x="641" y="4805"/>
                  <a:pt x="783" y="4967"/>
                  <a:pt x="698" y="5155"/>
                </a:cubicBezTo>
                <a:cubicBezTo>
                  <a:pt x="625" y="5317"/>
                  <a:pt x="402" y="5325"/>
                  <a:pt x="302" y="5172"/>
                </a:cubicBezTo>
                <a:cubicBezTo>
                  <a:pt x="221" y="5048"/>
                  <a:pt x="221" y="5043"/>
                  <a:pt x="302" y="4919"/>
                </a:cubicBezTo>
                <a:cubicBezTo>
                  <a:pt x="353" y="4841"/>
                  <a:pt x="422" y="4805"/>
                  <a:pt x="490" y="4805"/>
                </a:cubicBezTo>
                <a:close/>
                <a:moveTo>
                  <a:pt x="21212" y="5168"/>
                </a:moveTo>
                <a:cubicBezTo>
                  <a:pt x="21413" y="5168"/>
                  <a:pt x="21493" y="5361"/>
                  <a:pt x="21364" y="5539"/>
                </a:cubicBezTo>
                <a:cubicBezTo>
                  <a:pt x="21223" y="5735"/>
                  <a:pt x="20959" y="5661"/>
                  <a:pt x="20959" y="5425"/>
                </a:cubicBezTo>
                <a:cubicBezTo>
                  <a:pt x="20959" y="5260"/>
                  <a:pt x="21050" y="5168"/>
                  <a:pt x="21212" y="5168"/>
                </a:cubicBezTo>
                <a:close/>
                <a:moveTo>
                  <a:pt x="521" y="18650"/>
                </a:moveTo>
                <a:cubicBezTo>
                  <a:pt x="588" y="18650"/>
                  <a:pt x="647" y="18670"/>
                  <a:pt x="689" y="18705"/>
                </a:cubicBezTo>
                <a:cubicBezTo>
                  <a:pt x="702" y="18716"/>
                  <a:pt x="712" y="18729"/>
                  <a:pt x="722" y="18743"/>
                </a:cubicBezTo>
                <a:cubicBezTo>
                  <a:pt x="763" y="18799"/>
                  <a:pt x="775" y="18874"/>
                  <a:pt x="740" y="18949"/>
                </a:cubicBezTo>
                <a:cubicBezTo>
                  <a:pt x="736" y="18959"/>
                  <a:pt x="731" y="18970"/>
                  <a:pt x="725" y="18979"/>
                </a:cubicBezTo>
                <a:cubicBezTo>
                  <a:pt x="708" y="19005"/>
                  <a:pt x="685" y="19023"/>
                  <a:pt x="661" y="19038"/>
                </a:cubicBezTo>
                <a:cubicBezTo>
                  <a:pt x="629" y="19058"/>
                  <a:pt x="593" y="19070"/>
                  <a:pt x="554" y="19072"/>
                </a:cubicBezTo>
                <a:cubicBezTo>
                  <a:pt x="520" y="19073"/>
                  <a:pt x="484" y="19065"/>
                  <a:pt x="451" y="19051"/>
                </a:cubicBezTo>
                <a:cubicBezTo>
                  <a:pt x="447" y="19049"/>
                  <a:pt x="442" y="19048"/>
                  <a:pt x="439" y="19046"/>
                </a:cubicBezTo>
                <a:cubicBezTo>
                  <a:pt x="402" y="19028"/>
                  <a:pt x="372" y="19004"/>
                  <a:pt x="347" y="18966"/>
                </a:cubicBezTo>
                <a:cubicBezTo>
                  <a:pt x="340" y="18956"/>
                  <a:pt x="331" y="18943"/>
                  <a:pt x="326" y="18932"/>
                </a:cubicBezTo>
                <a:cubicBezTo>
                  <a:pt x="315" y="18912"/>
                  <a:pt x="310" y="18893"/>
                  <a:pt x="305" y="18873"/>
                </a:cubicBezTo>
                <a:cubicBezTo>
                  <a:pt x="272" y="18747"/>
                  <a:pt x="356" y="18650"/>
                  <a:pt x="521" y="18650"/>
                </a:cubicBezTo>
                <a:close/>
                <a:moveTo>
                  <a:pt x="21057" y="18776"/>
                </a:moveTo>
                <a:cubicBezTo>
                  <a:pt x="21068" y="18776"/>
                  <a:pt x="21076" y="18775"/>
                  <a:pt x="21087" y="18776"/>
                </a:cubicBezTo>
                <a:cubicBezTo>
                  <a:pt x="21139" y="18781"/>
                  <a:pt x="21187" y="18805"/>
                  <a:pt x="21218" y="18848"/>
                </a:cubicBezTo>
                <a:cubicBezTo>
                  <a:pt x="21299" y="18960"/>
                  <a:pt x="21282" y="19134"/>
                  <a:pt x="21185" y="19207"/>
                </a:cubicBezTo>
                <a:cubicBezTo>
                  <a:pt x="21052" y="19305"/>
                  <a:pt x="20936" y="19285"/>
                  <a:pt x="20846" y="19148"/>
                </a:cubicBezTo>
                <a:cubicBezTo>
                  <a:pt x="20768" y="19028"/>
                  <a:pt x="20768" y="19019"/>
                  <a:pt x="20846" y="18899"/>
                </a:cubicBezTo>
                <a:cubicBezTo>
                  <a:pt x="20896" y="18823"/>
                  <a:pt x="20979" y="18780"/>
                  <a:pt x="21057" y="18776"/>
                </a:cubicBezTo>
                <a:close/>
                <a:moveTo>
                  <a:pt x="469" y="20029"/>
                </a:moveTo>
                <a:cubicBezTo>
                  <a:pt x="490" y="20028"/>
                  <a:pt x="512" y="20026"/>
                  <a:pt x="536" y="20029"/>
                </a:cubicBezTo>
                <a:cubicBezTo>
                  <a:pt x="665" y="20045"/>
                  <a:pt x="747" y="20124"/>
                  <a:pt x="759" y="20219"/>
                </a:cubicBezTo>
                <a:cubicBezTo>
                  <a:pt x="760" y="20228"/>
                  <a:pt x="762" y="20235"/>
                  <a:pt x="762" y="20244"/>
                </a:cubicBezTo>
                <a:cubicBezTo>
                  <a:pt x="761" y="20253"/>
                  <a:pt x="760" y="20261"/>
                  <a:pt x="759" y="20270"/>
                </a:cubicBezTo>
                <a:cubicBezTo>
                  <a:pt x="756" y="20288"/>
                  <a:pt x="752" y="20306"/>
                  <a:pt x="743" y="20325"/>
                </a:cubicBezTo>
                <a:cubicBezTo>
                  <a:pt x="739" y="20334"/>
                  <a:pt x="734" y="20345"/>
                  <a:pt x="728" y="20354"/>
                </a:cubicBezTo>
                <a:cubicBezTo>
                  <a:pt x="717" y="20372"/>
                  <a:pt x="704" y="20387"/>
                  <a:pt x="689" y="20400"/>
                </a:cubicBezTo>
                <a:cubicBezTo>
                  <a:pt x="681" y="20407"/>
                  <a:pt x="670" y="20412"/>
                  <a:pt x="661" y="20417"/>
                </a:cubicBezTo>
                <a:cubicBezTo>
                  <a:pt x="600" y="20455"/>
                  <a:pt x="520" y="20464"/>
                  <a:pt x="451" y="20443"/>
                </a:cubicBezTo>
                <a:cubicBezTo>
                  <a:pt x="434" y="20437"/>
                  <a:pt x="417" y="20426"/>
                  <a:pt x="402" y="20417"/>
                </a:cubicBezTo>
                <a:cubicBezTo>
                  <a:pt x="400" y="20416"/>
                  <a:pt x="398" y="20415"/>
                  <a:pt x="396" y="20413"/>
                </a:cubicBezTo>
                <a:cubicBezTo>
                  <a:pt x="387" y="20408"/>
                  <a:pt x="379" y="20403"/>
                  <a:pt x="372" y="20396"/>
                </a:cubicBezTo>
                <a:cubicBezTo>
                  <a:pt x="364" y="20390"/>
                  <a:pt x="357" y="20383"/>
                  <a:pt x="350" y="20375"/>
                </a:cubicBezTo>
                <a:cubicBezTo>
                  <a:pt x="344" y="20368"/>
                  <a:pt x="337" y="20359"/>
                  <a:pt x="332" y="20350"/>
                </a:cubicBezTo>
                <a:cubicBezTo>
                  <a:pt x="327" y="20341"/>
                  <a:pt x="324" y="20334"/>
                  <a:pt x="320" y="20325"/>
                </a:cubicBezTo>
                <a:cubicBezTo>
                  <a:pt x="313" y="20306"/>
                  <a:pt x="306" y="20287"/>
                  <a:pt x="302" y="20270"/>
                </a:cubicBezTo>
                <a:cubicBezTo>
                  <a:pt x="301" y="20266"/>
                  <a:pt x="302" y="20264"/>
                  <a:pt x="302" y="20261"/>
                </a:cubicBezTo>
                <a:cubicBezTo>
                  <a:pt x="298" y="20245"/>
                  <a:pt x="296" y="20230"/>
                  <a:pt x="295" y="20215"/>
                </a:cubicBezTo>
                <a:cubicBezTo>
                  <a:pt x="295" y="20212"/>
                  <a:pt x="295" y="20209"/>
                  <a:pt x="295" y="20206"/>
                </a:cubicBezTo>
                <a:cubicBezTo>
                  <a:pt x="295" y="20192"/>
                  <a:pt x="296" y="20178"/>
                  <a:pt x="299" y="20164"/>
                </a:cubicBezTo>
                <a:cubicBezTo>
                  <a:pt x="299" y="20162"/>
                  <a:pt x="301" y="20158"/>
                  <a:pt x="302" y="20156"/>
                </a:cubicBezTo>
                <a:cubicBezTo>
                  <a:pt x="305" y="20142"/>
                  <a:pt x="308" y="20129"/>
                  <a:pt x="314" y="20118"/>
                </a:cubicBezTo>
                <a:cubicBezTo>
                  <a:pt x="320" y="20106"/>
                  <a:pt x="327" y="20098"/>
                  <a:pt x="335" y="20088"/>
                </a:cubicBezTo>
                <a:cubicBezTo>
                  <a:pt x="337" y="20086"/>
                  <a:pt x="339" y="20082"/>
                  <a:pt x="341" y="20080"/>
                </a:cubicBezTo>
                <a:cubicBezTo>
                  <a:pt x="349" y="20072"/>
                  <a:pt x="359" y="20065"/>
                  <a:pt x="369" y="20059"/>
                </a:cubicBezTo>
                <a:cubicBezTo>
                  <a:pt x="379" y="20052"/>
                  <a:pt x="390" y="20047"/>
                  <a:pt x="402" y="20042"/>
                </a:cubicBezTo>
                <a:cubicBezTo>
                  <a:pt x="406" y="20040"/>
                  <a:pt x="407" y="20039"/>
                  <a:pt x="411" y="20038"/>
                </a:cubicBezTo>
                <a:cubicBezTo>
                  <a:pt x="428" y="20032"/>
                  <a:pt x="449" y="20031"/>
                  <a:pt x="469" y="20029"/>
                </a:cubicBezTo>
                <a:close/>
                <a:moveTo>
                  <a:pt x="21011" y="20215"/>
                </a:moveTo>
                <a:cubicBezTo>
                  <a:pt x="21035" y="20212"/>
                  <a:pt x="21060" y="20213"/>
                  <a:pt x="21081" y="20215"/>
                </a:cubicBezTo>
                <a:cubicBezTo>
                  <a:pt x="21229" y="20226"/>
                  <a:pt x="21294" y="20345"/>
                  <a:pt x="21230" y="20510"/>
                </a:cubicBezTo>
                <a:cubicBezTo>
                  <a:pt x="21195" y="20600"/>
                  <a:pt x="21135" y="20637"/>
                  <a:pt x="21029" y="20637"/>
                </a:cubicBezTo>
                <a:cubicBezTo>
                  <a:pt x="20719" y="20637"/>
                  <a:pt x="20703" y="20252"/>
                  <a:pt x="21011" y="20215"/>
                </a:cubicBezTo>
                <a:close/>
              </a:path>
            </a:pathLst>
          </a:custGeom>
          <a:ln w="12700">
            <a:miter lim="400000"/>
          </a:ln>
          <a:effectLst>
            <a:reflection stA="0" endPos="40000" dir="5400000" sy="-100000" algn="bl" rotWithShape="0"/>
          </a:effectLst>
        </p:spPr>
      </p:pic>
      <p:pic>
        <p:nvPicPr>
          <p:cNvPr id="6" name="Picture 5">
            <a:extLst>
              <a:ext uri="{FF2B5EF4-FFF2-40B4-BE49-F238E27FC236}">
                <a16:creationId xmlns:a16="http://schemas.microsoft.com/office/drawing/2014/main" id="{F52E24EA-B13C-C841-B249-3E6059566FBB}"/>
              </a:ext>
            </a:extLst>
          </p:cNvPr>
          <p:cNvPicPr>
            <a:picLocks noChangeAspect="1"/>
          </p:cNvPicPr>
          <p:nvPr/>
        </p:nvPicPr>
        <p:blipFill>
          <a:blip r:embed="rId8"/>
          <a:stretch>
            <a:fillRect/>
          </a:stretch>
        </p:blipFill>
        <p:spPr>
          <a:xfrm>
            <a:off x="575438" y="1877262"/>
            <a:ext cx="815413" cy="815413"/>
          </a:xfrm>
          <a:prstGeom prst="rect">
            <a:avLst/>
          </a:prstGeom>
        </p:spPr>
      </p:pic>
      <p:pic>
        <p:nvPicPr>
          <p:cNvPr id="8" name="Picture 7">
            <a:extLst>
              <a:ext uri="{FF2B5EF4-FFF2-40B4-BE49-F238E27FC236}">
                <a16:creationId xmlns:a16="http://schemas.microsoft.com/office/drawing/2014/main" id="{733CEF6C-6EFE-C844-A6D1-88A8132757D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873" y="2877410"/>
            <a:ext cx="883404" cy="714839"/>
          </a:xfrm>
          <a:prstGeom prst="rect">
            <a:avLst/>
          </a:prstGeom>
        </p:spPr>
      </p:pic>
    </p:spTree>
    <p:extLst>
      <p:ext uri="{BB962C8B-B14F-4D97-AF65-F5344CB8AC3E}">
        <p14:creationId xmlns:p14="http://schemas.microsoft.com/office/powerpoint/2010/main" val="241590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F2681D-50E3-1A42-B74F-3925973715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5414" y="1909354"/>
            <a:ext cx="3936437" cy="4216920"/>
          </a:xfrm>
          <a:prstGeom prst="rect">
            <a:avLst/>
          </a:prstGeom>
        </p:spPr>
      </p:pic>
      <p:graphicFrame>
        <p:nvGraphicFramePr>
          <p:cNvPr id="7" name="图示 6"/>
          <p:cNvGraphicFramePr/>
          <p:nvPr>
            <p:extLst>
              <p:ext uri="{D42A27DB-BD31-4B8C-83A1-F6EECF244321}">
                <p14:modId xmlns:p14="http://schemas.microsoft.com/office/powerpoint/2010/main" val="2980373878"/>
              </p:ext>
            </p:extLst>
          </p:nvPr>
        </p:nvGraphicFramePr>
        <p:xfrm>
          <a:off x="4175787" y="1700808"/>
          <a:ext cx="7330445" cy="4634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标题 4"/>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pPr defTabSz="914377"/>
            <a:r>
              <a:rPr lang="en-US" altLang="zh-CN" sz="3733" b="1" dirty="0"/>
              <a:t>X10800 at a Glance</a:t>
            </a:r>
            <a:endParaRPr lang="zh-CN" altLang="en-US" sz="3733" b="1" dirty="0"/>
          </a:p>
        </p:txBody>
      </p:sp>
      <p:pic>
        <p:nvPicPr>
          <p:cNvPr id="3" name="Picture 2">
            <a:extLst>
              <a:ext uri="{FF2B5EF4-FFF2-40B4-BE49-F238E27FC236}">
                <a16:creationId xmlns:a16="http://schemas.microsoft.com/office/drawing/2014/main" id="{CB420747-6853-8F4C-A3FA-4DB741D267BA}"/>
              </a:ext>
            </a:extLst>
          </p:cNvPr>
          <p:cNvPicPr>
            <a:picLocks noChangeAspect="1"/>
          </p:cNvPicPr>
          <p:nvPr/>
        </p:nvPicPr>
        <p:blipFill>
          <a:blip r:embed="rId8"/>
          <a:stretch>
            <a:fillRect/>
          </a:stretch>
        </p:blipFill>
        <p:spPr>
          <a:xfrm>
            <a:off x="575438" y="1877262"/>
            <a:ext cx="815413" cy="815413"/>
          </a:xfrm>
          <a:prstGeom prst="rect">
            <a:avLst/>
          </a:prstGeom>
        </p:spPr>
      </p:pic>
      <p:pic>
        <p:nvPicPr>
          <p:cNvPr id="8" name="Picture 7">
            <a:extLst>
              <a:ext uri="{FF2B5EF4-FFF2-40B4-BE49-F238E27FC236}">
                <a16:creationId xmlns:a16="http://schemas.microsoft.com/office/drawing/2014/main" id="{49999D89-BBD7-FB4A-82F4-F79EFA9114F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8873" y="2877410"/>
            <a:ext cx="883404" cy="714839"/>
          </a:xfrm>
          <a:prstGeom prst="rect">
            <a:avLst/>
          </a:prstGeom>
        </p:spPr>
      </p:pic>
    </p:spTree>
    <p:extLst>
      <p:ext uri="{BB962C8B-B14F-4D97-AF65-F5344CB8AC3E}">
        <p14:creationId xmlns:p14="http://schemas.microsoft.com/office/powerpoint/2010/main" val="545959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Cloud</a:t>
            </a:r>
            <a:r>
              <a:rPr lang="zh-CN" altLang="en-US" sz="3733" b="1"/>
              <a:t> </a:t>
            </a:r>
            <a:r>
              <a:rPr lang="en-US" altLang="zh-CN" sz="3733" b="1" dirty="0"/>
              <a:t>Protection</a:t>
            </a:r>
            <a:endParaRPr sz="3733" b="1" dirty="0"/>
          </a:p>
        </p:txBody>
      </p:sp>
      <p:graphicFrame>
        <p:nvGraphicFramePr>
          <p:cNvPr id="2" name="Diagram 1">
            <a:extLst>
              <a:ext uri="{FF2B5EF4-FFF2-40B4-BE49-F238E27FC236}">
                <a16:creationId xmlns:a16="http://schemas.microsoft.com/office/drawing/2014/main" id="{F30CC31A-5D6E-BF47-8FBA-F40C8E1C3FA1}"/>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67">
            <a:extLst>
              <a:ext uri="{FF2B5EF4-FFF2-40B4-BE49-F238E27FC236}">
                <a16:creationId xmlns:a16="http://schemas.microsoft.com/office/drawing/2014/main" id="{D1C91666-05ED-3D4A-89EE-5C7FA095B157}"/>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93902" y="2614032"/>
            <a:ext cx="1741455" cy="146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75">
            <a:extLst>
              <a:ext uri="{FF2B5EF4-FFF2-40B4-BE49-F238E27FC236}">
                <a16:creationId xmlns:a16="http://schemas.microsoft.com/office/drawing/2014/main" id="{84AD328F-14CB-4D4A-96A2-38E7C6A0EA4B}"/>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801713" y="2204864"/>
            <a:ext cx="2083196" cy="219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6C9AB12D-68A9-3744-B2C3-3362E7608FEE}"/>
              </a:ext>
            </a:extLst>
          </p:cNvPr>
          <p:cNvSpPr/>
          <p:nvPr/>
        </p:nvSpPr>
        <p:spPr>
          <a:xfrm>
            <a:off x="1631504" y="4163892"/>
            <a:ext cx="3666248" cy="584775"/>
          </a:xfrm>
          <a:prstGeom prst="rect">
            <a:avLst/>
          </a:prstGeom>
        </p:spPr>
        <p:txBody>
          <a:bodyPr wrap="square">
            <a:spAutoFit/>
          </a:bodyPr>
          <a:lstStyle/>
          <a:p>
            <a:pPr algn="ctr"/>
            <a:r>
              <a:rPr lang="en-US" sz="1600" dirty="0">
                <a:latin typeface="Arial" panose="020B0604020202020204" pitchFamily="34" charset="0"/>
                <a:cs typeface="Arial" panose="020B0604020202020204" pitchFamily="34" charset="0"/>
              </a:rPr>
              <a:t>Security Solution for </a:t>
            </a:r>
          </a:p>
          <a:p>
            <a:pPr algn="ctr"/>
            <a:r>
              <a:rPr lang="en-US" sz="1600" dirty="0">
                <a:latin typeface="Arial" panose="020B0604020202020204" pitchFamily="34" charset="0"/>
                <a:cs typeface="Arial" panose="020B0604020202020204" pitchFamily="34" charset="0"/>
              </a:rPr>
              <a:t>Network Function Virtualization (NFV)</a:t>
            </a:r>
          </a:p>
        </p:txBody>
      </p:sp>
      <p:sp>
        <p:nvSpPr>
          <p:cNvPr id="8" name="Rectangle 7">
            <a:extLst>
              <a:ext uri="{FF2B5EF4-FFF2-40B4-BE49-F238E27FC236}">
                <a16:creationId xmlns:a16="http://schemas.microsoft.com/office/drawing/2014/main" id="{5B1BF3E3-C316-3E46-A92F-9B9E778D7231}"/>
              </a:ext>
            </a:extLst>
          </p:cNvPr>
          <p:cNvSpPr/>
          <p:nvPr/>
        </p:nvSpPr>
        <p:spPr>
          <a:xfrm>
            <a:off x="6011937" y="4163892"/>
            <a:ext cx="3662751" cy="584775"/>
          </a:xfrm>
          <a:prstGeom prst="rect">
            <a:avLst/>
          </a:prstGeom>
        </p:spPr>
        <p:txBody>
          <a:bodyPr wrap="square" anchor="t" anchorCtr="0">
            <a:spAutoFit/>
          </a:bodyPr>
          <a:lstStyle/>
          <a:p>
            <a:pPr algn="ctr"/>
            <a:r>
              <a:rPr lang="en-US" sz="1600" dirty="0">
                <a:latin typeface="Arial" panose="020B0604020202020204" pitchFamily="34" charset="0"/>
                <a:cs typeface="Arial" panose="020B0604020202020204" pitchFamily="34" charset="0"/>
              </a:rPr>
              <a:t>Micro-Segmentation Solution for Virtualized Data Centers</a:t>
            </a:r>
          </a:p>
        </p:txBody>
      </p:sp>
    </p:spTree>
    <p:extLst>
      <p:ext uri="{BB962C8B-B14F-4D97-AF65-F5344CB8AC3E}">
        <p14:creationId xmlns:p14="http://schemas.microsoft.com/office/powerpoint/2010/main" val="938604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r>
              <a:rPr lang="en-US" altLang="zh-CN" sz="3733" b="1" dirty="0"/>
              <a:t>CloudEdge: Virtual NGFW</a:t>
            </a:r>
            <a:endParaRPr lang="zh-CN" altLang="en-US" sz="3733" b="1" dirty="0"/>
          </a:p>
        </p:txBody>
      </p:sp>
      <p:graphicFrame>
        <p:nvGraphicFramePr>
          <p:cNvPr id="5" name="Diagram 4">
            <a:extLst>
              <a:ext uri="{FF2B5EF4-FFF2-40B4-BE49-F238E27FC236}">
                <a16:creationId xmlns:a16="http://schemas.microsoft.com/office/drawing/2014/main" id="{F911120D-0CF5-4846-87DD-4FCB63FAD46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8" name="组合 2"/>
          <p:cNvGrpSpPr/>
          <p:nvPr/>
        </p:nvGrpSpPr>
        <p:grpSpPr>
          <a:xfrm>
            <a:off x="1103445" y="3217453"/>
            <a:ext cx="6432715" cy="3235883"/>
            <a:chOff x="2974502" y="2728685"/>
            <a:chExt cx="3585132" cy="2418342"/>
          </a:xfrm>
        </p:grpSpPr>
        <p:grpSp>
          <p:nvGrpSpPr>
            <p:cNvPr id="43" name="组合 65"/>
            <p:cNvGrpSpPr/>
            <p:nvPr/>
          </p:nvGrpSpPr>
          <p:grpSpPr>
            <a:xfrm>
              <a:off x="5421328" y="2775732"/>
              <a:ext cx="1138306" cy="2371295"/>
              <a:chOff x="8105608" y="3562065"/>
              <a:chExt cx="1138306" cy="2371295"/>
            </a:xfrm>
          </p:grpSpPr>
          <p:pic>
            <p:nvPicPr>
              <p:cNvPr id="97" name="Picture 4" descr="F:\山石网科\内部文件\icon\新建文件夹\云-03.em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05608" y="3562065"/>
                <a:ext cx="1138306" cy="23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文本框 67"/>
              <p:cNvSpPr txBox="1"/>
              <p:nvPr/>
            </p:nvSpPr>
            <p:spPr>
              <a:xfrm>
                <a:off x="8576697" y="5565334"/>
                <a:ext cx="421504" cy="368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r>
                  <a:rPr lang="en-US" altLang="zh-CN" sz="2400" dirty="0"/>
                  <a:t>VPC</a:t>
                </a:r>
                <a:endParaRPr lang="zh-CN" altLang="en-US" sz="2400"/>
              </a:p>
            </p:txBody>
          </p:sp>
        </p:grpSp>
        <p:grpSp>
          <p:nvGrpSpPr>
            <p:cNvPr id="51" name="组合 62"/>
            <p:cNvGrpSpPr/>
            <p:nvPr/>
          </p:nvGrpSpPr>
          <p:grpSpPr>
            <a:xfrm>
              <a:off x="4205184" y="2728685"/>
              <a:ext cx="1138306" cy="2371295"/>
              <a:chOff x="8105608" y="3562065"/>
              <a:chExt cx="1138306" cy="2371295"/>
            </a:xfrm>
          </p:grpSpPr>
          <p:pic>
            <p:nvPicPr>
              <p:cNvPr id="95" name="Picture 4" descr="F:\山石网科\内部文件\icon\新建文件夹\云-03.em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05608" y="3562065"/>
                <a:ext cx="1138306" cy="23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文本框 64"/>
              <p:cNvSpPr txBox="1"/>
              <p:nvPr/>
            </p:nvSpPr>
            <p:spPr>
              <a:xfrm>
                <a:off x="8562124" y="5565334"/>
                <a:ext cx="421504" cy="368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r>
                  <a:rPr lang="en-US" altLang="zh-CN" sz="2400" dirty="0"/>
                  <a:t>VPC</a:t>
                </a:r>
                <a:endParaRPr lang="zh-CN" altLang="en-US" sz="2400"/>
              </a:p>
            </p:txBody>
          </p:sp>
        </p:grpSp>
        <p:grpSp>
          <p:nvGrpSpPr>
            <p:cNvPr id="58" name="组合 61"/>
            <p:cNvGrpSpPr/>
            <p:nvPr/>
          </p:nvGrpSpPr>
          <p:grpSpPr>
            <a:xfrm>
              <a:off x="2974502" y="2749537"/>
              <a:ext cx="1138306" cy="2371295"/>
              <a:chOff x="8105608" y="3562065"/>
              <a:chExt cx="1138306" cy="2371295"/>
            </a:xfrm>
          </p:grpSpPr>
          <p:pic>
            <p:nvPicPr>
              <p:cNvPr id="93" name="Picture 4" descr="F:\山石网科\内部文件\icon\新建文件夹\云-03.emf"/>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105608" y="3562065"/>
                <a:ext cx="1138306" cy="23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文本框 60"/>
              <p:cNvSpPr txBox="1"/>
              <p:nvPr/>
            </p:nvSpPr>
            <p:spPr>
              <a:xfrm>
                <a:off x="8562089" y="5565334"/>
                <a:ext cx="421504" cy="368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r>
                  <a:rPr lang="en-US" altLang="zh-CN" sz="2400" dirty="0"/>
                  <a:t>VPC</a:t>
                </a:r>
                <a:endParaRPr lang="zh-CN" altLang="en-US" sz="2400"/>
              </a:p>
            </p:txBody>
          </p:sp>
        </p:grpSp>
        <p:grpSp>
          <p:nvGrpSpPr>
            <p:cNvPr id="60" name="组合 40"/>
            <p:cNvGrpSpPr/>
            <p:nvPr/>
          </p:nvGrpSpPr>
          <p:grpSpPr>
            <a:xfrm>
              <a:off x="3402827" y="3094998"/>
              <a:ext cx="562584" cy="1583018"/>
              <a:chOff x="8533933" y="3907526"/>
              <a:chExt cx="562584" cy="1583018"/>
            </a:xfrm>
          </p:grpSpPr>
          <p:pic>
            <p:nvPicPr>
              <p:cNvPr id="87"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974407"/>
                <a:ext cx="438851" cy="516137"/>
              </a:xfrm>
              <a:prstGeom prst="rect">
                <a:avLst/>
              </a:prstGeom>
              <a:noFill/>
              <a:ln w="9525">
                <a:noFill/>
                <a:miter lim="800000"/>
                <a:headEnd/>
                <a:tailEnd/>
              </a:ln>
            </p:spPr>
          </p:pic>
          <p:cxnSp>
            <p:nvCxnSpPr>
              <p:cNvPr id="88" name="肘形连接符 36"/>
              <p:cNvCxnSpPr/>
              <p:nvPr/>
            </p:nvCxnSpPr>
            <p:spPr>
              <a:xfrm rot="16200000" flipH="1">
                <a:off x="7938507" y="4502952"/>
                <a:ext cx="1295309" cy="104458"/>
              </a:xfrm>
              <a:prstGeom prst="bentConnector2">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9" name="直接连接符 38"/>
              <p:cNvCxnSpPr/>
              <p:nvPr/>
            </p:nvCxnSpPr>
            <p:spPr>
              <a:xfrm>
                <a:off x="8553207" y="4664514"/>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90"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431419"/>
                <a:ext cx="438851" cy="516137"/>
              </a:xfrm>
              <a:prstGeom prst="rect">
                <a:avLst/>
              </a:prstGeom>
              <a:noFill/>
              <a:ln w="9525">
                <a:noFill/>
                <a:miter lim="800000"/>
                <a:headEnd/>
                <a:tailEnd/>
              </a:ln>
            </p:spPr>
          </p:pic>
          <p:cxnSp>
            <p:nvCxnSpPr>
              <p:cNvPr id="91" name="直接连接符 39"/>
              <p:cNvCxnSpPr/>
              <p:nvPr/>
            </p:nvCxnSpPr>
            <p:spPr>
              <a:xfrm>
                <a:off x="8548484" y="4201806"/>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92"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3963086"/>
                <a:ext cx="438851" cy="516137"/>
              </a:xfrm>
              <a:prstGeom prst="rect">
                <a:avLst/>
              </a:prstGeom>
              <a:noFill/>
              <a:ln w="9525">
                <a:noFill/>
                <a:miter lim="800000"/>
                <a:headEnd/>
                <a:tailEnd/>
              </a:ln>
            </p:spPr>
          </p:pic>
        </p:grpSp>
        <p:grpSp>
          <p:nvGrpSpPr>
            <p:cNvPr id="72" name="组合 41"/>
            <p:cNvGrpSpPr/>
            <p:nvPr/>
          </p:nvGrpSpPr>
          <p:grpSpPr>
            <a:xfrm>
              <a:off x="4579384" y="3124638"/>
              <a:ext cx="548033" cy="1553378"/>
              <a:chOff x="8548484" y="3937166"/>
              <a:chExt cx="548033" cy="1553378"/>
            </a:xfrm>
          </p:grpSpPr>
          <p:pic>
            <p:nvPicPr>
              <p:cNvPr id="81"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974407"/>
                <a:ext cx="438851" cy="516137"/>
              </a:xfrm>
              <a:prstGeom prst="rect">
                <a:avLst/>
              </a:prstGeom>
              <a:noFill/>
              <a:ln w="9525">
                <a:noFill/>
                <a:miter lim="800000"/>
                <a:headEnd/>
                <a:tailEnd/>
              </a:ln>
            </p:spPr>
          </p:pic>
          <p:cxnSp>
            <p:nvCxnSpPr>
              <p:cNvPr id="82" name="肘形连接符 44"/>
              <p:cNvCxnSpPr/>
              <p:nvPr/>
            </p:nvCxnSpPr>
            <p:spPr>
              <a:xfrm rot="16200000" flipH="1">
                <a:off x="7957783" y="4532592"/>
                <a:ext cx="1295309" cy="104458"/>
              </a:xfrm>
              <a:prstGeom prst="bentConnector2">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3" name="直接连接符 45"/>
              <p:cNvCxnSpPr/>
              <p:nvPr/>
            </p:nvCxnSpPr>
            <p:spPr>
              <a:xfrm>
                <a:off x="8553207" y="4664514"/>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84"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431419"/>
                <a:ext cx="438851" cy="516137"/>
              </a:xfrm>
              <a:prstGeom prst="rect">
                <a:avLst/>
              </a:prstGeom>
              <a:noFill/>
              <a:ln w="9525">
                <a:noFill/>
                <a:miter lim="800000"/>
                <a:headEnd/>
                <a:tailEnd/>
              </a:ln>
            </p:spPr>
          </p:pic>
          <p:cxnSp>
            <p:nvCxnSpPr>
              <p:cNvPr id="85" name="直接连接符 47"/>
              <p:cNvCxnSpPr/>
              <p:nvPr/>
            </p:nvCxnSpPr>
            <p:spPr>
              <a:xfrm>
                <a:off x="8548484" y="4201806"/>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86"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3963086"/>
                <a:ext cx="438851" cy="516137"/>
              </a:xfrm>
              <a:prstGeom prst="rect">
                <a:avLst/>
              </a:prstGeom>
              <a:noFill/>
              <a:ln w="9525">
                <a:noFill/>
                <a:miter lim="800000"/>
                <a:headEnd/>
                <a:tailEnd/>
              </a:ln>
            </p:spPr>
          </p:pic>
        </p:grpSp>
        <p:grpSp>
          <p:nvGrpSpPr>
            <p:cNvPr id="73" name="组合 49"/>
            <p:cNvGrpSpPr/>
            <p:nvPr/>
          </p:nvGrpSpPr>
          <p:grpSpPr>
            <a:xfrm>
              <a:off x="5730882" y="3102792"/>
              <a:ext cx="548033" cy="1553378"/>
              <a:chOff x="8548484" y="3937166"/>
              <a:chExt cx="548033" cy="1553378"/>
            </a:xfrm>
          </p:grpSpPr>
          <p:pic>
            <p:nvPicPr>
              <p:cNvPr id="74"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974407"/>
                <a:ext cx="438851" cy="516137"/>
              </a:xfrm>
              <a:prstGeom prst="rect">
                <a:avLst/>
              </a:prstGeom>
              <a:noFill/>
              <a:ln w="9525">
                <a:noFill/>
                <a:miter lim="800000"/>
                <a:headEnd/>
                <a:tailEnd/>
              </a:ln>
            </p:spPr>
          </p:pic>
          <p:cxnSp>
            <p:nvCxnSpPr>
              <p:cNvPr id="75" name="肘形连接符 52"/>
              <p:cNvCxnSpPr/>
              <p:nvPr/>
            </p:nvCxnSpPr>
            <p:spPr>
              <a:xfrm rot="16200000" flipH="1">
                <a:off x="7957783" y="4532592"/>
                <a:ext cx="1295309" cy="104458"/>
              </a:xfrm>
              <a:prstGeom prst="bentConnector2">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76" name="直接连接符 53"/>
              <p:cNvCxnSpPr/>
              <p:nvPr/>
            </p:nvCxnSpPr>
            <p:spPr>
              <a:xfrm>
                <a:off x="8553207" y="4664514"/>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77"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4431419"/>
                <a:ext cx="438851" cy="516137"/>
              </a:xfrm>
              <a:prstGeom prst="rect">
                <a:avLst/>
              </a:prstGeom>
              <a:noFill/>
              <a:ln w="9525">
                <a:noFill/>
                <a:miter lim="800000"/>
                <a:headEnd/>
                <a:tailEnd/>
              </a:ln>
            </p:spPr>
          </p:pic>
          <p:cxnSp>
            <p:nvCxnSpPr>
              <p:cNvPr id="78" name="直接连接符 55"/>
              <p:cNvCxnSpPr/>
              <p:nvPr/>
            </p:nvCxnSpPr>
            <p:spPr>
              <a:xfrm>
                <a:off x="8548484" y="4201806"/>
                <a:ext cx="218364" cy="0"/>
              </a:xfrm>
              <a:prstGeom prst="line">
                <a:avLst/>
              </a:prstGeom>
              <a:noFill/>
              <a:ln w="25400" cap="flat">
                <a:solidFill>
                  <a:schemeClr val="accent1"/>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79" name="Picture 16" descr="ICON_VM_basic_Q408_Comm.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57666" y="3963086"/>
                <a:ext cx="438851" cy="516137"/>
              </a:xfrm>
              <a:prstGeom prst="rect">
                <a:avLst/>
              </a:prstGeom>
              <a:noFill/>
              <a:ln w="9525">
                <a:noFill/>
                <a:miter lim="800000"/>
                <a:headEnd/>
                <a:tailEnd/>
              </a:ln>
            </p:spPr>
          </p:pic>
        </p:grpSp>
      </p:grpSp>
      <p:sp>
        <p:nvSpPr>
          <p:cNvPr id="99" name="文本框 79"/>
          <p:cNvSpPr txBox="1"/>
          <p:nvPr/>
        </p:nvSpPr>
        <p:spPr>
          <a:xfrm>
            <a:off x="7803553" y="1962914"/>
            <a:ext cx="4007316" cy="37030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098" rtlCol="0" anchor="t">
            <a:spAutoFit/>
          </a:bodyPr>
          <a:lstStyle/>
          <a:p>
            <a:r>
              <a:rPr lang="en-US" altLang="zh-CN" sz="2400" b="1" dirty="0">
                <a:latin typeface="Arial" panose="020B0604020202020204" pitchFamily="34" charset="0"/>
                <a:ea typeface="微软雅黑" panose="020B0503020204020204" pitchFamily="34" charset="-122"/>
                <a:cs typeface="Arial" panose="020B0604020202020204" pitchFamily="34" charset="0"/>
              </a:rPr>
              <a:t>North-South Traffic Protection for tenants</a:t>
            </a:r>
          </a:p>
          <a:p>
            <a:endParaRPr lang="en-US" altLang="zh-CN" sz="1400" dirty="0">
              <a:latin typeface="Arial" panose="020B0604020202020204" pitchFamily="34" charset="0"/>
              <a:ea typeface="微软雅黑" panose="020B0503020204020204" pitchFamily="34" charset="-122"/>
              <a:cs typeface="Arial" panose="020B0604020202020204" pitchFamily="34" charset="0"/>
            </a:endParaRP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NAT, Access Control, Attack Defense</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Application control</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IPS</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URL Filtering</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VPN</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Antivirus</a:t>
            </a:r>
          </a:p>
          <a:p>
            <a:pPr marL="380928" indent="-380928">
              <a:buFont typeface="Arial" panose="020B0604020202020204" pitchFamily="34" charset="0"/>
              <a:buChar char="•"/>
            </a:pPr>
            <a:r>
              <a:rPr lang="en-US" altLang="zh-CN" sz="2133" dirty="0">
                <a:latin typeface="Arial" panose="020B0604020202020204" pitchFamily="34" charset="0"/>
                <a:ea typeface="微软雅黑" panose="020B0503020204020204" pitchFamily="34" charset="-122"/>
                <a:cs typeface="Arial" panose="020B0604020202020204" pitchFamily="34" charset="0"/>
              </a:rPr>
              <a:t>Cloud-Sandbox</a:t>
            </a:r>
            <a:r>
              <a:rPr lang="is-IS" altLang="zh-CN" sz="2133" dirty="0">
                <a:latin typeface="Arial" panose="020B0604020202020204" pitchFamily="34" charset="0"/>
                <a:ea typeface="微软雅黑" panose="020B0503020204020204" pitchFamily="34" charset="-122"/>
                <a:cs typeface="Arial" panose="020B0604020202020204" pitchFamily="34" charset="0"/>
              </a:rPr>
              <a:t>…</a:t>
            </a:r>
            <a:endParaRPr lang="en-US" altLang="zh-CN" sz="2133" dirty="0">
              <a:latin typeface="Arial" panose="020B0604020202020204" pitchFamily="34" charset="0"/>
              <a:ea typeface="微软雅黑" panose="020B0503020204020204" pitchFamily="34" charset="-122"/>
              <a:cs typeface="Arial" panose="020B0604020202020204" pitchFamily="34" charset="0"/>
            </a:endParaRPr>
          </a:p>
        </p:txBody>
      </p:sp>
      <p:pic>
        <p:nvPicPr>
          <p:cNvPr id="100" name="Picture 167"/>
          <p:cNvPicPr>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1431712" y="2062988"/>
            <a:ext cx="1303915" cy="107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67"/>
          <p:cNvPicPr>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3733129" y="2062988"/>
            <a:ext cx="1303915" cy="107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67"/>
          <p:cNvPicPr>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5848203" y="2062988"/>
            <a:ext cx="1303915" cy="1071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4657" y="1476164"/>
            <a:ext cx="1405251" cy="50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CEDF011-5D9F-3144-BEA7-5D83C4EFE6C4}"/>
              </a:ext>
            </a:extLst>
          </p:cNvPr>
          <p:cNvPicPr>
            <a:picLocks noChangeAspect="1"/>
          </p:cNvPicPr>
          <p:nvPr/>
        </p:nvPicPr>
        <p:blipFill>
          <a:blip r:embed="rId11"/>
          <a:stretch>
            <a:fillRect/>
          </a:stretch>
        </p:blipFill>
        <p:spPr>
          <a:xfrm>
            <a:off x="247937" y="2073351"/>
            <a:ext cx="849427" cy="849427"/>
          </a:xfrm>
          <a:prstGeom prst="rect">
            <a:avLst/>
          </a:prstGeom>
        </p:spPr>
      </p:pic>
    </p:spTree>
    <p:extLst>
      <p:ext uri="{BB962C8B-B14F-4D97-AF65-F5344CB8AC3E}">
        <p14:creationId xmlns:p14="http://schemas.microsoft.com/office/powerpoint/2010/main" val="74000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altLang="zh-CN" sz="3733" b="1" dirty="0"/>
              <a:t>CloudHive: Micro-Segmentation for Cloud</a:t>
            </a:r>
            <a:endParaRPr lang="en-US" sz="3733" b="1" dirty="0"/>
          </a:p>
        </p:txBody>
      </p:sp>
      <p:graphicFrame>
        <p:nvGraphicFramePr>
          <p:cNvPr id="3" name="Diagram 2">
            <a:extLst>
              <a:ext uri="{FF2B5EF4-FFF2-40B4-BE49-F238E27FC236}">
                <a16:creationId xmlns:a16="http://schemas.microsoft.com/office/drawing/2014/main" id="{A5928349-8E30-374B-AB87-1DF9AA515920}"/>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ADEBF98F-F2CD-AD46-BB1C-E6C58DB91105}"/>
              </a:ext>
            </a:extLst>
          </p:cNvPr>
          <p:cNvGrpSpPr/>
          <p:nvPr/>
        </p:nvGrpSpPr>
        <p:grpSpPr>
          <a:xfrm>
            <a:off x="5254875" y="1843103"/>
            <a:ext cx="7321845" cy="4358559"/>
            <a:chOff x="5254875" y="1843103"/>
            <a:chExt cx="7321845" cy="4358559"/>
          </a:xfrm>
        </p:grpSpPr>
        <p:sp>
          <p:nvSpPr>
            <p:cNvPr id="12" name="Rectangle 11">
              <a:extLst>
                <a:ext uri="{FF2B5EF4-FFF2-40B4-BE49-F238E27FC236}">
                  <a16:creationId xmlns:a16="http://schemas.microsoft.com/office/drawing/2014/main" id="{661AAC32-C11F-F54C-B973-391A0CABCCB3}"/>
                </a:ext>
              </a:extLst>
            </p:cNvPr>
            <p:cNvSpPr/>
            <p:nvPr/>
          </p:nvSpPr>
          <p:spPr>
            <a:xfrm>
              <a:off x="5254875" y="1843103"/>
              <a:ext cx="7321845" cy="4358559"/>
            </a:xfrm>
            <a:prstGeom prst="rect">
              <a:avLst/>
            </a:prstGeom>
            <a:ln>
              <a:noFill/>
            </a:ln>
          </p:spPr>
        </p:sp>
        <p:sp>
          <p:nvSpPr>
            <p:cNvPr id="13" name="Freeform 12">
              <a:extLst>
                <a:ext uri="{FF2B5EF4-FFF2-40B4-BE49-F238E27FC236}">
                  <a16:creationId xmlns:a16="http://schemas.microsoft.com/office/drawing/2014/main" id="{3268D35C-D347-8A44-8E59-77925A1D6465}"/>
                </a:ext>
              </a:extLst>
            </p:cNvPr>
            <p:cNvSpPr/>
            <p:nvPr/>
          </p:nvSpPr>
          <p:spPr>
            <a:xfrm>
              <a:off x="6744072" y="1844204"/>
              <a:ext cx="4869026" cy="889867"/>
            </a:xfrm>
            <a:custGeom>
              <a:avLst/>
              <a:gdLst>
                <a:gd name="connsiteX0" fmla="*/ 0 w 4869026"/>
                <a:gd name="connsiteY0" fmla="*/ 0 h 889865"/>
                <a:gd name="connsiteX1" fmla="*/ 4424094 w 4869026"/>
                <a:gd name="connsiteY1" fmla="*/ 0 h 889865"/>
                <a:gd name="connsiteX2" fmla="*/ 4869026 w 4869026"/>
                <a:gd name="connsiteY2" fmla="*/ 444933 h 889865"/>
                <a:gd name="connsiteX3" fmla="*/ 4424094 w 4869026"/>
                <a:gd name="connsiteY3" fmla="*/ 889865 h 889865"/>
                <a:gd name="connsiteX4" fmla="*/ 0 w 4869026"/>
                <a:gd name="connsiteY4" fmla="*/ 889865 h 889865"/>
                <a:gd name="connsiteX5" fmla="*/ 0 w 4869026"/>
                <a:gd name="connsiteY5" fmla="*/ 0 h 8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26" h="889865">
                  <a:moveTo>
                    <a:pt x="4869026" y="889864"/>
                  </a:moveTo>
                  <a:lnTo>
                    <a:pt x="444932" y="889864"/>
                  </a:lnTo>
                  <a:lnTo>
                    <a:pt x="0" y="444932"/>
                  </a:lnTo>
                  <a:lnTo>
                    <a:pt x="444932" y="1"/>
                  </a:lnTo>
                  <a:lnTo>
                    <a:pt x="4869026" y="1"/>
                  </a:lnTo>
                  <a:lnTo>
                    <a:pt x="4869026" y="8898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4872" tIns="53341" rIns="99568"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Unparalleled live traffic visibility</a:t>
              </a:r>
              <a:endParaRPr lang="en-US" sz="1400" kern="1200"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B2937B79-2452-4E4B-87C3-2A50F3F69EC3}"/>
                </a:ext>
              </a:extLst>
            </p:cNvPr>
            <p:cNvSpPr/>
            <p:nvPr/>
          </p:nvSpPr>
          <p:spPr>
            <a:xfrm>
              <a:off x="6258817" y="1844205"/>
              <a:ext cx="889865" cy="889865"/>
            </a:xfrm>
            <a:prstGeom prst="ellipse">
              <a:avLst/>
            </a:prstGeom>
            <a:blipFill>
              <a:blip r:embed="rId8"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Freeform 14">
              <a:extLst>
                <a:ext uri="{FF2B5EF4-FFF2-40B4-BE49-F238E27FC236}">
                  <a16:creationId xmlns:a16="http://schemas.microsoft.com/office/drawing/2014/main" id="{A4A0C712-D86F-EC44-8B1F-56E8C35AE9E4}"/>
                </a:ext>
              </a:extLst>
            </p:cNvPr>
            <p:cNvSpPr/>
            <p:nvPr/>
          </p:nvSpPr>
          <p:spPr>
            <a:xfrm>
              <a:off x="6744072" y="2999700"/>
              <a:ext cx="4869026" cy="889867"/>
            </a:xfrm>
            <a:custGeom>
              <a:avLst/>
              <a:gdLst>
                <a:gd name="connsiteX0" fmla="*/ 0 w 4869026"/>
                <a:gd name="connsiteY0" fmla="*/ 0 h 889865"/>
                <a:gd name="connsiteX1" fmla="*/ 4424094 w 4869026"/>
                <a:gd name="connsiteY1" fmla="*/ 0 h 889865"/>
                <a:gd name="connsiteX2" fmla="*/ 4869026 w 4869026"/>
                <a:gd name="connsiteY2" fmla="*/ 444933 h 889865"/>
                <a:gd name="connsiteX3" fmla="*/ 4424094 w 4869026"/>
                <a:gd name="connsiteY3" fmla="*/ 889865 h 889865"/>
                <a:gd name="connsiteX4" fmla="*/ 0 w 4869026"/>
                <a:gd name="connsiteY4" fmla="*/ 889865 h 889865"/>
                <a:gd name="connsiteX5" fmla="*/ 0 w 4869026"/>
                <a:gd name="connsiteY5" fmla="*/ 0 h 8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26" h="889865">
                  <a:moveTo>
                    <a:pt x="4869026" y="889864"/>
                  </a:moveTo>
                  <a:lnTo>
                    <a:pt x="444932" y="889864"/>
                  </a:lnTo>
                  <a:lnTo>
                    <a:pt x="0" y="444932"/>
                  </a:lnTo>
                  <a:lnTo>
                    <a:pt x="444932" y="1"/>
                  </a:lnTo>
                  <a:lnTo>
                    <a:pt x="4869026" y="1"/>
                  </a:lnTo>
                  <a:lnTo>
                    <a:pt x="4869026" y="8898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4872" tIns="53341" rIns="99568" bIns="53341"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Reduce the attack surface to near-zero</a:t>
              </a:r>
            </a:p>
          </p:txBody>
        </p:sp>
        <p:sp>
          <p:nvSpPr>
            <p:cNvPr id="16" name="Oval 15">
              <a:extLst>
                <a:ext uri="{FF2B5EF4-FFF2-40B4-BE49-F238E27FC236}">
                  <a16:creationId xmlns:a16="http://schemas.microsoft.com/office/drawing/2014/main" id="{E4778A6C-24BE-494D-BF5F-BD7807376C8F}"/>
                </a:ext>
              </a:extLst>
            </p:cNvPr>
            <p:cNvSpPr/>
            <p:nvPr/>
          </p:nvSpPr>
          <p:spPr>
            <a:xfrm>
              <a:off x="6258817" y="2999701"/>
              <a:ext cx="889865" cy="889865"/>
            </a:xfrm>
            <a:prstGeom prst="ellipse">
              <a:avLst/>
            </a:prstGeom>
            <a:blipFill>
              <a:blip r:embed="rId9"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a:extLst>
                <a:ext uri="{FF2B5EF4-FFF2-40B4-BE49-F238E27FC236}">
                  <a16:creationId xmlns:a16="http://schemas.microsoft.com/office/drawing/2014/main" id="{0CBB4409-F288-5447-AF7A-769B986D5650}"/>
                </a:ext>
              </a:extLst>
            </p:cNvPr>
            <p:cNvSpPr/>
            <p:nvPr/>
          </p:nvSpPr>
          <p:spPr>
            <a:xfrm>
              <a:off x="6744072" y="4155197"/>
              <a:ext cx="4869026" cy="889866"/>
            </a:xfrm>
            <a:custGeom>
              <a:avLst/>
              <a:gdLst>
                <a:gd name="connsiteX0" fmla="*/ 0 w 4869026"/>
                <a:gd name="connsiteY0" fmla="*/ 0 h 889865"/>
                <a:gd name="connsiteX1" fmla="*/ 4424094 w 4869026"/>
                <a:gd name="connsiteY1" fmla="*/ 0 h 889865"/>
                <a:gd name="connsiteX2" fmla="*/ 4869026 w 4869026"/>
                <a:gd name="connsiteY2" fmla="*/ 444933 h 889865"/>
                <a:gd name="connsiteX3" fmla="*/ 4424094 w 4869026"/>
                <a:gd name="connsiteY3" fmla="*/ 889865 h 889865"/>
                <a:gd name="connsiteX4" fmla="*/ 0 w 4869026"/>
                <a:gd name="connsiteY4" fmla="*/ 889865 h 889865"/>
                <a:gd name="connsiteX5" fmla="*/ 0 w 4869026"/>
                <a:gd name="connsiteY5" fmla="*/ 0 h 8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26" h="889865">
                  <a:moveTo>
                    <a:pt x="4869026" y="889864"/>
                  </a:moveTo>
                  <a:lnTo>
                    <a:pt x="444932" y="889864"/>
                  </a:lnTo>
                  <a:lnTo>
                    <a:pt x="0" y="444932"/>
                  </a:lnTo>
                  <a:lnTo>
                    <a:pt x="444932" y="1"/>
                  </a:lnTo>
                  <a:lnTo>
                    <a:pt x="4869026" y="1"/>
                  </a:lnTo>
                  <a:lnTo>
                    <a:pt x="4869026" y="8898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4872" tIns="53341" rIns="99568"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Effortlessly scale security through active orchestration</a:t>
              </a:r>
            </a:p>
          </p:txBody>
        </p:sp>
        <p:sp>
          <p:nvSpPr>
            <p:cNvPr id="18" name="Oval 17">
              <a:extLst>
                <a:ext uri="{FF2B5EF4-FFF2-40B4-BE49-F238E27FC236}">
                  <a16:creationId xmlns:a16="http://schemas.microsoft.com/office/drawing/2014/main" id="{072F6DC3-12C4-4044-ADC2-8D9C0FEAEAA5}"/>
                </a:ext>
              </a:extLst>
            </p:cNvPr>
            <p:cNvSpPr/>
            <p:nvPr/>
          </p:nvSpPr>
          <p:spPr>
            <a:xfrm>
              <a:off x="6258817" y="4155198"/>
              <a:ext cx="889865" cy="889865"/>
            </a:xfrm>
            <a:prstGeom prst="ellipse">
              <a:avLst/>
            </a:prstGeom>
            <a:blipFill>
              <a:blip r:embed="rId10"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a:extLst>
                <a:ext uri="{FF2B5EF4-FFF2-40B4-BE49-F238E27FC236}">
                  <a16:creationId xmlns:a16="http://schemas.microsoft.com/office/drawing/2014/main" id="{666B5927-470C-3848-B870-FF6E8B06DD63}"/>
                </a:ext>
              </a:extLst>
            </p:cNvPr>
            <p:cNvSpPr/>
            <p:nvPr/>
          </p:nvSpPr>
          <p:spPr>
            <a:xfrm>
              <a:off x="6744072" y="5311795"/>
              <a:ext cx="4869026" cy="889866"/>
            </a:xfrm>
            <a:custGeom>
              <a:avLst/>
              <a:gdLst>
                <a:gd name="connsiteX0" fmla="*/ 0 w 4869026"/>
                <a:gd name="connsiteY0" fmla="*/ 0 h 889865"/>
                <a:gd name="connsiteX1" fmla="*/ 4424094 w 4869026"/>
                <a:gd name="connsiteY1" fmla="*/ 0 h 889865"/>
                <a:gd name="connsiteX2" fmla="*/ 4869026 w 4869026"/>
                <a:gd name="connsiteY2" fmla="*/ 444933 h 889865"/>
                <a:gd name="connsiteX3" fmla="*/ 4424094 w 4869026"/>
                <a:gd name="connsiteY3" fmla="*/ 889865 h 889865"/>
                <a:gd name="connsiteX4" fmla="*/ 0 w 4869026"/>
                <a:gd name="connsiteY4" fmla="*/ 889865 h 889865"/>
                <a:gd name="connsiteX5" fmla="*/ 0 w 4869026"/>
                <a:gd name="connsiteY5" fmla="*/ 0 h 88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9026" h="889865">
                  <a:moveTo>
                    <a:pt x="4869026" y="889864"/>
                  </a:moveTo>
                  <a:lnTo>
                    <a:pt x="444932" y="889864"/>
                  </a:lnTo>
                  <a:lnTo>
                    <a:pt x="0" y="444932"/>
                  </a:lnTo>
                  <a:lnTo>
                    <a:pt x="444932" y="1"/>
                  </a:lnTo>
                  <a:lnTo>
                    <a:pt x="4869026" y="1"/>
                  </a:lnTo>
                  <a:lnTo>
                    <a:pt x="4869026" y="8898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4872" tIns="53341" rIns="99568" bIns="53340" numCol="1" spcCol="1270" anchor="ctr" anchorCtr="0">
              <a:noAutofit/>
            </a:bodyPr>
            <a:lstStyle/>
            <a:p>
              <a:pPr marL="0" lvl="0" indent="0" algn="ctr" defTabSz="622300">
                <a:lnSpc>
                  <a:spcPct val="90000"/>
                </a:lnSpc>
                <a:spcBef>
                  <a:spcPct val="0"/>
                </a:spcBef>
                <a:spcAft>
                  <a:spcPct val="35000"/>
                </a:spcAft>
                <a:buNone/>
              </a:pPr>
              <a:r>
                <a:rPr lang="en-US" altLang="zh-CN" sz="1400" kern="1200" dirty="0">
                  <a:latin typeface="Arial" panose="020B0604020202020204" pitchFamily="34" charset="0"/>
                  <a:cs typeface="Arial" panose="020B0604020202020204" pitchFamily="34" charset="0"/>
                </a:rPr>
                <a:t>Improve efficiency while reducing costs</a:t>
              </a:r>
              <a:endParaRPr lang="en-US" sz="1400" kern="120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9BBA133-B072-8D4D-B6E7-E4B217A34F13}"/>
                </a:ext>
              </a:extLst>
            </p:cNvPr>
            <p:cNvSpPr/>
            <p:nvPr/>
          </p:nvSpPr>
          <p:spPr>
            <a:xfrm>
              <a:off x="6267600" y="5190420"/>
              <a:ext cx="889865" cy="889865"/>
            </a:xfrm>
            <a:prstGeom prst="ellipse">
              <a:avLst/>
            </a:prstGeom>
            <a:blipFill>
              <a:blip r:embed="rId11"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5" name="TextBox 4"/>
          <p:cNvSpPr txBox="1">
            <a:spLocks noChangeArrowheads="1"/>
          </p:cNvSpPr>
          <p:nvPr/>
        </p:nvSpPr>
        <p:spPr bwMode="auto">
          <a:xfrm>
            <a:off x="500069" y="5869267"/>
            <a:ext cx="5883371"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lnSpc>
                <a:spcPct val="120000"/>
              </a:lnSpc>
            </a:pPr>
            <a:r>
              <a:rPr lang="en-US" altLang="zh-CN" sz="1600" b="1" i="1" dirty="0">
                <a:solidFill>
                  <a:srgbClr val="CF8E18"/>
                </a:solidFill>
                <a:latin typeface="Arial" panose="020B0604020202020204" pitchFamily="34" charset="0"/>
                <a:ea typeface="Microsoft YaHei" pitchFamily="34" charset="-122"/>
                <a:cs typeface="Arial" panose="020B0604020202020204" pitchFamily="34" charset="0"/>
              </a:rPr>
              <a:t>One vSOM, Two vSCMs, Up to 200 vSSMs, </a:t>
            </a:r>
            <a:br>
              <a:rPr lang="en-US" altLang="zh-CN" sz="1600" b="1" i="1" dirty="0">
                <a:solidFill>
                  <a:srgbClr val="CF8E18"/>
                </a:solidFill>
                <a:latin typeface="Arial" panose="020B0604020202020204" pitchFamily="34" charset="0"/>
                <a:ea typeface="Microsoft YaHei" pitchFamily="34" charset="-122"/>
                <a:cs typeface="Arial" panose="020B0604020202020204" pitchFamily="34" charset="0"/>
              </a:rPr>
            </a:br>
            <a:r>
              <a:rPr lang="en-US" altLang="zh-CN" sz="1600" b="1" i="1" dirty="0">
                <a:solidFill>
                  <a:srgbClr val="CF8E18"/>
                </a:solidFill>
                <a:latin typeface="Arial" panose="020B0604020202020204" pitchFamily="34" charset="0"/>
                <a:ea typeface="Microsoft YaHei" pitchFamily="34" charset="-122"/>
                <a:cs typeface="Arial" panose="020B0604020202020204" pitchFamily="34" charset="0"/>
              </a:rPr>
              <a:t>One or Multiple vDSM</a:t>
            </a:r>
          </a:p>
        </p:txBody>
      </p:sp>
      <p:pic>
        <p:nvPicPr>
          <p:cNvPr id="8" name="Picture 7"/>
          <p:cNvPicPr>
            <a:picLocks noChangeAspect="1"/>
          </p:cNvPicPr>
          <p:nvPr/>
        </p:nvPicPr>
        <p:blipFill>
          <a:blip r:embed="rId12"/>
          <a:stretch>
            <a:fillRect/>
          </a:stretch>
        </p:blipFill>
        <p:spPr>
          <a:xfrm>
            <a:off x="500069" y="1762153"/>
            <a:ext cx="5664629" cy="4001787"/>
          </a:xfrm>
          <a:prstGeom prst="rect">
            <a:avLst/>
          </a:prstGeom>
        </p:spPr>
      </p:pic>
      <p:pic>
        <p:nvPicPr>
          <p:cNvPr id="10" name="Picture 9"/>
          <p:cNvPicPr>
            <a:picLocks noChangeAspect="1"/>
          </p:cNvPicPr>
          <p:nvPr/>
        </p:nvPicPr>
        <p:blipFill>
          <a:blip r:embed="rId13">
            <a:clrChange>
              <a:clrFrom>
                <a:srgbClr val="FEFFFD"/>
              </a:clrFrom>
              <a:clrTo>
                <a:srgbClr val="FEFFFD">
                  <a:alpha val="0"/>
                </a:srgbClr>
              </a:clrTo>
            </a:clrChange>
          </a:blip>
          <a:stretch>
            <a:fillRect/>
          </a:stretch>
        </p:blipFill>
        <p:spPr>
          <a:xfrm>
            <a:off x="1241735" y="1499033"/>
            <a:ext cx="747173" cy="679928"/>
          </a:xfrm>
          <a:prstGeom prst="rect">
            <a:avLst/>
          </a:prstGeom>
        </p:spPr>
      </p:pic>
      <p:pic>
        <p:nvPicPr>
          <p:cNvPr id="11" name="Picture 10">
            <a:extLst>
              <a:ext uri="{FF2B5EF4-FFF2-40B4-BE49-F238E27FC236}">
                <a16:creationId xmlns:a16="http://schemas.microsoft.com/office/drawing/2014/main" id="{D3A71117-0362-9D40-92E0-759EE61500C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58331" y="1481579"/>
            <a:ext cx="883404" cy="714839"/>
          </a:xfrm>
          <a:prstGeom prst="rect">
            <a:avLst/>
          </a:prstGeom>
        </p:spPr>
      </p:pic>
    </p:spTree>
    <p:extLst>
      <p:ext uri="{BB962C8B-B14F-4D97-AF65-F5344CB8AC3E}">
        <p14:creationId xmlns:p14="http://schemas.microsoft.com/office/powerpoint/2010/main" val="3769907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Centralized</a:t>
            </a:r>
            <a:r>
              <a:rPr lang="zh-CN" altLang="en-US" sz="3733" b="1"/>
              <a:t> </a:t>
            </a:r>
            <a:r>
              <a:rPr lang="en-US" altLang="zh-CN" sz="3733" b="1" dirty="0"/>
              <a:t>Management</a:t>
            </a:r>
            <a:endParaRPr sz="3733" b="1" dirty="0"/>
          </a:p>
        </p:txBody>
      </p:sp>
      <p:graphicFrame>
        <p:nvGraphicFramePr>
          <p:cNvPr id="2" name="Diagram 1">
            <a:extLst>
              <a:ext uri="{FF2B5EF4-FFF2-40B4-BE49-F238E27FC236}">
                <a16:creationId xmlns:a16="http://schemas.microsoft.com/office/drawing/2014/main" id="{1B60E61A-F869-994D-BDF1-62CA6FF2FF2F}"/>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图片 33" descr="D:\山石工作资料（交接于ZB20180906）\21【产品资料】\HSM - Bentley\HSM_v3.2.0\HSM-500-D4照片\HSM-正.png">
            <a:extLst>
              <a:ext uri="{FF2B5EF4-FFF2-40B4-BE49-F238E27FC236}">
                <a16:creationId xmlns:a16="http://schemas.microsoft.com/office/drawing/2014/main" id="{D258C36B-AF6B-A04C-9DBD-0E56A4965AD1}"/>
              </a:ext>
            </a:extLst>
          </p:cNvPr>
          <p:cNvPicPr/>
          <p:nvPr/>
        </p:nvPicPr>
        <p:blipFill>
          <a:blip r:embed="rId8" cstate="screen">
            <a:extLst>
              <a:ext uri="{28A0092B-C50C-407E-A947-70E740481C1C}">
                <a14:useLocalDpi xmlns:a14="http://schemas.microsoft.com/office/drawing/2010/main"/>
              </a:ext>
            </a:extLst>
          </a:blip>
          <a:srcRect/>
          <a:stretch>
            <a:fillRect/>
          </a:stretch>
        </p:blipFill>
        <p:spPr bwMode="auto">
          <a:xfrm>
            <a:off x="860795" y="2564904"/>
            <a:ext cx="3675052" cy="1459930"/>
          </a:xfrm>
          <a:prstGeom prst="rect">
            <a:avLst/>
          </a:prstGeom>
          <a:noFill/>
          <a:ln>
            <a:noFill/>
          </a:ln>
        </p:spPr>
      </p:pic>
      <p:sp>
        <p:nvSpPr>
          <p:cNvPr id="7" name="Rectangle 6">
            <a:extLst>
              <a:ext uri="{FF2B5EF4-FFF2-40B4-BE49-F238E27FC236}">
                <a16:creationId xmlns:a16="http://schemas.microsoft.com/office/drawing/2014/main" id="{096963F8-B489-A044-9F08-821253F80968}"/>
              </a:ext>
            </a:extLst>
          </p:cNvPr>
          <p:cNvSpPr/>
          <p:nvPr/>
        </p:nvSpPr>
        <p:spPr>
          <a:xfrm>
            <a:off x="1199456" y="4038162"/>
            <a:ext cx="2981976" cy="830997"/>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HSM/vHSM</a:t>
            </a:r>
          </a:p>
          <a:p>
            <a:pPr algn="ctr"/>
            <a:r>
              <a:rPr lang="en-US" sz="1600" dirty="0">
                <a:latin typeface="Arial" panose="020B0604020202020204" pitchFamily="34" charset="0"/>
                <a:cs typeface="Arial" panose="020B0604020202020204" pitchFamily="34" charset="0"/>
              </a:rPr>
              <a:t>Hillstone Security Management Platform</a:t>
            </a:r>
          </a:p>
        </p:txBody>
      </p:sp>
      <p:pic>
        <p:nvPicPr>
          <p:cNvPr id="9" name="Picture 3">
            <a:extLst>
              <a:ext uri="{FF2B5EF4-FFF2-40B4-BE49-F238E27FC236}">
                <a16:creationId xmlns:a16="http://schemas.microsoft.com/office/drawing/2014/main" id="{B938A8A7-F83B-EF4B-80C2-792B66AC6B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852923" y="2617773"/>
            <a:ext cx="3542940" cy="1152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C3938E01-D9BD-F645-B8B5-922B1EBDBE61}"/>
              </a:ext>
            </a:extLst>
          </p:cNvPr>
          <p:cNvSpPr/>
          <p:nvPr/>
        </p:nvSpPr>
        <p:spPr>
          <a:xfrm>
            <a:off x="7608168" y="4038162"/>
            <a:ext cx="4032448"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HSA/vHSA</a:t>
            </a:r>
          </a:p>
          <a:p>
            <a:pPr algn="ctr"/>
            <a:r>
              <a:rPr lang="en-US" sz="1600" dirty="0">
                <a:latin typeface="Arial" panose="020B0604020202020204" pitchFamily="34" charset="0"/>
                <a:cs typeface="Arial" panose="020B0604020202020204" pitchFamily="34" charset="0"/>
              </a:rPr>
              <a:t>Hillstone Security Audit Platform</a:t>
            </a:r>
          </a:p>
        </p:txBody>
      </p:sp>
      <p:pic>
        <p:nvPicPr>
          <p:cNvPr id="14" name="Picture 13">
            <a:extLst>
              <a:ext uri="{FF2B5EF4-FFF2-40B4-BE49-F238E27FC236}">
                <a16:creationId xmlns:a16="http://schemas.microsoft.com/office/drawing/2014/main" id="{118E6BBB-20E0-9241-820D-16AEA3CB208F}"/>
              </a:ext>
            </a:extLst>
          </p:cNvPr>
          <p:cNvPicPr>
            <a:picLocks noChangeAspect="1"/>
          </p:cNvPicPr>
          <p:nvPr/>
        </p:nvPicPr>
        <p:blipFill>
          <a:blip r:embed="rId10"/>
          <a:stretch>
            <a:fillRect/>
          </a:stretch>
        </p:blipFill>
        <p:spPr>
          <a:xfrm>
            <a:off x="5542748" y="3014578"/>
            <a:ext cx="978485" cy="755323"/>
          </a:xfrm>
          <a:prstGeom prst="rect">
            <a:avLst/>
          </a:prstGeom>
        </p:spPr>
      </p:pic>
      <p:sp>
        <p:nvSpPr>
          <p:cNvPr id="16" name="Rectangle 15">
            <a:extLst>
              <a:ext uri="{FF2B5EF4-FFF2-40B4-BE49-F238E27FC236}">
                <a16:creationId xmlns:a16="http://schemas.microsoft.com/office/drawing/2014/main" id="{AD9CB59B-93F6-DF40-A803-FD495D9FFF28}"/>
              </a:ext>
            </a:extLst>
          </p:cNvPr>
          <p:cNvSpPr/>
          <p:nvPr/>
        </p:nvSpPr>
        <p:spPr>
          <a:xfrm>
            <a:off x="4655840" y="4038162"/>
            <a:ext cx="2752301" cy="830998"/>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CloudView</a:t>
            </a:r>
          </a:p>
          <a:p>
            <a:pPr algn="ctr"/>
            <a:r>
              <a:rPr lang="en-US" sz="1600" dirty="0">
                <a:latin typeface="Arial" panose="020B0604020202020204" pitchFamily="34" charset="0"/>
                <a:cs typeface="Arial" panose="020B0604020202020204" pitchFamily="34" charset="0"/>
              </a:rPr>
              <a:t>Cloud Security Monitoring &amp; Analytics</a:t>
            </a:r>
          </a:p>
        </p:txBody>
      </p:sp>
    </p:spTree>
    <p:extLst>
      <p:ext uri="{BB962C8B-B14F-4D97-AF65-F5344CB8AC3E}">
        <p14:creationId xmlns:p14="http://schemas.microsoft.com/office/powerpoint/2010/main" val="1818673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A1E6B08-E0F6-DF47-9224-FBC202FBAC33}"/>
              </a:ext>
            </a:extLst>
          </p:cNvPr>
          <p:cNvGrpSpPr/>
          <p:nvPr/>
        </p:nvGrpSpPr>
        <p:grpSpPr>
          <a:xfrm>
            <a:off x="1559496" y="2109527"/>
            <a:ext cx="9289032" cy="2543609"/>
            <a:chOff x="1559496" y="798608"/>
            <a:chExt cx="9289032" cy="2543609"/>
          </a:xfrm>
        </p:grpSpPr>
        <p:grpSp>
          <p:nvGrpSpPr>
            <p:cNvPr id="42" name="组合 41"/>
            <p:cNvGrpSpPr/>
            <p:nvPr/>
          </p:nvGrpSpPr>
          <p:grpSpPr>
            <a:xfrm>
              <a:off x="1559496" y="798608"/>
              <a:ext cx="9289032" cy="1080085"/>
              <a:chOff x="4271471" y="958265"/>
              <a:chExt cx="5602620" cy="878379"/>
            </a:xfrm>
          </p:grpSpPr>
          <p:sp>
            <p:nvSpPr>
              <p:cNvPr id="10" name="矩形: 圆角 9"/>
              <p:cNvSpPr/>
              <p:nvPr/>
            </p:nvSpPr>
            <p:spPr>
              <a:xfrm>
                <a:off x="4603593" y="1016000"/>
                <a:ext cx="5270498" cy="76290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1" name="Round Diagonal Corner Rectangle 9"/>
              <p:cNvSpPr/>
              <p:nvPr/>
            </p:nvSpPr>
            <p:spPr>
              <a:xfrm>
                <a:off x="4271471" y="958265"/>
                <a:ext cx="878379" cy="878379"/>
              </a:xfrm>
              <a:prstGeom prst="round2DiagRect">
                <a:avLst>
                  <a:gd name="adj1" fmla="val 18841"/>
                  <a:gd name="adj2" fmla="val 0"/>
                </a:avLst>
              </a:prstGeom>
              <a:solidFill>
                <a:srgbClr val="2035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bg-BG" dirty="0">
                  <a:latin typeface="Arial" panose="020B0604020202020204" pitchFamily="34" charset="0"/>
                  <a:cs typeface="Arial" panose="020B0604020202020204" pitchFamily="34" charset="0"/>
                </a:endParaRPr>
              </a:p>
            </p:txBody>
          </p:sp>
          <p:sp>
            <p:nvSpPr>
              <p:cNvPr id="12" name="文本占位符 7"/>
              <p:cNvSpPr txBox="1">
                <a:spLocks/>
              </p:cNvSpPr>
              <p:nvPr/>
            </p:nvSpPr>
            <p:spPr>
              <a:xfrm>
                <a:off x="4462305" y="1152054"/>
                <a:ext cx="496710" cy="525629"/>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4000" kern="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rPr>
                  <a:t>1</a:t>
                </a:r>
                <a:endParaRPr lang="en-US" dirty="0">
                  <a:latin typeface="Arial" panose="020B0604020202020204" pitchFamily="34" charset="0"/>
                </a:endParaRPr>
              </a:p>
            </p:txBody>
          </p:sp>
          <p:sp>
            <p:nvSpPr>
              <p:cNvPr id="13" name="文本占位符 7"/>
              <p:cNvSpPr txBox="1">
                <a:spLocks/>
              </p:cNvSpPr>
              <p:nvPr/>
            </p:nvSpPr>
            <p:spPr>
              <a:xfrm>
                <a:off x="5340684" y="1223495"/>
                <a:ext cx="3992171" cy="345413"/>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800" kern="1200" smtClean="0">
                    <a:solidFill>
                      <a:schemeClr val="tx2">
                        <a:lumMod val="10000"/>
                      </a:schemeClr>
                    </a:solidFill>
                    <a:latin typeface="微软雅黑" panose="020B0503020204020204" pitchFamily="34" charset="-122"/>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0"/>
                  </a:spcBef>
                  <a:spcAft>
                    <a:spcPts val="0"/>
                  </a:spcAft>
                  <a:defRPr/>
                </a:pPr>
                <a:r>
                  <a:rPr lang="en-US" altLang="en-US" sz="2400" kern="0" dirty="0">
                    <a:solidFill>
                      <a:schemeClr val="bg1"/>
                    </a:solidFill>
                    <a:latin typeface="Arial" panose="020B0604020202020204" pitchFamily="34" charset="0"/>
                    <a:ea typeface="Arial" charset="0"/>
                  </a:rPr>
                  <a:t>Hillstone Product Portfolio</a:t>
                </a:r>
              </a:p>
            </p:txBody>
          </p:sp>
        </p:grpSp>
        <p:grpSp>
          <p:nvGrpSpPr>
            <p:cNvPr id="43" name="组合 42"/>
            <p:cNvGrpSpPr/>
            <p:nvPr/>
          </p:nvGrpSpPr>
          <p:grpSpPr>
            <a:xfrm>
              <a:off x="1559496" y="2262132"/>
              <a:ext cx="9289032" cy="1080085"/>
              <a:chOff x="4271471" y="958265"/>
              <a:chExt cx="5602620" cy="878379"/>
            </a:xfrm>
          </p:grpSpPr>
          <p:sp>
            <p:nvSpPr>
              <p:cNvPr id="44" name="矩形: 圆角 43"/>
              <p:cNvSpPr/>
              <p:nvPr/>
            </p:nvSpPr>
            <p:spPr>
              <a:xfrm>
                <a:off x="4603593" y="1016001"/>
                <a:ext cx="5270498" cy="762908"/>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5" name="Round Diagonal Corner Rectangle 9"/>
              <p:cNvSpPr/>
              <p:nvPr/>
            </p:nvSpPr>
            <p:spPr>
              <a:xfrm>
                <a:off x="4271471" y="958265"/>
                <a:ext cx="878379" cy="878379"/>
              </a:xfrm>
              <a:prstGeom prst="round2DiagRect">
                <a:avLst>
                  <a:gd name="adj1" fmla="val 18841"/>
                  <a:gd name="adj2" fmla="val 0"/>
                </a:avLst>
              </a:prstGeom>
              <a:solidFill>
                <a:srgbClr val="20355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bg-BG" dirty="0">
                  <a:latin typeface="Arial" panose="020B0604020202020204" pitchFamily="34" charset="0"/>
                  <a:cs typeface="Arial" panose="020B0604020202020204" pitchFamily="34" charset="0"/>
                </a:endParaRPr>
              </a:p>
            </p:txBody>
          </p:sp>
          <p:sp>
            <p:nvSpPr>
              <p:cNvPr id="46" name="文本占位符 7"/>
              <p:cNvSpPr txBox="1">
                <a:spLocks/>
              </p:cNvSpPr>
              <p:nvPr/>
            </p:nvSpPr>
            <p:spPr>
              <a:xfrm>
                <a:off x="4462305" y="1134641"/>
                <a:ext cx="496710" cy="525629"/>
              </a:xfrm>
              <a:prstGeom prst="rect">
                <a:avLst/>
              </a:prstGeom>
            </p:spPr>
            <p:txBody>
              <a:bodyPr wrap="square" anchor="ctr">
                <a:spAutoFit/>
              </a:bodyPr>
              <a:lstStyle>
                <a:lvl1pPr marL="0" indent="0" algn="ctr" defTabSz="914400" rtl="0" eaLnBrk="1" latinLnBrk="0" hangingPunct="1">
                  <a:lnSpc>
                    <a:spcPct val="90000"/>
                  </a:lnSpc>
                  <a:spcBef>
                    <a:spcPts val="1000"/>
                  </a:spcBef>
                  <a:buFont typeface="Arial" panose="020B0604020202020204" pitchFamily="34" charset="0"/>
                  <a:buNone/>
                  <a:defRPr lang="zh-CN" altLang="en-US" sz="4000" kern="1200" smtClean="0">
                    <a:solidFill>
                      <a:schemeClr val="bg1"/>
                    </a:solidFill>
                    <a:latin typeface="微软雅黑" panose="020B0503020204020204" pitchFamily="34" charset="-122"/>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rPr>
                  <a:t>2</a:t>
                </a:r>
                <a:endParaRPr lang="en-US" dirty="0">
                  <a:latin typeface="Arial" panose="020B0604020202020204" pitchFamily="34" charset="0"/>
                </a:endParaRPr>
              </a:p>
            </p:txBody>
          </p:sp>
          <p:sp>
            <p:nvSpPr>
              <p:cNvPr id="47" name="文本占位符 7"/>
              <p:cNvSpPr txBox="1">
                <a:spLocks/>
              </p:cNvSpPr>
              <p:nvPr/>
            </p:nvSpPr>
            <p:spPr>
              <a:xfrm>
                <a:off x="5340684" y="1224747"/>
                <a:ext cx="4533407" cy="345413"/>
              </a:xfrm>
              <a:prstGeom prst="rect">
                <a:avLst/>
              </a:prstGeom>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2800" kern="1200" smtClean="0">
                    <a:solidFill>
                      <a:schemeClr val="tx2">
                        <a:lumMod val="10000"/>
                      </a:schemeClr>
                    </a:solidFill>
                    <a:latin typeface="微软雅黑" panose="020B0503020204020204" pitchFamily="34" charset="-122"/>
                    <a:ea typeface="微软雅黑" panose="020B0503020204020204" pitchFamily="34" charset="-122"/>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solidFill>
                      <a:schemeClr val="bg1"/>
                    </a:solidFill>
                    <a:latin typeface="Arial" panose="020B0604020202020204" pitchFamily="34" charset="0"/>
                  </a:rPr>
                  <a:t>Key Technologies and Solutions</a:t>
                </a:r>
              </a:p>
            </p:txBody>
          </p:sp>
        </p:grpSp>
      </p:grpSp>
    </p:spTree>
    <p:extLst>
      <p:ext uri="{BB962C8B-B14F-4D97-AF65-F5344CB8AC3E}">
        <p14:creationId xmlns:p14="http://schemas.microsoft.com/office/powerpoint/2010/main" val="1083280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en-US" b="1" dirty="0">
                <a:latin typeface="Arial" panose="020B0604020202020204" pitchFamily="34" charset="0"/>
              </a:rPr>
              <a:t>HSM: Centralized and Efficient Management </a:t>
            </a:r>
          </a:p>
        </p:txBody>
      </p:sp>
      <p:graphicFrame>
        <p:nvGraphicFramePr>
          <p:cNvPr id="4" name="Diagram 3">
            <a:extLst>
              <a:ext uri="{FF2B5EF4-FFF2-40B4-BE49-F238E27FC236}">
                <a16:creationId xmlns:a16="http://schemas.microsoft.com/office/drawing/2014/main" id="{A65586F4-C52C-4C47-805A-FE3D1F14296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p:cNvSpPr/>
          <p:nvPr/>
        </p:nvSpPr>
        <p:spPr>
          <a:xfrm>
            <a:off x="771832" y="1792533"/>
            <a:ext cx="10652760" cy="707886"/>
          </a:xfrm>
          <a:prstGeom prst="rect">
            <a:avLst/>
          </a:prstGeom>
          <a:solidFill>
            <a:schemeClr val="bg1">
              <a:lumMod val="75000"/>
            </a:schemeClr>
          </a:solid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altLang="zh-CN"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Hillstone Security Management Platform (HSM)</a:t>
            </a:r>
          </a:p>
          <a:p>
            <a:pPr algn="ctr"/>
            <a:r>
              <a:rPr lang="en-US"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A Centralized Management, Configuration and Monitoring</a:t>
            </a:r>
            <a:r>
              <a:rPr lang="zh-CN" altLang="en-US" sz="2000" b="1" i="1">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Solution</a:t>
            </a:r>
            <a:endParaRPr lang="en-US" sz="2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8" name="Picture 7"/>
          <p:cNvPicPr>
            <a:picLocks noChangeAspect="1"/>
          </p:cNvPicPr>
          <p:nvPr/>
        </p:nvPicPr>
        <p:blipFill rotWithShape="1">
          <a:blip r:embed="rId8" cstate="screen">
            <a:clrChange>
              <a:clrFrom>
                <a:srgbClr val="F4F4F4"/>
              </a:clrFrom>
              <a:clrTo>
                <a:srgbClr val="F4F4F4">
                  <a:alpha val="0"/>
                </a:srgbClr>
              </a:clrTo>
            </a:clrChange>
            <a:extLst>
              <a:ext uri="{28A0092B-C50C-407E-A947-70E740481C1C}">
                <a14:useLocalDpi xmlns:a14="http://schemas.microsoft.com/office/drawing/2010/main"/>
              </a:ext>
            </a:extLst>
          </a:blip>
          <a:srcRect/>
          <a:stretch/>
        </p:blipFill>
        <p:spPr>
          <a:xfrm>
            <a:off x="1125250" y="3136628"/>
            <a:ext cx="2793507" cy="1687540"/>
          </a:xfrm>
          <a:prstGeom prst="rect">
            <a:avLst/>
          </a:prstGeom>
        </p:spPr>
      </p:pic>
      <p:pic>
        <p:nvPicPr>
          <p:cNvPr id="9" name="Picture 8"/>
          <p:cNvPicPr>
            <a:picLocks noChangeAspect="1"/>
          </p:cNvPicPr>
          <p:nvPr/>
        </p:nvPicPr>
        <p:blipFill>
          <a:blip r:embed="rId9"/>
          <a:stretch>
            <a:fillRect/>
          </a:stretch>
        </p:blipFill>
        <p:spPr>
          <a:xfrm>
            <a:off x="4389614" y="3083383"/>
            <a:ext cx="3177457" cy="1740785"/>
          </a:xfrm>
          <a:prstGeom prst="rect">
            <a:avLst/>
          </a:prstGeom>
        </p:spPr>
      </p:pic>
      <p:pic>
        <p:nvPicPr>
          <p:cNvPr id="16" name="Picture 15"/>
          <p:cNvPicPr>
            <a:picLocks noChangeAspect="1"/>
          </p:cNvPicPr>
          <p:nvPr/>
        </p:nvPicPr>
        <p:blipFill>
          <a:blip r:embed="rId10"/>
          <a:stretch>
            <a:fillRect/>
          </a:stretch>
        </p:blipFill>
        <p:spPr>
          <a:xfrm>
            <a:off x="8125425" y="3121264"/>
            <a:ext cx="2928629" cy="1681984"/>
          </a:xfrm>
          <a:prstGeom prst="rect">
            <a:avLst/>
          </a:prstGeom>
        </p:spPr>
      </p:pic>
      <p:sp>
        <p:nvSpPr>
          <p:cNvPr id="22" name="TextBox 21"/>
          <p:cNvSpPr txBox="1"/>
          <p:nvPr/>
        </p:nvSpPr>
        <p:spPr>
          <a:xfrm>
            <a:off x="1125250" y="5313402"/>
            <a:ext cx="2793507" cy="707886"/>
          </a:xfrm>
          <a:prstGeom prst="rect">
            <a:avLst/>
          </a:prstGeom>
          <a:noFill/>
        </p:spPr>
        <p:txBody>
          <a:bodyPr wrap="square" rtlCol="0">
            <a:spAutoFit/>
          </a:bodyPr>
          <a:lstStyle/>
          <a:p>
            <a:pPr algn="ctr"/>
            <a:r>
              <a:rPr lang="en-US" sz="2000" b="1" dirty="0">
                <a:latin typeface="Arial" panose="020B0604020202020204" pitchFamily="34" charset="0"/>
                <a:ea typeface="微软雅黑" panose="020B0503020204020204" pitchFamily="34" charset="-122"/>
                <a:cs typeface="Arial" panose="020B0604020202020204" pitchFamily="34" charset="0"/>
              </a:rPr>
              <a:t>Centralized </a:t>
            </a:r>
          </a:p>
          <a:p>
            <a:pPr algn="ctr"/>
            <a:r>
              <a:rPr lang="en-US" sz="2000" b="1" dirty="0">
                <a:latin typeface="Arial" panose="020B0604020202020204" pitchFamily="34" charset="0"/>
                <a:ea typeface="微软雅黑" panose="020B0503020204020204" pitchFamily="34" charset="-122"/>
                <a:cs typeface="Arial" panose="020B0604020202020204" pitchFamily="34" charset="0"/>
              </a:rPr>
              <a:t>Device Management</a:t>
            </a:r>
          </a:p>
        </p:txBody>
      </p:sp>
      <p:sp>
        <p:nvSpPr>
          <p:cNvPr id="23" name="TextBox 22"/>
          <p:cNvSpPr txBox="1"/>
          <p:nvPr/>
        </p:nvSpPr>
        <p:spPr>
          <a:xfrm>
            <a:off x="4581586" y="5313402"/>
            <a:ext cx="2793507" cy="707886"/>
          </a:xfrm>
          <a:prstGeom prst="rect">
            <a:avLst/>
          </a:prstGeom>
          <a:noFill/>
        </p:spPr>
        <p:txBody>
          <a:bodyPr wrap="square" rtlCol="0">
            <a:spAutoFit/>
          </a:bodyPr>
          <a:lstStyle/>
          <a:p>
            <a:pPr algn="ctr"/>
            <a:r>
              <a:rPr lang="en-US" sz="2000" b="1" dirty="0">
                <a:latin typeface="Arial" panose="020B0604020202020204" pitchFamily="34" charset="0"/>
                <a:ea typeface="微软雅黑" panose="020B0503020204020204" pitchFamily="34" charset="-122"/>
                <a:cs typeface="Arial" panose="020B0604020202020204" pitchFamily="34" charset="0"/>
              </a:rPr>
              <a:t>Centralized </a:t>
            </a:r>
          </a:p>
          <a:p>
            <a:pPr algn="ctr"/>
            <a:r>
              <a:rPr lang="en-US" sz="2000" b="1" dirty="0">
                <a:latin typeface="Arial" panose="020B0604020202020204" pitchFamily="34" charset="0"/>
                <a:ea typeface="微软雅黑" panose="020B0503020204020204" pitchFamily="34" charset="-122"/>
                <a:cs typeface="Arial" panose="020B0604020202020204" pitchFamily="34" charset="0"/>
              </a:rPr>
              <a:t>Policy Configuration</a:t>
            </a:r>
          </a:p>
        </p:txBody>
      </p:sp>
      <p:sp>
        <p:nvSpPr>
          <p:cNvPr id="24" name="TextBox 23"/>
          <p:cNvSpPr txBox="1"/>
          <p:nvPr/>
        </p:nvSpPr>
        <p:spPr>
          <a:xfrm>
            <a:off x="8125425" y="5313402"/>
            <a:ext cx="2793507" cy="707886"/>
          </a:xfrm>
          <a:prstGeom prst="rect">
            <a:avLst/>
          </a:prstGeom>
          <a:noFill/>
        </p:spPr>
        <p:txBody>
          <a:bodyPr wrap="square" rtlCol="0">
            <a:spAutoFit/>
          </a:bodyPr>
          <a:lstStyle/>
          <a:p>
            <a:pPr algn="ctr"/>
            <a:r>
              <a:rPr lang="en-US" sz="2000" b="1" dirty="0">
                <a:latin typeface="Arial" panose="020B0604020202020204" pitchFamily="34" charset="0"/>
                <a:ea typeface="微软雅黑" panose="020B0503020204020204" pitchFamily="34" charset="-122"/>
                <a:cs typeface="Arial" panose="020B0604020202020204" pitchFamily="34" charset="0"/>
              </a:rPr>
              <a:t>Centralized </a:t>
            </a:r>
          </a:p>
          <a:p>
            <a:pPr algn="ctr"/>
            <a:r>
              <a:rPr lang="en-US" sz="2000" b="1" dirty="0">
                <a:latin typeface="Arial" panose="020B0604020202020204" pitchFamily="34" charset="0"/>
                <a:ea typeface="微软雅黑" panose="020B0503020204020204" pitchFamily="34" charset="-122"/>
                <a:cs typeface="Arial" panose="020B0604020202020204" pitchFamily="34" charset="0"/>
              </a:rPr>
              <a:t>Security Monitoring</a:t>
            </a:r>
          </a:p>
        </p:txBody>
      </p:sp>
    </p:spTree>
    <p:extLst>
      <p:ext uri="{BB962C8B-B14F-4D97-AF65-F5344CB8AC3E}">
        <p14:creationId xmlns:p14="http://schemas.microsoft.com/office/powerpoint/2010/main" val="2206519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en-US" b="1" dirty="0" smtClean="0">
                <a:latin typeface="Arial" panose="020B0604020202020204" pitchFamily="34" charset="0"/>
              </a:rPr>
              <a:t>HSA: </a:t>
            </a:r>
            <a:r>
              <a:rPr lang="en-US" b="1" dirty="0">
                <a:latin typeface="Arial" panose="020B0604020202020204" pitchFamily="34" charset="0"/>
              </a:rPr>
              <a:t>Take Control of Your Security Posture</a:t>
            </a:r>
          </a:p>
        </p:txBody>
      </p:sp>
      <p:pic>
        <p:nvPicPr>
          <p:cNvPr id="3" name="Picture 2"/>
          <p:cNvPicPr>
            <a:picLocks noChangeAspect="1"/>
          </p:cNvPicPr>
          <p:nvPr/>
        </p:nvPicPr>
        <p:blipFill>
          <a:blip r:embed="rId3"/>
          <a:stretch>
            <a:fillRect/>
          </a:stretch>
        </p:blipFill>
        <p:spPr>
          <a:xfrm>
            <a:off x="1871558" y="3137448"/>
            <a:ext cx="3840000" cy="2010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9001" y="3175796"/>
            <a:ext cx="3840000" cy="1965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1967569" y="5349214"/>
            <a:ext cx="3697935" cy="461665"/>
          </a:xfrm>
          <a:prstGeom prst="rect">
            <a:avLst/>
          </a:prstGeom>
        </p:spPr>
        <p:txBody>
          <a:bodyPr wrap="none">
            <a:spAutoFit/>
          </a:bodyPr>
          <a:lstStyle/>
          <a:p>
            <a:r>
              <a:rPr lang="en-US" altLang="zh-CN" sz="2400" dirty="0">
                <a:latin typeface="Arial" panose="020B0604020202020204" pitchFamily="34" charset="0"/>
                <a:cs typeface="Arial" panose="020B0604020202020204" pitchFamily="34" charset="0"/>
              </a:rPr>
              <a:t>Forensics – NAT Tracking</a:t>
            </a:r>
            <a:endParaRPr lang="en-US" sz="2400" dirty="0">
              <a:latin typeface="Arial" panose="020B0604020202020204" pitchFamily="34" charset="0"/>
              <a:cs typeface="Arial" panose="020B0604020202020204" pitchFamily="34" charset="0"/>
            </a:endParaRPr>
          </a:p>
        </p:txBody>
      </p:sp>
      <p:sp>
        <p:nvSpPr>
          <p:cNvPr id="16" name="Rectangle 15"/>
          <p:cNvSpPr/>
          <p:nvPr/>
        </p:nvSpPr>
        <p:spPr>
          <a:xfrm>
            <a:off x="6248564" y="5349214"/>
            <a:ext cx="4140877" cy="461665"/>
          </a:xfrm>
          <a:prstGeom prst="rect">
            <a:avLst/>
          </a:prstGeom>
        </p:spPr>
        <p:txBody>
          <a:bodyPr wrap="none">
            <a:spAutoFit/>
          </a:bodyPr>
          <a:lstStyle/>
          <a:p>
            <a:r>
              <a:rPr lang="en-US" altLang="zh-CN" sz="2400" dirty="0">
                <a:latin typeface="Arial" panose="020B0604020202020204" pitchFamily="34" charset="0"/>
                <a:cs typeface="Arial" panose="020B0604020202020204" pitchFamily="34" charset="0"/>
              </a:rPr>
              <a:t>Network Behavior Monitoring</a:t>
            </a:r>
            <a:endParaRPr lang="en-US" sz="2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7A89ED-33B0-EB48-90AE-933137D94490}"/>
              </a:ext>
            </a:extLst>
          </p:cNvPr>
          <p:cNvSpPr/>
          <p:nvPr/>
        </p:nvSpPr>
        <p:spPr>
          <a:xfrm>
            <a:off x="770505" y="1772816"/>
            <a:ext cx="10654087" cy="707886"/>
          </a:xfrm>
          <a:prstGeom prst="rect">
            <a:avLst/>
          </a:prstGeom>
          <a:solidFill>
            <a:schemeClr val="bg1">
              <a:lumMod val="75000"/>
            </a:schemeClr>
          </a:solid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altLang="zh-CN"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Hillstone Security Audit Platform (HSA)</a:t>
            </a:r>
          </a:p>
          <a:p>
            <a:pPr algn="ctr"/>
            <a:r>
              <a:rPr lang="en-US"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A centralized logging, analytics and reporting</a:t>
            </a:r>
            <a:r>
              <a:rPr lang="zh-CN" altLang="en-US" sz="2000" b="1" i="1">
                <a:solidFill>
                  <a:schemeClr val="tx1"/>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i="1" dirty="0">
                <a:solidFill>
                  <a:schemeClr val="tx1"/>
                </a:solidFill>
                <a:latin typeface="Arial" panose="020B0604020202020204" pitchFamily="34" charset="0"/>
                <a:ea typeface="微软雅黑" panose="020B0503020204020204" pitchFamily="34" charset="-122"/>
                <a:cs typeface="Arial" panose="020B0604020202020204" pitchFamily="34" charset="0"/>
              </a:rPr>
              <a:t>solution</a:t>
            </a:r>
            <a:endParaRPr lang="en-US" sz="2000" b="1" i="1"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156956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8766" y="2166471"/>
            <a:ext cx="931664" cy="766684"/>
          </a:xfrm>
          <a:prstGeom prst="rect">
            <a:avLst/>
          </a:prstGeom>
        </p:spPr>
      </p:pic>
      <p:sp>
        <p:nvSpPr>
          <p:cNvPr id="2" name="Title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p>
            <a:r>
              <a:rPr lang="en-US" b="1" dirty="0"/>
              <a:t>CloudView: Security Management and Analysis </a:t>
            </a:r>
            <a:r>
              <a:rPr lang="en-US" altLang="zh-CN" b="1" dirty="0"/>
              <a:t>Service</a:t>
            </a:r>
            <a:endParaRPr lang="en-US" b="1" dirty="0"/>
          </a:p>
        </p:txBody>
      </p:sp>
      <p:graphicFrame>
        <p:nvGraphicFramePr>
          <p:cNvPr id="47" name="Diagram 46">
            <a:extLst>
              <a:ext uri="{FF2B5EF4-FFF2-40B4-BE49-F238E27FC236}">
                <a16:creationId xmlns:a16="http://schemas.microsoft.com/office/drawing/2014/main" id="{BF4F42BD-2ABB-6C4C-8F6C-5BD4EF755204}"/>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72" name="Group 71"/>
          <p:cNvGrpSpPr/>
          <p:nvPr/>
        </p:nvGrpSpPr>
        <p:grpSpPr>
          <a:xfrm>
            <a:off x="2100699" y="3054895"/>
            <a:ext cx="5808645" cy="2863763"/>
            <a:chOff x="507027" y="1028310"/>
            <a:chExt cx="8504388" cy="5353018"/>
          </a:xfrm>
        </p:grpSpPr>
        <p:cxnSp>
          <p:nvCxnSpPr>
            <p:cNvPr id="3" name="直接连接符 48"/>
            <p:cNvCxnSpPr/>
            <p:nvPr/>
          </p:nvCxnSpPr>
          <p:spPr>
            <a:xfrm>
              <a:off x="7332211" y="4189471"/>
              <a:ext cx="119117" cy="4991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47"/>
            <p:cNvCxnSpPr/>
            <p:nvPr/>
          </p:nvCxnSpPr>
          <p:spPr>
            <a:xfrm flipH="1">
              <a:off x="4807904" y="4776461"/>
              <a:ext cx="36778" cy="532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接连接符 45"/>
            <p:cNvCxnSpPr/>
            <p:nvPr/>
          </p:nvCxnSpPr>
          <p:spPr>
            <a:xfrm flipH="1">
              <a:off x="2387981" y="4244456"/>
              <a:ext cx="220535" cy="426339"/>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70"/>
            <p:cNvSpPr>
              <a:spLocks noChangeArrowheads="1"/>
            </p:cNvSpPr>
            <p:nvPr/>
          </p:nvSpPr>
          <p:spPr bwMode="auto">
            <a:xfrm>
              <a:off x="1147800" y="5005941"/>
              <a:ext cx="2056656" cy="714846"/>
            </a:xfrm>
            <a:prstGeom prst="ellipse">
              <a:avLst/>
            </a:prstGeom>
            <a:gradFill rotWithShape="1">
              <a:gsLst>
                <a:gs pos="0">
                  <a:srgbClr val="CBD4E4"/>
                </a:gs>
                <a:gs pos="100000">
                  <a:srgbClr val="3A94CE"/>
                </a:gs>
              </a:gsLst>
              <a:lin ang="5400000"/>
            </a:gradFill>
            <a:ln>
              <a:noFill/>
            </a:ln>
            <a:effectLst>
              <a:outerShdw dist="88900" dir="5400000" algn="tl" rotWithShape="0">
                <a:srgbClr val="808080">
                  <a:alpha val="42998"/>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nSpc>
                  <a:spcPct val="90000"/>
                </a:lnSpc>
                <a:defRPr/>
              </a:pPr>
              <a:endParaRPr lang="zh-CN" altLang="en-US" sz="2400" kern="0">
                <a:solidFill>
                  <a:prstClr val="black"/>
                </a:solidFill>
                <a:latin typeface="Arial" charset="0"/>
                <a:ea typeface="Arial" charset="0"/>
                <a:cs typeface="Arial" charset="0"/>
              </a:endParaRPr>
            </a:p>
          </p:txBody>
        </p:sp>
        <p:pic>
          <p:nvPicPr>
            <p:cNvPr id="7"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32248" y="5197047"/>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176127" y="5247541"/>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70"/>
            <p:cNvSpPr>
              <a:spLocks noChangeArrowheads="1"/>
            </p:cNvSpPr>
            <p:nvPr/>
          </p:nvSpPr>
          <p:spPr bwMode="auto">
            <a:xfrm>
              <a:off x="3818730" y="5666482"/>
              <a:ext cx="2056656" cy="714846"/>
            </a:xfrm>
            <a:prstGeom prst="ellipse">
              <a:avLst/>
            </a:prstGeom>
            <a:gradFill rotWithShape="1">
              <a:gsLst>
                <a:gs pos="0">
                  <a:srgbClr val="CBD4E4"/>
                </a:gs>
                <a:gs pos="100000">
                  <a:srgbClr val="3A94CE"/>
                </a:gs>
              </a:gsLst>
              <a:lin ang="5400000"/>
            </a:gradFill>
            <a:ln>
              <a:noFill/>
            </a:ln>
            <a:effectLst>
              <a:outerShdw dist="88900" dir="5400000" algn="tl" rotWithShape="0">
                <a:srgbClr val="808080">
                  <a:alpha val="42998"/>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nSpc>
                  <a:spcPct val="90000"/>
                </a:lnSpc>
                <a:defRPr/>
              </a:pPr>
              <a:endParaRPr lang="zh-CN" altLang="en-US" sz="2400" kern="0">
                <a:solidFill>
                  <a:prstClr val="black"/>
                </a:solidFill>
                <a:latin typeface="Arial" charset="0"/>
                <a:ea typeface="Arial" charset="0"/>
                <a:cs typeface="Arial" charset="0"/>
              </a:endParaRPr>
            </a:p>
          </p:txBody>
        </p:sp>
        <p:pic>
          <p:nvPicPr>
            <p:cNvPr id="10"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03179" y="5899408"/>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847058" y="5949902"/>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Oval 70"/>
            <p:cNvSpPr>
              <a:spLocks noChangeArrowheads="1"/>
            </p:cNvSpPr>
            <p:nvPr/>
          </p:nvSpPr>
          <p:spPr bwMode="auto">
            <a:xfrm>
              <a:off x="6627042" y="4951636"/>
              <a:ext cx="2056656" cy="714846"/>
            </a:xfrm>
            <a:prstGeom prst="ellipse">
              <a:avLst/>
            </a:prstGeom>
            <a:gradFill rotWithShape="1">
              <a:gsLst>
                <a:gs pos="0">
                  <a:srgbClr val="CBD4E4"/>
                </a:gs>
                <a:gs pos="100000">
                  <a:srgbClr val="3A94CE"/>
                </a:gs>
              </a:gsLst>
              <a:lin ang="5400000"/>
            </a:gradFill>
            <a:ln>
              <a:noFill/>
            </a:ln>
            <a:effectLst>
              <a:outerShdw dist="88900" dir="5400000" algn="tl" rotWithShape="0">
                <a:srgbClr val="808080">
                  <a:alpha val="42998"/>
                </a:srgbClr>
              </a:outerShdw>
            </a:effectLst>
            <a:extLst>
              <a:ext uri="{91240B29-F687-4f45-9708-019B960494DF}">
                <a14:hiddenLine xmlns:a14="http://schemas.microsoft.com/office/drawing/2010/main" xmlns="" w="9525">
                  <a:solidFill>
                    <a:srgbClr val="000000"/>
                  </a:solidFill>
                  <a:round/>
                  <a:headEnd/>
                  <a:tailEnd/>
                </a14:hiddenLine>
              </a:ext>
            </a:extLst>
          </p:spPr>
          <p:txBody>
            <a:bodyPr anchor="ctr"/>
            <a:lstStyle/>
            <a:p>
              <a:pPr>
                <a:lnSpc>
                  <a:spcPct val="90000"/>
                </a:lnSpc>
                <a:defRPr/>
              </a:pPr>
              <a:endParaRPr lang="zh-CN" altLang="en-US" sz="2400" kern="0">
                <a:solidFill>
                  <a:prstClr val="black"/>
                </a:solidFill>
                <a:latin typeface="Arial" charset="0"/>
                <a:ea typeface="Arial" charset="0"/>
                <a:cs typeface="Arial" charset="0"/>
              </a:endParaRPr>
            </a:p>
          </p:txBody>
        </p:sp>
        <p:pic>
          <p:nvPicPr>
            <p:cNvPr id="13"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11491" y="5184562"/>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8" descr="F:\山石网科\内部文件\icon\SG产品\SG-6000-G2110.em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655370" y="5235056"/>
              <a:ext cx="720080" cy="319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 descr="C:\Documents and Settings\shuang\桌面\cloud2.wm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46722" y="1028310"/>
              <a:ext cx="2143125" cy="1027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File 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70596" y="1167865"/>
              <a:ext cx="434975" cy="638175"/>
            </a:xfrm>
            <a:prstGeom prst="rect">
              <a:avLst/>
            </a:prstGeom>
            <a:noFill/>
            <a:ln w="9525">
              <a:noFill/>
              <a:miter lim="800000"/>
              <a:headEnd/>
              <a:tailEnd/>
            </a:ln>
            <a:effectLst>
              <a:outerShdw blurRad="63500" dist="12700" dir="2700000" rotWithShape="0">
                <a:srgbClr val="000000">
                  <a:alpha val="42998"/>
                </a:srgbClr>
              </a:outerShdw>
            </a:effectLst>
          </p:spPr>
        </p:pic>
        <p:pic>
          <p:nvPicPr>
            <p:cNvPr id="17" name="Picture 16" descr="File 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00796" y="1205965"/>
              <a:ext cx="434975" cy="638175"/>
            </a:xfrm>
            <a:prstGeom prst="rect">
              <a:avLst/>
            </a:prstGeom>
            <a:noFill/>
            <a:ln w="9525">
              <a:noFill/>
              <a:miter lim="800000"/>
              <a:headEnd/>
              <a:tailEnd/>
            </a:ln>
            <a:effectLst>
              <a:outerShdw blurRad="63500" dist="12700" dir="2700000" rotWithShape="0">
                <a:srgbClr val="000000">
                  <a:alpha val="42998"/>
                </a:srgbClr>
              </a:outerShdw>
            </a:effectLst>
          </p:spPr>
        </p:pic>
        <p:pic>
          <p:nvPicPr>
            <p:cNvPr id="18" name="Picture 15" descr="File Serve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32246" y="1167864"/>
              <a:ext cx="434975" cy="638175"/>
            </a:xfrm>
            <a:prstGeom prst="rect">
              <a:avLst/>
            </a:prstGeom>
            <a:noFill/>
            <a:ln w="9525">
              <a:noFill/>
              <a:miter lim="800000"/>
              <a:headEnd/>
              <a:tailEnd/>
            </a:ln>
            <a:effectLst>
              <a:outerShdw blurRad="63500" dist="12700" dir="2700000" rotWithShape="0">
                <a:srgbClr val="000000">
                  <a:alpha val="42998"/>
                </a:srgbClr>
              </a:outerShdw>
            </a:effectLst>
          </p:spPr>
        </p:pic>
        <p:sp>
          <p:nvSpPr>
            <p:cNvPr id="19" name="Oval 90"/>
            <p:cNvSpPr>
              <a:spLocks noChangeAspect="1" noChangeArrowheads="1"/>
            </p:cNvSpPr>
            <p:nvPr/>
          </p:nvSpPr>
          <p:spPr bwMode="auto">
            <a:xfrm flipH="1">
              <a:off x="507027" y="4413965"/>
              <a:ext cx="1281545" cy="537671"/>
            </a:xfrm>
            <a:prstGeom prst="ellipse">
              <a:avLst/>
            </a:prstGeom>
            <a:solidFill>
              <a:srgbClr val="E9F5E3"/>
            </a:solidFill>
            <a:ln>
              <a:noFill/>
            </a:ln>
            <a:extLst>
              <a:ext uri="{91240B29-F687-4f45-9708-019B960494DF}">
                <a14:hiddenLine xmlns:a14="http://schemas.microsoft.com/office/drawing/2010/main" xmlns="" w="6350">
                  <a:solidFill>
                    <a:srgbClr val="000000"/>
                  </a:solidFill>
                  <a:round/>
                  <a:headEnd/>
                  <a:tailEnd/>
                </a14:hiddenLine>
              </a:ext>
            </a:extLst>
          </p:spPr>
          <p:txBody>
            <a:bodyPr wrap="none" anchor="ctr"/>
            <a:lstStyle/>
            <a:p>
              <a:pPr algn="ctr" eaLnBrk="0" hangingPunct="0"/>
              <a:endParaRPr lang="en-US" sz="2400" i="1" dirty="0">
                <a:solidFill>
                  <a:prstClr val="black"/>
                </a:solidFill>
                <a:latin typeface="Arial" charset="0"/>
                <a:ea typeface="Arial" charset="0"/>
                <a:cs typeface="Arial" charset="0"/>
              </a:endParaRPr>
            </a:p>
          </p:txBody>
        </p:sp>
        <p:pic>
          <p:nvPicPr>
            <p:cNvPr id="20" name="Picture 16" descr="F:\山石网科\内部文件\icon\SG产品\未标题-31.emf"/>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7330" y="3984019"/>
              <a:ext cx="544918" cy="859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val 90"/>
            <p:cNvSpPr>
              <a:spLocks noChangeAspect="1" noChangeArrowheads="1"/>
            </p:cNvSpPr>
            <p:nvPr/>
          </p:nvSpPr>
          <p:spPr bwMode="auto">
            <a:xfrm flipH="1">
              <a:off x="5330898" y="5202800"/>
              <a:ext cx="1281545" cy="537671"/>
            </a:xfrm>
            <a:prstGeom prst="ellipse">
              <a:avLst/>
            </a:prstGeom>
            <a:solidFill>
              <a:srgbClr val="E9F5E3"/>
            </a:solidFill>
            <a:ln>
              <a:noFill/>
            </a:ln>
            <a:extLst>
              <a:ext uri="{91240B29-F687-4f45-9708-019B960494DF}">
                <a14:hiddenLine xmlns:a14="http://schemas.microsoft.com/office/drawing/2010/main" xmlns="" w="6350">
                  <a:solidFill>
                    <a:srgbClr val="000000"/>
                  </a:solidFill>
                  <a:round/>
                  <a:headEnd/>
                  <a:tailEnd/>
                </a14:hiddenLine>
              </a:ext>
            </a:extLst>
          </p:spPr>
          <p:txBody>
            <a:bodyPr wrap="none" anchor="ctr"/>
            <a:lstStyle/>
            <a:p>
              <a:pPr algn="ctr" eaLnBrk="0" hangingPunct="0"/>
              <a:endParaRPr lang="en-US" sz="2400" i="1" dirty="0">
                <a:solidFill>
                  <a:prstClr val="black"/>
                </a:solidFill>
                <a:latin typeface="Arial" charset="0"/>
                <a:ea typeface="Arial" charset="0"/>
                <a:cs typeface="Arial" charset="0"/>
              </a:endParaRPr>
            </a:p>
          </p:txBody>
        </p:sp>
        <p:sp>
          <p:nvSpPr>
            <p:cNvPr id="22" name="Oval 90"/>
            <p:cNvSpPr>
              <a:spLocks noChangeAspect="1" noChangeArrowheads="1"/>
            </p:cNvSpPr>
            <p:nvPr/>
          </p:nvSpPr>
          <p:spPr bwMode="auto">
            <a:xfrm flipH="1">
              <a:off x="7729870" y="4413965"/>
              <a:ext cx="1281545" cy="537671"/>
            </a:xfrm>
            <a:prstGeom prst="ellipse">
              <a:avLst/>
            </a:prstGeom>
            <a:solidFill>
              <a:srgbClr val="E9F5E3"/>
            </a:solidFill>
            <a:ln>
              <a:noFill/>
            </a:ln>
            <a:extLst>
              <a:ext uri="{91240B29-F687-4f45-9708-019B960494DF}">
                <a14:hiddenLine xmlns:a14="http://schemas.microsoft.com/office/drawing/2010/main" xmlns="" w="6350">
                  <a:solidFill>
                    <a:srgbClr val="000000"/>
                  </a:solidFill>
                  <a:round/>
                  <a:headEnd/>
                  <a:tailEnd/>
                </a14:hiddenLine>
              </a:ext>
            </a:extLst>
          </p:spPr>
          <p:txBody>
            <a:bodyPr wrap="none" anchor="ctr"/>
            <a:lstStyle/>
            <a:p>
              <a:pPr algn="ctr" eaLnBrk="0" hangingPunct="0"/>
              <a:endParaRPr lang="en-US" sz="2400" i="1" dirty="0">
                <a:solidFill>
                  <a:prstClr val="black"/>
                </a:solidFill>
                <a:latin typeface="Arial" charset="0"/>
                <a:ea typeface="Arial" charset="0"/>
                <a:cs typeface="Arial" charset="0"/>
              </a:endParaRPr>
            </a:p>
          </p:txBody>
        </p:sp>
        <p:grpSp>
          <p:nvGrpSpPr>
            <p:cNvPr id="23" name="Group 221"/>
            <p:cNvGrpSpPr>
              <a:grpSpLocks/>
            </p:cNvGrpSpPr>
            <p:nvPr/>
          </p:nvGrpSpPr>
          <p:grpSpPr bwMode="auto">
            <a:xfrm>
              <a:off x="2052328" y="3708588"/>
              <a:ext cx="1192212" cy="550862"/>
              <a:chOff x="3900086" y="3207827"/>
              <a:chExt cx="1192613" cy="551373"/>
            </a:xfrm>
          </p:grpSpPr>
          <p:pic>
            <p:nvPicPr>
              <p:cNvPr id="24" name="Picture 175" descr="Cloud2-150.png"/>
              <p:cNvPicPr>
                <a:picLocks noChangeAspect="1"/>
              </p:cNvPicPr>
              <p:nvPr/>
            </p:nvPicPr>
            <p:blipFill>
              <a:blip r:embed="rId13" cstate="email">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76" descr="Cloud2-150.png"/>
              <p:cNvPicPr>
                <a:picLocks noChangeAspect="1"/>
              </p:cNvPicPr>
              <p:nvPr/>
            </p:nvPicPr>
            <p:blipFill>
              <a:blip r:embed="rId14" cstate="email">
                <a:lum bright="82000" contrast="38000"/>
                <a:extLst>
                  <a:ext uri="{28A0092B-C50C-407E-A947-70E740481C1C}">
                    <a14:useLocalDpi xmlns:a14="http://schemas.microsoft.com/office/drawing/2010/main"/>
                  </a:ext>
                </a:extLst>
              </a:blip>
              <a:srcRect/>
              <a:stretch>
                <a:fillRect/>
              </a:stretch>
            </p:blipFill>
            <p:spPr bwMode="auto">
              <a:xfrm>
                <a:off x="3929944" y="3230523"/>
                <a:ext cx="1136738" cy="510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6" name="Group 221"/>
            <p:cNvGrpSpPr>
              <a:grpSpLocks/>
            </p:cNvGrpSpPr>
            <p:nvPr/>
          </p:nvGrpSpPr>
          <p:grpSpPr bwMode="auto">
            <a:xfrm>
              <a:off x="4219708" y="4292726"/>
              <a:ext cx="1192212" cy="550862"/>
              <a:chOff x="3900086" y="3207827"/>
              <a:chExt cx="1192613" cy="551373"/>
            </a:xfrm>
          </p:grpSpPr>
          <p:pic>
            <p:nvPicPr>
              <p:cNvPr id="27" name="Picture 175" descr="Cloud2-150.png"/>
              <p:cNvPicPr>
                <a:picLocks noChangeAspect="1"/>
              </p:cNvPicPr>
              <p:nvPr/>
            </p:nvPicPr>
            <p:blipFill>
              <a:blip r:embed="rId13" cstate="email">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76" descr="Cloud2-150.png"/>
              <p:cNvPicPr>
                <a:picLocks noChangeAspect="1"/>
              </p:cNvPicPr>
              <p:nvPr/>
            </p:nvPicPr>
            <p:blipFill>
              <a:blip r:embed="rId14" cstate="email">
                <a:lum bright="82000" contrast="38000"/>
                <a:extLst>
                  <a:ext uri="{28A0092B-C50C-407E-A947-70E740481C1C}">
                    <a14:useLocalDpi xmlns:a14="http://schemas.microsoft.com/office/drawing/2010/main"/>
                  </a:ext>
                </a:extLst>
              </a:blip>
              <a:srcRect/>
              <a:stretch>
                <a:fillRect/>
              </a:stretch>
            </p:blipFill>
            <p:spPr bwMode="auto">
              <a:xfrm>
                <a:off x="3929944" y="3230523"/>
                <a:ext cx="1136738" cy="510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9" name="Group 221"/>
            <p:cNvGrpSpPr>
              <a:grpSpLocks/>
            </p:cNvGrpSpPr>
            <p:nvPr/>
          </p:nvGrpSpPr>
          <p:grpSpPr bwMode="auto">
            <a:xfrm>
              <a:off x="6623917" y="3731263"/>
              <a:ext cx="1192212" cy="550862"/>
              <a:chOff x="3900086" y="3207827"/>
              <a:chExt cx="1192613" cy="551373"/>
            </a:xfrm>
          </p:grpSpPr>
          <p:pic>
            <p:nvPicPr>
              <p:cNvPr id="30" name="Picture 175" descr="Cloud2-150.png"/>
              <p:cNvPicPr>
                <a:picLocks noChangeAspect="1"/>
              </p:cNvPicPr>
              <p:nvPr/>
            </p:nvPicPr>
            <p:blipFill>
              <a:blip r:embed="rId13" cstate="email">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76" descr="Cloud2-150.png"/>
              <p:cNvPicPr>
                <a:picLocks noChangeAspect="1"/>
              </p:cNvPicPr>
              <p:nvPr/>
            </p:nvPicPr>
            <p:blipFill>
              <a:blip r:embed="rId14" cstate="email">
                <a:lum bright="82000" contrast="38000"/>
                <a:extLst>
                  <a:ext uri="{28A0092B-C50C-407E-A947-70E740481C1C}">
                    <a14:useLocalDpi xmlns:a14="http://schemas.microsoft.com/office/drawing/2010/main"/>
                  </a:ext>
                </a:extLst>
              </a:blip>
              <a:srcRect/>
              <a:stretch>
                <a:fillRect/>
              </a:stretch>
            </p:blipFill>
            <p:spPr bwMode="auto">
              <a:xfrm>
                <a:off x="3929944" y="3230523"/>
                <a:ext cx="1136738" cy="510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 name="Picture 57" descr="route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082176" y="4498003"/>
              <a:ext cx="611610" cy="345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57" descr="route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537073" y="5158613"/>
              <a:ext cx="611610" cy="345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57" descr="route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145523" y="4547648"/>
              <a:ext cx="611610" cy="345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5" name="直接连接符 3"/>
            <p:cNvCxnSpPr/>
            <p:nvPr/>
          </p:nvCxnSpPr>
          <p:spPr>
            <a:xfrm flipH="1">
              <a:off x="1788572" y="4843588"/>
              <a:ext cx="387556" cy="340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接连接符 36"/>
            <p:cNvCxnSpPr>
              <a:endCxn id="10" idx="0"/>
            </p:cNvCxnSpPr>
            <p:nvPr/>
          </p:nvCxnSpPr>
          <p:spPr>
            <a:xfrm flipH="1">
              <a:off x="4363219" y="5471635"/>
              <a:ext cx="406169" cy="42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7"/>
            <p:cNvCxnSpPr/>
            <p:nvPr/>
          </p:nvCxnSpPr>
          <p:spPr>
            <a:xfrm flipH="1">
              <a:off x="6981899" y="4886464"/>
              <a:ext cx="387556" cy="3409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8"/>
            <p:cNvCxnSpPr>
              <a:endCxn id="8" idx="0"/>
            </p:cNvCxnSpPr>
            <p:nvPr/>
          </p:nvCxnSpPr>
          <p:spPr>
            <a:xfrm>
              <a:off x="2414738" y="4843911"/>
              <a:ext cx="121429" cy="403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40"/>
            <p:cNvCxnSpPr/>
            <p:nvPr/>
          </p:nvCxnSpPr>
          <p:spPr>
            <a:xfrm>
              <a:off x="4963332" y="5516683"/>
              <a:ext cx="121429" cy="403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41"/>
            <p:cNvCxnSpPr/>
            <p:nvPr/>
          </p:nvCxnSpPr>
          <p:spPr>
            <a:xfrm>
              <a:off x="7531571" y="4870651"/>
              <a:ext cx="317115" cy="403630"/>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Picture 13" descr="F:\山石网科\内部文件\icon\SG产品\未标题-28.emf"/>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674206" y="4688637"/>
              <a:ext cx="276356" cy="895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17" descr="F:\山石网科\内部文件\icon\SG产品\未标题-32.em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8148216" y="3860631"/>
              <a:ext cx="321433" cy="8221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任意多边形 76"/>
            <p:cNvSpPr/>
            <p:nvPr/>
          </p:nvSpPr>
          <p:spPr>
            <a:xfrm>
              <a:off x="3098650" y="2126292"/>
              <a:ext cx="1288857" cy="1734340"/>
            </a:xfrm>
            <a:custGeom>
              <a:avLst/>
              <a:gdLst>
                <a:gd name="connsiteX0" fmla="*/ 0 w 1186406"/>
                <a:gd name="connsiteY0" fmla="*/ 1608881 h 1608881"/>
                <a:gd name="connsiteX1" fmla="*/ 711844 w 1186406"/>
                <a:gd name="connsiteY1" fmla="*/ 914400 h 1608881"/>
                <a:gd name="connsiteX2" fmla="*/ 1186406 w 1186406"/>
                <a:gd name="connsiteY2" fmla="*/ 0 h 1608881"/>
              </a:gdLst>
              <a:ahLst/>
              <a:cxnLst>
                <a:cxn ang="0">
                  <a:pos x="connsiteX0" y="connsiteY0"/>
                </a:cxn>
                <a:cxn ang="0">
                  <a:pos x="connsiteX1" y="connsiteY1"/>
                </a:cxn>
                <a:cxn ang="0">
                  <a:pos x="connsiteX2" y="connsiteY2"/>
                </a:cxn>
              </a:cxnLst>
              <a:rect l="l" t="t" r="r" b="b"/>
              <a:pathLst>
                <a:path w="1186406" h="1608881">
                  <a:moveTo>
                    <a:pt x="0" y="1608881"/>
                  </a:moveTo>
                  <a:cubicBezTo>
                    <a:pt x="257055" y="1395714"/>
                    <a:pt x="514110" y="1182547"/>
                    <a:pt x="711844" y="914400"/>
                  </a:cubicBezTo>
                  <a:cubicBezTo>
                    <a:pt x="909578" y="646253"/>
                    <a:pt x="1047992" y="323126"/>
                    <a:pt x="1186406"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solidFill>
                  <a:srgbClr val="FFFFFF"/>
                </a:solidFill>
                <a:latin typeface="Arial" charset="0"/>
                <a:ea typeface="Arial" charset="0"/>
                <a:cs typeface="Arial" charset="0"/>
              </a:endParaRPr>
            </a:p>
          </p:txBody>
        </p:sp>
        <p:sp>
          <p:nvSpPr>
            <p:cNvPr id="50" name="任意多边形 77"/>
            <p:cNvSpPr/>
            <p:nvPr/>
          </p:nvSpPr>
          <p:spPr>
            <a:xfrm rot="761498" flipH="1">
              <a:off x="4968291" y="2293212"/>
              <a:ext cx="1834708" cy="1530634"/>
            </a:xfrm>
            <a:custGeom>
              <a:avLst/>
              <a:gdLst>
                <a:gd name="connsiteX0" fmla="*/ 0 w 1186406"/>
                <a:gd name="connsiteY0" fmla="*/ 1608881 h 1608881"/>
                <a:gd name="connsiteX1" fmla="*/ 711844 w 1186406"/>
                <a:gd name="connsiteY1" fmla="*/ 914400 h 1608881"/>
                <a:gd name="connsiteX2" fmla="*/ 1186406 w 1186406"/>
                <a:gd name="connsiteY2" fmla="*/ 0 h 1608881"/>
              </a:gdLst>
              <a:ahLst/>
              <a:cxnLst>
                <a:cxn ang="0">
                  <a:pos x="connsiteX0" y="connsiteY0"/>
                </a:cxn>
                <a:cxn ang="0">
                  <a:pos x="connsiteX1" y="connsiteY1"/>
                </a:cxn>
                <a:cxn ang="0">
                  <a:pos x="connsiteX2" y="connsiteY2"/>
                </a:cxn>
              </a:cxnLst>
              <a:rect l="l" t="t" r="r" b="b"/>
              <a:pathLst>
                <a:path w="1186406" h="1608881">
                  <a:moveTo>
                    <a:pt x="0" y="1608881"/>
                  </a:moveTo>
                  <a:cubicBezTo>
                    <a:pt x="257055" y="1395714"/>
                    <a:pt x="514110" y="1182547"/>
                    <a:pt x="711844" y="914400"/>
                  </a:cubicBezTo>
                  <a:cubicBezTo>
                    <a:pt x="909578" y="646253"/>
                    <a:pt x="1047992" y="323126"/>
                    <a:pt x="1186406"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solidFill>
                  <a:srgbClr val="FFFFFF"/>
                </a:solidFill>
                <a:latin typeface="Arial" charset="0"/>
                <a:ea typeface="Arial" charset="0"/>
                <a:cs typeface="Arial" charset="0"/>
              </a:endParaRPr>
            </a:p>
          </p:txBody>
        </p:sp>
        <p:sp>
          <p:nvSpPr>
            <p:cNvPr id="51" name="任意多边形 78"/>
            <p:cNvSpPr/>
            <p:nvPr/>
          </p:nvSpPr>
          <p:spPr>
            <a:xfrm>
              <a:off x="4769388" y="2159071"/>
              <a:ext cx="47016" cy="2123054"/>
            </a:xfrm>
            <a:custGeom>
              <a:avLst/>
              <a:gdLst>
                <a:gd name="connsiteX0" fmla="*/ 0 w 1186406"/>
                <a:gd name="connsiteY0" fmla="*/ 1608881 h 1608881"/>
                <a:gd name="connsiteX1" fmla="*/ 711844 w 1186406"/>
                <a:gd name="connsiteY1" fmla="*/ 914400 h 1608881"/>
                <a:gd name="connsiteX2" fmla="*/ 1186406 w 1186406"/>
                <a:gd name="connsiteY2" fmla="*/ 0 h 1608881"/>
              </a:gdLst>
              <a:ahLst/>
              <a:cxnLst>
                <a:cxn ang="0">
                  <a:pos x="connsiteX0" y="connsiteY0"/>
                </a:cxn>
                <a:cxn ang="0">
                  <a:pos x="connsiteX1" y="connsiteY1"/>
                </a:cxn>
                <a:cxn ang="0">
                  <a:pos x="connsiteX2" y="connsiteY2"/>
                </a:cxn>
              </a:cxnLst>
              <a:rect l="l" t="t" r="r" b="b"/>
              <a:pathLst>
                <a:path w="1186406" h="1608881">
                  <a:moveTo>
                    <a:pt x="0" y="1608881"/>
                  </a:moveTo>
                  <a:cubicBezTo>
                    <a:pt x="257055" y="1395714"/>
                    <a:pt x="514110" y="1182547"/>
                    <a:pt x="711844" y="914400"/>
                  </a:cubicBezTo>
                  <a:cubicBezTo>
                    <a:pt x="909578" y="646253"/>
                    <a:pt x="1047992" y="323126"/>
                    <a:pt x="1186406"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1">
                <a:solidFill>
                  <a:srgbClr val="FFFFFF"/>
                </a:solidFill>
                <a:latin typeface="Arial" charset="0"/>
                <a:ea typeface="Arial" charset="0"/>
                <a:cs typeface="Arial" charset="0"/>
              </a:endParaRPr>
            </a:p>
          </p:txBody>
        </p:sp>
        <p:grpSp>
          <p:nvGrpSpPr>
            <p:cNvPr id="56" name="组合 4"/>
            <p:cNvGrpSpPr/>
            <p:nvPr/>
          </p:nvGrpSpPr>
          <p:grpSpPr>
            <a:xfrm>
              <a:off x="1277827" y="3971753"/>
              <a:ext cx="308655" cy="575394"/>
              <a:chOff x="1277827" y="3971753"/>
              <a:chExt cx="308655" cy="575394"/>
            </a:xfrm>
          </p:grpSpPr>
          <p:pic>
            <p:nvPicPr>
              <p:cNvPr id="57" name="图片 7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277827" y="3971753"/>
                <a:ext cx="308655" cy="575394"/>
              </a:xfrm>
              <a:prstGeom prst="rect">
                <a:avLst/>
              </a:prstGeom>
            </p:spPr>
          </p:pic>
          <p:pic>
            <p:nvPicPr>
              <p:cNvPr id="58" name="图片 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20029" y="4064286"/>
                <a:ext cx="224249" cy="398665"/>
              </a:xfrm>
              <a:prstGeom prst="rect">
                <a:avLst/>
              </a:prstGeom>
            </p:spPr>
          </p:pic>
        </p:grpSp>
        <p:grpSp>
          <p:nvGrpSpPr>
            <p:cNvPr id="59" name="组合 69"/>
            <p:cNvGrpSpPr/>
            <p:nvPr/>
          </p:nvGrpSpPr>
          <p:grpSpPr>
            <a:xfrm>
              <a:off x="5971670" y="4718244"/>
              <a:ext cx="308655" cy="575394"/>
              <a:chOff x="1277827" y="3971753"/>
              <a:chExt cx="308655" cy="575394"/>
            </a:xfrm>
          </p:grpSpPr>
          <p:pic>
            <p:nvPicPr>
              <p:cNvPr id="60" name="图片 7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277827" y="3971753"/>
                <a:ext cx="308655" cy="575394"/>
              </a:xfrm>
              <a:prstGeom prst="rect">
                <a:avLst/>
              </a:prstGeom>
            </p:spPr>
          </p:pic>
          <p:pic>
            <p:nvPicPr>
              <p:cNvPr id="61" name="图片 71"/>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20029" y="4064286"/>
                <a:ext cx="224249" cy="398665"/>
              </a:xfrm>
              <a:prstGeom prst="rect">
                <a:avLst/>
              </a:prstGeom>
            </p:spPr>
          </p:pic>
        </p:grpSp>
        <p:grpSp>
          <p:nvGrpSpPr>
            <p:cNvPr id="62" name="组合 72"/>
            <p:cNvGrpSpPr/>
            <p:nvPr/>
          </p:nvGrpSpPr>
          <p:grpSpPr>
            <a:xfrm>
              <a:off x="8469649" y="3860631"/>
              <a:ext cx="308655" cy="575394"/>
              <a:chOff x="1277827" y="3971753"/>
              <a:chExt cx="308655" cy="575394"/>
            </a:xfrm>
          </p:grpSpPr>
          <p:pic>
            <p:nvPicPr>
              <p:cNvPr id="63" name="图片 79"/>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277827" y="3971753"/>
                <a:ext cx="308655" cy="575394"/>
              </a:xfrm>
              <a:prstGeom prst="rect">
                <a:avLst/>
              </a:prstGeom>
            </p:spPr>
          </p:pic>
          <p:pic>
            <p:nvPicPr>
              <p:cNvPr id="64" name="图片 84"/>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20029" y="4064286"/>
                <a:ext cx="224249" cy="398665"/>
              </a:xfrm>
              <a:prstGeom prst="rect">
                <a:avLst/>
              </a:prstGeom>
            </p:spPr>
          </p:pic>
        </p:grpSp>
      </p:grpSp>
      <p:sp>
        <p:nvSpPr>
          <p:cNvPr id="76" name="TextBox 75"/>
          <p:cNvSpPr txBox="1"/>
          <p:nvPr/>
        </p:nvSpPr>
        <p:spPr>
          <a:xfrm>
            <a:off x="8865813" y="4867652"/>
            <a:ext cx="2918819" cy="739177"/>
          </a:xfrm>
          <a:prstGeom prst="rect">
            <a:avLst/>
          </a:prstGeom>
          <a:noFill/>
        </p:spPr>
        <p:txBody>
          <a:bodyPr wrap="square" rtlCol="0">
            <a:spAutoFit/>
          </a:bodyPr>
          <a:lstStyle/>
          <a:p>
            <a:pPr marL="171446" indent="-171446">
              <a:buFont typeface="Arial" charset="0"/>
              <a:buChar char="•"/>
            </a:pPr>
            <a:r>
              <a:rPr lang="en-US" altLang="zh-CN" sz="1051" dirty="0">
                <a:solidFill>
                  <a:srgbClr val="002060"/>
                </a:solidFill>
                <a:latin typeface="Arial" charset="0"/>
                <a:ea typeface="Arial" charset="0"/>
                <a:cs typeface="Arial" charset="0"/>
              </a:rPr>
              <a:t>Free</a:t>
            </a:r>
            <a:r>
              <a:rPr lang="zh-CN" altLang="en-US" sz="1051" dirty="0">
                <a:solidFill>
                  <a:srgbClr val="002060"/>
                </a:solidFill>
                <a:latin typeface="Arial" charset="0"/>
                <a:ea typeface="Arial" charset="0"/>
                <a:cs typeface="Arial" charset="0"/>
              </a:rPr>
              <a:t> </a:t>
            </a:r>
            <a:r>
              <a:rPr lang="en-US" altLang="zh-CN" sz="1051" dirty="0">
                <a:solidFill>
                  <a:srgbClr val="002060"/>
                </a:solidFill>
                <a:latin typeface="Arial" charset="0"/>
                <a:ea typeface="Arial" charset="0"/>
                <a:cs typeface="Arial" charset="0"/>
              </a:rPr>
              <a:t>to initiate (Includes essential features)</a:t>
            </a:r>
          </a:p>
          <a:p>
            <a:pPr marL="171446" indent="-171446">
              <a:buFont typeface="Arial" charset="0"/>
              <a:buChar char="•"/>
            </a:pPr>
            <a:r>
              <a:rPr lang="en-US" altLang="zh-CN" sz="1051" dirty="0">
                <a:solidFill>
                  <a:srgbClr val="002060"/>
                </a:solidFill>
                <a:latin typeface="Arial" charset="0"/>
                <a:ea typeface="Arial" charset="0"/>
                <a:cs typeface="Arial" charset="0"/>
              </a:rPr>
              <a:t>Pay to subscribe (For advanced features, Professional Version)</a:t>
            </a:r>
          </a:p>
          <a:p>
            <a:pPr marL="171446" indent="-171446">
              <a:buFont typeface="Arial" charset="0"/>
              <a:buChar char="•"/>
            </a:pPr>
            <a:r>
              <a:rPr lang="en-US" altLang="zh-CN" sz="1051" dirty="0">
                <a:solidFill>
                  <a:srgbClr val="002060"/>
                </a:solidFill>
                <a:latin typeface="Arial" charset="0"/>
                <a:ea typeface="Arial" charset="0"/>
                <a:cs typeface="Arial" charset="0"/>
              </a:rPr>
              <a:t>Security as a Service (SaaS)</a:t>
            </a:r>
          </a:p>
        </p:txBody>
      </p:sp>
      <p:sp>
        <p:nvSpPr>
          <p:cNvPr id="81" name="TextBox 80"/>
          <p:cNvSpPr txBox="1"/>
          <p:nvPr/>
        </p:nvSpPr>
        <p:spPr>
          <a:xfrm>
            <a:off x="8933136" y="4157629"/>
            <a:ext cx="2583571" cy="6669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867" b="1" dirty="0">
                <a:solidFill>
                  <a:schemeClr val="bg2">
                    <a:lumMod val="50000"/>
                  </a:schemeClr>
                </a:solidFill>
                <a:latin typeface="Arial" charset="0"/>
                <a:ea typeface="Arial" charset="0"/>
                <a:cs typeface="Arial" charset="0"/>
              </a:rPr>
              <a:t>Low/Flexible </a:t>
            </a:r>
          </a:p>
          <a:p>
            <a:r>
              <a:rPr lang="en-US" altLang="zh-CN" sz="1867" b="1" dirty="0">
                <a:solidFill>
                  <a:schemeClr val="bg2">
                    <a:lumMod val="50000"/>
                  </a:schemeClr>
                </a:solidFill>
                <a:latin typeface="Arial" charset="0"/>
                <a:ea typeface="Arial" charset="0"/>
                <a:cs typeface="Arial" charset="0"/>
              </a:rPr>
              <a:t>Investment Options</a:t>
            </a:r>
          </a:p>
        </p:txBody>
      </p:sp>
      <p:sp>
        <p:nvSpPr>
          <p:cNvPr id="82" name="TextBox 81"/>
          <p:cNvSpPr txBox="1"/>
          <p:nvPr/>
        </p:nvSpPr>
        <p:spPr>
          <a:xfrm>
            <a:off x="8865814" y="2326830"/>
            <a:ext cx="2483143" cy="577466"/>
          </a:xfrm>
          <a:prstGeom prst="rect">
            <a:avLst/>
          </a:prstGeom>
          <a:noFill/>
        </p:spPr>
        <p:txBody>
          <a:bodyPr wrap="square" rtlCol="0">
            <a:spAutoFit/>
          </a:bodyPr>
          <a:lstStyle/>
          <a:p>
            <a:pPr marL="171446" indent="-171446">
              <a:buFont typeface="Arial" charset="0"/>
              <a:buChar char="•"/>
            </a:pPr>
            <a:r>
              <a:rPr lang="en-US" altLang="zh-CN" sz="1051" dirty="0">
                <a:solidFill>
                  <a:srgbClr val="002060"/>
                </a:solidFill>
                <a:latin typeface="Arial" charset="0"/>
                <a:ea typeface="Arial" charset="0"/>
                <a:cs typeface="Arial" charset="0"/>
              </a:rPr>
              <a:t>24/7 monitoring and alerts</a:t>
            </a:r>
          </a:p>
          <a:p>
            <a:pPr marL="171446" indent="-171446">
              <a:buFont typeface="Arial" charset="0"/>
              <a:buChar char="•"/>
            </a:pPr>
            <a:r>
              <a:rPr lang="en-US" altLang="zh-CN" sz="1051" dirty="0">
                <a:solidFill>
                  <a:srgbClr val="002060"/>
                </a:solidFill>
                <a:latin typeface="Arial" charset="0"/>
                <a:ea typeface="Arial" charset="0"/>
                <a:cs typeface="Arial" charset="0"/>
              </a:rPr>
              <a:t>Threat analysis and reports</a:t>
            </a:r>
          </a:p>
          <a:p>
            <a:pPr marL="171446" indent="-171446">
              <a:buFont typeface="Arial" charset="0"/>
              <a:buChar char="•"/>
            </a:pPr>
            <a:r>
              <a:rPr lang="en-US" altLang="zh-CN" sz="1051" dirty="0">
                <a:solidFill>
                  <a:srgbClr val="002060"/>
                </a:solidFill>
                <a:latin typeface="Arial" charset="0"/>
                <a:ea typeface="Arial" charset="0"/>
                <a:cs typeface="Arial" charset="0"/>
              </a:rPr>
              <a:t>Mobile/web access</a:t>
            </a:r>
          </a:p>
        </p:txBody>
      </p:sp>
      <p:sp>
        <p:nvSpPr>
          <p:cNvPr id="83" name="TextBox 82"/>
          <p:cNvSpPr txBox="1"/>
          <p:nvPr/>
        </p:nvSpPr>
        <p:spPr>
          <a:xfrm>
            <a:off x="8865813" y="1979259"/>
            <a:ext cx="2781659" cy="37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867" b="1" dirty="0">
                <a:solidFill>
                  <a:schemeClr val="bg2">
                    <a:lumMod val="50000"/>
                  </a:schemeClr>
                </a:solidFill>
                <a:latin typeface="Arial" charset="0"/>
                <a:ea typeface="Arial" charset="0"/>
                <a:cs typeface="Arial" charset="0"/>
              </a:rPr>
              <a:t>Real-time Monitoring</a:t>
            </a:r>
            <a:endParaRPr lang="zh-CN" altLang="en-US" sz="1867" b="1">
              <a:solidFill>
                <a:schemeClr val="bg2">
                  <a:lumMod val="50000"/>
                </a:schemeClr>
              </a:solidFill>
              <a:latin typeface="Arial" charset="0"/>
              <a:ea typeface="Arial" charset="0"/>
              <a:cs typeface="Arial" charset="0"/>
            </a:endParaRPr>
          </a:p>
        </p:txBody>
      </p:sp>
      <p:sp>
        <p:nvSpPr>
          <p:cNvPr id="84" name="TextBox 83"/>
          <p:cNvSpPr txBox="1"/>
          <p:nvPr/>
        </p:nvSpPr>
        <p:spPr>
          <a:xfrm>
            <a:off x="8915160" y="3389328"/>
            <a:ext cx="2483143" cy="577466"/>
          </a:xfrm>
          <a:prstGeom prst="rect">
            <a:avLst/>
          </a:prstGeom>
          <a:noFill/>
        </p:spPr>
        <p:txBody>
          <a:bodyPr wrap="square" rtlCol="0">
            <a:spAutoFit/>
          </a:bodyPr>
          <a:lstStyle/>
          <a:p>
            <a:pPr marL="171446" indent="-171446">
              <a:buFont typeface="Arial" charset="0"/>
              <a:buChar char="•"/>
            </a:pPr>
            <a:r>
              <a:rPr lang="en-US" altLang="zh-CN" sz="1051" dirty="0">
                <a:solidFill>
                  <a:srgbClr val="002060"/>
                </a:solidFill>
                <a:latin typeface="Arial" charset="0"/>
                <a:ea typeface="Arial" charset="0"/>
                <a:cs typeface="Arial" charset="0"/>
              </a:rPr>
              <a:t>No deployment required </a:t>
            </a:r>
          </a:p>
          <a:p>
            <a:pPr marL="171446" indent="-171446">
              <a:buFont typeface="Arial" charset="0"/>
              <a:buChar char="•"/>
            </a:pPr>
            <a:r>
              <a:rPr lang="en-US" altLang="zh-CN" sz="1051" dirty="0">
                <a:solidFill>
                  <a:srgbClr val="002060"/>
                </a:solidFill>
                <a:latin typeface="Arial" charset="0"/>
                <a:ea typeface="Arial" charset="0"/>
                <a:cs typeface="Arial" charset="0"/>
              </a:rPr>
              <a:t>No maintenance</a:t>
            </a:r>
          </a:p>
          <a:p>
            <a:pPr marL="171446" indent="-171446">
              <a:buFont typeface="Arial" charset="0"/>
              <a:buChar char="•"/>
            </a:pPr>
            <a:r>
              <a:rPr lang="en-US" altLang="zh-CN" sz="1051" dirty="0">
                <a:solidFill>
                  <a:srgbClr val="002060"/>
                </a:solidFill>
                <a:latin typeface="Arial" charset="0"/>
                <a:ea typeface="Arial" charset="0"/>
                <a:cs typeface="Arial" charset="0"/>
              </a:rPr>
              <a:t>Easy and instant subscription</a:t>
            </a:r>
          </a:p>
        </p:txBody>
      </p:sp>
      <p:sp>
        <p:nvSpPr>
          <p:cNvPr id="85" name="TextBox 84"/>
          <p:cNvSpPr txBox="1"/>
          <p:nvPr/>
        </p:nvSpPr>
        <p:spPr>
          <a:xfrm>
            <a:off x="8877321" y="2996540"/>
            <a:ext cx="2639384" cy="37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867" b="1" dirty="0">
                <a:solidFill>
                  <a:schemeClr val="bg2">
                    <a:lumMod val="50000"/>
                  </a:schemeClr>
                </a:solidFill>
                <a:latin typeface="Arial" charset="0"/>
                <a:ea typeface="Arial" charset="0"/>
                <a:cs typeface="Arial" charset="0"/>
              </a:rPr>
              <a:t>Ease of Deployment</a:t>
            </a:r>
            <a:endParaRPr lang="zh-CN" altLang="en-US" sz="1867" b="1">
              <a:solidFill>
                <a:schemeClr val="bg2">
                  <a:lumMod val="50000"/>
                </a:schemeClr>
              </a:solidFill>
              <a:latin typeface="Arial" charset="0"/>
              <a:ea typeface="Arial" charset="0"/>
              <a:cs typeface="Arial" charset="0"/>
            </a:endParaRPr>
          </a:p>
        </p:txBody>
      </p:sp>
      <p:sp>
        <p:nvSpPr>
          <p:cNvPr id="44" name="TextBox 43"/>
          <p:cNvSpPr txBox="1"/>
          <p:nvPr/>
        </p:nvSpPr>
        <p:spPr>
          <a:xfrm>
            <a:off x="1323282" y="1975296"/>
            <a:ext cx="2926080" cy="1117935"/>
          </a:xfrm>
          <a:prstGeom prst="rect">
            <a:avLst/>
          </a:prstGeom>
          <a:solidFill>
            <a:schemeClr val="bg1">
              <a:lumMod val="75000"/>
            </a:schemeClr>
          </a:solidFill>
          <a:ln>
            <a:noFill/>
          </a:ln>
        </p:spPr>
        <p:style>
          <a:lnRef idx="1">
            <a:schemeClr val="accent2"/>
          </a:lnRef>
          <a:fillRef idx="3">
            <a:schemeClr val="accent2"/>
          </a:fillRef>
          <a:effectRef idx="2">
            <a:schemeClr val="accent2"/>
          </a:effectRef>
          <a:fontRef idx="minor">
            <a:schemeClr val="lt1"/>
          </a:fontRef>
        </p:style>
        <p:txBody>
          <a:bodyPr wrap="square">
            <a:spAutoFit/>
          </a:bodyPr>
          <a:lstStyle>
            <a:defPPr>
              <a:defRPr lang="zh-CN"/>
            </a:defPPr>
            <a:lvl1pPr algn="ctr">
              <a:defRPr sz="1500" b="1" i="1">
                <a:latin typeface="Arial" panose="020B0604020202020204" pitchFamily="34" charset="0"/>
                <a:ea typeface="微软雅黑" panose="020B0503020204020204" pitchFamily="34" charset="-122"/>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r>
              <a:rPr lang="en-US" sz="1333" dirty="0">
                <a:solidFill>
                  <a:schemeClr val="tx1"/>
                </a:solidFill>
              </a:rPr>
              <a:t>Centralized Device Monitoring</a:t>
            </a:r>
          </a:p>
          <a:p>
            <a:pPr marL="228594" indent="-228594" algn="l">
              <a:buFont typeface="Arial" panose="020B0604020202020204" pitchFamily="34" charset="0"/>
              <a:buChar char="•"/>
            </a:pPr>
            <a:r>
              <a:rPr lang="en-US" sz="1333" b="0" i="0" dirty="0">
                <a:solidFill>
                  <a:schemeClr val="tx1"/>
                </a:solidFill>
              </a:rPr>
              <a:t>System</a:t>
            </a:r>
            <a:r>
              <a:rPr lang="en-US" altLang="zh-CN" sz="1333" b="0" i="0" dirty="0">
                <a:solidFill>
                  <a:schemeClr val="tx1"/>
                </a:solidFill>
              </a:rPr>
              <a:t>/threat</a:t>
            </a:r>
            <a:r>
              <a:rPr lang="zh-CN" altLang="en-US" sz="1333" b="0" i="0" dirty="0">
                <a:solidFill>
                  <a:schemeClr val="tx1"/>
                </a:solidFill>
              </a:rPr>
              <a:t> </a:t>
            </a:r>
            <a:r>
              <a:rPr lang="en-US" sz="1333" b="0" i="0" dirty="0">
                <a:solidFill>
                  <a:schemeClr val="tx1"/>
                </a:solidFill>
              </a:rPr>
              <a:t>monitoring</a:t>
            </a:r>
          </a:p>
          <a:p>
            <a:pPr marL="228594" indent="-228594" algn="l">
              <a:buFont typeface="Arial" panose="020B0604020202020204" pitchFamily="34" charset="0"/>
              <a:buChar char="•"/>
            </a:pPr>
            <a:r>
              <a:rPr lang="en-US" sz="1333" b="0" i="0" dirty="0">
                <a:solidFill>
                  <a:schemeClr val="tx1"/>
                </a:solidFill>
              </a:rPr>
              <a:t>Device license status and renewal</a:t>
            </a:r>
          </a:p>
          <a:p>
            <a:pPr marL="228594" indent="-228594" algn="l">
              <a:buFont typeface="Arial" panose="020B0604020202020204" pitchFamily="34" charset="0"/>
              <a:buChar char="•"/>
            </a:pPr>
            <a:r>
              <a:rPr lang="en-US" altLang="zh-CN" sz="1333" b="0" i="0" dirty="0">
                <a:solidFill>
                  <a:schemeClr val="tx1"/>
                </a:solidFill>
              </a:rPr>
              <a:t>Cloud</a:t>
            </a:r>
            <a:r>
              <a:rPr lang="zh-CN" altLang="en-US" sz="1333" b="0" i="0" dirty="0">
                <a:solidFill>
                  <a:schemeClr val="tx1"/>
                </a:solidFill>
              </a:rPr>
              <a:t> </a:t>
            </a:r>
            <a:r>
              <a:rPr lang="en-US" altLang="zh-CN" sz="1333" b="0" i="0" dirty="0">
                <a:solidFill>
                  <a:schemeClr val="tx1"/>
                </a:solidFill>
              </a:rPr>
              <a:t>inspection</a:t>
            </a:r>
            <a:endParaRPr lang="en-US" sz="1333" b="0" i="0" dirty="0">
              <a:solidFill>
                <a:schemeClr val="tx1"/>
              </a:solidFill>
            </a:endParaRPr>
          </a:p>
        </p:txBody>
      </p:sp>
      <p:sp>
        <p:nvSpPr>
          <p:cNvPr id="78" name="TextBox 77"/>
          <p:cNvSpPr txBox="1"/>
          <p:nvPr/>
        </p:nvSpPr>
        <p:spPr>
          <a:xfrm>
            <a:off x="5786210" y="1975296"/>
            <a:ext cx="2926080" cy="1117935"/>
          </a:xfrm>
          <a:prstGeom prst="rect">
            <a:avLst/>
          </a:prstGeom>
          <a:solidFill>
            <a:schemeClr val="bg1">
              <a:lumMod val="75000"/>
            </a:schemeClr>
          </a:solidFill>
          <a:ln>
            <a:noFill/>
          </a:ln>
        </p:spPr>
        <p:style>
          <a:lnRef idx="1">
            <a:schemeClr val="accent2"/>
          </a:lnRef>
          <a:fillRef idx="3">
            <a:schemeClr val="accent2"/>
          </a:fillRef>
          <a:effectRef idx="2">
            <a:schemeClr val="accent2"/>
          </a:effectRef>
          <a:fontRef idx="minor">
            <a:schemeClr val="lt1"/>
          </a:fontRef>
        </p:style>
        <p:txBody>
          <a:bodyPr wrap="square">
            <a:spAutoFit/>
          </a:bodyPr>
          <a:lstStyle>
            <a:defPPr>
              <a:defRPr lang="zh-CN"/>
            </a:defPPr>
            <a:lvl1pPr algn="ctr">
              <a:defRPr sz="1500" b="1" i="1">
                <a:latin typeface="Arial" panose="020B0604020202020204" pitchFamily="34" charset="0"/>
                <a:ea typeface="微软雅黑" panose="020B0503020204020204" pitchFamily="34" charset="-122"/>
                <a:cs typeface="Arial" panose="020B0604020202020204" pitchFamily="34"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l"/>
            <a:r>
              <a:rPr lang="en-US" sz="1333" dirty="0">
                <a:solidFill>
                  <a:schemeClr val="tx1"/>
                </a:solidFill>
              </a:rPr>
              <a:t>Threat Analysis and Alarm</a:t>
            </a:r>
          </a:p>
          <a:p>
            <a:pPr marL="228594" indent="-228594" algn="l">
              <a:buFont typeface="Arial" panose="020B0604020202020204" pitchFamily="34" charset="0"/>
              <a:buChar char="•"/>
            </a:pPr>
            <a:r>
              <a:rPr lang="en-US" sz="1333" b="0" i="0" dirty="0">
                <a:solidFill>
                  <a:schemeClr val="tx1"/>
                </a:solidFill>
              </a:rPr>
              <a:t>Threat and event logs</a:t>
            </a:r>
          </a:p>
          <a:p>
            <a:pPr marL="228594" indent="-228594" algn="l">
              <a:buFont typeface="Arial" panose="020B0604020202020204" pitchFamily="34" charset="0"/>
              <a:buChar char="•"/>
            </a:pPr>
            <a:r>
              <a:rPr lang="en-US" sz="1333" b="0" i="0" dirty="0">
                <a:solidFill>
                  <a:schemeClr val="tx1"/>
                </a:solidFill>
              </a:rPr>
              <a:t>Comprehensive reports </a:t>
            </a:r>
          </a:p>
          <a:p>
            <a:pPr marL="228594" indent="-228594" algn="l">
              <a:buFont typeface="Arial" panose="020B0604020202020204" pitchFamily="34" charset="0"/>
              <a:buChar char="•"/>
            </a:pPr>
            <a:r>
              <a:rPr lang="en-US" sz="1333" b="0" i="0" dirty="0">
                <a:solidFill>
                  <a:schemeClr val="tx1"/>
                </a:solidFill>
              </a:rPr>
              <a:t>Real-time message and alarms</a:t>
            </a:r>
          </a:p>
          <a:p>
            <a:pPr marL="228594" indent="-228594" algn="l">
              <a:buFont typeface="Arial" panose="020B0604020202020204" pitchFamily="34" charset="0"/>
              <a:buChar char="•"/>
            </a:pPr>
            <a:r>
              <a:rPr lang="en-US" altLang="zh-CN" sz="1333" b="0" i="0" dirty="0">
                <a:solidFill>
                  <a:schemeClr val="tx1"/>
                </a:solidFill>
              </a:rPr>
              <a:t>Threat</a:t>
            </a:r>
            <a:r>
              <a:rPr lang="zh-CN" altLang="en-US" sz="1333" b="0" i="0">
                <a:solidFill>
                  <a:schemeClr val="tx1"/>
                </a:solidFill>
              </a:rPr>
              <a:t> </a:t>
            </a:r>
            <a:r>
              <a:rPr lang="en-US" altLang="zh-CN" sz="1333" b="0" i="0" dirty="0">
                <a:solidFill>
                  <a:schemeClr val="tx1"/>
                </a:solidFill>
              </a:rPr>
              <a:t>intelligence</a:t>
            </a:r>
            <a:endParaRPr lang="en-US" sz="1333" b="0" i="0" dirty="0">
              <a:solidFill>
                <a:schemeClr val="tx1"/>
              </a:solidFill>
            </a:endParaRPr>
          </a:p>
        </p:txBody>
      </p:sp>
      <p:grpSp>
        <p:nvGrpSpPr>
          <p:cNvPr id="45" name="Group 44"/>
          <p:cNvGrpSpPr/>
          <p:nvPr/>
        </p:nvGrpSpPr>
        <p:grpSpPr>
          <a:xfrm>
            <a:off x="2034978" y="4586118"/>
            <a:ext cx="318472" cy="318472"/>
            <a:chOff x="1047255" y="4199364"/>
            <a:chExt cx="318472" cy="318472"/>
          </a:xfrm>
        </p:grpSpPr>
        <p:pic>
          <p:nvPicPr>
            <p:cNvPr id="43" name="Picture 4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47255" y="4199364"/>
              <a:ext cx="318472" cy="318472"/>
            </a:xfrm>
            <a:prstGeom prst="rect">
              <a:avLst/>
            </a:prstGeom>
          </p:spPr>
        </p:pic>
        <p:pic>
          <p:nvPicPr>
            <p:cNvPr id="66" name="Picture 65"/>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05716" y="4268741"/>
              <a:ext cx="198796" cy="163593"/>
            </a:xfrm>
            <a:prstGeom prst="rect">
              <a:avLst/>
            </a:prstGeom>
          </p:spPr>
        </p:pic>
      </p:grpSp>
      <p:grpSp>
        <p:nvGrpSpPr>
          <p:cNvPr id="68" name="Group 67"/>
          <p:cNvGrpSpPr/>
          <p:nvPr/>
        </p:nvGrpSpPr>
        <p:grpSpPr>
          <a:xfrm>
            <a:off x="5285446" y="5036382"/>
            <a:ext cx="318472" cy="318472"/>
            <a:chOff x="1047255" y="4199364"/>
            <a:chExt cx="318472" cy="318472"/>
          </a:xfrm>
        </p:grpSpPr>
        <p:pic>
          <p:nvPicPr>
            <p:cNvPr id="69" name="Picture 68"/>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47255" y="4199364"/>
              <a:ext cx="318472" cy="318472"/>
            </a:xfrm>
            <a:prstGeom prst="rect">
              <a:avLst/>
            </a:prstGeom>
          </p:spPr>
        </p:pic>
        <p:pic>
          <p:nvPicPr>
            <p:cNvPr id="70" name="Picture 6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05716" y="4268741"/>
              <a:ext cx="198796" cy="163593"/>
            </a:xfrm>
            <a:prstGeom prst="rect">
              <a:avLst/>
            </a:prstGeom>
          </p:spPr>
        </p:pic>
      </p:grpSp>
      <p:grpSp>
        <p:nvGrpSpPr>
          <p:cNvPr id="71" name="Group 70"/>
          <p:cNvGrpSpPr/>
          <p:nvPr/>
        </p:nvGrpSpPr>
        <p:grpSpPr>
          <a:xfrm>
            <a:off x="7874942" y="4568933"/>
            <a:ext cx="318472" cy="318472"/>
            <a:chOff x="1047255" y="4199364"/>
            <a:chExt cx="318472" cy="318472"/>
          </a:xfrm>
        </p:grpSpPr>
        <p:pic>
          <p:nvPicPr>
            <p:cNvPr id="73" name="Picture 7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47255" y="4199364"/>
              <a:ext cx="318472" cy="318472"/>
            </a:xfrm>
            <a:prstGeom prst="rect">
              <a:avLst/>
            </a:prstGeom>
          </p:spPr>
        </p:pic>
        <p:pic>
          <p:nvPicPr>
            <p:cNvPr id="75" name="Picture 74"/>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05716" y="4268741"/>
              <a:ext cx="198796" cy="163593"/>
            </a:xfrm>
            <a:prstGeom prst="rect">
              <a:avLst/>
            </a:prstGeom>
          </p:spPr>
        </p:pic>
      </p:grpSp>
      <p:pic>
        <p:nvPicPr>
          <p:cNvPr id="46" name="Picture 45">
            <a:extLst>
              <a:ext uri="{FF2B5EF4-FFF2-40B4-BE49-F238E27FC236}">
                <a16:creationId xmlns:a16="http://schemas.microsoft.com/office/drawing/2014/main" id="{636A0594-B53F-F042-A2E4-09B81BC917EB}"/>
              </a:ext>
            </a:extLst>
          </p:cNvPr>
          <p:cNvPicPr>
            <a:picLocks noChangeAspect="1"/>
          </p:cNvPicPr>
          <p:nvPr/>
        </p:nvPicPr>
        <p:blipFill>
          <a:blip r:embed="rId22"/>
          <a:stretch>
            <a:fillRect/>
          </a:stretch>
        </p:blipFill>
        <p:spPr>
          <a:xfrm>
            <a:off x="416732" y="1700808"/>
            <a:ext cx="768661" cy="768661"/>
          </a:xfrm>
          <a:prstGeom prst="rect">
            <a:avLst/>
          </a:prstGeom>
        </p:spPr>
      </p:pic>
    </p:spTree>
    <p:extLst>
      <p:ext uri="{BB962C8B-B14F-4D97-AF65-F5344CB8AC3E}">
        <p14:creationId xmlns:p14="http://schemas.microsoft.com/office/powerpoint/2010/main" val="3831437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Security</a:t>
            </a:r>
            <a:r>
              <a:rPr lang="zh-CN" altLang="en-US" sz="3733" b="1"/>
              <a:t> </a:t>
            </a:r>
            <a:r>
              <a:rPr lang="en-US" altLang="zh-CN" sz="3733" b="1" dirty="0"/>
              <a:t>Subscription Service</a:t>
            </a:r>
            <a:endParaRPr sz="3733" b="1" dirty="0"/>
          </a:p>
        </p:txBody>
      </p:sp>
      <p:graphicFrame>
        <p:nvGraphicFramePr>
          <p:cNvPr id="3" name="Diagram 2">
            <a:extLst>
              <a:ext uri="{FF2B5EF4-FFF2-40B4-BE49-F238E27FC236}">
                <a16:creationId xmlns:a16="http://schemas.microsoft.com/office/drawing/2014/main" id="{2A223F87-18FE-0F4C-8E02-5C4ADAB3A09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2">
            <a:extLst>
              <a:ext uri="{FF2B5EF4-FFF2-40B4-BE49-F238E27FC236}">
                <a16:creationId xmlns:a16="http://schemas.microsoft.com/office/drawing/2014/main" id="{0BCFD9DB-88C6-CD48-A589-8A4EBA77CB68}"/>
              </a:ext>
            </a:extLst>
          </p:cNvPr>
          <p:cNvSpPr>
            <a:spLocks noChangeArrowheads="1"/>
          </p:cNvSpPr>
          <p:nvPr/>
        </p:nvSpPr>
        <p:spPr bwMode="auto">
          <a:xfrm>
            <a:off x="1391477" y="1005012"/>
            <a:ext cx="1358920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endParaRPr lang="en-US" sz="2400" dirty="0"/>
          </a:p>
        </p:txBody>
      </p:sp>
      <p:pic>
        <p:nvPicPr>
          <p:cNvPr id="4" name="Picture 3">
            <a:extLst>
              <a:ext uri="{FF2B5EF4-FFF2-40B4-BE49-F238E27FC236}">
                <a16:creationId xmlns:a16="http://schemas.microsoft.com/office/drawing/2014/main" id="{FA7D36EA-FB0B-FE4E-BC29-74A3252DB08C}"/>
              </a:ext>
            </a:extLst>
          </p:cNvPr>
          <p:cNvPicPr>
            <a:picLocks noChangeAspect="1"/>
          </p:cNvPicPr>
          <p:nvPr/>
        </p:nvPicPr>
        <p:blipFill>
          <a:blip r:embed="rId8"/>
          <a:stretch>
            <a:fillRect/>
          </a:stretch>
        </p:blipFill>
        <p:spPr>
          <a:xfrm>
            <a:off x="557784" y="1201660"/>
            <a:ext cx="10660062" cy="5167837"/>
          </a:xfrm>
          <a:prstGeom prst="rect">
            <a:avLst/>
          </a:prstGeom>
        </p:spPr>
      </p:pic>
    </p:spTree>
    <p:extLst>
      <p:ext uri="{BB962C8B-B14F-4D97-AF65-F5344CB8AC3E}">
        <p14:creationId xmlns:p14="http://schemas.microsoft.com/office/powerpoint/2010/main" val="2706464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249997" y="3461871"/>
            <a:ext cx="3696071" cy="1040867"/>
          </a:xfrm>
          <a:prstGeom prst="roundRect">
            <a:avLst>
              <a:gd name="adj" fmla="val 1244"/>
            </a:avLst>
          </a:prstGeom>
          <a:solidFill>
            <a:schemeClr val="bg1"/>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Calibri" charset="0"/>
              <a:cs typeface="Arial" panose="020B0604020202020204" pitchFamily="34" charset="0"/>
            </a:endParaRPr>
          </a:p>
        </p:txBody>
      </p:sp>
      <p:sp>
        <p:nvSpPr>
          <p:cNvPr id="13313" name="标题 1"/>
          <p:cNvSpPr>
            <a:spLocks noGrp="1"/>
          </p:cNvSpPr>
          <p:nvPr>
            <p:ph type="title"/>
          </p:nvPr>
        </p:nvSpPr>
        <p:spPr/>
        <p:txBody>
          <a:bodyPr vert="horz" lIns="121920" tIns="60960" rIns="121920" bIns="60960" rtlCol="0" anchor="ctr" anchorCtr="0">
            <a:noAutofit/>
          </a:bodyPr>
          <a:lstStyle/>
          <a:p>
            <a:pPr defTabSz="1219170"/>
            <a:r>
              <a:rPr lang="en-US" altLang="zh-CN" b="1" dirty="0"/>
              <a:t>Anti-Spam</a:t>
            </a:r>
            <a:br>
              <a:rPr lang="en-US" altLang="zh-CN" b="1" dirty="0"/>
            </a:br>
            <a:r>
              <a:rPr lang="en-US" altLang="zh-CN" b="1" dirty="0"/>
              <a:t>-</a:t>
            </a:r>
            <a:r>
              <a:rPr lang="zh-CN" altLang="en-US" b="1" dirty="0"/>
              <a:t> </a:t>
            </a:r>
            <a:r>
              <a:rPr lang="en-US" altLang="zh-CN" b="1" dirty="0"/>
              <a:t>Real-time Spam Classification and Prevention</a:t>
            </a:r>
          </a:p>
        </p:txBody>
      </p:sp>
      <p:graphicFrame>
        <p:nvGraphicFramePr>
          <p:cNvPr id="6" name="Diagram 5">
            <a:extLst>
              <a:ext uri="{FF2B5EF4-FFF2-40B4-BE49-F238E27FC236}">
                <a16:creationId xmlns:a16="http://schemas.microsoft.com/office/drawing/2014/main" id="{204FD78F-AA26-AC43-A2EB-1BDD327890B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9" name="右箭头 68"/>
          <p:cNvSpPr>
            <a:spLocks noChangeArrowheads="1"/>
          </p:cNvSpPr>
          <p:nvPr/>
        </p:nvSpPr>
        <p:spPr bwMode="auto">
          <a:xfrm>
            <a:off x="704385" y="4526601"/>
            <a:ext cx="2107768" cy="152681"/>
          </a:xfrm>
          <a:prstGeom prst="rightArrow">
            <a:avLst>
              <a:gd name="adj1" fmla="val 50000"/>
              <a:gd name="adj2" fmla="val 49894"/>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nchor="ctr"/>
          <a:lstStyle>
            <a:lvl1pPr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algn="ctr" eaLnBrk="1" hangingPunct="1">
              <a:defRPr/>
            </a:pPr>
            <a:r>
              <a:rPr lang="en-US" altLang="zh-CN" sz="1200" b="1" dirty="0">
                <a:latin typeface="Arial" panose="020B0604020202020204" pitchFamily="34" charset="0"/>
                <a:ea typeface="Calibri" charset="0"/>
                <a:cs typeface="Arial" panose="020B0604020202020204" pitchFamily="34" charset="0"/>
              </a:rPr>
              <a:t>Email Checksum Query</a:t>
            </a:r>
            <a:endParaRPr lang="zh-CN" altLang="en-US" sz="1200" b="1" dirty="0">
              <a:latin typeface="Arial" panose="020B0604020202020204" pitchFamily="34" charset="0"/>
              <a:ea typeface="Calibri" charset="0"/>
              <a:cs typeface="Arial" panose="020B0604020202020204" pitchFamily="34" charset="0"/>
            </a:endParaRPr>
          </a:p>
        </p:txBody>
      </p:sp>
      <p:sp>
        <p:nvSpPr>
          <p:cNvPr id="9232" name="TextBox 40"/>
          <p:cNvSpPr>
            <a:spLocks noChangeArrowheads="1"/>
          </p:cNvSpPr>
          <p:nvPr/>
        </p:nvSpPr>
        <p:spPr bwMode="auto">
          <a:xfrm>
            <a:off x="737146" y="2785446"/>
            <a:ext cx="848783" cy="318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spAutoFit/>
          </a:bodyPr>
          <a:lstStyle>
            <a:lvl1pPr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algn="ctr" eaLnBrk="1" hangingPunct="1">
              <a:defRPr/>
            </a:pPr>
            <a:endParaRPr lang="zh-CN" altLang="en-US" sz="1467">
              <a:solidFill>
                <a:srgbClr val="000000"/>
              </a:solidFill>
              <a:latin typeface="Arial" panose="020B0604020202020204" pitchFamily="34" charset="0"/>
              <a:ea typeface="Calibri" charset="0"/>
              <a:cs typeface="Arial" panose="020B0604020202020204" pitchFamily="34" charset="0"/>
              <a:sym typeface="微软雅黑" charset="-122"/>
            </a:endParaRPr>
          </a:p>
        </p:txBody>
      </p:sp>
      <p:sp>
        <p:nvSpPr>
          <p:cNvPr id="9242" name="TextBox 74"/>
          <p:cNvSpPr>
            <a:spLocks noChangeArrowheads="1"/>
          </p:cNvSpPr>
          <p:nvPr/>
        </p:nvSpPr>
        <p:spPr bwMode="auto">
          <a:xfrm>
            <a:off x="1394503" y="3396445"/>
            <a:ext cx="3504164" cy="2769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a:spAutoFit/>
          </a:bodyPr>
          <a:lstStyle>
            <a:lvl1pPr>
              <a:spcBef>
                <a:spcPct val="20000"/>
              </a:spcBef>
              <a:buFont typeface="Arial" charset="0"/>
              <a:buChar char="•"/>
              <a:defRPr sz="2000">
                <a:solidFill>
                  <a:srgbClr val="002060"/>
                </a:solidFill>
                <a:latin typeface="微软雅黑" pitchFamily="34" charset="-122"/>
                <a:ea typeface="微软雅黑" pitchFamily="34" charset="-122"/>
              </a:defRPr>
            </a:lvl1pPr>
            <a:lvl2pPr marL="742950" indent="-285750">
              <a:spcBef>
                <a:spcPct val="20000"/>
              </a:spcBef>
              <a:buFont typeface="Arial" charset="0"/>
              <a:buChar char="–"/>
              <a:defRPr>
                <a:solidFill>
                  <a:srgbClr val="002060"/>
                </a:solidFill>
                <a:latin typeface="微软雅黑" pitchFamily="34" charset="-122"/>
                <a:ea typeface="微软雅黑" pitchFamily="34" charset="-122"/>
              </a:defRPr>
            </a:lvl2pPr>
            <a:lvl3pPr marL="1143000" indent="-228600">
              <a:spcBef>
                <a:spcPct val="20000"/>
              </a:spcBef>
              <a:buFont typeface="Arial" charset="0"/>
              <a:buChar char="•"/>
              <a:defRPr sz="1600">
                <a:solidFill>
                  <a:srgbClr val="002060"/>
                </a:solidFill>
                <a:latin typeface="微软雅黑" pitchFamily="34" charset="-122"/>
                <a:ea typeface="微软雅黑" pitchFamily="34" charset="-122"/>
              </a:defRPr>
            </a:lvl3pPr>
            <a:lvl4pPr marL="1600200" indent="-228600">
              <a:spcBef>
                <a:spcPct val="20000"/>
              </a:spcBef>
              <a:buFont typeface="Arial" charset="0"/>
              <a:buChar char="–"/>
              <a:defRPr sz="1400">
                <a:solidFill>
                  <a:srgbClr val="002060"/>
                </a:solidFill>
                <a:latin typeface="微软雅黑" pitchFamily="34" charset="-122"/>
                <a:ea typeface="微软雅黑" pitchFamily="34" charset="-122"/>
              </a:defRPr>
            </a:lvl4pPr>
            <a:lvl5pPr marL="2057400" indent="-228600">
              <a:spcBef>
                <a:spcPct val="20000"/>
              </a:spcBef>
              <a:buFont typeface="Arial" charset="0"/>
              <a:buChar char="»"/>
              <a:defRPr sz="1400">
                <a:solidFill>
                  <a:srgbClr val="002060"/>
                </a:solidFill>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9pPr>
          </a:lstStyle>
          <a:p>
            <a:pPr algn="ctr" eaLnBrk="1" hangingPunct="1">
              <a:spcBef>
                <a:spcPct val="0"/>
              </a:spcBef>
              <a:buFontTx/>
              <a:buNone/>
              <a:defRPr/>
            </a:pPr>
            <a:r>
              <a:rPr lang="en-US" altLang="zh-CN" sz="1200" b="1" dirty="0">
                <a:solidFill>
                  <a:srgbClr val="000000"/>
                </a:solidFill>
                <a:latin typeface="Arial" panose="020B0604020202020204" pitchFamily="34" charset="0"/>
                <a:ea typeface="Calibri" charset="0"/>
                <a:cs typeface="Arial" panose="020B0604020202020204" pitchFamily="34" charset="0"/>
                <a:sym typeface="微软雅黑" pitchFamily="34" charset="-122"/>
              </a:rPr>
              <a:t>Cloud-Based Spam Database</a:t>
            </a:r>
            <a:endParaRPr lang="en-US" altLang="en-US" sz="1200" b="1" dirty="0">
              <a:solidFill>
                <a:srgbClr val="000000"/>
              </a:solidFill>
              <a:latin typeface="Arial" panose="020B0604020202020204" pitchFamily="34" charset="0"/>
              <a:ea typeface="Calibri" charset="0"/>
              <a:cs typeface="Arial" panose="020B0604020202020204" pitchFamily="34" charset="0"/>
              <a:sym typeface="微软雅黑" pitchFamily="34" charset="-122"/>
            </a:endParaRPr>
          </a:p>
        </p:txBody>
      </p:sp>
      <p:pic>
        <p:nvPicPr>
          <p:cNvPr id="14" name="图片 13"/>
          <p:cNvPicPr>
            <a:picLocks noChangeAspect="1"/>
          </p:cNvPicPr>
          <p:nvPr/>
        </p:nvPicPr>
        <p:blipFill rotWithShape="1">
          <a:blip r:embed="rId8" cstate="screen">
            <a:extLst>
              <a:ext uri="{28A0092B-C50C-407E-A947-70E740481C1C}">
                <a14:useLocalDpi xmlns:a14="http://schemas.microsoft.com/office/drawing/2010/main"/>
              </a:ext>
            </a:extLst>
          </a:blip>
          <a:srcRect t="18703"/>
          <a:stretch/>
        </p:blipFill>
        <p:spPr>
          <a:xfrm>
            <a:off x="1251566" y="1787753"/>
            <a:ext cx="3694501" cy="1582468"/>
          </a:xfrm>
          <a:prstGeom prst="rect">
            <a:avLst/>
          </a:prstGeom>
          <a:ln>
            <a:solidFill>
              <a:schemeClr val="bg2">
                <a:lumMod val="20000"/>
                <a:lumOff val="80000"/>
              </a:schemeClr>
            </a:solidFill>
          </a:ln>
        </p:spPr>
      </p:pic>
      <p:sp>
        <p:nvSpPr>
          <p:cNvPr id="19" name="圆角矩形 18"/>
          <p:cNvSpPr/>
          <p:nvPr/>
        </p:nvSpPr>
        <p:spPr>
          <a:xfrm>
            <a:off x="1268125" y="4773565"/>
            <a:ext cx="3677943" cy="1607763"/>
          </a:xfrm>
          <a:prstGeom prst="roundRect">
            <a:avLst>
              <a:gd name="adj" fmla="val 1244"/>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Calibri" charset="0"/>
              <a:cs typeface="Arial" panose="020B0604020202020204" pitchFamily="34" charset="0"/>
            </a:endParaRPr>
          </a:p>
        </p:txBody>
      </p:sp>
      <p:pic>
        <p:nvPicPr>
          <p:cNvPr id="7" name="图片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8028" y="5544054"/>
            <a:ext cx="586221" cy="586221"/>
          </a:xfrm>
          <a:prstGeom prst="rect">
            <a:avLst/>
          </a:prstGeom>
        </p:spPr>
      </p:pic>
      <p:sp>
        <p:nvSpPr>
          <p:cNvPr id="15" name="文本框 14"/>
          <p:cNvSpPr txBox="1"/>
          <p:nvPr/>
        </p:nvSpPr>
        <p:spPr>
          <a:xfrm>
            <a:off x="4083620" y="6011998"/>
            <a:ext cx="490840" cy="261610"/>
          </a:xfrm>
          <a:prstGeom prst="rect">
            <a:avLst/>
          </a:prstGeom>
          <a:noFill/>
        </p:spPr>
        <p:txBody>
          <a:bodyPr wrap="none" rtlCol="0">
            <a:spAutoFit/>
          </a:bodyPr>
          <a:lstStyle/>
          <a:p>
            <a:r>
              <a:rPr lang="en-US" altLang="zh-CN" sz="1100" dirty="0">
                <a:latin typeface="Arial" panose="020B0604020202020204" pitchFamily="34" charset="0"/>
                <a:ea typeface="Calibri" charset="0"/>
                <a:cs typeface="Arial" panose="020B0604020202020204" pitchFamily="34" charset="0"/>
              </a:rPr>
              <a:t>Drop</a:t>
            </a:r>
            <a:endParaRPr lang="zh-CN" altLang="en-US" sz="1100" dirty="0">
              <a:latin typeface="Arial" panose="020B0604020202020204" pitchFamily="34" charset="0"/>
              <a:ea typeface="Calibri" charset="0"/>
              <a:cs typeface="Arial" panose="020B0604020202020204" pitchFamily="34" charset="0"/>
            </a:endParaRPr>
          </a:p>
        </p:txBody>
      </p:sp>
      <p:pic>
        <p:nvPicPr>
          <p:cNvPr id="13" name="图片 53"/>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349982" y="5014990"/>
            <a:ext cx="1676687" cy="52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93680" y="5537744"/>
            <a:ext cx="586221" cy="586221"/>
          </a:xfrm>
          <a:prstGeom prst="rect">
            <a:avLst/>
          </a:prstGeom>
        </p:spPr>
      </p:pic>
      <p:pic>
        <p:nvPicPr>
          <p:cNvPr id="2" name="图片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03586" y="3693251"/>
            <a:ext cx="685999" cy="685999"/>
          </a:xfrm>
          <a:prstGeom prst="rect">
            <a:avLst/>
          </a:prstGeom>
        </p:spPr>
      </p:pic>
      <p:sp>
        <p:nvSpPr>
          <p:cNvPr id="3" name="上箭头 2"/>
          <p:cNvSpPr/>
          <p:nvPr/>
        </p:nvSpPr>
        <p:spPr>
          <a:xfrm>
            <a:off x="2689385" y="4383335"/>
            <a:ext cx="484632" cy="621875"/>
          </a:xfrm>
          <a:prstGeom prst="up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Calibri" charset="0"/>
              <a:cs typeface="Arial" panose="020B0604020202020204" pitchFamily="34" charset="0"/>
            </a:endParaRPr>
          </a:p>
        </p:txBody>
      </p:sp>
      <p:sp>
        <p:nvSpPr>
          <p:cNvPr id="20" name="上箭头 19"/>
          <p:cNvSpPr/>
          <p:nvPr/>
        </p:nvSpPr>
        <p:spPr>
          <a:xfrm rot="10800000">
            <a:off x="3203997" y="4431065"/>
            <a:ext cx="484632" cy="604527"/>
          </a:xfrm>
          <a:prstGeom prst="up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ea typeface="Calibri" charset="0"/>
              <a:cs typeface="Arial" panose="020B0604020202020204" pitchFamily="34" charset="0"/>
            </a:endParaRPr>
          </a:p>
        </p:txBody>
      </p:sp>
      <p:sp>
        <p:nvSpPr>
          <p:cNvPr id="21" name="右箭头 68"/>
          <p:cNvSpPr>
            <a:spLocks noChangeArrowheads="1"/>
          </p:cNvSpPr>
          <p:nvPr/>
        </p:nvSpPr>
        <p:spPr bwMode="auto">
          <a:xfrm>
            <a:off x="3562363" y="4539657"/>
            <a:ext cx="2107768" cy="152681"/>
          </a:xfrm>
          <a:prstGeom prst="rightArrow">
            <a:avLst>
              <a:gd name="adj1" fmla="val 50000"/>
              <a:gd name="adj2" fmla="val 49894"/>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anchor="ctr"/>
          <a:lstStyle>
            <a:lvl1pPr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algn="ctr" eaLnBrk="1" hangingPunct="1">
              <a:defRPr/>
            </a:pPr>
            <a:r>
              <a:rPr lang="en-US" altLang="zh-CN" sz="1200" b="1" dirty="0">
                <a:latin typeface="Arial" panose="020B0604020202020204" pitchFamily="34" charset="0"/>
                <a:ea typeface="Calibri" charset="0"/>
                <a:cs typeface="Arial" panose="020B0604020202020204" pitchFamily="34" charset="0"/>
              </a:rPr>
              <a:t>Spam Classification</a:t>
            </a:r>
            <a:endParaRPr lang="zh-CN" altLang="en-US" sz="1200" b="1" dirty="0">
              <a:latin typeface="Arial" panose="020B0604020202020204" pitchFamily="34" charset="0"/>
              <a:ea typeface="Calibri" charset="0"/>
              <a:cs typeface="Arial" panose="020B0604020202020204" pitchFamily="34" charset="0"/>
            </a:endParaRPr>
          </a:p>
        </p:txBody>
      </p:sp>
      <p:pic>
        <p:nvPicPr>
          <p:cNvPr id="24" name="图片 2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758269" y="5570160"/>
            <a:ext cx="592483" cy="592483"/>
          </a:xfrm>
          <a:prstGeom prst="rect">
            <a:avLst/>
          </a:prstGeom>
        </p:spPr>
      </p:pic>
      <p:pic>
        <p:nvPicPr>
          <p:cNvPr id="25" name="图片 28"/>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544656" y="5554117"/>
            <a:ext cx="592483" cy="592483"/>
          </a:xfrm>
          <a:prstGeom prst="rect">
            <a:avLst/>
          </a:prstGeom>
        </p:spPr>
      </p:pic>
      <p:sp>
        <p:nvSpPr>
          <p:cNvPr id="11" name="Rectangle 10"/>
          <p:cNvSpPr/>
          <p:nvPr/>
        </p:nvSpPr>
        <p:spPr>
          <a:xfrm>
            <a:off x="5435751" y="1733213"/>
            <a:ext cx="5610447" cy="3806298"/>
          </a:xfrm>
          <a:prstGeom prst="rect">
            <a:avLst/>
          </a:prstGeom>
          <a:solidFill>
            <a:schemeClr val="bg1">
              <a:lumMod val="85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altLang="zh-CN" sz="1867" b="1" dirty="0">
                <a:latin typeface="Arial" panose="020B0604020202020204" pitchFamily="34" charset="0"/>
                <a:ea typeface="Calibri" charset="0"/>
                <a:cs typeface="Arial" panose="020B0604020202020204" pitchFamily="34" charset="0"/>
              </a:rPr>
              <a:t>Hillstone Anti-Spam Key Features</a:t>
            </a:r>
          </a:p>
          <a:p>
            <a:pPr marL="285744" indent="-285744">
              <a:buFont typeface="Arial" panose="020B0604020202020204" pitchFamily="34" charset="0"/>
              <a:buChar char="•"/>
            </a:pPr>
            <a:endParaRPr lang="en-US" altLang="zh-CN" sz="1467"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Real-time Spam Classification and Prevention</a:t>
            </a:r>
          </a:p>
          <a:p>
            <a:pPr marL="285744" indent="-285744">
              <a:buFont typeface="Arial" panose="020B0604020202020204" pitchFamily="34" charset="0"/>
              <a:buChar char="•"/>
            </a:pPr>
            <a:endParaRPr lang="en-US" altLang="zh-CN" sz="1600"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Support Spam Classification: Confirmed Spam, Suspected Spam, Bulk Spam, Valid Bulk</a:t>
            </a:r>
          </a:p>
          <a:p>
            <a:pPr marL="285744" indent="-285744">
              <a:buFont typeface="Arial" panose="020B0604020202020204" pitchFamily="34" charset="0"/>
              <a:buChar char="•"/>
            </a:pPr>
            <a:endParaRPr lang="en-US" altLang="zh-CN" sz="1600"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Regardless of the language, format, or content of the message</a:t>
            </a:r>
          </a:p>
          <a:p>
            <a:pPr marL="285744" indent="-285744">
              <a:buFont typeface="Arial" panose="020B0604020202020204" pitchFamily="34" charset="0"/>
              <a:buChar char="•"/>
            </a:pPr>
            <a:endParaRPr lang="en-US" altLang="zh-CN" sz="1600"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Works on both SMTP and POP3 email protocols</a:t>
            </a:r>
          </a:p>
          <a:p>
            <a:pPr marL="285744" indent="-285744">
              <a:buFont typeface="Arial" panose="020B0604020202020204" pitchFamily="34" charset="0"/>
              <a:buChar char="•"/>
            </a:pPr>
            <a:endParaRPr lang="en-US" altLang="zh-CN" sz="1600"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Inbound and outbound</a:t>
            </a:r>
            <a:r>
              <a:rPr lang="zh-CN" altLang="en-US" sz="1600">
                <a:latin typeface="Arial" panose="020B0604020202020204" pitchFamily="34" charset="0"/>
                <a:ea typeface="Calibri" charset="0"/>
                <a:cs typeface="Arial" panose="020B0604020202020204" pitchFamily="34" charset="0"/>
              </a:rPr>
              <a:t> </a:t>
            </a:r>
            <a:r>
              <a:rPr lang="en-US" altLang="zh-CN" sz="1600" dirty="0">
                <a:latin typeface="Arial" panose="020B0604020202020204" pitchFamily="34" charset="0"/>
                <a:ea typeface="Calibri" charset="0"/>
                <a:cs typeface="Arial" panose="020B0604020202020204" pitchFamily="34" charset="0"/>
              </a:rPr>
              <a:t>detection</a:t>
            </a:r>
          </a:p>
          <a:p>
            <a:pPr marL="285744" indent="-285744">
              <a:buFont typeface="Arial" panose="020B0604020202020204" pitchFamily="34" charset="0"/>
              <a:buChar char="•"/>
            </a:pPr>
            <a:endParaRPr lang="en-US" altLang="zh-CN" sz="1600" dirty="0">
              <a:latin typeface="Arial" panose="020B0604020202020204" pitchFamily="34" charset="0"/>
              <a:ea typeface="Calibri" charset="0"/>
              <a:cs typeface="Arial" panose="020B0604020202020204" pitchFamily="34" charset="0"/>
            </a:endParaRPr>
          </a:p>
          <a:p>
            <a:pPr marL="285744" indent="-285744">
              <a:buFont typeface="Arial" panose="020B0604020202020204" pitchFamily="34" charset="0"/>
              <a:buChar char="•"/>
            </a:pPr>
            <a:r>
              <a:rPr lang="en-US" altLang="zh-CN" sz="1600" dirty="0">
                <a:latin typeface="Arial" panose="020B0604020202020204" pitchFamily="34" charset="0"/>
                <a:ea typeface="Calibri" charset="0"/>
                <a:cs typeface="Arial" panose="020B0604020202020204" pitchFamily="34" charset="0"/>
              </a:rPr>
              <a:t>White lists to allow emails from trusted domain</a:t>
            </a:r>
          </a:p>
        </p:txBody>
      </p:sp>
      <p:sp>
        <p:nvSpPr>
          <p:cNvPr id="27" name="文本框 14"/>
          <p:cNvSpPr txBox="1"/>
          <p:nvPr/>
        </p:nvSpPr>
        <p:spPr>
          <a:xfrm>
            <a:off x="3373219" y="6005782"/>
            <a:ext cx="490840" cy="261610"/>
          </a:xfrm>
          <a:prstGeom prst="rect">
            <a:avLst/>
          </a:prstGeom>
          <a:noFill/>
        </p:spPr>
        <p:txBody>
          <a:bodyPr wrap="none" rtlCol="0">
            <a:spAutoFit/>
          </a:bodyPr>
          <a:lstStyle/>
          <a:p>
            <a:r>
              <a:rPr lang="en-US" altLang="zh-CN" sz="1100" dirty="0">
                <a:latin typeface="Arial" panose="020B0604020202020204" pitchFamily="34" charset="0"/>
                <a:ea typeface="Calibri" charset="0"/>
                <a:cs typeface="Arial" panose="020B0604020202020204" pitchFamily="34" charset="0"/>
              </a:rPr>
              <a:t>Drop</a:t>
            </a:r>
            <a:endParaRPr lang="zh-CN" altLang="en-US" sz="1100" dirty="0">
              <a:latin typeface="Arial" panose="020B0604020202020204" pitchFamily="34" charset="0"/>
              <a:ea typeface="Calibri" charset="0"/>
              <a:cs typeface="Arial" panose="020B0604020202020204" pitchFamily="34" charset="0"/>
            </a:endParaRPr>
          </a:p>
        </p:txBody>
      </p:sp>
      <p:sp>
        <p:nvSpPr>
          <p:cNvPr id="28" name="TextBox 74"/>
          <p:cNvSpPr>
            <a:spLocks noChangeArrowheads="1"/>
          </p:cNvSpPr>
          <p:nvPr/>
        </p:nvSpPr>
        <p:spPr bwMode="auto">
          <a:xfrm>
            <a:off x="1470843" y="1472316"/>
            <a:ext cx="3504164" cy="3077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square">
            <a:spAutoFit/>
          </a:bodyPr>
          <a:lstStyle>
            <a:lvl1pPr>
              <a:spcBef>
                <a:spcPct val="20000"/>
              </a:spcBef>
              <a:buFont typeface="Arial" charset="0"/>
              <a:buChar char="•"/>
              <a:defRPr sz="2000">
                <a:solidFill>
                  <a:srgbClr val="002060"/>
                </a:solidFill>
                <a:latin typeface="微软雅黑" pitchFamily="34" charset="-122"/>
                <a:ea typeface="微软雅黑" pitchFamily="34" charset="-122"/>
              </a:defRPr>
            </a:lvl1pPr>
            <a:lvl2pPr marL="742950" indent="-285750">
              <a:spcBef>
                <a:spcPct val="20000"/>
              </a:spcBef>
              <a:buFont typeface="Arial" charset="0"/>
              <a:buChar char="–"/>
              <a:defRPr>
                <a:solidFill>
                  <a:srgbClr val="002060"/>
                </a:solidFill>
                <a:latin typeface="微软雅黑" pitchFamily="34" charset="-122"/>
                <a:ea typeface="微软雅黑" pitchFamily="34" charset="-122"/>
              </a:defRPr>
            </a:lvl2pPr>
            <a:lvl3pPr marL="1143000" indent="-228600">
              <a:spcBef>
                <a:spcPct val="20000"/>
              </a:spcBef>
              <a:buFont typeface="Arial" charset="0"/>
              <a:buChar char="•"/>
              <a:defRPr sz="1600">
                <a:solidFill>
                  <a:srgbClr val="002060"/>
                </a:solidFill>
                <a:latin typeface="微软雅黑" pitchFamily="34" charset="-122"/>
                <a:ea typeface="微软雅黑" pitchFamily="34" charset="-122"/>
              </a:defRPr>
            </a:lvl3pPr>
            <a:lvl4pPr marL="1600200" indent="-228600">
              <a:spcBef>
                <a:spcPct val="20000"/>
              </a:spcBef>
              <a:buFont typeface="Arial" charset="0"/>
              <a:buChar char="–"/>
              <a:defRPr sz="1400">
                <a:solidFill>
                  <a:srgbClr val="002060"/>
                </a:solidFill>
                <a:latin typeface="微软雅黑" pitchFamily="34" charset="-122"/>
                <a:ea typeface="微软雅黑" pitchFamily="34" charset="-122"/>
              </a:defRPr>
            </a:lvl4pPr>
            <a:lvl5pPr marL="2057400" indent="-228600">
              <a:spcBef>
                <a:spcPct val="20000"/>
              </a:spcBef>
              <a:buFont typeface="Arial" charset="0"/>
              <a:buChar char="»"/>
              <a:defRPr sz="1400">
                <a:solidFill>
                  <a:srgbClr val="002060"/>
                </a:solidFill>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9pPr>
          </a:lstStyle>
          <a:p>
            <a:pPr algn="ctr" eaLnBrk="1" hangingPunct="1">
              <a:spcBef>
                <a:spcPct val="0"/>
              </a:spcBef>
              <a:buFontTx/>
              <a:buNone/>
              <a:defRPr/>
            </a:pPr>
            <a:r>
              <a:rPr lang="en-US" altLang="zh-CN" sz="1400" b="1" dirty="0">
                <a:solidFill>
                  <a:srgbClr val="000000"/>
                </a:solidFill>
                <a:latin typeface="Arial" panose="020B0604020202020204" pitchFamily="34" charset="0"/>
                <a:ea typeface="Calibri" charset="0"/>
                <a:cs typeface="Arial" panose="020B0604020202020204" pitchFamily="34" charset="0"/>
                <a:sym typeface="微软雅黑" pitchFamily="34" charset="-122"/>
              </a:rPr>
              <a:t>Global Spam Collection (Partner)</a:t>
            </a:r>
            <a:endParaRPr lang="en-US" altLang="en-US" sz="1400" b="1" dirty="0">
              <a:solidFill>
                <a:srgbClr val="000000"/>
              </a:solidFill>
              <a:latin typeface="Arial" panose="020B0604020202020204" pitchFamily="34" charset="0"/>
              <a:ea typeface="Calibri" charset="0"/>
              <a:cs typeface="Arial" panose="020B0604020202020204" pitchFamily="34" charset="0"/>
              <a:sym typeface="微软雅黑" pitchFamily="34" charset="-122"/>
            </a:endParaRPr>
          </a:p>
        </p:txBody>
      </p:sp>
    </p:spTree>
    <p:extLst>
      <p:ext uri="{BB962C8B-B14F-4D97-AF65-F5344CB8AC3E}">
        <p14:creationId xmlns:p14="http://schemas.microsoft.com/office/powerpoint/2010/main" val="31680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IPS: Unparalleled Protection at the Best Value</a:t>
            </a:r>
          </a:p>
        </p:txBody>
      </p:sp>
      <p:sp>
        <p:nvSpPr>
          <p:cNvPr id="8" name="Content Placeholder 7"/>
          <p:cNvSpPr>
            <a:spLocks noGrp="1"/>
          </p:cNvSpPr>
          <p:nvPr>
            <p:ph sz="half" idx="4294967295"/>
          </p:nvPr>
        </p:nvSpPr>
        <p:spPr>
          <a:xfrm>
            <a:off x="839416" y="1844824"/>
            <a:ext cx="5400675" cy="2376488"/>
          </a:xfrm>
        </p:spPr>
        <p:txBody>
          <a:bodyPr>
            <a:normAutofit/>
          </a:bodyPr>
          <a:lstStyle/>
          <a:p>
            <a:r>
              <a:rPr lang="en-US" altLang="zh-CN" sz="2400" dirty="0">
                <a:ea typeface="MS PGothic" charset="-128"/>
              </a:rPr>
              <a:t>Top IPS </a:t>
            </a:r>
            <a:r>
              <a:rPr lang="en-US" altLang="zh-CN" sz="2400" b="1" dirty="0">
                <a:ea typeface="MS PGothic" charset="-128"/>
              </a:rPr>
              <a:t>Detection Rate </a:t>
            </a:r>
          </a:p>
          <a:p>
            <a:pPr marL="571486" lvl="1" indent="-171446">
              <a:buFontTx/>
              <a:buChar char="-"/>
            </a:pPr>
            <a:r>
              <a:rPr lang="en-US" sz="2000" b="1" dirty="0"/>
              <a:t>99.6% </a:t>
            </a:r>
            <a:r>
              <a:rPr lang="en-US" sz="2000" dirty="0"/>
              <a:t>blocking rate of static exploits from the NSS exploit library </a:t>
            </a:r>
          </a:p>
          <a:p>
            <a:pPr marL="571486" lvl="1" indent="-171446">
              <a:buFontTx/>
              <a:buChar char="-"/>
            </a:pPr>
            <a:r>
              <a:rPr lang="en-US" sz="2000" b="1" dirty="0"/>
              <a:t>98.32% </a:t>
            </a:r>
            <a:r>
              <a:rPr lang="en-US" sz="2000" dirty="0"/>
              <a:t>blocking of live exploits in NSS lab test </a:t>
            </a:r>
            <a:endParaRPr lang="en-US" altLang="zh-CN" sz="2000" dirty="0">
              <a:ea typeface="MS PGothic" charset="-128"/>
            </a:endParaRPr>
          </a:p>
        </p:txBody>
      </p:sp>
      <p:sp>
        <p:nvSpPr>
          <p:cNvPr id="5" name="Content Placeholder 7"/>
          <p:cNvSpPr>
            <a:spLocks noGrp="1"/>
          </p:cNvSpPr>
          <p:nvPr>
            <p:ph sz="half" idx="4294967295"/>
          </p:nvPr>
        </p:nvSpPr>
        <p:spPr>
          <a:xfrm>
            <a:off x="839416" y="4234012"/>
            <a:ext cx="5400675" cy="2232025"/>
          </a:xfrm>
        </p:spPr>
        <p:txBody>
          <a:bodyPr>
            <a:normAutofit/>
          </a:bodyPr>
          <a:lstStyle/>
          <a:p>
            <a:r>
              <a:rPr lang="en-US" altLang="zh-CN" sz="2000" dirty="0">
                <a:ea typeface="MS PGothic" charset="-128"/>
              </a:rPr>
              <a:t>Lower </a:t>
            </a:r>
            <a:r>
              <a:rPr lang="en-US" altLang="zh-CN" sz="2000" b="1" dirty="0">
                <a:ea typeface="MS PGothic" charset="-128"/>
              </a:rPr>
              <a:t>False Positives </a:t>
            </a:r>
            <a:r>
              <a:rPr lang="en-US" altLang="zh-CN" sz="2000" dirty="0">
                <a:ea typeface="MS PGothic" charset="-128"/>
              </a:rPr>
              <a:t>with a patented </a:t>
            </a:r>
            <a:r>
              <a:rPr lang="en-US" altLang="zh-CN" sz="2000" b="1" dirty="0">
                <a:ea typeface="MS PGothic" charset="-128"/>
              </a:rPr>
              <a:t>high-performance</a:t>
            </a:r>
            <a:r>
              <a:rPr lang="en-US" altLang="zh-CN" sz="2000" dirty="0">
                <a:ea typeface="MS PGothic" charset="-128"/>
              </a:rPr>
              <a:t> detection engine and </a:t>
            </a:r>
            <a:r>
              <a:rPr lang="en-US" altLang="zh-CN" sz="2000" b="1" dirty="0">
                <a:ea typeface="MS PGothic" charset="-128"/>
              </a:rPr>
              <a:t>advanced threat breeds</a:t>
            </a:r>
            <a:r>
              <a:rPr lang="en-US" altLang="zh-CN" sz="2000" dirty="0">
                <a:ea typeface="MS PGothic" charset="-128"/>
              </a:rPr>
              <a:t> offered in conjunction with leading technology partners</a:t>
            </a:r>
            <a:endParaRPr lang="en-US" sz="2000" dirty="0"/>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88089" y="1854976"/>
            <a:ext cx="3617764" cy="1800200"/>
          </a:xfrm>
          <a:prstGeom prst="rect">
            <a:avLst/>
          </a:prstGeom>
        </p:spPr>
      </p:pic>
      <p:pic>
        <p:nvPicPr>
          <p:cNvPr id="9" name="Picture 8" descr="CYREN Logo"/>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888088" y="4988841"/>
            <a:ext cx="1944217" cy="415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Microsof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8329" y="4286820"/>
            <a:ext cx="2028747" cy="432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CV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48329" y="4869160"/>
            <a:ext cx="1122429" cy="528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8088" y="4365007"/>
            <a:ext cx="1728192" cy="338991"/>
          </a:xfrm>
          <a:prstGeom prst="rect">
            <a:avLst/>
          </a:prstGeom>
        </p:spPr>
      </p:pic>
      <p:pic>
        <p:nvPicPr>
          <p:cNvPr id="4" name="Picture 3">
            <a:extLst>
              <a:ext uri="{FF2B5EF4-FFF2-40B4-BE49-F238E27FC236}">
                <a16:creationId xmlns:a16="http://schemas.microsoft.com/office/drawing/2014/main" id="{C24FDFA6-0202-2747-8B4D-32DAFC79834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8087" y="5605712"/>
            <a:ext cx="2077879" cy="415576"/>
          </a:xfrm>
          <a:prstGeom prst="rect">
            <a:avLst/>
          </a:prstGeom>
        </p:spPr>
      </p:pic>
      <p:pic>
        <p:nvPicPr>
          <p:cNvPr id="6" name="Picture 5">
            <a:extLst>
              <a:ext uri="{FF2B5EF4-FFF2-40B4-BE49-F238E27FC236}">
                <a16:creationId xmlns:a16="http://schemas.microsoft.com/office/drawing/2014/main" id="{6886F6CA-73D0-E349-A823-21BC0419220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48329" y="5518922"/>
            <a:ext cx="1728192" cy="590115"/>
          </a:xfrm>
          <a:prstGeom prst="rect">
            <a:avLst/>
          </a:prstGeom>
        </p:spPr>
      </p:pic>
    </p:spTree>
    <p:extLst>
      <p:ext uri="{BB962C8B-B14F-4D97-AF65-F5344CB8AC3E}">
        <p14:creationId xmlns:p14="http://schemas.microsoft.com/office/powerpoint/2010/main" val="360722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pPr defTabSz="914377"/>
            <a:r>
              <a:rPr lang="en-US" altLang="zh-CN" sz="3733" b="1" dirty="0"/>
              <a:t>IP Reputation</a:t>
            </a:r>
            <a:endParaRPr lang="zh-CN" altLang="en-US" sz="3733" b="1"/>
          </a:p>
        </p:txBody>
      </p:sp>
      <p:graphicFrame>
        <p:nvGraphicFramePr>
          <p:cNvPr id="2" name="Diagram 1">
            <a:extLst>
              <a:ext uri="{FF2B5EF4-FFF2-40B4-BE49-F238E27FC236}">
                <a16:creationId xmlns:a16="http://schemas.microsoft.com/office/drawing/2014/main" id="{7F5C9D19-2EAA-C949-8BCA-38FDAFB8DB96}"/>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本框 2"/>
          <p:cNvSpPr txBox="1"/>
          <p:nvPr/>
        </p:nvSpPr>
        <p:spPr>
          <a:xfrm>
            <a:off x="767409" y="1194257"/>
            <a:ext cx="10657184" cy="1131848"/>
          </a:xfrm>
          <a:prstGeom prst="rect">
            <a:avLst/>
          </a:prstGeom>
          <a:noFill/>
        </p:spPr>
        <p:txBody>
          <a:bodyPr wrap="square" rtlCol="0">
            <a:spAutoFit/>
          </a:bodyPr>
          <a:lstStyle/>
          <a:p>
            <a:pPr indent="11113" algn="ctr">
              <a:lnSpc>
                <a:spcPct val="150000"/>
              </a:lnSpc>
            </a:pPr>
            <a:r>
              <a:rPr lang="en-US" altLang="zh-CN" sz="2400" dirty="0">
                <a:ea typeface="微软雅黑" panose="020B0503020204020204" pitchFamily="34" charset="-122"/>
                <a:cs typeface="Calibri" panose="020F0502020204030204" pitchFamily="34" charset="0"/>
              </a:rPr>
              <a:t>IP Reputation is the threat intelligence classification based on IP.</a:t>
            </a:r>
            <a:br>
              <a:rPr lang="en-US" altLang="zh-CN" sz="2400" dirty="0">
                <a:ea typeface="微软雅黑" panose="020B0503020204020204" pitchFamily="34" charset="-122"/>
                <a:cs typeface="Calibri" panose="020F0502020204030204" pitchFamily="34" charset="0"/>
              </a:rPr>
            </a:br>
            <a:r>
              <a:rPr lang="en-US" altLang="zh-CN" sz="2400" dirty="0">
                <a:ea typeface="微软雅黑" panose="020B0503020204020204" pitchFamily="34" charset="-122"/>
                <a:cs typeface="Calibri" panose="020F0502020204030204" pitchFamily="34" charset="0"/>
              </a:rPr>
              <a:t>It evaluates and classifies the risky IPs.</a:t>
            </a:r>
          </a:p>
        </p:txBody>
      </p:sp>
      <p:graphicFrame>
        <p:nvGraphicFramePr>
          <p:cNvPr id="4" name="图示 3"/>
          <p:cNvGraphicFramePr/>
          <p:nvPr>
            <p:extLst>
              <p:ext uri="{D42A27DB-BD31-4B8C-83A1-F6EECF244321}">
                <p14:modId xmlns:p14="http://schemas.microsoft.com/office/powerpoint/2010/main" val="1771208803"/>
              </p:ext>
            </p:extLst>
          </p:nvPr>
        </p:nvGraphicFramePr>
        <p:xfrm>
          <a:off x="4303220" y="2527737"/>
          <a:ext cx="7825740" cy="40696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1" name="组合 30"/>
          <p:cNvGrpSpPr/>
          <p:nvPr/>
        </p:nvGrpSpPr>
        <p:grpSpPr>
          <a:xfrm>
            <a:off x="551384" y="3312906"/>
            <a:ext cx="4988996" cy="2302117"/>
            <a:chOff x="1874408" y="2432679"/>
            <a:chExt cx="4988996" cy="2302117"/>
          </a:xfrm>
        </p:grpSpPr>
        <p:grpSp>
          <p:nvGrpSpPr>
            <p:cNvPr id="20" name="组合 19"/>
            <p:cNvGrpSpPr/>
            <p:nvPr/>
          </p:nvGrpSpPr>
          <p:grpSpPr>
            <a:xfrm>
              <a:off x="1874408" y="2663598"/>
              <a:ext cx="3086168" cy="1464406"/>
              <a:chOff x="1367861" y="2605542"/>
              <a:chExt cx="3086168" cy="1464406"/>
            </a:xfrm>
          </p:grpSpPr>
          <p:sp>
            <p:nvSpPr>
              <p:cNvPr id="16" name="矩形 15"/>
              <p:cNvSpPr/>
              <p:nvPr/>
            </p:nvSpPr>
            <p:spPr>
              <a:xfrm>
                <a:off x="1367861" y="3146618"/>
                <a:ext cx="2961388" cy="923330"/>
              </a:xfrm>
              <a:prstGeom prst="rect">
                <a:avLst/>
              </a:prstGeom>
              <a:noFill/>
            </p:spPr>
            <p:txBody>
              <a:bodyPr wrap="none" lIns="91440" tIns="45720" rIns="91440" bIns="45720">
                <a:spAutoFit/>
              </a:bodyPr>
              <a:lstStyle/>
              <a:p>
                <a:pPr algn="ctr"/>
                <a:r>
                  <a:rPr lang="en-US" altLang="zh-CN" sz="5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Calibri" panose="020F0502020204030204" pitchFamily="34" charset="0"/>
                  </a:rPr>
                  <a:t>IP or IP+</a:t>
                </a:r>
                <a:endParaRPr lang="zh-CN" altLang="en-US" sz="54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Calibri" panose="020F0502020204030204" pitchFamily="34" charset="0"/>
                </a:endParaRPr>
              </a:p>
            </p:txBody>
          </p:sp>
          <p:sp>
            <p:nvSpPr>
              <p:cNvPr id="19" name="矩形 18"/>
              <p:cNvSpPr/>
              <p:nvPr/>
            </p:nvSpPr>
            <p:spPr>
              <a:xfrm>
                <a:off x="1853638" y="2605542"/>
                <a:ext cx="2600391" cy="769441"/>
              </a:xfrm>
              <a:prstGeom prst="rect">
                <a:avLst/>
              </a:prstGeom>
              <a:noFill/>
            </p:spPr>
            <p:txBody>
              <a:bodyPr wrap="none" lIns="91440" tIns="45720" rIns="91440" bIns="45720">
                <a:spAutoFit/>
              </a:bodyPr>
              <a:lstStyle/>
              <a:p>
                <a:pPr algn="ctr"/>
                <a:r>
                  <a:rPr lang="en-US" altLang="zh-CN" sz="4400" dirty="0">
                    <a:ln w="0"/>
                    <a:gradFill>
                      <a:gsLst>
                        <a:gs pos="21000">
                          <a:schemeClr val="accent1">
                            <a:lumMod val="60000"/>
                            <a:lumOff val="40000"/>
                          </a:schemeClr>
                        </a:gs>
                        <a:gs pos="88000">
                          <a:srgbClr val="C5C7CA"/>
                        </a:gs>
                      </a:gsLst>
                      <a:lin ang="5400000"/>
                    </a:gradFill>
                    <a:cs typeface="Calibri" panose="020F0502020204030204" pitchFamily="34" charset="0"/>
                  </a:rPr>
                  <a:t>GOOD?</a:t>
                </a:r>
                <a:r>
                  <a:rPr lang="en-US" altLang="zh-CN" sz="4400" dirty="0">
                    <a:ln w="0"/>
                    <a:gradFill>
                      <a:gsLst>
                        <a:gs pos="21000">
                          <a:srgbClr val="FF0000"/>
                        </a:gs>
                        <a:gs pos="88000">
                          <a:srgbClr val="C5C7CA"/>
                        </a:gs>
                      </a:gsLst>
                      <a:lin ang="5400000"/>
                    </a:gradFill>
                    <a:cs typeface="Calibri" panose="020F0502020204030204" pitchFamily="34" charset="0"/>
                  </a:rPr>
                  <a:t>B</a:t>
                </a:r>
                <a:endParaRPr lang="zh-CN" altLang="en-US" sz="4400">
                  <a:ln w="0"/>
                  <a:gradFill>
                    <a:gsLst>
                      <a:gs pos="21000">
                        <a:srgbClr val="FF0000"/>
                      </a:gs>
                      <a:gs pos="88000">
                        <a:srgbClr val="C5C7CA"/>
                      </a:gs>
                    </a:gsLst>
                    <a:lin ang="5400000"/>
                  </a:gradFill>
                  <a:cs typeface="Calibri" panose="020F0502020204030204" pitchFamily="34" charset="0"/>
                </a:endParaRPr>
              </a:p>
            </p:txBody>
          </p:sp>
        </p:grpSp>
        <p:grpSp>
          <p:nvGrpSpPr>
            <p:cNvPr id="30" name="组合 29"/>
            <p:cNvGrpSpPr/>
            <p:nvPr/>
          </p:nvGrpSpPr>
          <p:grpSpPr>
            <a:xfrm>
              <a:off x="4561287" y="2432679"/>
              <a:ext cx="2302117" cy="2302117"/>
              <a:chOff x="4227461" y="2360109"/>
              <a:chExt cx="2302117" cy="2302117"/>
            </a:xfrm>
          </p:grpSpPr>
          <p:pic>
            <p:nvPicPr>
              <p:cNvPr id="29" name="图片 28"/>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365495" y="2526881"/>
                <a:ext cx="1959753" cy="1876763"/>
              </a:xfrm>
              <a:prstGeom prst="rect">
                <a:avLst/>
              </a:prstGeom>
            </p:spPr>
          </p:pic>
          <p:pic>
            <p:nvPicPr>
              <p:cNvPr id="23" name="图片 22"/>
              <p:cNvPicPr>
                <a:picLocks noChangeAspect="1"/>
              </p:cNvPicPr>
              <p:nvPr/>
            </p:nvPicPr>
            <p:blipFill>
              <a:blip r:embed="rId14" cstate="screen">
                <a:extLst>
                  <a:ext uri="{BEBA8EAE-BF5A-486C-A8C5-ECC9F3942E4B}">
                    <a14:imgProps xmlns:a14="http://schemas.microsoft.com/office/drawing/2010/main">
                      <a14:imgLayer r:embed="rId15">
                        <a14:imgEffect>
                          <a14:artisticBlur radius="5"/>
                        </a14:imgEffect>
                      </a14:imgLayer>
                    </a14:imgProps>
                  </a:ext>
                  <a:ext uri="{28A0092B-C50C-407E-A947-70E740481C1C}">
                    <a14:useLocalDpi xmlns:a14="http://schemas.microsoft.com/office/drawing/2010/main"/>
                  </a:ext>
                </a:extLst>
              </a:blip>
              <a:stretch>
                <a:fillRect/>
              </a:stretch>
            </p:blipFill>
            <p:spPr>
              <a:xfrm rot="1418148">
                <a:off x="4227461" y="2360109"/>
                <a:ext cx="2302117" cy="2302117"/>
              </a:xfrm>
              <a:prstGeom prst="rect">
                <a:avLst/>
              </a:prstGeom>
            </p:spPr>
          </p:pic>
        </p:grpSp>
      </p:grpSp>
    </p:spTree>
    <p:extLst>
      <p:ext uri="{BB962C8B-B14F-4D97-AF65-F5344CB8AC3E}">
        <p14:creationId xmlns:p14="http://schemas.microsoft.com/office/powerpoint/2010/main" val="1192222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9E4E6C-18D6-4A43-8DB7-62853B01A9B1}"/>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sz="3733" b="1" dirty="0"/>
              <a:t>URL Filtering: Dynamic Web Filtering</a:t>
            </a:r>
          </a:p>
        </p:txBody>
      </p:sp>
      <p:graphicFrame>
        <p:nvGraphicFramePr>
          <p:cNvPr id="3" name="Diagram 2">
            <a:extLst>
              <a:ext uri="{FF2B5EF4-FFF2-40B4-BE49-F238E27FC236}">
                <a16:creationId xmlns:a16="http://schemas.microsoft.com/office/drawing/2014/main" id="{29D9CF57-BDCD-D540-B5BF-E853CBEAA3C9}"/>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49F4B2BA-28D0-8B4D-A756-EA605575C221}"/>
              </a:ext>
            </a:extLst>
          </p:cNvPr>
          <p:cNvSpPr/>
          <p:nvPr/>
        </p:nvSpPr>
        <p:spPr>
          <a:xfrm>
            <a:off x="668336" y="2019336"/>
            <a:ext cx="6096000" cy="3272819"/>
          </a:xfrm>
          <a:prstGeom prst="rect">
            <a:avLst/>
          </a:prstGeom>
        </p:spPr>
        <p:txBody>
          <a:bodyPr>
            <a:spAutoFit/>
          </a:bodyPr>
          <a:lstStyle/>
          <a:p>
            <a:pPr marL="228594" indent="-228594">
              <a:lnSpc>
                <a:spcPct val="200000"/>
              </a:lnSpc>
              <a:buFont typeface="Arial" panose="020B0604020202020204" pitchFamily="34" charset="0"/>
              <a:buChar char="•"/>
            </a:pPr>
            <a:r>
              <a:rPr lang="en-US" sz="2133" dirty="0">
                <a:solidFill>
                  <a:srgbClr val="211614"/>
                </a:solidFill>
                <a:latin typeface="Arial" panose="020B0604020202020204" pitchFamily="34" charset="0"/>
                <a:cs typeface="Arial" panose="020B0604020202020204" pitchFamily="34" charset="0"/>
              </a:rPr>
              <a:t>Flow-based web filtering inspection</a:t>
            </a:r>
          </a:p>
          <a:p>
            <a:pPr marL="228594" indent="-228594">
              <a:lnSpc>
                <a:spcPct val="200000"/>
              </a:lnSpc>
              <a:buFont typeface="Arial" panose="020B0604020202020204" pitchFamily="34" charset="0"/>
              <a:buChar char="•"/>
            </a:pPr>
            <a:r>
              <a:rPr lang="en-US" sz="2133" dirty="0">
                <a:solidFill>
                  <a:srgbClr val="211614"/>
                </a:solidFill>
                <a:latin typeface="Arial" panose="020B0604020202020204" pitchFamily="34" charset="0"/>
                <a:cs typeface="Arial" panose="020B0604020202020204" pitchFamily="34" charset="0"/>
              </a:rPr>
              <a:t>Dynamic web filtering with cloud-based </a:t>
            </a:r>
            <a:br>
              <a:rPr lang="en-US" sz="2133" dirty="0">
                <a:solidFill>
                  <a:srgbClr val="211614"/>
                </a:solidFill>
                <a:latin typeface="Arial" panose="020B0604020202020204" pitchFamily="34" charset="0"/>
                <a:cs typeface="Arial" panose="020B0604020202020204" pitchFamily="34" charset="0"/>
              </a:rPr>
            </a:br>
            <a:r>
              <a:rPr lang="en-US" sz="2133" dirty="0">
                <a:solidFill>
                  <a:srgbClr val="211614"/>
                </a:solidFill>
                <a:latin typeface="Arial" panose="020B0604020202020204" pitchFamily="34" charset="0"/>
                <a:cs typeface="Arial" panose="020B0604020202020204" pitchFamily="34" charset="0"/>
              </a:rPr>
              <a:t>real-time categorization database</a:t>
            </a:r>
            <a:endParaRPr lang="en-US" sz="5867" dirty="0">
              <a:latin typeface="Arial" panose="020B0604020202020204" pitchFamily="34" charset="0"/>
              <a:cs typeface="Arial" panose="020B0604020202020204" pitchFamily="34" charset="0"/>
            </a:endParaRPr>
          </a:p>
          <a:p>
            <a:pPr marL="228594" indent="-228594">
              <a:lnSpc>
                <a:spcPct val="200000"/>
              </a:lnSpc>
              <a:buFont typeface="Arial" panose="020B0604020202020204" pitchFamily="34" charset="0"/>
              <a:buChar char="•"/>
            </a:pPr>
            <a:r>
              <a:rPr lang="en-US" sz="2133" dirty="0">
                <a:solidFill>
                  <a:srgbClr val="211614"/>
                </a:solidFill>
                <a:latin typeface="Arial" panose="020B0604020202020204" pitchFamily="34" charset="0"/>
                <a:cs typeface="Arial" panose="020B0604020202020204" pitchFamily="34" charset="0"/>
              </a:rPr>
              <a:t>Over 140 million URLs with 64 categories </a:t>
            </a:r>
          </a:p>
          <a:p>
            <a:pPr marL="228594" indent="-228594">
              <a:lnSpc>
                <a:spcPct val="200000"/>
              </a:lnSpc>
              <a:buFont typeface="Arial" panose="020B0604020202020204" pitchFamily="34" charset="0"/>
              <a:buChar char="•"/>
            </a:pPr>
            <a:r>
              <a:rPr lang="en-US" sz="2133" dirty="0">
                <a:solidFill>
                  <a:srgbClr val="211614"/>
                </a:solidFill>
                <a:latin typeface="Arial" panose="020B0604020202020204" pitchFamily="34" charset="0"/>
                <a:cs typeface="Arial" panose="020B0604020202020204" pitchFamily="34" charset="0"/>
              </a:rPr>
              <a:t>Additional web filtering features</a:t>
            </a:r>
            <a:endParaRPr lang="en-US" sz="5867"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2A69F3D-CD27-D742-BB6E-C2521CAD9480}"/>
              </a:ext>
            </a:extLst>
          </p:cNvPr>
          <p:cNvPicPr>
            <a:picLocks noChangeAspect="1"/>
          </p:cNvPicPr>
          <p:nvPr/>
        </p:nvPicPr>
        <p:blipFill>
          <a:blip r:embed="rId7"/>
          <a:stretch>
            <a:fillRect/>
          </a:stretch>
        </p:blipFill>
        <p:spPr>
          <a:xfrm>
            <a:off x="7632171" y="2019336"/>
            <a:ext cx="2539669" cy="1187019"/>
          </a:xfrm>
          <a:prstGeom prst="rect">
            <a:avLst/>
          </a:prstGeom>
        </p:spPr>
      </p:pic>
      <p:pic>
        <p:nvPicPr>
          <p:cNvPr id="8" name="Picture 7">
            <a:extLst>
              <a:ext uri="{FF2B5EF4-FFF2-40B4-BE49-F238E27FC236}">
                <a16:creationId xmlns:a16="http://schemas.microsoft.com/office/drawing/2014/main" id="{22FFF918-FA1B-F647-BF24-2DFA827F768C}"/>
              </a:ext>
            </a:extLst>
          </p:cNvPr>
          <p:cNvPicPr>
            <a:picLocks noChangeAspect="1"/>
          </p:cNvPicPr>
          <p:nvPr/>
        </p:nvPicPr>
        <p:blipFill>
          <a:blip r:embed="rId8"/>
          <a:stretch>
            <a:fillRect/>
          </a:stretch>
        </p:blipFill>
        <p:spPr>
          <a:xfrm>
            <a:off x="7357842" y="3656780"/>
            <a:ext cx="3150503" cy="2220492"/>
          </a:xfrm>
          <a:prstGeom prst="rect">
            <a:avLst/>
          </a:prstGeom>
        </p:spPr>
      </p:pic>
    </p:spTree>
    <p:extLst>
      <p:ext uri="{BB962C8B-B14F-4D97-AF65-F5344CB8AC3E}">
        <p14:creationId xmlns:p14="http://schemas.microsoft.com/office/powerpoint/2010/main" val="235815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7380285" y="1628800"/>
            <a:ext cx="4081928" cy="4369104"/>
            <a:chOff x="7490011" y="605232"/>
            <a:chExt cx="4580456" cy="5313130"/>
          </a:xfrm>
        </p:grpSpPr>
        <p:grpSp>
          <p:nvGrpSpPr>
            <p:cNvPr id="19" name="组合 18"/>
            <p:cNvGrpSpPr/>
            <p:nvPr/>
          </p:nvGrpSpPr>
          <p:grpSpPr>
            <a:xfrm>
              <a:off x="7490011" y="605232"/>
              <a:ext cx="4196857" cy="1878750"/>
              <a:chOff x="7490011" y="605232"/>
              <a:chExt cx="4196857" cy="1878750"/>
            </a:xfrm>
          </p:grpSpPr>
          <p:sp>
            <p:nvSpPr>
              <p:cNvPr id="42" name="三角形 75"/>
              <p:cNvSpPr/>
              <p:nvPr/>
            </p:nvSpPr>
            <p:spPr>
              <a:xfrm rot="10800000" flipH="1">
                <a:off x="7722652" y="1339197"/>
                <a:ext cx="3676390" cy="1144785"/>
              </a:xfrm>
              <a:prstGeom prst="triangle">
                <a:avLst>
                  <a:gd name="adj" fmla="val 40045"/>
                </a:avLst>
              </a:prstGeom>
              <a:gradFill flip="none" rotWithShape="1">
                <a:gsLst>
                  <a:gs pos="0">
                    <a:schemeClr val="accent6">
                      <a:lumMod val="67000"/>
                    </a:schemeClr>
                  </a:gs>
                  <a:gs pos="29000">
                    <a:schemeClr val="accent6">
                      <a:lumMod val="97000"/>
                      <a:lumOff val="3000"/>
                    </a:schemeClr>
                  </a:gs>
                  <a:gs pos="100000">
                    <a:schemeClr val="accent6">
                      <a:lumMod val="60000"/>
                      <a:lumOff val="40000"/>
                    </a:schemeClr>
                  </a:gs>
                </a:gsLst>
                <a:lin ang="16200000" scaled="1"/>
                <a:tileRec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kumimoji="1" lang="zh-CN" altLang="en-US" sz="2400">
                  <a:latin typeface="Arial" panose="020B0604020202020204" pitchFamily="34" charset="0"/>
                  <a:cs typeface="Arial" panose="020B0604020202020204" pitchFamily="34" charset="0"/>
                </a:endParaRPr>
              </a:p>
            </p:txBody>
          </p:sp>
          <p:pic>
            <p:nvPicPr>
              <p:cNvPr id="43" name="图片 42"/>
              <p:cNvPicPr>
                <a:picLocks noChangeAspect="1"/>
              </p:cNvPicPr>
              <p:nvPr/>
            </p:nvPicPr>
            <p:blipFill>
              <a:blip r:embed="rId3"/>
              <a:stretch>
                <a:fillRect/>
              </a:stretch>
            </p:blipFill>
            <p:spPr>
              <a:xfrm>
                <a:off x="8881084" y="701788"/>
                <a:ext cx="733425" cy="609600"/>
              </a:xfrm>
              <a:prstGeom prst="rect">
                <a:avLst/>
              </a:prstGeom>
            </p:spPr>
          </p:pic>
          <p:pic>
            <p:nvPicPr>
              <p:cNvPr id="44" name="图片 43"/>
              <p:cNvPicPr>
                <a:picLocks noChangeAspect="1"/>
              </p:cNvPicPr>
              <p:nvPr/>
            </p:nvPicPr>
            <p:blipFill>
              <a:blip r:embed="rId4"/>
              <a:stretch>
                <a:fillRect/>
              </a:stretch>
            </p:blipFill>
            <p:spPr>
              <a:xfrm>
                <a:off x="9683835" y="761829"/>
                <a:ext cx="586740" cy="576264"/>
              </a:xfrm>
              <a:prstGeom prst="rect">
                <a:avLst/>
              </a:prstGeom>
            </p:spPr>
          </p:pic>
          <p:pic>
            <p:nvPicPr>
              <p:cNvPr id="45" name="图片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29840" y="605232"/>
                <a:ext cx="757028" cy="757028"/>
              </a:xfrm>
              <a:prstGeom prst="rect">
                <a:avLst/>
              </a:prstGeom>
            </p:spPr>
          </p:pic>
          <p:pic>
            <p:nvPicPr>
              <p:cNvPr id="46" name="图片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94706" y="774887"/>
                <a:ext cx="510810" cy="510810"/>
              </a:xfrm>
              <a:prstGeom prst="rect">
                <a:avLst/>
              </a:prstGeom>
            </p:spPr>
          </p:pic>
          <p:pic>
            <p:nvPicPr>
              <p:cNvPr id="47" name="图片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90011" y="783933"/>
                <a:ext cx="1335382" cy="513184"/>
              </a:xfrm>
              <a:prstGeom prst="rect">
                <a:avLst/>
              </a:prstGeom>
            </p:spPr>
          </p:pic>
        </p:grpSp>
        <p:grpSp>
          <p:nvGrpSpPr>
            <p:cNvPr id="20" name="组合 19"/>
            <p:cNvGrpSpPr/>
            <p:nvPr/>
          </p:nvGrpSpPr>
          <p:grpSpPr>
            <a:xfrm>
              <a:off x="7722652" y="2356012"/>
              <a:ext cx="4125216" cy="3562350"/>
              <a:chOff x="7278152" y="1403512"/>
              <a:chExt cx="4125216" cy="3562350"/>
            </a:xfrm>
          </p:grpSpPr>
          <p:grpSp>
            <p:nvGrpSpPr>
              <p:cNvPr id="23" name="组合 22"/>
              <p:cNvGrpSpPr/>
              <p:nvPr/>
            </p:nvGrpSpPr>
            <p:grpSpPr>
              <a:xfrm>
                <a:off x="7278152" y="1403512"/>
                <a:ext cx="3571875" cy="3562350"/>
                <a:chOff x="5931952" y="1124112"/>
                <a:chExt cx="3571875" cy="3562350"/>
              </a:xfrm>
            </p:grpSpPr>
            <p:pic>
              <p:nvPicPr>
                <p:cNvPr id="25" name="图片 24"/>
                <p:cNvPicPr>
                  <a:picLocks noChangeAspect="1"/>
                </p:cNvPicPr>
                <p:nvPr/>
              </p:nvPicPr>
              <p:blipFill>
                <a:blip r:embed="rId8"/>
                <a:stretch>
                  <a:fillRect/>
                </a:stretch>
              </p:blipFill>
              <p:spPr>
                <a:xfrm>
                  <a:off x="5931952" y="1124112"/>
                  <a:ext cx="3571875" cy="3562350"/>
                </a:xfrm>
                <a:prstGeom prst="rect">
                  <a:avLst/>
                </a:prstGeom>
              </p:spPr>
            </p:pic>
            <p:grpSp>
              <p:nvGrpSpPr>
                <p:cNvPr id="26" name="组合 25"/>
                <p:cNvGrpSpPr/>
                <p:nvPr/>
              </p:nvGrpSpPr>
              <p:grpSpPr>
                <a:xfrm>
                  <a:off x="6219665" y="1944372"/>
                  <a:ext cx="2893367" cy="1859431"/>
                  <a:chOff x="5432265" y="1258572"/>
                  <a:chExt cx="2893367" cy="1859431"/>
                </a:xfrm>
              </p:grpSpPr>
              <p:grpSp>
                <p:nvGrpSpPr>
                  <p:cNvPr id="27" name="组合 26"/>
                  <p:cNvGrpSpPr/>
                  <p:nvPr/>
                </p:nvGrpSpPr>
                <p:grpSpPr>
                  <a:xfrm>
                    <a:off x="5432265" y="2536717"/>
                    <a:ext cx="620067" cy="581286"/>
                    <a:chOff x="5432265" y="2536717"/>
                    <a:chExt cx="620067" cy="581286"/>
                  </a:xfrm>
                </p:grpSpPr>
                <p:sp>
                  <p:nvSpPr>
                    <p:cNvPr id="40" name="矩形 39"/>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1" name="文本框 40"/>
                    <p:cNvSpPr txBox="1"/>
                    <p:nvPr/>
                  </p:nvSpPr>
                  <p:spPr>
                    <a:xfrm>
                      <a:off x="5432265" y="2604596"/>
                      <a:ext cx="559781" cy="286868"/>
                    </a:xfrm>
                    <a:prstGeom prst="rect">
                      <a:avLst/>
                    </a:prstGeom>
                    <a:noFill/>
                  </p:spPr>
                  <p:txBody>
                    <a:bodyPr wrap="none" rtlCol="0">
                      <a:spAutoFit/>
                    </a:bodyPr>
                    <a:lstStyle/>
                    <a:p>
                      <a:r>
                        <a:rPr lang="en-US" altLang="zh-CN" sz="933" b="1" dirty="0">
                          <a:solidFill>
                            <a:schemeClr val="bg1"/>
                          </a:solidFill>
                          <a:latin typeface="Arial" panose="020B0604020202020204" pitchFamily="34" charset="0"/>
                          <a:cs typeface="Arial" panose="020B0604020202020204" pitchFamily="34" charset="0"/>
                        </a:rPr>
                        <a:t>HTTP</a:t>
                      </a:r>
                    </a:p>
                  </p:txBody>
                </p:sp>
              </p:grpSp>
              <p:grpSp>
                <p:nvGrpSpPr>
                  <p:cNvPr id="28" name="组合 27"/>
                  <p:cNvGrpSpPr/>
                  <p:nvPr/>
                </p:nvGrpSpPr>
                <p:grpSpPr>
                  <a:xfrm>
                    <a:off x="6575265" y="1896308"/>
                    <a:ext cx="620067" cy="581286"/>
                    <a:chOff x="5432265" y="2536717"/>
                    <a:chExt cx="620067" cy="581286"/>
                  </a:xfrm>
                </p:grpSpPr>
                <p:sp>
                  <p:nvSpPr>
                    <p:cNvPr id="38" name="矩形 37"/>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9" name="文本框 38"/>
                    <p:cNvSpPr txBox="1"/>
                    <p:nvPr/>
                  </p:nvSpPr>
                  <p:spPr>
                    <a:xfrm>
                      <a:off x="5432265" y="2604596"/>
                      <a:ext cx="543592" cy="286868"/>
                    </a:xfrm>
                    <a:prstGeom prst="rect">
                      <a:avLst/>
                    </a:prstGeom>
                    <a:noFill/>
                  </p:spPr>
                  <p:txBody>
                    <a:bodyPr wrap="none" rtlCol="0">
                      <a:spAutoFit/>
                    </a:bodyPr>
                    <a:lstStyle/>
                    <a:p>
                      <a:r>
                        <a:rPr lang="en-US" altLang="zh-CN" sz="933" b="1" dirty="0">
                          <a:solidFill>
                            <a:schemeClr val="bg1"/>
                          </a:solidFill>
                          <a:latin typeface="Arial" panose="020B0604020202020204" pitchFamily="34" charset="0"/>
                          <a:cs typeface="Arial" panose="020B0604020202020204" pitchFamily="34" charset="0"/>
                        </a:rPr>
                        <a:t>IMAP</a:t>
                      </a:r>
                    </a:p>
                  </p:txBody>
                </p:sp>
              </p:grpSp>
              <p:grpSp>
                <p:nvGrpSpPr>
                  <p:cNvPr id="29" name="组合 28"/>
                  <p:cNvGrpSpPr/>
                  <p:nvPr/>
                </p:nvGrpSpPr>
                <p:grpSpPr>
                  <a:xfrm>
                    <a:off x="7146765" y="1578807"/>
                    <a:ext cx="620067" cy="581286"/>
                    <a:chOff x="5432265" y="2536717"/>
                    <a:chExt cx="620067" cy="581286"/>
                  </a:xfrm>
                </p:grpSpPr>
                <p:sp>
                  <p:nvSpPr>
                    <p:cNvPr id="36" name="矩形 35"/>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7" name="文本框 36"/>
                    <p:cNvSpPr txBox="1"/>
                    <p:nvPr/>
                  </p:nvSpPr>
                  <p:spPr>
                    <a:xfrm>
                      <a:off x="5432265" y="2604596"/>
                      <a:ext cx="566976" cy="286868"/>
                    </a:xfrm>
                    <a:prstGeom prst="rect">
                      <a:avLst/>
                    </a:prstGeom>
                    <a:noFill/>
                  </p:spPr>
                  <p:txBody>
                    <a:bodyPr wrap="none" rtlCol="0">
                      <a:spAutoFit/>
                    </a:bodyPr>
                    <a:lstStyle/>
                    <a:p>
                      <a:r>
                        <a:rPr lang="en-US" altLang="zh-CN" sz="933" b="1" dirty="0">
                          <a:solidFill>
                            <a:schemeClr val="bg1"/>
                          </a:solidFill>
                          <a:latin typeface="Arial" panose="020B0604020202020204" pitchFamily="34" charset="0"/>
                          <a:cs typeface="Arial" panose="020B0604020202020204" pitchFamily="34" charset="0"/>
                        </a:rPr>
                        <a:t>POP3</a:t>
                      </a:r>
                    </a:p>
                  </p:txBody>
                </p:sp>
              </p:grpSp>
              <p:grpSp>
                <p:nvGrpSpPr>
                  <p:cNvPr id="30" name="组合 29"/>
                  <p:cNvGrpSpPr/>
                  <p:nvPr/>
                </p:nvGrpSpPr>
                <p:grpSpPr>
                  <a:xfrm>
                    <a:off x="7705565" y="1258572"/>
                    <a:ext cx="620067" cy="581286"/>
                    <a:chOff x="5432265" y="2536717"/>
                    <a:chExt cx="620067" cy="581286"/>
                  </a:xfrm>
                </p:grpSpPr>
                <p:sp>
                  <p:nvSpPr>
                    <p:cNvPr id="34" name="矩形 33"/>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5" name="文本框 34"/>
                    <p:cNvSpPr txBox="1"/>
                    <p:nvPr/>
                  </p:nvSpPr>
                  <p:spPr>
                    <a:xfrm>
                      <a:off x="5432265" y="2604596"/>
                      <a:ext cx="581366" cy="286868"/>
                    </a:xfrm>
                    <a:prstGeom prst="rect">
                      <a:avLst/>
                    </a:prstGeom>
                    <a:noFill/>
                  </p:spPr>
                  <p:txBody>
                    <a:bodyPr wrap="none" rtlCol="0">
                      <a:spAutoFit/>
                    </a:bodyPr>
                    <a:lstStyle/>
                    <a:p>
                      <a:r>
                        <a:rPr lang="en-US" altLang="zh-CN" sz="933" b="1" dirty="0">
                          <a:solidFill>
                            <a:schemeClr val="bg1"/>
                          </a:solidFill>
                          <a:latin typeface="Arial" panose="020B0604020202020204" pitchFamily="34" charset="0"/>
                          <a:cs typeface="Arial" panose="020B0604020202020204" pitchFamily="34" charset="0"/>
                        </a:rPr>
                        <a:t>SMTP</a:t>
                      </a:r>
                    </a:p>
                  </p:txBody>
                </p:sp>
              </p:grpSp>
              <p:grpSp>
                <p:nvGrpSpPr>
                  <p:cNvPr id="31" name="组合 30"/>
                  <p:cNvGrpSpPr/>
                  <p:nvPr/>
                </p:nvGrpSpPr>
                <p:grpSpPr>
                  <a:xfrm>
                    <a:off x="6052332" y="2219487"/>
                    <a:ext cx="565011" cy="581286"/>
                    <a:chOff x="5487321" y="2536717"/>
                    <a:chExt cx="565011" cy="581286"/>
                  </a:xfrm>
                </p:grpSpPr>
                <p:sp>
                  <p:nvSpPr>
                    <p:cNvPr id="32" name="矩形 31"/>
                    <p:cNvSpPr/>
                    <p:nvPr/>
                  </p:nvSpPr>
                  <p:spPr>
                    <a:xfrm>
                      <a:off x="5487321" y="2536717"/>
                      <a:ext cx="565011" cy="581286"/>
                    </a:xfrm>
                    <a:prstGeom prst="rect">
                      <a:avLst/>
                    </a:prstGeom>
                    <a:gradFill>
                      <a:gsLst>
                        <a:gs pos="100000">
                          <a:srgbClr val="C00000"/>
                        </a:gs>
                        <a:gs pos="100000">
                          <a:schemeClr val="accent1">
                            <a:shade val="93000"/>
                            <a:satMod val="130000"/>
                          </a:schemeClr>
                        </a:gs>
                        <a:gs pos="100000">
                          <a:schemeClr val="accent1">
                            <a:shade val="94000"/>
                            <a:satMod val="135000"/>
                          </a:schemeClr>
                        </a:gs>
                      </a:gsLst>
                    </a:gradFill>
                    <a:effectLst>
                      <a:outerShdw blurRad="40000" dist="23000" dir="5400000" rotWithShape="0">
                        <a:srgbClr val="000000">
                          <a:alpha val="35000"/>
                        </a:srgbClr>
                      </a:outerShdw>
                      <a:softEdge rad="0"/>
                    </a:effectLst>
                    <a:scene3d>
                      <a:camera prst="isometricTopUp"/>
                      <a:lightRig rig="threePt" dir="t">
                        <a:rot lat="0" lon="0" rev="1200000"/>
                      </a:lightRig>
                    </a:scene3d>
                    <a:sp3d z="63500">
                      <a:bevelT w="0" h="190500"/>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33" name="文本框 32"/>
                    <p:cNvSpPr txBox="1"/>
                    <p:nvPr/>
                  </p:nvSpPr>
                  <p:spPr>
                    <a:xfrm>
                      <a:off x="5508465" y="2604596"/>
                      <a:ext cx="462645" cy="286868"/>
                    </a:xfrm>
                    <a:prstGeom prst="rect">
                      <a:avLst/>
                    </a:prstGeom>
                    <a:noFill/>
                  </p:spPr>
                  <p:txBody>
                    <a:bodyPr wrap="none" rtlCol="0">
                      <a:spAutoFit/>
                    </a:bodyPr>
                    <a:lstStyle/>
                    <a:p>
                      <a:r>
                        <a:rPr lang="en-US" altLang="zh-CN" sz="933" b="1" dirty="0">
                          <a:solidFill>
                            <a:schemeClr val="bg1"/>
                          </a:solidFill>
                          <a:latin typeface="Arial" panose="020B0604020202020204" pitchFamily="34" charset="0"/>
                          <a:cs typeface="Arial" panose="020B0604020202020204" pitchFamily="34" charset="0"/>
                        </a:rPr>
                        <a:t>FTP</a:t>
                      </a:r>
                    </a:p>
                  </p:txBody>
                </p:sp>
              </p:grpSp>
            </p:grpSp>
          </p:grpSp>
          <p:sp>
            <p:nvSpPr>
              <p:cNvPr id="24" name="圆角矩形 23"/>
              <p:cNvSpPr/>
              <p:nvPr/>
            </p:nvSpPr>
            <p:spPr>
              <a:xfrm rot="18719099">
                <a:off x="10660582" y="4181090"/>
                <a:ext cx="291771" cy="11938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grpSp>
        <p:pic>
          <p:nvPicPr>
            <p:cNvPr id="21" name="图片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5393" y="2136117"/>
              <a:ext cx="910241" cy="840222"/>
            </a:xfrm>
            <a:prstGeom prst="ellipse">
              <a:avLst/>
            </a:prstGeom>
            <a:ln w="6350" cap="rnd">
              <a:solidFill>
                <a:srgbClr val="D47C0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文本框 21"/>
            <p:cNvSpPr txBox="1"/>
            <p:nvPr/>
          </p:nvSpPr>
          <p:spPr>
            <a:xfrm>
              <a:off x="10518589" y="2005126"/>
              <a:ext cx="1551878" cy="308935"/>
            </a:xfrm>
            <a:prstGeom prst="rect">
              <a:avLst/>
            </a:prstGeom>
            <a:noFill/>
          </p:spPr>
          <p:txBody>
            <a:bodyPr wrap="square" rtlCol="0">
              <a:spAutoFit/>
            </a:bodyPr>
            <a:lstStyle/>
            <a:p>
              <a:endParaRPr kumimoji="1" lang="zh-CN" altLang="en-US" sz="1051" b="1">
                <a:latin typeface="Arial" panose="020B0604020202020204" pitchFamily="34" charset="0"/>
                <a:ea typeface="微软雅黑" panose="020B0503020204020204" pitchFamily="34" charset="-122"/>
                <a:cs typeface="Arial" panose="020B0604020202020204" pitchFamily="34" charset="0"/>
              </a:endParaRPr>
            </a:p>
          </p:txBody>
        </p:sp>
      </p:grpSp>
      <p:sp>
        <p:nvSpPr>
          <p:cNvPr id="50" name="三角形 75"/>
          <p:cNvSpPr/>
          <p:nvPr/>
        </p:nvSpPr>
        <p:spPr>
          <a:xfrm rot="9018471" flipH="1">
            <a:off x="8675311" y="4835679"/>
            <a:ext cx="2603789" cy="1071615"/>
          </a:xfrm>
          <a:prstGeom prst="triangle">
            <a:avLst>
              <a:gd name="adj" fmla="val 47990"/>
            </a:avLst>
          </a:prstGeom>
          <a:gradFill>
            <a:gsLst>
              <a:gs pos="23000">
                <a:schemeClr val="bg1">
                  <a:alpha val="40000"/>
                </a:schemeClr>
              </a:gs>
              <a:gs pos="91000">
                <a:srgbClr val="FF6E8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zh-CN" altLang="en-US" sz="2400">
              <a:latin typeface="Arial" panose="020B0604020202020204" pitchFamily="34" charset="0"/>
              <a:cs typeface="Arial" panose="020B0604020202020204" pitchFamily="34" charset="0"/>
            </a:endParaRPr>
          </a:p>
        </p:txBody>
      </p:sp>
      <p:sp>
        <p:nvSpPr>
          <p:cNvPr id="52" name="内容占位符 2"/>
          <p:cNvSpPr txBox="1">
            <a:spLocks/>
          </p:cNvSpPr>
          <p:nvPr/>
        </p:nvSpPr>
        <p:spPr>
          <a:xfrm>
            <a:off x="640727" y="1923744"/>
            <a:ext cx="6273492" cy="4383728"/>
          </a:xfrm>
          <a:prstGeom prst="rect">
            <a:avLst/>
          </a:prstGeom>
        </p:spPr>
        <p:txBody>
          <a:bodyPr/>
          <a:lstStyle>
            <a:lvl1pPr marL="342900" indent="-342900" algn="l" defTabSz="914400" rtl="0" eaLnBrk="1" latinLnBrk="0" hangingPunct="1">
              <a:spcBef>
                <a:spcPct val="20000"/>
              </a:spcBef>
              <a:buFont typeface="Arial" pitchFamily="34" charset="0"/>
              <a:buChar char="•"/>
              <a:defRPr sz="2000" kern="1200">
                <a:solidFill>
                  <a:srgbClr val="002060"/>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rgbClr val="002060"/>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600" kern="1200">
                <a:solidFill>
                  <a:srgbClr val="002060"/>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400" kern="1200">
                <a:solidFill>
                  <a:srgbClr val="002060"/>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00000"/>
            </a:pPr>
            <a:r>
              <a:rPr lang="en-US" altLang="zh-CN" dirty="0">
                <a:solidFill>
                  <a:schemeClr val="tx1"/>
                </a:solidFill>
                <a:latin typeface="Arial" panose="020B0604020202020204" pitchFamily="34" charset="0"/>
                <a:cs typeface="Arial" panose="020B0604020202020204" pitchFamily="34" charset="0"/>
              </a:rPr>
              <a:t>High performance, low </a:t>
            </a:r>
            <a:r>
              <a:rPr lang="en-US" dirty="0">
                <a:solidFill>
                  <a:schemeClr val="tx1"/>
                </a:solidFill>
                <a:latin typeface="Arial" panose="020B0604020202020204" pitchFamily="34" charset="0"/>
                <a:cs typeface="Arial" panose="020B0604020202020204" pitchFamily="34" charset="0"/>
              </a:rPr>
              <a:t>latency</a:t>
            </a:r>
            <a:endParaRPr lang="en-US" altLang="zh-CN" dirty="0">
              <a:solidFill>
                <a:schemeClr val="tx1"/>
              </a:solidFill>
              <a:latin typeface="Arial" panose="020B0604020202020204" pitchFamily="34" charset="0"/>
              <a:cs typeface="Arial" panose="020B0604020202020204" pitchFamily="34" charset="0"/>
            </a:endParaRPr>
          </a:p>
          <a:p>
            <a:pPr>
              <a:buSzPct val="100000"/>
            </a:pPr>
            <a:r>
              <a:rPr lang="en-US" altLang="zh-CN" dirty="0">
                <a:solidFill>
                  <a:schemeClr val="tx1"/>
                </a:solidFill>
                <a:latin typeface="Arial" panose="020B0604020202020204" pitchFamily="34" charset="0"/>
                <a:cs typeface="Arial" panose="020B0604020202020204" pitchFamily="34" charset="0"/>
              </a:rPr>
              <a:t>Virus detection on various file transmission protocols: HTTP,</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HTTPS,</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SMTP,</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POP3,</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FTP,</a:t>
            </a:r>
            <a:r>
              <a:rPr lang="zh-CN" altLang="en-US" dirty="0">
                <a:solidFill>
                  <a:schemeClr val="tx1"/>
                </a:solidFill>
                <a:latin typeface="Arial" panose="020B0604020202020204" pitchFamily="34" charset="0"/>
                <a:cs typeface="Arial" panose="020B0604020202020204" pitchFamily="34" charset="0"/>
              </a:rPr>
              <a:t> </a:t>
            </a:r>
            <a:r>
              <a:rPr lang="en-US" altLang="zh-CN" dirty="0">
                <a:solidFill>
                  <a:schemeClr val="tx1"/>
                </a:solidFill>
                <a:latin typeface="Arial" panose="020B0604020202020204" pitchFamily="34" charset="0"/>
                <a:cs typeface="Arial" panose="020B0604020202020204" pitchFamily="34" charset="0"/>
              </a:rPr>
              <a:t>IMAP4</a:t>
            </a:r>
          </a:p>
          <a:p>
            <a:pPr>
              <a:buSzPct val="100000"/>
            </a:pPr>
            <a:r>
              <a:rPr lang="en-US" altLang="zh-CN" dirty="0">
                <a:solidFill>
                  <a:schemeClr val="tx1"/>
                </a:solidFill>
                <a:latin typeface="Arial" panose="020B0604020202020204" pitchFamily="34" charset="0"/>
                <a:cs typeface="Arial" panose="020B0604020202020204" pitchFamily="34" charset="0"/>
              </a:rPr>
              <a:t>Virus detection on various file types: </a:t>
            </a:r>
            <a:r>
              <a:rPr lang="en-US" altLang="zh-CN" b="1" dirty="0">
                <a:solidFill>
                  <a:schemeClr val="tx1"/>
                </a:solidFill>
                <a:latin typeface="Arial" panose="020B0604020202020204" pitchFamily="34" charset="0"/>
                <a:cs typeface="Arial" panose="020B0604020202020204" pitchFamily="34" charset="0"/>
              </a:rPr>
              <a:t>RAR, ZIP, GZIP, BZIP2, TAR</a:t>
            </a:r>
          </a:p>
          <a:p>
            <a:pPr>
              <a:buSzPct val="100000"/>
            </a:pPr>
            <a:r>
              <a:rPr lang="en-US" altLang="zh-CN" dirty="0">
                <a:solidFill>
                  <a:schemeClr val="tx1"/>
                </a:solidFill>
                <a:latin typeface="Arial" panose="020B0604020202020204" pitchFamily="34" charset="0"/>
                <a:cs typeface="Arial" panose="020B0604020202020204" pitchFamily="34" charset="0"/>
              </a:rPr>
              <a:t>Support for </a:t>
            </a:r>
            <a:r>
              <a:rPr lang="en-US" altLang="zh-CN" b="1" dirty="0">
                <a:solidFill>
                  <a:srgbClr val="C00000"/>
                </a:solidFill>
                <a:latin typeface="Arial" panose="020B0604020202020204" pitchFamily="34" charset="0"/>
                <a:cs typeface="Arial" panose="020B0604020202020204" pitchFamily="34" charset="0"/>
              </a:rPr>
              <a:t>compressed</a:t>
            </a:r>
            <a:r>
              <a:rPr lang="en-US" altLang="zh-CN" dirty="0">
                <a:solidFill>
                  <a:schemeClr val="tx1"/>
                </a:solidFill>
                <a:latin typeface="Arial" panose="020B0604020202020204" pitchFamily="34" charset="0"/>
                <a:cs typeface="Arial" panose="020B0604020202020204" pitchFamily="34" charset="0"/>
              </a:rPr>
              <a:t> file virus scanning</a:t>
            </a:r>
          </a:p>
          <a:p>
            <a:pPr>
              <a:buSzPct val="100000"/>
            </a:pPr>
            <a:r>
              <a:rPr lang="en-US" altLang="zh-CN" b="1" dirty="0">
                <a:solidFill>
                  <a:srgbClr val="C00000"/>
                </a:solidFill>
                <a:latin typeface="Arial" panose="020B0604020202020204" pitchFamily="34" charset="0"/>
                <a:cs typeface="Arial" panose="020B0604020202020204" pitchFamily="34" charset="0"/>
              </a:rPr>
              <a:t>3.2 million </a:t>
            </a:r>
            <a:r>
              <a:rPr lang="en-US" altLang="zh-CN" dirty="0">
                <a:solidFill>
                  <a:schemeClr val="tx1"/>
                </a:solidFill>
                <a:latin typeface="Arial" panose="020B0604020202020204" pitchFamily="34" charset="0"/>
                <a:cs typeface="Arial" panose="020B0604020202020204" pitchFamily="34" charset="0"/>
              </a:rPr>
              <a:t>virus signature library</a:t>
            </a:r>
          </a:p>
          <a:p>
            <a:pPr>
              <a:buSzPct val="100000"/>
            </a:pPr>
            <a:r>
              <a:rPr lang="en-US" altLang="zh-CN" dirty="0">
                <a:solidFill>
                  <a:schemeClr val="tx1"/>
                </a:solidFill>
                <a:latin typeface="Arial" panose="020B0604020202020204" pitchFamily="34" charset="0"/>
                <a:cs typeface="Arial" panose="020B0604020202020204" pitchFamily="34" charset="0"/>
              </a:rPr>
              <a:t>Forensics</a:t>
            </a:r>
          </a:p>
        </p:txBody>
      </p:sp>
      <p:sp>
        <p:nvSpPr>
          <p:cNvPr id="2" name="Title 1">
            <a:extLst>
              <a:ext uri="{FF2B5EF4-FFF2-40B4-BE49-F238E27FC236}">
                <a16:creationId xmlns:a16="http://schemas.microsoft.com/office/drawing/2014/main" id="{38D4BA5D-86A6-2A4C-B690-A573F54260FE}"/>
              </a:ext>
            </a:extLst>
          </p:cNvPr>
          <p:cNvSpPr>
            <a:spLocks noGrp="1"/>
          </p:cNvSpPr>
          <p:nvPr>
            <p:ph type="title"/>
          </p:nvPr>
        </p:nvSpPr>
        <p:spPr/>
        <p:txBody>
          <a:bodyPr>
            <a:noAutofit/>
          </a:bodyPr>
          <a:lstStyle/>
          <a:p>
            <a:r>
              <a:rPr lang="en-US" altLang="zh-CN" dirty="0"/>
              <a:t>Antivirus: </a:t>
            </a:r>
            <a:br>
              <a:rPr lang="en-US" altLang="zh-CN" dirty="0"/>
            </a:br>
            <a:r>
              <a:rPr lang="en-US" altLang="zh-CN" dirty="0"/>
              <a:t>Effectively Detects and Blocks Malwares</a:t>
            </a:r>
            <a:endParaRPr lang="en-US" dirty="0"/>
          </a:p>
        </p:txBody>
      </p:sp>
    </p:spTree>
    <p:extLst>
      <p:ext uri="{BB962C8B-B14F-4D97-AF65-F5344CB8AC3E}">
        <p14:creationId xmlns:p14="http://schemas.microsoft.com/office/powerpoint/2010/main" val="4033779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标题 1"/>
          <p:cNvSpPr>
            <a:spLocks noGrp="1"/>
          </p:cNvSpPr>
          <p:nvPr>
            <p:ph type="title"/>
          </p:nvPr>
        </p:nvSpPr>
        <p:spPr>
          <a:extLst>
            <a:ext uri="{91240B29-F687-4f45-9708-019B960494DF}">
              <a14:hiddenLine xmlns="" xmlns:a14="http://schemas.microsoft.com/office/drawing/2010/main" w="9525">
                <a:solidFill>
                  <a:srgbClr val="000000"/>
                </a:solidFill>
                <a:prstDash val="dash"/>
                <a:miter lim="800000"/>
                <a:headEnd/>
                <a:tailEnd/>
              </a14:hiddenLine>
            </a:ext>
          </a:extLst>
        </p:spPr>
        <p:txBody>
          <a:bodyPr vert="horz" lIns="121920" tIns="60960" rIns="121920" bIns="60960" rtlCol="0" anchor="ctr" anchorCtr="0">
            <a:noAutofit/>
          </a:bodyPr>
          <a:lstStyle/>
          <a:p>
            <a:pPr defTabSz="1219170"/>
            <a:r>
              <a:rPr lang="en-US" altLang="zh-CN" b="1" dirty="0"/>
              <a:t>Cloud Sandbox</a:t>
            </a:r>
            <a:r>
              <a:rPr lang="zh-CN" altLang="en-US" b="1" dirty="0"/>
              <a:t> </a:t>
            </a:r>
            <a:r>
              <a:rPr lang="en-US" altLang="zh-CN" b="1" dirty="0"/>
              <a:t/>
            </a:r>
            <a:br>
              <a:rPr lang="en-US" altLang="zh-CN" b="1" dirty="0"/>
            </a:br>
            <a:r>
              <a:rPr lang="en-US" altLang="zh-CN" b="1" dirty="0"/>
              <a:t>-</a:t>
            </a:r>
            <a:r>
              <a:rPr lang="zh-CN" altLang="en-US" b="1" dirty="0"/>
              <a:t> </a:t>
            </a:r>
            <a:r>
              <a:rPr lang="en-US" altLang="zh-CN" b="1" dirty="0"/>
              <a:t>Near</a:t>
            </a:r>
            <a:r>
              <a:rPr lang="zh-CN" altLang="en-US" b="1" dirty="0"/>
              <a:t> </a:t>
            </a:r>
            <a:r>
              <a:rPr lang="en-US" altLang="zh-CN" b="1" dirty="0"/>
              <a:t>Real-time</a:t>
            </a:r>
            <a:r>
              <a:rPr lang="zh-CN" altLang="en-US" b="1" dirty="0"/>
              <a:t> </a:t>
            </a:r>
            <a:r>
              <a:rPr lang="en-US" altLang="zh-CN" b="1" dirty="0"/>
              <a:t>Prevention</a:t>
            </a:r>
            <a:r>
              <a:rPr lang="zh-CN" altLang="en-US" b="1" dirty="0"/>
              <a:t> </a:t>
            </a:r>
            <a:r>
              <a:rPr lang="en-US" altLang="zh-CN" b="1" dirty="0"/>
              <a:t>and</a:t>
            </a:r>
            <a:r>
              <a:rPr lang="zh-CN" altLang="en-US" b="1" dirty="0"/>
              <a:t> </a:t>
            </a:r>
            <a:r>
              <a:rPr lang="en-US" altLang="zh-CN" b="1" dirty="0"/>
              <a:t>Cloud</a:t>
            </a:r>
            <a:r>
              <a:rPr lang="zh-CN" altLang="en-US" b="1" dirty="0"/>
              <a:t> </a:t>
            </a:r>
            <a:r>
              <a:rPr lang="en-US" altLang="zh-CN" b="1" dirty="0"/>
              <a:t>Intelligence</a:t>
            </a:r>
            <a:endParaRPr lang="zh-CN" altLang="en-US" b="1" dirty="0"/>
          </a:p>
        </p:txBody>
      </p:sp>
      <p:graphicFrame>
        <p:nvGraphicFramePr>
          <p:cNvPr id="3" name="Diagram 2">
            <a:extLst>
              <a:ext uri="{FF2B5EF4-FFF2-40B4-BE49-F238E27FC236}">
                <a16:creationId xmlns:a16="http://schemas.microsoft.com/office/drawing/2014/main" id="{96DBD39F-746F-4249-9B01-477197E3D929}"/>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矩形 52"/>
          <p:cNvSpPr>
            <a:spLocks noChangeArrowheads="1"/>
          </p:cNvSpPr>
          <p:nvPr/>
        </p:nvSpPr>
        <p:spPr bwMode="auto">
          <a:xfrm>
            <a:off x="815413" y="5387330"/>
            <a:ext cx="9793816" cy="748520"/>
          </a:xfrm>
          <a:prstGeom prst="rect">
            <a:avLst/>
          </a:prstGeom>
          <a:solidFill>
            <a:schemeClr val="bg1"/>
          </a:solidFill>
          <a:ln w="3175">
            <a:solidFill>
              <a:srgbClr val="D9D9D9"/>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lang="zh-CN" altLang="en-US" sz="2400">
              <a:latin typeface="Arial" panose="020B0604020202020204" pitchFamily="34" charset="0"/>
              <a:ea typeface="Calibri" charset="0"/>
              <a:cs typeface="Arial" panose="020B0604020202020204" pitchFamily="34" charset="0"/>
            </a:endParaRPr>
          </a:p>
        </p:txBody>
      </p:sp>
      <p:grpSp>
        <p:nvGrpSpPr>
          <p:cNvPr id="14339" name="组合 2"/>
          <p:cNvGrpSpPr>
            <a:grpSpLocks/>
          </p:cNvGrpSpPr>
          <p:nvPr/>
        </p:nvGrpSpPr>
        <p:grpSpPr bwMode="auto">
          <a:xfrm>
            <a:off x="815413" y="1628800"/>
            <a:ext cx="9793817" cy="2972823"/>
            <a:chOff x="827584" y="1121356"/>
            <a:chExt cx="7344816" cy="2309293"/>
          </a:xfrm>
        </p:grpSpPr>
        <p:sp>
          <p:nvSpPr>
            <p:cNvPr id="43" name="矩形 53"/>
            <p:cNvSpPr>
              <a:spLocks noChangeArrowheads="1"/>
            </p:cNvSpPr>
            <p:nvPr/>
          </p:nvSpPr>
          <p:spPr bwMode="auto">
            <a:xfrm>
              <a:off x="827584" y="1121356"/>
              <a:ext cx="7344816" cy="2309293"/>
            </a:xfrm>
            <a:prstGeom prst="rect">
              <a:avLst/>
            </a:prstGeom>
            <a:solidFill>
              <a:schemeClr val="bg1"/>
            </a:solidFill>
            <a:ln w="3175">
              <a:solidFill>
                <a:srgbClr val="D9D9D9"/>
              </a:solidFill>
              <a:miter lim="800000"/>
              <a:headEnd/>
              <a:tailEnd/>
            </a:ln>
            <a:effectLst>
              <a:outerShdw blurRad="50800" dist="38100" dir="2700000" algn="tl" rotWithShape="0">
                <a:srgbClr val="000000">
                  <a:alpha val="39998"/>
                </a:srgbClr>
              </a:outerShdw>
            </a:effectLst>
          </p:spPr>
          <p:txBody>
            <a:bodyPr anchor="ctr"/>
            <a:lstStyle/>
            <a:p>
              <a:pPr algn="ctr" eaLnBrk="1" hangingPunct="1">
                <a:defRPr/>
              </a:pPr>
              <a:endParaRPr lang="zh-CN" altLang="en-US" sz="2000">
                <a:latin typeface="Arial" panose="020B0604020202020204" pitchFamily="34" charset="0"/>
                <a:ea typeface="Calibri" charset="0"/>
                <a:cs typeface="Arial" panose="020B0604020202020204" pitchFamily="34" charset="0"/>
              </a:endParaRPr>
            </a:p>
          </p:txBody>
        </p:sp>
        <p:sp>
          <p:nvSpPr>
            <p:cNvPr id="44" name="TextBox 43"/>
            <p:cNvSpPr txBox="1">
              <a:spLocks noChangeArrowheads="1"/>
            </p:cNvSpPr>
            <p:nvPr/>
          </p:nvSpPr>
          <p:spPr bwMode="auto">
            <a:xfrm>
              <a:off x="971589" y="2617193"/>
              <a:ext cx="2377874" cy="605672"/>
            </a:xfrm>
            <a:prstGeom prst="rect">
              <a:avLst/>
            </a:prstGeom>
            <a:solidFill>
              <a:srgbClr val="D3E0F1"/>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85750" indent="-285750"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URL whitelist, file signature verification</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Cloud-based suspicious samples</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MD5</a:t>
              </a:r>
              <a:r>
                <a:rPr lang="zh-CN" altLang="en-US" sz="1067">
                  <a:latin typeface="Arial" panose="020B0604020202020204" pitchFamily="34" charset="0"/>
                  <a:ea typeface="Calibri" charset="0"/>
                  <a:cs typeface="Arial" panose="020B0604020202020204" pitchFamily="34" charset="0"/>
                </a:rPr>
                <a:t>  </a:t>
              </a:r>
              <a:r>
                <a:rPr lang="en-US" altLang="zh-CN" sz="1067" dirty="0">
                  <a:latin typeface="Arial" panose="020B0604020202020204" pitchFamily="34" charset="0"/>
                  <a:ea typeface="Calibri" charset="0"/>
                  <a:cs typeface="Arial" panose="020B0604020202020204" pitchFamily="34" charset="0"/>
                </a:rPr>
                <a:t>query for file behavior; verification and report</a:t>
              </a:r>
            </a:p>
          </p:txBody>
        </p:sp>
        <p:sp>
          <p:nvSpPr>
            <p:cNvPr id="45" name="TextBox 44"/>
            <p:cNvSpPr txBox="1">
              <a:spLocks noChangeArrowheads="1"/>
            </p:cNvSpPr>
            <p:nvPr/>
          </p:nvSpPr>
          <p:spPr bwMode="auto">
            <a:xfrm>
              <a:off x="5840260" y="2617193"/>
              <a:ext cx="2231590" cy="621580"/>
            </a:xfrm>
            <a:prstGeom prst="rect">
              <a:avLst/>
            </a:prstGeom>
            <a:solidFill>
              <a:srgbClr val="9BDDC4"/>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85750" indent="-285750"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Identify the malicious files</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Generate threat log and report </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Share the threat intelligence</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Block the threat by firewalls</a:t>
              </a:r>
            </a:p>
          </p:txBody>
        </p:sp>
        <p:sp>
          <p:nvSpPr>
            <p:cNvPr id="46" name="TextBox 45"/>
            <p:cNvSpPr txBox="1">
              <a:spLocks noChangeArrowheads="1"/>
            </p:cNvSpPr>
            <p:nvPr/>
          </p:nvSpPr>
          <p:spPr bwMode="auto">
            <a:xfrm>
              <a:off x="3494016" y="2617193"/>
              <a:ext cx="2245695" cy="581963"/>
            </a:xfrm>
            <a:prstGeom prst="rect">
              <a:avLst/>
            </a:prstGeom>
            <a:solidFill>
              <a:srgbClr val="D0D3D8"/>
            </a:solidFill>
            <a:ln>
              <a:noFill/>
            </a:ln>
            <a:effectLst>
              <a:outerShdw blurRad="50800" dist="38100" dir="2700000" algn="tl" rotWithShape="0">
                <a:srgbClr val="000000">
                  <a:alpha val="39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charset="0"/>
                  <a:ea typeface="SimSun" charset="-122"/>
                </a:defRPr>
              </a:lvl1pPr>
              <a:lvl2pPr marL="742950" indent="-285750" eaLnBrk="0" hangingPunct="0">
                <a:defRPr>
                  <a:solidFill>
                    <a:schemeClr val="tx1"/>
                  </a:solidFill>
                  <a:latin typeface="Calibri" charset="0"/>
                  <a:ea typeface="SimSun" charset="-122"/>
                </a:defRPr>
              </a:lvl2pPr>
              <a:lvl3pPr marL="1143000" indent="-228600" eaLnBrk="0" hangingPunct="0">
                <a:defRPr>
                  <a:solidFill>
                    <a:schemeClr val="tx1"/>
                  </a:solidFill>
                  <a:latin typeface="Calibri" charset="0"/>
                  <a:ea typeface="SimSun" charset="-122"/>
                </a:defRPr>
              </a:lvl3pPr>
              <a:lvl4pPr marL="1600200" indent="-228600" eaLnBrk="0" hangingPunct="0">
                <a:defRPr>
                  <a:solidFill>
                    <a:schemeClr val="tx1"/>
                  </a:solidFill>
                  <a:latin typeface="Calibri" charset="0"/>
                  <a:ea typeface="SimSun" charset="-122"/>
                </a:defRPr>
              </a:lvl4pPr>
              <a:lvl5pPr marL="2057400" indent="-228600" eaLnBrk="0" hangingPunct="0">
                <a:defRPr>
                  <a:solidFill>
                    <a:schemeClr val="tx1"/>
                  </a:solidFill>
                  <a:latin typeface="Calibri" charset="0"/>
                  <a:ea typeface="SimSun" charset="-122"/>
                </a:defRPr>
              </a:lvl5pPr>
              <a:lvl6pPr marL="2514600" indent="-228600" eaLnBrk="0" fontAlgn="base" hangingPunct="0">
                <a:spcBef>
                  <a:spcPct val="0"/>
                </a:spcBef>
                <a:spcAft>
                  <a:spcPct val="0"/>
                </a:spcAft>
                <a:defRPr>
                  <a:solidFill>
                    <a:schemeClr val="tx1"/>
                  </a:solidFill>
                  <a:latin typeface="Calibri" charset="0"/>
                  <a:ea typeface="SimSun" charset="-122"/>
                </a:defRPr>
              </a:lvl6pPr>
              <a:lvl7pPr marL="2971800" indent="-228600" eaLnBrk="0" fontAlgn="base" hangingPunct="0">
                <a:spcBef>
                  <a:spcPct val="0"/>
                </a:spcBef>
                <a:spcAft>
                  <a:spcPct val="0"/>
                </a:spcAft>
                <a:defRPr>
                  <a:solidFill>
                    <a:schemeClr val="tx1"/>
                  </a:solidFill>
                  <a:latin typeface="Calibri" charset="0"/>
                  <a:ea typeface="SimSun" charset="-122"/>
                </a:defRPr>
              </a:lvl7pPr>
              <a:lvl8pPr marL="3429000" indent="-228600" eaLnBrk="0" fontAlgn="base" hangingPunct="0">
                <a:spcBef>
                  <a:spcPct val="0"/>
                </a:spcBef>
                <a:spcAft>
                  <a:spcPct val="0"/>
                </a:spcAft>
                <a:defRPr>
                  <a:solidFill>
                    <a:schemeClr val="tx1"/>
                  </a:solidFill>
                  <a:latin typeface="Calibri" charset="0"/>
                  <a:ea typeface="SimSun" charset="-122"/>
                </a:defRPr>
              </a:lvl8pPr>
              <a:lvl9pPr marL="3886200" indent="-228600" eaLnBrk="0" fontAlgn="base" hangingPunct="0">
                <a:spcBef>
                  <a:spcPct val="0"/>
                </a:spcBef>
                <a:spcAft>
                  <a:spcPct val="0"/>
                </a:spcAft>
                <a:defRPr>
                  <a:solidFill>
                    <a:schemeClr val="tx1"/>
                  </a:solidFill>
                  <a:latin typeface="Calibri" charset="0"/>
                  <a:ea typeface="SimSun" charset="-122"/>
                </a:defRPr>
              </a:lvl9pPr>
            </a:lstStyle>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Windows/Android/MacOS simulation</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Behavioral analysis to file process, Registry</a:t>
              </a:r>
              <a:r>
                <a:rPr lang="zh-CN" altLang="en-US" sz="1067">
                  <a:latin typeface="Arial" panose="020B0604020202020204" pitchFamily="34" charset="0"/>
                  <a:ea typeface="Calibri" charset="0"/>
                  <a:cs typeface="Arial" panose="020B0604020202020204" pitchFamily="34" charset="0"/>
                </a:rPr>
                <a:t> </a:t>
              </a:r>
              <a:r>
                <a:rPr lang="en-US" altLang="zh-CN" sz="1067" dirty="0">
                  <a:latin typeface="Arial" panose="020B0604020202020204" pitchFamily="34" charset="0"/>
                  <a:ea typeface="Calibri" charset="0"/>
                  <a:cs typeface="Arial" panose="020B0604020202020204" pitchFamily="34" charset="0"/>
                </a:rPr>
                <a:t>action, network behavior</a:t>
              </a:r>
            </a:p>
            <a:p>
              <a:pPr eaLnBrk="1" hangingPunct="1">
                <a:buFont typeface="Wingdings" charset="2"/>
                <a:buChar char="p"/>
                <a:defRPr/>
              </a:pPr>
              <a:r>
                <a:rPr lang="en-US" altLang="zh-CN" sz="1067" dirty="0">
                  <a:latin typeface="Arial" panose="020B0604020202020204" pitchFamily="34" charset="0"/>
                  <a:ea typeface="Calibri" charset="0"/>
                  <a:cs typeface="Arial" panose="020B0604020202020204" pitchFamily="34" charset="0"/>
                </a:rPr>
                <a:t>Evasion detection</a:t>
              </a:r>
            </a:p>
          </p:txBody>
        </p:sp>
        <p:sp>
          <p:nvSpPr>
            <p:cNvPr id="47" name="矩形 52"/>
            <p:cNvSpPr>
              <a:spLocks noChangeArrowheads="1"/>
            </p:cNvSpPr>
            <p:nvPr/>
          </p:nvSpPr>
          <p:spPr bwMode="auto">
            <a:xfrm>
              <a:off x="1023639" y="2340248"/>
              <a:ext cx="1961978" cy="23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algn="ct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Static Analysis/Pre-Processing</a:t>
              </a:r>
            </a:p>
          </p:txBody>
        </p:sp>
        <p:sp>
          <p:nvSpPr>
            <p:cNvPr id="48" name="矩形 59"/>
            <p:cNvSpPr>
              <a:spLocks noChangeArrowheads="1"/>
            </p:cNvSpPr>
            <p:nvPr/>
          </p:nvSpPr>
          <p:spPr bwMode="auto">
            <a:xfrm>
              <a:off x="3759478" y="2337073"/>
              <a:ext cx="1304394" cy="23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Behavioral Analysis</a:t>
              </a:r>
            </a:p>
          </p:txBody>
        </p:sp>
        <p:sp>
          <p:nvSpPr>
            <p:cNvPr id="49" name="矩形 60"/>
            <p:cNvSpPr>
              <a:spLocks noChangeArrowheads="1"/>
            </p:cNvSpPr>
            <p:nvPr/>
          </p:nvSpPr>
          <p:spPr bwMode="auto">
            <a:xfrm>
              <a:off x="6216745" y="2375173"/>
              <a:ext cx="1206010" cy="239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Cloud Intelligence</a:t>
              </a:r>
            </a:p>
          </p:txBody>
        </p:sp>
        <p:grpSp>
          <p:nvGrpSpPr>
            <p:cNvPr id="14365" name="Group 221"/>
            <p:cNvGrpSpPr>
              <a:grpSpLocks/>
            </p:cNvGrpSpPr>
            <p:nvPr/>
          </p:nvGrpSpPr>
          <p:grpSpPr bwMode="auto">
            <a:xfrm>
              <a:off x="1547664" y="1658719"/>
              <a:ext cx="1192213" cy="550862"/>
              <a:chOff x="3900086" y="3207827"/>
              <a:chExt cx="1192613" cy="551373"/>
            </a:xfrm>
          </p:grpSpPr>
          <p:pic>
            <p:nvPicPr>
              <p:cNvPr id="65" name="Picture 175" descr="Cloud2-150.png"/>
              <p:cNvPicPr>
                <a:picLocks noChangeAspect="1"/>
              </p:cNvPicPr>
              <p:nvPr/>
            </p:nvPicPr>
            <p:blipFill>
              <a:blip r:embed="rId8">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6" name="Picture 176" descr="Cloud2-150.png"/>
              <p:cNvPicPr>
                <a:picLocks noChangeAspect="1"/>
              </p:cNvPicPr>
              <p:nvPr/>
            </p:nvPicPr>
            <p:blipFill>
              <a:blip r:embed="rId9">
                <a:lum bright="82000" contrast="38000"/>
                <a:extLst>
                  <a:ext uri="{28A0092B-C50C-407E-A947-70E740481C1C}">
                    <a14:useLocalDpi xmlns:a14="http://schemas.microsoft.com/office/drawing/2010/main"/>
                  </a:ext>
                </a:extLst>
              </a:blip>
              <a:srcRect/>
              <a:stretch>
                <a:fillRect/>
              </a:stretch>
            </p:blipFill>
            <p:spPr bwMode="auto">
              <a:xfrm>
                <a:off x="3929945" y="3230523"/>
                <a:ext cx="1136738" cy="51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366" name="Group 221"/>
            <p:cNvGrpSpPr>
              <a:grpSpLocks/>
            </p:cNvGrpSpPr>
            <p:nvPr/>
          </p:nvGrpSpPr>
          <p:grpSpPr bwMode="auto">
            <a:xfrm>
              <a:off x="3995738" y="1646716"/>
              <a:ext cx="1192212" cy="550862"/>
              <a:chOff x="3900086" y="3207827"/>
              <a:chExt cx="1192613" cy="551373"/>
            </a:xfrm>
          </p:grpSpPr>
          <p:pic>
            <p:nvPicPr>
              <p:cNvPr id="63" name="Picture 175" descr="Cloud2-150.png"/>
              <p:cNvPicPr>
                <a:picLocks noChangeAspect="1"/>
              </p:cNvPicPr>
              <p:nvPr/>
            </p:nvPicPr>
            <p:blipFill>
              <a:blip r:embed="rId8">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4" name="Picture 176" descr="Cloud2-150.png"/>
              <p:cNvPicPr>
                <a:picLocks noChangeAspect="1"/>
              </p:cNvPicPr>
              <p:nvPr/>
            </p:nvPicPr>
            <p:blipFill>
              <a:blip r:embed="rId9">
                <a:lum bright="82000" contrast="38000"/>
                <a:extLst>
                  <a:ext uri="{28A0092B-C50C-407E-A947-70E740481C1C}">
                    <a14:useLocalDpi xmlns:a14="http://schemas.microsoft.com/office/drawing/2010/main"/>
                  </a:ext>
                </a:extLst>
              </a:blip>
              <a:srcRect/>
              <a:stretch>
                <a:fillRect/>
              </a:stretch>
            </p:blipFill>
            <p:spPr bwMode="auto">
              <a:xfrm>
                <a:off x="3929944" y="3230523"/>
                <a:ext cx="1136738" cy="51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367" name="Picture 51" descr="C:\Users\h03132\Desktop\图片2.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62412" y="1850901"/>
              <a:ext cx="455512" cy="451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368" name="Group 221"/>
            <p:cNvGrpSpPr>
              <a:grpSpLocks/>
            </p:cNvGrpSpPr>
            <p:nvPr/>
          </p:nvGrpSpPr>
          <p:grpSpPr bwMode="auto">
            <a:xfrm>
              <a:off x="6371803" y="1607703"/>
              <a:ext cx="1192213" cy="550862"/>
              <a:chOff x="3900086" y="3207827"/>
              <a:chExt cx="1192613" cy="551373"/>
            </a:xfrm>
          </p:grpSpPr>
          <p:pic>
            <p:nvPicPr>
              <p:cNvPr id="60" name="Picture 175" descr="Cloud2-150.png"/>
              <p:cNvPicPr>
                <a:picLocks noChangeAspect="1"/>
              </p:cNvPicPr>
              <p:nvPr/>
            </p:nvPicPr>
            <p:blipFill>
              <a:blip r:embed="rId8">
                <a:lum bright="22000" contrast="38000"/>
                <a:extLst>
                  <a:ext uri="{28A0092B-C50C-407E-A947-70E740481C1C}">
                    <a14:useLocalDpi xmlns:a14="http://schemas.microsoft.com/office/drawing/2010/main"/>
                  </a:ext>
                </a:extLst>
              </a:blip>
              <a:srcRect/>
              <a:stretch>
                <a:fillRect/>
              </a:stretch>
            </p:blipFill>
            <p:spPr bwMode="auto">
              <a:xfrm>
                <a:off x="3900086" y="3207827"/>
                <a:ext cx="1192613" cy="551373"/>
              </a:xfrm>
              <a:prstGeom prst="rect">
                <a:avLst/>
              </a:prstGeom>
              <a:noFill/>
              <a:ln>
                <a:noFill/>
              </a:ln>
              <a:effectLst>
                <a:outerShdw blurRad="63500" dist="38100" dir="2700000" rotWithShape="0">
                  <a:srgbClr val="00000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72" name="Picture 176" descr="Cloud2-150.png"/>
              <p:cNvPicPr>
                <a:picLocks noChangeAspect="1"/>
              </p:cNvPicPr>
              <p:nvPr/>
            </p:nvPicPr>
            <p:blipFill>
              <a:blip r:embed="rId9">
                <a:lum bright="82000" contrast="38000"/>
                <a:extLst>
                  <a:ext uri="{28A0092B-C50C-407E-A947-70E740481C1C}">
                    <a14:useLocalDpi xmlns:a14="http://schemas.microsoft.com/office/drawing/2010/main"/>
                  </a:ext>
                </a:extLst>
              </a:blip>
              <a:srcRect/>
              <a:stretch>
                <a:fillRect/>
              </a:stretch>
            </p:blipFill>
            <p:spPr bwMode="auto">
              <a:xfrm>
                <a:off x="3929944" y="3230523"/>
                <a:ext cx="1136738" cy="510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7" name="图片 39"/>
            <p:cNvPicPr>
              <a:picLocks noChangeAspect="1"/>
            </p:cNvPicPr>
            <p:nvPr/>
          </p:nvPicPr>
          <p:blipFill>
            <a:blip r:embed="rId11" cstate="screen">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00192" y="1679661"/>
              <a:ext cx="760164" cy="820081"/>
            </a:xfrm>
            <a:prstGeom prst="rect">
              <a:avLst/>
            </a:prstGeom>
          </p:spPr>
        </p:pic>
        <p:pic>
          <p:nvPicPr>
            <p:cNvPr id="14370" name="Picture 2" descr="http://img2.gao7.com/files/appleimg/F22/F22E1996-5F60-4CB9-BB8B-311949EF1556.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64095" y="1995835"/>
              <a:ext cx="288030" cy="288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340" name="Picture 16" descr="F:\山石网科\内部文件\icon\SG产品\未标题-46.e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5400000">
            <a:off x="8453405" y="4700471"/>
            <a:ext cx="573616" cy="677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6" descr="F:\山石网科\内部文件\icon\SG产品\未标题-46.e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5400000">
            <a:off x="2464296" y="4669779"/>
            <a:ext cx="635000" cy="6773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 name="Picture 16" descr="F:\山石网科\内部文件\icon\SG产品\未标题-46.e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6200000">
            <a:off x="3868589" y="2494648"/>
            <a:ext cx="512856" cy="677867"/>
          </a:xfrm>
          <a:prstGeom prst="rect">
            <a:avLst/>
          </a:prstGeom>
          <a:noFill/>
          <a:ln>
            <a:noFill/>
          </a:ln>
          <a:scene3d>
            <a:camera prst="orthographicFront">
              <a:rot lat="0" lon="0" rev="16200000"/>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17" descr="F:\山石网科\内部文件\icon\新建文件夹\蠕虫.em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91180" y="2569345"/>
            <a:ext cx="590549" cy="3407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4" name="Picture 41" descr="F:\山石网科\内部文件\icon\新建文件夹\箭头-47.emf"/>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095813" y="2442344"/>
            <a:ext cx="457200" cy="455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 name="Picture 16" descr="F:\山石网科\内部文件\icon\SG产品\未标题-46.emf"/>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16200000">
            <a:off x="7138744" y="2494648"/>
            <a:ext cx="512856" cy="677867"/>
          </a:xfrm>
          <a:prstGeom prst="rect">
            <a:avLst/>
          </a:prstGeom>
          <a:noFill/>
          <a:ln>
            <a:noFill/>
          </a:ln>
          <a:scene3d>
            <a:camera prst="orthographicFront">
              <a:rot lat="0" lon="0" rev="16200000"/>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 name="矩形 52"/>
          <p:cNvSpPr>
            <a:spLocks noChangeArrowheads="1"/>
          </p:cNvSpPr>
          <p:nvPr/>
        </p:nvSpPr>
        <p:spPr bwMode="auto">
          <a:xfrm>
            <a:off x="2949013" y="4847580"/>
            <a:ext cx="135966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Malicious Files</a:t>
            </a:r>
          </a:p>
        </p:txBody>
      </p:sp>
      <p:sp>
        <p:nvSpPr>
          <p:cNvPr id="74" name="矩形 52"/>
          <p:cNvSpPr>
            <a:spLocks noChangeArrowheads="1"/>
          </p:cNvSpPr>
          <p:nvPr/>
        </p:nvSpPr>
        <p:spPr bwMode="auto">
          <a:xfrm>
            <a:off x="9015380" y="4834880"/>
            <a:ext cx="15472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Signature update</a:t>
            </a:r>
          </a:p>
        </p:txBody>
      </p:sp>
      <p:sp>
        <p:nvSpPr>
          <p:cNvPr id="75" name="矩形 52"/>
          <p:cNvSpPr>
            <a:spLocks noChangeArrowheads="1"/>
          </p:cNvSpPr>
          <p:nvPr/>
        </p:nvSpPr>
        <p:spPr bwMode="auto">
          <a:xfrm>
            <a:off x="7250081" y="4820064"/>
            <a:ext cx="96051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eaLnBrk="1" hangingPunct="1">
              <a:spcBef>
                <a:spcPct val="0"/>
              </a:spcBef>
              <a:buFontTx/>
              <a:buNone/>
              <a:defRPr/>
            </a:pPr>
            <a:r>
              <a:rPr lang="en-US" altLang="zh-CN" sz="1400" dirty="0">
                <a:solidFill>
                  <a:schemeClr val="tx1"/>
                </a:solidFill>
                <a:latin typeface="Arial" panose="020B0604020202020204" pitchFamily="34" charset="0"/>
                <a:ea typeface="Calibri" charset="0"/>
                <a:cs typeface="Arial" panose="020B0604020202020204" pitchFamily="34" charset="0"/>
              </a:rPr>
              <a:t>Reporting</a:t>
            </a:r>
          </a:p>
        </p:txBody>
      </p:sp>
      <p:pic>
        <p:nvPicPr>
          <p:cNvPr id="76" name="Picture 3"/>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68998" y="2465626"/>
            <a:ext cx="632884" cy="241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4350" name="Picture 5" descr="E:\山石网科2011\USA Office\Steve 需要的icon\Steve Karkula slide\virus.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690782" y="2533361"/>
            <a:ext cx="459316" cy="461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 name="TextBox 77"/>
          <p:cNvSpPr txBox="1"/>
          <p:nvPr/>
        </p:nvSpPr>
        <p:spPr>
          <a:xfrm>
            <a:off x="1814482" y="5878397"/>
            <a:ext cx="755649" cy="261610"/>
          </a:xfrm>
          <a:prstGeom prst="rect">
            <a:avLst/>
          </a:prstGeom>
          <a:noFill/>
        </p:spPr>
        <p:txBody>
          <a:bodyPr>
            <a:spAutoFit/>
          </a:bodyPr>
          <a:lstStyle/>
          <a:p>
            <a:pPr>
              <a:defRPr/>
            </a:pPr>
            <a:r>
              <a:rPr lang="en-US" sz="1100" dirty="0">
                <a:solidFill>
                  <a:schemeClr val="bg1"/>
                </a:solidFill>
                <a:latin typeface="Arial" panose="020B0604020202020204" pitchFamily="34" charset="0"/>
                <a:ea typeface="Calibri" charset="0"/>
                <a:cs typeface="Arial" panose="020B0604020202020204" pitchFamily="34" charset="0"/>
              </a:rPr>
              <a:t>NGFW</a:t>
            </a:r>
          </a:p>
        </p:txBody>
      </p:sp>
      <p:pic>
        <p:nvPicPr>
          <p:cNvPr id="14353" name="Picture 167"/>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8606227" y="5496660"/>
            <a:ext cx="762179" cy="610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80"/>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649269" y="5496660"/>
            <a:ext cx="1213908" cy="394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55" name="TextBox 81"/>
          <p:cNvSpPr txBox="1">
            <a:spLocks noChangeArrowheads="1"/>
          </p:cNvSpPr>
          <p:nvPr/>
        </p:nvSpPr>
        <p:spPr bwMode="auto">
          <a:xfrm>
            <a:off x="1634565" y="5855169"/>
            <a:ext cx="13144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algn="ctr">
              <a:spcBef>
                <a:spcPct val="0"/>
              </a:spcBef>
              <a:buFontTx/>
              <a:buNone/>
            </a:pPr>
            <a:r>
              <a:rPr lang="en-US" altLang="en-US" sz="1200" dirty="0">
                <a:solidFill>
                  <a:schemeClr val="tx1"/>
                </a:solidFill>
                <a:latin typeface="Arial" panose="020B0604020202020204" pitchFamily="34" charset="0"/>
                <a:ea typeface="Calibri" charset="0"/>
                <a:cs typeface="Arial" panose="020B0604020202020204" pitchFamily="34" charset="0"/>
              </a:rPr>
              <a:t>NGFW</a:t>
            </a:r>
          </a:p>
        </p:txBody>
      </p:sp>
      <p:pic>
        <p:nvPicPr>
          <p:cNvPr id="14356" name="Picture 82"/>
          <p:cNvPicPr>
            <a:picLocks noChangeAspect="1"/>
          </p:cNvPicPr>
          <p:nvPr/>
        </p:nvPicPr>
        <p:blipFill>
          <a:blip r:embed="rId20" cstate="screen">
            <a:clrChange>
              <a:clrFrom>
                <a:srgbClr val="9A9A9A"/>
              </a:clrFrom>
              <a:clrTo>
                <a:srgbClr val="9A9A9A">
                  <a:alpha val="0"/>
                </a:srgbClr>
              </a:clrTo>
            </a:clrChange>
            <a:extLst>
              <a:ext uri="{28A0092B-C50C-407E-A947-70E740481C1C}">
                <a14:useLocalDpi xmlns:a14="http://schemas.microsoft.com/office/drawing/2010/main"/>
              </a:ext>
            </a:extLst>
          </a:blip>
          <a:srcRect/>
          <a:stretch>
            <a:fillRect/>
          </a:stretch>
        </p:blipFill>
        <p:spPr bwMode="auto">
          <a:xfrm>
            <a:off x="3975596" y="5527186"/>
            <a:ext cx="1286933" cy="377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57" name="TextBox 83"/>
          <p:cNvSpPr txBox="1">
            <a:spLocks noChangeArrowheads="1"/>
          </p:cNvSpPr>
          <p:nvPr/>
        </p:nvSpPr>
        <p:spPr bwMode="auto">
          <a:xfrm>
            <a:off x="3948081" y="5845658"/>
            <a:ext cx="13144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algn="ctr">
              <a:spcBef>
                <a:spcPct val="0"/>
              </a:spcBef>
              <a:buFontTx/>
              <a:buNone/>
            </a:pPr>
            <a:r>
              <a:rPr lang="en-US" altLang="en-US" sz="1200" dirty="0">
                <a:solidFill>
                  <a:schemeClr val="tx1"/>
                </a:solidFill>
                <a:latin typeface="Arial" panose="020B0604020202020204" pitchFamily="34" charset="0"/>
                <a:ea typeface="Calibri" charset="0"/>
                <a:cs typeface="Arial" panose="020B0604020202020204" pitchFamily="34" charset="0"/>
              </a:rPr>
              <a:t>iNGFW</a:t>
            </a:r>
          </a:p>
        </p:txBody>
      </p:sp>
      <p:pic>
        <p:nvPicPr>
          <p:cNvPr id="42" name="Picture 4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412141" y="5497716"/>
            <a:ext cx="1288192" cy="361665"/>
          </a:xfrm>
          <a:prstGeom prst="rect">
            <a:avLst/>
          </a:prstGeom>
        </p:spPr>
      </p:pic>
      <p:sp>
        <p:nvSpPr>
          <p:cNvPr id="50" name="TextBox 83"/>
          <p:cNvSpPr txBox="1">
            <a:spLocks noChangeArrowheads="1"/>
          </p:cNvSpPr>
          <p:nvPr/>
        </p:nvSpPr>
        <p:spPr bwMode="auto">
          <a:xfrm>
            <a:off x="6437404" y="5828338"/>
            <a:ext cx="131444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000">
                <a:solidFill>
                  <a:srgbClr val="002060"/>
                </a:solidFill>
                <a:latin typeface="微软雅黑" charset="-122"/>
                <a:ea typeface="微软雅黑" charset="-122"/>
              </a:defRPr>
            </a:lvl1pPr>
            <a:lvl2pPr marL="742950" indent="-285750">
              <a:spcBef>
                <a:spcPct val="20000"/>
              </a:spcBef>
              <a:buFont typeface="Arial" charset="0"/>
              <a:buChar char="–"/>
              <a:defRPr>
                <a:solidFill>
                  <a:srgbClr val="002060"/>
                </a:solidFill>
                <a:latin typeface="微软雅黑" charset="-122"/>
                <a:ea typeface="微软雅黑" charset="-122"/>
              </a:defRPr>
            </a:lvl2pPr>
            <a:lvl3pPr marL="1143000" indent="-228600">
              <a:spcBef>
                <a:spcPct val="20000"/>
              </a:spcBef>
              <a:buFont typeface="Arial" charset="0"/>
              <a:buChar char="•"/>
              <a:defRPr sz="1600">
                <a:solidFill>
                  <a:srgbClr val="002060"/>
                </a:solidFill>
                <a:latin typeface="微软雅黑" charset="-122"/>
                <a:ea typeface="微软雅黑" charset="-122"/>
              </a:defRPr>
            </a:lvl3pPr>
            <a:lvl4pPr marL="1600200" indent="-228600">
              <a:spcBef>
                <a:spcPct val="20000"/>
              </a:spcBef>
              <a:buFont typeface="Arial" charset="0"/>
              <a:buChar char="–"/>
              <a:defRPr sz="1400">
                <a:solidFill>
                  <a:srgbClr val="002060"/>
                </a:solidFill>
                <a:latin typeface="微软雅黑" charset="-122"/>
                <a:ea typeface="微软雅黑" charset="-122"/>
              </a:defRPr>
            </a:lvl4pPr>
            <a:lvl5pPr marL="2057400" indent="-228600">
              <a:spcBef>
                <a:spcPct val="20000"/>
              </a:spcBef>
              <a:buFont typeface="Arial" charset="0"/>
              <a:buChar char="»"/>
              <a:defRPr sz="1400">
                <a:solidFill>
                  <a:srgbClr val="002060"/>
                </a:solidFill>
                <a:latin typeface="微软雅黑" charset="-122"/>
                <a:ea typeface="微软雅黑"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charset="-122"/>
                <a:ea typeface="微软雅黑" charset="-122"/>
              </a:defRPr>
            </a:lvl9pPr>
          </a:lstStyle>
          <a:p>
            <a:pPr algn="ctr">
              <a:spcBef>
                <a:spcPct val="0"/>
              </a:spcBef>
              <a:buFontTx/>
              <a:buNone/>
            </a:pPr>
            <a:r>
              <a:rPr lang="en-US" altLang="en-US" sz="1200" dirty="0">
                <a:solidFill>
                  <a:schemeClr val="tx1"/>
                </a:solidFill>
                <a:latin typeface="Arial" panose="020B0604020202020204" pitchFamily="34" charset="0"/>
                <a:ea typeface="Calibri" charset="0"/>
                <a:cs typeface="Arial" panose="020B0604020202020204" pitchFamily="34" charset="0"/>
              </a:rPr>
              <a:t>NIPS</a:t>
            </a:r>
          </a:p>
        </p:txBody>
      </p:sp>
    </p:spTree>
    <p:extLst>
      <p:ext uri="{BB962C8B-B14F-4D97-AF65-F5344CB8AC3E}">
        <p14:creationId xmlns:p14="http://schemas.microsoft.com/office/powerpoint/2010/main" val="78768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448FDF-EE94-8A44-98DD-FA97202562F0}"/>
              </a:ext>
            </a:extLst>
          </p:cNvPr>
          <p:cNvSpPr>
            <a:spLocks noGrp="1"/>
          </p:cNvSpPr>
          <p:nvPr>
            <p:ph type="title"/>
          </p:nvPr>
        </p:nvSpPr>
        <p:spPr/>
        <p:txBody>
          <a:bodyPr/>
          <a:lstStyle/>
          <a:p>
            <a:r>
              <a:rPr lang="en-US" altLang="zh-CN" dirty="0"/>
              <a:t>Hillstone Product Portfolio</a:t>
            </a:r>
            <a:endParaRPr lang="en-US" dirty="0"/>
          </a:p>
        </p:txBody>
      </p:sp>
    </p:spTree>
    <p:extLst>
      <p:ext uri="{BB962C8B-B14F-4D97-AF65-F5344CB8AC3E}">
        <p14:creationId xmlns:p14="http://schemas.microsoft.com/office/powerpoint/2010/main" val="2516553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Botnet C&amp;C Prevention</a:t>
            </a:r>
            <a:endParaRPr lang="zh-CN" altLang="en-US" sz="3733" b="1"/>
          </a:p>
        </p:txBody>
      </p:sp>
      <p:graphicFrame>
        <p:nvGraphicFramePr>
          <p:cNvPr id="4" name="Diagram 3">
            <a:extLst>
              <a:ext uri="{FF2B5EF4-FFF2-40B4-BE49-F238E27FC236}">
                <a16:creationId xmlns:a16="http://schemas.microsoft.com/office/drawing/2014/main" id="{CA83A1B1-67C4-CC4E-AB40-11073260899D}"/>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9" descr="E:\山石网科2011\icon图集\王钟 全系列产品拓扑图\单个icon\单个icon-28.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62289" y="1863646"/>
            <a:ext cx="5632680" cy="152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4"/>
          <p:cNvSpPr>
            <a:spLocks noChangeArrowheads="1"/>
          </p:cNvSpPr>
          <p:nvPr/>
        </p:nvSpPr>
        <p:spPr bwMode="auto">
          <a:xfrm>
            <a:off x="4338225" y="1458046"/>
            <a:ext cx="2294859" cy="54386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square">
            <a:spAutoFit/>
          </a:bodyPr>
          <a:lstStyle>
            <a:lvl1pPr>
              <a:spcBef>
                <a:spcPct val="20000"/>
              </a:spcBef>
              <a:buFont typeface="Arial" charset="0"/>
              <a:buChar char="•"/>
              <a:defRPr sz="2000">
                <a:solidFill>
                  <a:srgbClr val="002060"/>
                </a:solidFill>
                <a:latin typeface="微软雅黑" pitchFamily="34" charset="-122"/>
                <a:ea typeface="微软雅黑" pitchFamily="34" charset="-122"/>
              </a:defRPr>
            </a:lvl1pPr>
            <a:lvl2pPr marL="742950" indent="-285750">
              <a:spcBef>
                <a:spcPct val="20000"/>
              </a:spcBef>
              <a:buFont typeface="Arial" charset="0"/>
              <a:buChar char="–"/>
              <a:defRPr>
                <a:solidFill>
                  <a:srgbClr val="002060"/>
                </a:solidFill>
                <a:latin typeface="微软雅黑" pitchFamily="34" charset="-122"/>
                <a:ea typeface="微软雅黑" pitchFamily="34" charset="-122"/>
              </a:defRPr>
            </a:lvl2pPr>
            <a:lvl3pPr marL="1143000" indent="-228600">
              <a:spcBef>
                <a:spcPct val="20000"/>
              </a:spcBef>
              <a:buFont typeface="Arial" charset="0"/>
              <a:buChar char="•"/>
              <a:defRPr sz="1600">
                <a:solidFill>
                  <a:srgbClr val="002060"/>
                </a:solidFill>
                <a:latin typeface="微软雅黑" pitchFamily="34" charset="-122"/>
                <a:ea typeface="微软雅黑" pitchFamily="34" charset="-122"/>
              </a:defRPr>
            </a:lvl3pPr>
            <a:lvl4pPr marL="1600200" indent="-228600">
              <a:spcBef>
                <a:spcPct val="20000"/>
              </a:spcBef>
              <a:buFont typeface="Arial" charset="0"/>
              <a:buChar char="–"/>
              <a:defRPr sz="1400">
                <a:solidFill>
                  <a:srgbClr val="002060"/>
                </a:solidFill>
                <a:latin typeface="微软雅黑" pitchFamily="34" charset="-122"/>
                <a:ea typeface="微软雅黑" pitchFamily="34" charset="-122"/>
              </a:defRPr>
            </a:lvl4pPr>
            <a:lvl5pPr marL="2057400" indent="-228600">
              <a:spcBef>
                <a:spcPct val="20000"/>
              </a:spcBef>
              <a:buFont typeface="Arial" charset="0"/>
              <a:buChar char="»"/>
              <a:defRPr sz="1400">
                <a:solidFill>
                  <a:srgbClr val="002060"/>
                </a:solidFill>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1400">
                <a:solidFill>
                  <a:srgbClr val="002060"/>
                </a:solidFill>
                <a:latin typeface="微软雅黑" pitchFamily="34" charset="-122"/>
                <a:ea typeface="微软雅黑" pitchFamily="34" charset="-122"/>
              </a:defRPr>
            </a:lvl9pPr>
          </a:lstStyle>
          <a:p>
            <a:pPr algn="ctr" eaLnBrk="1" hangingPunct="1">
              <a:spcBef>
                <a:spcPct val="0"/>
              </a:spcBef>
              <a:buFontTx/>
              <a:buNone/>
              <a:defRPr/>
            </a:pPr>
            <a:r>
              <a:rPr lang="en-US" altLang="zh-CN" sz="1467" b="1" dirty="0">
                <a:solidFill>
                  <a:srgbClr val="000000"/>
                </a:solidFill>
                <a:latin typeface="Arial" panose="020B0604020202020204" pitchFamily="34" charset="0"/>
                <a:cs typeface="Arial" panose="020B0604020202020204" pitchFamily="34" charset="0"/>
                <a:sym typeface="微软雅黑" pitchFamily="34" charset="-122"/>
              </a:rPr>
              <a:t>Botnet controlled server</a:t>
            </a:r>
            <a:endParaRPr lang="en-US" altLang="en-US" sz="1467" b="1" dirty="0">
              <a:solidFill>
                <a:srgbClr val="000000"/>
              </a:solidFill>
              <a:latin typeface="Arial" panose="020B0604020202020204" pitchFamily="34" charset="0"/>
              <a:cs typeface="Arial" panose="020B0604020202020204" pitchFamily="34" charset="0"/>
              <a:sym typeface="微软雅黑" pitchFamily="34" charset="-122"/>
            </a:endParaRPr>
          </a:p>
        </p:txBody>
      </p:sp>
      <p:sp>
        <p:nvSpPr>
          <p:cNvPr id="7" name="圆角矩形 6"/>
          <p:cNvSpPr/>
          <p:nvPr/>
        </p:nvSpPr>
        <p:spPr>
          <a:xfrm>
            <a:off x="623392" y="4152259"/>
            <a:ext cx="6912768" cy="2129991"/>
          </a:xfrm>
          <a:prstGeom prst="roundRect">
            <a:avLst>
              <a:gd name="adj" fmla="val 124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8" name="文本框 7"/>
          <p:cNvSpPr txBox="1"/>
          <p:nvPr/>
        </p:nvSpPr>
        <p:spPr>
          <a:xfrm>
            <a:off x="2971218" y="5735159"/>
            <a:ext cx="2611612" cy="461665"/>
          </a:xfrm>
          <a:prstGeom prst="rect">
            <a:avLst/>
          </a:prstGeom>
          <a:noFill/>
        </p:spPr>
        <p:txBody>
          <a:bodyPr wrap="none" rtlCol="0">
            <a:spAutoFit/>
          </a:bodyPr>
          <a:lstStyle/>
          <a:p>
            <a:r>
              <a:rPr lang="en-US" altLang="zh-CN" sz="2400" b="1" dirty="0">
                <a:latin typeface="Arial" panose="020B0604020202020204" pitchFamily="34" charset="0"/>
                <a:cs typeface="Arial" panose="020B0604020202020204" pitchFamily="34" charset="0"/>
              </a:rPr>
              <a:t>Intranet broilers </a:t>
            </a:r>
            <a:endParaRPr lang="zh-CN" altLang="en-US" sz="2400" b="1">
              <a:latin typeface="Arial" panose="020B0604020202020204" pitchFamily="34" charset="0"/>
              <a:cs typeface="Arial" panose="020B0604020202020204" pitchFamily="34" charset="0"/>
            </a:endParaRPr>
          </a:p>
        </p:txBody>
      </p:sp>
      <p:pic>
        <p:nvPicPr>
          <p:cNvPr id="9" name="Picture 2"/>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199171" y="3492462"/>
            <a:ext cx="1680536" cy="36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等腰三角形 9"/>
          <p:cNvSpPr/>
          <p:nvPr/>
        </p:nvSpPr>
        <p:spPr>
          <a:xfrm>
            <a:off x="3684267" y="2015117"/>
            <a:ext cx="602684" cy="1161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11" name="矩形 10"/>
          <p:cNvSpPr/>
          <p:nvPr/>
        </p:nvSpPr>
        <p:spPr>
          <a:xfrm>
            <a:off x="3531062" y="1521150"/>
            <a:ext cx="903687" cy="45365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cxnSp>
        <p:nvCxnSpPr>
          <p:cNvPr id="12" name="直接箭头连接符 11"/>
          <p:cNvCxnSpPr>
            <a:stCxn id="10" idx="3"/>
            <a:endCxn id="13" idx="0"/>
          </p:cNvCxnSpPr>
          <p:nvPr/>
        </p:nvCxnSpPr>
        <p:spPr>
          <a:xfrm flipH="1">
            <a:off x="3199172" y="2131266"/>
            <a:ext cx="786437" cy="2484771"/>
          </a:xfrm>
          <a:prstGeom prst="straightConnector1">
            <a:avLst/>
          </a:prstGeom>
          <a:ln w="28575">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12280" y="4616038"/>
            <a:ext cx="1173785" cy="1173785"/>
          </a:xfrm>
          <a:prstGeom prst="rect">
            <a:avLst/>
          </a:prstGeom>
        </p:spPr>
      </p:pic>
      <p:cxnSp>
        <p:nvCxnSpPr>
          <p:cNvPr id="14" name="直接箭头连接符 13"/>
          <p:cNvCxnSpPr>
            <a:cxnSpLocks/>
            <a:stCxn id="10" idx="0"/>
          </p:cNvCxnSpPr>
          <p:nvPr/>
        </p:nvCxnSpPr>
        <p:spPr>
          <a:xfrm>
            <a:off x="3985610" y="2015118"/>
            <a:ext cx="862252" cy="2484292"/>
          </a:xfrm>
          <a:prstGeom prst="straightConnector1">
            <a:avLst/>
          </a:prstGeom>
          <a:ln w="28575">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308337" y="4532163"/>
            <a:ext cx="1257660" cy="1257660"/>
          </a:xfrm>
          <a:prstGeom prst="rect">
            <a:avLst/>
          </a:prstGeom>
        </p:spPr>
      </p:pic>
      <p:pic>
        <p:nvPicPr>
          <p:cNvPr id="16" name="图片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77445" y="5138938"/>
            <a:ext cx="777105" cy="777105"/>
          </a:xfrm>
          <a:prstGeom prst="rect">
            <a:avLst/>
          </a:prstGeom>
        </p:spPr>
      </p:pic>
      <p:pic>
        <p:nvPicPr>
          <p:cNvPr id="17" name="图片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19405" y="5279187"/>
            <a:ext cx="777105" cy="777105"/>
          </a:xfrm>
          <a:prstGeom prst="rect">
            <a:avLst/>
          </a:prstGeom>
        </p:spPr>
      </p:pic>
      <p:pic>
        <p:nvPicPr>
          <p:cNvPr id="18" name="图片 1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4256" y="4616038"/>
            <a:ext cx="1173785" cy="1173785"/>
          </a:xfrm>
          <a:prstGeom prst="rect">
            <a:avLst/>
          </a:prstGeom>
        </p:spPr>
      </p:pic>
      <p:pic>
        <p:nvPicPr>
          <p:cNvPr id="19" name="图片 1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002770" y="4499410"/>
            <a:ext cx="1257660" cy="1257660"/>
          </a:xfrm>
          <a:prstGeom prst="rect">
            <a:avLst/>
          </a:prstGeom>
        </p:spPr>
      </p:pic>
      <p:pic>
        <p:nvPicPr>
          <p:cNvPr id="20" name="Picture 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409615" y="1124744"/>
            <a:ext cx="752896" cy="738903"/>
          </a:xfrm>
          <a:prstGeom prst="rect">
            <a:avLst/>
          </a:prstGeom>
          <a:solidFill>
            <a:schemeClr val="accent1"/>
          </a:solidFill>
          <a:ln>
            <a:noFill/>
          </a:ln>
          <a:effectLst/>
        </p:spPr>
      </p:pic>
      <p:sp>
        <p:nvSpPr>
          <p:cNvPr id="21" name="Content Placeholder 7"/>
          <p:cNvSpPr txBox="1">
            <a:spLocks/>
          </p:cNvSpPr>
          <p:nvPr/>
        </p:nvSpPr>
        <p:spPr>
          <a:xfrm>
            <a:off x="7711875" y="1458047"/>
            <a:ext cx="3664712" cy="4385512"/>
          </a:xfrm>
          <a:prstGeom prst="rect">
            <a:avLst/>
          </a:prstGeom>
          <a:solidFill>
            <a:schemeClr val="bg1">
              <a:lumMod val="95000"/>
            </a:schemeClr>
          </a:solidFill>
        </p:spPr>
        <p:txBody>
          <a:bodyPr tIns="18288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indent="-285744">
              <a:buFont typeface="Arial" panose="020B0604020202020204" pitchFamily="34" charset="0"/>
              <a:buChar char="•"/>
            </a:pPr>
            <a:r>
              <a:rPr lang="en-US" altLang="zh-CN" sz="1600" dirty="0"/>
              <a:t>Effectively discover intranet broilers and prevent further attacks of advanced threats through comparison of information obtained with the C&amp;C address database</a:t>
            </a:r>
          </a:p>
          <a:p>
            <a:pPr marL="285744" indent="-285744">
              <a:buFont typeface="Arial" panose="020B0604020202020204" pitchFamily="34" charset="0"/>
              <a:buChar char="•"/>
            </a:pPr>
            <a:r>
              <a:rPr lang="en-US" altLang="zh-CN" sz="1600" dirty="0"/>
              <a:t>Regular Botnet server address updates</a:t>
            </a:r>
          </a:p>
          <a:p>
            <a:pPr marL="285744" indent="-285744">
              <a:buFont typeface="Arial" panose="020B0604020202020204" pitchFamily="34" charset="0"/>
              <a:buChar char="•"/>
            </a:pPr>
            <a:r>
              <a:rPr lang="en-US" altLang="zh-CN" sz="1600" dirty="0"/>
              <a:t>C&amp;C IP and domain detection methods</a:t>
            </a:r>
          </a:p>
          <a:p>
            <a:pPr marL="285744" indent="-285744">
              <a:buFont typeface="Arial" panose="020B0604020202020204" pitchFamily="34" charset="0"/>
              <a:buChar char="•"/>
            </a:pPr>
            <a:r>
              <a:rPr lang="en-US" altLang="zh-CN" sz="1600" dirty="0"/>
              <a:t>TCP, HTTP, and DNS</a:t>
            </a:r>
            <a:r>
              <a:rPr lang="zh-CN" altLang="en-US" sz="1600" dirty="0"/>
              <a:t> </a:t>
            </a:r>
            <a:r>
              <a:rPr lang="en-US" altLang="zh-CN" sz="1600" dirty="0"/>
              <a:t>detection support </a:t>
            </a:r>
          </a:p>
          <a:p>
            <a:pPr marL="285744" indent="-285744">
              <a:buFont typeface="Arial" panose="020B0604020202020204" pitchFamily="34" charset="0"/>
              <a:buChar char="•"/>
            </a:pPr>
            <a:r>
              <a:rPr lang="en-US" altLang="zh-CN" sz="1600" dirty="0"/>
              <a:t>IP</a:t>
            </a:r>
            <a:r>
              <a:rPr lang="zh-CN" altLang="en-US" sz="1600" dirty="0"/>
              <a:t> </a:t>
            </a:r>
            <a:r>
              <a:rPr lang="en-US" altLang="zh-CN" sz="1600" dirty="0"/>
              <a:t>and domain whitelist design</a:t>
            </a:r>
          </a:p>
          <a:p>
            <a:r>
              <a:rPr lang="en-US" altLang="zh-CN" sz="1600" b="1" dirty="0"/>
              <a:t>Note: Base 5.5R5F2</a:t>
            </a:r>
          </a:p>
        </p:txBody>
      </p:sp>
    </p:spTree>
    <p:extLst>
      <p:ext uri="{BB962C8B-B14F-4D97-AF65-F5344CB8AC3E}">
        <p14:creationId xmlns:p14="http://schemas.microsoft.com/office/powerpoint/2010/main" val="1743779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vert="horz" lIns="91440" tIns="45720" rIns="91440" bIns="45720" rtlCol="0" anchor="ctr">
            <a:normAutofit/>
          </a:bodyPr>
          <a:lstStyle/>
          <a:p>
            <a:r>
              <a:rPr lang="en-US" altLang="zh-CN" b="1" dirty="0"/>
              <a:t>StoneShield: ABD and ATD</a:t>
            </a:r>
            <a:endParaRPr lang="zh-CN" altLang="en-US" b="1"/>
          </a:p>
        </p:txBody>
      </p:sp>
      <p:graphicFrame>
        <p:nvGraphicFramePr>
          <p:cNvPr id="3" name="Diagram 2">
            <a:extLst>
              <a:ext uri="{FF2B5EF4-FFF2-40B4-BE49-F238E27FC236}">
                <a16:creationId xmlns:a16="http://schemas.microsoft.com/office/drawing/2014/main" id="{DAFB327B-4D54-EC4D-8FCA-37D2975338DC}"/>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4" name="Picture 23">
            <a:extLst>
              <a:ext uri="{FF2B5EF4-FFF2-40B4-BE49-F238E27FC236}">
                <a16:creationId xmlns:a16="http://schemas.microsoft.com/office/drawing/2014/main" id="{69AC18DA-9EA7-F448-8E49-061D252BBF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7408" y="3182855"/>
            <a:ext cx="5616624" cy="2334377"/>
          </a:xfrm>
          <a:prstGeom prst="rect">
            <a:avLst/>
          </a:prstGeom>
        </p:spPr>
      </p:pic>
      <p:pic>
        <p:nvPicPr>
          <p:cNvPr id="25" name="Picture 24">
            <a:extLst>
              <a:ext uri="{FF2B5EF4-FFF2-40B4-BE49-F238E27FC236}">
                <a16:creationId xmlns:a16="http://schemas.microsoft.com/office/drawing/2014/main" id="{5F7FCFFA-3861-424D-BA5C-FCC0B64FC94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51462" y="3017261"/>
            <a:ext cx="4819207" cy="2715995"/>
          </a:xfrm>
          <a:prstGeom prst="rect">
            <a:avLst/>
          </a:prstGeom>
        </p:spPr>
      </p:pic>
      <p:sp>
        <p:nvSpPr>
          <p:cNvPr id="6" name="文本框 6">
            <a:extLst>
              <a:ext uri="{FF2B5EF4-FFF2-40B4-BE49-F238E27FC236}">
                <a16:creationId xmlns:a16="http://schemas.microsoft.com/office/drawing/2014/main" id="{CA8CBDF8-1D58-EA49-B986-B5937C2F0672}"/>
              </a:ext>
            </a:extLst>
          </p:cNvPr>
          <p:cNvSpPr txBox="1">
            <a:spLocks noChangeArrowheads="1"/>
          </p:cNvSpPr>
          <p:nvPr/>
        </p:nvSpPr>
        <p:spPr bwMode="auto">
          <a:xfrm>
            <a:off x="1464472" y="2046330"/>
            <a:ext cx="40271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002060"/>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a:solidFill>
                  <a:srgbClr val="002060"/>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1600">
                <a:solidFill>
                  <a:srgbClr val="002060"/>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9pPr>
          </a:lstStyle>
          <a:p>
            <a:pPr algn="ctr">
              <a:spcBef>
                <a:spcPct val="0"/>
              </a:spcBef>
              <a:buNone/>
            </a:pP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Unique</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Detection</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Engine</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I</a:t>
            </a:r>
          </a:p>
          <a:p>
            <a:pPr algn="ctr">
              <a:spcBef>
                <a:spcPct val="0"/>
              </a:spcBef>
              <a:buNone/>
            </a:pP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Abnormal</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Behavior</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Detection</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(ABD)</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Engine</a:t>
            </a:r>
            <a:r>
              <a:rPr lang="zh-CN" altLang="en-US" sz="1600">
                <a:solidFill>
                  <a:schemeClr val="tx1"/>
                </a:solidFill>
                <a:latin typeface="Arial" panose="020B0604020202020204" pitchFamily="34" charset="0"/>
                <a:ea typeface="微软雅黑 Light" panose="020B0502040204020203" pitchFamily="34" charset="-122"/>
                <a:cs typeface="Arial" panose="020B0604020202020204" pitchFamily="34" charset="0"/>
              </a:rPr>
              <a:t> </a:t>
            </a:r>
          </a:p>
        </p:txBody>
      </p:sp>
      <p:sp>
        <p:nvSpPr>
          <p:cNvPr id="7" name="文本框 6">
            <a:extLst>
              <a:ext uri="{FF2B5EF4-FFF2-40B4-BE49-F238E27FC236}">
                <a16:creationId xmlns:a16="http://schemas.microsoft.com/office/drawing/2014/main" id="{7D3830C4-82B5-A74E-9124-CE799BD0A515}"/>
              </a:ext>
            </a:extLst>
          </p:cNvPr>
          <p:cNvSpPr txBox="1">
            <a:spLocks noChangeArrowheads="1"/>
          </p:cNvSpPr>
          <p:nvPr/>
        </p:nvSpPr>
        <p:spPr bwMode="auto">
          <a:xfrm>
            <a:off x="7320136" y="2046330"/>
            <a:ext cx="38299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000">
                <a:solidFill>
                  <a:srgbClr val="002060"/>
                </a:solidFill>
                <a:latin typeface="微软雅黑" panose="020B0503020204020204" pitchFamily="34" charset="-122"/>
                <a:ea typeface="微软雅黑" panose="020B0503020204020204" pitchFamily="34" charset="-122"/>
              </a:defRPr>
            </a:lvl1pPr>
            <a:lvl2pPr marL="742950" indent="-285750">
              <a:spcBef>
                <a:spcPct val="20000"/>
              </a:spcBef>
              <a:buFont typeface="Arial" panose="020B0604020202020204" pitchFamily="34" charset="0"/>
              <a:buChar char="–"/>
              <a:defRPr>
                <a:solidFill>
                  <a:srgbClr val="002060"/>
                </a:solidFill>
                <a:latin typeface="微软雅黑" panose="020B0503020204020204" pitchFamily="34" charset="-122"/>
                <a:ea typeface="微软雅黑" panose="020B0503020204020204" pitchFamily="34" charset="-122"/>
              </a:defRPr>
            </a:lvl2pPr>
            <a:lvl3pPr marL="1143000" indent="-228600">
              <a:spcBef>
                <a:spcPct val="20000"/>
              </a:spcBef>
              <a:buFont typeface="Arial" panose="020B0604020202020204" pitchFamily="34" charset="0"/>
              <a:buChar char="•"/>
              <a:defRPr sz="1600">
                <a:solidFill>
                  <a:srgbClr val="002060"/>
                </a:solidFill>
                <a:latin typeface="微软雅黑" panose="020B0503020204020204" pitchFamily="34" charset="-122"/>
                <a:ea typeface="微软雅黑" panose="020B0503020204020204" pitchFamily="34" charset="-122"/>
              </a:defRPr>
            </a:lvl3pPr>
            <a:lvl4pPr marL="1600200" indent="-228600">
              <a:spcBef>
                <a:spcPct val="20000"/>
              </a:spcBef>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4pPr>
            <a:lvl5pPr marL="2057400" indent="-228600">
              <a:spcBef>
                <a:spcPct val="20000"/>
              </a:spcBef>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1400">
                <a:solidFill>
                  <a:srgbClr val="002060"/>
                </a:solidFill>
                <a:latin typeface="微软雅黑" panose="020B0503020204020204" pitchFamily="34" charset="-122"/>
                <a:ea typeface="微软雅黑" panose="020B0503020204020204" pitchFamily="34" charset="-122"/>
              </a:defRPr>
            </a:lvl9pPr>
          </a:lstStyle>
          <a:p>
            <a:pPr algn="ctr">
              <a:spcBef>
                <a:spcPct val="0"/>
              </a:spcBef>
              <a:buNone/>
            </a:pP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Unique</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Detection</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Engine</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II</a:t>
            </a:r>
          </a:p>
          <a:p>
            <a:pPr algn="ctr">
              <a:spcBef>
                <a:spcPct val="0"/>
              </a:spcBef>
              <a:buNone/>
            </a:pP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Advanced</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Threat</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Detection</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(ATD)</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r>
              <a:rPr lang="en-US" altLang="zh-CN"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Engine</a:t>
            </a:r>
            <a:r>
              <a:rPr lang="zh-CN" altLang="en-US" sz="1600" dirty="0">
                <a:solidFill>
                  <a:schemeClr val="tx1"/>
                </a:solidFill>
                <a:latin typeface="Arial" panose="020B0604020202020204" pitchFamily="34" charset="0"/>
                <a:ea typeface="微软雅黑 Light" panose="020B0502040204020203" pitchFamily="34" charset="-122"/>
                <a:cs typeface="Arial" panose="020B0604020202020204" pitchFamily="34" charset="0"/>
              </a:rPr>
              <a:t> </a:t>
            </a:r>
          </a:p>
        </p:txBody>
      </p:sp>
    </p:spTree>
    <p:extLst>
      <p:ext uri="{BB962C8B-B14F-4D97-AF65-F5344CB8AC3E}">
        <p14:creationId xmlns:p14="http://schemas.microsoft.com/office/powerpoint/2010/main" val="664131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p:nvPr/>
        </p:nvSpPr>
        <p:spPr>
          <a:xfrm>
            <a:off x="137710" y="950393"/>
            <a:ext cx="11345587" cy="580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altLang="zh-CN" sz="2400" dirty="0">
                <a:solidFill>
                  <a:prstClr val="white"/>
                </a:solidFill>
                <a:latin typeface="等线" panose="020F0502020204030204"/>
                <a:ea typeface="等线" panose="02010600030101010101" pitchFamily="2" charset="-122"/>
              </a:rPr>
              <a:t>-----</a:t>
            </a:r>
            <a:endParaRPr lang="zh-CN" altLang="en-US" sz="2400">
              <a:solidFill>
                <a:prstClr val="white"/>
              </a:solidFill>
              <a:latin typeface="等线" panose="020F0502020204030204"/>
              <a:ea typeface="等线" panose="02010600030101010101" pitchFamily="2" charset="-122"/>
            </a:endParaRPr>
          </a:p>
        </p:txBody>
      </p:sp>
      <p:sp>
        <p:nvSpPr>
          <p:cNvPr id="5" name="矩形 106"/>
          <p:cNvSpPr>
            <a:spLocks noChangeArrowheads="1"/>
          </p:cNvSpPr>
          <p:nvPr/>
        </p:nvSpPr>
        <p:spPr bwMode="auto">
          <a:xfrm>
            <a:off x="600365" y="1551919"/>
            <a:ext cx="11044107" cy="5176417"/>
          </a:xfrm>
          <a:prstGeom prst="rect">
            <a:avLst/>
          </a:prstGeom>
          <a:solidFill>
            <a:srgbClr val="EFF0F2"/>
          </a:solidFill>
          <a:ln>
            <a:noFill/>
          </a:ln>
          <a:effectLst>
            <a:outerShdw blurRad="40000" dist="20000" dir="5400000" rotWithShape="0">
              <a:srgbClr val="80808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354">
              <a:defRPr/>
            </a:pPr>
            <a:r>
              <a:rPr lang="en-US" altLang="zh-CN" dirty="0">
                <a:solidFill>
                  <a:srgbClr val="000000"/>
                </a:solidFill>
                <a:latin typeface="Calibri" pitchFamily="34" charset="0"/>
                <a:ea typeface="等线" panose="02010600030101010101" pitchFamily="2" charset="-122"/>
              </a:rPr>
              <a:t> </a:t>
            </a:r>
            <a:endParaRPr lang="zh-CN" altLang="en-US">
              <a:solidFill>
                <a:srgbClr val="000000"/>
              </a:solidFill>
              <a:latin typeface="Calibri" pitchFamily="34" charset="0"/>
              <a:ea typeface="等线" panose="02010600030101010101" pitchFamily="2" charset="-122"/>
            </a:endParaRPr>
          </a:p>
        </p:txBody>
      </p:sp>
      <p:sp>
        <p:nvSpPr>
          <p:cNvPr id="6" name="右箭头 59"/>
          <p:cNvSpPr/>
          <p:nvPr/>
        </p:nvSpPr>
        <p:spPr bwMode="auto">
          <a:xfrm rot="16200000">
            <a:off x="42567" y="676198"/>
            <a:ext cx="616671" cy="660235"/>
          </a:xfrm>
          <a:prstGeom prst="rightArrow">
            <a:avLst>
              <a:gd name="adj1" fmla="val 63334"/>
              <a:gd name="adj2" fmla="val 58572"/>
            </a:avLst>
          </a:prstGeom>
          <a:solidFill>
            <a:schemeClr val="accent1">
              <a:lumMod val="60000"/>
              <a:lumOff val="40000"/>
            </a:schemeClr>
          </a:solidFill>
          <a:ln w="25400" cap="flat" cmpd="sng" algn="ctr">
            <a:solidFill>
              <a:srgbClr val="4F81BD"/>
            </a:solidFill>
            <a:prstDash val="solid"/>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endParaRPr lang="zh-CN" altLang="en-US" kern="0">
              <a:solidFill>
                <a:srgbClr val="000000"/>
              </a:solidFill>
              <a:latin typeface="Calibri" pitchFamily="34" charset="0"/>
              <a:ea typeface="等线" panose="02010600030101010101" pitchFamily="2" charset="-122"/>
            </a:endParaRPr>
          </a:p>
        </p:txBody>
      </p:sp>
      <p:sp>
        <p:nvSpPr>
          <p:cNvPr id="7" name="Line 22"/>
          <p:cNvSpPr>
            <a:spLocks noChangeShapeType="1"/>
          </p:cNvSpPr>
          <p:nvPr/>
        </p:nvSpPr>
        <p:spPr bwMode="auto">
          <a:xfrm>
            <a:off x="9984432" y="1227617"/>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pic>
        <p:nvPicPr>
          <p:cNvPr id="9" name="图片 9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42361" y="2663270"/>
            <a:ext cx="1606091" cy="56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412677" y="3094207"/>
            <a:ext cx="1616727" cy="659096"/>
            <a:chOff x="6846988" y="2924552"/>
            <a:chExt cx="1735667" cy="715983"/>
          </a:xfrm>
        </p:grpSpPr>
        <p:pic>
          <p:nvPicPr>
            <p:cNvPr id="11" name="图片 11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846988" y="3026998"/>
              <a:ext cx="1735667" cy="6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标注 79"/>
            <p:cNvSpPr>
              <a:spLocks noChangeArrowheads="1"/>
            </p:cNvSpPr>
            <p:nvPr/>
          </p:nvSpPr>
          <p:spPr bwMode="auto">
            <a:xfrm>
              <a:off x="7365852" y="2924552"/>
              <a:ext cx="757778" cy="223377"/>
            </a:xfrm>
            <a:prstGeom prst="wedgeRectCallout">
              <a:avLst>
                <a:gd name="adj1" fmla="val -13328"/>
                <a:gd name="adj2" fmla="val 64229"/>
              </a:avLst>
            </a:prstGeom>
            <a:solidFill>
              <a:schemeClr val="tx2">
                <a:lumMod val="40000"/>
                <a:lumOff val="60000"/>
              </a:schemeClr>
            </a:solidFill>
            <a:ln w="25400" cap="flat" cmpd="sng" algn="ctr">
              <a:solidFill>
                <a:srgbClr val="3468A6"/>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T3860</a:t>
              </a:r>
            </a:p>
          </p:txBody>
        </p:sp>
      </p:grpSp>
      <p:pic>
        <p:nvPicPr>
          <p:cNvPr id="13" name="图片 13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42361" y="2001401"/>
            <a:ext cx="1606091" cy="5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标注 79"/>
          <p:cNvSpPr>
            <a:spLocks noChangeArrowheads="1"/>
          </p:cNvSpPr>
          <p:nvPr/>
        </p:nvSpPr>
        <p:spPr bwMode="auto">
          <a:xfrm>
            <a:off x="5929472" y="1900522"/>
            <a:ext cx="670584" cy="205629"/>
          </a:xfrm>
          <a:prstGeom prst="wedgeRectCallout">
            <a:avLst>
              <a:gd name="adj1" fmla="val -13328"/>
              <a:gd name="adj2" fmla="val 64229"/>
            </a:avLst>
          </a:prstGeom>
          <a:solidFill>
            <a:schemeClr val="tx2">
              <a:lumMod val="40000"/>
              <a:lumOff val="60000"/>
            </a:schemeClr>
          </a:solidFill>
          <a:ln w="25400" cap="flat" cmpd="sng" algn="ctr">
            <a:solidFill>
              <a:srgbClr val="3468A6"/>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T5860</a:t>
            </a:r>
          </a:p>
        </p:txBody>
      </p:sp>
      <p:sp>
        <p:nvSpPr>
          <p:cNvPr id="15" name="矩形标注 79"/>
          <p:cNvSpPr>
            <a:spLocks noChangeArrowheads="1"/>
          </p:cNvSpPr>
          <p:nvPr/>
        </p:nvSpPr>
        <p:spPr bwMode="auto">
          <a:xfrm>
            <a:off x="5915343" y="2543908"/>
            <a:ext cx="670584" cy="205629"/>
          </a:xfrm>
          <a:prstGeom prst="wedgeRectCallout">
            <a:avLst>
              <a:gd name="adj1" fmla="val -13328"/>
              <a:gd name="adj2" fmla="val 64229"/>
            </a:avLst>
          </a:prstGeom>
          <a:solidFill>
            <a:schemeClr val="tx2">
              <a:lumMod val="40000"/>
              <a:lumOff val="60000"/>
            </a:schemeClr>
          </a:solidFill>
          <a:ln w="25400" cap="flat" cmpd="sng" algn="ctr">
            <a:solidFill>
              <a:srgbClr val="3468A6"/>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T5060</a:t>
            </a:r>
          </a:p>
        </p:txBody>
      </p:sp>
      <p:pic>
        <p:nvPicPr>
          <p:cNvPr id="16" name="Picture 7" descr="C:\Users\Administrator\Desktop\未标题-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36284" y="5082799"/>
            <a:ext cx="1185940" cy="6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9"/>
          <p:cNvSpPr txBox="1"/>
          <p:nvPr/>
        </p:nvSpPr>
        <p:spPr>
          <a:xfrm>
            <a:off x="8472418" y="5650230"/>
            <a:ext cx="1515024" cy="2616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UP to 680 Gbps</a:t>
            </a:r>
            <a:endParaRPr lang="zh-CN" altLang="en-US" sz="1050" b="1" u="sng" kern="0">
              <a:solidFill>
                <a:srgbClr val="000000"/>
              </a:solidFill>
              <a:latin typeface="Arial" panose="020B0604020202020204" pitchFamily="34" charset="0"/>
              <a:ea typeface="微软雅黑" pitchFamily="34" charset="-122"/>
              <a:cs typeface="Arial" panose="020B0604020202020204" pitchFamily="34" charset="0"/>
            </a:endParaRPr>
          </a:p>
        </p:txBody>
      </p:sp>
      <p:sp>
        <p:nvSpPr>
          <p:cNvPr id="20" name="Line 22"/>
          <p:cNvSpPr>
            <a:spLocks noChangeShapeType="1"/>
          </p:cNvSpPr>
          <p:nvPr/>
        </p:nvSpPr>
        <p:spPr bwMode="auto">
          <a:xfrm flipV="1">
            <a:off x="392659" y="2051877"/>
            <a:ext cx="5981603" cy="11181"/>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22" name="Line 22"/>
          <p:cNvSpPr>
            <a:spLocks noChangeShapeType="1"/>
          </p:cNvSpPr>
          <p:nvPr/>
        </p:nvSpPr>
        <p:spPr bwMode="auto">
          <a:xfrm flipH="1">
            <a:off x="610412" y="1191295"/>
            <a:ext cx="25575" cy="5008351"/>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pic>
        <p:nvPicPr>
          <p:cNvPr id="46" name="Picture 2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0249" y="2898050"/>
            <a:ext cx="1135581" cy="49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矩形标注 79"/>
          <p:cNvSpPr>
            <a:spLocks noChangeArrowheads="1"/>
          </p:cNvSpPr>
          <p:nvPr/>
        </p:nvSpPr>
        <p:spPr bwMode="auto">
          <a:xfrm>
            <a:off x="1919536" y="2828567"/>
            <a:ext cx="596020"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E5760</a:t>
            </a:r>
          </a:p>
        </p:txBody>
      </p:sp>
      <p:grpSp>
        <p:nvGrpSpPr>
          <p:cNvPr id="24" name="组合 211"/>
          <p:cNvGrpSpPr>
            <a:grpSpLocks/>
          </p:cNvGrpSpPr>
          <p:nvPr/>
        </p:nvGrpSpPr>
        <p:grpSpPr bwMode="auto">
          <a:xfrm>
            <a:off x="551384" y="2842239"/>
            <a:ext cx="1280705" cy="562166"/>
            <a:chOff x="2432294" y="1646961"/>
            <a:chExt cx="1548092" cy="627555"/>
          </a:xfrm>
        </p:grpSpPr>
        <p:pic>
          <p:nvPicPr>
            <p:cNvPr id="44" name="Picture 2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2294" y="1659969"/>
              <a:ext cx="1548092" cy="61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矩形标注 79"/>
            <p:cNvSpPr>
              <a:spLocks noChangeArrowheads="1"/>
            </p:cNvSpPr>
            <p:nvPr/>
          </p:nvSpPr>
          <p:spPr bwMode="auto">
            <a:xfrm>
              <a:off x="2715284" y="1646961"/>
              <a:ext cx="1105306" cy="218107"/>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E5568/E5660</a:t>
              </a:r>
            </a:p>
          </p:txBody>
        </p:sp>
      </p:grpSp>
      <p:grpSp>
        <p:nvGrpSpPr>
          <p:cNvPr id="25" name="组合 224"/>
          <p:cNvGrpSpPr>
            <a:grpSpLocks/>
          </p:cNvGrpSpPr>
          <p:nvPr/>
        </p:nvGrpSpPr>
        <p:grpSpPr bwMode="auto">
          <a:xfrm>
            <a:off x="535173" y="2212456"/>
            <a:ext cx="1329367" cy="589686"/>
            <a:chOff x="2436075" y="1000032"/>
            <a:chExt cx="1548092" cy="614547"/>
          </a:xfrm>
        </p:grpSpPr>
        <p:pic>
          <p:nvPicPr>
            <p:cNvPr id="42" name="Picture 26"/>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6075" y="1000032"/>
              <a:ext cx="1548092" cy="61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矩形标注 79"/>
            <p:cNvSpPr>
              <a:spLocks noChangeArrowheads="1"/>
            </p:cNvSpPr>
            <p:nvPr/>
          </p:nvSpPr>
          <p:spPr bwMode="auto">
            <a:xfrm>
              <a:off x="2877181" y="1032998"/>
              <a:ext cx="685800" cy="218058"/>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E5960</a:t>
              </a:r>
            </a:p>
          </p:txBody>
        </p:sp>
      </p:grpSp>
      <p:pic>
        <p:nvPicPr>
          <p:cNvPr id="26" name="图片 23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697273" y="5451193"/>
            <a:ext cx="970279" cy="34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37"/>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787081" y="5947285"/>
            <a:ext cx="1024659" cy="30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矩形标注 79"/>
          <p:cNvSpPr>
            <a:spLocks noChangeArrowheads="1"/>
          </p:cNvSpPr>
          <p:nvPr/>
        </p:nvSpPr>
        <p:spPr bwMode="auto">
          <a:xfrm>
            <a:off x="1944601" y="5341053"/>
            <a:ext cx="670932" cy="205629"/>
          </a:xfrm>
          <a:prstGeom prst="wedgeRectCallout">
            <a:avLst>
              <a:gd name="adj1" fmla="val -13329"/>
              <a:gd name="adj2" fmla="val 64227"/>
            </a:avLst>
          </a:prstGeom>
          <a:gradFill rotWithShape="1">
            <a:gsLst>
              <a:gs pos="0">
                <a:srgbClr val="9CC746"/>
              </a:gs>
              <a:gs pos="20000">
                <a:srgbClr val="9BC348">
                  <a:alpha val="84000"/>
                </a:srgbClr>
              </a:gs>
              <a:gs pos="100000">
                <a:srgbClr val="769535">
                  <a:alpha val="20000"/>
                </a:srgbClr>
              </a:gs>
            </a:gsLst>
            <a:lin ang="5400000"/>
          </a:gradFill>
          <a:ln w="9525">
            <a:solidFill>
              <a:srgbClr val="98B954"/>
            </a:solidFill>
            <a:miter lim="800000"/>
            <a:headEnd/>
            <a:tailEnd/>
          </a:ln>
          <a:effectLst>
            <a:outerShdw blurRad="40000" dist="23000" dir="5400000" rotWithShape="0">
              <a:srgbClr val="808080">
                <a:alpha val="34998"/>
              </a:srgbClr>
            </a:outerShdw>
          </a:effectLst>
        </p:spPr>
        <p:txBody>
          <a:bodyPr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E2300</a:t>
            </a:r>
          </a:p>
        </p:txBody>
      </p:sp>
      <p:pic>
        <p:nvPicPr>
          <p:cNvPr id="32" name="图片 5"/>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87082" y="5044725"/>
            <a:ext cx="1069677" cy="37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标注 79"/>
          <p:cNvSpPr>
            <a:spLocks noChangeArrowheads="1"/>
          </p:cNvSpPr>
          <p:nvPr/>
        </p:nvSpPr>
        <p:spPr bwMode="auto">
          <a:xfrm>
            <a:off x="1806850" y="4693676"/>
            <a:ext cx="1004890" cy="359517"/>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E3662 /E3668</a:t>
            </a:r>
          </a:p>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E2860 /E2868</a:t>
            </a:r>
          </a:p>
        </p:txBody>
      </p:sp>
      <p:sp>
        <p:nvSpPr>
          <p:cNvPr id="35" name="矩形标注 79"/>
          <p:cNvSpPr>
            <a:spLocks noChangeArrowheads="1"/>
          </p:cNvSpPr>
          <p:nvPr/>
        </p:nvSpPr>
        <p:spPr bwMode="auto">
          <a:xfrm>
            <a:off x="774991" y="4442599"/>
            <a:ext cx="105008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E3960 /E3968</a:t>
            </a:r>
          </a:p>
        </p:txBody>
      </p:sp>
      <p:sp>
        <p:nvSpPr>
          <p:cNvPr id="37" name="矩形标注 79"/>
          <p:cNvSpPr>
            <a:spLocks noChangeArrowheads="1"/>
          </p:cNvSpPr>
          <p:nvPr/>
        </p:nvSpPr>
        <p:spPr bwMode="auto">
          <a:xfrm>
            <a:off x="755813" y="3589211"/>
            <a:ext cx="1076276" cy="359517"/>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E5260 / E5268</a:t>
            </a:r>
          </a:p>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E3965 / E5168</a:t>
            </a:r>
          </a:p>
        </p:txBody>
      </p:sp>
      <p:sp>
        <p:nvSpPr>
          <p:cNvPr id="38" name="矩形标注 79"/>
          <p:cNvSpPr>
            <a:spLocks noChangeArrowheads="1"/>
          </p:cNvSpPr>
          <p:nvPr/>
        </p:nvSpPr>
        <p:spPr bwMode="auto">
          <a:xfrm>
            <a:off x="1894899" y="5800124"/>
            <a:ext cx="670932"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E1600</a:t>
            </a:r>
          </a:p>
        </p:txBody>
      </p:sp>
      <p:sp>
        <p:nvSpPr>
          <p:cNvPr id="39" name="矩形标注 79"/>
          <p:cNvSpPr>
            <a:spLocks noChangeArrowheads="1"/>
          </p:cNvSpPr>
          <p:nvPr/>
        </p:nvSpPr>
        <p:spPr bwMode="auto">
          <a:xfrm>
            <a:off x="701075" y="5327327"/>
            <a:ext cx="998569"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E1606/E1700</a:t>
            </a:r>
          </a:p>
        </p:txBody>
      </p:sp>
      <p:pic>
        <p:nvPicPr>
          <p:cNvPr id="41" name="Picture 3" descr="C:\Users\Administrator\Documents\Sliver E6160效果图.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42454" y="2432483"/>
            <a:ext cx="928646" cy="31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 descr="C:\Users\Administrator\Documents\T1860.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84749" y="4552479"/>
            <a:ext cx="1416108" cy="27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矩形标注 79"/>
          <p:cNvSpPr>
            <a:spLocks noChangeArrowheads="1"/>
          </p:cNvSpPr>
          <p:nvPr/>
        </p:nvSpPr>
        <p:spPr bwMode="auto">
          <a:xfrm>
            <a:off x="5931249" y="4285280"/>
            <a:ext cx="670584" cy="205629"/>
          </a:xfrm>
          <a:prstGeom prst="wedgeRectCallout">
            <a:avLst>
              <a:gd name="adj1" fmla="val -13328"/>
              <a:gd name="adj2" fmla="val 64229"/>
            </a:avLst>
          </a:prstGeom>
          <a:solidFill>
            <a:schemeClr val="tx2">
              <a:lumMod val="40000"/>
              <a:lumOff val="60000"/>
            </a:schemeClr>
          </a:solidFill>
          <a:ln w="25400" cap="flat" cmpd="sng" algn="ctr">
            <a:solidFill>
              <a:srgbClr val="3468A6"/>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T2860</a:t>
            </a:r>
          </a:p>
        </p:txBody>
      </p:sp>
      <p:pic>
        <p:nvPicPr>
          <p:cNvPr id="50" name="Picture 4" descr="C:\Users\Administrator\Documents\T1860.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54131" y="5169648"/>
            <a:ext cx="1446725" cy="27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矩形标注 79"/>
          <p:cNvSpPr>
            <a:spLocks noChangeArrowheads="1"/>
          </p:cNvSpPr>
          <p:nvPr/>
        </p:nvSpPr>
        <p:spPr bwMode="auto">
          <a:xfrm>
            <a:off x="5939716" y="4937212"/>
            <a:ext cx="670584" cy="205629"/>
          </a:xfrm>
          <a:prstGeom prst="wedgeRectCallout">
            <a:avLst>
              <a:gd name="adj1" fmla="val -13328"/>
              <a:gd name="adj2" fmla="val 64229"/>
            </a:avLst>
          </a:prstGeom>
          <a:solidFill>
            <a:schemeClr val="tx2">
              <a:lumMod val="40000"/>
              <a:lumOff val="60000"/>
            </a:schemeClr>
          </a:solidFill>
          <a:ln w="25400" cap="flat" cmpd="sng" algn="ctr">
            <a:solidFill>
              <a:srgbClr val="3468A6"/>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T1860</a:t>
            </a:r>
          </a:p>
        </p:txBody>
      </p:sp>
      <p:graphicFrame>
        <p:nvGraphicFramePr>
          <p:cNvPr id="52" name="Table 51"/>
          <p:cNvGraphicFramePr>
            <a:graphicFrameLocks noGrp="1"/>
          </p:cNvGraphicFramePr>
          <p:nvPr>
            <p:extLst>
              <p:ext uri="{D42A27DB-BD31-4B8C-83A1-F6EECF244321}">
                <p14:modId xmlns:p14="http://schemas.microsoft.com/office/powerpoint/2010/main" val="976336650"/>
              </p:ext>
            </p:extLst>
          </p:nvPr>
        </p:nvGraphicFramePr>
        <p:xfrm>
          <a:off x="573229" y="6367271"/>
          <a:ext cx="2278286" cy="381207"/>
        </p:xfrm>
        <a:graphic>
          <a:graphicData uri="http://schemas.openxmlformats.org/drawingml/2006/table">
            <a:tbl>
              <a:tblPr firstRow="1" bandRow="1">
                <a:tableStyleId>{5C22544A-7EE6-4342-B048-85BDC9FD1C3A}</a:tableStyleId>
              </a:tblPr>
              <a:tblGrid>
                <a:gridCol w="2278286">
                  <a:extLst>
                    <a:ext uri="{9D8B030D-6E8A-4147-A177-3AD203B41FA5}">
                      <a16:colId xmlns:a16="http://schemas.microsoft.com/office/drawing/2014/main" val="20000"/>
                    </a:ext>
                  </a:extLst>
                </a:gridCol>
              </a:tblGrid>
              <a:tr h="381207">
                <a:tc>
                  <a:txBody>
                    <a:bodyPr/>
                    <a:lstStyle/>
                    <a:p>
                      <a:pPr algn="ctr"/>
                      <a:r>
                        <a:rPr lang="en-US" sz="1400" dirty="0">
                          <a:latin typeface="Arial" panose="020B0604020202020204" pitchFamily="34" charset="0"/>
                          <a:cs typeface="Arial" panose="020B0604020202020204" pitchFamily="34" charset="0"/>
                        </a:rPr>
                        <a:t>E-Series NGFW</a:t>
                      </a:r>
                    </a:p>
                  </a:txBody>
                  <a:tcPr marL="91447" marR="91447" marT="45823" marB="45823"/>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3230946739"/>
              </p:ext>
            </p:extLst>
          </p:nvPr>
        </p:nvGraphicFramePr>
        <p:xfrm>
          <a:off x="5353709" y="6389690"/>
          <a:ext cx="1733845" cy="365967"/>
        </p:xfrm>
        <a:graphic>
          <a:graphicData uri="http://schemas.openxmlformats.org/drawingml/2006/table">
            <a:tbl>
              <a:tblPr firstRow="1" bandRow="1">
                <a:tableStyleId>{5C22544A-7EE6-4342-B048-85BDC9FD1C3A}</a:tableStyleId>
              </a:tblPr>
              <a:tblGrid>
                <a:gridCol w="1733845">
                  <a:extLst>
                    <a:ext uri="{9D8B030D-6E8A-4147-A177-3AD203B41FA5}">
                      <a16:colId xmlns:a16="http://schemas.microsoft.com/office/drawing/2014/main" val="20000"/>
                    </a:ext>
                  </a:extLst>
                </a:gridCol>
              </a:tblGrid>
              <a:tr h="365967">
                <a:tc>
                  <a:txBody>
                    <a:bodyPr/>
                    <a:lstStyle/>
                    <a:p>
                      <a:pPr algn="ctr"/>
                      <a:r>
                        <a:rPr lang="en-US" sz="1400" dirty="0">
                          <a:latin typeface="Arial" panose="020B0604020202020204" pitchFamily="34" charset="0"/>
                          <a:cs typeface="Arial" panose="020B0604020202020204" pitchFamily="34" charset="0"/>
                        </a:rPr>
                        <a:t>T-Series iNGFW</a:t>
                      </a:r>
                    </a:p>
                  </a:txBody>
                  <a:tcPr marL="91481" marR="91481" marT="45823" marB="45823">
                    <a:solidFill>
                      <a:schemeClr val="bg1">
                        <a:lumMod val="50000"/>
                      </a:schemeClr>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2142939567"/>
              </p:ext>
            </p:extLst>
          </p:nvPr>
        </p:nvGraphicFramePr>
        <p:xfrm>
          <a:off x="8406806" y="6389638"/>
          <a:ext cx="1594183" cy="518366"/>
        </p:xfrm>
        <a:graphic>
          <a:graphicData uri="http://schemas.openxmlformats.org/drawingml/2006/table">
            <a:tbl>
              <a:tblPr firstRow="1" bandRow="1">
                <a:tableStyleId>{5C22544A-7EE6-4342-B048-85BDC9FD1C3A}</a:tableStyleId>
              </a:tblPr>
              <a:tblGrid>
                <a:gridCol w="1594183">
                  <a:extLst>
                    <a:ext uri="{9D8B030D-6E8A-4147-A177-3AD203B41FA5}">
                      <a16:colId xmlns:a16="http://schemas.microsoft.com/office/drawing/2014/main" val="20000"/>
                    </a:ext>
                  </a:extLst>
                </a:gridCol>
              </a:tblGrid>
              <a:tr h="401168">
                <a:tc>
                  <a:txBody>
                    <a:bodyPr/>
                    <a:lstStyle/>
                    <a:p>
                      <a:pPr algn="ctr"/>
                      <a:r>
                        <a:rPr lang="en-US" sz="1400" dirty="0">
                          <a:latin typeface="Arial" panose="020B0604020202020204" pitchFamily="34" charset="0"/>
                          <a:cs typeface="Arial" panose="020B0604020202020204" pitchFamily="34" charset="0"/>
                        </a:rPr>
                        <a:t> X-Series DC NGFW</a:t>
                      </a:r>
                    </a:p>
                  </a:txBody>
                  <a:tcPr marL="91331" marR="91331" marT="45823" marB="45823">
                    <a:solidFill>
                      <a:schemeClr val="accent1">
                        <a:lumMod val="50000"/>
                      </a:schemeClr>
                    </a:solidFill>
                  </a:tcPr>
                </a:tc>
                <a:extLst>
                  <a:ext uri="{0D108BD9-81ED-4DB2-BD59-A6C34878D82A}">
                    <a16:rowId xmlns:a16="http://schemas.microsoft.com/office/drawing/2014/main" val="10000"/>
                  </a:ext>
                </a:extLst>
              </a:tr>
            </a:tbl>
          </a:graphicData>
        </a:graphic>
      </p:graphicFrame>
      <p:graphicFrame>
        <p:nvGraphicFramePr>
          <p:cNvPr id="57" name="Table 56"/>
          <p:cNvGraphicFramePr>
            <a:graphicFrameLocks noGrp="1"/>
          </p:cNvGraphicFramePr>
          <p:nvPr>
            <p:extLst>
              <p:ext uri="{D42A27DB-BD31-4B8C-83A1-F6EECF244321}">
                <p14:modId xmlns:p14="http://schemas.microsoft.com/office/powerpoint/2010/main" val="155976068"/>
              </p:ext>
            </p:extLst>
          </p:nvPr>
        </p:nvGraphicFramePr>
        <p:xfrm>
          <a:off x="9995356" y="6397914"/>
          <a:ext cx="1632218" cy="381207"/>
        </p:xfrm>
        <a:graphic>
          <a:graphicData uri="http://schemas.openxmlformats.org/drawingml/2006/table">
            <a:tbl>
              <a:tblPr firstRow="1" bandRow="1">
                <a:tableStyleId>{5C22544A-7EE6-4342-B048-85BDC9FD1C3A}</a:tableStyleId>
              </a:tblPr>
              <a:tblGrid>
                <a:gridCol w="1632218">
                  <a:extLst>
                    <a:ext uri="{9D8B030D-6E8A-4147-A177-3AD203B41FA5}">
                      <a16:colId xmlns:a16="http://schemas.microsoft.com/office/drawing/2014/main" val="20000"/>
                    </a:ext>
                  </a:extLst>
                </a:gridCol>
              </a:tblGrid>
              <a:tr h="381207">
                <a:tc>
                  <a:txBody>
                    <a:bodyPr/>
                    <a:lstStyle/>
                    <a:p>
                      <a:pPr algn="ctr"/>
                      <a:r>
                        <a:rPr lang="en-US" altLang="zh-CN" sz="1400" dirty="0">
                          <a:latin typeface="Arial" panose="020B0604020202020204" pitchFamily="34" charset="0"/>
                          <a:cs typeface="Arial" panose="020B0604020202020204" pitchFamily="34" charset="0"/>
                        </a:rPr>
                        <a:t>Cloud</a:t>
                      </a:r>
                      <a:r>
                        <a:rPr lang="zh-CN" altLang="en-US" sz="1400" dirty="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txBody>
                  <a:tcPr marL="91548" marR="91548" marT="45823" marB="45823">
                    <a:solidFill>
                      <a:srgbClr val="00B050"/>
                    </a:solidFill>
                  </a:tcPr>
                </a:tc>
                <a:extLst>
                  <a:ext uri="{0D108BD9-81ED-4DB2-BD59-A6C34878D82A}">
                    <a16:rowId xmlns:a16="http://schemas.microsoft.com/office/drawing/2014/main" val="10000"/>
                  </a:ext>
                </a:extLst>
              </a:tr>
            </a:tbl>
          </a:graphicData>
        </a:graphic>
      </p:graphicFrame>
      <p:graphicFrame>
        <p:nvGraphicFramePr>
          <p:cNvPr id="58" name="Table 57"/>
          <p:cNvGraphicFramePr>
            <a:graphicFrameLocks noGrp="1"/>
          </p:cNvGraphicFramePr>
          <p:nvPr>
            <p:extLst>
              <p:ext uri="{D42A27DB-BD31-4B8C-83A1-F6EECF244321}">
                <p14:modId xmlns:p14="http://schemas.microsoft.com/office/powerpoint/2010/main" val="3912224925"/>
              </p:ext>
            </p:extLst>
          </p:nvPr>
        </p:nvGraphicFramePr>
        <p:xfrm>
          <a:off x="7077021" y="6381328"/>
          <a:ext cx="1323235" cy="518366"/>
        </p:xfrm>
        <a:graphic>
          <a:graphicData uri="http://schemas.openxmlformats.org/drawingml/2006/table">
            <a:tbl>
              <a:tblPr firstRow="1" bandRow="1">
                <a:tableStyleId>{5C22544A-7EE6-4342-B048-85BDC9FD1C3A}</a:tableStyleId>
              </a:tblPr>
              <a:tblGrid>
                <a:gridCol w="1323235">
                  <a:extLst>
                    <a:ext uri="{9D8B030D-6E8A-4147-A177-3AD203B41FA5}">
                      <a16:colId xmlns:a16="http://schemas.microsoft.com/office/drawing/2014/main" val="20000"/>
                    </a:ext>
                  </a:extLst>
                </a:gridCol>
              </a:tblGrid>
              <a:tr h="381207">
                <a:tc>
                  <a:txBody>
                    <a:bodyPr/>
                    <a:lstStyle/>
                    <a:p>
                      <a:pPr algn="ctr"/>
                      <a:r>
                        <a:rPr lang="en-US" sz="1400" dirty="0">
                          <a:latin typeface="Arial" panose="020B0604020202020204" pitchFamily="34" charset="0"/>
                          <a:cs typeface="Arial" panose="020B0604020202020204" pitchFamily="34" charset="0"/>
                        </a:rPr>
                        <a:t>I-Series sBDS</a:t>
                      </a:r>
                    </a:p>
                  </a:txBody>
                  <a:tcPr marL="91380" marR="91380" marT="45823" marB="45823">
                    <a:solidFill>
                      <a:schemeClr val="accent2"/>
                    </a:solidFill>
                  </a:tcPr>
                </a:tc>
                <a:extLst>
                  <a:ext uri="{0D108BD9-81ED-4DB2-BD59-A6C34878D82A}">
                    <a16:rowId xmlns:a16="http://schemas.microsoft.com/office/drawing/2014/main" val="10000"/>
                  </a:ext>
                </a:extLst>
              </a:tr>
            </a:tbl>
          </a:graphicData>
        </a:graphic>
      </p:graphicFrame>
      <p:graphicFrame>
        <p:nvGraphicFramePr>
          <p:cNvPr id="59" name="Table 58"/>
          <p:cNvGraphicFramePr>
            <a:graphicFrameLocks noGrp="1"/>
          </p:cNvGraphicFramePr>
          <p:nvPr>
            <p:extLst>
              <p:ext uri="{D42A27DB-BD31-4B8C-83A1-F6EECF244321}">
                <p14:modId xmlns:p14="http://schemas.microsoft.com/office/powerpoint/2010/main" val="713710829"/>
              </p:ext>
            </p:extLst>
          </p:nvPr>
        </p:nvGraphicFramePr>
        <p:xfrm>
          <a:off x="2842621" y="6367204"/>
          <a:ext cx="1305039" cy="517442"/>
        </p:xfrm>
        <a:graphic>
          <a:graphicData uri="http://schemas.openxmlformats.org/drawingml/2006/table">
            <a:tbl>
              <a:tblPr firstRow="1" bandRow="1">
                <a:tableStyleId>{F5AB1C69-6EDB-4FF4-983F-18BD219EF322}</a:tableStyleId>
              </a:tblPr>
              <a:tblGrid>
                <a:gridCol w="1305039">
                  <a:extLst>
                    <a:ext uri="{9D8B030D-6E8A-4147-A177-3AD203B41FA5}">
                      <a16:colId xmlns:a16="http://schemas.microsoft.com/office/drawing/2014/main" val="20000"/>
                    </a:ext>
                  </a:extLst>
                </a:gridCol>
              </a:tblGrid>
              <a:tr h="380283">
                <a:tc>
                  <a:txBody>
                    <a:bodyPr/>
                    <a:lstStyle/>
                    <a:p>
                      <a:pPr algn="ctr"/>
                      <a:r>
                        <a:rPr lang="en-US" sz="1400" b="0" dirty="0">
                          <a:latin typeface="Arial" panose="020B0604020202020204" pitchFamily="34" charset="0"/>
                          <a:cs typeface="Arial" panose="020B0604020202020204" pitchFamily="34" charset="0"/>
                        </a:rPr>
                        <a:t>S-Series </a:t>
                      </a:r>
                      <a:endParaRPr lang="en-US" sz="1400" b="0" dirty="0" smtClean="0">
                        <a:latin typeface="Arial" panose="020B0604020202020204" pitchFamily="34" charset="0"/>
                        <a:cs typeface="Arial" panose="020B0604020202020204" pitchFamily="34" charset="0"/>
                      </a:endParaRPr>
                    </a:p>
                    <a:p>
                      <a:pPr algn="ctr"/>
                      <a:r>
                        <a:rPr lang="en-US" sz="1400" b="0" dirty="0" smtClean="0">
                          <a:latin typeface="Arial" panose="020B0604020202020204" pitchFamily="34" charset="0"/>
                          <a:cs typeface="Arial" panose="020B0604020202020204" pitchFamily="34" charset="0"/>
                        </a:rPr>
                        <a:t>NIPS</a:t>
                      </a:r>
                      <a:endParaRPr lang="en-US" sz="1400" b="0" dirty="0">
                        <a:latin typeface="Arial" panose="020B0604020202020204" pitchFamily="34" charset="0"/>
                        <a:cs typeface="Arial" panose="020B0604020202020204" pitchFamily="34" charset="0"/>
                      </a:endParaRPr>
                    </a:p>
                  </a:txBody>
                  <a:tcPr marL="91444" marR="91444" marT="45361" marB="45361">
                    <a:solidFill>
                      <a:schemeClr val="accent5"/>
                    </a:solidFill>
                  </a:tcPr>
                </a:tc>
                <a:extLst>
                  <a:ext uri="{0D108BD9-81ED-4DB2-BD59-A6C34878D82A}">
                    <a16:rowId xmlns:a16="http://schemas.microsoft.com/office/drawing/2014/main" val="10000"/>
                  </a:ext>
                </a:extLst>
              </a:tr>
            </a:tbl>
          </a:graphicData>
        </a:graphic>
      </p:graphicFrame>
      <p:pic>
        <p:nvPicPr>
          <p:cNvPr id="60" name="Picture 2"/>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a:off x="2856644" y="4098006"/>
            <a:ext cx="1134199" cy="30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矩形标注 79"/>
          <p:cNvSpPr>
            <a:spLocks noChangeArrowheads="1"/>
          </p:cNvSpPr>
          <p:nvPr/>
        </p:nvSpPr>
        <p:spPr bwMode="auto">
          <a:xfrm>
            <a:off x="2958911" y="3855244"/>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S2660</a:t>
            </a:r>
          </a:p>
        </p:txBody>
      </p:sp>
      <p:pic>
        <p:nvPicPr>
          <p:cNvPr id="64" name="Picture 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911441" y="5091069"/>
            <a:ext cx="1055551" cy="2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74"/>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943084" y="5568896"/>
            <a:ext cx="1055551" cy="20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75"/>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973561" y="6078979"/>
            <a:ext cx="1055551" cy="20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6"/>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flipH="1">
            <a:off x="2877412" y="4601437"/>
            <a:ext cx="1134199" cy="30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矩形标注 79"/>
          <p:cNvSpPr>
            <a:spLocks noChangeArrowheads="1"/>
          </p:cNvSpPr>
          <p:nvPr/>
        </p:nvSpPr>
        <p:spPr bwMode="auto">
          <a:xfrm>
            <a:off x="3006592" y="4496577"/>
            <a:ext cx="869276"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S2160</a:t>
            </a:r>
          </a:p>
        </p:txBody>
      </p:sp>
      <p:sp>
        <p:nvSpPr>
          <p:cNvPr id="69" name="矩形标注 79"/>
          <p:cNvSpPr>
            <a:spLocks noChangeArrowheads="1"/>
          </p:cNvSpPr>
          <p:nvPr/>
        </p:nvSpPr>
        <p:spPr bwMode="auto">
          <a:xfrm>
            <a:off x="3016757" y="4890820"/>
            <a:ext cx="869276"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S1560</a:t>
            </a:r>
          </a:p>
        </p:txBody>
      </p:sp>
      <p:sp>
        <p:nvSpPr>
          <p:cNvPr id="70" name="矩形标注 79"/>
          <p:cNvSpPr>
            <a:spLocks noChangeArrowheads="1"/>
          </p:cNvSpPr>
          <p:nvPr/>
        </p:nvSpPr>
        <p:spPr bwMode="auto">
          <a:xfrm>
            <a:off x="3016584" y="5350666"/>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S1060</a:t>
            </a:r>
          </a:p>
        </p:txBody>
      </p:sp>
      <p:sp>
        <p:nvSpPr>
          <p:cNvPr id="71" name="矩形标注 79"/>
          <p:cNvSpPr>
            <a:spLocks noChangeArrowheads="1"/>
          </p:cNvSpPr>
          <p:nvPr/>
        </p:nvSpPr>
        <p:spPr bwMode="auto">
          <a:xfrm>
            <a:off x="3016585" y="5863538"/>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S600</a:t>
            </a:r>
          </a:p>
        </p:txBody>
      </p:sp>
      <p:pic>
        <p:nvPicPr>
          <p:cNvPr id="72" name="Picture 60"/>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0376989" y="2828567"/>
            <a:ext cx="898252" cy="7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1"/>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0403894" y="4458916"/>
            <a:ext cx="871347" cy="69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p:cNvSpPr txBox="1"/>
          <p:nvPr/>
        </p:nvSpPr>
        <p:spPr>
          <a:xfrm>
            <a:off x="9811189" y="3662758"/>
            <a:ext cx="1953238" cy="415498"/>
          </a:xfrm>
          <a:prstGeom prst="rect">
            <a:avLst/>
          </a:prstGeom>
          <a:noFill/>
        </p:spPr>
        <p:txBody>
          <a:bodyPr wrap="square">
            <a:spAutoFit/>
          </a:bodyPr>
          <a:lstStyle/>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Each vSSM02 / vSSM04</a:t>
            </a:r>
            <a:r>
              <a:rPr lang="zh-CN" altLang="en-US" sz="1050" b="1" u="sng" kern="0" dirty="0">
                <a:solidFill>
                  <a:srgbClr val="000000"/>
                </a:solidFill>
                <a:latin typeface="Arial" panose="020B0604020202020204" pitchFamily="34" charset="0"/>
                <a:ea typeface="微软雅黑" pitchFamily="34" charset="-122"/>
                <a:cs typeface="Arial" panose="020B0604020202020204" pitchFamily="34" charset="0"/>
              </a:rPr>
              <a:t> </a:t>
            </a: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5Gbps, up to 1Tbps </a:t>
            </a:r>
          </a:p>
        </p:txBody>
      </p:sp>
      <p:sp>
        <p:nvSpPr>
          <p:cNvPr id="75" name="TextBox 74"/>
          <p:cNvSpPr txBox="1"/>
          <p:nvPr/>
        </p:nvSpPr>
        <p:spPr>
          <a:xfrm>
            <a:off x="9887297" y="5097832"/>
            <a:ext cx="1933776" cy="577081"/>
          </a:xfrm>
          <a:prstGeom prst="rect">
            <a:avLst/>
          </a:prstGeom>
          <a:noFill/>
        </p:spPr>
        <p:txBody>
          <a:bodyPr wrap="square">
            <a:spAutoFit/>
          </a:bodyPr>
          <a:lstStyle/>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VM01, 2Gbps/10Gbps</a:t>
            </a:r>
          </a:p>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VM02, 4Gbps/20Gbps</a:t>
            </a:r>
          </a:p>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VM04, 8Gbps/30Gbps</a:t>
            </a:r>
          </a:p>
        </p:txBody>
      </p:sp>
      <p:sp>
        <p:nvSpPr>
          <p:cNvPr id="76" name="矩形标注 79"/>
          <p:cNvSpPr>
            <a:spLocks noChangeArrowheads="1"/>
          </p:cNvSpPr>
          <p:nvPr/>
        </p:nvSpPr>
        <p:spPr bwMode="auto">
          <a:xfrm>
            <a:off x="1751464" y="2212767"/>
            <a:ext cx="917241" cy="197934"/>
          </a:xfrm>
          <a:prstGeom prst="wedgeRectCallout">
            <a:avLst>
              <a:gd name="adj1" fmla="val -13328"/>
              <a:gd name="adj2" fmla="val 64229"/>
            </a:avLst>
          </a:prstGeom>
          <a:solidFill>
            <a:srgbClr val="92D050"/>
          </a:solidFill>
          <a:ln w="9525" cap="flat" cmpd="sng" algn="ctr">
            <a:solidFill>
              <a:srgbClr val="9BBB59">
                <a:shade val="95000"/>
                <a:satMod val="105000"/>
              </a:srgbClr>
            </a:solidFill>
            <a:prstDash val="solid"/>
            <a:headEnd/>
            <a:tailEnd/>
          </a:ln>
          <a:effectLst>
            <a:outerShdw blurRad="40000" dist="23000" dir="5400000" rotWithShape="0">
              <a:srgbClr val="000000">
                <a:alpha val="35000"/>
              </a:srgbClr>
            </a:outerShdw>
          </a:effectLst>
        </p:spPr>
        <p:txBody>
          <a:bodyPr wrap="square" lIns="72000" tIns="18000" rIns="72000" bIns="18000">
            <a:spAutoFit/>
          </a:body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E6160 /6168</a:t>
            </a:r>
          </a:p>
        </p:txBody>
      </p:sp>
      <p:sp>
        <p:nvSpPr>
          <p:cNvPr id="77" name="矩形标注 79"/>
          <p:cNvSpPr>
            <a:spLocks noChangeArrowheads="1"/>
          </p:cNvSpPr>
          <p:nvPr/>
        </p:nvSpPr>
        <p:spPr bwMode="auto">
          <a:xfrm>
            <a:off x="695400" y="1588142"/>
            <a:ext cx="1058473" cy="205629"/>
          </a:xfrm>
          <a:prstGeom prst="wedgeRectCallout">
            <a:avLst>
              <a:gd name="adj1" fmla="val -13328"/>
              <a:gd name="adj2" fmla="val 64229"/>
            </a:avLst>
          </a:prstGeom>
          <a:solidFill>
            <a:srgbClr val="92D050"/>
          </a:solidFill>
          <a:ln w="9525" cap="flat" cmpd="sng" algn="ctr">
            <a:solidFill>
              <a:srgbClr val="9BBB59">
                <a:shade val="95000"/>
                <a:satMod val="105000"/>
              </a:srgbClr>
            </a:solidFill>
            <a:prstDash val="solid"/>
            <a:headEnd/>
            <a:tailEnd/>
          </a:ln>
          <a:effectLst>
            <a:outerShdw blurRad="40000" dist="23000" dir="5400000" rotWithShape="0">
              <a:srgbClr val="000000">
                <a:alpha val="35000"/>
              </a:srgbClr>
            </a:outerShdw>
          </a:effectLst>
        </p:spPr>
        <p:txBody>
          <a:bodyPr wrap="square" lIns="72000" tIns="18000" rIns="72000" bIns="18000">
            <a:spAutoFit/>
          </a:bodyPr>
          <a:lstStyle/>
          <a:p>
            <a:pPr defTabSz="914354">
              <a:buClr>
                <a:srgbClr val="4F81BD"/>
              </a:buClr>
              <a:buSzPct val="125000"/>
              <a:defRPr/>
            </a:pPr>
            <a:r>
              <a:rPr lang="en-US" altLang="zh-CN" sz="1050" b="1" u="sng" kern="0" dirty="0">
                <a:solidFill>
                  <a:srgbClr val="000000"/>
                </a:solidFill>
                <a:ea typeface="微软雅黑" pitchFamily="34" charset="-122"/>
                <a:cs typeface="Calibri" panose="020F0502020204030204" pitchFamily="34" charset="0"/>
              </a:rPr>
              <a:t>E6360/E6368</a:t>
            </a:r>
          </a:p>
        </p:txBody>
      </p:sp>
      <p:pic>
        <p:nvPicPr>
          <p:cNvPr id="80" name="Picture 79"/>
          <p:cNvPicPr>
            <a:picLocks noChangeAspect="1"/>
          </p:cNvPicPr>
          <p:nvPr/>
        </p:nvPicPr>
        <p:blipFill>
          <a:blip r:embed="rId20"/>
          <a:stretch>
            <a:fillRect/>
          </a:stretch>
        </p:blipFill>
        <p:spPr>
          <a:xfrm>
            <a:off x="2855640" y="3591137"/>
            <a:ext cx="1216180" cy="311271"/>
          </a:xfrm>
          <a:prstGeom prst="rect">
            <a:avLst/>
          </a:prstGeom>
        </p:spPr>
      </p:pic>
      <p:sp>
        <p:nvSpPr>
          <p:cNvPr id="81" name="矩形标注 79"/>
          <p:cNvSpPr>
            <a:spLocks noChangeArrowheads="1"/>
          </p:cNvSpPr>
          <p:nvPr/>
        </p:nvSpPr>
        <p:spPr bwMode="auto">
          <a:xfrm>
            <a:off x="2958008" y="3379620"/>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S3560</a:t>
            </a:r>
          </a:p>
        </p:txBody>
      </p:sp>
      <p:pic>
        <p:nvPicPr>
          <p:cNvPr id="82" name="Picture 81"/>
          <p:cNvPicPr>
            <a:picLocks noChangeAspect="1"/>
          </p:cNvPicPr>
          <p:nvPr/>
        </p:nvPicPr>
        <p:blipFill>
          <a:blip r:embed="rId21"/>
          <a:stretch>
            <a:fillRect/>
          </a:stretch>
        </p:blipFill>
        <p:spPr>
          <a:xfrm>
            <a:off x="2881549" y="2936864"/>
            <a:ext cx="1190271" cy="304887"/>
          </a:xfrm>
          <a:prstGeom prst="rect">
            <a:avLst/>
          </a:prstGeom>
        </p:spPr>
      </p:pic>
      <p:sp>
        <p:nvSpPr>
          <p:cNvPr id="83" name="矩形标注 79"/>
          <p:cNvSpPr>
            <a:spLocks noChangeArrowheads="1"/>
          </p:cNvSpPr>
          <p:nvPr/>
        </p:nvSpPr>
        <p:spPr bwMode="auto">
          <a:xfrm>
            <a:off x="3010909" y="2709782"/>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S3860</a:t>
            </a:r>
          </a:p>
        </p:txBody>
      </p:sp>
      <p:pic>
        <p:nvPicPr>
          <p:cNvPr id="84" name="Picture 83"/>
          <p:cNvPicPr>
            <a:picLocks noChangeAspect="1"/>
          </p:cNvPicPr>
          <p:nvPr/>
        </p:nvPicPr>
        <p:blipFill>
          <a:blip r:embed="rId22"/>
          <a:stretch>
            <a:fillRect/>
          </a:stretch>
        </p:blipFill>
        <p:spPr>
          <a:xfrm>
            <a:off x="2879288" y="2443805"/>
            <a:ext cx="1149823" cy="295860"/>
          </a:xfrm>
          <a:prstGeom prst="rect">
            <a:avLst/>
          </a:prstGeom>
        </p:spPr>
      </p:pic>
      <p:sp>
        <p:nvSpPr>
          <p:cNvPr id="85" name="矩形标注 79"/>
          <p:cNvSpPr>
            <a:spLocks noChangeArrowheads="1"/>
          </p:cNvSpPr>
          <p:nvPr/>
        </p:nvSpPr>
        <p:spPr bwMode="auto">
          <a:xfrm>
            <a:off x="2984696" y="2180706"/>
            <a:ext cx="867207" cy="205629"/>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S5560</a:t>
            </a:r>
          </a:p>
        </p:txBody>
      </p:sp>
      <p:sp>
        <p:nvSpPr>
          <p:cNvPr id="86" name="矩形标注 79"/>
          <p:cNvSpPr>
            <a:spLocks noChangeArrowheads="1"/>
          </p:cNvSpPr>
          <p:nvPr/>
        </p:nvSpPr>
        <p:spPr bwMode="auto">
          <a:xfrm>
            <a:off x="8755902" y="4839592"/>
            <a:ext cx="850035" cy="205629"/>
          </a:xfrm>
          <a:prstGeom prst="wedgeRectCallout">
            <a:avLst>
              <a:gd name="adj1" fmla="val -13328"/>
              <a:gd name="adj2" fmla="val 64229"/>
            </a:avLst>
          </a:prstGeom>
          <a:solidFill>
            <a:srgbClr val="E49D1C"/>
          </a:solidFill>
          <a:ln w="25400" cap="flat" cmpd="sng" algn="ctr">
            <a:solidFill>
              <a:srgbClr val="E49D1C"/>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X7180</a:t>
            </a:r>
          </a:p>
        </p:txBody>
      </p:sp>
      <p:sp>
        <p:nvSpPr>
          <p:cNvPr id="87" name="文本框 9"/>
          <p:cNvSpPr txBox="1"/>
          <p:nvPr/>
        </p:nvSpPr>
        <p:spPr>
          <a:xfrm>
            <a:off x="8442784" y="3265413"/>
            <a:ext cx="1515024" cy="2616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UP to 1</a:t>
            </a:r>
            <a:r>
              <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rPr>
              <a:t>.2 </a:t>
            </a: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Tbps</a:t>
            </a:r>
            <a:endParaRPr lang="zh-CN" altLang="en-US" sz="1050" b="1" u="sng" kern="0" dirty="0">
              <a:solidFill>
                <a:srgbClr val="000000"/>
              </a:solidFill>
              <a:latin typeface="Arial" panose="020B0604020202020204" pitchFamily="34" charset="0"/>
              <a:ea typeface="微软雅黑" pitchFamily="34" charset="-122"/>
              <a:cs typeface="Arial" panose="020B0604020202020204" pitchFamily="34" charset="0"/>
            </a:endParaRPr>
          </a:p>
        </p:txBody>
      </p:sp>
      <p:pic>
        <p:nvPicPr>
          <p:cNvPr id="89" name="Picture 88"/>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01809" y="5756222"/>
            <a:ext cx="906731" cy="492523"/>
          </a:xfrm>
          <a:prstGeom prst="rect">
            <a:avLst/>
          </a:prstGeom>
        </p:spPr>
      </p:pic>
      <p:pic>
        <p:nvPicPr>
          <p:cNvPr id="90" name="Picture 89"/>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303428" y="3490181"/>
            <a:ext cx="1825020" cy="1235811"/>
          </a:xfrm>
          <a:prstGeom prst="rect">
            <a:avLst/>
          </a:prstGeom>
        </p:spPr>
      </p:pic>
      <p:pic>
        <p:nvPicPr>
          <p:cNvPr id="91" name="Picture 90"/>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8646563" y="1731539"/>
            <a:ext cx="1107471" cy="1607835"/>
          </a:xfrm>
          <a:prstGeom prst="rect">
            <a:avLst/>
          </a:prstGeom>
        </p:spPr>
      </p:pic>
      <p:sp>
        <p:nvSpPr>
          <p:cNvPr id="92" name="矩形标注 79"/>
          <p:cNvSpPr>
            <a:spLocks noChangeArrowheads="1"/>
          </p:cNvSpPr>
          <p:nvPr/>
        </p:nvSpPr>
        <p:spPr bwMode="auto">
          <a:xfrm>
            <a:off x="8757940" y="1489800"/>
            <a:ext cx="850035" cy="205629"/>
          </a:xfrm>
          <a:prstGeom prst="wedgeRectCallout">
            <a:avLst>
              <a:gd name="adj1" fmla="val -13328"/>
              <a:gd name="adj2" fmla="val 64229"/>
            </a:avLst>
          </a:prstGeom>
          <a:solidFill>
            <a:srgbClr val="E49D1C"/>
          </a:solidFill>
          <a:ln w="25400" cap="flat" cmpd="sng" algn="ctr">
            <a:solidFill>
              <a:srgbClr val="E49D1C"/>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X10800</a:t>
            </a:r>
          </a:p>
        </p:txBody>
      </p:sp>
      <p:sp>
        <p:nvSpPr>
          <p:cNvPr id="93" name="矩形标注 79"/>
          <p:cNvSpPr>
            <a:spLocks noChangeArrowheads="1"/>
          </p:cNvSpPr>
          <p:nvPr/>
        </p:nvSpPr>
        <p:spPr bwMode="auto">
          <a:xfrm>
            <a:off x="819709" y="5781466"/>
            <a:ext cx="670932" cy="197934"/>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E1100W</a:t>
            </a:r>
          </a:p>
        </p:txBody>
      </p:sp>
      <p:sp>
        <p:nvSpPr>
          <p:cNvPr id="31" name="矩形标注 79"/>
          <p:cNvSpPr>
            <a:spLocks noChangeArrowheads="1"/>
          </p:cNvSpPr>
          <p:nvPr/>
        </p:nvSpPr>
        <p:spPr bwMode="auto">
          <a:xfrm>
            <a:off x="928033" y="4890773"/>
            <a:ext cx="670932" cy="205629"/>
          </a:xfrm>
          <a:prstGeom prst="wedgeRectCallout">
            <a:avLst>
              <a:gd name="adj1" fmla="val -13329"/>
              <a:gd name="adj2" fmla="val 64227"/>
            </a:avLst>
          </a:prstGeom>
          <a:gradFill rotWithShape="1">
            <a:gsLst>
              <a:gs pos="0">
                <a:srgbClr val="9CC746"/>
              </a:gs>
              <a:gs pos="20000">
                <a:srgbClr val="9BC348">
                  <a:alpha val="84000"/>
                </a:srgbClr>
              </a:gs>
              <a:gs pos="100000">
                <a:srgbClr val="769535">
                  <a:alpha val="20000"/>
                </a:srgbClr>
              </a:gs>
            </a:gsLst>
            <a:lin ang="5400000"/>
          </a:gradFill>
          <a:ln w="9525">
            <a:solidFill>
              <a:srgbClr val="98B954"/>
            </a:solidFill>
            <a:miter lim="800000"/>
            <a:headEnd/>
            <a:tailEnd/>
          </a:ln>
          <a:effectLst>
            <a:outerShdw blurRad="40000" dist="23000" dir="5400000" rotWithShape="0">
              <a:srgbClr val="808080">
                <a:alpha val="34998"/>
              </a:srgbClr>
            </a:outerShdw>
          </a:effectLst>
        </p:spPr>
        <p:txBody>
          <a:bodyPr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E2800</a:t>
            </a:r>
          </a:p>
        </p:txBody>
      </p:sp>
      <p:pic>
        <p:nvPicPr>
          <p:cNvPr id="96" name="Picture 9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23137" y="4642485"/>
            <a:ext cx="1032179" cy="278792"/>
          </a:xfrm>
          <a:prstGeom prst="rect">
            <a:avLst/>
          </a:prstGeom>
        </p:spPr>
      </p:pic>
      <p:pic>
        <p:nvPicPr>
          <p:cNvPr id="97" name="Picture 9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697273" y="5044725"/>
            <a:ext cx="1061416" cy="305941"/>
          </a:xfrm>
          <a:prstGeom prst="rect">
            <a:avLst/>
          </a:prstGeom>
        </p:spPr>
      </p:pic>
      <p:pic>
        <p:nvPicPr>
          <p:cNvPr id="98" name="Picture 9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777449" y="5482843"/>
            <a:ext cx="1034291" cy="298123"/>
          </a:xfrm>
          <a:prstGeom prst="rect">
            <a:avLst/>
          </a:prstGeom>
        </p:spPr>
      </p:pic>
      <p:pic>
        <p:nvPicPr>
          <p:cNvPr id="99" name="Picture 98"/>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634790" y="3915501"/>
            <a:ext cx="1369361" cy="449255"/>
          </a:xfrm>
          <a:prstGeom prst="rect">
            <a:avLst/>
          </a:prstGeom>
        </p:spPr>
      </p:pic>
      <p:pic>
        <p:nvPicPr>
          <p:cNvPr id="100" name="Picture 99"/>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51384" y="1738043"/>
            <a:ext cx="1331263" cy="543676"/>
          </a:xfrm>
          <a:prstGeom prst="rect">
            <a:avLst/>
          </a:prstGeom>
        </p:spPr>
      </p:pic>
      <p:sp>
        <p:nvSpPr>
          <p:cNvPr id="102" name="Rectangle 101"/>
          <p:cNvSpPr/>
          <p:nvPr/>
        </p:nvSpPr>
        <p:spPr>
          <a:xfrm>
            <a:off x="137711" y="1319359"/>
            <a:ext cx="448841" cy="54291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1" name="TextBox 100"/>
          <p:cNvSpPr txBox="1"/>
          <p:nvPr/>
        </p:nvSpPr>
        <p:spPr>
          <a:xfrm rot="5400000">
            <a:off x="-2482570" y="3691890"/>
            <a:ext cx="5733523" cy="379656"/>
          </a:xfrm>
          <a:prstGeom prst="rect">
            <a:avLst/>
          </a:prstGeom>
          <a:noFill/>
        </p:spPr>
        <p:txBody>
          <a:bodyPr wrap="square" rtlCol="0">
            <a:spAutoFit/>
          </a:bodyPr>
          <a:lstStyle/>
          <a:p>
            <a:pPr algn="ctr"/>
            <a:r>
              <a:rPr lang="en-US" sz="1867" dirty="0">
                <a:solidFill>
                  <a:schemeClr val="bg1"/>
                </a:solidFill>
                <a:latin typeface="Arial" panose="020B0604020202020204" pitchFamily="34" charset="0"/>
                <a:cs typeface="Arial" panose="020B0604020202020204" pitchFamily="34" charset="0"/>
              </a:rPr>
              <a:t>80G</a:t>
            </a:r>
            <a:r>
              <a:rPr lang="en-US" altLang="zh-CN" sz="1867" dirty="0">
                <a:solidFill>
                  <a:schemeClr val="bg1"/>
                </a:solidFill>
                <a:latin typeface="Arial" panose="020B0604020202020204" pitchFamily="34" charset="0"/>
                <a:cs typeface="Arial" panose="020B0604020202020204" pitchFamily="34" charset="0"/>
              </a:rPr>
              <a:t>bps-------20Gbps-----10Gbps-------1Gbps</a:t>
            </a:r>
            <a:endParaRPr lang="en-US" sz="1867" dirty="0">
              <a:solidFill>
                <a:schemeClr val="bg1"/>
              </a:solidFill>
              <a:latin typeface="Arial" panose="020B0604020202020204" pitchFamily="34" charset="0"/>
              <a:cs typeface="Arial" panose="020B0604020202020204" pitchFamily="34" charset="0"/>
            </a:endParaRPr>
          </a:p>
        </p:txBody>
      </p:sp>
      <p:sp>
        <p:nvSpPr>
          <p:cNvPr id="103" name="Line 22"/>
          <p:cNvSpPr>
            <a:spLocks noChangeShapeType="1"/>
          </p:cNvSpPr>
          <p:nvPr/>
        </p:nvSpPr>
        <p:spPr bwMode="auto">
          <a:xfrm>
            <a:off x="2815829" y="1191295"/>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04" name="Line 22"/>
          <p:cNvSpPr>
            <a:spLocks noChangeShapeType="1"/>
          </p:cNvSpPr>
          <p:nvPr/>
        </p:nvSpPr>
        <p:spPr bwMode="auto">
          <a:xfrm>
            <a:off x="4115560" y="1239575"/>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05" name="Line 22"/>
          <p:cNvSpPr>
            <a:spLocks noChangeShapeType="1"/>
          </p:cNvSpPr>
          <p:nvPr/>
        </p:nvSpPr>
        <p:spPr bwMode="auto">
          <a:xfrm>
            <a:off x="7087555" y="1245285"/>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06" name="矩形标注 79"/>
          <p:cNvSpPr>
            <a:spLocks noChangeArrowheads="1"/>
          </p:cNvSpPr>
          <p:nvPr/>
        </p:nvSpPr>
        <p:spPr bwMode="auto">
          <a:xfrm>
            <a:off x="7343604" y="4846665"/>
            <a:ext cx="784046" cy="405683"/>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200" b="1" u="sng" kern="0" dirty="0" smtClean="0">
                <a:solidFill>
                  <a:srgbClr val="000000"/>
                </a:solidFill>
                <a:latin typeface="Calibri" panose="020F0502020204030204" pitchFamily="34" charset="0"/>
                <a:ea typeface="微软雅黑" pitchFamily="34" charset="-122"/>
                <a:cs typeface="Calibri" panose="020F0502020204030204" pitchFamily="34" charset="0"/>
              </a:rPr>
              <a:t>I-1850/</a:t>
            </a:r>
          </a:p>
          <a:p>
            <a:pPr defTabSz="914354">
              <a:buClr>
                <a:srgbClr val="4F81BD"/>
              </a:buClr>
              <a:buSzPct val="125000"/>
              <a:defRPr/>
            </a:pPr>
            <a:r>
              <a:rPr lang="en-US" altLang="zh-CN" sz="1200" b="1" u="sng" kern="0" dirty="0" smtClean="0">
                <a:solidFill>
                  <a:srgbClr val="000000"/>
                </a:solidFill>
                <a:latin typeface="Calibri" panose="020F0502020204030204" pitchFamily="34" charset="0"/>
                <a:ea typeface="微软雅黑" pitchFamily="34" charset="-122"/>
                <a:cs typeface="Calibri" panose="020F0502020204030204" pitchFamily="34" charset="0"/>
              </a:rPr>
              <a:t>I-2850</a:t>
            </a:r>
            <a:endParaRPr lang="en-US" altLang="zh-CN" sz="1200" b="1" u="sng" kern="0" dirty="0">
              <a:solidFill>
                <a:srgbClr val="000000"/>
              </a:solidFill>
              <a:latin typeface="Calibri" panose="020F0502020204030204" pitchFamily="34" charset="0"/>
              <a:ea typeface="微软雅黑" pitchFamily="34" charset="-122"/>
              <a:cs typeface="Calibri" panose="020F0502020204030204" pitchFamily="34" charset="0"/>
            </a:endParaRPr>
          </a:p>
        </p:txBody>
      </p:sp>
      <p:pic>
        <p:nvPicPr>
          <p:cNvPr id="107" name="图片 96"/>
          <p:cNvPicPr>
            <a:picLocks noChangeAspect="1"/>
          </p:cNvPicPr>
          <p:nvPr/>
        </p:nvPicPr>
        <p:blipFill>
          <a:blip r:embed="rId31" cstate="screen">
            <a:clrChange>
              <a:clrFrom>
                <a:srgbClr val="F1F2F2"/>
              </a:clrFrom>
              <a:clrTo>
                <a:srgbClr val="F1F2F2">
                  <a:alpha val="0"/>
                </a:srgbClr>
              </a:clrTo>
            </a:clrChange>
            <a:extLst>
              <a:ext uri="{28A0092B-C50C-407E-A947-70E740481C1C}">
                <a14:useLocalDpi xmlns:a14="http://schemas.microsoft.com/office/drawing/2010/main"/>
              </a:ext>
            </a:extLst>
          </a:blip>
          <a:srcRect/>
          <a:stretch>
            <a:fillRect/>
          </a:stretch>
        </p:blipFill>
        <p:spPr bwMode="auto">
          <a:xfrm>
            <a:off x="7186095" y="5171736"/>
            <a:ext cx="1138339" cy="42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Picture 107"/>
          <p:cNvPicPr>
            <a:picLocks noChangeAspect="1"/>
          </p:cNvPicPr>
          <p:nvPr/>
        </p:nvPicPr>
        <p:blipFill>
          <a:blip r:embed="rId32"/>
          <a:stretch>
            <a:fillRect/>
          </a:stretch>
        </p:blipFill>
        <p:spPr>
          <a:xfrm>
            <a:off x="7176120" y="3902408"/>
            <a:ext cx="1162447" cy="327871"/>
          </a:xfrm>
          <a:prstGeom prst="rect">
            <a:avLst/>
          </a:prstGeom>
        </p:spPr>
      </p:pic>
      <p:sp>
        <p:nvSpPr>
          <p:cNvPr id="109" name="矩形标注 79"/>
          <p:cNvSpPr>
            <a:spLocks noChangeArrowheads="1"/>
          </p:cNvSpPr>
          <p:nvPr/>
        </p:nvSpPr>
        <p:spPr bwMode="auto">
          <a:xfrm>
            <a:off x="7389653" y="3587858"/>
            <a:ext cx="670584" cy="221018"/>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200" b="1" u="sng" kern="0" dirty="0">
                <a:solidFill>
                  <a:srgbClr val="000000"/>
                </a:solidFill>
                <a:latin typeface="Calibri" panose="020F0502020204030204" pitchFamily="34" charset="0"/>
                <a:ea typeface="微软雅黑" pitchFamily="34" charset="-122"/>
                <a:cs typeface="Calibri" panose="020F0502020204030204" pitchFamily="34" charset="0"/>
              </a:rPr>
              <a:t>I-3850</a:t>
            </a:r>
          </a:p>
        </p:txBody>
      </p:sp>
      <p:sp>
        <p:nvSpPr>
          <p:cNvPr id="110" name="Line 22"/>
          <p:cNvSpPr>
            <a:spLocks noChangeShapeType="1"/>
          </p:cNvSpPr>
          <p:nvPr/>
        </p:nvSpPr>
        <p:spPr bwMode="auto">
          <a:xfrm>
            <a:off x="8383699" y="1257723"/>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11" name="Line 22"/>
          <p:cNvSpPr>
            <a:spLocks noChangeShapeType="1"/>
          </p:cNvSpPr>
          <p:nvPr/>
        </p:nvSpPr>
        <p:spPr bwMode="auto">
          <a:xfrm>
            <a:off x="601647" y="3475895"/>
            <a:ext cx="5799759" cy="14287"/>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12" name="Line 22"/>
          <p:cNvSpPr>
            <a:spLocks noChangeShapeType="1"/>
          </p:cNvSpPr>
          <p:nvPr/>
        </p:nvSpPr>
        <p:spPr bwMode="auto">
          <a:xfrm>
            <a:off x="1304353" y="4629127"/>
            <a:ext cx="5799759" cy="14287"/>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13" name="矩形标注 79"/>
          <p:cNvSpPr>
            <a:spLocks noChangeArrowheads="1"/>
          </p:cNvSpPr>
          <p:nvPr/>
        </p:nvSpPr>
        <p:spPr bwMode="auto">
          <a:xfrm>
            <a:off x="8735328" y="3582316"/>
            <a:ext cx="850035" cy="205629"/>
          </a:xfrm>
          <a:prstGeom prst="wedgeRectCallout">
            <a:avLst>
              <a:gd name="adj1" fmla="val -13328"/>
              <a:gd name="adj2" fmla="val 64229"/>
            </a:avLst>
          </a:prstGeom>
          <a:solidFill>
            <a:srgbClr val="E49D1C"/>
          </a:solidFill>
          <a:ln w="25400" cap="flat" cmpd="sng" algn="ctr">
            <a:solidFill>
              <a:srgbClr val="E49D1C"/>
            </a:solidFill>
            <a:prstDash val="solid"/>
            <a:headEnd/>
            <a:tailEnd/>
          </a:ln>
          <a:effectLst/>
        </p:spPr>
        <p:txBody>
          <a:bodyPr wrap="square" lIns="72000" tIns="18000" rIns="72000" bIns="18000">
            <a:spAutoFit/>
          </a:bodyP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354">
              <a:buClr>
                <a:srgbClr val="4F81BD"/>
              </a:buClr>
              <a:buSzPct val="125000"/>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X9180</a:t>
            </a:r>
          </a:p>
        </p:txBody>
      </p:sp>
      <p:sp>
        <p:nvSpPr>
          <p:cNvPr id="114" name="文本框 9"/>
          <p:cNvSpPr txBox="1"/>
          <p:nvPr/>
        </p:nvSpPr>
        <p:spPr>
          <a:xfrm>
            <a:off x="8445764" y="4516495"/>
            <a:ext cx="1515024" cy="2616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defRPr/>
            </a:pPr>
            <a:r>
              <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rPr>
              <a:t>UP to 500 Gbps</a:t>
            </a:r>
            <a:endParaRPr lang="zh-CN" altLang="en-US" sz="1050" b="1" u="sng" kern="0">
              <a:solidFill>
                <a:srgbClr val="000000"/>
              </a:solidFill>
              <a:latin typeface="Arial" panose="020B0604020202020204" pitchFamily="34" charset="0"/>
              <a:ea typeface="微软雅黑" pitchFamily="34" charset="-122"/>
              <a:cs typeface="Arial" panose="020B0604020202020204" pitchFamily="34" charset="0"/>
            </a:endParaRPr>
          </a:p>
        </p:txBody>
      </p:sp>
      <p:sp>
        <p:nvSpPr>
          <p:cNvPr id="2" name="Title 1"/>
          <p:cNvSpPr>
            <a:spLocks noGrp="1"/>
          </p:cNvSpPr>
          <p:nvPr>
            <p:ph type="title"/>
          </p:nvPr>
        </p:nvSpPr>
        <p:spPr>
          <a:xfrm>
            <a:off x="290654" y="560598"/>
            <a:ext cx="9784080" cy="576072"/>
          </a:xfrm>
        </p:spPr>
        <p:txBody>
          <a:bodyPr/>
          <a:lstStyle/>
          <a:p>
            <a:r>
              <a:rPr lang="en-US" altLang="zh-CN" b="1" dirty="0"/>
              <a:t>Portfolio: Performance Matrix</a:t>
            </a:r>
            <a:endParaRPr lang="en-US" dirty="0"/>
          </a:p>
        </p:txBody>
      </p:sp>
      <p:graphicFrame>
        <p:nvGraphicFramePr>
          <p:cNvPr id="95" name="Table 94"/>
          <p:cNvGraphicFramePr>
            <a:graphicFrameLocks noGrp="1"/>
          </p:cNvGraphicFramePr>
          <p:nvPr>
            <p:extLst>
              <p:ext uri="{D42A27DB-BD31-4B8C-83A1-F6EECF244321}">
                <p14:modId xmlns:p14="http://schemas.microsoft.com/office/powerpoint/2010/main" val="1093948619"/>
              </p:ext>
            </p:extLst>
          </p:nvPr>
        </p:nvGraphicFramePr>
        <p:xfrm>
          <a:off x="4151784" y="6367942"/>
          <a:ext cx="1182880" cy="517442"/>
        </p:xfrm>
        <a:graphic>
          <a:graphicData uri="http://schemas.openxmlformats.org/drawingml/2006/table">
            <a:tbl>
              <a:tblPr firstRow="1" bandRow="1">
                <a:tableStyleId>{F5AB1C69-6EDB-4FF4-983F-18BD219EF322}</a:tableStyleId>
              </a:tblPr>
              <a:tblGrid>
                <a:gridCol w="1182880">
                  <a:extLst>
                    <a:ext uri="{9D8B030D-6E8A-4147-A177-3AD203B41FA5}">
                      <a16:colId xmlns:a16="http://schemas.microsoft.com/office/drawing/2014/main" val="20000"/>
                    </a:ext>
                  </a:extLst>
                </a:gridCol>
              </a:tblGrid>
              <a:tr h="380283">
                <a:tc>
                  <a:txBody>
                    <a:bodyPr/>
                    <a:lstStyle/>
                    <a:p>
                      <a:pPr algn="ctr"/>
                      <a:r>
                        <a:rPr lang="en-US" sz="1400" b="0" dirty="0" smtClean="0">
                          <a:latin typeface="Arial" panose="020B0604020202020204" pitchFamily="34" charset="0"/>
                          <a:cs typeface="Arial" panose="020B0604020202020204" pitchFamily="34" charset="0"/>
                        </a:rPr>
                        <a:t>AX-Series ADC</a:t>
                      </a:r>
                      <a:endParaRPr lang="en-US" sz="1400" b="0" dirty="0">
                        <a:latin typeface="Arial" panose="020B0604020202020204" pitchFamily="34" charset="0"/>
                        <a:cs typeface="Arial" panose="020B0604020202020204" pitchFamily="34" charset="0"/>
                      </a:endParaRPr>
                    </a:p>
                  </a:txBody>
                  <a:tcPr marL="91444" marR="91444" marT="45361" marB="45361"/>
                </a:tc>
                <a:extLst>
                  <a:ext uri="{0D108BD9-81ED-4DB2-BD59-A6C34878D82A}">
                    <a16:rowId xmlns:a16="http://schemas.microsoft.com/office/drawing/2014/main" val="10000"/>
                  </a:ext>
                </a:extLst>
              </a:tr>
            </a:tbl>
          </a:graphicData>
        </a:graphic>
      </p:graphicFrame>
      <p:sp>
        <p:nvSpPr>
          <p:cNvPr id="115" name="Line 22"/>
          <p:cNvSpPr>
            <a:spLocks noChangeShapeType="1"/>
          </p:cNvSpPr>
          <p:nvPr/>
        </p:nvSpPr>
        <p:spPr bwMode="auto">
          <a:xfrm>
            <a:off x="5321547" y="1230380"/>
            <a:ext cx="16557" cy="5158339"/>
          </a:xfrm>
          <a:prstGeom prst="line">
            <a:avLst/>
          </a:prstGeom>
          <a:noFill/>
          <a:ln w="9525">
            <a:solidFill>
              <a:sysClr val="windowText" lastClr="000000"/>
            </a:solidFill>
            <a:prstDash val="dashDot"/>
            <a:round/>
            <a:headEnd/>
            <a:tailEnd/>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defRPr/>
            </a:pPr>
            <a:endParaRPr lang="zh-CN" altLang="en-US" kern="0">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pic>
        <p:nvPicPr>
          <p:cNvPr id="3" name="Picture 2"/>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14731" y="3999994"/>
            <a:ext cx="981940" cy="283330"/>
          </a:xfrm>
          <a:prstGeom prst="rect">
            <a:avLst/>
          </a:prstGeom>
        </p:spPr>
      </p:pic>
      <p:pic>
        <p:nvPicPr>
          <p:cNvPr id="8" name="Picture 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203441" y="2838750"/>
            <a:ext cx="985534" cy="283341"/>
          </a:xfrm>
          <a:prstGeom prst="rect">
            <a:avLst/>
          </a:prstGeom>
        </p:spPr>
      </p:pic>
      <p:pic>
        <p:nvPicPr>
          <p:cNvPr id="18" name="Picture 17"/>
          <p:cNvPicPr>
            <a:picLocks noChangeAspect="1"/>
          </p:cNvPicPr>
          <p:nvPr/>
        </p:nvPicPr>
        <p:blipFill>
          <a:blip r:embed="rId35"/>
          <a:stretch>
            <a:fillRect/>
          </a:stretch>
        </p:blipFill>
        <p:spPr>
          <a:xfrm>
            <a:off x="4309634" y="5295969"/>
            <a:ext cx="768163" cy="823031"/>
          </a:xfrm>
          <a:prstGeom prst="rect">
            <a:avLst/>
          </a:prstGeom>
        </p:spPr>
      </p:pic>
      <p:sp>
        <p:nvSpPr>
          <p:cNvPr id="116" name="矩形标注 79"/>
          <p:cNvSpPr>
            <a:spLocks noChangeArrowheads="1"/>
          </p:cNvSpPr>
          <p:nvPr/>
        </p:nvSpPr>
        <p:spPr bwMode="auto">
          <a:xfrm>
            <a:off x="4245113" y="4846665"/>
            <a:ext cx="869276" cy="521100"/>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err="1" smtClean="0">
                <a:solidFill>
                  <a:srgbClr val="000000"/>
                </a:solidFill>
                <a:latin typeface="Arial" panose="020B0604020202020204" pitchFamily="34" charset="0"/>
                <a:ea typeface="微软雅黑" pitchFamily="34" charset="-122"/>
                <a:cs typeface="Arial" panose="020B0604020202020204" pitchFamily="34" charset="0"/>
              </a:rPr>
              <a:t>vADC</a:t>
            </a:r>
            <a:endPar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endParaRPr>
          </a:p>
          <a:p>
            <a:pPr algn="ctr" defTabSz="914354">
              <a:buClr>
                <a:srgbClr val="4F81BD"/>
              </a:buClr>
              <a:buSzPct val="125000"/>
              <a:defRPr/>
            </a:pPr>
            <a:r>
              <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rPr>
              <a:t>AX02/AX04/AX08</a:t>
            </a:r>
            <a:endPar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endParaRPr>
          </a:p>
        </p:txBody>
      </p:sp>
      <p:sp>
        <p:nvSpPr>
          <p:cNvPr id="117" name="矩形标注 79"/>
          <p:cNvSpPr>
            <a:spLocks noChangeArrowheads="1"/>
          </p:cNvSpPr>
          <p:nvPr/>
        </p:nvSpPr>
        <p:spPr bwMode="auto">
          <a:xfrm>
            <a:off x="4217119" y="3662758"/>
            <a:ext cx="1095545" cy="197934"/>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rPr>
              <a:t>AX1000/1000S</a:t>
            </a:r>
            <a:endPar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endParaRPr>
          </a:p>
        </p:txBody>
      </p:sp>
      <p:sp>
        <p:nvSpPr>
          <p:cNvPr id="118" name="矩形标注 79"/>
          <p:cNvSpPr>
            <a:spLocks noChangeArrowheads="1"/>
          </p:cNvSpPr>
          <p:nvPr/>
        </p:nvSpPr>
        <p:spPr bwMode="auto">
          <a:xfrm>
            <a:off x="4160732" y="2533478"/>
            <a:ext cx="1095545" cy="197934"/>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rPr>
              <a:t>AX2000/2000S</a:t>
            </a:r>
            <a:endPar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endParaRPr>
          </a:p>
        </p:txBody>
      </p:sp>
      <p:pic>
        <p:nvPicPr>
          <p:cNvPr id="119" name="Picture 118"/>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180708" y="1975123"/>
            <a:ext cx="985534" cy="283341"/>
          </a:xfrm>
          <a:prstGeom prst="rect">
            <a:avLst/>
          </a:prstGeom>
        </p:spPr>
      </p:pic>
      <p:sp>
        <p:nvSpPr>
          <p:cNvPr id="120" name="矩形标注 79"/>
          <p:cNvSpPr>
            <a:spLocks noChangeArrowheads="1"/>
          </p:cNvSpPr>
          <p:nvPr/>
        </p:nvSpPr>
        <p:spPr bwMode="auto">
          <a:xfrm>
            <a:off x="4181140" y="1691672"/>
            <a:ext cx="1095545" cy="197934"/>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54">
              <a:buClr>
                <a:srgbClr val="4F81BD"/>
              </a:buClr>
              <a:buSzPct val="125000"/>
              <a:defRPr/>
            </a:pPr>
            <a:r>
              <a:rPr lang="en-US" altLang="zh-CN" sz="1050" b="1" u="sng" kern="0" dirty="0" smtClean="0">
                <a:solidFill>
                  <a:srgbClr val="000000"/>
                </a:solidFill>
                <a:latin typeface="Arial" panose="020B0604020202020204" pitchFamily="34" charset="0"/>
                <a:ea typeface="微软雅黑" pitchFamily="34" charset="-122"/>
                <a:cs typeface="Arial" panose="020B0604020202020204" pitchFamily="34" charset="0"/>
              </a:rPr>
              <a:t>AX4060/4060S</a:t>
            </a:r>
            <a:endParaRPr lang="en-US" altLang="zh-CN" sz="1050" b="1" u="sng" kern="0" dirty="0">
              <a:solidFill>
                <a:srgbClr val="000000"/>
              </a:solidFill>
              <a:latin typeface="Arial" panose="020B0604020202020204" pitchFamily="34" charset="0"/>
              <a:ea typeface="微软雅黑" pitchFamily="34" charset="-122"/>
              <a:cs typeface="Arial" panose="020B0604020202020204" pitchFamily="34" charset="0"/>
            </a:endParaRPr>
          </a:p>
        </p:txBody>
      </p:sp>
      <p:pic>
        <p:nvPicPr>
          <p:cNvPr id="19" name="Picture 1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237667" y="2775292"/>
            <a:ext cx="1030833" cy="280238"/>
          </a:xfrm>
          <a:prstGeom prst="rect">
            <a:avLst/>
          </a:prstGeom>
        </p:spPr>
      </p:pic>
      <p:sp>
        <p:nvSpPr>
          <p:cNvPr id="121" name="矩形标注 79"/>
          <p:cNvSpPr>
            <a:spLocks noChangeArrowheads="1"/>
          </p:cNvSpPr>
          <p:nvPr/>
        </p:nvSpPr>
        <p:spPr bwMode="auto">
          <a:xfrm>
            <a:off x="7410146" y="2347483"/>
            <a:ext cx="670584" cy="221018"/>
          </a:xfrm>
          <a:prstGeom prst="wedgeRectCallout">
            <a:avLst>
              <a:gd name="adj1" fmla="val -13329"/>
              <a:gd name="adj2" fmla="val 64227"/>
            </a:avLst>
          </a:prstGeom>
          <a:solidFill>
            <a:srgbClr val="92D050"/>
          </a:solidFill>
          <a:ln w="9525">
            <a:solidFill>
              <a:srgbClr val="98B954"/>
            </a:solidFill>
            <a:miter lim="800000"/>
            <a:headEnd/>
            <a:tailEnd/>
          </a:ln>
          <a:effectLst>
            <a:outerShdw blurRad="40000" dist="23000" dir="5400000" rotWithShape="0">
              <a:srgbClr val="808080">
                <a:alpha val="34998"/>
              </a:srgbClr>
            </a:outerShdw>
          </a:effectLst>
        </p:spPr>
        <p:txBody>
          <a:bodyPr wrap="square" lIns="72000" tIns="18000" rIns="72000" bIns="1800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54">
              <a:buClr>
                <a:srgbClr val="4F81BD"/>
              </a:buClr>
              <a:buSzPct val="125000"/>
              <a:defRPr/>
            </a:pPr>
            <a:r>
              <a:rPr lang="en-US" altLang="zh-CN" sz="1200" b="1" u="sng" kern="0" dirty="0" smtClean="0">
                <a:solidFill>
                  <a:srgbClr val="000000"/>
                </a:solidFill>
                <a:latin typeface="Calibri" panose="020F0502020204030204" pitchFamily="34" charset="0"/>
                <a:ea typeface="微软雅黑" pitchFamily="34" charset="-122"/>
                <a:cs typeface="Calibri" panose="020F0502020204030204" pitchFamily="34" charset="0"/>
              </a:rPr>
              <a:t>I-5850</a:t>
            </a:r>
            <a:endParaRPr lang="en-US" altLang="zh-CN" sz="1200" b="1" u="sng" kern="0" dirty="0">
              <a:solidFill>
                <a:srgbClr val="000000"/>
              </a:solidFill>
              <a:latin typeface="Calibri" panose="020F0502020204030204" pitchFamily="34" charset="0"/>
              <a:ea typeface="微软雅黑" pitchFamily="34" charset="-122"/>
              <a:cs typeface="Calibri" panose="020F0502020204030204" pitchFamily="34" charset="0"/>
            </a:endParaRPr>
          </a:p>
        </p:txBody>
      </p:sp>
    </p:spTree>
    <p:extLst>
      <p:ext uri="{BB962C8B-B14F-4D97-AF65-F5344CB8AC3E}">
        <p14:creationId xmlns:p14="http://schemas.microsoft.com/office/powerpoint/2010/main" val="414999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74CA5-EE05-B949-A557-E2FEEEC0A13A}"/>
              </a:ext>
            </a:extLst>
          </p:cNvPr>
          <p:cNvSpPr>
            <a:spLocks noGrp="1"/>
          </p:cNvSpPr>
          <p:nvPr>
            <p:ph type="title"/>
          </p:nvPr>
        </p:nvSpPr>
        <p:spPr/>
        <p:txBody>
          <a:bodyPr>
            <a:normAutofit/>
          </a:bodyPr>
          <a:lstStyle/>
          <a:p>
            <a:r>
              <a:rPr lang="en-US" altLang="zh-CN" sz="5400" dirty="0"/>
              <a:t>Key Technologies</a:t>
            </a:r>
            <a:br>
              <a:rPr lang="en-US" altLang="zh-CN" sz="5400" dirty="0"/>
            </a:br>
            <a:r>
              <a:rPr lang="en-US" altLang="zh-CN" sz="5400" dirty="0"/>
              <a:t>and Solutions</a:t>
            </a:r>
            <a:endParaRPr lang="en-US" dirty="0"/>
          </a:p>
        </p:txBody>
      </p:sp>
    </p:spTree>
    <p:extLst>
      <p:ext uri="{BB962C8B-B14F-4D97-AF65-F5344CB8AC3E}">
        <p14:creationId xmlns:p14="http://schemas.microsoft.com/office/powerpoint/2010/main" val="1809552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vert="horz" lIns="91440" tIns="45720" rIns="91440" bIns="45720" rtlCol="0" anchor="b">
            <a:normAutofit/>
          </a:bodyPr>
          <a:lstStyle/>
          <a:p>
            <a:r>
              <a:rPr lang="en-US" altLang="zh-CN" b="1" dirty="0"/>
              <a:t>Hillstone</a:t>
            </a:r>
            <a:r>
              <a:rPr lang="zh-CN" altLang="en-US" b="1"/>
              <a:t> </a:t>
            </a:r>
            <a:r>
              <a:rPr lang="en-US" altLang="zh-CN" b="1" dirty="0"/>
              <a:t>Key</a:t>
            </a:r>
            <a:r>
              <a:rPr lang="zh-CN" altLang="en-US" b="1"/>
              <a:t> </a:t>
            </a:r>
            <a:r>
              <a:rPr lang="en-US" altLang="zh-CN" b="1" dirty="0"/>
              <a:t>Technologies</a:t>
            </a:r>
            <a:endParaRPr lang="en-US" b="1" dirty="0"/>
          </a:p>
        </p:txBody>
      </p:sp>
      <p:graphicFrame>
        <p:nvGraphicFramePr>
          <p:cNvPr id="3" name="Diagram 2">
            <a:extLst>
              <a:ext uri="{FF2B5EF4-FFF2-40B4-BE49-F238E27FC236}">
                <a16:creationId xmlns:a16="http://schemas.microsoft.com/office/drawing/2014/main" id="{69DC5A7A-B67E-064E-8364-A8D5878F1DE0}"/>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Round Single Corner Rectangle 18">
            <a:extLst>
              <a:ext uri="{FF2B5EF4-FFF2-40B4-BE49-F238E27FC236}">
                <a16:creationId xmlns:a16="http://schemas.microsoft.com/office/drawing/2014/main" id="{D0F03F20-91A0-9E41-A093-CC1D8B3D989C}"/>
              </a:ext>
            </a:extLst>
          </p:cNvPr>
          <p:cNvSpPr/>
          <p:nvPr/>
        </p:nvSpPr>
        <p:spPr>
          <a:xfrm flipH="1">
            <a:off x="6033520" y="3576950"/>
            <a:ext cx="6158480" cy="2664824"/>
          </a:xfrm>
          <a:prstGeom prst="round1Rect">
            <a:avLst>
              <a:gd name="adj" fmla="val 7806"/>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ingle Corner Rectangle 19">
            <a:extLst>
              <a:ext uri="{FF2B5EF4-FFF2-40B4-BE49-F238E27FC236}">
                <a16:creationId xmlns:a16="http://schemas.microsoft.com/office/drawing/2014/main" id="{43EEBB6D-1939-9442-9030-D6D9F3C87B45}"/>
              </a:ext>
            </a:extLst>
          </p:cNvPr>
          <p:cNvSpPr/>
          <p:nvPr/>
        </p:nvSpPr>
        <p:spPr>
          <a:xfrm rot="10800000" flipH="1">
            <a:off x="0" y="1386106"/>
            <a:ext cx="12192000" cy="2106620"/>
          </a:xfrm>
          <a:prstGeom prst="round1Rect">
            <a:avLst>
              <a:gd name="adj" fmla="val 7806"/>
            </a:avLst>
          </a:prstGeom>
          <a:solidFill>
            <a:srgbClr val="EB8E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 Single Corner Rectangle 20">
            <a:extLst>
              <a:ext uri="{FF2B5EF4-FFF2-40B4-BE49-F238E27FC236}">
                <a16:creationId xmlns:a16="http://schemas.microsoft.com/office/drawing/2014/main" id="{BDB13A1B-1EE1-3840-A1C9-C90081F34A5C}"/>
              </a:ext>
            </a:extLst>
          </p:cNvPr>
          <p:cNvSpPr/>
          <p:nvPr/>
        </p:nvSpPr>
        <p:spPr>
          <a:xfrm>
            <a:off x="0" y="3576949"/>
            <a:ext cx="5966491" cy="2664825"/>
          </a:xfrm>
          <a:prstGeom prst="round1Rect">
            <a:avLst>
              <a:gd name="adj" fmla="val 7806"/>
            </a:avLst>
          </a:prstGeom>
          <a:solidFill>
            <a:srgbClr val="96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76C577D-87CA-B347-881D-B6576787E2B7}"/>
              </a:ext>
            </a:extLst>
          </p:cNvPr>
          <p:cNvSpPr txBox="1"/>
          <p:nvPr/>
        </p:nvSpPr>
        <p:spPr>
          <a:xfrm>
            <a:off x="2155970" y="1558176"/>
            <a:ext cx="7217646" cy="369332"/>
          </a:xfrm>
          <a:prstGeom prst="rect">
            <a:avLst/>
          </a:prstGeom>
          <a:noFill/>
        </p:spPr>
        <p:txBody>
          <a:bodyPr wrap="square" lIns="0" tIns="0" rIns="0" bIns="0" rtlCol="0">
            <a:spAutoFit/>
          </a:bodyPr>
          <a:lstStyle/>
          <a:p>
            <a:pPr>
              <a:spcAft>
                <a:spcPts val="600"/>
              </a:spcAft>
            </a:pPr>
            <a:r>
              <a:rPr lang="en-US" altLang="zh-CN" sz="2400" b="1" dirty="0">
                <a:solidFill>
                  <a:schemeClr val="bg1"/>
                </a:solidFill>
              </a:rPr>
              <a:t>AI-powered</a:t>
            </a:r>
            <a:r>
              <a:rPr lang="zh-CN" altLang="en-US" sz="2400" b="1" dirty="0">
                <a:solidFill>
                  <a:schemeClr val="bg1"/>
                </a:solidFill>
              </a:rPr>
              <a:t> </a:t>
            </a:r>
            <a:r>
              <a:rPr lang="en-US" altLang="zh-CN" sz="2400" b="1" dirty="0">
                <a:solidFill>
                  <a:schemeClr val="bg1"/>
                </a:solidFill>
              </a:rPr>
              <a:t>Intelligent</a:t>
            </a:r>
            <a:r>
              <a:rPr lang="zh-CN" altLang="en-US" sz="2400" b="1" dirty="0">
                <a:solidFill>
                  <a:schemeClr val="bg1"/>
                </a:solidFill>
              </a:rPr>
              <a:t> </a:t>
            </a:r>
            <a:r>
              <a:rPr lang="en-US" altLang="zh-CN" sz="2400" b="1" dirty="0">
                <a:solidFill>
                  <a:schemeClr val="bg1"/>
                </a:solidFill>
              </a:rPr>
              <a:t>Breach</a:t>
            </a:r>
            <a:r>
              <a:rPr lang="zh-CN" altLang="en-US" sz="2400" b="1" dirty="0">
                <a:solidFill>
                  <a:schemeClr val="bg1"/>
                </a:solidFill>
              </a:rPr>
              <a:t> </a:t>
            </a:r>
            <a:r>
              <a:rPr lang="en-US" altLang="zh-CN" sz="2400" b="1" dirty="0">
                <a:solidFill>
                  <a:schemeClr val="bg1"/>
                </a:solidFill>
              </a:rPr>
              <a:t>Prevention</a:t>
            </a:r>
            <a:endParaRPr lang="en-US" sz="2400" b="1" dirty="0">
              <a:solidFill>
                <a:schemeClr val="bg1"/>
              </a:solidFill>
            </a:endParaRPr>
          </a:p>
        </p:txBody>
      </p:sp>
      <p:pic>
        <p:nvPicPr>
          <p:cNvPr id="23" name="Picture 22">
            <a:extLst>
              <a:ext uri="{FF2B5EF4-FFF2-40B4-BE49-F238E27FC236}">
                <a16:creationId xmlns:a16="http://schemas.microsoft.com/office/drawing/2014/main" id="{392719D4-43A0-5C41-9A54-E6E3374AE656}"/>
              </a:ext>
            </a:extLst>
          </p:cNvPr>
          <p:cNvPicPr>
            <a:picLocks noChangeAspect="1"/>
          </p:cNvPicPr>
          <p:nvPr/>
        </p:nvPicPr>
        <p:blipFill>
          <a:blip r:embed="rId8"/>
          <a:stretch>
            <a:fillRect/>
          </a:stretch>
        </p:blipFill>
        <p:spPr>
          <a:xfrm>
            <a:off x="9020675" y="1661648"/>
            <a:ext cx="1628775" cy="1628775"/>
          </a:xfrm>
          <a:prstGeom prst="rect">
            <a:avLst/>
          </a:prstGeom>
        </p:spPr>
      </p:pic>
      <p:pic>
        <p:nvPicPr>
          <p:cNvPr id="24" name="Picture 23">
            <a:extLst>
              <a:ext uri="{FF2B5EF4-FFF2-40B4-BE49-F238E27FC236}">
                <a16:creationId xmlns:a16="http://schemas.microsoft.com/office/drawing/2014/main" id="{6A179749-4DDB-0748-86AA-BA0B74E4C8B1}"/>
              </a:ext>
            </a:extLst>
          </p:cNvPr>
          <p:cNvPicPr>
            <a:picLocks noChangeAspect="1"/>
          </p:cNvPicPr>
          <p:nvPr/>
        </p:nvPicPr>
        <p:blipFill>
          <a:blip r:embed="rId9"/>
          <a:stretch>
            <a:fillRect/>
          </a:stretch>
        </p:blipFill>
        <p:spPr>
          <a:xfrm>
            <a:off x="4470761" y="4547466"/>
            <a:ext cx="1359781" cy="1359781"/>
          </a:xfrm>
          <a:prstGeom prst="rect">
            <a:avLst/>
          </a:prstGeom>
        </p:spPr>
      </p:pic>
      <p:pic>
        <p:nvPicPr>
          <p:cNvPr id="25" name="Picture 24">
            <a:extLst>
              <a:ext uri="{FF2B5EF4-FFF2-40B4-BE49-F238E27FC236}">
                <a16:creationId xmlns:a16="http://schemas.microsoft.com/office/drawing/2014/main" id="{4B9020BB-F1BA-8F44-BCB0-8DD9FE0D60F1}"/>
              </a:ext>
            </a:extLst>
          </p:cNvPr>
          <p:cNvPicPr>
            <a:picLocks noChangeAspect="1"/>
          </p:cNvPicPr>
          <p:nvPr/>
        </p:nvPicPr>
        <p:blipFill>
          <a:blip r:embed="rId10"/>
          <a:stretch>
            <a:fillRect/>
          </a:stretch>
        </p:blipFill>
        <p:spPr>
          <a:xfrm>
            <a:off x="6144436" y="4547466"/>
            <a:ext cx="1300094" cy="1300094"/>
          </a:xfrm>
          <a:prstGeom prst="rect">
            <a:avLst/>
          </a:prstGeom>
        </p:spPr>
      </p:pic>
      <p:sp>
        <p:nvSpPr>
          <p:cNvPr id="26" name="TextBox 25">
            <a:extLst>
              <a:ext uri="{FF2B5EF4-FFF2-40B4-BE49-F238E27FC236}">
                <a16:creationId xmlns:a16="http://schemas.microsoft.com/office/drawing/2014/main" id="{66ACAD94-5A8E-0F45-BCBE-5B0E8C48F53D}"/>
              </a:ext>
            </a:extLst>
          </p:cNvPr>
          <p:cNvSpPr txBox="1"/>
          <p:nvPr/>
        </p:nvSpPr>
        <p:spPr>
          <a:xfrm>
            <a:off x="310876" y="3700962"/>
            <a:ext cx="5519666" cy="369332"/>
          </a:xfrm>
          <a:prstGeom prst="rect">
            <a:avLst/>
          </a:prstGeom>
          <a:noFill/>
        </p:spPr>
        <p:txBody>
          <a:bodyPr wrap="square" lIns="0" tIns="0" rIns="0" bIns="0" rtlCol="0">
            <a:spAutoFit/>
          </a:bodyPr>
          <a:lstStyle/>
          <a:p>
            <a:pPr>
              <a:spcAft>
                <a:spcPts val="600"/>
              </a:spcAft>
            </a:pPr>
            <a:r>
              <a:rPr lang="en-US" sz="2400" dirty="0">
                <a:solidFill>
                  <a:schemeClr val="bg1"/>
                </a:solidFill>
              </a:rPr>
              <a:t>Protect</a:t>
            </a:r>
            <a:r>
              <a:rPr lang="zh-CN" altLang="en-US" sz="2400" dirty="0">
                <a:solidFill>
                  <a:schemeClr val="bg1"/>
                </a:solidFill>
              </a:rPr>
              <a:t> </a:t>
            </a:r>
            <a:r>
              <a:rPr lang="en-US" altLang="zh-CN" sz="2400" dirty="0">
                <a:solidFill>
                  <a:schemeClr val="bg1"/>
                </a:solidFill>
              </a:rPr>
              <a:t>Cloud</a:t>
            </a:r>
            <a:r>
              <a:rPr lang="zh-CN" altLang="en-US" sz="2400" dirty="0">
                <a:solidFill>
                  <a:schemeClr val="bg1"/>
                </a:solidFill>
              </a:rPr>
              <a:t> </a:t>
            </a:r>
            <a:r>
              <a:rPr lang="en-US" altLang="zh-CN" sz="2400" dirty="0">
                <a:solidFill>
                  <a:schemeClr val="bg1"/>
                </a:solidFill>
              </a:rPr>
              <a:t>Data</a:t>
            </a:r>
            <a:r>
              <a:rPr lang="zh-CN" altLang="en-US" sz="2400" dirty="0">
                <a:solidFill>
                  <a:schemeClr val="bg1"/>
                </a:solidFill>
              </a:rPr>
              <a:t> </a:t>
            </a:r>
            <a:r>
              <a:rPr lang="en-US" altLang="zh-CN" sz="2400" dirty="0">
                <a:solidFill>
                  <a:schemeClr val="bg1"/>
                </a:solidFill>
              </a:rPr>
              <a:t>Centers</a:t>
            </a:r>
            <a:r>
              <a:rPr lang="zh-CN" altLang="en-US" sz="2400" dirty="0">
                <a:solidFill>
                  <a:schemeClr val="bg1"/>
                </a:solidFill>
              </a:rPr>
              <a:t> </a:t>
            </a:r>
            <a:r>
              <a:rPr lang="en-US" altLang="zh-CN" sz="2400" dirty="0">
                <a:solidFill>
                  <a:schemeClr val="bg1"/>
                </a:solidFill>
              </a:rPr>
              <a:t>Inside</a:t>
            </a:r>
            <a:r>
              <a:rPr lang="zh-CN" altLang="en-US" sz="2400" dirty="0">
                <a:solidFill>
                  <a:schemeClr val="bg1"/>
                </a:solidFill>
              </a:rPr>
              <a:t> </a:t>
            </a:r>
            <a:r>
              <a:rPr lang="en-US" altLang="zh-CN" sz="2400" dirty="0">
                <a:solidFill>
                  <a:schemeClr val="bg1"/>
                </a:solidFill>
              </a:rPr>
              <a:t>Out</a:t>
            </a:r>
          </a:p>
        </p:txBody>
      </p:sp>
      <p:sp>
        <p:nvSpPr>
          <p:cNvPr id="27" name="TextBox 26">
            <a:extLst>
              <a:ext uri="{FF2B5EF4-FFF2-40B4-BE49-F238E27FC236}">
                <a16:creationId xmlns:a16="http://schemas.microsoft.com/office/drawing/2014/main" id="{A9B9FD10-696A-ED45-BB3A-3FD929B7E46C}"/>
              </a:ext>
            </a:extLst>
          </p:cNvPr>
          <p:cNvSpPr txBox="1"/>
          <p:nvPr/>
        </p:nvSpPr>
        <p:spPr>
          <a:xfrm>
            <a:off x="6277367" y="3700962"/>
            <a:ext cx="5798005" cy="369332"/>
          </a:xfrm>
          <a:prstGeom prst="rect">
            <a:avLst/>
          </a:prstGeom>
          <a:noFill/>
        </p:spPr>
        <p:txBody>
          <a:bodyPr wrap="square" lIns="0" tIns="0" rIns="0" bIns="0" rtlCol="0">
            <a:spAutoFit/>
          </a:bodyPr>
          <a:lstStyle/>
          <a:p>
            <a:pPr>
              <a:spcAft>
                <a:spcPts val="600"/>
              </a:spcAft>
            </a:pPr>
            <a:r>
              <a:rPr lang="en-US" sz="2400" dirty="0">
                <a:solidFill>
                  <a:schemeClr val="bg1"/>
                </a:solidFill>
              </a:rPr>
              <a:t>Secure</a:t>
            </a:r>
            <a:r>
              <a:rPr lang="zh-CN" altLang="en-US" sz="2400" dirty="0">
                <a:solidFill>
                  <a:schemeClr val="bg1"/>
                </a:solidFill>
              </a:rPr>
              <a:t> </a:t>
            </a:r>
            <a:r>
              <a:rPr lang="en-US" sz="2400" dirty="0">
                <a:solidFill>
                  <a:schemeClr val="bg1"/>
                </a:solidFill>
              </a:rPr>
              <a:t>SD</a:t>
            </a:r>
            <a:r>
              <a:rPr lang="en-US" altLang="zh-CN" sz="2400" dirty="0">
                <a:solidFill>
                  <a:schemeClr val="bg1"/>
                </a:solidFill>
              </a:rPr>
              <a:t>-WAN</a:t>
            </a:r>
            <a:r>
              <a:rPr lang="en-US" sz="2400" dirty="0">
                <a:solidFill>
                  <a:schemeClr val="bg1"/>
                </a:solidFill>
              </a:rPr>
              <a:t> for</a:t>
            </a:r>
            <a:r>
              <a:rPr lang="zh-CN" altLang="en-US" sz="2400" dirty="0">
                <a:solidFill>
                  <a:schemeClr val="bg1"/>
                </a:solidFill>
              </a:rPr>
              <a:t> </a:t>
            </a:r>
            <a:r>
              <a:rPr lang="en-US" altLang="zh-CN" sz="2400" dirty="0">
                <a:solidFill>
                  <a:schemeClr val="bg1"/>
                </a:solidFill>
              </a:rPr>
              <a:t>Distributed</a:t>
            </a:r>
            <a:r>
              <a:rPr lang="zh-CN" altLang="en-US" sz="2400" dirty="0">
                <a:solidFill>
                  <a:schemeClr val="bg1"/>
                </a:solidFill>
              </a:rPr>
              <a:t> </a:t>
            </a:r>
            <a:r>
              <a:rPr lang="en-US" altLang="zh-CN" sz="2400" dirty="0">
                <a:solidFill>
                  <a:schemeClr val="bg1"/>
                </a:solidFill>
              </a:rPr>
              <a:t>Enterprise</a:t>
            </a:r>
            <a:endParaRPr lang="en-US" sz="2400" dirty="0">
              <a:solidFill>
                <a:schemeClr val="bg1"/>
              </a:solidFill>
            </a:endParaRPr>
          </a:p>
        </p:txBody>
      </p:sp>
      <p:sp>
        <p:nvSpPr>
          <p:cNvPr id="28" name="Rectangle 27">
            <a:extLst>
              <a:ext uri="{FF2B5EF4-FFF2-40B4-BE49-F238E27FC236}">
                <a16:creationId xmlns:a16="http://schemas.microsoft.com/office/drawing/2014/main" id="{A66A8DD1-ED08-9542-9A8E-D3CC99EA74FD}"/>
              </a:ext>
            </a:extLst>
          </p:cNvPr>
          <p:cNvSpPr/>
          <p:nvPr/>
        </p:nvSpPr>
        <p:spPr>
          <a:xfrm>
            <a:off x="190349" y="4531815"/>
            <a:ext cx="5585791" cy="1192634"/>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spc="-70" dirty="0">
                <a:solidFill>
                  <a:schemeClr val="bg1"/>
                </a:solidFill>
              </a:rPr>
              <a:t>Terabit Performance and High Scalability</a:t>
            </a:r>
          </a:p>
          <a:p>
            <a:pPr marL="285750" indent="-285750">
              <a:spcAft>
                <a:spcPts val="300"/>
              </a:spcAft>
              <a:buFont typeface="Arial" panose="020B0604020202020204" pitchFamily="34" charset="0"/>
              <a:buChar char="•"/>
            </a:pPr>
            <a:r>
              <a:rPr lang="en-US" sz="1600" spc="-70" dirty="0">
                <a:solidFill>
                  <a:schemeClr val="bg1"/>
                </a:solidFill>
              </a:rPr>
              <a:t>Innovative Twin-Mode HA</a:t>
            </a:r>
          </a:p>
          <a:p>
            <a:pPr marL="285750" indent="-285750">
              <a:spcAft>
                <a:spcPts val="300"/>
              </a:spcAft>
              <a:buFont typeface="Arial" panose="020B0604020202020204" pitchFamily="34" charset="0"/>
              <a:buChar char="•"/>
            </a:pPr>
            <a:r>
              <a:rPr lang="en-US" sz="1600" spc="-70" dirty="0">
                <a:solidFill>
                  <a:schemeClr val="bg1"/>
                </a:solidFill>
              </a:rPr>
              <a:t>Unparalleled Visibility into East-West Traffic</a:t>
            </a:r>
          </a:p>
          <a:p>
            <a:pPr marL="285750" indent="-285750">
              <a:spcAft>
                <a:spcPts val="300"/>
              </a:spcAft>
              <a:buFont typeface="Arial" panose="020B0604020202020204" pitchFamily="34" charset="0"/>
              <a:buChar char="•"/>
            </a:pPr>
            <a:r>
              <a:rPr lang="en-US" sz="1600" spc="-70" dirty="0">
                <a:solidFill>
                  <a:schemeClr val="bg1"/>
                </a:solidFill>
              </a:rPr>
              <a:t>Complete L2~L7 Security Protection</a:t>
            </a:r>
          </a:p>
        </p:txBody>
      </p:sp>
      <p:sp>
        <p:nvSpPr>
          <p:cNvPr id="29" name="Rectangle 28">
            <a:extLst>
              <a:ext uri="{FF2B5EF4-FFF2-40B4-BE49-F238E27FC236}">
                <a16:creationId xmlns:a16="http://schemas.microsoft.com/office/drawing/2014/main" id="{E182EA55-5EA2-3D41-979E-5D363EA29351}"/>
              </a:ext>
            </a:extLst>
          </p:cNvPr>
          <p:cNvSpPr/>
          <p:nvPr/>
        </p:nvSpPr>
        <p:spPr>
          <a:xfrm>
            <a:off x="2198870" y="2056295"/>
            <a:ext cx="7174745" cy="1192634"/>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spc="-70" dirty="0">
                <a:solidFill>
                  <a:schemeClr val="bg1"/>
                </a:solidFill>
              </a:rPr>
              <a:t>Abnormal Behavior Detection and Network Traffic Analytics </a:t>
            </a:r>
          </a:p>
          <a:p>
            <a:pPr marL="285750" indent="-285750">
              <a:spcAft>
                <a:spcPts val="300"/>
              </a:spcAft>
              <a:buFont typeface="Arial" panose="020B0604020202020204" pitchFamily="34" charset="0"/>
              <a:buChar char="•"/>
            </a:pPr>
            <a:r>
              <a:rPr lang="en-US" sz="1600" spc="-70" dirty="0">
                <a:solidFill>
                  <a:schemeClr val="bg1"/>
                </a:solidFill>
              </a:rPr>
              <a:t>Advanced Malware Detection Algorithm </a:t>
            </a:r>
          </a:p>
          <a:p>
            <a:pPr marL="285750" indent="-285750">
              <a:spcAft>
                <a:spcPts val="300"/>
              </a:spcAft>
              <a:buFont typeface="Arial" panose="020B0604020202020204" pitchFamily="34" charset="0"/>
              <a:buChar char="•"/>
            </a:pPr>
            <a:r>
              <a:rPr lang="en-US" sz="1600" spc="-70" dirty="0">
                <a:solidFill>
                  <a:schemeClr val="bg1"/>
                </a:solidFill>
              </a:rPr>
              <a:t>Advanced Threat Correlation Analytics</a:t>
            </a:r>
          </a:p>
          <a:p>
            <a:pPr marL="285750" indent="-285750">
              <a:spcAft>
                <a:spcPts val="300"/>
              </a:spcAft>
              <a:buFont typeface="Arial" panose="020B0604020202020204" pitchFamily="34" charset="0"/>
              <a:buChar char="•"/>
            </a:pPr>
            <a:r>
              <a:rPr lang="en-US" sz="1600" spc="-70" dirty="0">
                <a:solidFill>
                  <a:schemeClr val="bg1"/>
                </a:solidFill>
              </a:rPr>
              <a:t>Complete Cyber Kill Chain Mapping</a:t>
            </a:r>
          </a:p>
        </p:txBody>
      </p:sp>
      <p:sp>
        <p:nvSpPr>
          <p:cNvPr id="30" name="Rectangle 29">
            <a:extLst>
              <a:ext uri="{FF2B5EF4-FFF2-40B4-BE49-F238E27FC236}">
                <a16:creationId xmlns:a16="http://schemas.microsoft.com/office/drawing/2014/main" id="{D633B83F-2C54-E64D-A11D-C3FD0AA9291D}"/>
              </a:ext>
            </a:extLst>
          </p:cNvPr>
          <p:cNvSpPr/>
          <p:nvPr/>
        </p:nvSpPr>
        <p:spPr>
          <a:xfrm>
            <a:off x="7555445" y="4531815"/>
            <a:ext cx="4519927" cy="1192634"/>
          </a:xfrm>
          <a:prstGeom prst="rect">
            <a:avLst/>
          </a:prstGeom>
        </p:spPr>
        <p:txBody>
          <a:bodyPr wrap="square">
            <a:spAutoFit/>
          </a:bodyPr>
          <a:lstStyle/>
          <a:p>
            <a:pPr marL="285750" indent="-285750">
              <a:spcAft>
                <a:spcPts val="300"/>
              </a:spcAft>
              <a:buFont typeface="Arial" panose="020B0604020202020204" pitchFamily="34" charset="0"/>
              <a:buChar char="•"/>
            </a:pPr>
            <a:r>
              <a:rPr lang="en-US" sz="1600" spc="-70" dirty="0">
                <a:solidFill>
                  <a:schemeClr val="bg1"/>
                </a:solidFill>
              </a:rPr>
              <a:t>Built on Security Foundations</a:t>
            </a:r>
          </a:p>
          <a:p>
            <a:pPr marL="285750" indent="-285750">
              <a:spcAft>
                <a:spcPts val="300"/>
              </a:spcAft>
              <a:buFont typeface="Arial" panose="020B0604020202020204" pitchFamily="34" charset="0"/>
              <a:buChar char="•"/>
            </a:pPr>
            <a:r>
              <a:rPr lang="en-US" sz="1600" dirty="0">
                <a:solidFill>
                  <a:schemeClr val="bg1"/>
                </a:solidFill>
              </a:rPr>
              <a:t>Centralized Mgmt. w/ Effortless Provision</a:t>
            </a:r>
          </a:p>
          <a:p>
            <a:pPr marL="285750" indent="-285750">
              <a:spcAft>
                <a:spcPts val="300"/>
              </a:spcAft>
              <a:buFont typeface="Arial" panose="020B0604020202020204" pitchFamily="34" charset="0"/>
              <a:buChar char="•"/>
            </a:pPr>
            <a:r>
              <a:rPr lang="en-US" sz="1600" dirty="0">
                <a:solidFill>
                  <a:schemeClr val="bg1"/>
                </a:solidFill>
              </a:rPr>
              <a:t>Intelligent Multilink Mgmt. &amp; Optimization</a:t>
            </a:r>
          </a:p>
          <a:p>
            <a:pPr marL="285750" indent="-285750">
              <a:spcAft>
                <a:spcPts val="300"/>
              </a:spcAft>
              <a:buFont typeface="Arial" panose="020B0604020202020204" pitchFamily="34" charset="0"/>
              <a:buChar char="•"/>
            </a:pPr>
            <a:r>
              <a:rPr lang="en-US" sz="1600" dirty="0">
                <a:solidFill>
                  <a:schemeClr val="bg1"/>
                </a:solidFill>
              </a:rPr>
              <a:t>Seamless &amp; Comprehensive Encryption</a:t>
            </a:r>
          </a:p>
        </p:txBody>
      </p:sp>
    </p:spTree>
    <p:extLst>
      <p:ext uri="{BB962C8B-B14F-4D97-AF65-F5344CB8AC3E}">
        <p14:creationId xmlns:p14="http://schemas.microsoft.com/office/powerpoint/2010/main" val="294500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ED417-DC65-D547-9BB2-AF6C6A9F1F4A}"/>
              </a:ext>
            </a:extLst>
          </p:cNvPr>
          <p:cNvSpPr>
            <a:spLocks noGrp="1"/>
          </p:cNvSpPr>
          <p:nvPr>
            <p:ph type="title"/>
          </p:nvPr>
        </p:nvSpPr>
        <p:spPr/>
        <p:txBody>
          <a:bodyPr/>
          <a:lstStyle/>
          <a:p>
            <a:pPr>
              <a:spcAft>
                <a:spcPts val="600"/>
              </a:spcAft>
            </a:pPr>
            <a:r>
              <a:rPr lang="en-US" altLang="zh-CN" sz="5400" b="1" dirty="0"/>
              <a:t>AI-powered</a:t>
            </a:r>
            <a:r>
              <a:rPr lang="zh-CN" altLang="en-US" sz="5400" b="1" dirty="0"/>
              <a:t> </a:t>
            </a:r>
            <a:r>
              <a:rPr lang="en-US" altLang="zh-CN" sz="5400" b="1" dirty="0"/>
              <a:t>Intelligent</a:t>
            </a:r>
            <a:r>
              <a:rPr lang="zh-CN" altLang="en-US" sz="5400" b="1" dirty="0"/>
              <a:t> </a:t>
            </a:r>
            <a:r>
              <a:rPr lang="en-US" altLang="zh-CN" sz="5400" b="1" dirty="0"/>
              <a:t>Breach</a:t>
            </a:r>
            <a:r>
              <a:rPr lang="zh-CN" altLang="en-US" sz="5400" b="1" dirty="0"/>
              <a:t> </a:t>
            </a:r>
            <a:r>
              <a:rPr lang="en-US" altLang="zh-CN" sz="5400" b="1" dirty="0"/>
              <a:t>Prevention</a:t>
            </a:r>
            <a:endParaRPr lang="en-US" sz="5400" b="1" dirty="0"/>
          </a:p>
        </p:txBody>
      </p:sp>
    </p:spTree>
    <p:extLst>
      <p:ext uri="{BB962C8B-B14F-4D97-AF65-F5344CB8AC3E}">
        <p14:creationId xmlns:p14="http://schemas.microsoft.com/office/powerpoint/2010/main" val="3885903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ltLang="zh-CN" b="1" dirty="0"/>
              <a:t>AI-powered Intelligent Breach Prevention</a:t>
            </a:r>
            <a:endParaRPr lang="en-US" b="1" dirty="0"/>
          </a:p>
        </p:txBody>
      </p:sp>
      <p:graphicFrame>
        <p:nvGraphicFramePr>
          <p:cNvPr id="4" name="Diagram 3">
            <a:extLst>
              <a:ext uri="{FF2B5EF4-FFF2-40B4-BE49-F238E27FC236}">
                <a16:creationId xmlns:a16="http://schemas.microsoft.com/office/drawing/2014/main" id="{D408CD24-CA82-104E-89C0-CB4109A2317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42E58542-586A-7244-B02D-A3E79377871C}"/>
              </a:ext>
            </a:extLst>
          </p:cNvPr>
          <p:cNvSpPr/>
          <p:nvPr/>
        </p:nvSpPr>
        <p:spPr>
          <a:xfrm>
            <a:off x="8089356" y="1378778"/>
            <a:ext cx="3616927" cy="2449903"/>
          </a:xfrm>
          <a:prstGeom prst="rect">
            <a:avLst/>
          </a:prstGeom>
          <a:solidFill>
            <a:schemeClr val="bg1"/>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B22EECD-5201-8246-B707-0ED859ACA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51147" y="1378778"/>
            <a:ext cx="1938210" cy="2449903"/>
          </a:xfrm>
          <a:prstGeom prst="rect">
            <a:avLst/>
          </a:prstGeom>
        </p:spPr>
      </p:pic>
      <p:sp>
        <p:nvSpPr>
          <p:cNvPr id="21" name="Rectangle 20">
            <a:extLst>
              <a:ext uri="{FF2B5EF4-FFF2-40B4-BE49-F238E27FC236}">
                <a16:creationId xmlns:a16="http://schemas.microsoft.com/office/drawing/2014/main" id="{97368561-E40B-404E-A46E-7B6F8D49CE6C}"/>
              </a:ext>
            </a:extLst>
          </p:cNvPr>
          <p:cNvSpPr/>
          <p:nvPr/>
        </p:nvSpPr>
        <p:spPr>
          <a:xfrm>
            <a:off x="6151147" y="1378778"/>
            <a:ext cx="1938210" cy="2449903"/>
          </a:xfrm>
          <a:prstGeom prst="rect">
            <a:avLst/>
          </a:prstGeom>
          <a:solidFill>
            <a:srgbClr val="218ED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spcAft>
                <a:spcPts val="300"/>
              </a:spcAft>
            </a:pPr>
            <a:endParaRPr lang="en-US" b="1" dirty="0"/>
          </a:p>
        </p:txBody>
      </p:sp>
      <p:sp>
        <p:nvSpPr>
          <p:cNvPr id="22" name="Rectangle 21">
            <a:extLst>
              <a:ext uri="{FF2B5EF4-FFF2-40B4-BE49-F238E27FC236}">
                <a16:creationId xmlns:a16="http://schemas.microsoft.com/office/drawing/2014/main" id="{8168E0AF-2E48-5E4D-8DA8-60724C1FEA8F}"/>
              </a:ext>
            </a:extLst>
          </p:cNvPr>
          <p:cNvSpPr/>
          <p:nvPr/>
        </p:nvSpPr>
        <p:spPr>
          <a:xfrm>
            <a:off x="6396038" y="1716803"/>
            <a:ext cx="1496931" cy="738664"/>
          </a:xfrm>
          <a:prstGeom prst="rect">
            <a:avLst/>
          </a:prstGeom>
        </p:spPr>
        <p:txBody>
          <a:bodyPr wrap="square" lIns="0" tIns="0" rIns="0" bIns="0">
            <a:spAutoFit/>
          </a:bodyPr>
          <a:lstStyle/>
          <a:p>
            <a:pPr>
              <a:spcAft>
                <a:spcPts val="300"/>
              </a:spcAft>
            </a:pPr>
            <a:r>
              <a:rPr lang="en-US" sz="1600" b="1" dirty="0">
                <a:solidFill>
                  <a:schemeClr val="bg1"/>
                </a:solidFill>
              </a:rPr>
              <a:t>Unknown Malware Detection</a:t>
            </a:r>
          </a:p>
        </p:txBody>
      </p:sp>
      <p:sp>
        <p:nvSpPr>
          <p:cNvPr id="23" name="Rectangle 22">
            <a:extLst>
              <a:ext uri="{FF2B5EF4-FFF2-40B4-BE49-F238E27FC236}">
                <a16:creationId xmlns:a16="http://schemas.microsoft.com/office/drawing/2014/main" id="{E2ACEEA5-9CC3-AA48-BBF7-06DEDF303170}"/>
              </a:ext>
            </a:extLst>
          </p:cNvPr>
          <p:cNvSpPr/>
          <p:nvPr/>
        </p:nvSpPr>
        <p:spPr>
          <a:xfrm>
            <a:off x="485718" y="3929602"/>
            <a:ext cx="3607868" cy="2449904"/>
          </a:xfrm>
          <a:prstGeom prst="rect">
            <a:avLst/>
          </a:prstGeom>
          <a:solidFill>
            <a:schemeClr val="bg1"/>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D79DF22-6534-2D4E-BBD1-4073108B4A3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93587" y="3929603"/>
            <a:ext cx="1947268" cy="2463786"/>
          </a:xfrm>
          <a:prstGeom prst="rect">
            <a:avLst/>
          </a:prstGeom>
        </p:spPr>
      </p:pic>
      <p:sp>
        <p:nvSpPr>
          <p:cNvPr id="25" name="Rectangle 24">
            <a:extLst>
              <a:ext uri="{FF2B5EF4-FFF2-40B4-BE49-F238E27FC236}">
                <a16:creationId xmlns:a16="http://schemas.microsoft.com/office/drawing/2014/main" id="{3A928662-97D1-1340-8816-23BF3CDFCE45}"/>
              </a:ext>
            </a:extLst>
          </p:cNvPr>
          <p:cNvSpPr/>
          <p:nvPr/>
        </p:nvSpPr>
        <p:spPr>
          <a:xfrm>
            <a:off x="4093587" y="3929603"/>
            <a:ext cx="1947268" cy="2463786"/>
          </a:xfrm>
          <a:prstGeom prst="rect">
            <a:avLst/>
          </a:prstGeom>
          <a:solidFill>
            <a:srgbClr val="9622A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spcAft>
                <a:spcPts val="300"/>
              </a:spcAft>
            </a:pPr>
            <a:endParaRPr lang="en-US" b="1" dirty="0"/>
          </a:p>
        </p:txBody>
      </p:sp>
      <p:sp>
        <p:nvSpPr>
          <p:cNvPr id="26" name="Rectangle 25">
            <a:extLst>
              <a:ext uri="{FF2B5EF4-FFF2-40B4-BE49-F238E27FC236}">
                <a16:creationId xmlns:a16="http://schemas.microsoft.com/office/drawing/2014/main" id="{1AA32483-7B7F-F54D-9625-180942AA3440}"/>
              </a:ext>
            </a:extLst>
          </p:cNvPr>
          <p:cNvSpPr/>
          <p:nvPr/>
        </p:nvSpPr>
        <p:spPr>
          <a:xfrm>
            <a:off x="4446942" y="5267753"/>
            <a:ext cx="1388467" cy="777136"/>
          </a:xfrm>
          <a:prstGeom prst="rect">
            <a:avLst/>
          </a:prstGeom>
        </p:spPr>
        <p:txBody>
          <a:bodyPr wrap="square" lIns="0" tIns="0" rIns="0" bIns="0">
            <a:spAutoFit/>
          </a:bodyPr>
          <a:lstStyle/>
          <a:p>
            <a:pPr algn="r">
              <a:spcAft>
                <a:spcPts val="300"/>
              </a:spcAft>
            </a:pPr>
            <a:r>
              <a:rPr lang="en-US" sz="1600" b="1" dirty="0">
                <a:solidFill>
                  <a:schemeClr val="bg1"/>
                </a:solidFill>
              </a:rPr>
              <a:t>Threat Correlation</a:t>
            </a:r>
          </a:p>
          <a:p>
            <a:pPr algn="r">
              <a:spcAft>
                <a:spcPts val="300"/>
              </a:spcAft>
            </a:pPr>
            <a:r>
              <a:rPr lang="en-US" sz="1600" b="1" dirty="0">
                <a:solidFill>
                  <a:schemeClr val="bg1"/>
                </a:solidFill>
              </a:rPr>
              <a:t>Analytics</a:t>
            </a:r>
          </a:p>
        </p:txBody>
      </p:sp>
      <p:sp>
        <p:nvSpPr>
          <p:cNvPr id="27" name="Rectangle 26">
            <a:extLst>
              <a:ext uri="{FF2B5EF4-FFF2-40B4-BE49-F238E27FC236}">
                <a16:creationId xmlns:a16="http://schemas.microsoft.com/office/drawing/2014/main" id="{4D2E8DE0-FC6E-B546-817C-DB82760AB020}"/>
              </a:ext>
            </a:extLst>
          </p:cNvPr>
          <p:cNvSpPr/>
          <p:nvPr/>
        </p:nvSpPr>
        <p:spPr>
          <a:xfrm>
            <a:off x="8089357" y="3929603"/>
            <a:ext cx="3617743" cy="2449904"/>
          </a:xfrm>
          <a:prstGeom prst="rect">
            <a:avLst/>
          </a:prstGeom>
          <a:solidFill>
            <a:schemeClr val="bg1"/>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1C72960F-80DA-FD41-A4AC-A219DDA471D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51147" y="3929603"/>
            <a:ext cx="1938209" cy="2449903"/>
          </a:xfrm>
          <a:prstGeom prst="rect">
            <a:avLst/>
          </a:prstGeom>
        </p:spPr>
      </p:pic>
      <p:sp>
        <p:nvSpPr>
          <p:cNvPr id="29" name="Rectangle 28">
            <a:extLst>
              <a:ext uri="{FF2B5EF4-FFF2-40B4-BE49-F238E27FC236}">
                <a16:creationId xmlns:a16="http://schemas.microsoft.com/office/drawing/2014/main" id="{A1D392B0-397F-E749-916B-17F714CA26BF}"/>
              </a:ext>
            </a:extLst>
          </p:cNvPr>
          <p:cNvSpPr/>
          <p:nvPr/>
        </p:nvSpPr>
        <p:spPr>
          <a:xfrm>
            <a:off x="6151147" y="3929603"/>
            <a:ext cx="1938210" cy="2449903"/>
          </a:xfrm>
          <a:prstGeom prst="rect">
            <a:avLst/>
          </a:prstGeom>
          <a:solidFill>
            <a:srgbClr val="4D4D4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spcAft>
                <a:spcPts val="300"/>
              </a:spcAft>
            </a:pPr>
            <a:endParaRPr lang="en-US" b="1" dirty="0"/>
          </a:p>
        </p:txBody>
      </p:sp>
      <p:sp>
        <p:nvSpPr>
          <p:cNvPr id="30" name="Rectangle 29">
            <a:extLst>
              <a:ext uri="{FF2B5EF4-FFF2-40B4-BE49-F238E27FC236}">
                <a16:creationId xmlns:a16="http://schemas.microsoft.com/office/drawing/2014/main" id="{40427EDE-055E-9948-86C5-3937A0C40FFB}"/>
              </a:ext>
            </a:extLst>
          </p:cNvPr>
          <p:cNvSpPr/>
          <p:nvPr/>
        </p:nvSpPr>
        <p:spPr>
          <a:xfrm>
            <a:off x="6396038" y="5267753"/>
            <a:ext cx="1496931" cy="815608"/>
          </a:xfrm>
          <a:prstGeom prst="rect">
            <a:avLst/>
          </a:prstGeom>
        </p:spPr>
        <p:txBody>
          <a:bodyPr wrap="square" lIns="0" tIns="0" rIns="0" bIns="0">
            <a:spAutoFit/>
          </a:bodyPr>
          <a:lstStyle/>
          <a:p>
            <a:pPr>
              <a:spcAft>
                <a:spcPts val="300"/>
              </a:spcAft>
            </a:pPr>
            <a:r>
              <a:rPr lang="en-US" sz="1600" b="1" dirty="0">
                <a:solidFill>
                  <a:schemeClr val="bg1"/>
                </a:solidFill>
              </a:rPr>
              <a:t>Complete</a:t>
            </a:r>
          </a:p>
          <a:p>
            <a:pPr>
              <a:spcAft>
                <a:spcPts val="300"/>
              </a:spcAft>
            </a:pPr>
            <a:r>
              <a:rPr lang="en-US" sz="1600" b="1" dirty="0">
                <a:solidFill>
                  <a:schemeClr val="bg1"/>
                </a:solidFill>
              </a:rPr>
              <a:t>Cyber</a:t>
            </a:r>
          </a:p>
          <a:p>
            <a:pPr>
              <a:spcAft>
                <a:spcPts val="300"/>
              </a:spcAft>
            </a:pPr>
            <a:r>
              <a:rPr lang="en-US" sz="1600" b="1" dirty="0">
                <a:solidFill>
                  <a:schemeClr val="bg1"/>
                </a:solidFill>
              </a:rPr>
              <a:t>Kill Chain</a:t>
            </a:r>
          </a:p>
        </p:txBody>
      </p:sp>
      <p:sp>
        <p:nvSpPr>
          <p:cNvPr id="31" name="Rectangle: Single Corner Rounded 137">
            <a:extLst>
              <a:ext uri="{FF2B5EF4-FFF2-40B4-BE49-F238E27FC236}">
                <a16:creationId xmlns:a16="http://schemas.microsoft.com/office/drawing/2014/main" id="{D0E7E881-235E-DA41-8ECC-1209BDBA3E22}"/>
              </a:ext>
            </a:extLst>
          </p:cNvPr>
          <p:cNvSpPr/>
          <p:nvPr/>
        </p:nvSpPr>
        <p:spPr>
          <a:xfrm rot="5400000">
            <a:off x="6151147" y="3929603"/>
            <a:ext cx="1228705" cy="1228705"/>
          </a:xfrm>
          <a:prstGeom prst="round1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AB558BB7-0AA3-1B41-880E-6EC20149E8B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 xmlns:asvg="http://schemas.microsoft.com/office/drawing/2016/SVG/main" r:embed="rId12"/>
              </a:ext>
            </a:extLst>
          </a:blip>
          <a:stretch>
            <a:fillRect/>
          </a:stretch>
        </p:blipFill>
        <p:spPr>
          <a:xfrm>
            <a:off x="6404368" y="4103067"/>
            <a:ext cx="851723" cy="854013"/>
          </a:xfrm>
          <a:prstGeom prst="rect">
            <a:avLst/>
          </a:prstGeom>
        </p:spPr>
      </p:pic>
      <p:pic>
        <p:nvPicPr>
          <p:cNvPr id="33" name="Picture 32">
            <a:extLst>
              <a:ext uri="{FF2B5EF4-FFF2-40B4-BE49-F238E27FC236}">
                <a16:creationId xmlns:a16="http://schemas.microsoft.com/office/drawing/2014/main" id="{C1ED4542-FD65-9C46-A425-DFAD60867C0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093587" y="1378778"/>
            <a:ext cx="1947268" cy="2449904"/>
          </a:xfrm>
          <a:prstGeom prst="rect">
            <a:avLst/>
          </a:prstGeom>
        </p:spPr>
      </p:pic>
      <p:sp>
        <p:nvSpPr>
          <p:cNvPr id="34" name="Rectangle 33">
            <a:extLst>
              <a:ext uri="{FF2B5EF4-FFF2-40B4-BE49-F238E27FC236}">
                <a16:creationId xmlns:a16="http://schemas.microsoft.com/office/drawing/2014/main" id="{15323525-3FB0-9040-ACD9-60576052DE16}"/>
              </a:ext>
            </a:extLst>
          </p:cNvPr>
          <p:cNvSpPr/>
          <p:nvPr/>
        </p:nvSpPr>
        <p:spPr>
          <a:xfrm>
            <a:off x="4093587" y="1378778"/>
            <a:ext cx="1947268" cy="2449903"/>
          </a:xfrm>
          <a:prstGeom prst="rect">
            <a:avLst/>
          </a:prstGeom>
          <a:solidFill>
            <a:srgbClr val="EB8E1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spcAft>
                <a:spcPts val="300"/>
              </a:spcAft>
            </a:pPr>
            <a:endParaRPr lang="en-US" b="1" dirty="0"/>
          </a:p>
        </p:txBody>
      </p:sp>
      <p:sp>
        <p:nvSpPr>
          <p:cNvPr id="35" name="Rectangle 34">
            <a:extLst>
              <a:ext uri="{FF2B5EF4-FFF2-40B4-BE49-F238E27FC236}">
                <a16:creationId xmlns:a16="http://schemas.microsoft.com/office/drawing/2014/main" id="{ECF0AC68-E107-4847-AA6F-C1777F4BA4B5}"/>
              </a:ext>
            </a:extLst>
          </p:cNvPr>
          <p:cNvSpPr/>
          <p:nvPr/>
        </p:nvSpPr>
        <p:spPr>
          <a:xfrm>
            <a:off x="4338478" y="1716803"/>
            <a:ext cx="1496931" cy="738664"/>
          </a:xfrm>
          <a:prstGeom prst="rect">
            <a:avLst/>
          </a:prstGeom>
        </p:spPr>
        <p:txBody>
          <a:bodyPr wrap="square" lIns="0" tIns="0" rIns="0" bIns="0">
            <a:spAutoFit/>
          </a:bodyPr>
          <a:lstStyle/>
          <a:p>
            <a:pPr algn="r">
              <a:spcAft>
                <a:spcPts val="300"/>
              </a:spcAft>
            </a:pPr>
            <a:r>
              <a:rPr lang="en-US" sz="1600" b="1" dirty="0">
                <a:solidFill>
                  <a:schemeClr val="bg1"/>
                </a:solidFill>
              </a:rPr>
              <a:t>Abnormal Behavior Detection</a:t>
            </a:r>
          </a:p>
        </p:txBody>
      </p:sp>
      <p:sp>
        <p:nvSpPr>
          <p:cNvPr id="36" name="Rectangle: Single Corner Rounded 138">
            <a:extLst>
              <a:ext uri="{FF2B5EF4-FFF2-40B4-BE49-F238E27FC236}">
                <a16:creationId xmlns:a16="http://schemas.microsoft.com/office/drawing/2014/main" id="{D92C655A-49DF-354B-933F-2929F7F3EA86}"/>
              </a:ext>
            </a:extLst>
          </p:cNvPr>
          <p:cNvSpPr/>
          <p:nvPr/>
        </p:nvSpPr>
        <p:spPr>
          <a:xfrm rot="10800000">
            <a:off x="4812150" y="3929603"/>
            <a:ext cx="1228705" cy="1228705"/>
          </a:xfrm>
          <a:prstGeom prst="round1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B6E2FE1A-8305-7F4A-9BF5-A917D43F2E41}"/>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 xmlns:asvg="http://schemas.microsoft.com/office/drawing/2016/SVG/main" r:embed="rId15"/>
              </a:ext>
            </a:extLst>
          </a:blip>
          <a:stretch>
            <a:fillRect/>
          </a:stretch>
        </p:blipFill>
        <p:spPr>
          <a:xfrm>
            <a:off x="5065372" y="4132439"/>
            <a:ext cx="795268" cy="795268"/>
          </a:xfrm>
          <a:prstGeom prst="rect">
            <a:avLst/>
          </a:prstGeom>
        </p:spPr>
      </p:pic>
      <p:grpSp>
        <p:nvGrpSpPr>
          <p:cNvPr id="38" name="Group 37">
            <a:extLst>
              <a:ext uri="{FF2B5EF4-FFF2-40B4-BE49-F238E27FC236}">
                <a16:creationId xmlns:a16="http://schemas.microsoft.com/office/drawing/2014/main" id="{D843E825-2715-9447-B1D9-FAB11596F4A2}"/>
              </a:ext>
            </a:extLst>
          </p:cNvPr>
          <p:cNvGrpSpPr/>
          <p:nvPr/>
        </p:nvGrpSpPr>
        <p:grpSpPr>
          <a:xfrm>
            <a:off x="4822909" y="2599975"/>
            <a:ext cx="2546185" cy="1228706"/>
            <a:chOff x="4822909" y="1390295"/>
            <a:chExt cx="2546185" cy="1228706"/>
          </a:xfrm>
        </p:grpSpPr>
        <p:sp>
          <p:nvSpPr>
            <p:cNvPr id="39" name="Rectangle: Single Corner Rounded 135">
              <a:extLst>
                <a:ext uri="{FF2B5EF4-FFF2-40B4-BE49-F238E27FC236}">
                  <a16:creationId xmlns:a16="http://schemas.microsoft.com/office/drawing/2014/main" id="{B458354E-161C-6F45-8B5A-E15450699BD7}"/>
                </a:ext>
              </a:extLst>
            </p:cNvPr>
            <p:cNvSpPr/>
            <p:nvPr/>
          </p:nvSpPr>
          <p:spPr>
            <a:xfrm>
              <a:off x="6151147" y="1390296"/>
              <a:ext cx="1217947" cy="1228705"/>
            </a:xfrm>
            <a:prstGeom prst="round1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D65A6314-7AC3-0E4A-B3AC-05F8547D25D6}"/>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 xmlns:asvg="http://schemas.microsoft.com/office/drawing/2016/SVG/main" r:embed="rId17"/>
                </a:ext>
              </a:extLst>
            </a:blip>
            <a:stretch>
              <a:fillRect/>
            </a:stretch>
          </p:blipFill>
          <p:spPr>
            <a:xfrm>
              <a:off x="6393610" y="1627248"/>
              <a:ext cx="754801" cy="754801"/>
            </a:xfrm>
            <a:prstGeom prst="rect">
              <a:avLst/>
            </a:prstGeom>
          </p:spPr>
        </p:pic>
        <p:sp>
          <p:nvSpPr>
            <p:cNvPr id="41" name="Rectangle: Single Corner Rounded 64">
              <a:extLst>
                <a:ext uri="{FF2B5EF4-FFF2-40B4-BE49-F238E27FC236}">
                  <a16:creationId xmlns:a16="http://schemas.microsoft.com/office/drawing/2014/main" id="{05D2B544-F5BD-F741-BD38-F6764FF386B4}"/>
                </a:ext>
              </a:extLst>
            </p:cNvPr>
            <p:cNvSpPr/>
            <p:nvPr/>
          </p:nvSpPr>
          <p:spPr>
            <a:xfrm rot="16200000">
              <a:off x="4817529" y="1395675"/>
              <a:ext cx="1228705" cy="1217946"/>
            </a:xfrm>
            <a:prstGeom prst="round1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1F50A953-C395-3D41-92A2-BCD802E0C6FF}"/>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 xmlns:asvg="http://schemas.microsoft.com/office/drawing/2016/SVG/main" r:embed="rId19"/>
                </a:ext>
              </a:extLst>
            </a:blip>
            <a:stretch>
              <a:fillRect/>
            </a:stretch>
          </p:blipFill>
          <p:spPr>
            <a:xfrm>
              <a:off x="5076131" y="1639115"/>
              <a:ext cx="731066" cy="731066"/>
            </a:xfrm>
            <a:prstGeom prst="rect">
              <a:avLst/>
            </a:prstGeom>
          </p:spPr>
        </p:pic>
      </p:grpSp>
      <p:grpSp>
        <p:nvGrpSpPr>
          <p:cNvPr id="43" name="Group 42">
            <a:extLst>
              <a:ext uri="{FF2B5EF4-FFF2-40B4-BE49-F238E27FC236}">
                <a16:creationId xmlns:a16="http://schemas.microsoft.com/office/drawing/2014/main" id="{E164CFFD-60C5-0145-BC15-9FA4AFE12D1D}"/>
              </a:ext>
            </a:extLst>
          </p:cNvPr>
          <p:cNvGrpSpPr/>
          <p:nvPr/>
        </p:nvGrpSpPr>
        <p:grpSpPr>
          <a:xfrm>
            <a:off x="485718" y="1378778"/>
            <a:ext cx="3607868" cy="2449903"/>
            <a:chOff x="2493926" y="1446029"/>
            <a:chExt cx="3300818" cy="2241401"/>
          </a:xfrm>
        </p:grpSpPr>
        <p:sp>
          <p:nvSpPr>
            <p:cNvPr id="44" name="Rectangle 43">
              <a:extLst>
                <a:ext uri="{FF2B5EF4-FFF2-40B4-BE49-F238E27FC236}">
                  <a16:creationId xmlns:a16="http://schemas.microsoft.com/office/drawing/2014/main" id="{4F72E437-680B-6D49-8C76-404CAA4F23C3}"/>
                </a:ext>
              </a:extLst>
            </p:cNvPr>
            <p:cNvSpPr/>
            <p:nvPr/>
          </p:nvSpPr>
          <p:spPr>
            <a:xfrm>
              <a:off x="2493926" y="1446029"/>
              <a:ext cx="3300818" cy="2241401"/>
            </a:xfrm>
            <a:prstGeom prst="rect">
              <a:avLst/>
            </a:prstGeom>
            <a:solidFill>
              <a:schemeClr val="bg1"/>
            </a:solidFill>
            <a:ln w="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6633EE4C-047E-D441-84D2-6625E20775E1}"/>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 xmlns:asvg="http://schemas.microsoft.com/office/drawing/2016/SVG/main" r:embed="rId21"/>
                </a:ext>
              </a:extLst>
            </a:blip>
            <a:stretch>
              <a:fillRect/>
            </a:stretch>
          </p:blipFill>
          <p:spPr>
            <a:xfrm>
              <a:off x="2640297" y="1683399"/>
              <a:ext cx="3008076" cy="1779362"/>
            </a:xfrm>
            <a:prstGeom prst="rect">
              <a:avLst/>
            </a:prstGeom>
          </p:spPr>
        </p:pic>
      </p:grpSp>
      <p:pic>
        <p:nvPicPr>
          <p:cNvPr id="46" name="Picture 45">
            <a:extLst>
              <a:ext uri="{FF2B5EF4-FFF2-40B4-BE49-F238E27FC236}">
                <a16:creationId xmlns:a16="http://schemas.microsoft.com/office/drawing/2014/main" id="{0D9DABD4-C33C-6049-A1EC-E7FEA958C165}"/>
              </a:ext>
            </a:extLst>
          </p:cNvPr>
          <p:cNvPicPr/>
          <p:nvPr/>
        </p:nvPicPr>
        <p:blipFill rotWithShape="1">
          <a:blip r:embed="rId22" cstate="screen">
            <a:extLst>
              <a:ext uri="{28A0092B-C50C-407E-A947-70E740481C1C}">
                <a14:useLocalDpi xmlns:a14="http://schemas.microsoft.com/office/drawing/2010/main"/>
              </a:ext>
            </a:extLst>
          </a:blip>
          <a:srcRect/>
          <a:stretch/>
        </p:blipFill>
        <p:spPr>
          <a:xfrm>
            <a:off x="8137860" y="1527381"/>
            <a:ext cx="3568423" cy="2173848"/>
          </a:xfrm>
          <a:prstGeom prst="rect">
            <a:avLst/>
          </a:prstGeom>
        </p:spPr>
      </p:pic>
      <p:pic>
        <p:nvPicPr>
          <p:cNvPr id="47" name="Picture 46">
            <a:extLst>
              <a:ext uri="{FF2B5EF4-FFF2-40B4-BE49-F238E27FC236}">
                <a16:creationId xmlns:a16="http://schemas.microsoft.com/office/drawing/2014/main" id="{5432D378-23D3-A446-9318-39E9DBCD10B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85717" y="4331466"/>
            <a:ext cx="3532996" cy="1622767"/>
          </a:xfrm>
          <a:prstGeom prst="rect">
            <a:avLst/>
          </a:prstGeom>
        </p:spPr>
      </p:pic>
      <p:pic>
        <p:nvPicPr>
          <p:cNvPr id="48" name="Picture 47">
            <a:extLst>
              <a:ext uri="{FF2B5EF4-FFF2-40B4-BE49-F238E27FC236}">
                <a16:creationId xmlns:a16="http://schemas.microsoft.com/office/drawing/2014/main" id="{50EBC38D-7C41-414C-9C7F-E3C19B7C568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97263" y="4454603"/>
            <a:ext cx="3596856" cy="1425204"/>
          </a:xfrm>
          <a:prstGeom prst="rect">
            <a:avLst/>
          </a:prstGeom>
        </p:spPr>
      </p:pic>
    </p:spTree>
    <p:extLst>
      <p:ext uri="{BB962C8B-B14F-4D97-AF65-F5344CB8AC3E}">
        <p14:creationId xmlns:p14="http://schemas.microsoft.com/office/powerpoint/2010/main" val="3606585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a:spLocks noGrp="1"/>
          </p:cNvSpPr>
          <p:nvPr>
            <p:ph type="title"/>
          </p:nvPr>
        </p:nvSpPr>
        <p:spPr/>
        <p:txBody>
          <a:bodyPr vert="horz" lIns="91440" tIns="45720" rIns="91440" bIns="45720" rtlCol="0" anchor="b">
            <a:normAutofit/>
          </a:bodyPr>
          <a:lstStyle/>
          <a:p>
            <a:r>
              <a:rPr lang="en-US" sz="3200" dirty="0"/>
              <a:t>Abnormal Behavior Detection (ABD)</a:t>
            </a:r>
          </a:p>
        </p:txBody>
      </p:sp>
      <p:sp>
        <p:nvSpPr>
          <p:cNvPr id="66" name="Rectangle 65">
            <a:extLst>
              <a:ext uri="{FF2B5EF4-FFF2-40B4-BE49-F238E27FC236}">
                <a16:creationId xmlns:a16="http://schemas.microsoft.com/office/drawing/2014/main" id="{9EDDCD85-D4DE-E445-A75B-63D2201EE7D7}"/>
              </a:ext>
            </a:extLst>
          </p:cNvPr>
          <p:cNvSpPr/>
          <p:nvPr/>
        </p:nvSpPr>
        <p:spPr>
          <a:xfrm>
            <a:off x="457200" y="1570078"/>
            <a:ext cx="3429000" cy="4386222"/>
          </a:xfrm>
          <a:prstGeom prst="rect">
            <a:avLst/>
          </a:prstGeom>
          <a:solidFill>
            <a:schemeClr val="bg1">
              <a:lumMod val="95000"/>
            </a:schemeClr>
          </a:solidFill>
          <a:ln>
            <a:noFill/>
          </a:ln>
          <a:effectLst>
            <a:outerShdw blurRad="508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7" name="Group 66">
            <a:extLst>
              <a:ext uri="{FF2B5EF4-FFF2-40B4-BE49-F238E27FC236}">
                <a16:creationId xmlns:a16="http://schemas.microsoft.com/office/drawing/2014/main" id="{892B1CEB-ADD8-2C43-8DBA-8900D9859D8D}"/>
              </a:ext>
            </a:extLst>
          </p:cNvPr>
          <p:cNvGrpSpPr/>
          <p:nvPr/>
        </p:nvGrpSpPr>
        <p:grpSpPr>
          <a:xfrm>
            <a:off x="894927" y="2277437"/>
            <a:ext cx="2553546" cy="857146"/>
            <a:chOff x="649043" y="2716629"/>
            <a:chExt cx="3179991" cy="1067426"/>
          </a:xfrm>
        </p:grpSpPr>
        <p:sp>
          <p:nvSpPr>
            <p:cNvPr id="68" name="Freeform: Shape 38">
              <a:extLst>
                <a:ext uri="{FF2B5EF4-FFF2-40B4-BE49-F238E27FC236}">
                  <a16:creationId xmlns:a16="http://schemas.microsoft.com/office/drawing/2014/main" id="{C31196DF-A8E1-2042-89A0-2373DB373241}"/>
                </a:ext>
              </a:extLst>
            </p:cNvPr>
            <p:cNvSpPr/>
            <p:nvPr/>
          </p:nvSpPr>
          <p:spPr>
            <a:xfrm>
              <a:off x="649043" y="2800539"/>
              <a:ext cx="3179991" cy="653600"/>
            </a:xfrm>
            <a:custGeom>
              <a:avLst/>
              <a:gdLst>
                <a:gd name="connsiteX0" fmla="*/ 0 w 10947400"/>
                <a:gd name="connsiteY0" fmla="*/ 1511327 h 2245897"/>
                <a:gd name="connsiteX1" fmla="*/ 990600 w 10947400"/>
                <a:gd name="connsiteY1" fmla="*/ 368327 h 2245897"/>
                <a:gd name="connsiteX2" fmla="*/ 2374900 w 10947400"/>
                <a:gd name="connsiteY2" fmla="*/ 27 h 2245897"/>
                <a:gd name="connsiteX3" fmla="*/ 3022600 w 10947400"/>
                <a:gd name="connsiteY3" fmla="*/ 381027 h 2245897"/>
                <a:gd name="connsiteX4" fmla="*/ 3949700 w 10947400"/>
                <a:gd name="connsiteY4" fmla="*/ 1485927 h 2245897"/>
                <a:gd name="connsiteX5" fmla="*/ 5537200 w 10947400"/>
                <a:gd name="connsiteY5" fmla="*/ 1930427 h 2245897"/>
                <a:gd name="connsiteX6" fmla="*/ 6413500 w 10947400"/>
                <a:gd name="connsiteY6" fmla="*/ 1778027 h 2245897"/>
                <a:gd name="connsiteX7" fmla="*/ 7835900 w 10947400"/>
                <a:gd name="connsiteY7" fmla="*/ 990627 h 2245897"/>
                <a:gd name="connsiteX8" fmla="*/ 9067800 w 10947400"/>
                <a:gd name="connsiteY8" fmla="*/ 1028727 h 2245897"/>
                <a:gd name="connsiteX9" fmla="*/ 10337800 w 10947400"/>
                <a:gd name="connsiteY9" fmla="*/ 2146327 h 2245897"/>
                <a:gd name="connsiteX10" fmla="*/ 10947400 w 10947400"/>
                <a:gd name="connsiteY10" fmla="*/ 2120927 h 2245897"/>
                <a:gd name="connsiteX0" fmla="*/ 0 w 10947400"/>
                <a:gd name="connsiteY0" fmla="*/ 1511327 h 2250074"/>
                <a:gd name="connsiteX1" fmla="*/ 990600 w 10947400"/>
                <a:gd name="connsiteY1" fmla="*/ 368327 h 2250074"/>
                <a:gd name="connsiteX2" fmla="*/ 2374900 w 10947400"/>
                <a:gd name="connsiteY2" fmla="*/ 27 h 2250074"/>
                <a:gd name="connsiteX3" fmla="*/ 3022600 w 10947400"/>
                <a:gd name="connsiteY3" fmla="*/ 381027 h 2250074"/>
                <a:gd name="connsiteX4" fmla="*/ 3949700 w 10947400"/>
                <a:gd name="connsiteY4" fmla="*/ 1485927 h 2250074"/>
                <a:gd name="connsiteX5" fmla="*/ 5537200 w 10947400"/>
                <a:gd name="connsiteY5" fmla="*/ 1930427 h 2250074"/>
                <a:gd name="connsiteX6" fmla="*/ 6413500 w 10947400"/>
                <a:gd name="connsiteY6" fmla="*/ 1778027 h 2250074"/>
                <a:gd name="connsiteX7" fmla="*/ 7835900 w 10947400"/>
                <a:gd name="connsiteY7" fmla="*/ 990627 h 2250074"/>
                <a:gd name="connsiteX8" fmla="*/ 9067800 w 10947400"/>
                <a:gd name="connsiteY8" fmla="*/ 1028727 h 2250074"/>
                <a:gd name="connsiteX9" fmla="*/ 10375900 w 10947400"/>
                <a:gd name="connsiteY9" fmla="*/ 2152677 h 2250074"/>
                <a:gd name="connsiteX10" fmla="*/ 10947400 w 10947400"/>
                <a:gd name="connsiteY10" fmla="*/ 2120927 h 225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47400" h="2250074">
                  <a:moveTo>
                    <a:pt x="0" y="1511327"/>
                  </a:moveTo>
                  <a:cubicBezTo>
                    <a:pt x="297391" y="1065768"/>
                    <a:pt x="594783" y="620210"/>
                    <a:pt x="990600" y="368327"/>
                  </a:cubicBezTo>
                  <a:cubicBezTo>
                    <a:pt x="1386417" y="116444"/>
                    <a:pt x="2036233" y="-2090"/>
                    <a:pt x="2374900" y="27"/>
                  </a:cubicBezTo>
                  <a:cubicBezTo>
                    <a:pt x="2713567" y="2144"/>
                    <a:pt x="2760133" y="133377"/>
                    <a:pt x="3022600" y="381027"/>
                  </a:cubicBezTo>
                  <a:cubicBezTo>
                    <a:pt x="3285067" y="628677"/>
                    <a:pt x="3530600" y="1227694"/>
                    <a:pt x="3949700" y="1485927"/>
                  </a:cubicBezTo>
                  <a:cubicBezTo>
                    <a:pt x="4368800" y="1744160"/>
                    <a:pt x="5126567" y="1881744"/>
                    <a:pt x="5537200" y="1930427"/>
                  </a:cubicBezTo>
                  <a:cubicBezTo>
                    <a:pt x="5947833" y="1979110"/>
                    <a:pt x="6030383" y="1934660"/>
                    <a:pt x="6413500" y="1778027"/>
                  </a:cubicBezTo>
                  <a:cubicBezTo>
                    <a:pt x="6796617" y="1621394"/>
                    <a:pt x="7393517" y="1115510"/>
                    <a:pt x="7835900" y="990627"/>
                  </a:cubicBezTo>
                  <a:cubicBezTo>
                    <a:pt x="8278283" y="865744"/>
                    <a:pt x="8644467" y="835052"/>
                    <a:pt x="9067800" y="1028727"/>
                  </a:cubicBezTo>
                  <a:cubicBezTo>
                    <a:pt x="9491133" y="1222402"/>
                    <a:pt x="10062633" y="1970644"/>
                    <a:pt x="10375900" y="2152677"/>
                  </a:cubicBezTo>
                  <a:cubicBezTo>
                    <a:pt x="10689167" y="2334710"/>
                    <a:pt x="10799233" y="2224643"/>
                    <a:pt x="10947400" y="2120927"/>
                  </a:cubicBezTo>
                </a:path>
              </a:pathLst>
            </a:custGeom>
            <a:noFill/>
            <a:ln w="12700">
              <a:solidFill>
                <a:schemeClr val="tx1">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9" name="Freeform: Shape 39">
              <a:extLst>
                <a:ext uri="{FF2B5EF4-FFF2-40B4-BE49-F238E27FC236}">
                  <a16:creationId xmlns:a16="http://schemas.microsoft.com/office/drawing/2014/main" id="{20DD3951-95EF-D94D-9495-11A103A001B4}"/>
                </a:ext>
              </a:extLst>
            </p:cNvPr>
            <p:cNvSpPr/>
            <p:nvPr/>
          </p:nvSpPr>
          <p:spPr>
            <a:xfrm>
              <a:off x="677818" y="2811153"/>
              <a:ext cx="3112665" cy="608699"/>
            </a:xfrm>
            <a:custGeom>
              <a:avLst/>
              <a:gdLst>
                <a:gd name="connsiteX0" fmla="*/ 0 w 10715625"/>
                <a:gd name="connsiteY0" fmla="*/ 1403448 h 2095500"/>
                <a:gd name="connsiteX1" fmla="*/ 962025 w 10715625"/>
                <a:gd name="connsiteY1" fmla="*/ 308073 h 2095500"/>
                <a:gd name="connsiteX2" fmla="*/ 2371725 w 10715625"/>
                <a:gd name="connsiteY2" fmla="*/ 50898 h 2095500"/>
                <a:gd name="connsiteX3" fmla="*/ 2914650 w 10715625"/>
                <a:gd name="connsiteY3" fmla="*/ 317598 h 2095500"/>
                <a:gd name="connsiteX4" fmla="*/ 3429000 w 10715625"/>
                <a:gd name="connsiteY4" fmla="*/ 908148 h 2095500"/>
                <a:gd name="connsiteX5" fmla="*/ 3762375 w 10715625"/>
                <a:gd name="connsiteY5" fmla="*/ 1289148 h 2095500"/>
                <a:gd name="connsiteX6" fmla="*/ 4448175 w 10715625"/>
                <a:gd name="connsiteY6" fmla="*/ 1765398 h 2095500"/>
                <a:gd name="connsiteX7" fmla="*/ 5391150 w 10715625"/>
                <a:gd name="connsiteY7" fmla="*/ 1879698 h 2095500"/>
                <a:gd name="connsiteX8" fmla="*/ 6162675 w 10715625"/>
                <a:gd name="connsiteY8" fmla="*/ 1765398 h 2095500"/>
                <a:gd name="connsiteX9" fmla="*/ 6972300 w 10715625"/>
                <a:gd name="connsiteY9" fmla="*/ 1203423 h 2095500"/>
                <a:gd name="connsiteX10" fmla="*/ 8229600 w 10715625"/>
                <a:gd name="connsiteY10" fmla="*/ 850998 h 2095500"/>
                <a:gd name="connsiteX11" fmla="*/ 9286875 w 10715625"/>
                <a:gd name="connsiteY11" fmla="*/ 1460598 h 2095500"/>
                <a:gd name="connsiteX12" fmla="*/ 9629775 w 10715625"/>
                <a:gd name="connsiteY12" fmla="*/ 1908273 h 2095500"/>
                <a:gd name="connsiteX13" fmla="*/ 10277475 w 10715625"/>
                <a:gd name="connsiteY13" fmla="*/ 2089248 h 2095500"/>
                <a:gd name="connsiteX14" fmla="*/ 10715625 w 10715625"/>
                <a:gd name="connsiteY14" fmla="*/ 1879698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5625" h="2095500">
                  <a:moveTo>
                    <a:pt x="0" y="1403448"/>
                  </a:moveTo>
                  <a:cubicBezTo>
                    <a:pt x="89535" y="1194851"/>
                    <a:pt x="354330" y="655736"/>
                    <a:pt x="962025" y="308073"/>
                  </a:cubicBezTo>
                  <a:cubicBezTo>
                    <a:pt x="1137285" y="208061"/>
                    <a:pt x="1721168" y="-126267"/>
                    <a:pt x="2371725" y="50898"/>
                  </a:cubicBezTo>
                  <a:cubicBezTo>
                    <a:pt x="2465070" y="76616"/>
                    <a:pt x="2690813" y="140433"/>
                    <a:pt x="2914650" y="317598"/>
                  </a:cubicBezTo>
                  <a:cubicBezTo>
                    <a:pt x="3059430" y="432851"/>
                    <a:pt x="3090863" y="506193"/>
                    <a:pt x="3429000" y="908148"/>
                  </a:cubicBezTo>
                  <a:cubicBezTo>
                    <a:pt x="3604260" y="1116746"/>
                    <a:pt x="3691890" y="1221521"/>
                    <a:pt x="3762375" y="1289148"/>
                  </a:cubicBezTo>
                  <a:cubicBezTo>
                    <a:pt x="3893820" y="1416783"/>
                    <a:pt x="4115753" y="1631096"/>
                    <a:pt x="4448175" y="1765398"/>
                  </a:cubicBezTo>
                  <a:cubicBezTo>
                    <a:pt x="4773930" y="1896843"/>
                    <a:pt x="5051108" y="1889223"/>
                    <a:pt x="5391150" y="1879698"/>
                  </a:cubicBezTo>
                  <a:cubicBezTo>
                    <a:pt x="5657850" y="1872078"/>
                    <a:pt x="5891213" y="1865411"/>
                    <a:pt x="6162675" y="1765398"/>
                  </a:cubicBezTo>
                  <a:cubicBezTo>
                    <a:pt x="6553200" y="1620618"/>
                    <a:pt x="6583680" y="1444406"/>
                    <a:pt x="6972300" y="1203423"/>
                  </a:cubicBezTo>
                  <a:cubicBezTo>
                    <a:pt x="7194233" y="1066263"/>
                    <a:pt x="7666673" y="772893"/>
                    <a:pt x="8229600" y="850998"/>
                  </a:cubicBezTo>
                  <a:cubicBezTo>
                    <a:pt x="8261033" y="855761"/>
                    <a:pt x="8915400" y="955773"/>
                    <a:pt x="9286875" y="1460598"/>
                  </a:cubicBezTo>
                  <a:cubicBezTo>
                    <a:pt x="9418320" y="1639668"/>
                    <a:pt x="9439275" y="1767303"/>
                    <a:pt x="9629775" y="1908273"/>
                  </a:cubicBezTo>
                  <a:cubicBezTo>
                    <a:pt x="9690735" y="1953041"/>
                    <a:pt x="9940290" y="2138778"/>
                    <a:pt x="10277475" y="2089248"/>
                  </a:cubicBezTo>
                  <a:cubicBezTo>
                    <a:pt x="10501313" y="2056863"/>
                    <a:pt x="10652760" y="1936848"/>
                    <a:pt x="10715625" y="1879698"/>
                  </a:cubicBezTo>
                </a:path>
              </a:pathLst>
            </a:custGeom>
            <a:noFill/>
            <a:ln w="12700" cap="flat">
              <a:solidFill>
                <a:schemeClr val="tx1">
                  <a:alpha val="28000"/>
                </a:schemeClr>
              </a:solidFill>
              <a:prstDash val="solid"/>
              <a:miter/>
            </a:ln>
          </p:spPr>
          <p:txBody>
            <a:bodyPr rtlCol="0" anchor="ctr"/>
            <a:lstStyle/>
            <a:p>
              <a:endParaRPr lang="en-ID"/>
            </a:p>
          </p:txBody>
        </p:sp>
        <p:sp>
          <p:nvSpPr>
            <p:cNvPr id="70" name="Freeform: Shape 42">
              <a:extLst>
                <a:ext uri="{FF2B5EF4-FFF2-40B4-BE49-F238E27FC236}">
                  <a16:creationId xmlns:a16="http://schemas.microsoft.com/office/drawing/2014/main" id="{39EB5F86-8224-B34F-ADC8-DCB36A608740}"/>
                </a:ext>
              </a:extLst>
            </p:cNvPr>
            <p:cNvSpPr/>
            <p:nvPr/>
          </p:nvSpPr>
          <p:spPr>
            <a:xfrm>
              <a:off x="673667" y="2896475"/>
              <a:ext cx="3112666" cy="549355"/>
            </a:xfrm>
            <a:custGeom>
              <a:avLst/>
              <a:gdLst>
                <a:gd name="connsiteX0" fmla="*/ 0 w 10715625"/>
                <a:gd name="connsiteY0" fmla="*/ 1343083 h 1933575"/>
                <a:gd name="connsiteX1" fmla="*/ 628650 w 10715625"/>
                <a:gd name="connsiteY1" fmla="*/ 1771708 h 1933575"/>
                <a:gd name="connsiteX2" fmla="*/ 1343025 w 10715625"/>
                <a:gd name="connsiteY2" fmla="*/ 1866958 h 1933575"/>
                <a:gd name="connsiteX3" fmla="*/ 2171700 w 10715625"/>
                <a:gd name="connsiteY3" fmla="*/ 1114483 h 1933575"/>
                <a:gd name="connsiteX4" fmla="*/ 2771775 w 10715625"/>
                <a:gd name="connsiteY4" fmla="*/ 457258 h 1933575"/>
                <a:gd name="connsiteX5" fmla="*/ 3676650 w 10715625"/>
                <a:gd name="connsiteY5" fmla="*/ 666808 h 1933575"/>
                <a:gd name="connsiteX6" fmla="*/ 4057650 w 10715625"/>
                <a:gd name="connsiteY6" fmla="*/ 1057333 h 1933575"/>
                <a:gd name="connsiteX7" fmla="*/ 5419725 w 10715625"/>
                <a:gd name="connsiteY7" fmla="*/ 1543108 h 1933575"/>
                <a:gd name="connsiteX8" fmla="*/ 6448425 w 10715625"/>
                <a:gd name="connsiteY8" fmla="*/ 1038283 h 1933575"/>
                <a:gd name="connsiteX9" fmla="*/ 7343775 w 10715625"/>
                <a:gd name="connsiteY9" fmla="*/ 857308 h 1933575"/>
                <a:gd name="connsiteX10" fmla="*/ 8277225 w 10715625"/>
                <a:gd name="connsiteY10" fmla="*/ 1371658 h 1933575"/>
                <a:gd name="connsiteX11" fmla="*/ 9229725 w 10715625"/>
                <a:gd name="connsiteY11" fmla="*/ 1857433 h 1933575"/>
                <a:gd name="connsiteX12" fmla="*/ 10715625 w 10715625"/>
                <a:gd name="connsiteY12" fmla="*/ 1771708 h 1933575"/>
                <a:gd name="connsiteX13" fmla="*/ 9734550 w 10715625"/>
                <a:gd name="connsiteY13" fmla="*/ 1781233 h 1933575"/>
                <a:gd name="connsiteX14" fmla="*/ 8915400 w 10715625"/>
                <a:gd name="connsiteY14" fmla="*/ 685858 h 1933575"/>
                <a:gd name="connsiteX15" fmla="*/ 8077200 w 10715625"/>
                <a:gd name="connsiteY15" fmla="*/ 58 h 1933575"/>
                <a:gd name="connsiteX16" fmla="*/ 7448550 w 10715625"/>
                <a:gd name="connsiteY16" fmla="*/ 457258 h 1933575"/>
                <a:gd name="connsiteX17" fmla="*/ 5972175 w 10715625"/>
                <a:gd name="connsiteY17" fmla="*/ 1628833 h 1933575"/>
                <a:gd name="connsiteX18" fmla="*/ 3971925 w 10715625"/>
                <a:gd name="connsiteY18" fmla="*/ 1381183 h 1933575"/>
                <a:gd name="connsiteX19" fmla="*/ 2971800 w 10715625"/>
                <a:gd name="connsiteY19" fmla="*/ 885883 h 1933575"/>
                <a:gd name="connsiteX20" fmla="*/ 2447925 w 10715625"/>
                <a:gd name="connsiteY20" fmla="*/ 542983 h 1933575"/>
                <a:gd name="connsiteX21" fmla="*/ 1885950 w 10715625"/>
                <a:gd name="connsiteY21" fmla="*/ 142933 h 1933575"/>
                <a:gd name="connsiteX22" fmla="*/ 1190625 w 10715625"/>
                <a:gd name="connsiteY22" fmla="*/ 181033 h 1933575"/>
                <a:gd name="connsiteX23" fmla="*/ 704850 w 10715625"/>
                <a:gd name="connsiteY23" fmla="*/ 657283 h 1933575"/>
                <a:gd name="connsiteX24" fmla="*/ 28575 w 10715625"/>
                <a:gd name="connsiteY24" fmla="*/ 1181158 h 1933575"/>
                <a:gd name="connsiteX0" fmla="*/ 0 w 10715628"/>
                <a:gd name="connsiteY0" fmla="*/ 1343083 h 1941846"/>
                <a:gd name="connsiteX1" fmla="*/ 628650 w 10715628"/>
                <a:gd name="connsiteY1" fmla="*/ 1771708 h 1941846"/>
                <a:gd name="connsiteX2" fmla="*/ 1343025 w 10715628"/>
                <a:gd name="connsiteY2" fmla="*/ 1866958 h 1941846"/>
                <a:gd name="connsiteX3" fmla="*/ 2171700 w 10715628"/>
                <a:gd name="connsiteY3" fmla="*/ 1114483 h 1941846"/>
                <a:gd name="connsiteX4" fmla="*/ 2771775 w 10715628"/>
                <a:gd name="connsiteY4" fmla="*/ 457258 h 1941846"/>
                <a:gd name="connsiteX5" fmla="*/ 3676650 w 10715628"/>
                <a:gd name="connsiteY5" fmla="*/ 666808 h 1941846"/>
                <a:gd name="connsiteX6" fmla="*/ 4057650 w 10715628"/>
                <a:gd name="connsiteY6" fmla="*/ 1057333 h 1941846"/>
                <a:gd name="connsiteX7" fmla="*/ 5419725 w 10715628"/>
                <a:gd name="connsiteY7" fmla="*/ 1543108 h 1941846"/>
                <a:gd name="connsiteX8" fmla="*/ 6448425 w 10715628"/>
                <a:gd name="connsiteY8" fmla="*/ 1038283 h 1941846"/>
                <a:gd name="connsiteX9" fmla="*/ 7343775 w 10715628"/>
                <a:gd name="connsiteY9" fmla="*/ 857308 h 1941846"/>
                <a:gd name="connsiteX10" fmla="*/ 8277225 w 10715628"/>
                <a:gd name="connsiteY10" fmla="*/ 1371658 h 1941846"/>
                <a:gd name="connsiteX11" fmla="*/ 9229725 w 10715628"/>
                <a:gd name="connsiteY11" fmla="*/ 1857433 h 1941846"/>
                <a:gd name="connsiteX12" fmla="*/ 10715625 w 10715628"/>
                <a:gd name="connsiteY12" fmla="*/ 1771708 h 1941846"/>
                <a:gd name="connsiteX13" fmla="*/ 9734550 w 10715628"/>
                <a:gd name="connsiteY13" fmla="*/ 1781233 h 1941846"/>
                <a:gd name="connsiteX14" fmla="*/ 8915400 w 10715628"/>
                <a:gd name="connsiteY14" fmla="*/ 685858 h 1941846"/>
                <a:gd name="connsiteX15" fmla="*/ 8077200 w 10715628"/>
                <a:gd name="connsiteY15" fmla="*/ 58 h 1941846"/>
                <a:gd name="connsiteX16" fmla="*/ 7448550 w 10715628"/>
                <a:gd name="connsiteY16" fmla="*/ 457258 h 1941846"/>
                <a:gd name="connsiteX17" fmla="*/ 5972175 w 10715628"/>
                <a:gd name="connsiteY17" fmla="*/ 1628833 h 1941846"/>
                <a:gd name="connsiteX18" fmla="*/ 3971925 w 10715628"/>
                <a:gd name="connsiteY18" fmla="*/ 1381183 h 1941846"/>
                <a:gd name="connsiteX19" fmla="*/ 2971800 w 10715628"/>
                <a:gd name="connsiteY19" fmla="*/ 885883 h 1941846"/>
                <a:gd name="connsiteX20" fmla="*/ 2447925 w 10715628"/>
                <a:gd name="connsiteY20" fmla="*/ 542983 h 1941846"/>
                <a:gd name="connsiteX21" fmla="*/ 1885950 w 10715628"/>
                <a:gd name="connsiteY21" fmla="*/ 142933 h 1941846"/>
                <a:gd name="connsiteX22" fmla="*/ 1190625 w 10715628"/>
                <a:gd name="connsiteY22" fmla="*/ 181033 h 1941846"/>
                <a:gd name="connsiteX23" fmla="*/ 704850 w 10715628"/>
                <a:gd name="connsiteY23" fmla="*/ 657283 h 1941846"/>
                <a:gd name="connsiteX24" fmla="*/ 28575 w 10715628"/>
                <a:gd name="connsiteY24" fmla="*/ 1181158 h 1941846"/>
                <a:gd name="connsiteX0" fmla="*/ 0 w 10715628"/>
                <a:gd name="connsiteY0" fmla="*/ 1343083 h 1941846"/>
                <a:gd name="connsiteX1" fmla="*/ 628650 w 10715628"/>
                <a:gd name="connsiteY1" fmla="*/ 1771708 h 1941846"/>
                <a:gd name="connsiteX2" fmla="*/ 1343025 w 10715628"/>
                <a:gd name="connsiteY2" fmla="*/ 1866958 h 1941846"/>
                <a:gd name="connsiteX3" fmla="*/ 2171700 w 10715628"/>
                <a:gd name="connsiteY3" fmla="*/ 1114483 h 1941846"/>
                <a:gd name="connsiteX4" fmla="*/ 2771775 w 10715628"/>
                <a:gd name="connsiteY4" fmla="*/ 457258 h 1941846"/>
                <a:gd name="connsiteX5" fmla="*/ 3676650 w 10715628"/>
                <a:gd name="connsiteY5" fmla="*/ 666808 h 1941846"/>
                <a:gd name="connsiteX6" fmla="*/ 4057650 w 10715628"/>
                <a:gd name="connsiteY6" fmla="*/ 1057333 h 1941846"/>
                <a:gd name="connsiteX7" fmla="*/ 5419725 w 10715628"/>
                <a:gd name="connsiteY7" fmla="*/ 1543108 h 1941846"/>
                <a:gd name="connsiteX8" fmla="*/ 6448425 w 10715628"/>
                <a:gd name="connsiteY8" fmla="*/ 1038283 h 1941846"/>
                <a:gd name="connsiteX9" fmla="*/ 7343775 w 10715628"/>
                <a:gd name="connsiteY9" fmla="*/ 857308 h 1941846"/>
                <a:gd name="connsiteX10" fmla="*/ 8277225 w 10715628"/>
                <a:gd name="connsiteY10" fmla="*/ 1371658 h 1941846"/>
                <a:gd name="connsiteX11" fmla="*/ 9229725 w 10715628"/>
                <a:gd name="connsiteY11" fmla="*/ 1857433 h 1941846"/>
                <a:gd name="connsiteX12" fmla="*/ 10715625 w 10715628"/>
                <a:gd name="connsiteY12" fmla="*/ 1771708 h 1941846"/>
                <a:gd name="connsiteX13" fmla="*/ 9734550 w 10715628"/>
                <a:gd name="connsiteY13" fmla="*/ 1781233 h 1941846"/>
                <a:gd name="connsiteX14" fmla="*/ 8915400 w 10715628"/>
                <a:gd name="connsiteY14" fmla="*/ 685858 h 1941846"/>
                <a:gd name="connsiteX15" fmla="*/ 8077200 w 10715628"/>
                <a:gd name="connsiteY15" fmla="*/ 58 h 1941846"/>
                <a:gd name="connsiteX16" fmla="*/ 7448550 w 10715628"/>
                <a:gd name="connsiteY16" fmla="*/ 457258 h 1941846"/>
                <a:gd name="connsiteX17" fmla="*/ 5934075 w 10715628"/>
                <a:gd name="connsiteY17" fmla="*/ 1571683 h 1941846"/>
                <a:gd name="connsiteX18" fmla="*/ 3971925 w 10715628"/>
                <a:gd name="connsiteY18" fmla="*/ 1381183 h 1941846"/>
                <a:gd name="connsiteX19" fmla="*/ 2971800 w 10715628"/>
                <a:gd name="connsiteY19" fmla="*/ 885883 h 1941846"/>
                <a:gd name="connsiteX20" fmla="*/ 2447925 w 10715628"/>
                <a:gd name="connsiteY20" fmla="*/ 542983 h 1941846"/>
                <a:gd name="connsiteX21" fmla="*/ 1885950 w 10715628"/>
                <a:gd name="connsiteY21" fmla="*/ 142933 h 1941846"/>
                <a:gd name="connsiteX22" fmla="*/ 1190625 w 10715628"/>
                <a:gd name="connsiteY22" fmla="*/ 181033 h 1941846"/>
                <a:gd name="connsiteX23" fmla="*/ 704850 w 10715628"/>
                <a:gd name="connsiteY23" fmla="*/ 657283 h 1941846"/>
                <a:gd name="connsiteX24" fmla="*/ 28575 w 10715628"/>
                <a:gd name="connsiteY24" fmla="*/ 1181158 h 1941846"/>
                <a:gd name="connsiteX0" fmla="*/ 0 w 10715627"/>
                <a:gd name="connsiteY0" fmla="*/ 1343083 h 1891204"/>
                <a:gd name="connsiteX1" fmla="*/ 628650 w 10715627"/>
                <a:gd name="connsiteY1" fmla="*/ 1771708 h 1891204"/>
                <a:gd name="connsiteX2" fmla="*/ 1343025 w 10715627"/>
                <a:gd name="connsiteY2" fmla="*/ 1866958 h 1891204"/>
                <a:gd name="connsiteX3" fmla="*/ 2171700 w 10715627"/>
                <a:gd name="connsiteY3" fmla="*/ 1114483 h 1891204"/>
                <a:gd name="connsiteX4" fmla="*/ 2771775 w 10715627"/>
                <a:gd name="connsiteY4" fmla="*/ 457258 h 1891204"/>
                <a:gd name="connsiteX5" fmla="*/ 3676650 w 10715627"/>
                <a:gd name="connsiteY5" fmla="*/ 666808 h 1891204"/>
                <a:gd name="connsiteX6" fmla="*/ 4057650 w 10715627"/>
                <a:gd name="connsiteY6" fmla="*/ 1057333 h 1891204"/>
                <a:gd name="connsiteX7" fmla="*/ 5419725 w 10715627"/>
                <a:gd name="connsiteY7" fmla="*/ 1543108 h 1891204"/>
                <a:gd name="connsiteX8" fmla="*/ 6448425 w 10715627"/>
                <a:gd name="connsiteY8" fmla="*/ 1038283 h 1891204"/>
                <a:gd name="connsiteX9" fmla="*/ 7343775 w 10715627"/>
                <a:gd name="connsiteY9" fmla="*/ 857308 h 1891204"/>
                <a:gd name="connsiteX10" fmla="*/ 8277225 w 10715627"/>
                <a:gd name="connsiteY10" fmla="*/ 1371658 h 1891204"/>
                <a:gd name="connsiteX11" fmla="*/ 9229725 w 10715627"/>
                <a:gd name="connsiteY11" fmla="*/ 1857433 h 1891204"/>
                <a:gd name="connsiteX12" fmla="*/ 10715625 w 10715627"/>
                <a:gd name="connsiteY12" fmla="*/ 1708208 h 1891204"/>
                <a:gd name="connsiteX13" fmla="*/ 9734550 w 10715627"/>
                <a:gd name="connsiteY13" fmla="*/ 1781233 h 1891204"/>
                <a:gd name="connsiteX14" fmla="*/ 8915400 w 10715627"/>
                <a:gd name="connsiteY14" fmla="*/ 685858 h 1891204"/>
                <a:gd name="connsiteX15" fmla="*/ 8077200 w 10715627"/>
                <a:gd name="connsiteY15" fmla="*/ 58 h 1891204"/>
                <a:gd name="connsiteX16" fmla="*/ 7448550 w 10715627"/>
                <a:gd name="connsiteY16" fmla="*/ 457258 h 1891204"/>
                <a:gd name="connsiteX17" fmla="*/ 5934075 w 10715627"/>
                <a:gd name="connsiteY17" fmla="*/ 1571683 h 1891204"/>
                <a:gd name="connsiteX18" fmla="*/ 3971925 w 10715627"/>
                <a:gd name="connsiteY18" fmla="*/ 1381183 h 1891204"/>
                <a:gd name="connsiteX19" fmla="*/ 2971800 w 10715627"/>
                <a:gd name="connsiteY19" fmla="*/ 885883 h 1891204"/>
                <a:gd name="connsiteX20" fmla="*/ 2447925 w 10715627"/>
                <a:gd name="connsiteY20" fmla="*/ 542983 h 1891204"/>
                <a:gd name="connsiteX21" fmla="*/ 1885950 w 10715627"/>
                <a:gd name="connsiteY21" fmla="*/ 142933 h 1891204"/>
                <a:gd name="connsiteX22" fmla="*/ 1190625 w 10715627"/>
                <a:gd name="connsiteY22" fmla="*/ 181033 h 1891204"/>
                <a:gd name="connsiteX23" fmla="*/ 704850 w 10715627"/>
                <a:gd name="connsiteY23" fmla="*/ 657283 h 1891204"/>
                <a:gd name="connsiteX24" fmla="*/ 28575 w 10715627"/>
                <a:gd name="connsiteY24" fmla="*/ 1181158 h 189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715627" h="1891204">
                  <a:moveTo>
                    <a:pt x="0" y="1343083"/>
                  </a:moveTo>
                  <a:cubicBezTo>
                    <a:pt x="106680" y="1458336"/>
                    <a:pt x="312420" y="1650741"/>
                    <a:pt x="628650" y="1771708"/>
                  </a:cubicBezTo>
                  <a:cubicBezTo>
                    <a:pt x="803910" y="1838383"/>
                    <a:pt x="1062038" y="1937443"/>
                    <a:pt x="1343025" y="1866958"/>
                  </a:cubicBezTo>
                  <a:cubicBezTo>
                    <a:pt x="1604963" y="1801236"/>
                    <a:pt x="1797368" y="1571683"/>
                    <a:pt x="2171700" y="1114483"/>
                  </a:cubicBezTo>
                  <a:cubicBezTo>
                    <a:pt x="2562225" y="637281"/>
                    <a:pt x="2574608" y="523933"/>
                    <a:pt x="2771775" y="457258"/>
                  </a:cubicBezTo>
                  <a:cubicBezTo>
                    <a:pt x="3172778" y="322003"/>
                    <a:pt x="3618548" y="626803"/>
                    <a:pt x="3676650" y="666808"/>
                  </a:cubicBezTo>
                  <a:cubicBezTo>
                    <a:pt x="3876675" y="803968"/>
                    <a:pt x="3882390" y="889693"/>
                    <a:pt x="4057650" y="1057333"/>
                  </a:cubicBezTo>
                  <a:cubicBezTo>
                    <a:pt x="4379595" y="1365943"/>
                    <a:pt x="4924425" y="1616451"/>
                    <a:pt x="5419725" y="1543108"/>
                  </a:cubicBezTo>
                  <a:cubicBezTo>
                    <a:pt x="5806440" y="1485958"/>
                    <a:pt x="5771198" y="1290696"/>
                    <a:pt x="6448425" y="1038283"/>
                  </a:cubicBezTo>
                  <a:cubicBezTo>
                    <a:pt x="6815138" y="902076"/>
                    <a:pt x="7049453" y="814446"/>
                    <a:pt x="7343775" y="857308"/>
                  </a:cubicBezTo>
                  <a:cubicBezTo>
                    <a:pt x="7646670" y="901123"/>
                    <a:pt x="7728585" y="1040188"/>
                    <a:pt x="8277225" y="1371658"/>
                  </a:cubicBezTo>
                  <a:cubicBezTo>
                    <a:pt x="8714422" y="1636453"/>
                    <a:pt x="8823325" y="1801341"/>
                    <a:pt x="9229725" y="1857433"/>
                  </a:cubicBezTo>
                  <a:cubicBezTo>
                    <a:pt x="9636125" y="1913525"/>
                    <a:pt x="10717530" y="1717733"/>
                    <a:pt x="10715625" y="1708208"/>
                  </a:cubicBezTo>
                  <a:cubicBezTo>
                    <a:pt x="10714673" y="1699636"/>
                    <a:pt x="10034587" y="1951625"/>
                    <a:pt x="9734550" y="1781233"/>
                  </a:cubicBezTo>
                  <a:cubicBezTo>
                    <a:pt x="9434513" y="1610841"/>
                    <a:pt x="9421177" y="1335463"/>
                    <a:pt x="8915400" y="685858"/>
                  </a:cubicBezTo>
                  <a:cubicBezTo>
                    <a:pt x="8602027" y="283903"/>
                    <a:pt x="8371523" y="-4704"/>
                    <a:pt x="8077200" y="58"/>
                  </a:cubicBezTo>
                  <a:cubicBezTo>
                    <a:pt x="7838123" y="3868"/>
                    <a:pt x="7805738" y="195321"/>
                    <a:pt x="7448550" y="457258"/>
                  </a:cubicBezTo>
                  <a:cubicBezTo>
                    <a:pt x="7091363" y="719196"/>
                    <a:pt x="6531660" y="1587711"/>
                    <a:pt x="5934075" y="1571683"/>
                  </a:cubicBezTo>
                  <a:cubicBezTo>
                    <a:pt x="5188267" y="1551680"/>
                    <a:pt x="4465637" y="1495483"/>
                    <a:pt x="3971925" y="1381183"/>
                  </a:cubicBezTo>
                  <a:cubicBezTo>
                    <a:pt x="3478213" y="1266883"/>
                    <a:pt x="3406140" y="1150678"/>
                    <a:pt x="2971800" y="885883"/>
                  </a:cubicBezTo>
                  <a:cubicBezTo>
                    <a:pt x="2767965" y="762058"/>
                    <a:pt x="2630805" y="678238"/>
                    <a:pt x="2447925" y="542983"/>
                  </a:cubicBezTo>
                  <a:cubicBezTo>
                    <a:pt x="2107883" y="291523"/>
                    <a:pt x="2076450" y="206751"/>
                    <a:pt x="1885950" y="142933"/>
                  </a:cubicBezTo>
                  <a:cubicBezTo>
                    <a:pt x="1855470" y="132456"/>
                    <a:pt x="1518285" y="24823"/>
                    <a:pt x="1190625" y="181033"/>
                  </a:cubicBezTo>
                  <a:cubicBezTo>
                    <a:pt x="978218" y="281998"/>
                    <a:pt x="935355" y="415348"/>
                    <a:pt x="704850" y="657283"/>
                  </a:cubicBezTo>
                  <a:cubicBezTo>
                    <a:pt x="568643" y="800158"/>
                    <a:pt x="353378" y="995421"/>
                    <a:pt x="28575" y="1181158"/>
                  </a:cubicBezTo>
                </a:path>
              </a:pathLst>
            </a:custGeom>
            <a:noFill/>
            <a:ln w="12700" cap="flat">
              <a:solidFill>
                <a:schemeClr val="tx1">
                  <a:alpha val="28000"/>
                </a:schemeClr>
              </a:solidFill>
              <a:prstDash val="solid"/>
              <a:miter/>
            </a:ln>
          </p:spPr>
          <p:txBody>
            <a:bodyPr rtlCol="0" anchor="ctr"/>
            <a:lstStyle/>
            <a:p>
              <a:endParaRPr lang="en-ID"/>
            </a:p>
          </p:txBody>
        </p:sp>
        <p:sp>
          <p:nvSpPr>
            <p:cNvPr id="71" name="Freeform: Shape 46">
              <a:extLst>
                <a:ext uri="{FF2B5EF4-FFF2-40B4-BE49-F238E27FC236}">
                  <a16:creationId xmlns:a16="http://schemas.microsoft.com/office/drawing/2014/main" id="{EC8DCB3A-B9AB-2948-AE92-898D3BACC69C}"/>
                </a:ext>
              </a:extLst>
            </p:cNvPr>
            <p:cNvSpPr/>
            <p:nvPr/>
          </p:nvSpPr>
          <p:spPr>
            <a:xfrm>
              <a:off x="685841" y="3161319"/>
              <a:ext cx="3093298" cy="262847"/>
            </a:xfrm>
            <a:custGeom>
              <a:avLst/>
              <a:gdLst>
                <a:gd name="connsiteX0" fmla="*/ 0 w 10648950"/>
                <a:gd name="connsiteY0" fmla="*/ 214067 h 904875"/>
                <a:gd name="connsiteX1" fmla="*/ 125730 w 10648950"/>
                <a:gd name="connsiteY1" fmla="*/ 327414 h 904875"/>
                <a:gd name="connsiteX2" fmla="*/ 1009650 w 10648950"/>
                <a:gd name="connsiteY2" fmla="*/ 804617 h 904875"/>
                <a:gd name="connsiteX3" fmla="*/ 2305050 w 10648950"/>
                <a:gd name="connsiteY3" fmla="*/ 823667 h 904875"/>
                <a:gd name="connsiteX4" fmla="*/ 3409950 w 10648950"/>
                <a:gd name="connsiteY4" fmla="*/ 214067 h 904875"/>
                <a:gd name="connsiteX5" fmla="*/ 4857750 w 10648950"/>
                <a:gd name="connsiteY5" fmla="*/ 385517 h 904875"/>
                <a:gd name="connsiteX6" fmla="*/ 5334000 w 10648950"/>
                <a:gd name="connsiteY6" fmla="*/ 537917 h 904875"/>
                <a:gd name="connsiteX7" fmla="*/ 6134100 w 10648950"/>
                <a:gd name="connsiteY7" fmla="*/ 633167 h 904875"/>
                <a:gd name="connsiteX8" fmla="*/ 7696200 w 10648950"/>
                <a:gd name="connsiteY8" fmla="*/ 61667 h 904875"/>
                <a:gd name="connsiteX9" fmla="*/ 9048750 w 10648950"/>
                <a:gd name="connsiteY9" fmla="*/ 195017 h 904875"/>
                <a:gd name="connsiteX10" fmla="*/ 9772650 w 10648950"/>
                <a:gd name="connsiteY10" fmla="*/ 728417 h 904875"/>
                <a:gd name="connsiteX11" fmla="*/ 10648950 w 10648950"/>
                <a:gd name="connsiteY11" fmla="*/ 84271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8950" h="904875">
                  <a:moveTo>
                    <a:pt x="0" y="214067"/>
                  </a:moveTo>
                  <a:cubicBezTo>
                    <a:pt x="29528" y="242642"/>
                    <a:pt x="72390" y="282646"/>
                    <a:pt x="125730" y="327414"/>
                  </a:cubicBezTo>
                  <a:cubicBezTo>
                    <a:pt x="254318" y="435999"/>
                    <a:pt x="561975" y="672219"/>
                    <a:pt x="1009650" y="804617"/>
                  </a:cubicBezTo>
                  <a:cubicBezTo>
                    <a:pt x="1164908" y="850337"/>
                    <a:pt x="1699260" y="1000831"/>
                    <a:pt x="2305050" y="823667"/>
                  </a:cubicBezTo>
                  <a:cubicBezTo>
                    <a:pt x="2938463" y="638882"/>
                    <a:pt x="2854643" y="329319"/>
                    <a:pt x="3409950" y="214067"/>
                  </a:cubicBezTo>
                  <a:cubicBezTo>
                    <a:pt x="4008120" y="90242"/>
                    <a:pt x="4692015" y="328367"/>
                    <a:pt x="4857750" y="385517"/>
                  </a:cubicBezTo>
                  <a:cubicBezTo>
                    <a:pt x="4992053" y="432189"/>
                    <a:pt x="5113973" y="484577"/>
                    <a:pt x="5334000" y="537917"/>
                  </a:cubicBezTo>
                  <a:cubicBezTo>
                    <a:pt x="5334000" y="537917"/>
                    <a:pt x="5752148" y="638882"/>
                    <a:pt x="6134100" y="633167"/>
                  </a:cubicBezTo>
                  <a:cubicBezTo>
                    <a:pt x="6829425" y="622689"/>
                    <a:pt x="6921818" y="210257"/>
                    <a:pt x="7696200" y="61667"/>
                  </a:cubicBezTo>
                  <a:cubicBezTo>
                    <a:pt x="7943850" y="14042"/>
                    <a:pt x="8534400" y="-99306"/>
                    <a:pt x="9048750" y="195017"/>
                  </a:cubicBezTo>
                  <a:cubicBezTo>
                    <a:pt x="9360218" y="373134"/>
                    <a:pt x="9415462" y="570302"/>
                    <a:pt x="9772650" y="728417"/>
                  </a:cubicBezTo>
                  <a:cubicBezTo>
                    <a:pt x="10099357" y="873197"/>
                    <a:pt x="10422255" y="870339"/>
                    <a:pt x="10648950" y="842717"/>
                  </a:cubicBezTo>
                </a:path>
              </a:pathLst>
            </a:custGeom>
            <a:noFill/>
            <a:ln w="12700" cap="flat">
              <a:solidFill>
                <a:schemeClr val="tx1">
                  <a:alpha val="28000"/>
                </a:schemeClr>
              </a:solidFill>
              <a:prstDash val="solid"/>
              <a:miter/>
            </a:ln>
          </p:spPr>
          <p:txBody>
            <a:bodyPr rtlCol="0" anchor="ctr"/>
            <a:lstStyle/>
            <a:p>
              <a:endParaRPr lang="en-ID"/>
            </a:p>
          </p:txBody>
        </p:sp>
        <p:sp>
          <p:nvSpPr>
            <p:cNvPr id="72" name="Freeform: Shape 54">
              <a:extLst>
                <a:ext uri="{FF2B5EF4-FFF2-40B4-BE49-F238E27FC236}">
                  <a16:creationId xmlns:a16="http://schemas.microsoft.com/office/drawing/2014/main" id="{7D9D5768-5B09-824C-8CF6-A50B35B4997F}"/>
                </a:ext>
              </a:extLst>
            </p:cNvPr>
            <p:cNvSpPr/>
            <p:nvPr/>
          </p:nvSpPr>
          <p:spPr>
            <a:xfrm>
              <a:off x="680308" y="3023181"/>
              <a:ext cx="3098831" cy="760874"/>
            </a:xfrm>
            <a:custGeom>
              <a:avLst/>
              <a:gdLst>
                <a:gd name="connsiteX0" fmla="*/ 0 w 10668000"/>
                <a:gd name="connsiteY0" fmla="*/ 1013467 h 2619375"/>
                <a:gd name="connsiteX1" fmla="*/ 781050 w 10668000"/>
                <a:gd name="connsiteY1" fmla="*/ 1775467 h 2619375"/>
                <a:gd name="connsiteX2" fmla="*/ 1409700 w 10668000"/>
                <a:gd name="connsiteY2" fmla="*/ 2442217 h 2619375"/>
                <a:gd name="connsiteX3" fmla="*/ 2400300 w 10668000"/>
                <a:gd name="connsiteY3" fmla="*/ 2556517 h 2619375"/>
                <a:gd name="connsiteX4" fmla="*/ 2971800 w 10668000"/>
                <a:gd name="connsiteY4" fmla="*/ 1985017 h 2619375"/>
                <a:gd name="connsiteX5" fmla="*/ 4038600 w 10668000"/>
                <a:gd name="connsiteY5" fmla="*/ 1337317 h 2619375"/>
                <a:gd name="connsiteX6" fmla="*/ 4876800 w 10668000"/>
                <a:gd name="connsiteY6" fmla="*/ 1032517 h 2619375"/>
                <a:gd name="connsiteX7" fmla="*/ 5981700 w 10668000"/>
                <a:gd name="connsiteY7" fmla="*/ 994417 h 2619375"/>
                <a:gd name="connsiteX8" fmla="*/ 6686550 w 10668000"/>
                <a:gd name="connsiteY8" fmla="*/ 670567 h 2619375"/>
                <a:gd name="connsiteX9" fmla="*/ 7658100 w 10668000"/>
                <a:gd name="connsiteY9" fmla="*/ 60967 h 2619375"/>
                <a:gd name="connsiteX10" fmla="*/ 8858250 w 10668000"/>
                <a:gd name="connsiteY10" fmla="*/ 232417 h 2619375"/>
                <a:gd name="connsiteX11" fmla="*/ 9582150 w 10668000"/>
                <a:gd name="connsiteY11" fmla="*/ 899167 h 2619375"/>
                <a:gd name="connsiteX12" fmla="*/ 9925050 w 10668000"/>
                <a:gd name="connsiteY12" fmla="*/ 1165867 h 2619375"/>
                <a:gd name="connsiteX13" fmla="*/ 10668000 w 10668000"/>
                <a:gd name="connsiteY13" fmla="*/ 1184917 h 261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68000" h="2619375">
                  <a:moveTo>
                    <a:pt x="0" y="1013467"/>
                  </a:moveTo>
                  <a:cubicBezTo>
                    <a:pt x="354330" y="1304932"/>
                    <a:pt x="609600" y="1575442"/>
                    <a:pt x="781050" y="1775467"/>
                  </a:cubicBezTo>
                  <a:cubicBezTo>
                    <a:pt x="1097280" y="2143132"/>
                    <a:pt x="1152525" y="2295532"/>
                    <a:pt x="1409700" y="2442217"/>
                  </a:cubicBezTo>
                  <a:cubicBezTo>
                    <a:pt x="1463993" y="2473649"/>
                    <a:pt x="1953578" y="2743207"/>
                    <a:pt x="2400300" y="2556517"/>
                  </a:cubicBezTo>
                  <a:cubicBezTo>
                    <a:pt x="2654618" y="2449837"/>
                    <a:pt x="2620328" y="2310772"/>
                    <a:pt x="2971800" y="1985017"/>
                  </a:cubicBezTo>
                  <a:cubicBezTo>
                    <a:pt x="3306128" y="1675454"/>
                    <a:pt x="3637598" y="1522102"/>
                    <a:pt x="4038600" y="1337317"/>
                  </a:cubicBezTo>
                  <a:cubicBezTo>
                    <a:pt x="4416743" y="1163009"/>
                    <a:pt x="4605338" y="1076332"/>
                    <a:pt x="4876800" y="1032517"/>
                  </a:cubicBezTo>
                  <a:cubicBezTo>
                    <a:pt x="5378768" y="952507"/>
                    <a:pt x="5517833" y="1107764"/>
                    <a:pt x="5981700" y="994417"/>
                  </a:cubicBezTo>
                  <a:cubicBezTo>
                    <a:pt x="6204585" y="940124"/>
                    <a:pt x="6365558" y="849637"/>
                    <a:pt x="6686550" y="670567"/>
                  </a:cubicBezTo>
                  <a:cubicBezTo>
                    <a:pt x="7291388" y="332429"/>
                    <a:pt x="7355205" y="161932"/>
                    <a:pt x="7658100" y="60967"/>
                  </a:cubicBezTo>
                  <a:cubicBezTo>
                    <a:pt x="8021003" y="-60001"/>
                    <a:pt x="8507730" y="7"/>
                    <a:pt x="8858250" y="232417"/>
                  </a:cubicBezTo>
                  <a:cubicBezTo>
                    <a:pt x="8943975" y="288614"/>
                    <a:pt x="9156382" y="492449"/>
                    <a:pt x="9582150" y="899167"/>
                  </a:cubicBezTo>
                  <a:cubicBezTo>
                    <a:pt x="9725978" y="1037279"/>
                    <a:pt x="9798367" y="1108717"/>
                    <a:pt x="9925050" y="1165867"/>
                  </a:cubicBezTo>
                  <a:cubicBezTo>
                    <a:pt x="10199370" y="1290644"/>
                    <a:pt x="10486072" y="1239209"/>
                    <a:pt x="10668000" y="1184917"/>
                  </a:cubicBezTo>
                </a:path>
              </a:pathLst>
            </a:custGeom>
            <a:noFill/>
            <a:ln w="12700" cap="flat">
              <a:solidFill>
                <a:schemeClr val="tx1">
                  <a:alpha val="28000"/>
                </a:schemeClr>
              </a:solidFill>
              <a:prstDash val="solid"/>
              <a:miter/>
            </a:ln>
          </p:spPr>
          <p:txBody>
            <a:bodyPr rtlCol="0" anchor="ctr"/>
            <a:lstStyle/>
            <a:p>
              <a:endParaRPr lang="en-ID"/>
            </a:p>
          </p:txBody>
        </p:sp>
        <p:sp>
          <p:nvSpPr>
            <p:cNvPr id="73" name="Freeform: Shape 56">
              <a:extLst>
                <a:ext uri="{FF2B5EF4-FFF2-40B4-BE49-F238E27FC236}">
                  <a16:creationId xmlns:a16="http://schemas.microsoft.com/office/drawing/2014/main" id="{A5FFF15A-C493-A04B-8D54-C1F7C4FC9239}"/>
                </a:ext>
              </a:extLst>
            </p:cNvPr>
            <p:cNvSpPr/>
            <p:nvPr/>
          </p:nvSpPr>
          <p:spPr>
            <a:xfrm>
              <a:off x="707976" y="3143256"/>
              <a:ext cx="3076697" cy="486959"/>
            </a:xfrm>
            <a:custGeom>
              <a:avLst/>
              <a:gdLst>
                <a:gd name="connsiteX0" fmla="*/ 0 w 10591800"/>
                <a:gd name="connsiteY0" fmla="*/ 66698 h 1676400"/>
                <a:gd name="connsiteX1" fmla="*/ 590550 w 10591800"/>
                <a:gd name="connsiteY1" fmla="*/ 485798 h 1676400"/>
                <a:gd name="connsiteX2" fmla="*/ 1438275 w 10591800"/>
                <a:gd name="connsiteY2" fmla="*/ 1076348 h 1676400"/>
                <a:gd name="connsiteX3" fmla="*/ 2447925 w 10591800"/>
                <a:gd name="connsiteY3" fmla="*/ 866798 h 1676400"/>
                <a:gd name="connsiteX4" fmla="*/ 2800350 w 10591800"/>
                <a:gd name="connsiteY4" fmla="*/ 285773 h 1676400"/>
                <a:gd name="connsiteX5" fmla="*/ 3467100 w 10591800"/>
                <a:gd name="connsiteY5" fmla="*/ 23 h 1676400"/>
                <a:gd name="connsiteX6" fmla="*/ 4343400 w 10591800"/>
                <a:gd name="connsiteY6" fmla="*/ 495323 h 1676400"/>
                <a:gd name="connsiteX7" fmla="*/ 5924550 w 10591800"/>
                <a:gd name="connsiteY7" fmla="*/ 609623 h 1676400"/>
                <a:gd name="connsiteX8" fmla="*/ 6515100 w 10591800"/>
                <a:gd name="connsiteY8" fmla="*/ 466748 h 1676400"/>
                <a:gd name="connsiteX9" fmla="*/ 6953250 w 10591800"/>
                <a:gd name="connsiteY9" fmla="*/ 838223 h 1676400"/>
                <a:gd name="connsiteX10" fmla="*/ 7343775 w 10591800"/>
                <a:gd name="connsiteY10" fmla="*/ 1266848 h 1676400"/>
                <a:gd name="connsiteX11" fmla="*/ 7905750 w 10591800"/>
                <a:gd name="connsiteY11" fmla="*/ 1676423 h 1676400"/>
                <a:gd name="connsiteX12" fmla="*/ 8829675 w 10591800"/>
                <a:gd name="connsiteY12" fmla="*/ 1285898 h 1676400"/>
                <a:gd name="connsiteX13" fmla="*/ 9620250 w 10591800"/>
                <a:gd name="connsiteY13" fmla="*/ 952523 h 1676400"/>
                <a:gd name="connsiteX14" fmla="*/ 10591800 w 10591800"/>
                <a:gd name="connsiteY14" fmla="*/ 828698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91800" h="1676400">
                  <a:moveTo>
                    <a:pt x="0" y="66698"/>
                  </a:moveTo>
                  <a:cubicBezTo>
                    <a:pt x="133350" y="155280"/>
                    <a:pt x="341948" y="298156"/>
                    <a:pt x="590550" y="485798"/>
                  </a:cubicBezTo>
                  <a:cubicBezTo>
                    <a:pt x="1127760" y="891563"/>
                    <a:pt x="1189673" y="1008721"/>
                    <a:pt x="1438275" y="1076348"/>
                  </a:cubicBezTo>
                  <a:cubicBezTo>
                    <a:pt x="1755458" y="1163025"/>
                    <a:pt x="2192655" y="1117306"/>
                    <a:pt x="2447925" y="866798"/>
                  </a:cubicBezTo>
                  <a:cubicBezTo>
                    <a:pt x="2647950" y="669631"/>
                    <a:pt x="2566035" y="513421"/>
                    <a:pt x="2800350" y="285773"/>
                  </a:cubicBezTo>
                  <a:cubicBezTo>
                    <a:pt x="2825115" y="261960"/>
                    <a:pt x="3105150" y="-2835"/>
                    <a:pt x="3467100" y="23"/>
                  </a:cubicBezTo>
                  <a:cubicBezTo>
                    <a:pt x="3844290" y="3833"/>
                    <a:pt x="4006215" y="294346"/>
                    <a:pt x="4343400" y="495323"/>
                  </a:cubicBezTo>
                  <a:cubicBezTo>
                    <a:pt x="4398645" y="527708"/>
                    <a:pt x="5191125" y="882038"/>
                    <a:pt x="5924550" y="609623"/>
                  </a:cubicBezTo>
                  <a:cubicBezTo>
                    <a:pt x="6151245" y="524851"/>
                    <a:pt x="6305550" y="404835"/>
                    <a:pt x="6515100" y="466748"/>
                  </a:cubicBezTo>
                  <a:cubicBezTo>
                    <a:pt x="6558915" y="479131"/>
                    <a:pt x="6639878" y="510563"/>
                    <a:pt x="6953250" y="838223"/>
                  </a:cubicBezTo>
                  <a:cubicBezTo>
                    <a:pt x="7187565" y="1083015"/>
                    <a:pt x="7198995" y="1125878"/>
                    <a:pt x="7343775" y="1266848"/>
                  </a:cubicBezTo>
                  <a:cubicBezTo>
                    <a:pt x="7599998" y="1517356"/>
                    <a:pt x="7728585" y="1642133"/>
                    <a:pt x="7905750" y="1676423"/>
                  </a:cubicBezTo>
                  <a:cubicBezTo>
                    <a:pt x="8127683" y="1719286"/>
                    <a:pt x="8221028" y="1585936"/>
                    <a:pt x="8829675" y="1285898"/>
                  </a:cubicBezTo>
                  <a:cubicBezTo>
                    <a:pt x="9116378" y="1144928"/>
                    <a:pt x="9338310" y="1035390"/>
                    <a:pt x="9620250" y="952523"/>
                  </a:cubicBezTo>
                  <a:cubicBezTo>
                    <a:pt x="9996488" y="842033"/>
                    <a:pt x="10334625" y="822031"/>
                    <a:pt x="10591800" y="828698"/>
                  </a:cubicBezTo>
                </a:path>
              </a:pathLst>
            </a:custGeom>
            <a:noFill/>
            <a:ln w="12700" cap="flat">
              <a:solidFill>
                <a:schemeClr val="tx1">
                  <a:alpha val="28000"/>
                </a:schemeClr>
              </a:solidFill>
              <a:prstDash val="solid"/>
              <a:miter/>
            </a:ln>
          </p:spPr>
          <p:txBody>
            <a:bodyPr rtlCol="0" anchor="ctr"/>
            <a:lstStyle/>
            <a:p>
              <a:endParaRPr lang="en-ID"/>
            </a:p>
          </p:txBody>
        </p:sp>
        <p:sp>
          <p:nvSpPr>
            <p:cNvPr id="74" name="Freeform: Shape 57">
              <a:extLst>
                <a:ext uri="{FF2B5EF4-FFF2-40B4-BE49-F238E27FC236}">
                  <a16:creationId xmlns:a16="http://schemas.microsoft.com/office/drawing/2014/main" id="{1073CF96-92F9-2642-B988-E2CF1E375485}"/>
                </a:ext>
              </a:extLst>
            </p:cNvPr>
            <p:cNvSpPr/>
            <p:nvPr/>
          </p:nvSpPr>
          <p:spPr>
            <a:xfrm>
              <a:off x="694142" y="2841323"/>
              <a:ext cx="3079463" cy="658911"/>
            </a:xfrm>
            <a:custGeom>
              <a:avLst/>
              <a:gdLst>
                <a:gd name="connsiteX0" fmla="*/ 0 w 10601325"/>
                <a:gd name="connsiteY0" fmla="*/ 1229956 h 2266950"/>
                <a:gd name="connsiteX1" fmla="*/ 571500 w 10601325"/>
                <a:gd name="connsiteY1" fmla="*/ 572731 h 2266950"/>
                <a:gd name="connsiteX2" fmla="*/ 1143000 w 10601325"/>
                <a:gd name="connsiteY2" fmla="*/ 1231 h 2266950"/>
                <a:gd name="connsiteX3" fmla="*/ 1581150 w 10601325"/>
                <a:gd name="connsiteY3" fmla="*/ 172681 h 2266950"/>
                <a:gd name="connsiteX4" fmla="*/ 1857375 w 10601325"/>
                <a:gd name="connsiteY4" fmla="*/ 439381 h 2266950"/>
                <a:gd name="connsiteX5" fmla="*/ 2647950 w 10601325"/>
                <a:gd name="connsiteY5" fmla="*/ 1048981 h 2266950"/>
                <a:gd name="connsiteX6" fmla="*/ 4019550 w 10601325"/>
                <a:gd name="connsiteY6" fmla="*/ 1106131 h 2266950"/>
                <a:gd name="connsiteX7" fmla="*/ 5057775 w 10601325"/>
                <a:gd name="connsiteY7" fmla="*/ 1468081 h 2266950"/>
                <a:gd name="connsiteX8" fmla="*/ 5610225 w 10601325"/>
                <a:gd name="connsiteY8" fmla="*/ 1791931 h 2266950"/>
                <a:gd name="connsiteX9" fmla="*/ 6305550 w 10601325"/>
                <a:gd name="connsiteY9" fmla="*/ 2163406 h 2266950"/>
                <a:gd name="connsiteX10" fmla="*/ 6943725 w 10601325"/>
                <a:gd name="connsiteY10" fmla="*/ 2268181 h 2266950"/>
                <a:gd name="connsiteX11" fmla="*/ 8029575 w 10601325"/>
                <a:gd name="connsiteY11" fmla="*/ 1934806 h 2266950"/>
                <a:gd name="connsiteX12" fmla="*/ 8924925 w 10601325"/>
                <a:gd name="connsiteY12" fmla="*/ 1658581 h 2266950"/>
                <a:gd name="connsiteX13" fmla="*/ 10429875 w 10601325"/>
                <a:gd name="connsiteY13" fmla="*/ 2001481 h 2266950"/>
                <a:gd name="connsiteX14" fmla="*/ 10601325 w 10601325"/>
                <a:gd name="connsiteY14" fmla="*/ 2030056 h 2266950"/>
                <a:gd name="connsiteX0" fmla="*/ 0 w 10601325"/>
                <a:gd name="connsiteY0" fmla="*/ 1229956 h 2268360"/>
                <a:gd name="connsiteX1" fmla="*/ 571500 w 10601325"/>
                <a:gd name="connsiteY1" fmla="*/ 572731 h 2268360"/>
                <a:gd name="connsiteX2" fmla="*/ 1143000 w 10601325"/>
                <a:gd name="connsiteY2" fmla="*/ 1231 h 2268360"/>
                <a:gd name="connsiteX3" fmla="*/ 1581150 w 10601325"/>
                <a:gd name="connsiteY3" fmla="*/ 172681 h 2268360"/>
                <a:gd name="connsiteX4" fmla="*/ 1857375 w 10601325"/>
                <a:gd name="connsiteY4" fmla="*/ 439381 h 2268360"/>
                <a:gd name="connsiteX5" fmla="*/ 2647950 w 10601325"/>
                <a:gd name="connsiteY5" fmla="*/ 1048981 h 2268360"/>
                <a:gd name="connsiteX6" fmla="*/ 4019550 w 10601325"/>
                <a:gd name="connsiteY6" fmla="*/ 1106131 h 2268360"/>
                <a:gd name="connsiteX7" fmla="*/ 4957763 w 10601325"/>
                <a:gd name="connsiteY7" fmla="*/ 1472844 h 2268360"/>
                <a:gd name="connsiteX8" fmla="*/ 5610225 w 10601325"/>
                <a:gd name="connsiteY8" fmla="*/ 1791931 h 2268360"/>
                <a:gd name="connsiteX9" fmla="*/ 6305550 w 10601325"/>
                <a:gd name="connsiteY9" fmla="*/ 2163406 h 2268360"/>
                <a:gd name="connsiteX10" fmla="*/ 6943725 w 10601325"/>
                <a:gd name="connsiteY10" fmla="*/ 2268181 h 2268360"/>
                <a:gd name="connsiteX11" fmla="*/ 8029575 w 10601325"/>
                <a:gd name="connsiteY11" fmla="*/ 1934806 h 2268360"/>
                <a:gd name="connsiteX12" fmla="*/ 8924925 w 10601325"/>
                <a:gd name="connsiteY12" fmla="*/ 1658581 h 2268360"/>
                <a:gd name="connsiteX13" fmla="*/ 10429875 w 10601325"/>
                <a:gd name="connsiteY13" fmla="*/ 2001481 h 2268360"/>
                <a:gd name="connsiteX14" fmla="*/ 10601325 w 10601325"/>
                <a:gd name="connsiteY14" fmla="*/ 2030056 h 2268360"/>
                <a:gd name="connsiteX0" fmla="*/ 0 w 10601325"/>
                <a:gd name="connsiteY0" fmla="*/ 1229956 h 2268360"/>
                <a:gd name="connsiteX1" fmla="*/ 571500 w 10601325"/>
                <a:gd name="connsiteY1" fmla="*/ 572731 h 2268360"/>
                <a:gd name="connsiteX2" fmla="*/ 1143000 w 10601325"/>
                <a:gd name="connsiteY2" fmla="*/ 1231 h 2268360"/>
                <a:gd name="connsiteX3" fmla="*/ 1581150 w 10601325"/>
                <a:gd name="connsiteY3" fmla="*/ 172681 h 2268360"/>
                <a:gd name="connsiteX4" fmla="*/ 1857375 w 10601325"/>
                <a:gd name="connsiteY4" fmla="*/ 439381 h 2268360"/>
                <a:gd name="connsiteX5" fmla="*/ 2647950 w 10601325"/>
                <a:gd name="connsiteY5" fmla="*/ 1048981 h 2268360"/>
                <a:gd name="connsiteX6" fmla="*/ 4019550 w 10601325"/>
                <a:gd name="connsiteY6" fmla="*/ 1106131 h 2268360"/>
                <a:gd name="connsiteX7" fmla="*/ 4957763 w 10601325"/>
                <a:gd name="connsiteY7" fmla="*/ 1472844 h 2268360"/>
                <a:gd name="connsiteX8" fmla="*/ 5610225 w 10601325"/>
                <a:gd name="connsiteY8" fmla="*/ 1791931 h 2268360"/>
                <a:gd name="connsiteX9" fmla="*/ 6305550 w 10601325"/>
                <a:gd name="connsiteY9" fmla="*/ 2163406 h 2268360"/>
                <a:gd name="connsiteX10" fmla="*/ 6943725 w 10601325"/>
                <a:gd name="connsiteY10" fmla="*/ 2268181 h 2268360"/>
                <a:gd name="connsiteX11" fmla="*/ 8029575 w 10601325"/>
                <a:gd name="connsiteY11" fmla="*/ 1934806 h 2268360"/>
                <a:gd name="connsiteX12" fmla="*/ 8924925 w 10601325"/>
                <a:gd name="connsiteY12" fmla="*/ 1658581 h 2268360"/>
                <a:gd name="connsiteX13" fmla="*/ 10429875 w 10601325"/>
                <a:gd name="connsiteY13" fmla="*/ 2001481 h 2268360"/>
                <a:gd name="connsiteX14" fmla="*/ 10601325 w 10601325"/>
                <a:gd name="connsiteY14" fmla="*/ 2030056 h 226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01325" h="2268360">
                  <a:moveTo>
                    <a:pt x="0" y="1229956"/>
                  </a:moveTo>
                  <a:cubicBezTo>
                    <a:pt x="257175" y="968971"/>
                    <a:pt x="445770" y="737513"/>
                    <a:pt x="571500" y="572731"/>
                  </a:cubicBezTo>
                  <a:cubicBezTo>
                    <a:pt x="842963" y="217448"/>
                    <a:pt x="938213" y="19328"/>
                    <a:pt x="1143000" y="1231"/>
                  </a:cubicBezTo>
                  <a:cubicBezTo>
                    <a:pt x="1310640" y="-13057"/>
                    <a:pt x="1475423" y="100291"/>
                    <a:pt x="1581150" y="172681"/>
                  </a:cubicBezTo>
                  <a:cubicBezTo>
                    <a:pt x="1733550" y="277456"/>
                    <a:pt x="1820228" y="392708"/>
                    <a:pt x="1857375" y="439381"/>
                  </a:cubicBezTo>
                  <a:cubicBezTo>
                    <a:pt x="1857375" y="439381"/>
                    <a:pt x="2149793" y="809903"/>
                    <a:pt x="2647950" y="1048981"/>
                  </a:cubicBezTo>
                  <a:cubicBezTo>
                    <a:pt x="3108960" y="1270913"/>
                    <a:pt x="3634581" y="1035487"/>
                    <a:pt x="4019550" y="1106131"/>
                  </a:cubicBezTo>
                  <a:cubicBezTo>
                    <a:pt x="4404519" y="1176775"/>
                    <a:pt x="4886326" y="1434744"/>
                    <a:pt x="4957763" y="1472844"/>
                  </a:cubicBezTo>
                  <a:cubicBezTo>
                    <a:pt x="4985386" y="1488084"/>
                    <a:pt x="5257006" y="1657787"/>
                    <a:pt x="5610225" y="1791931"/>
                  </a:cubicBezTo>
                  <a:cubicBezTo>
                    <a:pt x="5846182" y="1881542"/>
                    <a:pt x="6141720" y="2107208"/>
                    <a:pt x="6305550" y="2163406"/>
                  </a:cubicBezTo>
                  <a:cubicBezTo>
                    <a:pt x="6618923" y="2270086"/>
                    <a:pt x="6884670" y="2269133"/>
                    <a:pt x="6943725" y="2268181"/>
                  </a:cubicBezTo>
                  <a:cubicBezTo>
                    <a:pt x="7309485" y="2261513"/>
                    <a:pt x="7478078" y="2137688"/>
                    <a:pt x="8029575" y="1934806"/>
                  </a:cubicBezTo>
                  <a:cubicBezTo>
                    <a:pt x="8525828" y="1751926"/>
                    <a:pt x="8774430" y="1660486"/>
                    <a:pt x="8924925" y="1658581"/>
                  </a:cubicBezTo>
                  <a:cubicBezTo>
                    <a:pt x="9344978" y="1653818"/>
                    <a:pt x="9526905" y="1841461"/>
                    <a:pt x="10429875" y="2001481"/>
                  </a:cubicBezTo>
                  <a:cubicBezTo>
                    <a:pt x="10502265" y="2014816"/>
                    <a:pt x="10562272" y="2024341"/>
                    <a:pt x="10601325" y="2030056"/>
                  </a:cubicBezTo>
                </a:path>
              </a:pathLst>
            </a:custGeom>
            <a:noFill/>
            <a:ln w="12700" cap="flat">
              <a:solidFill>
                <a:schemeClr val="tx1">
                  <a:alpha val="28000"/>
                </a:schemeClr>
              </a:solidFill>
              <a:prstDash val="solid"/>
              <a:miter/>
            </a:ln>
          </p:spPr>
          <p:txBody>
            <a:bodyPr rtlCol="0" anchor="ctr"/>
            <a:lstStyle/>
            <a:p>
              <a:endParaRPr lang="en-ID" dirty="0"/>
            </a:p>
          </p:txBody>
        </p:sp>
        <p:sp>
          <p:nvSpPr>
            <p:cNvPr id="75" name="Freeform: Shape 58">
              <a:extLst>
                <a:ext uri="{FF2B5EF4-FFF2-40B4-BE49-F238E27FC236}">
                  <a16:creationId xmlns:a16="http://schemas.microsoft.com/office/drawing/2014/main" id="{72ACF792-6A1A-E84A-B4BC-726138BF16A0}"/>
                </a:ext>
              </a:extLst>
            </p:cNvPr>
            <p:cNvSpPr/>
            <p:nvPr/>
          </p:nvSpPr>
          <p:spPr>
            <a:xfrm>
              <a:off x="719044" y="2716629"/>
              <a:ext cx="3057329" cy="796269"/>
            </a:xfrm>
            <a:custGeom>
              <a:avLst/>
              <a:gdLst>
                <a:gd name="connsiteX0" fmla="*/ 0 w 10525125"/>
                <a:gd name="connsiteY0" fmla="*/ 1716374 h 2771775"/>
                <a:gd name="connsiteX1" fmla="*/ 561975 w 10525125"/>
                <a:gd name="connsiteY1" fmla="*/ 1602074 h 2771775"/>
                <a:gd name="connsiteX2" fmla="*/ 838200 w 10525125"/>
                <a:gd name="connsiteY2" fmla="*/ 1792574 h 2771775"/>
                <a:gd name="connsiteX3" fmla="*/ 1543050 w 10525125"/>
                <a:gd name="connsiteY3" fmla="*/ 1925924 h 2771775"/>
                <a:gd name="connsiteX4" fmla="*/ 2486025 w 10525125"/>
                <a:gd name="connsiteY4" fmla="*/ 1040099 h 2771775"/>
                <a:gd name="connsiteX5" fmla="*/ 3133725 w 10525125"/>
                <a:gd name="connsiteY5" fmla="*/ 182849 h 2771775"/>
                <a:gd name="connsiteX6" fmla="*/ 3619500 w 10525125"/>
                <a:gd name="connsiteY6" fmla="*/ 1874 h 2771775"/>
                <a:gd name="connsiteX7" fmla="*/ 4152900 w 10525125"/>
                <a:gd name="connsiteY7" fmla="*/ 392399 h 2771775"/>
                <a:gd name="connsiteX8" fmla="*/ 4895850 w 10525125"/>
                <a:gd name="connsiteY8" fmla="*/ 1525874 h 2771775"/>
                <a:gd name="connsiteX9" fmla="*/ 5534025 w 10525125"/>
                <a:gd name="connsiteY9" fmla="*/ 2297399 h 2771775"/>
                <a:gd name="connsiteX10" fmla="*/ 6057900 w 10525125"/>
                <a:gd name="connsiteY10" fmla="*/ 2735549 h 2771775"/>
                <a:gd name="connsiteX11" fmla="*/ 6991350 w 10525125"/>
                <a:gd name="connsiteY11" fmla="*/ 2573624 h 2771775"/>
                <a:gd name="connsiteX12" fmla="*/ 7991475 w 10525125"/>
                <a:gd name="connsiteY12" fmla="*/ 1802099 h 2771775"/>
                <a:gd name="connsiteX13" fmla="*/ 8591550 w 10525125"/>
                <a:gd name="connsiteY13" fmla="*/ 1754474 h 2771775"/>
                <a:gd name="connsiteX14" fmla="*/ 9239250 w 10525125"/>
                <a:gd name="connsiteY14" fmla="*/ 2221199 h 2771775"/>
                <a:gd name="connsiteX15" fmla="*/ 10525125 w 10525125"/>
                <a:gd name="connsiteY15" fmla="*/ 2183099 h 2771775"/>
                <a:gd name="connsiteX0" fmla="*/ 0 w 10525125"/>
                <a:gd name="connsiteY0" fmla="*/ 1716374 h 2741227"/>
                <a:gd name="connsiteX1" fmla="*/ 561975 w 10525125"/>
                <a:gd name="connsiteY1" fmla="*/ 1602074 h 2741227"/>
                <a:gd name="connsiteX2" fmla="*/ 838200 w 10525125"/>
                <a:gd name="connsiteY2" fmla="*/ 1792574 h 2741227"/>
                <a:gd name="connsiteX3" fmla="*/ 1543050 w 10525125"/>
                <a:gd name="connsiteY3" fmla="*/ 1925924 h 2741227"/>
                <a:gd name="connsiteX4" fmla="*/ 2486025 w 10525125"/>
                <a:gd name="connsiteY4" fmla="*/ 1040099 h 2741227"/>
                <a:gd name="connsiteX5" fmla="*/ 3133725 w 10525125"/>
                <a:gd name="connsiteY5" fmla="*/ 182849 h 2741227"/>
                <a:gd name="connsiteX6" fmla="*/ 3619500 w 10525125"/>
                <a:gd name="connsiteY6" fmla="*/ 1874 h 2741227"/>
                <a:gd name="connsiteX7" fmla="*/ 4152900 w 10525125"/>
                <a:gd name="connsiteY7" fmla="*/ 392399 h 2741227"/>
                <a:gd name="connsiteX8" fmla="*/ 4895850 w 10525125"/>
                <a:gd name="connsiteY8" fmla="*/ 1525874 h 2741227"/>
                <a:gd name="connsiteX9" fmla="*/ 5381625 w 10525125"/>
                <a:gd name="connsiteY9" fmla="*/ 2378362 h 2741227"/>
                <a:gd name="connsiteX10" fmla="*/ 6057900 w 10525125"/>
                <a:gd name="connsiteY10" fmla="*/ 2735549 h 2741227"/>
                <a:gd name="connsiteX11" fmla="*/ 6991350 w 10525125"/>
                <a:gd name="connsiteY11" fmla="*/ 2573624 h 2741227"/>
                <a:gd name="connsiteX12" fmla="*/ 7991475 w 10525125"/>
                <a:gd name="connsiteY12" fmla="*/ 1802099 h 2741227"/>
                <a:gd name="connsiteX13" fmla="*/ 8591550 w 10525125"/>
                <a:gd name="connsiteY13" fmla="*/ 1754474 h 2741227"/>
                <a:gd name="connsiteX14" fmla="*/ 9239250 w 10525125"/>
                <a:gd name="connsiteY14" fmla="*/ 2221199 h 2741227"/>
                <a:gd name="connsiteX15" fmla="*/ 10525125 w 10525125"/>
                <a:gd name="connsiteY15" fmla="*/ 2183099 h 2741227"/>
                <a:gd name="connsiteX0" fmla="*/ 0 w 10525125"/>
                <a:gd name="connsiteY0" fmla="*/ 1716374 h 2741227"/>
                <a:gd name="connsiteX1" fmla="*/ 561975 w 10525125"/>
                <a:gd name="connsiteY1" fmla="*/ 1602074 h 2741227"/>
                <a:gd name="connsiteX2" fmla="*/ 838200 w 10525125"/>
                <a:gd name="connsiteY2" fmla="*/ 1792574 h 2741227"/>
                <a:gd name="connsiteX3" fmla="*/ 1543050 w 10525125"/>
                <a:gd name="connsiteY3" fmla="*/ 1925924 h 2741227"/>
                <a:gd name="connsiteX4" fmla="*/ 2486025 w 10525125"/>
                <a:gd name="connsiteY4" fmla="*/ 1040099 h 2741227"/>
                <a:gd name="connsiteX5" fmla="*/ 3133725 w 10525125"/>
                <a:gd name="connsiteY5" fmla="*/ 182849 h 2741227"/>
                <a:gd name="connsiteX6" fmla="*/ 3619500 w 10525125"/>
                <a:gd name="connsiteY6" fmla="*/ 1874 h 2741227"/>
                <a:gd name="connsiteX7" fmla="*/ 4152900 w 10525125"/>
                <a:gd name="connsiteY7" fmla="*/ 392399 h 2741227"/>
                <a:gd name="connsiteX8" fmla="*/ 4791075 w 10525125"/>
                <a:gd name="connsiteY8" fmla="*/ 1544924 h 2741227"/>
                <a:gd name="connsiteX9" fmla="*/ 5381625 w 10525125"/>
                <a:gd name="connsiteY9" fmla="*/ 2378362 h 2741227"/>
                <a:gd name="connsiteX10" fmla="*/ 6057900 w 10525125"/>
                <a:gd name="connsiteY10" fmla="*/ 2735549 h 2741227"/>
                <a:gd name="connsiteX11" fmla="*/ 6991350 w 10525125"/>
                <a:gd name="connsiteY11" fmla="*/ 2573624 h 2741227"/>
                <a:gd name="connsiteX12" fmla="*/ 7991475 w 10525125"/>
                <a:gd name="connsiteY12" fmla="*/ 1802099 h 2741227"/>
                <a:gd name="connsiteX13" fmla="*/ 8591550 w 10525125"/>
                <a:gd name="connsiteY13" fmla="*/ 1754474 h 2741227"/>
                <a:gd name="connsiteX14" fmla="*/ 9239250 w 10525125"/>
                <a:gd name="connsiteY14" fmla="*/ 2221199 h 2741227"/>
                <a:gd name="connsiteX15" fmla="*/ 10525125 w 10525125"/>
                <a:gd name="connsiteY15" fmla="*/ 2183099 h 2741227"/>
                <a:gd name="connsiteX0" fmla="*/ 0 w 10525125"/>
                <a:gd name="connsiteY0" fmla="*/ 1716374 h 2741227"/>
                <a:gd name="connsiteX1" fmla="*/ 561975 w 10525125"/>
                <a:gd name="connsiteY1" fmla="*/ 1602074 h 2741227"/>
                <a:gd name="connsiteX2" fmla="*/ 838200 w 10525125"/>
                <a:gd name="connsiteY2" fmla="*/ 1792574 h 2741227"/>
                <a:gd name="connsiteX3" fmla="*/ 1543050 w 10525125"/>
                <a:gd name="connsiteY3" fmla="*/ 1925924 h 2741227"/>
                <a:gd name="connsiteX4" fmla="*/ 2486025 w 10525125"/>
                <a:gd name="connsiteY4" fmla="*/ 1040099 h 2741227"/>
                <a:gd name="connsiteX5" fmla="*/ 3133725 w 10525125"/>
                <a:gd name="connsiteY5" fmla="*/ 182849 h 2741227"/>
                <a:gd name="connsiteX6" fmla="*/ 3619500 w 10525125"/>
                <a:gd name="connsiteY6" fmla="*/ 1874 h 2741227"/>
                <a:gd name="connsiteX7" fmla="*/ 4152900 w 10525125"/>
                <a:gd name="connsiteY7" fmla="*/ 392399 h 2741227"/>
                <a:gd name="connsiteX8" fmla="*/ 4733925 w 10525125"/>
                <a:gd name="connsiteY8" fmla="*/ 1609217 h 2741227"/>
                <a:gd name="connsiteX9" fmla="*/ 5381625 w 10525125"/>
                <a:gd name="connsiteY9" fmla="*/ 2378362 h 2741227"/>
                <a:gd name="connsiteX10" fmla="*/ 6057900 w 10525125"/>
                <a:gd name="connsiteY10" fmla="*/ 2735549 h 2741227"/>
                <a:gd name="connsiteX11" fmla="*/ 6991350 w 10525125"/>
                <a:gd name="connsiteY11" fmla="*/ 2573624 h 2741227"/>
                <a:gd name="connsiteX12" fmla="*/ 7991475 w 10525125"/>
                <a:gd name="connsiteY12" fmla="*/ 1802099 h 2741227"/>
                <a:gd name="connsiteX13" fmla="*/ 8591550 w 10525125"/>
                <a:gd name="connsiteY13" fmla="*/ 1754474 h 2741227"/>
                <a:gd name="connsiteX14" fmla="*/ 9239250 w 10525125"/>
                <a:gd name="connsiteY14" fmla="*/ 2221199 h 2741227"/>
                <a:gd name="connsiteX15" fmla="*/ 10525125 w 10525125"/>
                <a:gd name="connsiteY15" fmla="*/ 2183099 h 274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25125" h="2741227">
                  <a:moveTo>
                    <a:pt x="0" y="1716374"/>
                  </a:moveTo>
                  <a:cubicBezTo>
                    <a:pt x="154305" y="1623982"/>
                    <a:pt x="364807" y="1535399"/>
                    <a:pt x="561975" y="1602074"/>
                  </a:cubicBezTo>
                  <a:cubicBezTo>
                    <a:pt x="682943" y="1643032"/>
                    <a:pt x="720090" y="1714469"/>
                    <a:pt x="838200" y="1792574"/>
                  </a:cubicBezTo>
                  <a:cubicBezTo>
                    <a:pt x="1109663" y="1971644"/>
                    <a:pt x="1438275" y="1942117"/>
                    <a:pt x="1543050" y="1925924"/>
                  </a:cubicBezTo>
                  <a:cubicBezTo>
                    <a:pt x="1927860" y="1864964"/>
                    <a:pt x="2165985" y="1513492"/>
                    <a:pt x="2486025" y="1040099"/>
                  </a:cubicBezTo>
                  <a:cubicBezTo>
                    <a:pt x="2756535" y="640049"/>
                    <a:pt x="2810828" y="416212"/>
                    <a:pt x="3133725" y="182849"/>
                  </a:cubicBezTo>
                  <a:cubicBezTo>
                    <a:pt x="3397568" y="-8603"/>
                    <a:pt x="3562350" y="-3841"/>
                    <a:pt x="3619500" y="1874"/>
                  </a:cubicBezTo>
                  <a:cubicBezTo>
                    <a:pt x="3806190" y="19019"/>
                    <a:pt x="3967163" y="124509"/>
                    <a:pt x="4152900" y="392399"/>
                  </a:cubicBezTo>
                  <a:cubicBezTo>
                    <a:pt x="4338637" y="660289"/>
                    <a:pt x="4529138" y="1278223"/>
                    <a:pt x="4733925" y="1609217"/>
                  </a:cubicBezTo>
                  <a:cubicBezTo>
                    <a:pt x="4938712" y="1940211"/>
                    <a:pt x="5160963" y="2190640"/>
                    <a:pt x="5381625" y="2378362"/>
                  </a:cubicBezTo>
                  <a:cubicBezTo>
                    <a:pt x="5602287" y="2566084"/>
                    <a:pt x="5789613" y="2703005"/>
                    <a:pt x="6057900" y="2735549"/>
                  </a:cubicBezTo>
                  <a:cubicBezTo>
                    <a:pt x="6326187" y="2768093"/>
                    <a:pt x="6842760" y="2653634"/>
                    <a:pt x="6991350" y="2573624"/>
                  </a:cubicBezTo>
                  <a:cubicBezTo>
                    <a:pt x="7504748" y="2297399"/>
                    <a:pt x="7496175" y="1970692"/>
                    <a:pt x="7991475" y="1802099"/>
                  </a:cubicBezTo>
                  <a:cubicBezTo>
                    <a:pt x="8108633" y="1762094"/>
                    <a:pt x="8334375" y="1687799"/>
                    <a:pt x="8591550" y="1754474"/>
                  </a:cubicBezTo>
                  <a:cubicBezTo>
                    <a:pt x="8915400" y="1838294"/>
                    <a:pt x="9002078" y="2071657"/>
                    <a:pt x="9239250" y="2221199"/>
                  </a:cubicBezTo>
                  <a:cubicBezTo>
                    <a:pt x="9453562" y="2355502"/>
                    <a:pt x="9827895" y="2445989"/>
                    <a:pt x="10525125" y="2183099"/>
                  </a:cubicBezTo>
                </a:path>
              </a:pathLst>
            </a:custGeom>
            <a:noFill/>
            <a:ln w="12700" cap="flat">
              <a:solidFill>
                <a:schemeClr val="tx1">
                  <a:alpha val="28000"/>
                </a:schemeClr>
              </a:solidFill>
              <a:prstDash val="solid"/>
              <a:miter/>
            </a:ln>
          </p:spPr>
          <p:txBody>
            <a:bodyPr rtlCol="0" anchor="ctr"/>
            <a:lstStyle/>
            <a:p>
              <a:endParaRPr lang="en-ID"/>
            </a:p>
          </p:txBody>
        </p:sp>
        <p:sp>
          <p:nvSpPr>
            <p:cNvPr id="76" name="Freeform: Shape 59">
              <a:extLst>
                <a:ext uri="{FF2B5EF4-FFF2-40B4-BE49-F238E27FC236}">
                  <a16:creationId xmlns:a16="http://schemas.microsoft.com/office/drawing/2014/main" id="{00B52DBE-8313-DE40-B93C-44AFEC295587}"/>
                </a:ext>
              </a:extLst>
            </p:cNvPr>
            <p:cNvSpPr/>
            <p:nvPr/>
          </p:nvSpPr>
          <p:spPr>
            <a:xfrm>
              <a:off x="702443" y="3007899"/>
              <a:ext cx="2717011" cy="439923"/>
            </a:xfrm>
            <a:custGeom>
              <a:avLst/>
              <a:gdLst>
                <a:gd name="connsiteX0" fmla="*/ 0 w 9353550"/>
                <a:gd name="connsiteY0" fmla="*/ 923200 h 1514475"/>
                <a:gd name="connsiteX1" fmla="*/ 457200 w 9353550"/>
                <a:gd name="connsiteY1" fmla="*/ 1275625 h 1514475"/>
                <a:gd name="connsiteX2" fmla="*/ 923925 w 9353550"/>
                <a:gd name="connsiteY2" fmla="*/ 1513750 h 1514475"/>
                <a:gd name="connsiteX3" fmla="*/ 1543050 w 9353550"/>
                <a:gd name="connsiteY3" fmla="*/ 1218475 h 1514475"/>
                <a:gd name="connsiteX4" fmla="*/ 2600325 w 9353550"/>
                <a:gd name="connsiteY4" fmla="*/ 94525 h 1514475"/>
                <a:gd name="connsiteX5" fmla="*/ 3200400 w 9353550"/>
                <a:gd name="connsiteY5" fmla="*/ 18325 h 1514475"/>
                <a:gd name="connsiteX6" fmla="*/ 3971925 w 9353550"/>
                <a:gd name="connsiteY6" fmla="*/ 599350 h 1514475"/>
                <a:gd name="connsiteX7" fmla="*/ 5029200 w 9353550"/>
                <a:gd name="connsiteY7" fmla="*/ 1104175 h 1514475"/>
                <a:gd name="connsiteX8" fmla="*/ 6153150 w 9353550"/>
                <a:gd name="connsiteY8" fmla="*/ 1056550 h 1514475"/>
                <a:gd name="connsiteX9" fmla="*/ 7143750 w 9353550"/>
                <a:gd name="connsiteY9" fmla="*/ 618400 h 1514475"/>
                <a:gd name="connsiteX10" fmla="*/ 8124825 w 9353550"/>
                <a:gd name="connsiteY10" fmla="*/ 1066075 h 1514475"/>
                <a:gd name="connsiteX11" fmla="*/ 9363075 w 9353550"/>
                <a:gd name="connsiteY11" fmla="*/ 1380400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53550" h="1514475">
                  <a:moveTo>
                    <a:pt x="0" y="923200"/>
                  </a:moveTo>
                  <a:cubicBezTo>
                    <a:pt x="104775" y="1015593"/>
                    <a:pt x="259080" y="1141323"/>
                    <a:pt x="457200" y="1275625"/>
                  </a:cubicBezTo>
                  <a:cubicBezTo>
                    <a:pt x="678180" y="1425168"/>
                    <a:pt x="791528" y="1500415"/>
                    <a:pt x="923925" y="1513750"/>
                  </a:cubicBezTo>
                  <a:cubicBezTo>
                    <a:pt x="1040130" y="1526133"/>
                    <a:pt x="1211580" y="1500415"/>
                    <a:pt x="1543050" y="1218475"/>
                  </a:cubicBezTo>
                  <a:cubicBezTo>
                    <a:pt x="2163128" y="691743"/>
                    <a:pt x="2130743" y="300265"/>
                    <a:pt x="2600325" y="94525"/>
                  </a:cubicBezTo>
                  <a:cubicBezTo>
                    <a:pt x="2675573" y="62140"/>
                    <a:pt x="2919413" y="-41682"/>
                    <a:pt x="3200400" y="18325"/>
                  </a:cubicBezTo>
                  <a:cubicBezTo>
                    <a:pt x="3524250" y="86905"/>
                    <a:pt x="3602355" y="309790"/>
                    <a:pt x="3971925" y="599350"/>
                  </a:cubicBezTo>
                  <a:cubicBezTo>
                    <a:pt x="4086225" y="688885"/>
                    <a:pt x="4479608" y="990828"/>
                    <a:pt x="5029200" y="1104175"/>
                  </a:cubicBezTo>
                  <a:cubicBezTo>
                    <a:pt x="5580698" y="1217523"/>
                    <a:pt x="6040755" y="1089888"/>
                    <a:pt x="6153150" y="1056550"/>
                  </a:cubicBezTo>
                  <a:cubicBezTo>
                    <a:pt x="6723698" y="886053"/>
                    <a:pt x="6757035" y="623163"/>
                    <a:pt x="7143750" y="618400"/>
                  </a:cubicBezTo>
                  <a:cubicBezTo>
                    <a:pt x="7495223" y="614590"/>
                    <a:pt x="7617143" y="829855"/>
                    <a:pt x="8124825" y="1066075"/>
                  </a:cubicBezTo>
                  <a:cubicBezTo>
                    <a:pt x="8387715" y="1187995"/>
                    <a:pt x="8795385" y="1335633"/>
                    <a:pt x="9363075" y="1380400"/>
                  </a:cubicBezTo>
                </a:path>
              </a:pathLst>
            </a:custGeom>
            <a:noFill/>
            <a:ln w="12700" cap="flat">
              <a:solidFill>
                <a:schemeClr val="tx1">
                  <a:alpha val="28000"/>
                </a:schemeClr>
              </a:solidFill>
              <a:prstDash val="solid"/>
              <a:miter/>
            </a:ln>
          </p:spPr>
          <p:txBody>
            <a:bodyPr rtlCol="0" anchor="ctr"/>
            <a:lstStyle/>
            <a:p>
              <a:endParaRPr lang="en-ID"/>
            </a:p>
          </p:txBody>
        </p:sp>
        <p:sp>
          <p:nvSpPr>
            <p:cNvPr id="77" name="Graphic 14">
              <a:extLst>
                <a:ext uri="{FF2B5EF4-FFF2-40B4-BE49-F238E27FC236}">
                  <a16:creationId xmlns:a16="http://schemas.microsoft.com/office/drawing/2014/main" id="{457713AA-507B-E347-9EA2-E3FDBC62AC9D}"/>
                </a:ext>
              </a:extLst>
            </p:cNvPr>
            <p:cNvSpPr/>
            <p:nvPr/>
          </p:nvSpPr>
          <p:spPr>
            <a:xfrm>
              <a:off x="694419" y="2981755"/>
              <a:ext cx="3099753" cy="535676"/>
            </a:xfrm>
            <a:custGeom>
              <a:avLst/>
              <a:gdLst>
                <a:gd name="connsiteX0" fmla="*/ 0 w 10582275"/>
                <a:gd name="connsiteY0" fmla="*/ 650892 h 1828800"/>
                <a:gd name="connsiteX1" fmla="*/ 466725 w 10582275"/>
                <a:gd name="connsiteY1" fmla="*/ 1346217 h 1828800"/>
                <a:gd name="connsiteX2" fmla="*/ 1028700 w 10582275"/>
                <a:gd name="connsiteY2" fmla="*/ 1812942 h 1828800"/>
                <a:gd name="connsiteX3" fmla="*/ 1638300 w 10582275"/>
                <a:gd name="connsiteY3" fmla="*/ 1736742 h 1828800"/>
                <a:gd name="connsiteX4" fmla="*/ 2286000 w 10582275"/>
                <a:gd name="connsiteY4" fmla="*/ 1155717 h 1828800"/>
                <a:gd name="connsiteX5" fmla="*/ 2952750 w 10582275"/>
                <a:gd name="connsiteY5" fmla="*/ 679467 h 1828800"/>
                <a:gd name="connsiteX6" fmla="*/ 3495675 w 10582275"/>
                <a:gd name="connsiteY6" fmla="*/ 650892 h 1828800"/>
                <a:gd name="connsiteX7" fmla="*/ 4000500 w 10582275"/>
                <a:gd name="connsiteY7" fmla="*/ 917592 h 1828800"/>
                <a:gd name="connsiteX8" fmla="*/ 4495800 w 10582275"/>
                <a:gd name="connsiteY8" fmla="*/ 1346217 h 1828800"/>
                <a:gd name="connsiteX9" fmla="*/ 4962525 w 10582275"/>
                <a:gd name="connsiteY9" fmla="*/ 1308117 h 1828800"/>
                <a:gd name="connsiteX10" fmla="*/ 5743575 w 10582275"/>
                <a:gd name="connsiteY10" fmla="*/ 488967 h 1828800"/>
                <a:gd name="connsiteX11" fmla="*/ 6381750 w 10582275"/>
                <a:gd name="connsiteY11" fmla="*/ 79392 h 1828800"/>
                <a:gd name="connsiteX12" fmla="*/ 6981825 w 10582275"/>
                <a:gd name="connsiteY12" fmla="*/ 3192 h 1828800"/>
                <a:gd name="connsiteX13" fmla="*/ 7715250 w 10582275"/>
                <a:gd name="connsiteY13" fmla="*/ 231792 h 1828800"/>
                <a:gd name="connsiteX14" fmla="*/ 8191500 w 10582275"/>
                <a:gd name="connsiteY14" fmla="*/ 708042 h 1828800"/>
                <a:gd name="connsiteX15" fmla="*/ 8658225 w 10582275"/>
                <a:gd name="connsiteY15" fmla="*/ 1174767 h 1828800"/>
                <a:gd name="connsiteX16" fmla="*/ 9258300 w 10582275"/>
                <a:gd name="connsiteY16" fmla="*/ 1527192 h 1828800"/>
                <a:gd name="connsiteX17" fmla="*/ 9896475 w 10582275"/>
                <a:gd name="connsiteY17" fmla="*/ 1346217 h 1828800"/>
                <a:gd name="connsiteX18" fmla="*/ 10582275 w 10582275"/>
                <a:gd name="connsiteY18" fmla="*/ 622317 h 1828800"/>
                <a:gd name="connsiteX0" fmla="*/ 0 w 10582275"/>
                <a:gd name="connsiteY0" fmla="*/ 656972 h 1844112"/>
                <a:gd name="connsiteX1" fmla="*/ 466725 w 10582275"/>
                <a:gd name="connsiteY1" fmla="*/ 1352297 h 1844112"/>
                <a:gd name="connsiteX2" fmla="*/ 1028700 w 10582275"/>
                <a:gd name="connsiteY2" fmla="*/ 1819022 h 1844112"/>
                <a:gd name="connsiteX3" fmla="*/ 1638300 w 10582275"/>
                <a:gd name="connsiteY3" fmla="*/ 1742822 h 1844112"/>
                <a:gd name="connsiteX4" fmla="*/ 2286000 w 10582275"/>
                <a:gd name="connsiteY4" fmla="*/ 1161797 h 1844112"/>
                <a:gd name="connsiteX5" fmla="*/ 2952750 w 10582275"/>
                <a:gd name="connsiteY5" fmla="*/ 685547 h 1844112"/>
                <a:gd name="connsiteX6" fmla="*/ 3495675 w 10582275"/>
                <a:gd name="connsiteY6" fmla="*/ 656972 h 1844112"/>
                <a:gd name="connsiteX7" fmla="*/ 4000500 w 10582275"/>
                <a:gd name="connsiteY7" fmla="*/ 923672 h 1844112"/>
                <a:gd name="connsiteX8" fmla="*/ 4495800 w 10582275"/>
                <a:gd name="connsiteY8" fmla="*/ 1352297 h 1844112"/>
                <a:gd name="connsiteX9" fmla="*/ 4962525 w 10582275"/>
                <a:gd name="connsiteY9" fmla="*/ 1314197 h 1844112"/>
                <a:gd name="connsiteX10" fmla="*/ 5862637 w 10582275"/>
                <a:gd name="connsiteY10" fmla="*/ 559341 h 1844112"/>
                <a:gd name="connsiteX11" fmla="*/ 6381750 w 10582275"/>
                <a:gd name="connsiteY11" fmla="*/ 85472 h 1844112"/>
                <a:gd name="connsiteX12" fmla="*/ 6981825 w 10582275"/>
                <a:gd name="connsiteY12" fmla="*/ 9272 h 1844112"/>
                <a:gd name="connsiteX13" fmla="*/ 7715250 w 10582275"/>
                <a:gd name="connsiteY13" fmla="*/ 237872 h 1844112"/>
                <a:gd name="connsiteX14" fmla="*/ 8191500 w 10582275"/>
                <a:gd name="connsiteY14" fmla="*/ 714122 h 1844112"/>
                <a:gd name="connsiteX15" fmla="*/ 8658225 w 10582275"/>
                <a:gd name="connsiteY15" fmla="*/ 1180847 h 1844112"/>
                <a:gd name="connsiteX16" fmla="*/ 9258300 w 10582275"/>
                <a:gd name="connsiteY16" fmla="*/ 1533272 h 1844112"/>
                <a:gd name="connsiteX17" fmla="*/ 9896475 w 10582275"/>
                <a:gd name="connsiteY17" fmla="*/ 1352297 h 1844112"/>
                <a:gd name="connsiteX18" fmla="*/ 10582275 w 10582275"/>
                <a:gd name="connsiteY18" fmla="*/ 628397 h 1844112"/>
                <a:gd name="connsiteX0" fmla="*/ 0 w 10671175"/>
                <a:gd name="connsiteY0" fmla="*/ 656972 h 1844112"/>
                <a:gd name="connsiteX1" fmla="*/ 466725 w 10671175"/>
                <a:gd name="connsiteY1" fmla="*/ 1352297 h 1844112"/>
                <a:gd name="connsiteX2" fmla="*/ 1028700 w 10671175"/>
                <a:gd name="connsiteY2" fmla="*/ 1819022 h 1844112"/>
                <a:gd name="connsiteX3" fmla="*/ 1638300 w 10671175"/>
                <a:gd name="connsiteY3" fmla="*/ 1742822 h 1844112"/>
                <a:gd name="connsiteX4" fmla="*/ 2286000 w 10671175"/>
                <a:gd name="connsiteY4" fmla="*/ 1161797 h 1844112"/>
                <a:gd name="connsiteX5" fmla="*/ 2952750 w 10671175"/>
                <a:gd name="connsiteY5" fmla="*/ 685547 h 1844112"/>
                <a:gd name="connsiteX6" fmla="*/ 3495675 w 10671175"/>
                <a:gd name="connsiteY6" fmla="*/ 656972 h 1844112"/>
                <a:gd name="connsiteX7" fmla="*/ 4000500 w 10671175"/>
                <a:gd name="connsiteY7" fmla="*/ 923672 h 1844112"/>
                <a:gd name="connsiteX8" fmla="*/ 4495800 w 10671175"/>
                <a:gd name="connsiteY8" fmla="*/ 1352297 h 1844112"/>
                <a:gd name="connsiteX9" fmla="*/ 4962525 w 10671175"/>
                <a:gd name="connsiteY9" fmla="*/ 1314197 h 1844112"/>
                <a:gd name="connsiteX10" fmla="*/ 5862637 w 10671175"/>
                <a:gd name="connsiteY10" fmla="*/ 559341 h 1844112"/>
                <a:gd name="connsiteX11" fmla="*/ 6381750 w 10671175"/>
                <a:gd name="connsiteY11" fmla="*/ 85472 h 1844112"/>
                <a:gd name="connsiteX12" fmla="*/ 6981825 w 10671175"/>
                <a:gd name="connsiteY12" fmla="*/ 9272 h 1844112"/>
                <a:gd name="connsiteX13" fmla="*/ 7715250 w 10671175"/>
                <a:gd name="connsiteY13" fmla="*/ 237872 h 1844112"/>
                <a:gd name="connsiteX14" fmla="*/ 8191500 w 10671175"/>
                <a:gd name="connsiteY14" fmla="*/ 714122 h 1844112"/>
                <a:gd name="connsiteX15" fmla="*/ 8658225 w 10671175"/>
                <a:gd name="connsiteY15" fmla="*/ 1180847 h 1844112"/>
                <a:gd name="connsiteX16" fmla="*/ 9258300 w 10671175"/>
                <a:gd name="connsiteY16" fmla="*/ 1533272 h 1844112"/>
                <a:gd name="connsiteX17" fmla="*/ 9896475 w 10671175"/>
                <a:gd name="connsiteY17" fmla="*/ 1352297 h 1844112"/>
                <a:gd name="connsiteX18" fmla="*/ 10671175 w 10671175"/>
                <a:gd name="connsiteY18" fmla="*/ 1260222 h 184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71175" h="1844112">
                  <a:moveTo>
                    <a:pt x="0" y="656972"/>
                  </a:moveTo>
                  <a:cubicBezTo>
                    <a:pt x="162878" y="966535"/>
                    <a:pt x="335280" y="1196087"/>
                    <a:pt x="466725" y="1352297"/>
                  </a:cubicBezTo>
                  <a:cubicBezTo>
                    <a:pt x="692468" y="1620902"/>
                    <a:pt x="814388" y="1760920"/>
                    <a:pt x="1028700" y="1819022"/>
                  </a:cubicBezTo>
                  <a:cubicBezTo>
                    <a:pt x="1303020" y="1893317"/>
                    <a:pt x="1549718" y="1782827"/>
                    <a:pt x="1638300" y="1742822"/>
                  </a:cubicBezTo>
                  <a:cubicBezTo>
                    <a:pt x="1873568" y="1637095"/>
                    <a:pt x="1890713" y="1529462"/>
                    <a:pt x="2286000" y="1161797"/>
                  </a:cubicBezTo>
                  <a:cubicBezTo>
                    <a:pt x="2711768" y="765557"/>
                    <a:pt x="2890838" y="704597"/>
                    <a:pt x="2952750" y="685547"/>
                  </a:cubicBezTo>
                  <a:cubicBezTo>
                    <a:pt x="3026093" y="662687"/>
                    <a:pt x="3238500" y="600775"/>
                    <a:pt x="3495675" y="656972"/>
                  </a:cubicBezTo>
                  <a:cubicBezTo>
                    <a:pt x="3717608" y="705550"/>
                    <a:pt x="3867150" y="819850"/>
                    <a:pt x="4000500" y="923672"/>
                  </a:cubicBezTo>
                  <a:cubicBezTo>
                    <a:pt x="4287203" y="1147510"/>
                    <a:pt x="4296728" y="1286575"/>
                    <a:pt x="4495800" y="1352297"/>
                  </a:cubicBezTo>
                  <a:cubicBezTo>
                    <a:pt x="4695825" y="1418020"/>
                    <a:pt x="4734719" y="1446356"/>
                    <a:pt x="4962525" y="1314197"/>
                  </a:cubicBezTo>
                  <a:cubicBezTo>
                    <a:pt x="5190331" y="1182038"/>
                    <a:pt x="5420677" y="967964"/>
                    <a:pt x="5862637" y="559341"/>
                  </a:cubicBezTo>
                  <a:cubicBezTo>
                    <a:pt x="6010275" y="423134"/>
                    <a:pt x="6195219" y="177150"/>
                    <a:pt x="6381750" y="85472"/>
                  </a:cubicBezTo>
                  <a:cubicBezTo>
                    <a:pt x="6568281" y="-6206"/>
                    <a:pt x="6680835" y="-9778"/>
                    <a:pt x="6981825" y="9272"/>
                  </a:cubicBezTo>
                  <a:cubicBezTo>
                    <a:pt x="7102793" y="16892"/>
                    <a:pt x="7413308" y="39752"/>
                    <a:pt x="7715250" y="237872"/>
                  </a:cubicBezTo>
                  <a:cubicBezTo>
                    <a:pt x="7795260" y="290260"/>
                    <a:pt x="7802880" y="307405"/>
                    <a:pt x="8191500" y="714122"/>
                  </a:cubicBezTo>
                  <a:cubicBezTo>
                    <a:pt x="8540115" y="1077977"/>
                    <a:pt x="8596313" y="1129412"/>
                    <a:pt x="8658225" y="1180847"/>
                  </a:cubicBezTo>
                  <a:cubicBezTo>
                    <a:pt x="8905875" y="1386587"/>
                    <a:pt x="9046845" y="1504697"/>
                    <a:pt x="9258300" y="1533272"/>
                  </a:cubicBezTo>
                  <a:cubicBezTo>
                    <a:pt x="9517380" y="1568515"/>
                    <a:pt x="9725977" y="1449452"/>
                    <a:pt x="9896475" y="1352297"/>
                  </a:cubicBezTo>
                  <a:cubicBezTo>
                    <a:pt x="10266045" y="1140842"/>
                    <a:pt x="10563542" y="1463105"/>
                    <a:pt x="10671175" y="1260222"/>
                  </a:cubicBezTo>
                </a:path>
              </a:pathLst>
            </a:custGeom>
            <a:noFill/>
            <a:ln w="12700" cap="sq">
              <a:solidFill>
                <a:schemeClr val="tx1">
                  <a:alpha val="28000"/>
                </a:schemeClr>
              </a:solidFill>
              <a:prstDash val="sysDash"/>
              <a:miter/>
            </a:ln>
          </p:spPr>
          <p:txBody>
            <a:bodyPr rtlCol="0" anchor="ctr"/>
            <a:lstStyle/>
            <a:p>
              <a:endParaRPr lang="en-ID"/>
            </a:p>
          </p:txBody>
        </p:sp>
        <p:sp>
          <p:nvSpPr>
            <p:cNvPr id="78" name="Freeform: Shape 61">
              <a:extLst>
                <a:ext uri="{FF2B5EF4-FFF2-40B4-BE49-F238E27FC236}">
                  <a16:creationId xmlns:a16="http://schemas.microsoft.com/office/drawing/2014/main" id="{46E506FF-6BA0-6F4E-95FF-BFE5DC9C5A9F}"/>
                </a:ext>
              </a:extLst>
            </p:cNvPr>
            <p:cNvSpPr/>
            <p:nvPr/>
          </p:nvSpPr>
          <p:spPr>
            <a:xfrm>
              <a:off x="682245" y="3143657"/>
              <a:ext cx="3098831" cy="324850"/>
            </a:xfrm>
            <a:custGeom>
              <a:avLst/>
              <a:gdLst>
                <a:gd name="connsiteX0" fmla="*/ 0 w 10668000"/>
                <a:gd name="connsiteY0" fmla="*/ 172952 h 1181100"/>
                <a:gd name="connsiteX1" fmla="*/ 704850 w 10668000"/>
                <a:gd name="connsiteY1" fmla="*/ 87227 h 1181100"/>
                <a:gd name="connsiteX2" fmla="*/ 1228725 w 10668000"/>
                <a:gd name="connsiteY2" fmla="*/ 344402 h 1181100"/>
                <a:gd name="connsiteX3" fmla="*/ 2486025 w 10668000"/>
                <a:gd name="connsiteY3" fmla="*/ 477752 h 1181100"/>
                <a:gd name="connsiteX4" fmla="*/ 3467100 w 10668000"/>
                <a:gd name="connsiteY4" fmla="*/ 1502 h 1181100"/>
                <a:gd name="connsiteX5" fmla="*/ 4476750 w 10668000"/>
                <a:gd name="connsiteY5" fmla="*/ 382502 h 1181100"/>
                <a:gd name="connsiteX6" fmla="*/ 5800725 w 10668000"/>
                <a:gd name="connsiteY6" fmla="*/ 525377 h 1181100"/>
                <a:gd name="connsiteX7" fmla="*/ 6648450 w 10668000"/>
                <a:gd name="connsiteY7" fmla="*/ 211052 h 1181100"/>
                <a:gd name="connsiteX8" fmla="*/ 7324725 w 10668000"/>
                <a:gd name="connsiteY8" fmla="*/ 401552 h 1181100"/>
                <a:gd name="connsiteX9" fmla="*/ 8572500 w 10668000"/>
                <a:gd name="connsiteY9" fmla="*/ 1011152 h 1181100"/>
                <a:gd name="connsiteX10" fmla="*/ 9629775 w 10668000"/>
                <a:gd name="connsiteY10" fmla="*/ 1096877 h 1181100"/>
                <a:gd name="connsiteX11" fmla="*/ 10153650 w 10668000"/>
                <a:gd name="connsiteY11" fmla="*/ 696827 h 1181100"/>
                <a:gd name="connsiteX12" fmla="*/ 10563225 w 10668000"/>
                <a:gd name="connsiteY12" fmla="*/ 706352 h 1181100"/>
                <a:gd name="connsiteX13" fmla="*/ 10668000 w 10668000"/>
                <a:gd name="connsiteY13" fmla="*/ 773027 h 1181100"/>
                <a:gd name="connsiteX0" fmla="*/ 0 w 10668000"/>
                <a:gd name="connsiteY0" fmla="*/ 172952 h 1118324"/>
                <a:gd name="connsiteX1" fmla="*/ 704850 w 10668000"/>
                <a:gd name="connsiteY1" fmla="*/ 87227 h 1118324"/>
                <a:gd name="connsiteX2" fmla="*/ 1228725 w 10668000"/>
                <a:gd name="connsiteY2" fmla="*/ 344402 h 1118324"/>
                <a:gd name="connsiteX3" fmla="*/ 2486025 w 10668000"/>
                <a:gd name="connsiteY3" fmla="*/ 477752 h 1118324"/>
                <a:gd name="connsiteX4" fmla="*/ 3467100 w 10668000"/>
                <a:gd name="connsiteY4" fmla="*/ 1502 h 1118324"/>
                <a:gd name="connsiteX5" fmla="*/ 4476750 w 10668000"/>
                <a:gd name="connsiteY5" fmla="*/ 382502 h 1118324"/>
                <a:gd name="connsiteX6" fmla="*/ 5800725 w 10668000"/>
                <a:gd name="connsiteY6" fmla="*/ 525377 h 1118324"/>
                <a:gd name="connsiteX7" fmla="*/ 6648450 w 10668000"/>
                <a:gd name="connsiteY7" fmla="*/ 211052 h 1118324"/>
                <a:gd name="connsiteX8" fmla="*/ 7324725 w 10668000"/>
                <a:gd name="connsiteY8" fmla="*/ 401552 h 1118324"/>
                <a:gd name="connsiteX9" fmla="*/ 8572500 w 10668000"/>
                <a:gd name="connsiteY9" fmla="*/ 1011152 h 1118324"/>
                <a:gd name="connsiteX10" fmla="*/ 9629775 w 10668000"/>
                <a:gd name="connsiteY10" fmla="*/ 1096877 h 1118324"/>
                <a:gd name="connsiteX11" fmla="*/ 10248900 w 10668000"/>
                <a:gd name="connsiteY11" fmla="*/ 842877 h 1118324"/>
                <a:gd name="connsiteX12" fmla="*/ 10563225 w 10668000"/>
                <a:gd name="connsiteY12" fmla="*/ 706352 h 1118324"/>
                <a:gd name="connsiteX13" fmla="*/ 10668000 w 10668000"/>
                <a:gd name="connsiteY13" fmla="*/ 773027 h 1118324"/>
                <a:gd name="connsiteX0" fmla="*/ 0 w 10668000"/>
                <a:gd name="connsiteY0" fmla="*/ 172952 h 1118324"/>
                <a:gd name="connsiteX1" fmla="*/ 704850 w 10668000"/>
                <a:gd name="connsiteY1" fmla="*/ 87227 h 1118324"/>
                <a:gd name="connsiteX2" fmla="*/ 1228725 w 10668000"/>
                <a:gd name="connsiteY2" fmla="*/ 344402 h 1118324"/>
                <a:gd name="connsiteX3" fmla="*/ 2486025 w 10668000"/>
                <a:gd name="connsiteY3" fmla="*/ 477752 h 1118324"/>
                <a:gd name="connsiteX4" fmla="*/ 3467100 w 10668000"/>
                <a:gd name="connsiteY4" fmla="*/ 1502 h 1118324"/>
                <a:gd name="connsiteX5" fmla="*/ 4476750 w 10668000"/>
                <a:gd name="connsiteY5" fmla="*/ 382502 h 1118324"/>
                <a:gd name="connsiteX6" fmla="*/ 5800725 w 10668000"/>
                <a:gd name="connsiteY6" fmla="*/ 525377 h 1118324"/>
                <a:gd name="connsiteX7" fmla="*/ 6648450 w 10668000"/>
                <a:gd name="connsiteY7" fmla="*/ 211052 h 1118324"/>
                <a:gd name="connsiteX8" fmla="*/ 7324725 w 10668000"/>
                <a:gd name="connsiteY8" fmla="*/ 401552 h 1118324"/>
                <a:gd name="connsiteX9" fmla="*/ 8572500 w 10668000"/>
                <a:gd name="connsiteY9" fmla="*/ 1011152 h 1118324"/>
                <a:gd name="connsiteX10" fmla="*/ 9629775 w 10668000"/>
                <a:gd name="connsiteY10" fmla="*/ 1096877 h 1118324"/>
                <a:gd name="connsiteX11" fmla="*/ 10248900 w 10668000"/>
                <a:gd name="connsiteY11" fmla="*/ 842877 h 1118324"/>
                <a:gd name="connsiteX12" fmla="*/ 10515600 w 10668000"/>
                <a:gd name="connsiteY12" fmla="*/ 814302 h 1118324"/>
                <a:gd name="connsiteX13" fmla="*/ 10668000 w 10668000"/>
                <a:gd name="connsiteY13" fmla="*/ 773027 h 111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68000" h="1118324">
                  <a:moveTo>
                    <a:pt x="0" y="172952"/>
                  </a:moveTo>
                  <a:cubicBezTo>
                    <a:pt x="171450" y="101514"/>
                    <a:pt x="424815" y="29124"/>
                    <a:pt x="704850" y="87227"/>
                  </a:cubicBezTo>
                  <a:cubicBezTo>
                    <a:pt x="936308" y="134852"/>
                    <a:pt x="1015365" y="236769"/>
                    <a:pt x="1228725" y="344402"/>
                  </a:cubicBezTo>
                  <a:cubicBezTo>
                    <a:pt x="1800225" y="632057"/>
                    <a:pt x="2414588" y="494897"/>
                    <a:pt x="2486025" y="477752"/>
                  </a:cubicBezTo>
                  <a:cubicBezTo>
                    <a:pt x="3035618" y="347259"/>
                    <a:pt x="3031808" y="28172"/>
                    <a:pt x="3467100" y="1502"/>
                  </a:cubicBezTo>
                  <a:cubicBezTo>
                    <a:pt x="3815715" y="-19453"/>
                    <a:pt x="3859530" y="182477"/>
                    <a:pt x="4476750" y="382502"/>
                  </a:cubicBezTo>
                  <a:cubicBezTo>
                    <a:pt x="4878705" y="512994"/>
                    <a:pt x="5321618" y="656822"/>
                    <a:pt x="5800725" y="525377"/>
                  </a:cubicBezTo>
                  <a:cubicBezTo>
                    <a:pt x="6191250" y="417744"/>
                    <a:pt x="6272213" y="219624"/>
                    <a:pt x="6648450" y="211052"/>
                  </a:cubicBezTo>
                  <a:cubicBezTo>
                    <a:pt x="6761798" y="208194"/>
                    <a:pt x="6900863" y="223434"/>
                    <a:pt x="7324725" y="401552"/>
                  </a:cubicBezTo>
                  <a:cubicBezTo>
                    <a:pt x="8046720" y="704447"/>
                    <a:pt x="8096250" y="851132"/>
                    <a:pt x="8572500" y="1011152"/>
                  </a:cubicBezTo>
                  <a:cubicBezTo>
                    <a:pt x="8980170" y="1148312"/>
                    <a:pt x="9350375" y="1124923"/>
                    <a:pt x="9629775" y="1096877"/>
                  </a:cubicBezTo>
                  <a:cubicBezTo>
                    <a:pt x="9909175" y="1068831"/>
                    <a:pt x="10101263" y="889973"/>
                    <a:pt x="10248900" y="842877"/>
                  </a:cubicBezTo>
                  <a:cubicBezTo>
                    <a:pt x="10396538" y="795781"/>
                    <a:pt x="10345102" y="736197"/>
                    <a:pt x="10515600" y="814302"/>
                  </a:cubicBezTo>
                  <a:cubicBezTo>
                    <a:pt x="10562273" y="836209"/>
                    <a:pt x="10645140" y="753977"/>
                    <a:pt x="10668000" y="773027"/>
                  </a:cubicBezTo>
                </a:path>
              </a:pathLst>
            </a:custGeom>
            <a:noFill/>
            <a:ln w="12700" cap="flat">
              <a:solidFill>
                <a:schemeClr val="tx1">
                  <a:alpha val="28000"/>
                </a:schemeClr>
              </a:solidFill>
              <a:prstDash val="solid"/>
              <a:miter/>
            </a:ln>
          </p:spPr>
          <p:txBody>
            <a:bodyPr rtlCol="0" anchor="ctr"/>
            <a:lstStyle/>
            <a:p>
              <a:endParaRPr lang="en-ID"/>
            </a:p>
          </p:txBody>
        </p:sp>
        <p:sp>
          <p:nvSpPr>
            <p:cNvPr id="79" name="Freeform: Shape 62">
              <a:extLst>
                <a:ext uri="{FF2B5EF4-FFF2-40B4-BE49-F238E27FC236}">
                  <a16:creationId xmlns:a16="http://schemas.microsoft.com/office/drawing/2014/main" id="{DC8426A5-12D0-CF4A-BAA2-D0B94FF744E6}"/>
                </a:ext>
              </a:extLst>
            </p:cNvPr>
            <p:cNvSpPr/>
            <p:nvPr/>
          </p:nvSpPr>
          <p:spPr>
            <a:xfrm>
              <a:off x="687778" y="3157329"/>
              <a:ext cx="3090531" cy="249013"/>
            </a:xfrm>
            <a:custGeom>
              <a:avLst/>
              <a:gdLst>
                <a:gd name="connsiteX0" fmla="*/ 0 w 10639425"/>
                <a:gd name="connsiteY0" fmla="*/ 230660 h 857250"/>
                <a:gd name="connsiteX1" fmla="*/ 342900 w 10639425"/>
                <a:gd name="connsiteY1" fmla="*/ 287810 h 857250"/>
                <a:gd name="connsiteX2" fmla="*/ 885825 w 10639425"/>
                <a:gd name="connsiteY2" fmla="*/ 668810 h 857250"/>
                <a:gd name="connsiteX3" fmla="*/ 1866900 w 10639425"/>
                <a:gd name="connsiteY3" fmla="*/ 840260 h 857250"/>
                <a:gd name="connsiteX4" fmla="*/ 2914650 w 10639425"/>
                <a:gd name="connsiteY4" fmla="*/ 287810 h 857250"/>
                <a:gd name="connsiteX5" fmla="*/ 3743325 w 10639425"/>
                <a:gd name="connsiteY5" fmla="*/ 183035 h 857250"/>
                <a:gd name="connsiteX6" fmla="*/ 4610100 w 10639425"/>
                <a:gd name="connsiteY6" fmla="*/ 487835 h 857250"/>
                <a:gd name="connsiteX7" fmla="*/ 5676900 w 10639425"/>
                <a:gd name="connsiteY7" fmla="*/ 430685 h 857250"/>
                <a:gd name="connsiteX8" fmla="*/ 6572250 w 10639425"/>
                <a:gd name="connsiteY8" fmla="*/ 2060 h 857250"/>
                <a:gd name="connsiteX9" fmla="*/ 7391400 w 10639425"/>
                <a:gd name="connsiteY9" fmla="*/ 183035 h 857250"/>
                <a:gd name="connsiteX10" fmla="*/ 7743825 w 10639425"/>
                <a:gd name="connsiteY10" fmla="*/ 354485 h 857250"/>
                <a:gd name="connsiteX11" fmla="*/ 8886825 w 10639425"/>
                <a:gd name="connsiteY11" fmla="*/ 716435 h 857250"/>
                <a:gd name="connsiteX12" fmla="*/ 9648825 w 10639425"/>
                <a:gd name="connsiteY12" fmla="*/ 506885 h 857250"/>
                <a:gd name="connsiteX13" fmla="*/ 9867900 w 10639425"/>
                <a:gd name="connsiteY13" fmla="*/ 573560 h 857250"/>
                <a:gd name="connsiteX14" fmla="*/ 10439400 w 10639425"/>
                <a:gd name="connsiteY14" fmla="*/ 725960 h 857250"/>
                <a:gd name="connsiteX15" fmla="*/ 10639425 w 10639425"/>
                <a:gd name="connsiteY15" fmla="*/ 583085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39425" h="857250">
                  <a:moveTo>
                    <a:pt x="0" y="230660"/>
                  </a:moveTo>
                  <a:cubicBezTo>
                    <a:pt x="81915" y="230660"/>
                    <a:pt x="204788" y="240185"/>
                    <a:pt x="342900" y="287810"/>
                  </a:cubicBezTo>
                  <a:cubicBezTo>
                    <a:pt x="614363" y="381156"/>
                    <a:pt x="715328" y="545938"/>
                    <a:pt x="885825" y="668810"/>
                  </a:cubicBezTo>
                  <a:cubicBezTo>
                    <a:pt x="1271588" y="947893"/>
                    <a:pt x="1788795" y="854548"/>
                    <a:pt x="1866900" y="840260"/>
                  </a:cubicBezTo>
                  <a:cubicBezTo>
                    <a:pt x="2326958" y="757393"/>
                    <a:pt x="2324100" y="483073"/>
                    <a:pt x="2914650" y="287810"/>
                  </a:cubicBezTo>
                  <a:cubicBezTo>
                    <a:pt x="3075623" y="234470"/>
                    <a:pt x="3374708" y="139220"/>
                    <a:pt x="3743325" y="183035"/>
                  </a:cubicBezTo>
                  <a:cubicBezTo>
                    <a:pt x="4151948" y="231613"/>
                    <a:pt x="4176713" y="396395"/>
                    <a:pt x="4610100" y="487835"/>
                  </a:cubicBezTo>
                  <a:cubicBezTo>
                    <a:pt x="4699635" y="506885"/>
                    <a:pt x="5164455" y="598326"/>
                    <a:pt x="5676900" y="430685"/>
                  </a:cubicBezTo>
                  <a:cubicBezTo>
                    <a:pt x="6185535" y="263998"/>
                    <a:pt x="6176963" y="27778"/>
                    <a:pt x="6572250" y="2060"/>
                  </a:cubicBezTo>
                  <a:cubicBezTo>
                    <a:pt x="6888480" y="-17942"/>
                    <a:pt x="7215188" y="112550"/>
                    <a:pt x="7391400" y="183035"/>
                  </a:cubicBezTo>
                  <a:cubicBezTo>
                    <a:pt x="7540943" y="243043"/>
                    <a:pt x="7554278" y="263998"/>
                    <a:pt x="7743825" y="354485"/>
                  </a:cubicBezTo>
                  <a:cubicBezTo>
                    <a:pt x="8314373" y="627853"/>
                    <a:pt x="8600123" y="764060"/>
                    <a:pt x="8886825" y="716435"/>
                  </a:cubicBezTo>
                  <a:cubicBezTo>
                    <a:pt x="9202102" y="664048"/>
                    <a:pt x="9328785" y="446878"/>
                    <a:pt x="9648825" y="506885"/>
                  </a:cubicBezTo>
                  <a:cubicBezTo>
                    <a:pt x="9690735" y="514506"/>
                    <a:pt x="9749790" y="534508"/>
                    <a:pt x="9867900" y="573560"/>
                  </a:cubicBezTo>
                  <a:cubicBezTo>
                    <a:pt x="10206990" y="685956"/>
                    <a:pt x="10304145" y="762156"/>
                    <a:pt x="10439400" y="725960"/>
                  </a:cubicBezTo>
                  <a:cubicBezTo>
                    <a:pt x="10490835" y="712626"/>
                    <a:pt x="10564177" y="678335"/>
                    <a:pt x="10639425" y="583085"/>
                  </a:cubicBezTo>
                </a:path>
              </a:pathLst>
            </a:custGeom>
            <a:noFill/>
            <a:ln w="12700" cap="flat">
              <a:solidFill>
                <a:schemeClr val="tx1">
                  <a:alpha val="28000"/>
                </a:schemeClr>
              </a:solidFill>
              <a:prstDash val="solid"/>
              <a:miter/>
            </a:ln>
          </p:spPr>
          <p:txBody>
            <a:bodyPr rtlCol="0" anchor="ctr"/>
            <a:lstStyle/>
            <a:p>
              <a:endParaRPr lang="en-ID"/>
            </a:p>
          </p:txBody>
        </p:sp>
        <p:sp>
          <p:nvSpPr>
            <p:cNvPr id="80" name="Freeform: Shape 63">
              <a:extLst>
                <a:ext uri="{FF2B5EF4-FFF2-40B4-BE49-F238E27FC236}">
                  <a16:creationId xmlns:a16="http://schemas.microsoft.com/office/drawing/2014/main" id="{2243CE15-656B-6040-A866-69D5DBEF34B2}"/>
                </a:ext>
              </a:extLst>
            </p:cNvPr>
            <p:cNvSpPr/>
            <p:nvPr/>
          </p:nvSpPr>
          <p:spPr>
            <a:xfrm>
              <a:off x="690545" y="3129632"/>
              <a:ext cx="3084997" cy="316280"/>
            </a:xfrm>
            <a:custGeom>
              <a:avLst/>
              <a:gdLst>
                <a:gd name="connsiteX0" fmla="*/ 0 w 10620375"/>
                <a:gd name="connsiteY0" fmla="*/ 21209 h 1085850"/>
                <a:gd name="connsiteX1" fmla="*/ 714375 w 10620375"/>
                <a:gd name="connsiteY1" fmla="*/ 30734 h 1085850"/>
                <a:gd name="connsiteX2" fmla="*/ 1390650 w 10620375"/>
                <a:gd name="connsiteY2" fmla="*/ 259334 h 1085850"/>
                <a:gd name="connsiteX3" fmla="*/ 1800225 w 10620375"/>
                <a:gd name="connsiteY3" fmla="*/ 726059 h 1085850"/>
                <a:gd name="connsiteX4" fmla="*/ 2514600 w 10620375"/>
                <a:gd name="connsiteY4" fmla="*/ 916559 h 1085850"/>
                <a:gd name="connsiteX5" fmla="*/ 3276600 w 10620375"/>
                <a:gd name="connsiteY5" fmla="*/ 468884 h 1085850"/>
                <a:gd name="connsiteX6" fmla="*/ 3876675 w 10620375"/>
                <a:gd name="connsiteY6" fmla="*/ 11684 h 1085850"/>
                <a:gd name="connsiteX7" fmla="*/ 4591050 w 10620375"/>
                <a:gd name="connsiteY7" fmla="*/ 640334 h 1085850"/>
                <a:gd name="connsiteX8" fmla="*/ 5734050 w 10620375"/>
                <a:gd name="connsiteY8" fmla="*/ 402209 h 1085850"/>
                <a:gd name="connsiteX9" fmla="*/ 6248400 w 10620375"/>
                <a:gd name="connsiteY9" fmla="*/ 11684 h 1085850"/>
                <a:gd name="connsiteX10" fmla="*/ 7296150 w 10620375"/>
                <a:gd name="connsiteY10" fmla="*/ 649859 h 1085850"/>
                <a:gd name="connsiteX11" fmla="*/ 8134350 w 10620375"/>
                <a:gd name="connsiteY11" fmla="*/ 1088009 h 1085850"/>
                <a:gd name="connsiteX12" fmla="*/ 9191625 w 10620375"/>
                <a:gd name="connsiteY12" fmla="*/ 440309 h 1085850"/>
                <a:gd name="connsiteX13" fmla="*/ 9906000 w 10620375"/>
                <a:gd name="connsiteY13" fmla="*/ 564134 h 1085850"/>
                <a:gd name="connsiteX14" fmla="*/ 10410825 w 10620375"/>
                <a:gd name="connsiteY14" fmla="*/ 907034 h 1085850"/>
                <a:gd name="connsiteX15" fmla="*/ 10620375 w 10620375"/>
                <a:gd name="connsiteY15" fmla="*/ 907034 h 1085850"/>
                <a:gd name="connsiteX0" fmla="*/ 0 w 10620375"/>
                <a:gd name="connsiteY0" fmla="*/ 21209 h 1088823"/>
                <a:gd name="connsiteX1" fmla="*/ 714375 w 10620375"/>
                <a:gd name="connsiteY1" fmla="*/ 30734 h 1088823"/>
                <a:gd name="connsiteX2" fmla="*/ 1390650 w 10620375"/>
                <a:gd name="connsiteY2" fmla="*/ 259334 h 1088823"/>
                <a:gd name="connsiteX3" fmla="*/ 1800225 w 10620375"/>
                <a:gd name="connsiteY3" fmla="*/ 726059 h 1088823"/>
                <a:gd name="connsiteX4" fmla="*/ 2514600 w 10620375"/>
                <a:gd name="connsiteY4" fmla="*/ 916559 h 1088823"/>
                <a:gd name="connsiteX5" fmla="*/ 3276600 w 10620375"/>
                <a:gd name="connsiteY5" fmla="*/ 468884 h 1088823"/>
                <a:gd name="connsiteX6" fmla="*/ 3876675 w 10620375"/>
                <a:gd name="connsiteY6" fmla="*/ 11684 h 1088823"/>
                <a:gd name="connsiteX7" fmla="*/ 4591050 w 10620375"/>
                <a:gd name="connsiteY7" fmla="*/ 640334 h 1088823"/>
                <a:gd name="connsiteX8" fmla="*/ 5734050 w 10620375"/>
                <a:gd name="connsiteY8" fmla="*/ 402209 h 1088823"/>
                <a:gd name="connsiteX9" fmla="*/ 6248400 w 10620375"/>
                <a:gd name="connsiteY9" fmla="*/ 11684 h 1088823"/>
                <a:gd name="connsiteX10" fmla="*/ 7296150 w 10620375"/>
                <a:gd name="connsiteY10" fmla="*/ 649859 h 1088823"/>
                <a:gd name="connsiteX11" fmla="*/ 8134350 w 10620375"/>
                <a:gd name="connsiteY11" fmla="*/ 1088009 h 1088823"/>
                <a:gd name="connsiteX12" fmla="*/ 9191625 w 10620375"/>
                <a:gd name="connsiteY12" fmla="*/ 440309 h 1088823"/>
                <a:gd name="connsiteX13" fmla="*/ 9906000 w 10620375"/>
                <a:gd name="connsiteY13" fmla="*/ 564134 h 1088823"/>
                <a:gd name="connsiteX14" fmla="*/ 10385425 w 10620375"/>
                <a:gd name="connsiteY14" fmla="*/ 948309 h 1088823"/>
                <a:gd name="connsiteX15" fmla="*/ 10620375 w 10620375"/>
                <a:gd name="connsiteY15" fmla="*/ 907034 h 1088823"/>
                <a:gd name="connsiteX0" fmla="*/ 0 w 10620375"/>
                <a:gd name="connsiteY0" fmla="*/ 21209 h 1088823"/>
                <a:gd name="connsiteX1" fmla="*/ 714375 w 10620375"/>
                <a:gd name="connsiteY1" fmla="*/ 30734 h 1088823"/>
                <a:gd name="connsiteX2" fmla="*/ 1390650 w 10620375"/>
                <a:gd name="connsiteY2" fmla="*/ 259334 h 1088823"/>
                <a:gd name="connsiteX3" fmla="*/ 1800225 w 10620375"/>
                <a:gd name="connsiteY3" fmla="*/ 726059 h 1088823"/>
                <a:gd name="connsiteX4" fmla="*/ 2514600 w 10620375"/>
                <a:gd name="connsiteY4" fmla="*/ 916559 h 1088823"/>
                <a:gd name="connsiteX5" fmla="*/ 3276600 w 10620375"/>
                <a:gd name="connsiteY5" fmla="*/ 468884 h 1088823"/>
                <a:gd name="connsiteX6" fmla="*/ 3876675 w 10620375"/>
                <a:gd name="connsiteY6" fmla="*/ 11684 h 1088823"/>
                <a:gd name="connsiteX7" fmla="*/ 4591050 w 10620375"/>
                <a:gd name="connsiteY7" fmla="*/ 640334 h 1088823"/>
                <a:gd name="connsiteX8" fmla="*/ 5734050 w 10620375"/>
                <a:gd name="connsiteY8" fmla="*/ 402209 h 1088823"/>
                <a:gd name="connsiteX9" fmla="*/ 6248400 w 10620375"/>
                <a:gd name="connsiteY9" fmla="*/ 11684 h 1088823"/>
                <a:gd name="connsiteX10" fmla="*/ 7296150 w 10620375"/>
                <a:gd name="connsiteY10" fmla="*/ 649859 h 1088823"/>
                <a:gd name="connsiteX11" fmla="*/ 8134350 w 10620375"/>
                <a:gd name="connsiteY11" fmla="*/ 1088009 h 1088823"/>
                <a:gd name="connsiteX12" fmla="*/ 9191625 w 10620375"/>
                <a:gd name="connsiteY12" fmla="*/ 440309 h 1088823"/>
                <a:gd name="connsiteX13" fmla="*/ 9906000 w 10620375"/>
                <a:gd name="connsiteY13" fmla="*/ 564134 h 1088823"/>
                <a:gd name="connsiteX14" fmla="*/ 10385425 w 10620375"/>
                <a:gd name="connsiteY14" fmla="*/ 948309 h 1088823"/>
                <a:gd name="connsiteX15" fmla="*/ 10620375 w 10620375"/>
                <a:gd name="connsiteY15" fmla="*/ 907034 h 1088823"/>
                <a:gd name="connsiteX0" fmla="*/ 0 w 10620375"/>
                <a:gd name="connsiteY0" fmla="*/ 21209 h 1088823"/>
                <a:gd name="connsiteX1" fmla="*/ 714375 w 10620375"/>
                <a:gd name="connsiteY1" fmla="*/ 30734 h 1088823"/>
                <a:gd name="connsiteX2" fmla="*/ 1390650 w 10620375"/>
                <a:gd name="connsiteY2" fmla="*/ 259334 h 1088823"/>
                <a:gd name="connsiteX3" fmla="*/ 1800225 w 10620375"/>
                <a:gd name="connsiteY3" fmla="*/ 726059 h 1088823"/>
                <a:gd name="connsiteX4" fmla="*/ 2514600 w 10620375"/>
                <a:gd name="connsiteY4" fmla="*/ 916559 h 1088823"/>
                <a:gd name="connsiteX5" fmla="*/ 3276600 w 10620375"/>
                <a:gd name="connsiteY5" fmla="*/ 468884 h 1088823"/>
                <a:gd name="connsiteX6" fmla="*/ 3876675 w 10620375"/>
                <a:gd name="connsiteY6" fmla="*/ 11684 h 1088823"/>
                <a:gd name="connsiteX7" fmla="*/ 4591050 w 10620375"/>
                <a:gd name="connsiteY7" fmla="*/ 640334 h 1088823"/>
                <a:gd name="connsiteX8" fmla="*/ 5734050 w 10620375"/>
                <a:gd name="connsiteY8" fmla="*/ 402209 h 1088823"/>
                <a:gd name="connsiteX9" fmla="*/ 6248400 w 10620375"/>
                <a:gd name="connsiteY9" fmla="*/ 11684 h 1088823"/>
                <a:gd name="connsiteX10" fmla="*/ 7296150 w 10620375"/>
                <a:gd name="connsiteY10" fmla="*/ 649859 h 1088823"/>
                <a:gd name="connsiteX11" fmla="*/ 8134350 w 10620375"/>
                <a:gd name="connsiteY11" fmla="*/ 1088009 h 1088823"/>
                <a:gd name="connsiteX12" fmla="*/ 9191625 w 10620375"/>
                <a:gd name="connsiteY12" fmla="*/ 440309 h 1088823"/>
                <a:gd name="connsiteX13" fmla="*/ 9861550 w 10620375"/>
                <a:gd name="connsiteY13" fmla="*/ 637159 h 1088823"/>
                <a:gd name="connsiteX14" fmla="*/ 10385425 w 10620375"/>
                <a:gd name="connsiteY14" fmla="*/ 948309 h 1088823"/>
                <a:gd name="connsiteX15" fmla="*/ 10620375 w 10620375"/>
                <a:gd name="connsiteY15" fmla="*/ 907034 h 10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20375" h="1088823">
                  <a:moveTo>
                    <a:pt x="0" y="21209"/>
                  </a:moveTo>
                  <a:cubicBezTo>
                    <a:pt x="302895" y="-17843"/>
                    <a:pt x="550545" y="4064"/>
                    <a:pt x="714375" y="30734"/>
                  </a:cubicBezTo>
                  <a:cubicBezTo>
                    <a:pt x="971550" y="72644"/>
                    <a:pt x="1184910" y="106934"/>
                    <a:pt x="1390650" y="259334"/>
                  </a:cubicBezTo>
                  <a:cubicBezTo>
                    <a:pt x="1626870" y="434594"/>
                    <a:pt x="1571625" y="558419"/>
                    <a:pt x="1800225" y="726059"/>
                  </a:cubicBezTo>
                  <a:cubicBezTo>
                    <a:pt x="1828800" y="747014"/>
                    <a:pt x="2135505" y="966089"/>
                    <a:pt x="2514600" y="916559"/>
                  </a:cubicBezTo>
                  <a:cubicBezTo>
                    <a:pt x="2756535" y="885127"/>
                    <a:pt x="2932748" y="746062"/>
                    <a:pt x="3276600" y="468884"/>
                  </a:cubicBezTo>
                  <a:cubicBezTo>
                    <a:pt x="3684270" y="140272"/>
                    <a:pt x="3719513" y="8827"/>
                    <a:pt x="3876675" y="11684"/>
                  </a:cubicBezTo>
                  <a:cubicBezTo>
                    <a:pt x="4170998" y="17399"/>
                    <a:pt x="4178618" y="478409"/>
                    <a:pt x="4591050" y="640334"/>
                  </a:cubicBezTo>
                  <a:cubicBezTo>
                    <a:pt x="5067300" y="827977"/>
                    <a:pt x="5659755" y="449834"/>
                    <a:pt x="5734050" y="402209"/>
                  </a:cubicBezTo>
                  <a:cubicBezTo>
                    <a:pt x="6058853" y="194564"/>
                    <a:pt x="6043613" y="44069"/>
                    <a:pt x="6248400" y="11684"/>
                  </a:cubicBezTo>
                  <a:cubicBezTo>
                    <a:pt x="6515100" y="-30226"/>
                    <a:pt x="6655118" y="207899"/>
                    <a:pt x="7296150" y="649859"/>
                  </a:cubicBezTo>
                  <a:cubicBezTo>
                    <a:pt x="7732395" y="950849"/>
                    <a:pt x="7950518" y="1101344"/>
                    <a:pt x="8134350" y="1088009"/>
                  </a:cubicBezTo>
                  <a:cubicBezTo>
                    <a:pt x="8581073" y="1056577"/>
                    <a:pt x="8903758" y="515451"/>
                    <a:pt x="9191625" y="440309"/>
                  </a:cubicBezTo>
                  <a:cubicBezTo>
                    <a:pt x="9479492" y="365167"/>
                    <a:pt x="9662583" y="552492"/>
                    <a:pt x="9861550" y="637159"/>
                  </a:cubicBezTo>
                  <a:cubicBezTo>
                    <a:pt x="10060517" y="721826"/>
                    <a:pt x="9979025" y="1017842"/>
                    <a:pt x="10385425" y="948309"/>
                  </a:cubicBezTo>
                  <a:lnTo>
                    <a:pt x="10620375" y="907034"/>
                  </a:lnTo>
                </a:path>
              </a:pathLst>
            </a:custGeom>
            <a:noFill/>
            <a:ln w="12700" cap="flat">
              <a:solidFill>
                <a:schemeClr val="tx1">
                  <a:alpha val="28000"/>
                </a:schemeClr>
              </a:solidFill>
              <a:prstDash val="solid"/>
              <a:miter/>
            </a:ln>
          </p:spPr>
          <p:txBody>
            <a:bodyPr rtlCol="0" anchor="ctr"/>
            <a:lstStyle/>
            <a:p>
              <a:endParaRPr lang="en-ID"/>
            </a:p>
          </p:txBody>
        </p:sp>
        <p:sp>
          <p:nvSpPr>
            <p:cNvPr id="81" name="Freeform: Shape 64">
              <a:extLst>
                <a:ext uri="{FF2B5EF4-FFF2-40B4-BE49-F238E27FC236}">
                  <a16:creationId xmlns:a16="http://schemas.microsoft.com/office/drawing/2014/main" id="{9A9A76C1-6DD1-1F42-BD51-CA992ED6B905}"/>
                </a:ext>
              </a:extLst>
            </p:cNvPr>
            <p:cNvSpPr/>
            <p:nvPr/>
          </p:nvSpPr>
          <p:spPr>
            <a:xfrm>
              <a:off x="682245" y="2957192"/>
              <a:ext cx="3073930" cy="586072"/>
            </a:xfrm>
            <a:custGeom>
              <a:avLst/>
              <a:gdLst>
                <a:gd name="connsiteX0" fmla="*/ 0 w 10582275"/>
                <a:gd name="connsiteY0" fmla="*/ 1038564 h 1990725"/>
                <a:gd name="connsiteX1" fmla="*/ 590550 w 10582275"/>
                <a:gd name="connsiteY1" fmla="*/ 438489 h 1990725"/>
                <a:gd name="connsiteX2" fmla="*/ 1171575 w 10582275"/>
                <a:gd name="connsiteY2" fmla="*/ 562314 h 1990725"/>
                <a:gd name="connsiteX3" fmla="*/ 1771650 w 10582275"/>
                <a:gd name="connsiteY3" fmla="*/ 867114 h 1990725"/>
                <a:gd name="connsiteX4" fmla="*/ 2724150 w 10582275"/>
                <a:gd name="connsiteY4" fmla="*/ 1581489 h 1990725"/>
                <a:gd name="connsiteX5" fmla="*/ 3857625 w 10582275"/>
                <a:gd name="connsiteY5" fmla="*/ 1991064 h 1990725"/>
                <a:gd name="connsiteX6" fmla="*/ 5391150 w 10582275"/>
                <a:gd name="connsiteY6" fmla="*/ 1086189 h 1990725"/>
                <a:gd name="connsiteX7" fmla="*/ 6496050 w 10582275"/>
                <a:gd name="connsiteY7" fmla="*/ 200364 h 1990725"/>
                <a:gd name="connsiteX8" fmla="*/ 7753350 w 10582275"/>
                <a:gd name="connsiteY8" fmla="*/ 28914 h 1990725"/>
                <a:gd name="connsiteX9" fmla="*/ 8963025 w 10582275"/>
                <a:gd name="connsiteY9" fmla="*/ 638514 h 1990725"/>
                <a:gd name="connsiteX10" fmla="*/ 9810750 w 10582275"/>
                <a:gd name="connsiteY10" fmla="*/ 1286214 h 1990725"/>
                <a:gd name="connsiteX11" fmla="*/ 10582275 w 10582275"/>
                <a:gd name="connsiteY11" fmla="*/ 1410039 h 1990725"/>
                <a:gd name="connsiteX0" fmla="*/ 0 w 10582275"/>
                <a:gd name="connsiteY0" fmla="*/ 1052999 h 2017606"/>
                <a:gd name="connsiteX1" fmla="*/ 590550 w 10582275"/>
                <a:gd name="connsiteY1" fmla="*/ 452924 h 2017606"/>
                <a:gd name="connsiteX2" fmla="*/ 1171575 w 10582275"/>
                <a:gd name="connsiteY2" fmla="*/ 576749 h 2017606"/>
                <a:gd name="connsiteX3" fmla="*/ 1771650 w 10582275"/>
                <a:gd name="connsiteY3" fmla="*/ 881549 h 2017606"/>
                <a:gd name="connsiteX4" fmla="*/ 2724150 w 10582275"/>
                <a:gd name="connsiteY4" fmla="*/ 1595924 h 2017606"/>
                <a:gd name="connsiteX5" fmla="*/ 3857625 w 10582275"/>
                <a:gd name="connsiteY5" fmla="*/ 2005499 h 2017606"/>
                <a:gd name="connsiteX6" fmla="*/ 5448300 w 10582275"/>
                <a:gd name="connsiteY6" fmla="*/ 1124436 h 2017606"/>
                <a:gd name="connsiteX7" fmla="*/ 6496050 w 10582275"/>
                <a:gd name="connsiteY7" fmla="*/ 214799 h 2017606"/>
                <a:gd name="connsiteX8" fmla="*/ 7753350 w 10582275"/>
                <a:gd name="connsiteY8" fmla="*/ 43349 h 2017606"/>
                <a:gd name="connsiteX9" fmla="*/ 8963025 w 10582275"/>
                <a:gd name="connsiteY9" fmla="*/ 652949 h 2017606"/>
                <a:gd name="connsiteX10" fmla="*/ 9810750 w 10582275"/>
                <a:gd name="connsiteY10" fmla="*/ 1300649 h 2017606"/>
                <a:gd name="connsiteX11" fmla="*/ 10582275 w 10582275"/>
                <a:gd name="connsiteY11" fmla="*/ 1424474 h 2017606"/>
                <a:gd name="connsiteX0" fmla="*/ 0 w 10582275"/>
                <a:gd name="connsiteY0" fmla="*/ 1052999 h 2017606"/>
                <a:gd name="connsiteX1" fmla="*/ 590550 w 10582275"/>
                <a:gd name="connsiteY1" fmla="*/ 452924 h 2017606"/>
                <a:gd name="connsiteX2" fmla="*/ 1171575 w 10582275"/>
                <a:gd name="connsiteY2" fmla="*/ 576749 h 2017606"/>
                <a:gd name="connsiteX3" fmla="*/ 1771650 w 10582275"/>
                <a:gd name="connsiteY3" fmla="*/ 881549 h 2017606"/>
                <a:gd name="connsiteX4" fmla="*/ 2724150 w 10582275"/>
                <a:gd name="connsiteY4" fmla="*/ 1595924 h 2017606"/>
                <a:gd name="connsiteX5" fmla="*/ 3857625 w 10582275"/>
                <a:gd name="connsiteY5" fmla="*/ 2005499 h 2017606"/>
                <a:gd name="connsiteX6" fmla="*/ 5448300 w 10582275"/>
                <a:gd name="connsiteY6" fmla="*/ 1124436 h 2017606"/>
                <a:gd name="connsiteX7" fmla="*/ 6496050 w 10582275"/>
                <a:gd name="connsiteY7" fmla="*/ 214799 h 2017606"/>
                <a:gd name="connsiteX8" fmla="*/ 7753350 w 10582275"/>
                <a:gd name="connsiteY8" fmla="*/ 43349 h 2017606"/>
                <a:gd name="connsiteX9" fmla="*/ 8963025 w 10582275"/>
                <a:gd name="connsiteY9" fmla="*/ 652949 h 2017606"/>
                <a:gd name="connsiteX10" fmla="*/ 9810750 w 10582275"/>
                <a:gd name="connsiteY10" fmla="*/ 1300649 h 2017606"/>
                <a:gd name="connsiteX11" fmla="*/ 10582275 w 10582275"/>
                <a:gd name="connsiteY11" fmla="*/ 1424474 h 201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82275" h="2017606">
                  <a:moveTo>
                    <a:pt x="0" y="1052999"/>
                  </a:moveTo>
                  <a:cubicBezTo>
                    <a:pt x="38100" y="957749"/>
                    <a:pt x="222885" y="523409"/>
                    <a:pt x="590550" y="452924"/>
                  </a:cubicBezTo>
                  <a:cubicBezTo>
                    <a:pt x="759143" y="420539"/>
                    <a:pt x="905828" y="475784"/>
                    <a:pt x="1171575" y="576749"/>
                  </a:cubicBezTo>
                  <a:cubicBezTo>
                    <a:pt x="1469708" y="689144"/>
                    <a:pt x="1679258" y="821542"/>
                    <a:pt x="1771650" y="881549"/>
                  </a:cubicBezTo>
                  <a:cubicBezTo>
                    <a:pt x="2321243" y="1235879"/>
                    <a:pt x="2395538" y="1386374"/>
                    <a:pt x="2724150" y="1595924"/>
                  </a:cubicBezTo>
                  <a:cubicBezTo>
                    <a:pt x="2982278" y="1760707"/>
                    <a:pt x="3403600" y="2084080"/>
                    <a:pt x="3857625" y="2005499"/>
                  </a:cubicBezTo>
                  <a:cubicBezTo>
                    <a:pt x="4311650" y="1926918"/>
                    <a:pt x="4632960" y="1661646"/>
                    <a:pt x="5448300" y="1124436"/>
                  </a:cubicBezTo>
                  <a:cubicBezTo>
                    <a:pt x="6178279" y="643468"/>
                    <a:pt x="6111875" y="394980"/>
                    <a:pt x="6496050" y="214799"/>
                  </a:cubicBezTo>
                  <a:cubicBezTo>
                    <a:pt x="6880225" y="34618"/>
                    <a:pt x="7147560" y="-61426"/>
                    <a:pt x="7753350" y="43349"/>
                  </a:cubicBezTo>
                  <a:cubicBezTo>
                    <a:pt x="8151495" y="111929"/>
                    <a:pt x="8422005" y="292904"/>
                    <a:pt x="8963025" y="652949"/>
                  </a:cubicBezTo>
                  <a:cubicBezTo>
                    <a:pt x="9374505" y="927269"/>
                    <a:pt x="9444038" y="1150154"/>
                    <a:pt x="9810750" y="1300649"/>
                  </a:cubicBezTo>
                  <a:cubicBezTo>
                    <a:pt x="10108883" y="1423522"/>
                    <a:pt x="10389870" y="1434952"/>
                    <a:pt x="10582275" y="1424474"/>
                  </a:cubicBezTo>
                </a:path>
              </a:pathLst>
            </a:custGeom>
            <a:noFill/>
            <a:ln w="12700" cap="flat">
              <a:solidFill>
                <a:schemeClr val="tx1">
                  <a:alpha val="28000"/>
                </a:schemeClr>
              </a:solidFill>
              <a:prstDash val="solid"/>
              <a:miter/>
            </a:ln>
          </p:spPr>
          <p:txBody>
            <a:bodyPr rtlCol="0" anchor="ctr"/>
            <a:lstStyle/>
            <a:p>
              <a:endParaRPr lang="en-ID"/>
            </a:p>
          </p:txBody>
        </p:sp>
      </p:grpSp>
      <p:sp>
        <p:nvSpPr>
          <p:cNvPr id="82" name="Title 3">
            <a:extLst>
              <a:ext uri="{FF2B5EF4-FFF2-40B4-BE49-F238E27FC236}">
                <a16:creationId xmlns:a16="http://schemas.microsoft.com/office/drawing/2014/main" id="{DA1E8788-FA05-3244-8998-B0512C727D12}"/>
              </a:ext>
            </a:extLst>
          </p:cNvPr>
          <p:cNvSpPr txBox="1">
            <a:spLocks/>
          </p:cNvSpPr>
          <p:nvPr/>
        </p:nvSpPr>
        <p:spPr>
          <a:xfrm>
            <a:off x="1169406" y="3645024"/>
            <a:ext cx="2004588"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800" dirty="0">
                <a:solidFill>
                  <a:schemeClr val="tx1"/>
                </a:solidFill>
                <a:latin typeface="Arial" panose="020B0604020202020204" pitchFamily="34" charset="0"/>
                <a:ea typeface="Roboto" panose="02000000000000000000" pitchFamily="2" charset="0"/>
                <a:cs typeface="Arial" panose="020B0604020202020204" pitchFamily="34" charset="0"/>
              </a:rPr>
              <a:t>Behavior Learning </a:t>
            </a:r>
            <a:br>
              <a:rPr lang="en-US" altLang="zh-CN" sz="18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altLang="zh-CN" sz="1800" dirty="0">
                <a:solidFill>
                  <a:schemeClr val="tx1"/>
                </a:solidFill>
                <a:latin typeface="Arial" panose="020B0604020202020204" pitchFamily="34" charset="0"/>
                <a:ea typeface="Roboto" panose="02000000000000000000" pitchFamily="2" charset="0"/>
                <a:cs typeface="Arial" panose="020B0604020202020204" pitchFamily="34" charset="0"/>
              </a:rPr>
              <a:t>and Modeling</a:t>
            </a:r>
          </a:p>
        </p:txBody>
      </p:sp>
      <p:sp>
        <p:nvSpPr>
          <p:cNvPr id="83" name="Rectangle 82">
            <a:extLst>
              <a:ext uri="{FF2B5EF4-FFF2-40B4-BE49-F238E27FC236}">
                <a16:creationId xmlns:a16="http://schemas.microsoft.com/office/drawing/2014/main" id="{9A4078E6-676C-6F43-A018-74A7B0294ED2}"/>
              </a:ext>
            </a:extLst>
          </p:cNvPr>
          <p:cNvSpPr/>
          <p:nvPr/>
        </p:nvSpPr>
        <p:spPr>
          <a:xfrm>
            <a:off x="4381500" y="1570078"/>
            <a:ext cx="3429000" cy="4386222"/>
          </a:xfrm>
          <a:prstGeom prst="rect">
            <a:avLst/>
          </a:prstGeom>
          <a:solidFill>
            <a:schemeClr val="bg1">
              <a:lumMod val="95000"/>
            </a:schemeClr>
          </a:solidFill>
          <a:ln>
            <a:noFill/>
          </a:ln>
          <a:effectLst>
            <a:outerShdw blurRad="508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1FED98C6-1E93-4E46-996B-E646ED49F71A}"/>
              </a:ext>
            </a:extLst>
          </p:cNvPr>
          <p:cNvSpPr/>
          <p:nvPr/>
        </p:nvSpPr>
        <p:spPr>
          <a:xfrm rot="16200000">
            <a:off x="3778174" y="3495081"/>
            <a:ext cx="705720" cy="705720"/>
          </a:xfrm>
          <a:prstGeom prst="ellipse">
            <a:avLst/>
          </a:prstGeom>
          <a:solidFill>
            <a:srgbClr val="203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5" name="Title 3">
            <a:extLst>
              <a:ext uri="{FF2B5EF4-FFF2-40B4-BE49-F238E27FC236}">
                <a16:creationId xmlns:a16="http://schemas.microsoft.com/office/drawing/2014/main" id="{D2E2DAFC-C112-2A46-A35D-819EAA3CB1E1}"/>
              </a:ext>
            </a:extLst>
          </p:cNvPr>
          <p:cNvSpPr txBox="1">
            <a:spLocks/>
          </p:cNvSpPr>
          <p:nvPr/>
        </p:nvSpPr>
        <p:spPr>
          <a:xfrm>
            <a:off x="5093706" y="3645024"/>
            <a:ext cx="2004588"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800" dirty="0">
                <a:solidFill>
                  <a:schemeClr val="tx1"/>
                </a:solidFill>
                <a:latin typeface="Arial" panose="020B0604020202020204" pitchFamily="34" charset="0"/>
                <a:ea typeface="Roboto" panose="02000000000000000000" pitchFamily="2" charset="0"/>
                <a:cs typeface="Arial" panose="020B0604020202020204" pitchFamily="34" charset="0"/>
              </a:rPr>
              <a:t>Abnormal Behavior Analytics</a:t>
            </a:r>
          </a:p>
        </p:txBody>
      </p:sp>
      <p:sp>
        <p:nvSpPr>
          <p:cNvPr id="86" name="Rectangle 85">
            <a:extLst>
              <a:ext uri="{FF2B5EF4-FFF2-40B4-BE49-F238E27FC236}">
                <a16:creationId xmlns:a16="http://schemas.microsoft.com/office/drawing/2014/main" id="{B679EAF7-1C08-FE43-8894-3B3D629AEA29}"/>
              </a:ext>
            </a:extLst>
          </p:cNvPr>
          <p:cNvSpPr/>
          <p:nvPr/>
        </p:nvSpPr>
        <p:spPr>
          <a:xfrm>
            <a:off x="8273333" y="1570078"/>
            <a:ext cx="3429000" cy="4386222"/>
          </a:xfrm>
          <a:prstGeom prst="rect">
            <a:avLst/>
          </a:prstGeom>
          <a:solidFill>
            <a:schemeClr val="bg1">
              <a:lumMod val="95000"/>
            </a:schemeClr>
          </a:solidFill>
          <a:ln>
            <a:noFill/>
          </a:ln>
          <a:effectLst>
            <a:outerShdw blurRad="508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Title 3">
            <a:extLst>
              <a:ext uri="{FF2B5EF4-FFF2-40B4-BE49-F238E27FC236}">
                <a16:creationId xmlns:a16="http://schemas.microsoft.com/office/drawing/2014/main" id="{D6D904C2-A653-D14B-BBF3-B454FF36A364}"/>
              </a:ext>
            </a:extLst>
          </p:cNvPr>
          <p:cNvSpPr txBox="1">
            <a:spLocks/>
          </p:cNvSpPr>
          <p:nvPr/>
        </p:nvSpPr>
        <p:spPr>
          <a:xfrm>
            <a:off x="8985539" y="3645024"/>
            <a:ext cx="2004588" cy="4985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800" dirty="0">
                <a:solidFill>
                  <a:schemeClr val="tx1"/>
                </a:solidFill>
                <a:latin typeface="Arial" panose="020B0604020202020204" pitchFamily="34" charset="0"/>
                <a:ea typeface="Roboto" panose="02000000000000000000" pitchFamily="2" charset="0"/>
                <a:cs typeface="Arial" panose="020B0604020202020204" pitchFamily="34" charset="0"/>
              </a:rPr>
              <a:t>Threat and Risk Identification</a:t>
            </a:r>
          </a:p>
        </p:txBody>
      </p:sp>
      <p:pic>
        <p:nvPicPr>
          <p:cNvPr id="88" name="Graphic 87">
            <a:extLst>
              <a:ext uri="{FF2B5EF4-FFF2-40B4-BE49-F238E27FC236}">
                <a16:creationId xmlns:a16="http://schemas.microsoft.com/office/drawing/2014/main" id="{711B0DE1-F2C9-7640-A862-75D8616780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5024437" y="2072151"/>
            <a:ext cx="2143126" cy="1267720"/>
          </a:xfrm>
          <a:prstGeom prst="rect">
            <a:avLst/>
          </a:prstGeom>
        </p:spPr>
      </p:pic>
      <p:sp>
        <p:nvSpPr>
          <p:cNvPr id="89" name="Freeform 44">
            <a:extLst>
              <a:ext uri="{FF2B5EF4-FFF2-40B4-BE49-F238E27FC236}">
                <a16:creationId xmlns:a16="http://schemas.microsoft.com/office/drawing/2014/main" id="{0C706C0D-4A63-A84D-8F97-87AD5CFA7541}"/>
              </a:ext>
            </a:extLst>
          </p:cNvPr>
          <p:cNvSpPr>
            <a:spLocks noEditPoints="1"/>
          </p:cNvSpPr>
          <p:nvPr/>
        </p:nvSpPr>
        <p:spPr bwMode="auto">
          <a:xfrm rot="16200000">
            <a:off x="3926557" y="3642563"/>
            <a:ext cx="408954" cy="410754"/>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6 w 96"/>
              <a:gd name="T11" fmla="*/ 52 h 96"/>
              <a:gd name="T12" fmla="*/ 52 w 96"/>
              <a:gd name="T13" fmla="*/ 75 h 96"/>
              <a:gd name="T14" fmla="*/ 48 w 96"/>
              <a:gd name="T15" fmla="*/ 76 h 96"/>
              <a:gd name="T16" fmla="*/ 44 w 96"/>
              <a:gd name="T17" fmla="*/ 75 h 96"/>
              <a:gd name="T18" fmla="*/ 20 w 96"/>
              <a:gd name="T19" fmla="*/ 53 h 96"/>
              <a:gd name="T20" fmla="*/ 19 w 96"/>
              <a:gd name="T21" fmla="*/ 49 h 96"/>
              <a:gd name="T22" fmla="*/ 20 w 96"/>
              <a:gd name="T23" fmla="*/ 44 h 96"/>
              <a:gd name="T24" fmla="*/ 22 w 96"/>
              <a:gd name="T25" fmla="*/ 43 h 96"/>
              <a:gd name="T26" fmla="*/ 30 w 96"/>
              <a:gd name="T27" fmla="*/ 43 h 96"/>
              <a:gd name="T28" fmla="*/ 40 w 96"/>
              <a:gd name="T29" fmla="*/ 52 h 96"/>
              <a:gd name="T30" fmla="*/ 40 w 96"/>
              <a:gd name="T31" fmla="*/ 22 h 96"/>
              <a:gd name="T32" fmla="*/ 46 w 96"/>
              <a:gd name="T33" fmla="*/ 16 h 96"/>
              <a:gd name="T34" fmla="*/ 50 w 96"/>
              <a:gd name="T35" fmla="*/ 16 h 96"/>
              <a:gd name="T36" fmla="*/ 56 w 96"/>
              <a:gd name="T37" fmla="*/ 22 h 96"/>
              <a:gd name="T38" fmla="*/ 56 w 96"/>
              <a:gd name="T39" fmla="*/ 52 h 96"/>
              <a:gd name="T40" fmla="*/ 66 w 96"/>
              <a:gd name="T41" fmla="*/ 42 h 96"/>
              <a:gd name="T42" fmla="*/ 75 w 96"/>
              <a:gd name="T43" fmla="*/ 43 h 96"/>
              <a:gd name="T44" fmla="*/ 76 w 96"/>
              <a:gd name="T45" fmla="*/ 44 h 96"/>
              <a:gd name="T46" fmla="*/ 77 w 96"/>
              <a:gd name="T47" fmla="*/ 48 h 96"/>
              <a:gd name="T48" fmla="*/ 76 w 96"/>
              <a:gd name="T49"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6" y="52"/>
                </a:moveTo>
                <a:cubicBezTo>
                  <a:pt x="52" y="75"/>
                  <a:pt x="52" y="75"/>
                  <a:pt x="52" y="75"/>
                </a:cubicBezTo>
                <a:cubicBezTo>
                  <a:pt x="51" y="76"/>
                  <a:pt x="50" y="76"/>
                  <a:pt x="48" y="76"/>
                </a:cubicBezTo>
                <a:cubicBezTo>
                  <a:pt x="46" y="76"/>
                  <a:pt x="45" y="76"/>
                  <a:pt x="44" y="75"/>
                </a:cubicBezTo>
                <a:cubicBezTo>
                  <a:pt x="20" y="53"/>
                  <a:pt x="20" y="53"/>
                  <a:pt x="20" y="53"/>
                </a:cubicBezTo>
                <a:cubicBezTo>
                  <a:pt x="19" y="52"/>
                  <a:pt x="19" y="50"/>
                  <a:pt x="19" y="49"/>
                </a:cubicBezTo>
                <a:cubicBezTo>
                  <a:pt x="19" y="47"/>
                  <a:pt x="19" y="45"/>
                  <a:pt x="20" y="44"/>
                </a:cubicBezTo>
                <a:cubicBezTo>
                  <a:pt x="22" y="43"/>
                  <a:pt x="22" y="43"/>
                  <a:pt x="22" y="43"/>
                </a:cubicBezTo>
                <a:cubicBezTo>
                  <a:pt x="24" y="41"/>
                  <a:pt x="28" y="41"/>
                  <a:pt x="30" y="43"/>
                </a:cubicBezTo>
                <a:cubicBezTo>
                  <a:pt x="40" y="52"/>
                  <a:pt x="40" y="52"/>
                  <a:pt x="40" y="52"/>
                </a:cubicBezTo>
                <a:cubicBezTo>
                  <a:pt x="40" y="22"/>
                  <a:pt x="40" y="22"/>
                  <a:pt x="40" y="22"/>
                </a:cubicBezTo>
                <a:cubicBezTo>
                  <a:pt x="40" y="19"/>
                  <a:pt x="43" y="16"/>
                  <a:pt x="46" y="16"/>
                </a:cubicBezTo>
                <a:cubicBezTo>
                  <a:pt x="50" y="16"/>
                  <a:pt x="50" y="16"/>
                  <a:pt x="50" y="16"/>
                </a:cubicBezTo>
                <a:cubicBezTo>
                  <a:pt x="53" y="16"/>
                  <a:pt x="56" y="19"/>
                  <a:pt x="56" y="22"/>
                </a:cubicBezTo>
                <a:cubicBezTo>
                  <a:pt x="56" y="52"/>
                  <a:pt x="56" y="52"/>
                  <a:pt x="56" y="52"/>
                </a:cubicBezTo>
                <a:cubicBezTo>
                  <a:pt x="66" y="42"/>
                  <a:pt x="66" y="42"/>
                  <a:pt x="66" y="42"/>
                </a:cubicBezTo>
                <a:cubicBezTo>
                  <a:pt x="68" y="40"/>
                  <a:pt x="72" y="40"/>
                  <a:pt x="75" y="43"/>
                </a:cubicBezTo>
                <a:cubicBezTo>
                  <a:pt x="76" y="44"/>
                  <a:pt x="76" y="44"/>
                  <a:pt x="76" y="44"/>
                </a:cubicBezTo>
                <a:cubicBezTo>
                  <a:pt x="77" y="45"/>
                  <a:pt x="77" y="46"/>
                  <a:pt x="77" y="48"/>
                </a:cubicBezTo>
                <a:cubicBezTo>
                  <a:pt x="77" y="50"/>
                  <a:pt x="77" y="51"/>
                  <a:pt x="76"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endParaRPr lang="id-ID"/>
          </a:p>
        </p:txBody>
      </p:sp>
      <p:sp>
        <p:nvSpPr>
          <p:cNvPr id="90" name="Oval 89">
            <a:extLst>
              <a:ext uri="{FF2B5EF4-FFF2-40B4-BE49-F238E27FC236}">
                <a16:creationId xmlns:a16="http://schemas.microsoft.com/office/drawing/2014/main" id="{FD4285AD-ADA9-9E4B-A691-52A22CF0C140}"/>
              </a:ext>
            </a:extLst>
          </p:cNvPr>
          <p:cNvSpPr/>
          <p:nvPr/>
        </p:nvSpPr>
        <p:spPr>
          <a:xfrm rot="16200000">
            <a:off x="7689057" y="3495081"/>
            <a:ext cx="705720" cy="705720"/>
          </a:xfrm>
          <a:prstGeom prst="ellipse">
            <a:avLst/>
          </a:prstGeom>
          <a:solidFill>
            <a:srgbClr val="203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1" name="Freeform 44">
            <a:extLst>
              <a:ext uri="{FF2B5EF4-FFF2-40B4-BE49-F238E27FC236}">
                <a16:creationId xmlns:a16="http://schemas.microsoft.com/office/drawing/2014/main" id="{D0995257-63EA-AE4A-B5E1-5DDD331E112F}"/>
              </a:ext>
            </a:extLst>
          </p:cNvPr>
          <p:cNvSpPr>
            <a:spLocks noEditPoints="1"/>
          </p:cNvSpPr>
          <p:nvPr/>
        </p:nvSpPr>
        <p:spPr bwMode="auto">
          <a:xfrm rot="16200000">
            <a:off x="7837440" y="3642563"/>
            <a:ext cx="408954" cy="410754"/>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6 w 96"/>
              <a:gd name="T11" fmla="*/ 52 h 96"/>
              <a:gd name="T12" fmla="*/ 52 w 96"/>
              <a:gd name="T13" fmla="*/ 75 h 96"/>
              <a:gd name="T14" fmla="*/ 48 w 96"/>
              <a:gd name="T15" fmla="*/ 76 h 96"/>
              <a:gd name="T16" fmla="*/ 44 w 96"/>
              <a:gd name="T17" fmla="*/ 75 h 96"/>
              <a:gd name="T18" fmla="*/ 20 w 96"/>
              <a:gd name="T19" fmla="*/ 53 h 96"/>
              <a:gd name="T20" fmla="*/ 19 w 96"/>
              <a:gd name="T21" fmla="*/ 49 h 96"/>
              <a:gd name="T22" fmla="*/ 20 w 96"/>
              <a:gd name="T23" fmla="*/ 44 h 96"/>
              <a:gd name="T24" fmla="*/ 22 w 96"/>
              <a:gd name="T25" fmla="*/ 43 h 96"/>
              <a:gd name="T26" fmla="*/ 30 w 96"/>
              <a:gd name="T27" fmla="*/ 43 h 96"/>
              <a:gd name="T28" fmla="*/ 40 w 96"/>
              <a:gd name="T29" fmla="*/ 52 h 96"/>
              <a:gd name="T30" fmla="*/ 40 w 96"/>
              <a:gd name="T31" fmla="*/ 22 h 96"/>
              <a:gd name="T32" fmla="*/ 46 w 96"/>
              <a:gd name="T33" fmla="*/ 16 h 96"/>
              <a:gd name="T34" fmla="*/ 50 w 96"/>
              <a:gd name="T35" fmla="*/ 16 h 96"/>
              <a:gd name="T36" fmla="*/ 56 w 96"/>
              <a:gd name="T37" fmla="*/ 22 h 96"/>
              <a:gd name="T38" fmla="*/ 56 w 96"/>
              <a:gd name="T39" fmla="*/ 52 h 96"/>
              <a:gd name="T40" fmla="*/ 66 w 96"/>
              <a:gd name="T41" fmla="*/ 42 h 96"/>
              <a:gd name="T42" fmla="*/ 75 w 96"/>
              <a:gd name="T43" fmla="*/ 43 h 96"/>
              <a:gd name="T44" fmla="*/ 76 w 96"/>
              <a:gd name="T45" fmla="*/ 44 h 96"/>
              <a:gd name="T46" fmla="*/ 77 w 96"/>
              <a:gd name="T47" fmla="*/ 48 h 96"/>
              <a:gd name="T48" fmla="*/ 76 w 96"/>
              <a:gd name="T49"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6" y="52"/>
                </a:moveTo>
                <a:cubicBezTo>
                  <a:pt x="52" y="75"/>
                  <a:pt x="52" y="75"/>
                  <a:pt x="52" y="75"/>
                </a:cubicBezTo>
                <a:cubicBezTo>
                  <a:pt x="51" y="76"/>
                  <a:pt x="50" y="76"/>
                  <a:pt x="48" y="76"/>
                </a:cubicBezTo>
                <a:cubicBezTo>
                  <a:pt x="46" y="76"/>
                  <a:pt x="45" y="76"/>
                  <a:pt x="44" y="75"/>
                </a:cubicBezTo>
                <a:cubicBezTo>
                  <a:pt x="20" y="53"/>
                  <a:pt x="20" y="53"/>
                  <a:pt x="20" y="53"/>
                </a:cubicBezTo>
                <a:cubicBezTo>
                  <a:pt x="19" y="52"/>
                  <a:pt x="19" y="50"/>
                  <a:pt x="19" y="49"/>
                </a:cubicBezTo>
                <a:cubicBezTo>
                  <a:pt x="19" y="47"/>
                  <a:pt x="19" y="45"/>
                  <a:pt x="20" y="44"/>
                </a:cubicBezTo>
                <a:cubicBezTo>
                  <a:pt x="22" y="43"/>
                  <a:pt x="22" y="43"/>
                  <a:pt x="22" y="43"/>
                </a:cubicBezTo>
                <a:cubicBezTo>
                  <a:pt x="24" y="41"/>
                  <a:pt x="28" y="41"/>
                  <a:pt x="30" y="43"/>
                </a:cubicBezTo>
                <a:cubicBezTo>
                  <a:pt x="40" y="52"/>
                  <a:pt x="40" y="52"/>
                  <a:pt x="40" y="52"/>
                </a:cubicBezTo>
                <a:cubicBezTo>
                  <a:pt x="40" y="22"/>
                  <a:pt x="40" y="22"/>
                  <a:pt x="40" y="22"/>
                </a:cubicBezTo>
                <a:cubicBezTo>
                  <a:pt x="40" y="19"/>
                  <a:pt x="43" y="16"/>
                  <a:pt x="46" y="16"/>
                </a:cubicBezTo>
                <a:cubicBezTo>
                  <a:pt x="50" y="16"/>
                  <a:pt x="50" y="16"/>
                  <a:pt x="50" y="16"/>
                </a:cubicBezTo>
                <a:cubicBezTo>
                  <a:pt x="53" y="16"/>
                  <a:pt x="56" y="19"/>
                  <a:pt x="56" y="22"/>
                </a:cubicBezTo>
                <a:cubicBezTo>
                  <a:pt x="56" y="52"/>
                  <a:pt x="56" y="52"/>
                  <a:pt x="56" y="52"/>
                </a:cubicBezTo>
                <a:cubicBezTo>
                  <a:pt x="66" y="42"/>
                  <a:pt x="66" y="42"/>
                  <a:pt x="66" y="42"/>
                </a:cubicBezTo>
                <a:cubicBezTo>
                  <a:pt x="68" y="40"/>
                  <a:pt x="72" y="40"/>
                  <a:pt x="75" y="43"/>
                </a:cubicBezTo>
                <a:cubicBezTo>
                  <a:pt x="76" y="44"/>
                  <a:pt x="76" y="44"/>
                  <a:pt x="76" y="44"/>
                </a:cubicBezTo>
                <a:cubicBezTo>
                  <a:pt x="77" y="45"/>
                  <a:pt x="77" y="46"/>
                  <a:pt x="77" y="48"/>
                </a:cubicBezTo>
                <a:cubicBezTo>
                  <a:pt x="77" y="50"/>
                  <a:pt x="77" y="51"/>
                  <a:pt x="76"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92" name="Group 91">
            <a:extLst>
              <a:ext uri="{FF2B5EF4-FFF2-40B4-BE49-F238E27FC236}">
                <a16:creationId xmlns:a16="http://schemas.microsoft.com/office/drawing/2014/main" id="{058A42D9-EE11-564B-9FE1-DD33B6B800D8}"/>
              </a:ext>
            </a:extLst>
          </p:cNvPr>
          <p:cNvGrpSpPr/>
          <p:nvPr/>
        </p:nvGrpSpPr>
        <p:grpSpPr>
          <a:xfrm>
            <a:off x="9080852" y="2178756"/>
            <a:ext cx="1813963" cy="1129935"/>
            <a:chOff x="9238479" y="2369145"/>
            <a:chExt cx="1508318" cy="939546"/>
          </a:xfrm>
        </p:grpSpPr>
        <p:sp>
          <p:nvSpPr>
            <p:cNvPr id="93" name="Partial Circle 51">
              <a:extLst>
                <a:ext uri="{FF2B5EF4-FFF2-40B4-BE49-F238E27FC236}">
                  <a16:creationId xmlns:a16="http://schemas.microsoft.com/office/drawing/2014/main" id="{B5C94392-9426-0F41-B548-90605A678D0E}"/>
                </a:ext>
              </a:extLst>
            </p:cNvPr>
            <p:cNvSpPr/>
            <p:nvPr/>
          </p:nvSpPr>
          <p:spPr>
            <a:xfrm>
              <a:off x="9380341" y="2480814"/>
              <a:ext cx="354458" cy="310925"/>
            </a:xfrm>
            <a:custGeom>
              <a:avLst/>
              <a:gdLst>
                <a:gd name="connsiteX0" fmla="*/ 89191 w 1407051"/>
                <a:gd name="connsiteY0" fmla="*/ 360682 h 1407051"/>
                <a:gd name="connsiteX1" fmla="*/ 443649 w 1407051"/>
                <a:gd name="connsiteY1" fmla="*/ 49757 h 1407051"/>
                <a:gd name="connsiteX2" fmla="*/ 703526 w 1407051"/>
                <a:gd name="connsiteY2" fmla="*/ 703526 h 1407051"/>
                <a:gd name="connsiteX3" fmla="*/ 89191 w 1407051"/>
                <a:gd name="connsiteY3" fmla="*/ 360682 h 1407051"/>
                <a:gd name="connsiteX0" fmla="*/ 614335 w 705775"/>
                <a:gd name="connsiteY0" fmla="*/ 653769 h 745209"/>
                <a:gd name="connsiteX1" fmla="*/ 0 w 705775"/>
                <a:gd name="connsiteY1" fmla="*/ 310925 h 745209"/>
                <a:gd name="connsiteX2" fmla="*/ 354458 w 705775"/>
                <a:gd name="connsiteY2" fmla="*/ 0 h 745209"/>
                <a:gd name="connsiteX3" fmla="*/ 705775 w 705775"/>
                <a:gd name="connsiteY3" fmla="*/ 745209 h 745209"/>
                <a:gd name="connsiteX0" fmla="*/ 614335 w 614335"/>
                <a:gd name="connsiteY0" fmla="*/ 653769 h 653769"/>
                <a:gd name="connsiteX1" fmla="*/ 0 w 614335"/>
                <a:gd name="connsiteY1" fmla="*/ 310925 h 653769"/>
                <a:gd name="connsiteX2" fmla="*/ 354458 w 614335"/>
                <a:gd name="connsiteY2" fmla="*/ 0 h 653769"/>
                <a:gd name="connsiteX0" fmla="*/ 0 w 354458"/>
                <a:gd name="connsiteY0" fmla="*/ 310925 h 310925"/>
                <a:gd name="connsiteX1" fmla="*/ 354458 w 354458"/>
                <a:gd name="connsiteY1" fmla="*/ 0 h 310925"/>
              </a:gdLst>
              <a:ahLst/>
              <a:cxnLst>
                <a:cxn ang="0">
                  <a:pos x="connsiteX0" y="connsiteY0"/>
                </a:cxn>
                <a:cxn ang="0">
                  <a:pos x="connsiteX1" y="connsiteY1"/>
                </a:cxn>
              </a:cxnLst>
              <a:rect l="l" t="t" r="r" b="b"/>
              <a:pathLst>
                <a:path w="354458" h="310925">
                  <a:moveTo>
                    <a:pt x="0" y="310925"/>
                  </a:moveTo>
                  <a:cubicBezTo>
                    <a:pt x="78871" y="169597"/>
                    <a:pt x="204059" y="59785"/>
                    <a:pt x="354458" y="0"/>
                  </a:cubicBez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4" name="Freeform: Shape 3">
              <a:extLst>
                <a:ext uri="{FF2B5EF4-FFF2-40B4-BE49-F238E27FC236}">
                  <a16:creationId xmlns:a16="http://schemas.microsoft.com/office/drawing/2014/main" id="{A788F430-4778-3A4C-BA93-A33E7705C5BA}"/>
                </a:ext>
              </a:extLst>
            </p:cNvPr>
            <p:cNvSpPr/>
            <p:nvPr/>
          </p:nvSpPr>
          <p:spPr>
            <a:xfrm>
              <a:off x="9371537" y="2982481"/>
              <a:ext cx="269811" cy="307847"/>
            </a:xfrm>
            <a:custGeom>
              <a:avLst/>
              <a:gdLst>
                <a:gd name="connsiteX0" fmla="*/ 259715 w 269811"/>
                <a:gd name="connsiteY0" fmla="*/ 154877 h 307847"/>
                <a:gd name="connsiteX1" fmla="*/ 269812 w 269811"/>
                <a:gd name="connsiteY1" fmla="*/ 69532 h 307847"/>
                <a:gd name="connsiteX2" fmla="*/ 269812 w 269811"/>
                <a:gd name="connsiteY2" fmla="*/ 69151 h 307847"/>
                <a:gd name="connsiteX3" fmla="*/ 20066 w 269811"/>
                <a:gd name="connsiteY3" fmla="*/ 0 h 307847"/>
                <a:gd name="connsiteX4" fmla="*/ 20066 w 269811"/>
                <a:gd name="connsiteY4" fmla="*/ 307848 h 307847"/>
                <a:gd name="connsiteX5" fmla="*/ 269145 w 269811"/>
                <a:gd name="connsiteY5" fmla="*/ 237077 h 307847"/>
                <a:gd name="connsiteX6" fmla="*/ 259715 w 269811"/>
                <a:gd name="connsiteY6" fmla="*/ 154877 h 30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11" h="307847">
                  <a:moveTo>
                    <a:pt x="259715" y="154877"/>
                  </a:moveTo>
                  <a:cubicBezTo>
                    <a:pt x="259715" y="125444"/>
                    <a:pt x="263335" y="96869"/>
                    <a:pt x="269812" y="69532"/>
                  </a:cubicBezTo>
                  <a:lnTo>
                    <a:pt x="269812" y="69151"/>
                  </a:lnTo>
                  <a:lnTo>
                    <a:pt x="20066" y="0"/>
                  </a:lnTo>
                  <a:cubicBezTo>
                    <a:pt x="20066" y="0"/>
                    <a:pt x="-25083" y="154877"/>
                    <a:pt x="20066" y="307848"/>
                  </a:cubicBezTo>
                  <a:lnTo>
                    <a:pt x="269145" y="237077"/>
                  </a:lnTo>
                  <a:cubicBezTo>
                    <a:pt x="263049" y="210598"/>
                    <a:pt x="259715" y="183166"/>
                    <a:pt x="259715" y="154877"/>
                  </a:cubicBezTo>
                  <a:close/>
                </a:path>
              </a:pathLst>
            </a:custGeom>
            <a:solidFill>
              <a:schemeClr val="bg1">
                <a:lumMod val="85000"/>
              </a:schemeClr>
            </a:solidFill>
            <a:ln w="9525" cap="flat">
              <a:noFill/>
              <a:prstDash val="solid"/>
              <a:miter/>
            </a:ln>
            <a:effectLst>
              <a:innerShdw blurRad="63500" dist="25400" dir="13500000">
                <a:prstClr val="black">
                  <a:alpha val="42000"/>
                </a:prstClr>
              </a:innerShdw>
            </a:effectLst>
          </p:spPr>
          <p:txBody>
            <a:bodyPr rtlCol="0" anchor="ctr"/>
            <a:lstStyle/>
            <a:p>
              <a:endParaRPr lang="en-ID"/>
            </a:p>
          </p:txBody>
        </p:sp>
        <p:sp>
          <p:nvSpPr>
            <p:cNvPr id="95" name="Freeform: Shape 4">
              <a:extLst>
                <a:ext uri="{FF2B5EF4-FFF2-40B4-BE49-F238E27FC236}">
                  <a16:creationId xmlns:a16="http://schemas.microsoft.com/office/drawing/2014/main" id="{FD60A2C5-BF03-1640-B160-94B0A64D8CA4}"/>
                </a:ext>
              </a:extLst>
            </p:cNvPr>
            <p:cNvSpPr/>
            <p:nvPr/>
          </p:nvSpPr>
          <p:spPr>
            <a:xfrm>
              <a:off x="9398937" y="2701303"/>
              <a:ext cx="331565" cy="330041"/>
            </a:xfrm>
            <a:custGeom>
              <a:avLst/>
              <a:gdLst>
                <a:gd name="connsiteX0" fmla="*/ 250127 w 331565"/>
                <a:gd name="connsiteY0" fmla="*/ 323374 h 330041"/>
                <a:gd name="connsiteX1" fmla="*/ 331565 w 331565"/>
                <a:gd name="connsiteY1" fmla="*/ 185928 h 330041"/>
                <a:gd name="connsiteX2" fmla="*/ 149352 w 331565"/>
                <a:gd name="connsiteY2" fmla="*/ 0 h 330041"/>
                <a:gd name="connsiteX3" fmla="*/ 0 w 331565"/>
                <a:gd name="connsiteY3" fmla="*/ 260890 h 330041"/>
                <a:gd name="connsiteX4" fmla="*/ 246126 w 331565"/>
                <a:gd name="connsiteY4" fmla="*/ 330041 h 330041"/>
                <a:gd name="connsiteX5" fmla="*/ 250127 w 331565"/>
                <a:gd name="connsiteY5" fmla="*/ 323374 h 33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565" h="330041">
                  <a:moveTo>
                    <a:pt x="250127" y="323374"/>
                  </a:moveTo>
                  <a:cubicBezTo>
                    <a:pt x="266986" y="271463"/>
                    <a:pt x="295085" y="224790"/>
                    <a:pt x="331565" y="185928"/>
                  </a:cubicBezTo>
                  <a:lnTo>
                    <a:pt x="149352" y="0"/>
                  </a:lnTo>
                  <a:cubicBezTo>
                    <a:pt x="149352" y="0"/>
                    <a:pt x="42386" y="90297"/>
                    <a:pt x="0" y="260890"/>
                  </a:cubicBezTo>
                  <a:lnTo>
                    <a:pt x="246126" y="330041"/>
                  </a:lnTo>
                  <a:lnTo>
                    <a:pt x="250127" y="323374"/>
                  </a:lnTo>
                  <a:close/>
                </a:path>
              </a:pathLst>
            </a:custGeom>
            <a:solidFill>
              <a:schemeClr val="bg1">
                <a:lumMod val="65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6" name="Freeform: Shape 5">
              <a:extLst>
                <a:ext uri="{FF2B5EF4-FFF2-40B4-BE49-F238E27FC236}">
                  <a16:creationId xmlns:a16="http://schemas.microsoft.com/office/drawing/2014/main" id="{9159A5ED-0DBB-1D4D-9D8F-76A890387642}"/>
                </a:ext>
              </a:extLst>
            </p:cNvPr>
            <p:cNvSpPr/>
            <p:nvPr/>
          </p:nvSpPr>
          <p:spPr>
            <a:xfrm>
              <a:off x="9564862" y="2528996"/>
              <a:ext cx="324992" cy="341947"/>
            </a:xfrm>
            <a:custGeom>
              <a:avLst/>
              <a:gdLst>
                <a:gd name="connsiteX0" fmla="*/ 183833 w 324992"/>
                <a:gd name="connsiteY0" fmla="*/ 340138 h 341947"/>
                <a:gd name="connsiteX1" fmla="*/ 324993 w 324992"/>
                <a:gd name="connsiteY1" fmla="*/ 259080 h 341947"/>
                <a:gd name="connsiteX2" fmla="*/ 257175 w 324992"/>
                <a:gd name="connsiteY2" fmla="*/ 0 h 341947"/>
                <a:gd name="connsiteX3" fmla="*/ 0 w 324992"/>
                <a:gd name="connsiteY3" fmla="*/ 159449 h 341947"/>
                <a:gd name="connsiteX4" fmla="*/ 180689 w 324992"/>
                <a:gd name="connsiteY4" fmla="*/ 341948 h 341947"/>
                <a:gd name="connsiteX5" fmla="*/ 183833 w 324992"/>
                <a:gd name="connsiteY5" fmla="*/ 340138 h 3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992" h="341947">
                  <a:moveTo>
                    <a:pt x="183833" y="340138"/>
                  </a:moveTo>
                  <a:cubicBezTo>
                    <a:pt x="223647" y="303371"/>
                    <a:pt x="271748" y="275273"/>
                    <a:pt x="324993" y="259080"/>
                  </a:cubicBezTo>
                  <a:lnTo>
                    <a:pt x="257175" y="0"/>
                  </a:lnTo>
                  <a:cubicBezTo>
                    <a:pt x="257175" y="0"/>
                    <a:pt x="104489" y="42386"/>
                    <a:pt x="0" y="159449"/>
                  </a:cubicBezTo>
                  <a:lnTo>
                    <a:pt x="180689" y="341948"/>
                  </a:lnTo>
                  <a:lnTo>
                    <a:pt x="183833" y="340138"/>
                  </a:lnTo>
                  <a:close/>
                </a:path>
              </a:pathLst>
            </a:custGeom>
            <a:solidFill>
              <a:schemeClr val="bg1">
                <a:lumMod val="50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7" name="Freeform: Shape 6">
              <a:extLst>
                <a:ext uri="{FF2B5EF4-FFF2-40B4-BE49-F238E27FC236}">
                  <a16:creationId xmlns:a16="http://schemas.microsoft.com/office/drawing/2014/main" id="{BA71A3DB-68D0-6A46-8BC0-9177FECDFAC0}"/>
                </a:ext>
              </a:extLst>
            </p:cNvPr>
            <p:cNvSpPr/>
            <p:nvPr/>
          </p:nvSpPr>
          <p:spPr>
            <a:xfrm>
              <a:off x="10350008" y="2982481"/>
              <a:ext cx="269906" cy="307847"/>
            </a:xfrm>
            <a:custGeom>
              <a:avLst/>
              <a:gdLst>
                <a:gd name="connsiteX0" fmla="*/ 10096 w 269906"/>
                <a:gd name="connsiteY0" fmla="*/ 154877 h 307847"/>
                <a:gd name="connsiteX1" fmla="*/ 0 w 269906"/>
                <a:gd name="connsiteY1" fmla="*/ 69532 h 307847"/>
                <a:gd name="connsiteX2" fmla="*/ 0 w 269906"/>
                <a:gd name="connsiteY2" fmla="*/ 69151 h 307847"/>
                <a:gd name="connsiteX3" fmla="*/ 249841 w 269906"/>
                <a:gd name="connsiteY3" fmla="*/ 0 h 307847"/>
                <a:gd name="connsiteX4" fmla="*/ 249841 w 269906"/>
                <a:gd name="connsiteY4" fmla="*/ 307848 h 307847"/>
                <a:gd name="connsiteX5" fmla="*/ 762 w 269906"/>
                <a:gd name="connsiteY5" fmla="*/ 237077 h 307847"/>
                <a:gd name="connsiteX6" fmla="*/ 10096 w 269906"/>
                <a:gd name="connsiteY6" fmla="*/ 154877 h 30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906" h="307847">
                  <a:moveTo>
                    <a:pt x="10096" y="154877"/>
                  </a:moveTo>
                  <a:cubicBezTo>
                    <a:pt x="10096" y="125444"/>
                    <a:pt x="6477" y="96869"/>
                    <a:pt x="0" y="69532"/>
                  </a:cubicBezTo>
                  <a:lnTo>
                    <a:pt x="0" y="69151"/>
                  </a:lnTo>
                  <a:lnTo>
                    <a:pt x="249841" y="0"/>
                  </a:lnTo>
                  <a:cubicBezTo>
                    <a:pt x="249841" y="0"/>
                    <a:pt x="294989" y="154877"/>
                    <a:pt x="249841" y="307848"/>
                  </a:cubicBezTo>
                  <a:lnTo>
                    <a:pt x="762" y="237077"/>
                  </a:lnTo>
                  <a:cubicBezTo>
                    <a:pt x="6763" y="210598"/>
                    <a:pt x="10096" y="183166"/>
                    <a:pt x="10096" y="154877"/>
                  </a:cubicBezTo>
                  <a:close/>
                </a:path>
              </a:pathLst>
            </a:custGeom>
            <a:solidFill>
              <a:schemeClr val="tx1">
                <a:lumMod val="85000"/>
                <a:lumOff val="15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8" name="Freeform: Shape 7">
              <a:extLst>
                <a:ext uri="{FF2B5EF4-FFF2-40B4-BE49-F238E27FC236}">
                  <a16:creationId xmlns:a16="http://schemas.microsoft.com/office/drawing/2014/main" id="{743E9387-CF1E-9F46-9D35-AEA3DF337C09}"/>
                </a:ext>
              </a:extLst>
            </p:cNvPr>
            <p:cNvSpPr/>
            <p:nvPr/>
          </p:nvSpPr>
          <p:spPr>
            <a:xfrm>
              <a:off x="10260854" y="2701303"/>
              <a:ext cx="331565" cy="330041"/>
            </a:xfrm>
            <a:custGeom>
              <a:avLst/>
              <a:gdLst>
                <a:gd name="connsiteX0" fmla="*/ 81439 w 331565"/>
                <a:gd name="connsiteY0" fmla="*/ 323374 h 330041"/>
                <a:gd name="connsiteX1" fmla="*/ 0 w 331565"/>
                <a:gd name="connsiteY1" fmla="*/ 185928 h 330041"/>
                <a:gd name="connsiteX2" fmla="*/ 182213 w 331565"/>
                <a:gd name="connsiteY2" fmla="*/ 0 h 330041"/>
                <a:gd name="connsiteX3" fmla="*/ 331565 w 331565"/>
                <a:gd name="connsiteY3" fmla="*/ 260890 h 330041"/>
                <a:gd name="connsiteX4" fmla="*/ 85439 w 331565"/>
                <a:gd name="connsiteY4" fmla="*/ 330041 h 330041"/>
                <a:gd name="connsiteX5" fmla="*/ 81439 w 331565"/>
                <a:gd name="connsiteY5" fmla="*/ 323374 h 33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565" h="330041">
                  <a:moveTo>
                    <a:pt x="81439" y="323374"/>
                  </a:moveTo>
                  <a:cubicBezTo>
                    <a:pt x="64579" y="271463"/>
                    <a:pt x="36481" y="224790"/>
                    <a:pt x="0" y="185928"/>
                  </a:cubicBezTo>
                  <a:lnTo>
                    <a:pt x="182213" y="0"/>
                  </a:lnTo>
                  <a:cubicBezTo>
                    <a:pt x="182213" y="0"/>
                    <a:pt x="289179" y="90297"/>
                    <a:pt x="331565" y="260890"/>
                  </a:cubicBezTo>
                  <a:lnTo>
                    <a:pt x="85439" y="330041"/>
                  </a:lnTo>
                  <a:lnTo>
                    <a:pt x="81439" y="323374"/>
                  </a:lnTo>
                  <a:close/>
                </a:path>
              </a:pathLst>
            </a:custGeom>
            <a:solidFill>
              <a:schemeClr val="tx1">
                <a:lumMod val="75000"/>
                <a:lumOff val="25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99" name="Freeform: Shape 8">
              <a:extLst>
                <a:ext uri="{FF2B5EF4-FFF2-40B4-BE49-F238E27FC236}">
                  <a16:creationId xmlns:a16="http://schemas.microsoft.com/office/drawing/2014/main" id="{7320AA8A-FC55-7F45-8C9D-12EBFDC6FC5A}"/>
                </a:ext>
              </a:extLst>
            </p:cNvPr>
            <p:cNvSpPr/>
            <p:nvPr/>
          </p:nvSpPr>
          <p:spPr>
            <a:xfrm>
              <a:off x="10101501" y="2528901"/>
              <a:ext cx="324897" cy="342042"/>
            </a:xfrm>
            <a:custGeom>
              <a:avLst/>
              <a:gdLst>
                <a:gd name="connsiteX0" fmla="*/ 141161 w 324897"/>
                <a:gd name="connsiteY0" fmla="*/ 340233 h 342042"/>
                <a:gd name="connsiteX1" fmla="*/ 0 w 324897"/>
                <a:gd name="connsiteY1" fmla="*/ 259175 h 342042"/>
                <a:gd name="connsiteX2" fmla="*/ 67723 w 324897"/>
                <a:gd name="connsiteY2" fmla="*/ 0 h 342042"/>
                <a:gd name="connsiteX3" fmla="*/ 324898 w 324897"/>
                <a:gd name="connsiteY3" fmla="*/ 159449 h 342042"/>
                <a:gd name="connsiteX4" fmla="*/ 144304 w 324897"/>
                <a:gd name="connsiteY4" fmla="*/ 342043 h 342042"/>
                <a:gd name="connsiteX5" fmla="*/ 141161 w 324897"/>
                <a:gd name="connsiteY5" fmla="*/ 340233 h 34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897" h="342042">
                  <a:moveTo>
                    <a:pt x="141161" y="340233"/>
                  </a:moveTo>
                  <a:cubicBezTo>
                    <a:pt x="101346" y="303467"/>
                    <a:pt x="53245" y="275368"/>
                    <a:pt x="0" y="259175"/>
                  </a:cubicBezTo>
                  <a:lnTo>
                    <a:pt x="67723" y="0"/>
                  </a:lnTo>
                  <a:cubicBezTo>
                    <a:pt x="67723" y="0"/>
                    <a:pt x="234506" y="45434"/>
                    <a:pt x="324898" y="159449"/>
                  </a:cubicBezTo>
                  <a:lnTo>
                    <a:pt x="144304" y="342043"/>
                  </a:lnTo>
                  <a:lnTo>
                    <a:pt x="141161" y="340233"/>
                  </a:lnTo>
                  <a:close/>
                </a:path>
              </a:pathLst>
            </a:custGeom>
            <a:solidFill>
              <a:schemeClr val="tx1">
                <a:lumMod val="65000"/>
                <a:lumOff val="35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100" name="Freeform: Shape 9">
              <a:extLst>
                <a:ext uri="{FF2B5EF4-FFF2-40B4-BE49-F238E27FC236}">
                  <a16:creationId xmlns:a16="http://schemas.microsoft.com/office/drawing/2014/main" id="{26CE1A0C-7D39-6649-9F8C-98A43FB8E3FF}"/>
                </a:ext>
              </a:extLst>
            </p:cNvPr>
            <p:cNvSpPr/>
            <p:nvPr/>
          </p:nvSpPr>
          <p:spPr>
            <a:xfrm>
              <a:off x="9841373" y="2502770"/>
              <a:ext cx="306609" cy="279971"/>
            </a:xfrm>
            <a:custGeom>
              <a:avLst/>
              <a:gdLst>
                <a:gd name="connsiteX0" fmla="*/ 154876 w 306609"/>
                <a:gd name="connsiteY0" fmla="*/ 269494 h 279971"/>
                <a:gd name="connsiteX1" fmla="*/ 240792 w 306609"/>
                <a:gd name="connsiteY1" fmla="*/ 279781 h 279971"/>
                <a:gd name="connsiteX2" fmla="*/ 306610 w 306609"/>
                <a:gd name="connsiteY2" fmla="*/ 21844 h 279971"/>
                <a:gd name="connsiteX3" fmla="*/ 0 w 306609"/>
                <a:gd name="connsiteY3" fmla="*/ 21844 h 279971"/>
                <a:gd name="connsiteX4" fmla="*/ 68008 w 306609"/>
                <a:gd name="connsiteY4" fmla="*/ 279972 h 279971"/>
                <a:gd name="connsiteX5" fmla="*/ 154876 w 306609"/>
                <a:gd name="connsiteY5" fmla="*/ 269494 h 279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09" h="279971">
                  <a:moveTo>
                    <a:pt x="154876" y="269494"/>
                  </a:moveTo>
                  <a:cubicBezTo>
                    <a:pt x="184499" y="269494"/>
                    <a:pt x="213265" y="273114"/>
                    <a:pt x="240792" y="279781"/>
                  </a:cubicBezTo>
                  <a:lnTo>
                    <a:pt x="306610" y="21844"/>
                  </a:lnTo>
                  <a:cubicBezTo>
                    <a:pt x="306610" y="21844"/>
                    <a:pt x="184309" y="-27305"/>
                    <a:pt x="0" y="21844"/>
                  </a:cubicBezTo>
                  <a:lnTo>
                    <a:pt x="68008" y="279972"/>
                  </a:lnTo>
                  <a:cubicBezTo>
                    <a:pt x="95917" y="273209"/>
                    <a:pt x="124968" y="269494"/>
                    <a:pt x="154876" y="269494"/>
                  </a:cubicBezTo>
                  <a:close/>
                </a:path>
              </a:pathLst>
            </a:custGeom>
            <a:solidFill>
              <a:schemeClr val="tx1">
                <a:lumMod val="50000"/>
                <a:lumOff val="50000"/>
              </a:schemeClr>
            </a:solidFill>
            <a:ln w="9525" cap="flat">
              <a:noFill/>
              <a:prstDash val="solid"/>
              <a:miter/>
            </a:ln>
            <a:effectLst>
              <a:innerShdw blurRad="63500" dist="25400" dir="13500000">
                <a:prstClr val="black">
                  <a:alpha val="42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101" name="Freeform: Shape 11">
              <a:extLst>
                <a:ext uri="{FF2B5EF4-FFF2-40B4-BE49-F238E27FC236}">
                  <a16:creationId xmlns:a16="http://schemas.microsoft.com/office/drawing/2014/main" id="{C39227A8-35E4-3142-8D32-598A054782A6}"/>
                </a:ext>
              </a:extLst>
            </p:cNvPr>
            <p:cNvSpPr/>
            <p:nvPr/>
          </p:nvSpPr>
          <p:spPr>
            <a:xfrm>
              <a:off x="9814322" y="2814230"/>
              <a:ext cx="746166" cy="451524"/>
            </a:xfrm>
            <a:custGeom>
              <a:avLst/>
              <a:gdLst>
                <a:gd name="connsiteX0" fmla="*/ 0 w 746166"/>
                <a:gd name="connsiteY0" fmla="*/ 403614 h 451524"/>
                <a:gd name="connsiteX1" fmla="*/ 33147 w 746166"/>
                <a:gd name="connsiteY1" fmla="*/ 451525 h 451524"/>
                <a:gd name="connsiteX2" fmla="*/ 739807 w 746166"/>
                <a:gd name="connsiteY2" fmla="*/ 17661 h 451524"/>
                <a:gd name="connsiteX3" fmla="*/ 744093 w 746166"/>
                <a:gd name="connsiteY3" fmla="*/ 3183 h 451524"/>
                <a:gd name="connsiteX4" fmla="*/ 727805 w 746166"/>
                <a:gd name="connsiteY4" fmla="*/ 3659 h 451524"/>
                <a:gd name="connsiteX5" fmla="*/ 0 w 746166"/>
                <a:gd name="connsiteY5" fmla="*/ 403614 h 45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66" h="451524">
                  <a:moveTo>
                    <a:pt x="0" y="403614"/>
                  </a:moveTo>
                  <a:lnTo>
                    <a:pt x="33147" y="451525"/>
                  </a:lnTo>
                  <a:lnTo>
                    <a:pt x="739807" y="17661"/>
                  </a:lnTo>
                  <a:cubicBezTo>
                    <a:pt x="739807" y="17661"/>
                    <a:pt x="750570" y="11946"/>
                    <a:pt x="744093" y="3183"/>
                  </a:cubicBezTo>
                  <a:cubicBezTo>
                    <a:pt x="738664" y="-4247"/>
                    <a:pt x="727805" y="3659"/>
                    <a:pt x="727805" y="3659"/>
                  </a:cubicBezTo>
                  <a:lnTo>
                    <a:pt x="0" y="403614"/>
                  </a:lnTo>
                  <a:close/>
                </a:path>
              </a:pathLst>
            </a:custGeom>
            <a:gradFill>
              <a:gsLst>
                <a:gs pos="0">
                  <a:schemeClr val="bg1">
                    <a:lumMod val="65000"/>
                  </a:schemeClr>
                </a:gs>
                <a:gs pos="100000">
                  <a:schemeClr val="bg1">
                    <a:lumMod val="50000"/>
                  </a:schemeClr>
                </a:gs>
              </a:gsLst>
              <a:lin ang="5400000" scaled="1"/>
            </a:gradFill>
            <a:ln w="9525" cap="flat">
              <a:noFill/>
              <a:prstDash val="solid"/>
              <a:miter/>
            </a:ln>
            <a:effectLst>
              <a:outerShdw blurRad="50800" dist="38100" dir="2700000" algn="tl" rotWithShape="0">
                <a:prstClr val="black">
                  <a:alpha val="2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102" name="Freeform: Shape 10">
              <a:extLst>
                <a:ext uri="{FF2B5EF4-FFF2-40B4-BE49-F238E27FC236}">
                  <a16:creationId xmlns:a16="http://schemas.microsoft.com/office/drawing/2014/main" id="{12C82910-32D9-294B-AE89-E9A2714D15AB}"/>
                </a:ext>
              </a:extLst>
            </p:cNvPr>
            <p:cNvSpPr/>
            <p:nvPr/>
          </p:nvSpPr>
          <p:spPr>
            <a:xfrm>
              <a:off x="9928527" y="3056205"/>
              <a:ext cx="158496" cy="158496"/>
            </a:xfrm>
            <a:custGeom>
              <a:avLst/>
              <a:gdLst>
                <a:gd name="connsiteX0" fmla="*/ 158496 w 158496"/>
                <a:gd name="connsiteY0" fmla="*/ 79248 h 158496"/>
                <a:gd name="connsiteX1" fmla="*/ 79248 w 158496"/>
                <a:gd name="connsiteY1" fmla="*/ 158496 h 158496"/>
                <a:gd name="connsiteX2" fmla="*/ 0 w 158496"/>
                <a:gd name="connsiteY2" fmla="*/ 79248 h 158496"/>
                <a:gd name="connsiteX3" fmla="*/ 79248 w 158496"/>
                <a:gd name="connsiteY3" fmla="*/ 0 h 158496"/>
                <a:gd name="connsiteX4" fmla="*/ 158496 w 158496"/>
                <a:gd name="connsiteY4" fmla="*/ 79248 h 158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6" h="158496">
                  <a:moveTo>
                    <a:pt x="158496" y="79248"/>
                  </a:moveTo>
                  <a:cubicBezTo>
                    <a:pt x="158496" y="123015"/>
                    <a:pt x="123015" y="158496"/>
                    <a:pt x="79248" y="158496"/>
                  </a:cubicBezTo>
                  <a:cubicBezTo>
                    <a:pt x="35481" y="158496"/>
                    <a:pt x="0" y="123015"/>
                    <a:pt x="0" y="79248"/>
                  </a:cubicBezTo>
                  <a:cubicBezTo>
                    <a:pt x="0" y="35481"/>
                    <a:pt x="35481" y="0"/>
                    <a:pt x="79248" y="0"/>
                  </a:cubicBezTo>
                  <a:cubicBezTo>
                    <a:pt x="123015" y="0"/>
                    <a:pt x="158496" y="35481"/>
                    <a:pt x="158496" y="79248"/>
                  </a:cubicBezTo>
                  <a:close/>
                </a:path>
              </a:pathLst>
            </a:custGeom>
            <a:gradFill>
              <a:gsLst>
                <a:gs pos="0">
                  <a:schemeClr val="accent1">
                    <a:lumMod val="5000"/>
                    <a:lumOff val="95000"/>
                  </a:schemeClr>
                </a:gs>
                <a:gs pos="100000">
                  <a:schemeClr val="bg1">
                    <a:lumMod val="75000"/>
                  </a:schemeClr>
                </a:gs>
              </a:gsLst>
              <a:lin ang="5400000" scaled="1"/>
            </a:gradFill>
            <a:ln w="9525" cap="flat">
              <a:noFill/>
              <a:prstDash val="solid"/>
              <a:miter/>
            </a:ln>
            <a:effectLst>
              <a:outerShdw blurRad="50800" dist="38100" dir="2700000" algn="tl" rotWithShape="0">
                <a:prstClr val="black">
                  <a:alpha val="20000"/>
                </a:prstClr>
              </a:outerShdw>
            </a:effectLst>
          </p:spPr>
          <p:txBody>
            <a:bodyPr rtlCol="0" anchor="ctr"/>
            <a:lstStyle/>
            <a:p>
              <a:endParaRPr lang="en-ID"/>
            </a:p>
          </p:txBody>
        </p:sp>
        <p:sp>
          <p:nvSpPr>
            <p:cNvPr id="103" name="Partial Circle 52">
              <a:extLst>
                <a:ext uri="{FF2B5EF4-FFF2-40B4-BE49-F238E27FC236}">
                  <a16:creationId xmlns:a16="http://schemas.microsoft.com/office/drawing/2014/main" id="{B8BAD094-3AED-084C-B2DD-ED286103C404}"/>
                </a:ext>
              </a:extLst>
            </p:cNvPr>
            <p:cNvSpPr/>
            <p:nvPr/>
          </p:nvSpPr>
          <p:spPr>
            <a:xfrm>
              <a:off x="9291149" y="3132547"/>
              <a:ext cx="21884" cy="176144"/>
            </a:xfrm>
            <a:custGeom>
              <a:avLst/>
              <a:gdLst>
                <a:gd name="connsiteX0" fmla="*/ 21884 w 1407051"/>
                <a:gd name="connsiteY0" fmla="*/ 877634 h 1407051"/>
                <a:gd name="connsiteX1" fmla="*/ 2 w 1407051"/>
                <a:gd name="connsiteY1" fmla="*/ 701490 h 1407051"/>
                <a:gd name="connsiteX2" fmla="*/ 703526 w 1407051"/>
                <a:gd name="connsiteY2" fmla="*/ 703526 h 1407051"/>
                <a:gd name="connsiteX3" fmla="*/ 21884 w 1407051"/>
                <a:gd name="connsiteY3" fmla="*/ 877634 h 1407051"/>
                <a:gd name="connsiteX0" fmla="*/ 703526 w 794966"/>
                <a:gd name="connsiteY0" fmla="*/ 2036 h 176144"/>
                <a:gd name="connsiteX1" fmla="*/ 21884 w 794966"/>
                <a:gd name="connsiteY1" fmla="*/ 176144 h 176144"/>
                <a:gd name="connsiteX2" fmla="*/ 2 w 794966"/>
                <a:gd name="connsiteY2" fmla="*/ 0 h 176144"/>
                <a:gd name="connsiteX3" fmla="*/ 794966 w 794966"/>
                <a:gd name="connsiteY3" fmla="*/ 93476 h 176144"/>
                <a:gd name="connsiteX0" fmla="*/ 703526 w 703526"/>
                <a:gd name="connsiteY0" fmla="*/ 2036 h 176144"/>
                <a:gd name="connsiteX1" fmla="*/ 21884 w 703526"/>
                <a:gd name="connsiteY1" fmla="*/ 176144 h 176144"/>
                <a:gd name="connsiteX2" fmla="*/ 2 w 703526"/>
                <a:gd name="connsiteY2" fmla="*/ 0 h 176144"/>
                <a:gd name="connsiteX0" fmla="*/ 21884 w 21884"/>
                <a:gd name="connsiteY0" fmla="*/ 176144 h 176144"/>
                <a:gd name="connsiteX1" fmla="*/ 2 w 21884"/>
                <a:gd name="connsiteY1" fmla="*/ 0 h 176144"/>
              </a:gdLst>
              <a:ahLst/>
              <a:cxnLst>
                <a:cxn ang="0">
                  <a:pos x="connsiteX0" y="connsiteY0"/>
                </a:cxn>
                <a:cxn ang="0">
                  <a:pos x="connsiteX1" y="connsiteY1"/>
                </a:cxn>
              </a:cxnLst>
              <a:rect l="l" t="t" r="r" b="b"/>
              <a:pathLst>
                <a:path w="21884" h="176144">
                  <a:moveTo>
                    <a:pt x="21884" y="176144"/>
                  </a:moveTo>
                  <a:cubicBezTo>
                    <a:pt x="7183" y="118589"/>
                    <a:pt x="-169" y="59403"/>
                    <a:pt x="2" y="0"/>
                  </a:cubicBez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4" name="Partial Circle 70">
              <a:extLst>
                <a:ext uri="{FF2B5EF4-FFF2-40B4-BE49-F238E27FC236}">
                  <a16:creationId xmlns:a16="http://schemas.microsoft.com/office/drawing/2014/main" id="{53992234-4296-1E4B-BEE8-36E97AE588A4}"/>
                </a:ext>
              </a:extLst>
            </p:cNvPr>
            <p:cNvSpPr/>
            <p:nvPr/>
          </p:nvSpPr>
          <p:spPr>
            <a:xfrm>
              <a:off x="10246602" y="2477711"/>
              <a:ext cx="361613" cy="312610"/>
            </a:xfrm>
            <a:custGeom>
              <a:avLst/>
              <a:gdLst>
                <a:gd name="connsiteX0" fmla="*/ 955453 w 1407051"/>
                <a:gd name="connsiteY0" fmla="*/ 46654 h 1407051"/>
                <a:gd name="connsiteX1" fmla="*/ 1317066 w 1407051"/>
                <a:gd name="connsiteY1" fmla="*/ 359264 h 1407051"/>
                <a:gd name="connsiteX2" fmla="*/ 703526 w 1407051"/>
                <a:gd name="connsiteY2" fmla="*/ 703526 h 1407051"/>
                <a:gd name="connsiteX3" fmla="*/ 955453 w 1407051"/>
                <a:gd name="connsiteY3" fmla="*/ 46654 h 1407051"/>
                <a:gd name="connsiteX0" fmla="*/ 0 w 613540"/>
                <a:gd name="connsiteY0" fmla="*/ 656872 h 748312"/>
                <a:gd name="connsiteX1" fmla="*/ 251927 w 613540"/>
                <a:gd name="connsiteY1" fmla="*/ 0 h 748312"/>
                <a:gd name="connsiteX2" fmla="*/ 613540 w 613540"/>
                <a:gd name="connsiteY2" fmla="*/ 312610 h 748312"/>
                <a:gd name="connsiteX3" fmla="*/ 91440 w 613540"/>
                <a:gd name="connsiteY3" fmla="*/ 748312 h 748312"/>
                <a:gd name="connsiteX0" fmla="*/ 0 w 613540"/>
                <a:gd name="connsiteY0" fmla="*/ 656872 h 656872"/>
                <a:gd name="connsiteX1" fmla="*/ 251927 w 613540"/>
                <a:gd name="connsiteY1" fmla="*/ 0 h 656872"/>
                <a:gd name="connsiteX2" fmla="*/ 613540 w 613540"/>
                <a:gd name="connsiteY2" fmla="*/ 312610 h 656872"/>
                <a:gd name="connsiteX0" fmla="*/ 0 w 361613"/>
                <a:gd name="connsiteY0" fmla="*/ 0 h 312610"/>
                <a:gd name="connsiteX1" fmla="*/ 361613 w 361613"/>
                <a:gd name="connsiteY1" fmla="*/ 312610 h 312610"/>
              </a:gdLst>
              <a:ahLst/>
              <a:cxnLst>
                <a:cxn ang="0">
                  <a:pos x="connsiteX0" y="connsiteY0"/>
                </a:cxn>
                <a:cxn ang="0">
                  <a:pos x="connsiteX1" y="connsiteY1"/>
                </a:cxn>
              </a:cxnLst>
              <a:rect l="l" t="t" r="r" b="b"/>
              <a:pathLst>
                <a:path w="361613" h="312610">
                  <a:moveTo>
                    <a:pt x="0" y="0"/>
                  </a:moveTo>
                  <a:cubicBezTo>
                    <a:pt x="153328" y="58805"/>
                    <a:pt x="281255" y="169396"/>
                    <a:pt x="361613" y="312610"/>
                  </a:cubicBez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Partial Circle 52">
              <a:extLst>
                <a:ext uri="{FF2B5EF4-FFF2-40B4-BE49-F238E27FC236}">
                  <a16:creationId xmlns:a16="http://schemas.microsoft.com/office/drawing/2014/main" id="{190A6004-50D9-4648-8592-E69DF13F9066}"/>
                </a:ext>
              </a:extLst>
            </p:cNvPr>
            <p:cNvSpPr/>
            <p:nvPr/>
          </p:nvSpPr>
          <p:spPr>
            <a:xfrm flipH="1">
              <a:off x="10663751" y="3132547"/>
              <a:ext cx="21884" cy="176144"/>
            </a:xfrm>
            <a:custGeom>
              <a:avLst/>
              <a:gdLst>
                <a:gd name="connsiteX0" fmla="*/ 21884 w 1407051"/>
                <a:gd name="connsiteY0" fmla="*/ 877634 h 1407051"/>
                <a:gd name="connsiteX1" fmla="*/ 2 w 1407051"/>
                <a:gd name="connsiteY1" fmla="*/ 701490 h 1407051"/>
                <a:gd name="connsiteX2" fmla="*/ 703526 w 1407051"/>
                <a:gd name="connsiteY2" fmla="*/ 703526 h 1407051"/>
                <a:gd name="connsiteX3" fmla="*/ 21884 w 1407051"/>
                <a:gd name="connsiteY3" fmla="*/ 877634 h 1407051"/>
                <a:gd name="connsiteX0" fmla="*/ 703526 w 794966"/>
                <a:gd name="connsiteY0" fmla="*/ 2036 h 176144"/>
                <a:gd name="connsiteX1" fmla="*/ 21884 w 794966"/>
                <a:gd name="connsiteY1" fmla="*/ 176144 h 176144"/>
                <a:gd name="connsiteX2" fmla="*/ 2 w 794966"/>
                <a:gd name="connsiteY2" fmla="*/ 0 h 176144"/>
                <a:gd name="connsiteX3" fmla="*/ 794966 w 794966"/>
                <a:gd name="connsiteY3" fmla="*/ 93476 h 176144"/>
                <a:gd name="connsiteX0" fmla="*/ 703526 w 703526"/>
                <a:gd name="connsiteY0" fmla="*/ 2036 h 176144"/>
                <a:gd name="connsiteX1" fmla="*/ 21884 w 703526"/>
                <a:gd name="connsiteY1" fmla="*/ 176144 h 176144"/>
                <a:gd name="connsiteX2" fmla="*/ 2 w 703526"/>
                <a:gd name="connsiteY2" fmla="*/ 0 h 176144"/>
                <a:gd name="connsiteX0" fmla="*/ 21884 w 21884"/>
                <a:gd name="connsiteY0" fmla="*/ 176144 h 176144"/>
                <a:gd name="connsiteX1" fmla="*/ 2 w 21884"/>
                <a:gd name="connsiteY1" fmla="*/ 0 h 176144"/>
              </a:gdLst>
              <a:ahLst/>
              <a:cxnLst>
                <a:cxn ang="0">
                  <a:pos x="connsiteX0" y="connsiteY0"/>
                </a:cxn>
                <a:cxn ang="0">
                  <a:pos x="connsiteX1" y="connsiteY1"/>
                </a:cxn>
              </a:cxnLst>
              <a:rect l="l" t="t" r="r" b="b"/>
              <a:pathLst>
                <a:path w="21884" h="176144">
                  <a:moveTo>
                    <a:pt x="21884" y="176144"/>
                  </a:moveTo>
                  <a:cubicBezTo>
                    <a:pt x="7183" y="118589"/>
                    <a:pt x="-169" y="59403"/>
                    <a:pt x="2" y="0"/>
                  </a:cubicBezTo>
                </a:path>
              </a:pathLst>
            </a:custGeom>
            <a:noFill/>
            <a:ln w="635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6" name="Title 3">
              <a:extLst>
                <a:ext uri="{FF2B5EF4-FFF2-40B4-BE49-F238E27FC236}">
                  <a16:creationId xmlns:a16="http://schemas.microsoft.com/office/drawing/2014/main" id="{5D375627-BB51-BB41-A80E-10A28ADBB1A2}"/>
                </a:ext>
              </a:extLst>
            </p:cNvPr>
            <p:cNvSpPr txBox="1">
              <a:spLocks/>
            </p:cNvSpPr>
            <p:nvPr/>
          </p:nvSpPr>
          <p:spPr>
            <a:xfrm>
              <a:off x="9769806" y="2369145"/>
              <a:ext cx="441788" cy="12465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900" b="1" dirty="0">
                  <a:solidFill>
                    <a:srgbClr val="777777"/>
                  </a:solidFill>
                  <a:latin typeface="Arial" panose="020B0604020202020204" pitchFamily="34" charset="0"/>
                  <a:ea typeface="Roboto" panose="02000000000000000000" pitchFamily="2" charset="0"/>
                  <a:cs typeface="Arial" panose="020B0604020202020204" pitchFamily="34" charset="0"/>
                </a:rPr>
                <a:t>Medium</a:t>
              </a:r>
            </a:p>
          </p:txBody>
        </p:sp>
        <p:sp>
          <p:nvSpPr>
            <p:cNvPr id="107" name="Title 3">
              <a:extLst>
                <a:ext uri="{FF2B5EF4-FFF2-40B4-BE49-F238E27FC236}">
                  <a16:creationId xmlns:a16="http://schemas.microsoft.com/office/drawing/2014/main" id="{7A0BEAF8-E18F-B649-9B03-222DCED212E6}"/>
                </a:ext>
              </a:extLst>
            </p:cNvPr>
            <p:cNvSpPr txBox="1">
              <a:spLocks/>
            </p:cNvSpPr>
            <p:nvPr/>
          </p:nvSpPr>
          <p:spPr>
            <a:xfrm rot="16690774">
              <a:off x="9168607" y="2891625"/>
              <a:ext cx="264394" cy="12465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900" b="1" dirty="0">
                  <a:solidFill>
                    <a:srgbClr val="777777"/>
                  </a:solidFill>
                  <a:latin typeface="Arial" panose="020B0604020202020204" pitchFamily="34" charset="0"/>
                  <a:ea typeface="Roboto" panose="02000000000000000000" pitchFamily="2" charset="0"/>
                  <a:cs typeface="Arial" panose="020B0604020202020204" pitchFamily="34" charset="0"/>
                </a:rPr>
                <a:t>Low</a:t>
              </a:r>
            </a:p>
          </p:txBody>
        </p:sp>
        <p:sp>
          <p:nvSpPr>
            <p:cNvPr id="108" name="Title 3">
              <a:extLst>
                <a:ext uri="{FF2B5EF4-FFF2-40B4-BE49-F238E27FC236}">
                  <a16:creationId xmlns:a16="http://schemas.microsoft.com/office/drawing/2014/main" id="{84FB6063-B18A-AB4F-B9B3-75DF82143E9F}"/>
                </a:ext>
              </a:extLst>
            </p:cNvPr>
            <p:cNvSpPr txBox="1">
              <a:spLocks/>
            </p:cNvSpPr>
            <p:nvPr/>
          </p:nvSpPr>
          <p:spPr>
            <a:xfrm rot="4704197">
              <a:off x="10552275" y="2878901"/>
              <a:ext cx="264394" cy="12465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900" b="1" dirty="0">
                  <a:solidFill>
                    <a:srgbClr val="777777"/>
                  </a:solidFill>
                  <a:latin typeface="Arial" panose="020B0604020202020204" pitchFamily="34" charset="0"/>
                  <a:ea typeface="Roboto" panose="02000000000000000000" pitchFamily="2" charset="0"/>
                  <a:cs typeface="Arial" panose="020B0604020202020204" pitchFamily="34" charset="0"/>
                </a:rPr>
                <a:t>High</a:t>
              </a:r>
            </a:p>
          </p:txBody>
        </p:sp>
      </p:grpSp>
      <p:sp>
        <p:nvSpPr>
          <p:cNvPr id="54" name="TextBox 53"/>
          <p:cNvSpPr txBox="1"/>
          <p:nvPr/>
        </p:nvSpPr>
        <p:spPr>
          <a:xfrm>
            <a:off x="520838" y="4869160"/>
            <a:ext cx="3394089" cy="830997"/>
          </a:xfrm>
          <a:prstGeom prst="rect">
            <a:avLst/>
          </a:prstGeom>
          <a:noFill/>
        </p:spPr>
        <p:txBody>
          <a:bodyPr wrap="square" rtlCol="0">
            <a:spAutoFit/>
          </a:bodyPr>
          <a:lstStyle/>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Host/server behavior modeling by adaptive machine learning</a:t>
            </a:r>
          </a:p>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Layer 4-7, hundreds of behavior dimensions</a:t>
            </a:r>
          </a:p>
        </p:txBody>
      </p:sp>
      <p:sp>
        <p:nvSpPr>
          <p:cNvPr id="55" name="TextBox 54"/>
          <p:cNvSpPr txBox="1"/>
          <p:nvPr/>
        </p:nvSpPr>
        <p:spPr>
          <a:xfrm>
            <a:off x="4430103" y="4869160"/>
            <a:ext cx="3394089" cy="646331"/>
          </a:xfrm>
          <a:prstGeom prst="rect">
            <a:avLst/>
          </a:prstGeom>
          <a:noFill/>
        </p:spPr>
        <p:txBody>
          <a:bodyPr wrap="square" rtlCol="0">
            <a:spAutoFit/>
          </a:bodyPr>
          <a:lstStyle/>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Real time Behavior Model and rules </a:t>
            </a:r>
          </a:p>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Identify abnormal dimensions by behavior partnering</a:t>
            </a:r>
          </a:p>
        </p:txBody>
      </p:sp>
      <p:sp>
        <p:nvSpPr>
          <p:cNvPr id="56" name="TextBox 55"/>
          <p:cNvSpPr txBox="1"/>
          <p:nvPr/>
        </p:nvSpPr>
        <p:spPr>
          <a:xfrm>
            <a:off x="8328248" y="4869160"/>
            <a:ext cx="3612232" cy="830997"/>
          </a:xfrm>
          <a:prstGeom prst="rect">
            <a:avLst/>
          </a:prstGeom>
          <a:noFill/>
        </p:spPr>
        <p:txBody>
          <a:bodyPr wrap="square" rtlCol="0">
            <a:spAutoFit/>
          </a:bodyPr>
          <a:lstStyle/>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Qua</a:t>
            </a:r>
            <a:r>
              <a:rPr lang="en-US" altLang="zh-CN" sz="1200" dirty="0">
                <a:latin typeface="Arial" panose="020B0604020202020204" pitchFamily="34" charset="0"/>
                <a:cs typeface="Arial" panose="020B0604020202020204" pitchFamily="34" charset="0"/>
              </a:rPr>
              <a:t>n</a:t>
            </a:r>
            <a:r>
              <a:rPr lang="en-US" sz="1200" dirty="0">
                <a:latin typeface="Arial" panose="020B0604020202020204" pitchFamily="34" charset="0"/>
                <a:cs typeface="Arial" panose="020B0604020202020204" pitchFamily="34" charset="0"/>
              </a:rPr>
              <a:t>tit</a:t>
            </a:r>
            <a:r>
              <a:rPr lang="en-US" altLang="zh-CN" sz="1200" dirty="0">
                <a:latin typeface="Arial" panose="020B0604020202020204" pitchFamily="34" charset="0"/>
                <a:cs typeface="Arial" panose="020B0604020202020204" pitchFamily="34" charset="0"/>
              </a:rPr>
              <a:t>ate</a:t>
            </a:r>
            <a:r>
              <a:rPr lang="en-US" sz="1200" dirty="0">
                <a:latin typeface="Arial" panose="020B0604020202020204" pitchFamily="34" charset="0"/>
                <a:cs typeface="Arial" panose="020B0604020202020204" pitchFamily="34" charset="0"/>
              </a:rPr>
              <a:t> risk severity and </a:t>
            </a:r>
            <a:r>
              <a:rPr lang="en-US" altLang="zh-CN" sz="1200" dirty="0">
                <a:latin typeface="Arial" panose="020B0604020202020204" pitchFamily="34" charset="0"/>
                <a:cs typeface="Arial" panose="020B0604020202020204" pitchFamily="34" charset="0"/>
              </a:rPr>
              <a:t>certainty</a:t>
            </a:r>
            <a:r>
              <a:rPr lang="en-US" sz="1200" dirty="0">
                <a:latin typeface="Arial" panose="020B0604020202020204" pitchFamily="34" charset="0"/>
                <a:cs typeface="Arial" panose="020B0604020202020204" pitchFamily="34" charset="0"/>
              </a:rPr>
              <a:t> by correlation analysis </a:t>
            </a:r>
          </a:p>
          <a:p>
            <a:pPr marL="285744" indent="-285744" defTabSz="914377">
              <a:buFont typeface="Arial" charset="0"/>
              <a:buChar char="•"/>
              <a:defRPr/>
            </a:pPr>
            <a:r>
              <a:rPr lang="en-US" sz="1200" dirty="0">
                <a:latin typeface="Arial" panose="020B0604020202020204" pitchFamily="34" charset="0"/>
                <a:cs typeface="Arial" panose="020B0604020202020204" pitchFamily="34" charset="0"/>
              </a:rPr>
              <a:t>Threat forensics including suspicious and relevant PCAP</a:t>
            </a:r>
          </a:p>
        </p:txBody>
      </p:sp>
    </p:spTree>
    <p:extLst>
      <p:ext uri="{BB962C8B-B14F-4D97-AF65-F5344CB8AC3E}">
        <p14:creationId xmlns:p14="http://schemas.microsoft.com/office/powerpoint/2010/main" val="1728989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a:spLocks noGrp="1"/>
          </p:cNvSpPr>
          <p:nvPr>
            <p:ph type="title"/>
          </p:nvPr>
        </p:nvSpPr>
        <p:spPr/>
        <p:txBody>
          <a:bodyPr vert="horz" lIns="91440" tIns="45720" rIns="91440" bIns="45720" rtlCol="0" anchor="b">
            <a:normAutofit/>
          </a:bodyPr>
          <a:lstStyle/>
          <a:p>
            <a:r>
              <a:rPr lang="en-US" b="1" dirty="0"/>
              <a:t>Advanced Threat Detection (ATD)</a:t>
            </a:r>
          </a:p>
        </p:txBody>
      </p:sp>
      <p:graphicFrame>
        <p:nvGraphicFramePr>
          <p:cNvPr id="3" name="Diagram 2">
            <a:extLst>
              <a:ext uri="{FF2B5EF4-FFF2-40B4-BE49-F238E27FC236}">
                <a16:creationId xmlns:a16="http://schemas.microsoft.com/office/drawing/2014/main" id="{B05EF5FA-29F7-1748-B5CB-F11EE9D30C8F}"/>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9EC5F0E7-0F96-5342-A539-2F5EDAB57789}"/>
              </a:ext>
            </a:extLst>
          </p:cNvPr>
          <p:cNvGrpSpPr/>
          <p:nvPr/>
        </p:nvGrpSpPr>
        <p:grpSpPr>
          <a:xfrm>
            <a:off x="911424" y="1628800"/>
            <a:ext cx="9890053" cy="4648959"/>
            <a:chOff x="1943763" y="2062425"/>
            <a:chExt cx="9890053" cy="4648959"/>
          </a:xfrm>
        </p:grpSpPr>
        <p:pic>
          <p:nvPicPr>
            <p:cNvPr id="7" name="Picture 6">
              <a:extLst>
                <a:ext uri="{FF2B5EF4-FFF2-40B4-BE49-F238E27FC236}">
                  <a16:creationId xmlns:a16="http://schemas.microsoft.com/office/drawing/2014/main" id="{5AB9099B-5D75-9B45-8302-155727F4A7D0}"/>
                </a:ext>
              </a:extLst>
            </p:cNvPr>
            <p:cNvPicPr/>
            <p:nvPr/>
          </p:nvPicPr>
          <p:blipFill rotWithShape="1">
            <a:blip r:embed="rId8" cstate="screen">
              <a:extLst>
                <a:ext uri="{28A0092B-C50C-407E-A947-70E740481C1C}">
                  <a14:useLocalDpi xmlns:a14="http://schemas.microsoft.com/office/drawing/2010/main"/>
                </a:ext>
              </a:extLst>
            </a:blip>
            <a:srcRect/>
            <a:stretch/>
          </p:blipFill>
          <p:spPr>
            <a:xfrm>
              <a:off x="1943763" y="2062425"/>
              <a:ext cx="8330084" cy="4648959"/>
            </a:xfrm>
            <a:prstGeom prst="rect">
              <a:avLst/>
            </a:prstGeom>
          </p:spPr>
        </p:pic>
        <p:pic>
          <p:nvPicPr>
            <p:cNvPr id="8" name="Picture 7">
              <a:extLst>
                <a:ext uri="{FF2B5EF4-FFF2-40B4-BE49-F238E27FC236}">
                  <a16:creationId xmlns:a16="http://schemas.microsoft.com/office/drawing/2014/main" id="{D88F9D08-20F5-8E4A-ACBC-95E795B1A6E7}"/>
                </a:ext>
              </a:extLst>
            </p:cNvPr>
            <p:cNvPicPr/>
            <p:nvPr/>
          </p:nvPicPr>
          <p:blipFill>
            <a:blip r:embed="rId9" cstate="screen">
              <a:extLst>
                <a:ext uri="{28A0092B-C50C-407E-A947-70E740481C1C}">
                  <a14:useLocalDpi xmlns:a14="http://schemas.microsoft.com/office/drawing/2010/main"/>
                </a:ext>
              </a:extLst>
            </a:blip>
            <a:stretch>
              <a:fillRect/>
            </a:stretch>
          </p:blipFill>
          <p:spPr>
            <a:xfrm>
              <a:off x="8713877" y="2062425"/>
              <a:ext cx="3119939" cy="1750796"/>
            </a:xfrm>
            <a:prstGeom prst="rect">
              <a:avLst/>
            </a:prstGeom>
          </p:spPr>
        </p:pic>
      </p:grpSp>
    </p:spTree>
    <p:extLst>
      <p:ext uri="{BB962C8B-B14F-4D97-AF65-F5344CB8AC3E}">
        <p14:creationId xmlns:p14="http://schemas.microsoft.com/office/powerpoint/2010/main" val="605041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vert="horz" lIns="91440" tIns="45720" rIns="91440" bIns="45720" rtlCol="0" anchor="b">
            <a:normAutofit/>
          </a:bodyPr>
          <a:lstStyle/>
          <a:p>
            <a:r>
              <a:rPr lang="en-US" altLang="en-US" b="1" dirty="0"/>
              <a:t>Indicator of Compromises (IOCs)</a:t>
            </a:r>
          </a:p>
        </p:txBody>
      </p:sp>
      <p:graphicFrame>
        <p:nvGraphicFramePr>
          <p:cNvPr id="3" name="Diagram 2">
            <a:extLst>
              <a:ext uri="{FF2B5EF4-FFF2-40B4-BE49-F238E27FC236}">
                <a16:creationId xmlns:a16="http://schemas.microsoft.com/office/drawing/2014/main" id="{2D8204F4-A38B-6B42-BF9F-71435C6D8D3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6034328E-1E83-C245-A94F-16B238C57E2A}"/>
              </a:ext>
            </a:extLst>
          </p:cNvPr>
          <p:cNvGrpSpPr/>
          <p:nvPr/>
        </p:nvGrpSpPr>
        <p:grpSpPr>
          <a:xfrm>
            <a:off x="457200" y="1383637"/>
            <a:ext cx="11160404" cy="4861709"/>
            <a:chOff x="457200" y="1383637"/>
            <a:chExt cx="11160404" cy="4861709"/>
          </a:xfrm>
        </p:grpSpPr>
        <p:sp>
          <p:nvSpPr>
            <p:cNvPr id="7" name="Rectangle: Rounded Corners 5">
              <a:extLst>
                <a:ext uri="{FF2B5EF4-FFF2-40B4-BE49-F238E27FC236}">
                  <a16:creationId xmlns:a16="http://schemas.microsoft.com/office/drawing/2014/main" id="{21E6A365-136B-6E44-B526-C957AEA3ED2B}"/>
                </a:ext>
              </a:extLst>
            </p:cNvPr>
            <p:cNvSpPr/>
            <p:nvPr/>
          </p:nvSpPr>
          <p:spPr>
            <a:xfrm>
              <a:off x="8186868" y="2107632"/>
              <a:ext cx="3430736" cy="3921674"/>
            </a:xfrm>
            <a:custGeom>
              <a:avLst/>
              <a:gdLst>
                <a:gd name="connsiteX0" fmla="*/ 0 w 3409462"/>
                <a:gd name="connsiteY0" fmla="*/ 225365 h 3921674"/>
                <a:gd name="connsiteX1" fmla="*/ 225365 w 3409462"/>
                <a:gd name="connsiteY1" fmla="*/ 0 h 3921674"/>
                <a:gd name="connsiteX2" fmla="*/ 3184097 w 3409462"/>
                <a:gd name="connsiteY2" fmla="*/ 0 h 3921674"/>
                <a:gd name="connsiteX3" fmla="*/ 3409462 w 3409462"/>
                <a:gd name="connsiteY3" fmla="*/ 225365 h 3921674"/>
                <a:gd name="connsiteX4" fmla="*/ 3409462 w 3409462"/>
                <a:gd name="connsiteY4" fmla="*/ 3696309 h 3921674"/>
                <a:gd name="connsiteX5" fmla="*/ 3184097 w 3409462"/>
                <a:gd name="connsiteY5" fmla="*/ 3921674 h 3921674"/>
                <a:gd name="connsiteX6" fmla="*/ 225365 w 3409462"/>
                <a:gd name="connsiteY6" fmla="*/ 3921674 h 3921674"/>
                <a:gd name="connsiteX7" fmla="*/ 0 w 3409462"/>
                <a:gd name="connsiteY7" fmla="*/ 3696309 h 3921674"/>
                <a:gd name="connsiteX8" fmla="*/ 0 w 3409462"/>
                <a:gd name="connsiteY8" fmla="*/ 225365 h 3921674"/>
                <a:gd name="connsiteX0" fmla="*/ 3943 w 3413405"/>
                <a:gd name="connsiteY0" fmla="*/ 225365 h 3921674"/>
                <a:gd name="connsiteX1" fmla="*/ 229308 w 3413405"/>
                <a:gd name="connsiteY1" fmla="*/ 0 h 3921674"/>
                <a:gd name="connsiteX2" fmla="*/ 3188040 w 3413405"/>
                <a:gd name="connsiteY2" fmla="*/ 0 h 3921674"/>
                <a:gd name="connsiteX3" fmla="*/ 3413405 w 3413405"/>
                <a:gd name="connsiteY3" fmla="*/ 225365 h 3921674"/>
                <a:gd name="connsiteX4" fmla="*/ 3413405 w 3413405"/>
                <a:gd name="connsiteY4" fmla="*/ 3696309 h 3921674"/>
                <a:gd name="connsiteX5" fmla="*/ 3188040 w 3413405"/>
                <a:gd name="connsiteY5" fmla="*/ 3921674 h 3921674"/>
                <a:gd name="connsiteX6" fmla="*/ 229308 w 3413405"/>
                <a:gd name="connsiteY6" fmla="*/ 3921674 h 3921674"/>
                <a:gd name="connsiteX7" fmla="*/ 3943 w 3413405"/>
                <a:gd name="connsiteY7" fmla="*/ 3696309 h 3921674"/>
                <a:gd name="connsiteX8" fmla="*/ 0 w 3413405"/>
                <a:gd name="connsiteY8" fmla="*/ 1323609 h 3921674"/>
                <a:gd name="connsiteX9" fmla="*/ 3943 w 3413405"/>
                <a:gd name="connsiteY9" fmla="*/ 225365 h 3921674"/>
                <a:gd name="connsiteX0" fmla="*/ 20400 w 3429862"/>
                <a:gd name="connsiteY0" fmla="*/ 225365 h 3921674"/>
                <a:gd name="connsiteX1" fmla="*/ 245765 w 3429862"/>
                <a:gd name="connsiteY1" fmla="*/ 0 h 3921674"/>
                <a:gd name="connsiteX2" fmla="*/ 3204497 w 3429862"/>
                <a:gd name="connsiteY2" fmla="*/ 0 h 3921674"/>
                <a:gd name="connsiteX3" fmla="*/ 3429862 w 3429862"/>
                <a:gd name="connsiteY3" fmla="*/ 225365 h 3921674"/>
                <a:gd name="connsiteX4" fmla="*/ 3429862 w 3429862"/>
                <a:gd name="connsiteY4" fmla="*/ 3696309 h 3921674"/>
                <a:gd name="connsiteX5" fmla="*/ 3204497 w 3429862"/>
                <a:gd name="connsiteY5" fmla="*/ 3921674 h 3921674"/>
                <a:gd name="connsiteX6" fmla="*/ 245765 w 3429862"/>
                <a:gd name="connsiteY6" fmla="*/ 3921674 h 3921674"/>
                <a:gd name="connsiteX7" fmla="*/ 20400 w 3429862"/>
                <a:gd name="connsiteY7" fmla="*/ 3696309 h 3921674"/>
                <a:gd name="connsiteX8" fmla="*/ 10108 w 3429862"/>
                <a:gd name="connsiteY8" fmla="*/ 2644409 h 3921674"/>
                <a:gd name="connsiteX9" fmla="*/ 16457 w 3429862"/>
                <a:gd name="connsiteY9" fmla="*/ 1323609 h 3921674"/>
                <a:gd name="connsiteX10" fmla="*/ 20400 w 3429862"/>
                <a:gd name="connsiteY10" fmla="*/ 225365 h 3921674"/>
                <a:gd name="connsiteX0" fmla="*/ 20400 w 3429862"/>
                <a:gd name="connsiteY0" fmla="*/ 225365 h 3921674"/>
                <a:gd name="connsiteX1" fmla="*/ 245765 w 3429862"/>
                <a:gd name="connsiteY1" fmla="*/ 0 h 3921674"/>
                <a:gd name="connsiteX2" fmla="*/ 3204497 w 3429862"/>
                <a:gd name="connsiteY2" fmla="*/ 0 h 3921674"/>
                <a:gd name="connsiteX3" fmla="*/ 3429862 w 3429862"/>
                <a:gd name="connsiteY3" fmla="*/ 225365 h 3921674"/>
                <a:gd name="connsiteX4" fmla="*/ 3429862 w 3429862"/>
                <a:gd name="connsiteY4" fmla="*/ 3696309 h 3921674"/>
                <a:gd name="connsiteX5" fmla="*/ 3204497 w 3429862"/>
                <a:gd name="connsiteY5" fmla="*/ 3921674 h 3921674"/>
                <a:gd name="connsiteX6" fmla="*/ 245765 w 3429862"/>
                <a:gd name="connsiteY6" fmla="*/ 3921674 h 3921674"/>
                <a:gd name="connsiteX7" fmla="*/ 20400 w 3429862"/>
                <a:gd name="connsiteY7" fmla="*/ 3696309 h 3921674"/>
                <a:gd name="connsiteX8" fmla="*/ 10108 w 3429862"/>
                <a:gd name="connsiteY8" fmla="*/ 2644409 h 3921674"/>
                <a:gd name="connsiteX9" fmla="*/ 3758 w 3429862"/>
                <a:gd name="connsiteY9" fmla="*/ 1984009 h 3921674"/>
                <a:gd name="connsiteX10" fmla="*/ 16457 w 3429862"/>
                <a:gd name="connsiteY10" fmla="*/ 1323609 h 3921674"/>
                <a:gd name="connsiteX11" fmla="*/ 20400 w 3429862"/>
                <a:gd name="connsiteY11" fmla="*/ 225365 h 3921674"/>
                <a:gd name="connsiteX0" fmla="*/ 20400 w 3429862"/>
                <a:gd name="connsiteY0" fmla="*/ 225365 h 3921674"/>
                <a:gd name="connsiteX1" fmla="*/ 245765 w 3429862"/>
                <a:gd name="connsiteY1" fmla="*/ 0 h 3921674"/>
                <a:gd name="connsiteX2" fmla="*/ 3204497 w 3429862"/>
                <a:gd name="connsiteY2" fmla="*/ 0 h 3921674"/>
                <a:gd name="connsiteX3" fmla="*/ 3429862 w 3429862"/>
                <a:gd name="connsiteY3" fmla="*/ 225365 h 3921674"/>
                <a:gd name="connsiteX4" fmla="*/ 3429862 w 3429862"/>
                <a:gd name="connsiteY4" fmla="*/ 3696309 h 3921674"/>
                <a:gd name="connsiteX5" fmla="*/ 3204497 w 3429862"/>
                <a:gd name="connsiteY5" fmla="*/ 3921674 h 3921674"/>
                <a:gd name="connsiteX6" fmla="*/ 245765 w 3429862"/>
                <a:gd name="connsiteY6" fmla="*/ 3921674 h 3921674"/>
                <a:gd name="connsiteX7" fmla="*/ 20400 w 3429862"/>
                <a:gd name="connsiteY7" fmla="*/ 3696309 h 3921674"/>
                <a:gd name="connsiteX8" fmla="*/ 10108 w 3429862"/>
                <a:gd name="connsiteY8" fmla="*/ 2644409 h 3921674"/>
                <a:gd name="connsiteX9" fmla="*/ 3758 w 3429862"/>
                <a:gd name="connsiteY9" fmla="*/ 2003059 h 3921674"/>
                <a:gd name="connsiteX10" fmla="*/ 16457 w 3429862"/>
                <a:gd name="connsiteY10" fmla="*/ 1323609 h 3921674"/>
                <a:gd name="connsiteX11" fmla="*/ 20400 w 3429862"/>
                <a:gd name="connsiteY11" fmla="*/ 225365 h 3921674"/>
                <a:gd name="connsiteX0" fmla="*/ 3758 w 3429862"/>
                <a:gd name="connsiteY0" fmla="*/ 2003059 h 3921674"/>
                <a:gd name="connsiteX1" fmla="*/ 16457 w 3429862"/>
                <a:gd name="connsiteY1" fmla="*/ 1323609 h 3921674"/>
                <a:gd name="connsiteX2" fmla="*/ 20400 w 3429862"/>
                <a:gd name="connsiteY2" fmla="*/ 225365 h 3921674"/>
                <a:gd name="connsiteX3" fmla="*/ 245765 w 3429862"/>
                <a:gd name="connsiteY3" fmla="*/ 0 h 3921674"/>
                <a:gd name="connsiteX4" fmla="*/ 3204497 w 3429862"/>
                <a:gd name="connsiteY4" fmla="*/ 0 h 3921674"/>
                <a:gd name="connsiteX5" fmla="*/ 3429862 w 3429862"/>
                <a:gd name="connsiteY5" fmla="*/ 225365 h 3921674"/>
                <a:gd name="connsiteX6" fmla="*/ 3429862 w 3429862"/>
                <a:gd name="connsiteY6" fmla="*/ 3696309 h 3921674"/>
                <a:gd name="connsiteX7" fmla="*/ 3204497 w 3429862"/>
                <a:gd name="connsiteY7" fmla="*/ 3921674 h 3921674"/>
                <a:gd name="connsiteX8" fmla="*/ 245765 w 3429862"/>
                <a:gd name="connsiteY8" fmla="*/ 3921674 h 3921674"/>
                <a:gd name="connsiteX9" fmla="*/ 20400 w 3429862"/>
                <a:gd name="connsiteY9" fmla="*/ 3696309 h 3921674"/>
                <a:gd name="connsiteX10" fmla="*/ 10108 w 3429862"/>
                <a:gd name="connsiteY10" fmla="*/ 2644409 h 3921674"/>
                <a:gd name="connsiteX11" fmla="*/ 95198 w 3429862"/>
                <a:gd name="connsiteY11" fmla="*/ 2094499 h 3921674"/>
                <a:gd name="connsiteX0" fmla="*/ 3758 w 3429862"/>
                <a:gd name="connsiteY0" fmla="*/ 2003059 h 3921674"/>
                <a:gd name="connsiteX1" fmla="*/ 16457 w 3429862"/>
                <a:gd name="connsiteY1" fmla="*/ 1323609 h 3921674"/>
                <a:gd name="connsiteX2" fmla="*/ 20400 w 3429862"/>
                <a:gd name="connsiteY2" fmla="*/ 225365 h 3921674"/>
                <a:gd name="connsiteX3" fmla="*/ 245765 w 3429862"/>
                <a:gd name="connsiteY3" fmla="*/ 0 h 3921674"/>
                <a:gd name="connsiteX4" fmla="*/ 3204497 w 3429862"/>
                <a:gd name="connsiteY4" fmla="*/ 0 h 3921674"/>
                <a:gd name="connsiteX5" fmla="*/ 3429862 w 3429862"/>
                <a:gd name="connsiteY5" fmla="*/ 225365 h 3921674"/>
                <a:gd name="connsiteX6" fmla="*/ 3429862 w 3429862"/>
                <a:gd name="connsiteY6" fmla="*/ 3696309 h 3921674"/>
                <a:gd name="connsiteX7" fmla="*/ 3204497 w 3429862"/>
                <a:gd name="connsiteY7" fmla="*/ 3921674 h 3921674"/>
                <a:gd name="connsiteX8" fmla="*/ 245765 w 3429862"/>
                <a:gd name="connsiteY8" fmla="*/ 3921674 h 3921674"/>
                <a:gd name="connsiteX9" fmla="*/ 20400 w 3429862"/>
                <a:gd name="connsiteY9" fmla="*/ 3696309 h 3921674"/>
                <a:gd name="connsiteX10" fmla="*/ 10108 w 3429862"/>
                <a:gd name="connsiteY10" fmla="*/ 2644409 h 3921674"/>
                <a:gd name="connsiteX0" fmla="*/ 16457 w 3429862"/>
                <a:gd name="connsiteY0" fmla="*/ 1323609 h 3921674"/>
                <a:gd name="connsiteX1" fmla="*/ 20400 w 3429862"/>
                <a:gd name="connsiteY1" fmla="*/ 225365 h 3921674"/>
                <a:gd name="connsiteX2" fmla="*/ 245765 w 3429862"/>
                <a:gd name="connsiteY2" fmla="*/ 0 h 3921674"/>
                <a:gd name="connsiteX3" fmla="*/ 3204497 w 3429862"/>
                <a:gd name="connsiteY3" fmla="*/ 0 h 3921674"/>
                <a:gd name="connsiteX4" fmla="*/ 3429862 w 3429862"/>
                <a:gd name="connsiteY4" fmla="*/ 225365 h 3921674"/>
                <a:gd name="connsiteX5" fmla="*/ 3429862 w 3429862"/>
                <a:gd name="connsiteY5" fmla="*/ 3696309 h 3921674"/>
                <a:gd name="connsiteX6" fmla="*/ 3204497 w 3429862"/>
                <a:gd name="connsiteY6" fmla="*/ 3921674 h 3921674"/>
                <a:gd name="connsiteX7" fmla="*/ 245765 w 3429862"/>
                <a:gd name="connsiteY7" fmla="*/ 3921674 h 3921674"/>
                <a:gd name="connsiteX8" fmla="*/ 20400 w 3429862"/>
                <a:gd name="connsiteY8" fmla="*/ 3696309 h 3921674"/>
                <a:gd name="connsiteX9" fmla="*/ 10108 w 3429862"/>
                <a:gd name="connsiteY9" fmla="*/ 2644409 h 3921674"/>
                <a:gd name="connsiteX0" fmla="*/ 18838 w 3429862"/>
                <a:gd name="connsiteY0" fmla="*/ 1359328 h 3921674"/>
                <a:gd name="connsiteX1" fmla="*/ 20400 w 3429862"/>
                <a:gd name="connsiteY1" fmla="*/ 225365 h 3921674"/>
                <a:gd name="connsiteX2" fmla="*/ 245765 w 3429862"/>
                <a:gd name="connsiteY2" fmla="*/ 0 h 3921674"/>
                <a:gd name="connsiteX3" fmla="*/ 3204497 w 3429862"/>
                <a:gd name="connsiteY3" fmla="*/ 0 h 3921674"/>
                <a:gd name="connsiteX4" fmla="*/ 3429862 w 3429862"/>
                <a:gd name="connsiteY4" fmla="*/ 225365 h 3921674"/>
                <a:gd name="connsiteX5" fmla="*/ 3429862 w 3429862"/>
                <a:gd name="connsiteY5" fmla="*/ 3696309 h 3921674"/>
                <a:gd name="connsiteX6" fmla="*/ 3204497 w 3429862"/>
                <a:gd name="connsiteY6" fmla="*/ 3921674 h 3921674"/>
                <a:gd name="connsiteX7" fmla="*/ 245765 w 3429862"/>
                <a:gd name="connsiteY7" fmla="*/ 3921674 h 3921674"/>
                <a:gd name="connsiteX8" fmla="*/ 20400 w 3429862"/>
                <a:gd name="connsiteY8" fmla="*/ 3696309 h 3921674"/>
                <a:gd name="connsiteX9" fmla="*/ 10108 w 3429862"/>
                <a:gd name="connsiteY9" fmla="*/ 2644409 h 3921674"/>
                <a:gd name="connsiteX0" fmla="*/ 19712 w 3430736"/>
                <a:gd name="connsiteY0" fmla="*/ 1359328 h 3921674"/>
                <a:gd name="connsiteX1" fmla="*/ 21274 w 3430736"/>
                <a:gd name="connsiteY1" fmla="*/ 225365 h 3921674"/>
                <a:gd name="connsiteX2" fmla="*/ 246639 w 3430736"/>
                <a:gd name="connsiteY2" fmla="*/ 0 h 3921674"/>
                <a:gd name="connsiteX3" fmla="*/ 3205371 w 3430736"/>
                <a:gd name="connsiteY3" fmla="*/ 0 h 3921674"/>
                <a:gd name="connsiteX4" fmla="*/ 3430736 w 3430736"/>
                <a:gd name="connsiteY4" fmla="*/ 225365 h 3921674"/>
                <a:gd name="connsiteX5" fmla="*/ 3430736 w 3430736"/>
                <a:gd name="connsiteY5" fmla="*/ 3696309 h 3921674"/>
                <a:gd name="connsiteX6" fmla="*/ 3205371 w 3430736"/>
                <a:gd name="connsiteY6" fmla="*/ 3921674 h 3921674"/>
                <a:gd name="connsiteX7" fmla="*/ 246639 w 3430736"/>
                <a:gd name="connsiteY7" fmla="*/ 3921674 h 3921674"/>
                <a:gd name="connsiteX8" fmla="*/ 21274 w 3430736"/>
                <a:gd name="connsiteY8" fmla="*/ 3696309 h 3921674"/>
                <a:gd name="connsiteX9" fmla="*/ 8601 w 3430736"/>
                <a:gd name="connsiteY9" fmla="*/ 2592022 h 3921674"/>
                <a:gd name="connsiteX0" fmla="*/ 19712 w 3430736"/>
                <a:gd name="connsiteY0" fmla="*/ 1359328 h 3921674"/>
                <a:gd name="connsiteX1" fmla="*/ 21274 w 3430736"/>
                <a:gd name="connsiteY1" fmla="*/ 225365 h 3921674"/>
                <a:gd name="connsiteX2" fmla="*/ 246639 w 3430736"/>
                <a:gd name="connsiteY2" fmla="*/ 0 h 3921674"/>
                <a:gd name="connsiteX3" fmla="*/ 3205371 w 3430736"/>
                <a:gd name="connsiteY3" fmla="*/ 0 h 3921674"/>
                <a:gd name="connsiteX4" fmla="*/ 3430736 w 3430736"/>
                <a:gd name="connsiteY4" fmla="*/ 225365 h 3921674"/>
                <a:gd name="connsiteX5" fmla="*/ 3430736 w 3430736"/>
                <a:gd name="connsiteY5" fmla="*/ 3696309 h 3921674"/>
                <a:gd name="connsiteX6" fmla="*/ 3205371 w 3430736"/>
                <a:gd name="connsiteY6" fmla="*/ 3921674 h 3921674"/>
                <a:gd name="connsiteX7" fmla="*/ 246639 w 3430736"/>
                <a:gd name="connsiteY7" fmla="*/ 3921674 h 3921674"/>
                <a:gd name="connsiteX8" fmla="*/ 21274 w 3430736"/>
                <a:gd name="connsiteY8" fmla="*/ 3696309 h 3921674"/>
                <a:gd name="connsiteX9" fmla="*/ 8601 w 3430736"/>
                <a:gd name="connsiteY9" fmla="*/ 2639647 h 392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0736" h="3921674">
                  <a:moveTo>
                    <a:pt x="19712" y="1359328"/>
                  </a:moveTo>
                  <a:cubicBezTo>
                    <a:pt x="21026" y="993247"/>
                    <a:pt x="19960" y="591446"/>
                    <a:pt x="21274" y="225365"/>
                  </a:cubicBezTo>
                  <a:cubicBezTo>
                    <a:pt x="21274" y="100899"/>
                    <a:pt x="122173" y="0"/>
                    <a:pt x="246639" y="0"/>
                  </a:cubicBezTo>
                  <a:lnTo>
                    <a:pt x="3205371" y="0"/>
                  </a:lnTo>
                  <a:cubicBezTo>
                    <a:pt x="3329837" y="0"/>
                    <a:pt x="3430736" y="100899"/>
                    <a:pt x="3430736" y="225365"/>
                  </a:cubicBezTo>
                  <a:lnTo>
                    <a:pt x="3430736" y="3696309"/>
                  </a:lnTo>
                  <a:cubicBezTo>
                    <a:pt x="3430736" y="3820775"/>
                    <a:pt x="3329837" y="3921674"/>
                    <a:pt x="3205371" y="3921674"/>
                  </a:cubicBezTo>
                  <a:lnTo>
                    <a:pt x="246639" y="3921674"/>
                  </a:lnTo>
                  <a:cubicBezTo>
                    <a:pt x="122173" y="3921674"/>
                    <a:pt x="21274" y="3820775"/>
                    <a:pt x="21274" y="3696309"/>
                  </a:cubicBezTo>
                  <a:cubicBezTo>
                    <a:pt x="-18002" y="3483432"/>
                    <a:pt x="9258" y="3035097"/>
                    <a:pt x="8601" y="2639647"/>
                  </a:cubicBezTo>
                </a:path>
              </a:pathLst>
            </a:custGeom>
            <a:noFill/>
            <a:ln w="25400">
              <a:solidFill>
                <a:srgbClr val="283D8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4E735CC0-158E-EC44-907A-08DEF5874AFB}"/>
                </a:ext>
              </a:extLst>
            </p:cNvPr>
            <p:cNvSpPr/>
            <p:nvPr/>
          </p:nvSpPr>
          <p:spPr>
            <a:xfrm>
              <a:off x="457200" y="1383637"/>
              <a:ext cx="4606024" cy="499141"/>
            </a:xfrm>
            <a:prstGeom prst="rect">
              <a:avLst/>
            </a:prstGeom>
            <a:solidFill>
              <a:srgbClr val="191A20">
                <a:alpha val="75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Rectangle 8">
              <a:extLst>
                <a:ext uri="{FF2B5EF4-FFF2-40B4-BE49-F238E27FC236}">
                  <a16:creationId xmlns:a16="http://schemas.microsoft.com/office/drawing/2014/main" id="{1032FF5D-583F-F040-8F73-F768515337DC}"/>
                </a:ext>
              </a:extLst>
            </p:cNvPr>
            <p:cNvSpPr/>
            <p:nvPr/>
          </p:nvSpPr>
          <p:spPr>
            <a:xfrm>
              <a:off x="771235" y="1510097"/>
              <a:ext cx="3985065" cy="215444"/>
            </a:xfrm>
            <a:prstGeom prst="rect">
              <a:avLst/>
            </a:prstGeom>
          </p:spPr>
          <p:txBody>
            <a:bodyPr wrap="none" lIns="0" tIns="0" rIns="0" bIns="0">
              <a:spAutoFit/>
            </a:bodyPr>
            <a:lstStyle/>
            <a:p>
              <a:pPr algn="ct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Threat Detection</a:t>
              </a:r>
              <a:r>
                <a:rPr lang="zh-CN" alt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Engines</a:t>
              </a:r>
              <a:r>
                <a:rPr lang="zh-CN" alt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Detect</a:t>
              </a:r>
              <a:r>
                <a:rPr lang="zh-CN" alt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Threat</a:t>
              </a:r>
              <a:r>
                <a:rPr lang="zh-CN" altLang="en-US" sz="1400" b="1"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Events</a:t>
              </a:r>
            </a:p>
          </p:txBody>
        </p:sp>
        <p:sp>
          <p:nvSpPr>
            <p:cNvPr id="10" name="Rectangle 9">
              <a:extLst>
                <a:ext uri="{FF2B5EF4-FFF2-40B4-BE49-F238E27FC236}">
                  <a16:creationId xmlns:a16="http://schemas.microsoft.com/office/drawing/2014/main" id="{E2125CAE-3F9D-BF49-B023-519B6B20B2C7}"/>
                </a:ext>
              </a:extLst>
            </p:cNvPr>
            <p:cNvSpPr/>
            <p:nvPr/>
          </p:nvSpPr>
          <p:spPr>
            <a:xfrm>
              <a:off x="457200" y="2110171"/>
              <a:ext cx="4907937" cy="4012993"/>
            </a:xfrm>
            <a:prstGeom prst="rect">
              <a:avLst/>
            </a:prstGeom>
            <a:gradFill flip="none" rotWithShape="1">
              <a:gsLst>
                <a:gs pos="100000">
                  <a:srgbClr val="283D8C">
                    <a:alpha val="22000"/>
                  </a:srgbClr>
                </a:gs>
                <a:gs pos="0">
                  <a:srgbClr val="203171"/>
                </a:gs>
              </a:gsLst>
              <a:lin ang="27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1" name="Title 3">
              <a:extLst>
                <a:ext uri="{FF2B5EF4-FFF2-40B4-BE49-F238E27FC236}">
                  <a16:creationId xmlns:a16="http://schemas.microsoft.com/office/drawing/2014/main" id="{005215BE-D930-9B4F-9F24-FCD47580A373}"/>
                </a:ext>
              </a:extLst>
            </p:cNvPr>
            <p:cNvSpPr txBox="1">
              <a:spLocks/>
            </p:cNvSpPr>
            <p:nvPr/>
          </p:nvSpPr>
          <p:spPr>
            <a:xfrm>
              <a:off x="1267333" y="2319069"/>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StoneShield</a:t>
              </a:r>
            </a:p>
          </p:txBody>
        </p:sp>
        <p:grpSp>
          <p:nvGrpSpPr>
            <p:cNvPr id="12" name="Graphic 2">
              <a:extLst>
                <a:ext uri="{FF2B5EF4-FFF2-40B4-BE49-F238E27FC236}">
                  <a16:creationId xmlns:a16="http://schemas.microsoft.com/office/drawing/2014/main" id="{C81780FC-B259-A147-B9A1-626A65515C8B}"/>
                </a:ext>
              </a:extLst>
            </p:cNvPr>
            <p:cNvGrpSpPr/>
            <p:nvPr/>
          </p:nvGrpSpPr>
          <p:grpSpPr>
            <a:xfrm>
              <a:off x="768183" y="2241425"/>
              <a:ext cx="285941" cy="349186"/>
              <a:chOff x="5954267" y="3186207"/>
              <a:chExt cx="285941" cy="349186"/>
            </a:xfrm>
            <a:solidFill>
              <a:schemeClr val="accent1"/>
            </a:solidFill>
          </p:grpSpPr>
          <p:sp>
            <p:nvSpPr>
              <p:cNvPr id="113" name="Freeform: Shape 4">
                <a:extLst>
                  <a:ext uri="{FF2B5EF4-FFF2-40B4-BE49-F238E27FC236}">
                    <a16:creationId xmlns:a16="http://schemas.microsoft.com/office/drawing/2014/main" id="{515F82F0-7EF1-F54E-A508-6B17F6DBBDBD}"/>
                  </a:ext>
                </a:extLst>
              </p:cNvPr>
              <p:cNvSpPr/>
              <p:nvPr/>
            </p:nvSpPr>
            <p:spPr>
              <a:xfrm>
                <a:off x="5954649"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2" y="44863"/>
                      <a:pt x="0" y="43625"/>
                      <a:pt x="0" y="43625"/>
                    </a:cubicBezTo>
                    <a:cubicBezTo>
                      <a:pt x="0" y="43625"/>
                      <a:pt x="0" y="106394"/>
                      <a:pt x="0" y="196405"/>
                    </a:cubicBezTo>
                    <a:cubicBezTo>
                      <a:pt x="0" y="286417"/>
                      <a:pt x="142780" y="349186"/>
                      <a:pt x="142780" y="349186"/>
                    </a:cubicBezTo>
                    <a:cubicBezTo>
                      <a:pt x="142780" y="349186"/>
                      <a:pt x="285560" y="286417"/>
                      <a:pt x="285560" y="196405"/>
                    </a:cubicBezTo>
                    <a:cubicBezTo>
                      <a:pt x="285560" y="106394"/>
                      <a:pt x="285560" y="43625"/>
                      <a:pt x="285560" y="43625"/>
                    </a:cubicBezTo>
                    <a:cubicBezTo>
                      <a:pt x="285560" y="43625"/>
                      <a:pt x="276892" y="44863"/>
                      <a:pt x="263462" y="44863"/>
                    </a:cubicBezTo>
                    <a:cubicBezTo>
                      <a:pt x="233553" y="44863"/>
                      <a:pt x="179737" y="38862"/>
                      <a:pt x="142780" y="0"/>
                    </a:cubicBezTo>
                    <a:close/>
                  </a:path>
                </a:pathLst>
              </a:custGeom>
              <a:solidFill>
                <a:srgbClr val="FFFFFF"/>
              </a:solidFill>
              <a:ln w="9525" cap="flat">
                <a:noFill/>
                <a:prstDash val="solid"/>
                <a:miter/>
              </a:ln>
            </p:spPr>
            <p:txBody>
              <a:bodyPr rtlCol="0" anchor="ctr"/>
              <a:lstStyle/>
              <a:p>
                <a:endParaRPr lang="en-ID"/>
              </a:p>
            </p:txBody>
          </p:sp>
          <p:sp>
            <p:nvSpPr>
              <p:cNvPr id="114" name="Freeform: Shape 14">
                <a:extLst>
                  <a:ext uri="{FF2B5EF4-FFF2-40B4-BE49-F238E27FC236}">
                    <a16:creationId xmlns:a16="http://schemas.microsoft.com/office/drawing/2014/main" id="{9042E9EA-D840-2442-B253-74CA2A48B5B0}"/>
                  </a:ext>
                </a:extLst>
              </p:cNvPr>
              <p:cNvSpPr/>
              <p:nvPr/>
            </p:nvSpPr>
            <p:spPr>
              <a:xfrm>
                <a:off x="5954267"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3" y="44863"/>
                      <a:pt x="0" y="43625"/>
                      <a:pt x="0" y="43625"/>
                    </a:cubicBezTo>
                    <a:cubicBezTo>
                      <a:pt x="0" y="43625"/>
                      <a:pt x="0" y="106394"/>
                      <a:pt x="0" y="196405"/>
                    </a:cubicBezTo>
                    <a:cubicBezTo>
                      <a:pt x="0" y="286417"/>
                      <a:pt x="142780" y="349186"/>
                      <a:pt x="142780" y="349186"/>
                    </a:cubicBezTo>
                    <a:cubicBezTo>
                      <a:pt x="142780" y="349186"/>
                      <a:pt x="285560" y="286512"/>
                      <a:pt x="285560" y="196405"/>
                    </a:cubicBezTo>
                    <a:cubicBezTo>
                      <a:pt x="285560" y="106299"/>
                      <a:pt x="285560" y="43625"/>
                      <a:pt x="285560" y="43625"/>
                    </a:cubicBezTo>
                    <a:cubicBezTo>
                      <a:pt x="285560" y="43625"/>
                      <a:pt x="276892" y="44863"/>
                      <a:pt x="263462" y="44863"/>
                    </a:cubicBezTo>
                    <a:cubicBezTo>
                      <a:pt x="233553" y="44863"/>
                      <a:pt x="179737" y="38862"/>
                      <a:pt x="142780" y="0"/>
                    </a:cubicBezTo>
                    <a:close/>
                  </a:path>
                </a:pathLst>
              </a:custGeom>
              <a:noFill/>
              <a:ln w="6667" cap="flat">
                <a:solidFill>
                  <a:srgbClr val="A7A9AC"/>
                </a:solidFill>
                <a:prstDash val="solid"/>
                <a:miter/>
              </a:ln>
            </p:spPr>
            <p:txBody>
              <a:bodyPr rtlCol="0" anchor="ctr"/>
              <a:lstStyle/>
              <a:p>
                <a:endParaRPr lang="en-ID"/>
              </a:p>
            </p:txBody>
          </p:sp>
          <p:sp>
            <p:nvSpPr>
              <p:cNvPr id="115" name="Freeform: Shape 15">
                <a:extLst>
                  <a:ext uri="{FF2B5EF4-FFF2-40B4-BE49-F238E27FC236}">
                    <a16:creationId xmlns:a16="http://schemas.microsoft.com/office/drawing/2014/main" id="{59061C9E-1255-3947-81B1-AEB9FA557965}"/>
                  </a:ext>
                </a:extLst>
              </p:cNvPr>
              <p:cNvSpPr/>
              <p:nvPr/>
            </p:nvSpPr>
            <p:spPr>
              <a:xfrm>
                <a:off x="6005417" y="3269170"/>
                <a:ext cx="183356" cy="183356"/>
              </a:xfrm>
              <a:custGeom>
                <a:avLst/>
                <a:gdLst>
                  <a:gd name="connsiteX0" fmla="*/ 179451 w 183356"/>
                  <a:gd name="connsiteY0" fmla="*/ 46768 h 183356"/>
                  <a:gd name="connsiteX1" fmla="*/ 183356 w 183356"/>
                  <a:gd name="connsiteY1" fmla="*/ 42863 h 183356"/>
                  <a:gd name="connsiteX2" fmla="*/ 179451 w 183356"/>
                  <a:gd name="connsiteY2" fmla="*/ 38957 h 183356"/>
                  <a:gd name="connsiteX3" fmla="*/ 154115 w 183356"/>
                  <a:gd name="connsiteY3" fmla="*/ 38957 h 183356"/>
                  <a:gd name="connsiteX4" fmla="*/ 154115 w 183356"/>
                  <a:gd name="connsiteY4" fmla="*/ 33147 h 183356"/>
                  <a:gd name="connsiteX5" fmla="*/ 150209 w 183356"/>
                  <a:gd name="connsiteY5" fmla="*/ 29242 h 183356"/>
                  <a:gd name="connsiteX6" fmla="*/ 144399 w 183356"/>
                  <a:gd name="connsiteY6" fmla="*/ 29242 h 183356"/>
                  <a:gd name="connsiteX7" fmla="*/ 144399 w 183356"/>
                  <a:gd name="connsiteY7" fmla="*/ 3905 h 183356"/>
                  <a:gd name="connsiteX8" fmla="*/ 140494 w 183356"/>
                  <a:gd name="connsiteY8" fmla="*/ 0 h 183356"/>
                  <a:gd name="connsiteX9" fmla="*/ 136589 w 183356"/>
                  <a:gd name="connsiteY9" fmla="*/ 3905 h 183356"/>
                  <a:gd name="connsiteX10" fmla="*/ 136589 w 183356"/>
                  <a:gd name="connsiteY10" fmla="*/ 29242 h 183356"/>
                  <a:gd name="connsiteX11" fmla="*/ 124873 w 183356"/>
                  <a:gd name="connsiteY11" fmla="*/ 29242 h 183356"/>
                  <a:gd name="connsiteX12" fmla="*/ 124873 w 183356"/>
                  <a:gd name="connsiteY12" fmla="*/ 3905 h 183356"/>
                  <a:gd name="connsiteX13" fmla="*/ 120968 w 183356"/>
                  <a:gd name="connsiteY13" fmla="*/ 0 h 183356"/>
                  <a:gd name="connsiteX14" fmla="*/ 117062 w 183356"/>
                  <a:gd name="connsiteY14" fmla="*/ 3905 h 183356"/>
                  <a:gd name="connsiteX15" fmla="*/ 117062 w 183356"/>
                  <a:gd name="connsiteY15" fmla="*/ 29242 h 183356"/>
                  <a:gd name="connsiteX16" fmla="*/ 105346 w 183356"/>
                  <a:gd name="connsiteY16" fmla="*/ 29242 h 183356"/>
                  <a:gd name="connsiteX17" fmla="*/ 105346 w 183356"/>
                  <a:gd name="connsiteY17" fmla="*/ 3905 h 183356"/>
                  <a:gd name="connsiteX18" fmla="*/ 101441 w 183356"/>
                  <a:gd name="connsiteY18" fmla="*/ 0 h 183356"/>
                  <a:gd name="connsiteX19" fmla="*/ 97536 w 183356"/>
                  <a:gd name="connsiteY19" fmla="*/ 3905 h 183356"/>
                  <a:gd name="connsiteX20" fmla="*/ 97536 w 183356"/>
                  <a:gd name="connsiteY20" fmla="*/ 29242 h 183356"/>
                  <a:gd name="connsiteX21" fmla="*/ 85820 w 183356"/>
                  <a:gd name="connsiteY21" fmla="*/ 29242 h 183356"/>
                  <a:gd name="connsiteX22" fmla="*/ 85820 w 183356"/>
                  <a:gd name="connsiteY22" fmla="*/ 3905 h 183356"/>
                  <a:gd name="connsiteX23" fmla="*/ 81915 w 183356"/>
                  <a:gd name="connsiteY23" fmla="*/ 0 h 183356"/>
                  <a:gd name="connsiteX24" fmla="*/ 78010 w 183356"/>
                  <a:gd name="connsiteY24" fmla="*/ 3905 h 183356"/>
                  <a:gd name="connsiteX25" fmla="*/ 78010 w 183356"/>
                  <a:gd name="connsiteY25" fmla="*/ 29242 h 183356"/>
                  <a:gd name="connsiteX26" fmla="*/ 66294 w 183356"/>
                  <a:gd name="connsiteY26" fmla="*/ 29242 h 183356"/>
                  <a:gd name="connsiteX27" fmla="*/ 66294 w 183356"/>
                  <a:gd name="connsiteY27" fmla="*/ 3905 h 183356"/>
                  <a:gd name="connsiteX28" fmla="*/ 62389 w 183356"/>
                  <a:gd name="connsiteY28" fmla="*/ 0 h 183356"/>
                  <a:gd name="connsiteX29" fmla="*/ 58484 w 183356"/>
                  <a:gd name="connsiteY29" fmla="*/ 3905 h 183356"/>
                  <a:gd name="connsiteX30" fmla="*/ 58484 w 183356"/>
                  <a:gd name="connsiteY30" fmla="*/ 29242 h 183356"/>
                  <a:gd name="connsiteX31" fmla="*/ 46768 w 183356"/>
                  <a:gd name="connsiteY31" fmla="*/ 29242 h 183356"/>
                  <a:gd name="connsiteX32" fmla="*/ 46768 w 183356"/>
                  <a:gd name="connsiteY32" fmla="*/ 3905 h 183356"/>
                  <a:gd name="connsiteX33" fmla="*/ 42863 w 183356"/>
                  <a:gd name="connsiteY33" fmla="*/ 0 h 183356"/>
                  <a:gd name="connsiteX34" fmla="*/ 38957 w 183356"/>
                  <a:gd name="connsiteY34" fmla="*/ 3905 h 183356"/>
                  <a:gd name="connsiteX35" fmla="*/ 38957 w 183356"/>
                  <a:gd name="connsiteY35" fmla="*/ 29242 h 183356"/>
                  <a:gd name="connsiteX36" fmla="*/ 33147 w 183356"/>
                  <a:gd name="connsiteY36" fmla="*/ 29242 h 183356"/>
                  <a:gd name="connsiteX37" fmla="*/ 29242 w 183356"/>
                  <a:gd name="connsiteY37" fmla="*/ 33147 h 183356"/>
                  <a:gd name="connsiteX38" fmla="*/ 29242 w 183356"/>
                  <a:gd name="connsiteY38" fmla="*/ 38957 h 183356"/>
                  <a:gd name="connsiteX39" fmla="*/ 3905 w 183356"/>
                  <a:gd name="connsiteY39" fmla="*/ 38957 h 183356"/>
                  <a:gd name="connsiteX40" fmla="*/ 0 w 183356"/>
                  <a:gd name="connsiteY40" fmla="*/ 42863 h 183356"/>
                  <a:gd name="connsiteX41" fmla="*/ 3905 w 183356"/>
                  <a:gd name="connsiteY41" fmla="*/ 46768 h 183356"/>
                  <a:gd name="connsiteX42" fmla="*/ 29242 w 183356"/>
                  <a:gd name="connsiteY42" fmla="*/ 46768 h 183356"/>
                  <a:gd name="connsiteX43" fmla="*/ 29242 w 183356"/>
                  <a:gd name="connsiteY43" fmla="*/ 58483 h 183356"/>
                  <a:gd name="connsiteX44" fmla="*/ 3905 w 183356"/>
                  <a:gd name="connsiteY44" fmla="*/ 58483 h 183356"/>
                  <a:gd name="connsiteX45" fmla="*/ 0 w 183356"/>
                  <a:gd name="connsiteY45" fmla="*/ 62389 h 183356"/>
                  <a:gd name="connsiteX46" fmla="*/ 3905 w 183356"/>
                  <a:gd name="connsiteY46" fmla="*/ 66294 h 183356"/>
                  <a:gd name="connsiteX47" fmla="*/ 29242 w 183356"/>
                  <a:gd name="connsiteY47" fmla="*/ 66294 h 183356"/>
                  <a:gd name="connsiteX48" fmla="*/ 29242 w 183356"/>
                  <a:gd name="connsiteY48" fmla="*/ 78010 h 183356"/>
                  <a:gd name="connsiteX49" fmla="*/ 3905 w 183356"/>
                  <a:gd name="connsiteY49" fmla="*/ 78010 h 183356"/>
                  <a:gd name="connsiteX50" fmla="*/ 0 w 183356"/>
                  <a:gd name="connsiteY50" fmla="*/ 81915 h 183356"/>
                  <a:gd name="connsiteX51" fmla="*/ 3905 w 183356"/>
                  <a:gd name="connsiteY51" fmla="*/ 85820 h 183356"/>
                  <a:gd name="connsiteX52" fmla="*/ 29242 w 183356"/>
                  <a:gd name="connsiteY52" fmla="*/ 85820 h 183356"/>
                  <a:gd name="connsiteX53" fmla="*/ 29242 w 183356"/>
                  <a:gd name="connsiteY53" fmla="*/ 97536 h 183356"/>
                  <a:gd name="connsiteX54" fmla="*/ 3905 w 183356"/>
                  <a:gd name="connsiteY54" fmla="*/ 97536 h 183356"/>
                  <a:gd name="connsiteX55" fmla="*/ 0 w 183356"/>
                  <a:gd name="connsiteY55" fmla="*/ 101441 h 183356"/>
                  <a:gd name="connsiteX56" fmla="*/ 3905 w 183356"/>
                  <a:gd name="connsiteY56" fmla="*/ 105347 h 183356"/>
                  <a:gd name="connsiteX57" fmla="*/ 29242 w 183356"/>
                  <a:gd name="connsiteY57" fmla="*/ 105347 h 183356"/>
                  <a:gd name="connsiteX58" fmla="*/ 29242 w 183356"/>
                  <a:gd name="connsiteY58" fmla="*/ 117062 h 183356"/>
                  <a:gd name="connsiteX59" fmla="*/ 3905 w 183356"/>
                  <a:gd name="connsiteY59" fmla="*/ 117062 h 183356"/>
                  <a:gd name="connsiteX60" fmla="*/ 0 w 183356"/>
                  <a:gd name="connsiteY60" fmla="*/ 120968 h 183356"/>
                  <a:gd name="connsiteX61" fmla="*/ 3905 w 183356"/>
                  <a:gd name="connsiteY61" fmla="*/ 124873 h 183356"/>
                  <a:gd name="connsiteX62" fmla="*/ 29242 w 183356"/>
                  <a:gd name="connsiteY62" fmla="*/ 124873 h 183356"/>
                  <a:gd name="connsiteX63" fmla="*/ 29242 w 183356"/>
                  <a:gd name="connsiteY63" fmla="*/ 136589 h 183356"/>
                  <a:gd name="connsiteX64" fmla="*/ 3905 w 183356"/>
                  <a:gd name="connsiteY64" fmla="*/ 136589 h 183356"/>
                  <a:gd name="connsiteX65" fmla="*/ 0 w 183356"/>
                  <a:gd name="connsiteY65" fmla="*/ 140494 h 183356"/>
                  <a:gd name="connsiteX66" fmla="*/ 3905 w 183356"/>
                  <a:gd name="connsiteY66" fmla="*/ 144399 h 183356"/>
                  <a:gd name="connsiteX67" fmla="*/ 29242 w 183356"/>
                  <a:gd name="connsiteY67" fmla="*/ 144399 h 183356"/>
                  <a:gd name="connsiteX68" fmla="*/ 29242 w 183356"/>
                  <a:gd name="connsiteY68" fmla="*/ 150209 h 183356"/>
                  <a:gd name="connsiteX69" fmla="*/ 33147 w 183356"/>
                  <a:gd name="connsiteY69" fmla="*/ 154115 h 183356"/>
                  <a:gd name="connsiteX70" fmla="*/ 38957 w 183356"/>
                  <a:gd name="connsiteY70" fmla="*/ 154115 h 183356"/>
                  <a:gd name="connsiteX71" fmla="*/ 38957 w 183356"/>
                  <a:gd name="connsiteY71" fmla="*/ 179451 h 183356"/>
                  <a:gd name="connsiteX72" fmla="*/ 42863 w 183356"/>
                  <a:gd name="connsiteY72" fmla="*/ 183356 h 183356"/>
                  <a:gd name="connsiteX73" fmla="*/ 46768 w 183356"/>
                  <a:gd name="connsiteY73" fmla="*/ 179451 h 183356"/>
                  <a:gd name="connsiteX74" fmla="*/ 46768 w 183356"/>
                  <a:gd name="connsiteY74" fmla="*/ 154115 h 183356"/>
                  <a:gd name="connsiteX75" fmla="*/ 58484 w 183356"/>
                  <a:gd name="connsiteY75" fmla="*/ 154115 h 183356"/>
                  <a:gd name="connsiteX76" fmla="*/ 58484 w 183356"/>
                  <a:gd name="connsiteY76" fmla="*/ 179451 h 183356"/>
                  <a:gd name="connsiteX77" fmla="*/ 62389 w 183356"/>
                  <a:gd name="connsiteY77" fmla="*/ 183356 h 183356"/>
                  <a:gd name="connsiteX78" fmla="*/ 66294 w 183356"/>
                  <a:gd name="connsiteY78" fmla="*/ 179451 h 183356"/>
                  <a:gd name="connsiteX79" fmla="*/ 66294 w 183356"/>
                  <a:gd name="connsiteY79" fmla="*/ 154115 h 183356"/>
                  <a:gd name="connsiteX80" fmla="*/ 78010 w 183356"/>
                  <a:gd name="connsiteY80" fmla="*/ 154115 h 183356"/>
                  <a:gd name="connsiteX81" fmla="*/ 78010 w 183356"/>
                  <a:gd name="connsiteY81" fmla="*/ 179451 h 183356"/>
                  <a:gd name="connsiteX82" fmla="*/ 81915 w 183356"/>
                  <a:gd name="connsiteY82" fmla="*/ 183356 h 183356"/>
                  <a:gd name="connsiteX83" fmla="*/ 85820 w 183356"/>
                  <a:gd name="connsiteY83" fmla="*/ 179451 h 183356"/>
                  <a:gd name="connsiteX84" fmla="*/ 85820 w 183356"/>
                  <a:gd name="connsiteY84" fmla="*/ 154115 h 183356"/>
                  <a:gd name="connsiteX85" fmla="*/ 97536 w 183356"/>
                  <a:gd name="connsiteY85" fmla="*/ 154115 h 183356"/>
                  <a:gd name="connsiteX86" fmla="*/ 97536 w 183356"/>
                  <a:gd name="connsiteY86" fmla="*/ 179451 h 183356"/>
                  <a:gd name="connsiteX87" fmla="*/ 101441 w 183356"/>
                  <a:gd name="connsiteY87" fmla="*/ 183356 h 183356"/>
                  <a:gd name="connsiteX88" fmla="*/ 105346 w 183356"/>
                  <a:gd name="connsiteY88" fmla="*/ 179451 h 183356"/>
                  <a:gd name="connsiteX89" fmla="*/ 105346 w 183356"/>
                  <a:gd name="connsiteY89" fmla="*/ 154115 h 183356"/>
                  <a:gd name="connsiteX90" fmla="*/ 117062 w 183356"/>
                  <a:gd name="connsiteY90" fmla="*/ 154115 h 183356"/>
                  <a:gd name="connsiteX91" fmla="*/ 117062 w 183356"/>
                  <a:gd name="connsiteY91" fmla="*/ 179451 h 183356"/>
                  <a:gd name="connsiteX92" fmla="*/ 120968 w 183356"/>
                  <a:gd name="connsiteY92" fmla="*/ 183356 h 183356"/>
                  <a:gd name="connsiteX93" fmla="*/ 124873 w 183356"/>
                  <a:gd name="connsiteY93" fmla="*/ 179451 h 183356"/>
                  <a:gd name="connsiteX94" fmla="*/ 124873 w 183356"/>
                  <a:gd name="connsiteY94" fmla="*/ 154115 h 183356"/>
                  <a:gd name="connsiteX95" fmla="*/ 136589 w 183356"/>
                  <a:gd name="connsiteY95" fmla="*/ 154115 h 183356"/>
                  <a:gd name="connsiteX96" fmla="*/ 136589 w 183356"/>
                  <a:gd name="connsiteY96" fmla="*/ 179451 h 183356"/>
                  <a:gd name="connsiteX97" fmla="*/ 140494 w 183356"/>
                  <a:gd name="connsiteY97" fmla="*/ 183356 h 183356"/>
                  <a:gd name="connsiteX98" fmla="*/ 144399 w 183356"/>
                  <a:gd name="connsiteY98" fmla="*/ 179451 h 183356"/>
                  <a:gd name="connsiteX99" fmla="*/ 144399 w 183356"/>
                  <a:gd name="connsiteY99" fmla="*/ 154115 h 183356"/>
                  <a:gd name="connsiteX100" fmla="*/ 150209 w 183356"/>
                  <a:gd name="connsiteY100" fmla="*/ 154115 h 183356"/>
                  <a:gd name="connsiteX101" fmla="*/ 154115 w 183356"/>
                  <a:gd name="connsiteY101" fmla="*/ 150209 h 183356"/>
                  <a:gd name="connsiteX102" fmla="*/ 154115 w 183356"/>
                  <a:gd name="connsiteY102" fmla="*/ 144399 h 183356"/>
                  <a:gd name="connsiteX103" fmla="*/ 179451 w 183356"/>
                  <a:gd name="connsiteY103" fmla="*/ 144399 h 183356"/>
                  <a:gd name="connsiteX104" fmla="*/ 183356 w 183356"/>
                  <a:gd name="connsiteY104" fmla="*/ 140494 h 183356"/>
                  <a:gd name="connsiteX105" fmla="*/ 179451 w 183356"/>
                  <a:gd name="connsiteY105" fmla="*/ 136589 h 183356"/>
                  <a:gd name="connsiteX106" fmla="*/ 154115 w 183356"/>
                  <a:gd name="connsiteY106" fmla="*/ 136589 h 183356"/>
                  <a:gd name="connsiteX107" fmla="*/ 154115 w 183356"/>
                  <a:gd name="connsiteY107" fmla="*/ 124873 h 183356"/>
                  <a:gd name="connsiteX108" fmla="*/ 179451 w 183356"/>
                  <a:gd name="connsiteY108" fmla="*/ 124873 h 183356"/>
                  <a:gd name="connsiteX109" fmla="*/ 183356 w 183356"/>
                  <a:gd name="connsiteY109" fmla="*/ 120968 h 183356"/>
                  <a:gd name="connsiteX110" fmla="*/ 179451 w 183356"/>
                  <a:gd name="connsiteY110" fmla="*/ 117062 h 183356"/>
                  <a:gd name="connsiteX111" fmla="*/ 154115 w 183356"/>
                  <a:gd name="connsiteY111" fmla="*/ 117062 h 183356"/>
                  <a:gd name="connsiteX112" fmla="*/ 154115 w 183356"/>
                  <a:gd name="connsiteY112" fmla="*/ 105347 h 183356"/>
                  <a:gd name="connsiteX113" fmla="*/ 179451 w 183356"/>
                  <a:gd name="connsiteY113" fmla="*/ 105347 h 183356"/>
                  <a:gd name="connsiteX114" fmla="*/ 183356 w 183356"/>
                  <a:gd name="connsiteY114" fmla="*/ 101441 h 183356"/>
                  <a:gd name="connsiteX115" fmla="*/ 179451 w 183356"/>
                  <a:gd name="connsiteY115" fmla="*/ 97536 h 183356"/>
                  <a:gd name="connsiteX116" fmla="*/ 154115 w 183356"/>
                  <a:gd name="connsiteY116" fmla="*/ 97536 h 183356"/>
                  <a:gd name="connsiteX117" fmla="*/ 154115 w 183356"/>
                  <a:gd name="connsiteY117" fmla="*/ 85820 h 183356"/>
                  <a:gd name="connsiteX118" fmla="*/ 179451 w 183356"/>
                  <a:gd name="connsiteY118" fmla="*/ 85820 h 183356"/>
                  <a:gd name="connsiteX119" fmla="*/ 183356 w 183356"/>
                  <a:gd name="connsiteY119" fmla="*/ 81915 h 183356"/>
                  <a:gd name="connsiteX120" fmla="*/ 179451 w 183356"/>
                  <a:gd name="connsiteY120" fmla="*/ 78010 h 183356"/>
                  <a:gd name="connsiteX121" fmla="*/ 154115 w 183356"/>
                  <a:gd name="connsiteY121" fmla="*/ 78010 h 183356"/>
                  <a:gd name="connsiteX122" fmla="*/ 154115 w 183356"/>
                  <a:gd name="connsiteY122" fmla="*/ 66294 h 183356"/>
                  <a:gd name="connsiteX123" fmla="*/ 179451 w 183356"/>
                  <a:gd name="connsiteY123" fmla="*/ 66294 h 183356"/>
                  <a:gd name="connsiteX124" fmla="*/ 183356 w 183356"/>
                  <a:gd name="connsiteY124" fmla="*/ 62389 h 183356"/>
                  <a:gd name="connsiteX125" fmla="*/ 179451 w 183356"/>
                  <a:gd name="connsiteY125" fmla="*/ 58483 h 183356"/>
                  <a:gd name="connsiteX126" fmla="*/ 154115 w 183356"/>
                  <a:gd name="connsiteY126" fmla="*/ 58483 h 183356"/>
                  <a:gd name="connsiteX127" fmla="*/ 154115 w 183356"/>
                  <a:gd name="connsiteY127" fmla="*/ 46768 h 183356"/>
                  <a:gd name="connsiteX128" fmla="*/ 179451 w 183356"/>
                  <a:gd name="connsiteY128" fmla="*/ 46768 h 183356"/>
                  <a:gd name="connsiteX129" fmla="*/ 146304 w 183356"/>
                  <a:gd name="connsiteY129" fmla="*/ 146209 h 183356"/>
                  <a:gd name="connsiteX130" fmla="*/ 37052 w 183356"/>
                  <a:gd name="connsiteY130" fmla="*/ 146209 h 183356"/>
                  <a:gd name="connsiteX131" fmla="*/ 37052 w 183356"/>
                  <a:gd name="connsiteY131" fmla="*/ 37052 h 183356"/>
                  <a:gd name="connsiteX132" fmla="*/ 146304 w 183356"/>
                  <a:gd name="connsiteY132" fmla="*/ 37052 h 183356"/>
                  <a:gd name="connsiteX133" fmla="*/ 146304 w 183356"/>
                  <a:gd name="connsiteY133" fmla="*/ 146209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83356" h="183356">
                    <a:moveTo>
                      <a:pt x="179451" y="46768"/>
                    </a:moveTo>
                    <a:cubicBezTo>
                      <a:pt x="181642" y="46768"/>
                      <a:pt x="183356" y="45053"/>
                      <a:pt x="183356" y="42863"/>
                    </a:cubicBezTo>
                    <a:cubicBezTo>
                      <a:pt x="183356" y="40672"/>
                      <a:pt x="181642" y="38957"/>
                      <a:pt x="179451" y="38957"/>
                    </a:cubicBezTo>
                    <a:lnTo>
                      <a:pt x="154115" y="38957"/>
                    </a:lnTo>
                    <a:lnTo>
                      <a:pt x="154115" y="33147"/>
                    </a:lnTo>
                    <a:cubicBezTo>
                      <a:pt x="154115" y="30956"/>
                      <a:pt x="152400" y="29242"/>
                      <a:pt x="150209" y="29242"/>
                    </a:cubicBezTo>
                    <a:lnTo>
                      <a:pt x="144399" y="29242"/>
                    </a:lnTo>
                    <a:lnTo>
                      <a:pt x="144399" y="3905"/>
                    </a:lnTo>
                    <a:cubicBezTo>
                      <a:pt x="144399" y="1714"/>
                      <a:pt x="142685" y="0"/>
                      <a:pt x="140494" y="0"/>
                    </a:cubicBezTo>
                    <a:cubicBezTo>
                      <a:pt x="138303" y="0"/>
                      <a:pt x="136589" y="1714"/>
                      <a:pt x="136589" y="3905"/>
                    </a:cubicBezTo>
                    <a:lnTo>
                      <a:pt x="136589" y="29242"/>
                    </a:lnTo>
                    <a:lnTo>
                      <a:pt x="124873" y="29242"/>
                    </a:lnTo>
                    <a:lnTo>
                      <a:pt x="124873" y="3905"/>
                    </a:lnTo>
                    <a:cubicBezTo>
                      <a:pt x="124873" y="1714"/>
                      <a:pt x="123158" y="0"/>
                      <a:pt x="120968" y="0"/>
                    </a:cubicBezTo>
                    <a:cubicBezTo>
                      <a:pt x="118777" y="0"/>
                      <a:pt x="117062" y="1714"/>
                      <a:pt x="117062" y="3905"/>
                    </a:cubicBezTo>
                    <a:lnTo>
                      <a:pt x="117062" y="29242"/>
                    </a:lnTo>
                    <a:lnTo>
                      <a:pt x="105346" y="29242"/>
                    </a:lnTo>
                    <a:lnTo>
                      <a:pt x="105346" y="3905"/>
                    </a:lnTo>
                    <a:cubicBezTo>
                      <a:pt x="105346" y="1714"/>
                      <a:pt x="103632" y="0"/>
                      <a:pt x="101441" y="0"/>
                    </a:cubicBezTo>
                    <a:cubicBezTo>
                      <a:pt x="99251" y="0"/>
                      <a:pt x="97536" y="1714"/>
                      <a:pt x="97536" y="3905"/>
                    </a:cubicBezTo>
                    <a:lnTo>
                      <a:pt x="97536" y="29242"/>
                    </a:lnTo>
                    <a:lnTo>
                      <a:pt x="85820" y="29242"/>
                    </a:lnTo>
                    <a:lnTo>
                      <a:pt x="85820" y="3905"/>
                    </a:lnTo>
                    <a:cubicBezTo>
                      <a:pt x="85820" y="1714"/>
                      <a:pt x="84106" y="0"/>
                      <a:pt x="81915" y="0"/>
                    </a:cubicBezTo>
                    <a:cubicBezTo>
                      <a:pt x="79724" y="0"/>
                      <a:pt x="78010" y="1714"/>
                      <a:pt x="78010" y="3905"/>
                    </a:cubicBezTo>
                    <a:lnTo>
                      <a:pt x="78010" y="29242"/>
                    </a:lnTo>
                    <a:lnTo>
                      <a:pt x="66294" y="29242"/>
                    </a:lnTo>
                    <a:lnTo>
                      <a:pt x="66294" y="3905"/>
                    </a:lnTo>
                    <a:cubicBezTo>
                      <a:pt x="66294" y="1714"/>
                      <a:pt x="64580" y="0"/>
                      <a:pt x="62389" y="0"/>
                    </a:cubicBezTo>
                    <a:cubicBezTo>
                      <a:pt x="60198" y="0"/>
                      <a:pt x="58484" y="1714"/>
                      <a:pt x="58484" y="3905"/>
                    </a:cubicBezTo>
                    <a:lnTo>
                      <a:pt x="58484" y="29242"/>
                    </a:lnTo>
                    <a:lnTo>
                      <a:pt x="46768" y="29242"/>
                    </a:lnTo>
                    <a:lnTo>
                      <a:pt x="46768" y="3905"/>
                    </a:lnTo>
                    <a:cubicBezTo>
                      <a:pt x="46768" y="1714"/>
                      <a:pt x="45053" y="0"/>
                      <a:pt x="42863" y="0"/>
                    </a:cubicBezTo>
                    <a:cubicBezTo>
                      <a:pt x="40672" y="0"/>
                      <a:pt x="38957" y="1714"/>
                      <a:pt x="38957" y="3905"/>
                    </a:cubicBezTo>
                    <a:lnTo>
                      <a:pt x="38957" y="29242"/>
                    </a:lnTo>
                    <a:lnTo>
                      <a:pt x="33147" y="29242"/>
                    </a:lnTo>
                    <a:cubicBezTo>
                      <a:pt x="30956" y="29242"/>
                      <a:pt x="29242" y="30956"/>
                      <a:pt x="29242" y="33147"/>
                    </a:cubicBezTo>
                    <a:lnTo>
                      <a:pt x="29242" y="38957"/>
                    </a:lnTo>
                    <a:lnTo>
                      <a:pt x="3905" y="38957"/>
                    </a:lnTo>
                    <a:cubicBezTo>
                      <a:pt x="1715" y="38957"/>
                      <a:pt x="0" y="40672"/>
                      <a:pt x="0" y="42863"/>
                    </a:cubicBezTo>
                    <a:cubicBezTo>
                      <a:pt x="0" y="45053"/>
                      <a:pt x="1715" y="46768"/>
                      <a:pt x="3905" y="46768"/>
                    </a:cubicBezTo>
                    <a:lnTo>
                      <a:pt x="29242" y="46768"/>
                    </a:lnTo>
                    <a:lnTo>
                      <a:pt x="29242" y="58483"/>
                    </a:lnTo>
                    <a:lnTo>
                      <a:pt x="3905" y="58483"/>
                    </a:lnTo>
                    <a:cubicBezTo>
                      <a:pt x="1715" y="58483"/>
                      <a:pt x="0" y="60198"/>
                      <a:pt x="0" y="62389"/>
                    </a:cubicBezTo>
                    <a:cubicBezTo>
                      <a:pt x="0" y="64579"/>
                      <a:pt x="1715" y="66294"/>
                      <a:pt x="3905" y="66294"/>
                    </a:cubicBezTo>
                    <a:lnTo>
                      <a:pt x="29242" y="66294"/>
                    </a:lnTo>
                    <a:lnTo>
                      <a:pt x="29242" y="78010"/>
                    </a:lnTo>
                    <a:lnTo>
                      <a:pt x="3905" y="78010"/>
                    </a:lnTo>
                    <a:cubicBezTo>
                      <a:pt x="1715" y="78010"/>
                      <a:pt x="0" y="79724"/>
                      <a:pt x="0" y="81915"/>
                    </a:cubicBezTo>
                    <a:cubicBezTo>
                      <a:pt x="0" y="84106"/>
                      <a:pt x="1715" y="85820"/>
                      <a:pt x="3905" y="85820"/>
                    </a:cubicBezTo>
                    <a:lnTo>
                      <a:pt x="29242" y="85820"/>
                    </a:lnTo>
                    <a:lnTo>
                      <a:pt x="29242" y="97536"/>
                    </a:lnTo>
                    <a:lnTo>
                      <a:pt x="3905" y="97536"/>
                    </a:lnTo>
                    <a:cubicBezTo>
                      <a:pt x="1715" y="97536"/>
                      <a:pt x="0" y="99250"/>
                      <a:pt x="0" y="101441"/>
                    </a:cubicBezTo>
                    <a:cubicBezTo>
                      <a:pt x="0" y="103632"/>
                      <a:pt x="1715" y="105347"/>
                      <a:pt x="3905" y="105347"/>
                    </a:cubicBezTo>
                    <a:lnTo>
                      <a:pt x="29242" y="105347"/>
                    </a:lnTo>
                    <a:lnTo>
                      <a:pt x="29242" y="117062"/>
                    </a:lnTo>
                    <a:lnTo>
                      <a:pt x="3905" y="117062"/>
                    </a:lnTo>
                    <a:cubicBezTo>
                      <a:pt x="1715" y="117062"/>
                      <a:pt x="0" y="118777"/>
                      <a:pt x="0" y="120968"/>
                    </a:cubicBezTo>
                    <a:cubicBezTo>
                      <a:pt x="0" y="123158"/>
                      <a:pt x="1715" y="124873"/>
                      <a:pt x="3905" y="124873"/>
                    </a:cubicBezTo>
                    <a:lnTo>
                      <a:pt x="29242" y="124873"/>
                    </a:lnTo>
                    <a:lnTo>
                      <a:pt x="29242" y="136589"/>
                    </a:lnTo>
                    <a:lnTo>
                      <a:pt x="3905" y="136589"/>
                    </a:lnTo>
                    <a:cubicBezTo>
                      <a:pt x="1715" y="136589"/>
                      <a:pt x="0" y="138303"/>
                      <a:pt x="0" y="140494"/>
                    </a:cubicBezTo>
                    <a:cubicBezTo>
                      <a:pt x="0" y="142685"/>
                      <a:pt x="1715" y="144399"/>
                      <a:pt x="3905" y="144399"/>
                    </a:cubicBezTo>
                    <a:lnTo>
                      <a:pt x="29242" y="144399"/>
                    </a:lnTo>
                    <a:lnTo>
                      <a:pt x="29242" y="150209"/>
                    </a:lnTo>
                    <a:cubicBezTo>
                      <a:pt x="29242" y="152400"/>
                      <a:pt x="30956" y="154115"/>
                      <a:pt x="33147" y="154115"/>
                    </a:cubicBezTo>
                    <a:lnTo>
                      <a:pt x="38957" y="154115"/>
                    </a:lnTo>
                    <a:lnTo>
                      <a:pt x="38957" y="179451"/>
                    </a:lnTo>
                    <a:cubicBezTo>
                      <a:pt x="38957" y="181642"/>
                      <a:pt x="40672" y="183356"/>
                      <a:pt x="42863" y="183356"/>
                    </a:cubicBezTo>
                    <a:cubicBezTo>
                      <a:pt x="45053" y="183356"/>
                      <a:pt x="46768" y="181642"/>
                      <a:pt x="46768" y="179451"/>
                    </a:cubicBezTo>
                    <a:lnTo>
                      <a:pt x="46768" y="154115"/>
                    </a:lnTo>
                    <a:lnTo>
                      <a:pt x="58484" y="154115"/>
                    </a:lnTo>
                    <a:lnTo>
                      <a:pt x="58484" y="179451"/>
                    </a:lnTo>
                    <a:cubicBezTo>
                      <a:pt x="58484" y="181642"/>
                      <a:pt x="60198" y="183356"/>
                      <a:pt x="62389" y="183356"/>
                    </a:cubicBezTo>
                    <a:cubicBezTo>
                      <a:pt x="64580" y="183356"/>
                      <a:pt x="66294" y="181642"/>
                      <a:pt x="66294" y="179451"/>
                    </a:cubicBezTo>
                    <a:lnTo>
                      <a:pt x="66294" y="154115"/>
                    </a:lnTo>
                    <a:lnTo>
                      <a:pt x="78010" y="154115"/>
                    </a:lnTo>
                    <a:lnTo>
                      <a:pt x="78010" y="179451"/>
                    </a:lnTo>
                    <a:cubicBezTo>
                      <a:pt x="78010" y="181642"/>
                      <a:pt x="79724" y="183356"/>
                      <a:pt x="81915" y="183356"/>
                    </a:cubicBezTo>
                    <a:cubicBezTo>
                      <a:pt x="84106" y="183356"/>
                      <a:pt x="85820" y="181642"/>
                      <a:pt x="85820" y="179451"/>
                    </a:cubicBezTo>
                    <a:lnTo>
                      <a:pt x="85820" y="154115"/>
                    </a:lnTo>
                    <a:lnTo>
                      <a:pt x="97536" y="154115"/>
                    </a:lnTo>
                    <a:lnTo>
                      <a:pt x="97536" y="179451"/>
                    </a:lnTo>
                    <a:cubicBezTo>
                      <a:pt x="97536" y="181642"/>
                      <a:pt x="99251" y="183356"/>
                      <a:pt x="101441" y="183356"/>
                    </a:cubicBezTo>
                    <a:cubicBezTo>
                      <a:pt x="103632" y="183356"/>
                      <a:pt x="105346" y="181642"/>
                      <a:pt x="105346" y="179451"/>
                    </a:cubicBezTo>
                    <a:lnTo>
                      <a:pt x="105346" y="154115"/>
                    </a:lnTo>
                    <a:lnTo>
                      <a:pt x="117062" y="154115"/>
                    </a:lnTo>
                    <a:lnTo>
                      <a:pt x="117062" y="179451"/>
                    </a:lnTo>
                    <a:cubicBezTo>
                      <a:pt x="117062" y="181642"/>
                      <a:pt x="118777" y="183356"/>
                      <a:pt x="120968" y="183356"/>
                    </a:cubicBezTo>
                    <a:cubicBezTo>
                      <a:pt x="123158" y="183356"/>
                      <a:pt x="124873" y="181642"/>
                      <a:pt x="124873" y="179451"/>
                    </a:cubicBezTo>
                    <a:lnTo>
                      <a:pt x="124873" y="154115"/>
                    </a:lnTo>
                    <a:lnTo>
                      <a:pt x="136589" y="154115"/>
                    </a:lnTo>
                    <a:lnTo>
                      <a:pt x="136589" y="179451"/>
                    </a:lnTo>
                    <a:cubicBezTo>
                      <a:pt x="136589" y="181642"/>
                      <a:pt x="138303" y="183356"/>
                      <a:pt x="140494" y="183356"/>
                    </a:cubicBezTo>
                    <a:cubicBezTo>
                      <a:pt x="142685" y="183356"/>
                      <a:pt x="144399" y="181642"/>
                      <a:pt x="144399" y="179451"/>
                    </a:cubicBezTo>
                    <a:lnTo>
                      <a:pt x="144399" y="154115"/>
                    </a:lnTo>
                    <a:lnTo>
                      <a:pt x="150209" y="154115"/>
                    </a:lnTo>
                    <a:cubicBezTo>
                      <a:pt x="152400" y="154115"/>
                      <a:pt x="154115" y="152400"/>
                      <a:pt x="154115" y="150209"/>
                    </a:cubicBezTo>
                    <a:lnTo>
                      <a:pt x="154115" y="144399"/>
                    </a:lnTo>
                    <a:lnTo>
                      <a:pt x="179451" y="144399"/>
                    </a:lnTo>
                    <a:cubicBezTo>
                      <a:pt x="181642" y="144399"/>
                      <a:pt x="183356" y="142685"/>
                      <a:pt x="183356" y="140494"/>
                    </a:cubicBezTo>
                    <a:cubicBezTo>
                      <a:pt x="183356" y="138303"/>
                      <a:pt x="181642" y="136589"/>
                      <a:pt x="179451" y="136589"/>
                    </a:cubicBezTo>
                    <a:lnTo>
                      <a:pt x="154115" y="136589"/>
                    </a:lnTo>
                    <a:lnTo>
                      <a:pt x="154115" y="124873"/>
                    </a:lnTo>
                    <a:lnTo>
                      <a:pt x="179451" y="124873"/>
                    </a:lnTo>
                    <a:cubicBezTo>
                      <a:pt x="181642" y="124873"/>
                      <a:pt x="183356" y="123158"/>
                      <a:pt x="183356" y="120968"/>
                    </a:cubicBezTo>
                    <a:cubicBezTo>
                      <a:pt x="183356" y="118777"/>
                      <a:pt x="181642" y="117062"/>
                      <a:pt x="179451" y="117062"/>
                    </a:cubicBezTo>
                    <a:lnTo>
                      <a:pt x="154115" y="117062"/>
                    </a:lnTo>
                    <a:lnTo>
                      <a:pt x="154115" y="105347"/>
                    </a:lnTo>
                    <a:lnTo>
                      <a:pt x="179451" y="105347"/>
                    </a:lnTo>
                    <a:cubicBezTo>
                      <a:pt x="181642" y="105347"/>
                      <a:pt x="183356" y="103632"/>
                      <a:pt x="183356" y="101441"/>
                    </a:cubicBezTo>
                    <a:cubicBezTo>
                      <a:pt x="183356" y="99250"/>
                      <a:pt x="181642" y="97536"/>
                      <a:pt x="179451" y="97536"/>
                    </a:cubicBezTo>
                    <a:lnTo>
                      <a:pt x="154115" y="97536"/>
                    </a:lnTo>
                    <a:lnTo>
                      <a:pt x="154115" y="85820"/>
                    </a:lnTo>
                    <a:lnTo>
                      <a:pt x="179451" y="85820"/>
                    </a:lnTo>
                    <a:cubicBezTo>
                      <a:pt x="181642" y="85820"/>
                      <a:pt x="183356" y="84106"/>
                      <a:pt x="183356" y="81915"/>
                    </a:cubicBezTo>
                    <a:cubicBezTo>
                      <a:pt x="183356" y="79724"/>
                      <a:pt x="181642" y="78010"/>
                      <a:pt x="179451" y="78010"/>
                    </a:cubicBezTo>
                    <a:lnTo>
                      <a:pt x="154115" y="78010"/>
                    </a:lnTo>
                    <a:lnTo>
                      <a:pt x="154115" y="66294"/>
                    </a:lnTo>
                    <a:lnTo>
                      <a:pt x="179451" y="66294"/>
                    </a:lnTo>
                    <a:cubicBezTo>
                      <a:pt x="181642" y="66294"/>
                      <a:pt x="183356" y="64579"/>
                      <a:pt x="183356" y="62389"/>
                    </a:cubicBezTo>
                    <a:cubicBezTo>
                      <a:pt x="183356" y="60198"/>
                      <a:pt x="181642" y="58483"/>
                      <a:pt x="179451" y="58483"/>
                    </a:cubicBezTo>
                    <a:lnTo>
                      <a:pt x="154115" y="58483"/>
                    </a:lnTo>
                    <a:lnTo>
                      <a:pt x="154115" y="46768"/>
                    </a:lnTo>
                    <a:lnTo>
                      <a:pt x="179451" y="46768"/>
                    </a:lnTo>
                    <a:close/>
                    <a:moveTo>
                      <a:pt x="146304" y="146209"/>
                    </a:moveTo>
                    <a:lnTo>
                      <a:pt x="37052" y="146209"/>
                    </a:lnTo>
                    <a:lnTo>
                      <a:pt x="37052" y="37052"/>
                    </a:lnTo>
                    <a:lnTo>
                      <a:pt x="146304" y="37052"/>
                    </a:lnTo>
                    <a:lnTo>
                      <a:pt x="146304" y="146209"/>
                    </a:lnTo>
                    <a:close/>
                  </a:path>
                </a:pathLst>
              </a:custGeom>
              <a:solidFill>
                <a:srgbClr val="BCBEC0"/>
              </a:solidFill>
              <a:ln w="9525" cap="flat">
                <a:noFill/>
                <a:prstDash val="solid"/>
                <a:miter/>
              </a:ln>
            </p:spPr>
            <p:txBody>
              <a:bodyPr rtlCol="0" anchor="ctr"/>
              <a:lstStyle/>
              <a:p>
                <a:endParaRPr lang="en-ID"/>
              </a:p>
            </p:txBody>
          </p:sp>
        </p:grpSp>
        <p:sp>
          <p:nvSpPr>
            <p:cNvPr id="13" name="Freeform 14">
              <a:extLst>
                <a:ext uri="{FF2B5EF4-FFF2-40B4-BE49-F238E27FC236}">
                  <a16:creationId xmlns:a16="http://schemas.microsoft.com/office/drawing/2014/main" id="{22EEE3A5-E99D-F34F-89F3-C762DC6987A6}"/>
                </a:ext>
              </a:extLst>
            </p:cNvPr>
            <p:cNvSpPr>
              <a:spLocks/>
            </p:cNvSpPr>
            <p:nvPr/>
          </p:nvSpPr>
          <p:spPr bwMode="auto">
            <a:xfrm rot="16200000">
              <a:off x="3282257" y="3897970"/>
              <a:ext cx="4263714" cy="431038"/>
            </a:xfrm>
            <a:custGeom>
              <a:avLst/>
              <a:gdLst>
                <a:gd name="T0" fmla="*/ 0 w 3008"/>
                <a:gd name="T1" fmla="*/ 218 h 436"/>
                <a:gd name="T2" fmla="*/ 8 w 3008"/>
                <a:gd name="T3" fmla="*/ 196 h 436"/>
                <a:gd name="T4" fmla="*/ 30 w 3008"/>
                <a:gd name="T5" fmla="*/ 174 h 436"/>
                <a:gd name="T6" fmla="*/ 68 w 3008"/>
                <a:gd name="T7" fmla="*/ 154 h 436"/>
                <a:gd name="T8" fmla="*/ 118 w 3008"/>
                <a:gd name="T9" fmla="*/ 134 h 436"/>
                <a:gd name="T10" fmla="*/ 256 w 3008"/>
                <a:gd name="T11" fmla="*/ 96 h 436"/>
                <a:gd name="T12" fmla="*/ 440 w 3008"/>
                <a:gd name="T13" fmla="*/ 64 h 436"/>
                <a:gd name="T14" fmla="*/ 662 w 3008"/>
                <a:gd name="T15" fmla="*/ 38 h 436"/>
                <a:gd name="T16" fmla="*/ 918 w 3008"/>
                <a:gd name="T17" fmla="*/ 18 h 436"/>
                <a:gd name="T18" fmla="*/ 1200 w 3008"/>
                <a:gd name="T19" fmla="*/ 6 h 436"/>
                <a:gd name="T20" fmla="*/ 1504 w 3008"/>
                <a:gd name="T21" fmla="*/ 0 h 436"/>
                <a:gd name="T22" fmla="*/ 1658 w 3008"/>
                <a:gd name="T23" fmla="*/ 2 h 436"/>
                <a:gd name="T24" fmla="*/ 1952 w 3008"/>
                <a:gd name="T25" fmla="*/ 10 h 436"/>
                <a:gd name="T26" fmla="*/ 2220 w 3008"/>
                <a:gd name="T27" fmla="*/ 28 h 436"/>
                <a:gd name="T28" fmla="*/ 2460 w 3008"/>
                <a:gd name="T29" fmla="*/ 50 h 436"/>
                <a:gd name="T30" fmla="*/ 2664 w 3008"/>
                <a:gd name="T31" fmla="*/ 80 h 436"/>
                <a:gd name="T32" fmla="*/ 2826 w 3008"/>
                <a:gd name="T33" fmla="*/ 114 h 436"/>
                <a:gd name="T34" fmla="*/ 2916 w 3008"/>
                <a:gd name="T35" fmla="*/ 144 h 436"/>
                <a:gd name="T36" fmla="*/ 2960 w 3008"/>
                <a:gd name="T37" fmla="*/ 164 h 436"/>
                <a:gd name="T38" fmla="*/ 2990 w 3008"/>
                <a:gd name="T39" fmla="*/ 186 h 436"/>
                <a:gd name="T40" fmla="*/ 3006 w 3008"/>
                <a:gd name="T41" fmla="*/ 208 h 436"/>
                <a:gd name="T42" fmla="*/ 3008 w 3008"/>
                <a:gd name="T43" fmla="*/ 218 h 436"/>
                <a:gd name="T44" fmla="*/ 3000 w 3008"/>
                <a:gd name="T45" fmla="*/ 240 h 436"/>
                <a:gd name="T46" fmla="*/ 2978 w 3008"/>
                <a:gd name="T47" fmla="*/ 262 h 436"/>
                <a:gd name="T48" fmla="*/ 2940 w 3008"/>
                <a:gd name="T49" fmla="*/ 282 h 436"/>
                <a:gd name="T50" fmla="*/ 2890 w 3008"/>
                <a:gd name="T51" fmla="*/ 302 h 436"/>
                <a:gd name="T52" fmla="*/ 2752 w 3008"/>
                <a:gd name="T53" fmla="*/ 340 h 436"/>
                <a:gd name="T54" fmla="*/ 2568 w 3008"/>
                <a:gd name="T55" fmla="*/ 372 h 436"/>
                <a:gd name="T56" fmla="*/ 2344 w 3008"/>
                <a:gd name="T57" fmla="*/ 398 h 436"/>
                <a:gd name="T58" fmla="*/ 2090 w 3008"/>
                <a:gd name="T59" fmla="*/ 418 h 436"/>
                <a:gd name="T60" fmla="*/ 1808 w 3008"/>
                <a:gd name="T61" fmla="*/ 432 h 436"/>
                <a:gd name="T62" fmla="*/ 1504 w 3008"/>
                <a:gd name="T63" fmla="*/ 436 h 436"/>
                <a:gd name="T64" fmla="*/ 1350 w 3008"/>
                <a:gd name="T65" fmla="*/ 434 h 436"/>
                <a:gd name="T66" fmla="*/ 1056 w 3008"/>
                <a:gd name="T67" fmla="*/ 426 h 436"/>
                <a:gd name="T68" fmla="*/ 786 w 3008"/>
                <a:gd name="T69" fmla="*/ 410 h 436"/>
                <a:gd name="T70" fmla="*/ 548 w 3008"/>
                <a:gd name="T71" fmla="*/ 386 h 436"/>
                <a:gd name="T72" fmla="*/ 344 w 3008"/>
                <a:gd name="T73" fmla="*/ 356 h 436"/>
                <a:gd name="T74" fmla="*/ 182 w 3008"/>
                <a:gd name="T75" fmla="*/ 322 h 436"/>
                <a:gd name="T76" fmla="*/ 90 w 3008"/>
                <a:gd name="T77" fmla="*/ 292 h 436"/>
                <a:gd name="T78" fmla="*/ 48 w 3008"/>
                <a:gd name="T79" fmla="*/ 272 h 436"/>
                <a:gd name="T80" fmla="*/ 18 w 3008"/>
                <a:gd name="T81" fmla="*/ 252 h 436"/>
                <a:gd name="T82" fmla="*/ 2 w 3008"/>
                <a:gd name="T83" fmla="*/ 230 h 436"/>
                <a:gd name="T84" fmla="*/ 0 w 3008"/>
                <a:gd name="T85" fmla="*/ 21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08" h="436">
                  <a:moveTo>
                    <a:pt x="0" y="218"/>
                  </a:moveTo>
                  <a:lnTo>
                    <a:pt x="0" y="218"/>
                  </a:lnTo>
                  <a:lnTo>
                    <a:pt x="2" y="208"/>
                  </a:lnTo>
                  <a:lnTo>
                    <a:pt x="8" y="196"/>
                  </a:lnTo>
                  <a:lnTo>
                    <a:pt x="18" y="186"/>
                  </a:lnTo>
                  <a:lnTo>
                    <a:pt x="30" y="174"/>
                  </a:lnTo>
                  <a:lnTo>
                    <a:pt x="48" y="164"/>
                  </a:lnTo>
                  <a:lnTo>
                    <a:pt x="68" y="154"/>
                  </a:lnTo>
                  <a:lnTo>
                    <a:pt x="90" y="144"/>
                  </a:lnTo>
                  <a:lnTo>
                    <a:pt x="118" y="134"/>
                  </a:lnTo>
                  <a:lnTo>
                    <a:pt x="182" y="114"/>
                  </a:lnTo>
                  <a:lnTo>
                    <a:pt x="256" y="96"/>
                  </a:lnTo>
                  <a:lnTo>
                    <a:pt x="344" y="80"/>
                  </a:lnTo>
                  <a:lnTo>
                    <a:pt x="440" y="64"/>
                  </a:lnTo>
                  <a:lnTo>
                    <a:pt x="548" y="50"/>
                  </a:lnTo>
                  <a:lnTo>
                    <a:pt x="662" y="38"/>
                  </a:lnTo>
                  <a:lnTo>
                    <a:pt x="786" y="28"/>
                  </a:lnTo>
                  <a:lnTo>
                    <a:pt x="918" y="18"/>
                  </a:lnTo>
                  <a:lnTo>
                    <a:pt x="1056" y="10"/>
                  </a:lnTo>
                  <a:lnTo>
                    <a:pt x="1200" y="6"/>
                  </a:lnTo>
                  <a:lnTo>
                    <a:pt x="1350" y="2"/>
                  </a:lnTo>
                  <a:lnTo>
                    <a:pt x="1504" y="0"/>
                  </a:lnTo>
                  <a:lnTo>
                    <a:pt x="1504" y="0"/>
                  </a:lnTo>
                  <a:lnTo>
                    <a:pt x="1658" y="2"/>
                  </a:lnTo>
                  <a:lnTo>
                    <a:pt x="1808" y="6"/>
                  </a:lnTo>
                  <a:lnTo>
                    <a:pt x="1952" y="10"/>
                  </a:lnTo>
                  <a:lnTo>
                    <a:pt x="2090" y="18"/>
                  </a:lnTo>
                  <a:lnTo>
                    <a:pt x="2220" y="28"/>
                  </a:lnTo>
                  <a:lnTo>
                    <a:pt x="2344" y="38"/>
                  </a:lnTo>
                  <a:lnTo>
                    <a:pt x="2460" y="50"/>
                  </a:lnTo>
                  <a:lnTo>
                    <a:pt x="2568" y="64"/>
                  </a:lnTo>
                  <a:lnTo>
                    <a:pt x="2664" y="80"/>
                  </a:lnTo>
                  <a:lnTo>
                    <a:pt x="2752" y="96"/>
                  </a:lnTo>
                  <a:lnTo>
                    <a:pt x="2826" y="114"/>
                  </a:lnTo>
                  <a:lnTo>
                    <a:pt x="2890" y="134"/>
                  </a:lnTo>
                  <a:lnTo>
                    <a:pt x="2916" y="144"/>
                  </a:lnTo>
                  <a:lnTo>
                    <a:pt x="2940" y="154"/>
                  </a:lnTo>
                  <a:lnTo>
                    <a:pt x="2960" y="164"/>
                  </a:lnTo>
                  <a:lnTo>
                    <a:pt x="2978" y="174"/>
                  </a:lnTo>
                  <a:lnTo>
                    <a:pt x="2990" y="186"/>
                  </a:lnTo>
                  <a:lnTo>
                    <a:pt x="3000" y="196"/>
                  </a:lnTo>
                  <a:lnTo>
                    <a:pt x="3006" y="208"/>
                  </a:lnTo>
                  <a:lnTo>
                    <a:pt x="3008" y="218"/>
                  </a:lnTo>
                  <a:lnTo>
                    <a:pt x="3008" y="218"/>
                  </a:lnTo>
                  <a:lnTo>
                    <a:pt x="3006" y="230"/>
                  </a:lnTo>
                  <a:lnTo>
                    <a:pt x="3000" y="240"/>
                  </a:lnTo>
                  <a:lnTo>
                    <a:pt x="2990" y="252"/>
                  </a:lnTo>
                  <a:lnTo>
                    <a:pt x="2978" y="262"/>
                  </a:lnTo>
                  <a:lnTo>
                    <a:pt x="2960" y="272"/>
                  </a:lnTo>
                  <a:lnTo>
                    <a:pt x="2940" y="282"/>
                  </a:lnTo>
                  <a:lnTo>
                    <a:pt x="2916" y="292"/>
                  </a:lnTo>
                  <a:lnTo>
                    <a:pt x="2890" y="302"/>
                  </a:lnTo>
                  <a:lnTo>
                    <a:pt x="2826" y="322"/>
                  </a:lnTo>
                  <a:lnTo>
                    <a:pt x="2752" y="340"/>
                  </a:lnTo>
                  <a:lnTo>
                    <a:pt x="2664" y="356"/>
                  </a:lnTo>
                  <a:lnTo>
                    <a:pt x="2568" y="372"/>
                  </a:lnTo>
                  <a:lnTo>
                    <a:pt x="2460" y="386"/>
                  </a:lnTo>
                  <a:lnTo>
                    <a:pt x="2344" y="398"/>
                  </a:lnTo>
                  <a:lnTo>
                    <a:pt x="2220" y="410"/>
                  </a:lnTo>
                  <a:lnTo>
                    <a:pt x="2090" y="418"/>
                  </a:lnTo>
                  <a:lnTo>
                    <a:pt x="1952" y="426"/>
                  </a:lnTo>
                  <a:lnTo>
                    <a:pt x="1808" y="432"/>
                  </a:lnTo>
                  <a:lnTo>
                    <a:pt x="1658" y="434"/>
                  </a:lnTo>
                  <a:lnTo>
                    <a:pt x="1504" y="436"/>
                  </a:lnTo>
                  <a:lnTo>
                    <a:pt x="1504" y="436"/>
                  </a:lnTo>
                  <a:lnTo>
                    <a:pt x="1350" y="434"/>
                  </a:lnTo>
                  <a:lnTo>
                    <a:pt x="1200" y="432"/>
                  </a:lnTo>
                  <a:lnTo>
                    <a:pt x="1056" y="426"/>
                  </a:lnTo>
                  <a:lnTo>
                    <a:pt x="918" y="418"/>
                  </a:lnTo>
                  <a:lnTo>
                    <a:pt x="786" y="410"/>
                  </a:lnTo>
                  <a:lnTo>
                    <a:pt x="662" y="398"/>
                  </a:lnTo>
                  <a:lnTo>
                    <a:pt x="548" y="386"/>
                  </a:lnTo>
                  <a:lnTo>
                    <a:pt x="440" y="372"/>
                  </a:lnTo>
                  <a:lnTo>
                    <a:pt x="344" y="356"/>
                  </a:lnTo>
                  <a:lnTo>
                    <a:pt x="256" y="340"/>
                  </a:lnTo>
                  <a:lnTo>
                    <a:pt x="182" y="322"/>
                  </a:lnTo>
                  <a:lnTo>
                    <a:pt x="118" y="302"/>
                  </a:lnTo>
                  <a:lnTo>
                    <a:pt x="90" y="292"/>
                  </a:lnTo>
                  <a:lnTo>
                    <a:pt x="68" y="282"/>
                  </a:lnTo>
                  <a:lnTo>
                    <a:pt x="48" y="272"/>
                  </a:lnTo>
                  <a:lnTo>
                    <a:pt x="30" y="262"/>
                  </a:lnTo>
                  <a:lnTo>
                    <a:pt x="18" y="252"/>
                  </a:lnTo>
                  <a:lnTo>
                    <a:pt x="8" y="240"/>
                  </a:lnTo>
                  <a:lnTo>
                    <a:pt x="2" y="230"/>
                  </a:lnTo>
                  <a:lnTo>
                    <a:pt x="0" y="218"/>
                  </a:lnTo>
                  <a:lnTo>
                    <a:pt x="0" y="218"/>
                  </a:lnTo>
                  <a:close/>
                </a:path>
              </a:pathLst>
            </a:custGeom>
            <a:solidFill>
              <a:srgbClr val="2031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Title 3">
              <a:extLst>
                <a:ext uri="{FF2B5EF4-FFF2-40B4-BE49-F238E27FC236}">
                  <a16:creationId xmlns:a16="http://schemas.microsoft.com/office/drawing/2014/main" id="{9D7D32D4-89D6-4840-80CE-956915B50FF6}"/>
                </a:ext>
              </a:extLst>
            </p:cNvPr>
            <p:cNvSpPr txBox="1">
              <a:spLocks/>
            </p:cNvSpPr>
            <p:nvPr/>
          </p:nvSpPr>
          <p:spPr>
            <a:xfrm>
              <a:off x="1267333" y="2745322"/>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Sandbox</a:t>
              </a:r>
            </a:p>
          </p:txBody>
        </p:sp>
        <p:pic>
          <p:nvPicPr>
            <p:cNvPr id="15" name="Graphic 14">
              <a:extLst>
                <a:ext uri="{FF2B5EF4-FFF2-40B4-BE49-F238E27FC236}">
                  <a16:creationId xmlns:a16="http://schemas.microsoft.com/office/drawing/2014/main" id="{D42D3B56-A5A8-F146-8119-0490D715015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25416" y="2727971"/>
              <a:ext cx="371475" cy="228600"/>
            </a:xfrm>
            <a:prstGeom prst="rect">
              <a:avLst/>
            </a:prstGeom>
          </p:spPr>
        </p:pic>
        <p:sp>
          <p:nvSpPr>
            <p:cNvPr id="16" name="Title 3">
              <a:extLst>
                <a:ext uri="{FF2B5EF4-FFF2-40B4-BE49-F238E27FC236}">
                  <a16:creationId xmlns:a16="http://schemas.microsoft.com/office/drawing/2014/main" id="{85299EA1-7705-064B-94B8-956D5C957C31}"/>
                </a:ext>
              </a:extLst>
            </p:cNvPr>
            <p:cNvSpPr txBox="1">
              <a:spLocks/>
            </p:cNvSpPr>
            <p:nvPr/>
          </p:nvSpPr>
          <p:spPr>
            <a:xfrm>
              <a:off x="1267333" y="3177957"/>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Intrusion Prevention</a:t>
              </a:r>
            </a:p>
          </p:txBody>
        </p:sp>
        <p:pic>
          <p:nvPicPr>
            <p:cNvPr id="17" name="Graphic 16">
              <a:extLst>
                <a:ext uri="{FF2B5EF4-FFF2-40B4-BE49-F238E27FC236}">
                  <a16:creationId xmlns:a16="http://schemas.microsoft.com/office/drawing/2014/main" id="{2F2DB4E7-203B-9242-B85E-6AE05FFC6C02}"/>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63516" y="3093931"/>
              <a:ext cx="295275" cy="361950"/>
            </a:xfrm>
            <a:prstGeom prst="rect">
              <a:avLst/>
            </a:prstGeom>
          </p:spPr>
        </p:pic>
        <p:sp>
          <p:nvSpPr>
            <p:cNvPr id="18" name="Title 3">
              <a:extLst>
                <a:ext uri="{FF2B5EF4-FFF2-40B4-BE49-F238E27FC236}">
                  <a16:creationId xmlns:a16="http://schemas.microsoft.com/office/drawing/2014/main" id="{C8EBB935-BB07-474F-95FD-FB5626F35AB6}"/>
                </a:ext>
              </a:extLst>
            </p:cNvPr>
            <p:cNvSpPr txBox="1">
              <a:spLocks/>
            </p:cNvSpPr>
            <p:nvPr/>
          </p:nvSpPr>
          <p:spPr>
            <a:xfrm>
              <a:off x="1264784" y="3677267"/>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Anti-Virus  </a:t>
              </a:r>
            </a:p>
          </p:txBody>
        </p:sp>
        <p:pic>
          <p:nvPicPr>
            <p:cNvPr id="19" name="Graphic 18">
              <a:extLst>
                <a:ext uri="{FF2B5EF4-FFF2-40B4-BE49-F238E27FC236}">
                  <a16:creationId xmlns:a16="http://schemas.microsoft.com/office/drawing/2014/main" id="{09D03B29-9AFA-B040-BCFB-10C875487CF7}"/>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63516" y="3593241"/>
              <a:ext cx="295275" cy="361950"/>
            </a:xfrm>
            <a:prstGeom prst="rect">
              <a:avLst/>
            </a:prstGeom>
          </p:spPr>
        </p:pic>
        <p:sp>
          <p:nvSpPr>
            <p:cNvPr id="20" name="Title 3">
              <a:extLst>
                <a:ext uri="{FF2B5EF4-FFF2-40B4-BE49-F238E27FC236}">
                  <a16:creationId xmlns:a16="http://schemas.microsoft.com/office/drawing/2014/main" id="{74AAC494-6349-2C4E-9C7A-3B0842B6B6D0}"/>
                </a:ext>
              </a:extLst>
            </p:cNvPr>
            <p:cNvSpPr txBox="1">
              <a:spLocks/>
            </p:cNvSpPr>
            <p:nvPr/>
          </p:nvSpPr>
          <p:spPr>
            <a:xfrm>
              <a:off x="1264784" y="4167052"/>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URL Filtering</a:t>
              </a:r>
            </a:p>
          </p:txBody>
        </p:sp>
        <p:pic>
          <p:nvPicPr>
            <p:cNvPr id="21" name="Graphic 20">
              <a:extLst>
                <a:ext uri="{FF2B5EF4-FFF2-40B4-BE49-F238E27FC236}">
                  <a16:creationId xmlns:a16="http://schemas.microsoft.com/office/drawing/2014/main" id="{54167C21-CEF2-534C-AC4A-A78578B7866B}"/>
                </a:ext>
              </a:extLst>
            </p:cNvPr>
            <p:cNvPicPr>
              <a:picLocks noChangeAspect="1"/>
            </p:cNvPicPr>
            <p:nvPr/>
          </p:nvPicPr>
          <p:blipFill>
            <a:blip r:embed="rId14">
              <a:extLst>
                <a:ext uri="{96DAC541-7B7A-43D3-8B79-37D633B846F1}">
                  <asvg:svgBlip xmlns="" xmlns:asvg="http://schemas.microsoft.com/office/drawing/2016/SVG/main" r:embed="rId15"/>
                </a:ext>
              </a:extLst>
            </a:blip>
            <a:stretch>
              <a:fillRect/>
            </a:stretch>
          </p:blipFill>
          <p:spPr>
            <a:xfrm>
              <a:off x="730178" y="4092551"/>
              <a:ext cx="361950" cy="342900"/>
            </a:xfrm>
            <a:prstGeom prst="rect">
              <a:avLst/>
            </a:prstGeom>
          </p:spPr>
        </p:pic>
        <p:sp>
          <p:nvSpPr>
            <p:cNvPr id="22" name="Title 3">
              <a:extLst>
                <a:ext uri="{FF2B5EF4-FFF2-40B4-BE49-F238E27FC236}">
                  <a16:creationId xmlns:a16="http://schemas.microsoft.com/office/drawing/2014/main" id="{3B47F273-B801-5046-84F4-66A6AE2B0BB1}"/>
                </a:ext>
              </a:extLst>
            </p:cNvPr>
            <p:cNvSpPr txBox="1">
              <a:spLocks/>
            </p:cNvSpPr>
            <p:nvPr/>
          </p:nvSpPr>
          <p:spPr>
            <a:xfrm>
              <a:off x="1264784" y="4656837"/>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Anti-Spam</a:t>
              </a:r>
            </a:p>
          </p:txBody>
        </p:sp>
        <p:pic>
          <p:nvPicPr>
            <p:cNvPr id="23" name="Graphic 22">
              <a:extLst>
                <a:ext uri="{FF2B5EF4-FFF2-40B4-BE49-F238E27FC236}">
                  <a16:creationId xmlns:a16="http://schemas.microsoft.com/office/drawing/2014/main" id="{B7F62A77-C100-6144-A4E6-5FDB3FCA9B95}"/>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763516" y="4572811"/>
              <a:ext cx="295275" cy="361950"/>
            </a:xfrm>
            <a:prstGeom prst="rect">
              <a:avLst/>
            </a:prstGeom>
          </p:spPr>
        </p:pic>
        <p:sp>
          <p:nvSpPr>
            <p:cNvPr id="24" name="Title 3">
              <a:extLst>
                <a:ext uri="{FF2B5EF4-FFF2-40B4-BE49-F238E27FC236}">
                  <a16:creationId xmlns:a16="http://schemas.microsoft.com/office/drawing/2014/main" id="{C27814E1-4150-7E4E-B7EA-9D0E62252C5A}"/>
                </a:ext>
              </a:extLst>
            </p:cNvPr>
            <p:cNvSpPr txBox="1">
              <a:spLocks/>
            </p:cNvSpPr>
            <p:nvPr/>
          </p:nvSpPr>
          <p:spPr>
            <a:xfrm>
              <a:off x="1264784" y="5156147"/>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IP Reputation</a:t>
              </a:r>
            </a:p>
          </p:txBody>
        </p:sp>
        <p:pic>
          <p:nvPicPr>
            <p:cNvPr id="25" name="Graphic 24">
              <a:extLst>
                <a:ext uri="{FF2B5EF4-FFF2-40B4-BE49-F238E27FC236}">
                  <a16:creationId xmlns:a16="http://schemas.microsoft.com/office/drawing/2014/main" id="{03A6ED22-FD0F-A749-8613-C057E5E84232}"/>
                </a:ext>
              </a:extLst>
            </p:cNvPr>
            <p:cNvPicPr>
              <a:picLocks noChangeAspect="1"/>
            </p:cNvPicPr>
            <p:nvPr/>
          </p:nvPicPr>
          <p:blipFill>
            <a:blip r:embed="rId18">
              <a:extLst>
                <a:ext uri="{96DAC541-7B7A-43D3-8B79-37D633B846F1}">
                  <asvg:svgBlip xmlns="" xmlns:asvg="http://schemas.microsoft.com/office/drawing/2016/SVG/main" r:embed="rId19"/>
                </a:ext>
              </a:extLst>
            </a:blip>
            <a:stretch>
              <a:fillRect/>
            </a:stretch>
          </p:blipFill>
          <p:spPr>
            <a:xfrm>
              <a:off x="763516" y="5072121"/>
              <a:ext cx="295275" cy="361950"/>
            </a:xfrm>
            <a:prstGeom prst="rect">
              <a:avLst/>
            </a:prstGeom>
          </p:spPr>
        </p:pic>
        <p:sp>
          <p:nvSpPr>
            <p:cNvPr id="26" name="Title 3">
              <a:extLst>
                <a:ext uri="{FF2B5EF4-FFF2-40B4-BE49-F238E27FC236}">
                  <a16:creationId xmlns:a16="http://schemas.microsoft.com/office/drawing/2014/main" id="{A37D0A8D-8915-4D42-BAFA-8D1E8E608989}"/>
                </a:ext>
              </a:extLst>
            </p:cNvPr>
            <p:cNvSpPr txBox="1">
              <a:spLocks/>
            </p:cNvSpPr>
            <p:nvPr/>
          </p:nvSpPr>
          <p:spPr>
            <a:xfrm>
              <a:off x="1264784" y="5655454"/>
              <a:ext cx="1964645"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bg1"/>
                  </a:solidFill>
                  <a:latin typeface="Arial" panose="020B0604020202020204" pitchFamily="34" charset="0"/>
                  <a:ea typeface="Roboto" panose="02000000000000000000" pitchFamily="2" charset="0"/>
                  <a:cs typeface="Arial" panose="020B0604020202020204" pitchFamily="34" charset="0"/>
                </a:rPr>
                <a:t>Botnet C&amp;C Prevention</a:t>
              </a:r>
            </a:p>
          </p:txBody>
        </p:sp>
        <p:pic>
          <p:nvPicPr>
            <p:cNvPr id="27" name="Graphic 26">
              <a:extLst>
                <a:ext uri="{FF2B5EF4-FFF2-40B4-BE49-F238E27FC236}">
                  <a16:creationId xmlns:a16="http://schemas.microsoft.com/office/drawing/2014/main" id="{EF1D8F4F-11E8-B345-A8AF-53827F4E55D0}"/>
                </a:ext>
              </a:extLst>
            </p:cNvPr>
            <p:cNvPicPr>
              <a:picLocks noChangeAspect="1"/>
            </p:cNvPicPr>
            <p:nvPr/>
          </p:nvPicPr>
          <p:blipFill>
            <a:blip r:embed="rId20">
              <a:extLst>
                <a:ext uri="{96DAC541-7B7A-43D3-8B79-37D633B846F1}">
                  <asvg:svgBlip xmlns="" xmlns:asvg="http://schemas.microsoft.com/office/drawing/2016/SVG/main" r:embed="rId21"/>
                </a:ext>
              </a:extLst>
            </a:blip>
            <a:stretch>
              <a:fillRect/>
            </a:stretch>
          </p:blipFill>
          <p:spPr>
            <a:xfrm>
              <a:off x="763516" y="5571428"/>
              <a:ext cx="295275" cy="361950"/>
            </a:xfrm>
            <a:prstGeom prst="rect">
              <a:avLst/>
            </a:prstGeom>
          </p:spPr>
        </p:pic>
        <p:sp>
          <p:nvSpPr>
            <p:cNvPr id="28" name="Rectangle 27">
              <a:extLst>
                <a:ext uri="{FF2B5EF4-FFF2-40B4-BE49-F238E27FC236}">
                  <a16:creationId xmlns:a16="http://schemas.microsoft.com/office/drawing/2014/main" id="{D82ACE7E-E586-0F4E-98A5-9D216D69B73E}"/>
                </a:ext>
              </a:extLst>
            </p:cNvPr>
            <p:cNvSpPr/>
            <p:nvPr/>
          </p:nvSpPr>
          <p:spPr>
            <a:xfrm>
              <a:off x="8379252" y="1383637"/>
              <a:ext cx="3238352" cy="498215"/>
            </a:xfrm>
            <a:prstGeom prst="rect">
              <a:avLst/>
            </a:prstGeom>
            <a:solidFill>
              <a:srgbClr val="191A20">
                <a:alpha val="75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9" name="Rectangle 28">
              <a:extLst>
                <a:ext uri="{FF2B5EF4-FFF2-40B4-BE49-F238E27FC236}">
                  <a16:creationId xmlns:a16="http://schemas.microsoft.com/office/drawing/2014/main" id="{7C939493-7116-9842-9BDE-BF7C0FA79D6D}"/>
                </a:ext>
              </a:extLst>
            </p:cNvPr>
            <p:cNvSpPr/>
            <p:nvPr/>
          </p:nvSpPr>
          <p:spPr>
            <a:xfrm>
              <a:off x="9732421" y="1509634"/>
              <a:ext cx="418384" cy="215444"/>
            </a:xfrm>
            <a:prstGeom prst="rect">
              <a:avLst/>
            </a:prstGeom>
          </p:spPr>
          <p:txBody>
            <a:bodyPr wrap="none" lIns="0" tIns="0" rIns="0" bIns="0">
              <a:spAutoFit/>
            </a:bodyPr>
            <a:lstStyle/>
            <a:p>
              <a:pPr algn="ct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IOCs</a:t>
              </a:r>
            </a:p>
          </p:txBody>
        </p:sp>
        <p:grpSp>
          <p:nvGrpSpPr>
            <p:cNvPr id="30" name="Group 29">
              <a:extLst>
                <a:ext uri="{FF2B5EF4-FFF2-40B4-BE49-F238E27FC236}">
                  <a16:creationId xmlns:a16="http://schemas.microsoft.com/office/drawing/2014/main" id="{A3667767-8FBC-BA48-B309-CA167C241716}"/>
                </a:ext>
              </a:extLst>
            </p:cNvPr>
            <p:cNvGrpSpPr/>
            <p:nvPr/>
          </p:nvGrpSpPr>
          <p:grpSpPr>
            <a:xfrm>
              <a:off x="8860580" y="2536075"/>
              <a:ext cx="2280580" cy="3102799"/>
              <a:chOff x="8786325" y="2401692"/>
              <a:chExt cx="2280580" cy="3102799"/>
            </a:xfrm>
          </p:grpSpPr>
          <p:sp>
            <p:nvSpPr>
              <p:cNvPr id="60" name="Title 3">
                <a:extLst>
                  <a:ext uri="{FF2B5EF4-FFF2-40B4-BE49-F238E27FC236}">
                    <a16:creationId xmlns:a16="http://schemas.microsoft.com/office/drawing/2014/main" id="{3BA1987A-A984-4944-B89F-BCFE303BFF78}"/>
                  </a:ext>
                </a:extLst>
              </p:cNvPr>
              <p:cNvSpPr txBox="1">
                <a:spLocks/>
              </p:cNvSpPr>
              <p:nvPr/>
            </p:nvSpPr>
            <p:spPr>
              <a:xfrm>
                <a:off x="9344772" y="2459010"/>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Ransomware</a:t>
                </a:r>
              </a:p>
            </p:txBody>
          </p:sp>
          <p:grpSp>
            <p:nvGrpSpPr>
              <p:cNvPr id="61" name="Group 60">
                <a:extLst>
                  <a:ext uri="{FF2B5EF4-FFF2-40B4-BE49-F238E27FC236}">
                    <a16:creationId xmlns:a16="http://schemas.microsoft.com/office/drawing/2014/main" id="{06B92483-3D8E-8D4B-A371-1B4B042BF5E7}"/>
                  </a:ext>
                </a:extLst>
              </p:cNvPr>
              <p:cNvGrpSpPr/>
              <p:nvPr/>
            </p:nvGrpSpPr>
            <p:grpSpPr>
              <a:xfrm>
                <a:off x="8845510" y="2401692"/>
                <a:ext cx="243580" cy="308534"/>
                <a:chOff x="8994024" y="2648750"/>
                <a:chExt cx="285750" cy="361950"/>
              </a:xfrm>
            </p:grpSpPr>
            <p:sp>
              <p:nvSpPr>
                <p:cNvPr id="110" name="Oval 111">
                  <a:extLst>
                    <a:ext uri="{FF2B5EF4-FFF2-40B4-BE49-F238E27FC236}">
                      <a16:creationId xmlns:a16="http://schemas.microsoft.com/office/drawing/2014/main" id="{C20FEC3E-699A-0047-8A3F-B3D0BBDD00E6}"/>
                    </a:ext>
                  </a:extLst>
                </p:cNvPr>
                <p:cNvSpPr>
                  <a:spLocks noChangeArrowheads="1"/>
                </p:cNvSpPr>
                <p:nvPr/>
              </p:nvSpPr>
              <p:spPr bwMode="auto">
                <a:xfrm>
                  <a:off x="9033035" y="2834944"/>
                  <a:ext cx="60325" cy="60325"/>
                </a:xfrm>
                <a:prstGeom prst="ellipse">
                  <a:avLst/>
                </a:pr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sp>
              <p:nvSpPr>
                <p:cNvPr id="111" name="Oval 112">
                  <a:extLst>
                    <a:ext uri="{FF2B5EF4-FFF2-40B4-BE49-F238E27FC236}">
                      <a16:creationId xmlns:a16="http://schemas.microsoft.com/office/drawing/2014/main" id="{C5C017F6-AECE-DF41-AF2C-DCE5F81E9D81}"/>
                    </a:ext>
                  </a:extLst>
                </p:cNvPr>
                <p:cNvSpPr>
                  <a:spLocks noChangeArrowheads="1"/>
                </p:cNvSpPr>
                <p:nvPr/>
              </p:nvSpPr>
              <p:spPr bwMode="auto">
                <a:xfrm>
                  <a:off x="9167972" y="2834944"/>
                  <a:ext cx="60325" cy="60325"/>
                </a:xfrm>
                <a:prstGeom prst="ellipse">
                  <a:avLst/>
                </a:pr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sp>
              <p:nvSpPr>
                <p:cNvPr id="112" name="Freeform 113">
                  <a:extLst>
                    <a:ext uri="{FF2B5EF4-FFF2-40B4-BE49-F238E27FC236}">
                      <a16:creationId xmlns:a16="http://schemas.microsoft.com/office/drawing/2014/main" id="{0595BA30-2887-D347-980D-7AF1D7DA6917}"/>
                    </a:ext>
                  </a:extLst>
                </p:cNvPr>
                <p:cNvSpPr>
                  <a:spLocks noEditPoints="1"/>
                </p:cNvSpPr>
                <p:nvPr/>
              </p:nvSpPr>
              <p:spPr bwMode="auto">
                <a:xfrm>
                  <a:off x="8994024" y="2648750"/>
                  <a:ext cx="285750" cy="361950"/>
                </a:xfrm>
                <a:custGeom>
                  <a:avLst/>
                  <a:gdLst>
                    <a:gd name="T0" fmla="*/ 60 w 76"/>
                    <a:gd name="T1" fmla="*/ 30 h 96"/>
                    <a:gd name="T2" fmla="*/ 60 w 76"/>
                    <a:gd name="T3" fmla="*/ 26 h 96"/>
                    <a:gd name="T4" fmla="*/ 62 w 76"/>
                    <a:gd name="T5" fmla="*/ 24 h 96"/>
                    <a:gd name="T6" fmla="*/ 64 w 76"/>
                    <a:gd name="T7" fmla="*/ 26 h 96"/>
                    <a:gd name="T8" fmla="*/ 64 w 76"/>
                    <a:gd name="T9" fmla="*/ 30 h 96"/>
                    <a:gd name="T10" fmla="*/ 74 w 76"/>
                    <a:gd name="T11" fmla="*/ 40 h 96"/>
                    <a:gd name="T12" fmla="*/ 76 w 76"/>
                    <a:gd name="T13" fmla="*/ 40 h 96"/>
                    <a:gd name="T14" fmla="*/ 76 w 76"/>
                    <a:gd name="T15" fmla="*/ 36 h 96"/>
                    <a:gd name="T16" fmla="*/ 38 w 76"/>
                    <a:gd name="T17" fmla="*/ 0 h 96"/>
                    <a:gd name="T18" fmla="*/ 0 w 76"/>
                    <a:gd name="T19" fmla="*/ 36 h 96"/>
                    <a:gd name="T20" fmla="*/ 0 w 76"/>
                    <a:gd name="T21" fmla="*/ 40 h 96"/>
                    <a:gd name="T22" fmla="*/ 2 w 76"/>
                    <a:gd name="T23" fmla="*/ 40 h 96"/>
                    <a:gd name="T24" fmla="*/ 12 w 76"/>
                    <a:gd name="T25" fmla="*/ 30 h 96"/>
                    <a:gd name="T26" fmla="*/ 12 w 76"/>
                    <a:gd name="T27" fmla="*/ 26 h 96"/>
                    <a:gd name="T28" fmla="*/ 14 w 76"/>
                    <a:gd name="T29" fmla="*/ 24 h 96"/>
                    <a:gd name="T30" fmla="*/ 16 w 76"/>
                    <a:gd name="T31" fmla="*/ 26 h 96"/>
                    <a:gd name="T32" fmla="*/ 16 w 76"/>
                    <a:gd name="T33" fmla="*/ 30 h 96"/>
                    <a:gd name="T34" fmla="*/ 2 w 76"/>
                    <a:gd name="T35" fmla="*/ 44 h 96"/>
                    <a:gd name="T36" fmla="*/ 0 w 76"/>
                    <a:gd name="T37" fmla="*/ 44 h 96"/>
                    <a:gd name="T38" fmla="*/ 0 w 76"/>
                    <a:gd name="T39" fmla="*/ 68 h 96"/>
                    <a:gd name="T40" fmla="*/ 8 w 76"/>
                    <a:gd name="T41" fmla="*/ 80 h 96"/>
                    <a:gd name="T42" fmla="*/ 8 w 76"/>
                    <a:gd name="T43" fmla="*/ 86 h 96"/>
                    <a:gd name="T44" fmla="*/ 18 w 76"/>
                    <a:gd name="T45" fmla="*/ 96 h 96"/>
                    <a:gd name="T46" fmla="*/ 20 w 76"/>
                    <a:gd name="T47" fmla="*/ 96 h 96"/>
                    <a:gd name="T48" fmla="*/ 20 w 76"/>
                    <a:gd name="T49" fmla="*/ 78 h 96"/>
                    <a:gd name="T50" fmla="*/ 22 w 76"/>
                    <a:gd name="T51" fmla="*/ 76 h 96"/>
                    <a:gd name="T52" fmla="*/ 24 w 76"/>
                    <a:gd name="T53" fmla="*/ 78 h 96"/>
                    <a:gd name="T54" fmla="*/ 24 w 76"/>
                    <a:gd name="T55" fmla="*/ 96 h 96"/>
                    <a:gd name="T56" fmla="*/ 36 w 76"/>
                    <a:gd name="T57" fmla="*/ 96 h 96"/>
                    <a:gd name="T58" fmla="*/ 36 w 76"/>
                    <a:gd name="T59" fmla="*/ 78 h 96"/>
                    <a:gd name="T60" fmla="*/ 38 w 76"/>
                    <a:gd name="T61" fmla="*/ 76 h 96"/>
                    <a:gd name="T62" fmla="*/ 40 w 76"/>
                    <a:gd name="T63" fmla="*/ 78 h 96"/>
                    <a:gd name="T64" fmla="*/ 40 w 76"/>
                    <a:gd name="T65" fmla="*/ 96 h 96"/>
                    <a:gd name="T66" fmla="*/ 52 w 76"/>
                    <a:gd name="T67" fmla="*/ 96 h 96"/>
                    <a:gd name="T68" fmla="*/ 52 w 76"/>
                    <a:gd name="T69" fmla="*/ 78 h 96"/>
                    <a:gd name="T70" fmla="*/ 54 w 76"/>
                    <a:gd name="T71" fmla="*/ 76 h 96"/>
                    <a:gd name="T72" fmla="*/ 56 w 76"/>
                    <a:gd name="T73" fmla="*/ 78 h 96"/>
                    <a:gd name="T74" fmla="*/ 56 w 76"/>
                    <a:gd name="T75" fmla="*/ 96 h 96"/>
                    <a:gd name="T76" fmla="*/ 58 w 76"/>
                    <a:gd name="T77" fmla="*/ 96 h 96"/>
                    <a:gd name="T78" fmla="*/ 68 w 76"/>
                    <a:gd name="T79" fmla="*/ 86 h 96"/>
                    <a:gd name="T80" fmla="*/ 68 w 76"/>
                    <a:gd name="T81" fmla="*/ 80 h 96"/>
                    <a:gd name="T82" fmla="*/ 76 w 76"/>
                    <a:gd name="T83" fmla="*/ 68 h 96"/>
                    <a:gd name="T84" fmla="*/ 76 w 76"/>
                    <a:gd name="T85" fmla="*/ 44 h 96"/>
                    <a:gd name="T86" fmla="*/ 74 w 76"/>
                    <a:gd name="T87" fmla="*/ 44 h 96"/>
                    <a:gd name="T88" fmla="*/ 60 w 76"/>
                    <a:gd name="T89" fmla="*/ 30 h 96"/>
                    <a:gd name="T90" fmla="*/ 20 w 76"/>
                    <a:gd name="T91" fmla="*/ 68 h 96"/>
                    <a:gd name="T92" fmla="*/ 8 w 76"/>
                    <a:gd name="T93" fmla="*/ 56 h 96"/>
                    <a:gd name="T94" fmla="*/ 20 w 76"/>
                    <a:gd name="T95" fmla="*/ 44 h 96"/>
                    <a:gd name="T96" fmla="*/ 32 w 76"/>
                    <a:gd name="T97" fmla="*/ 56 h 96"/>
                    <a:gd name="T98" fmla="*/ 20 w 76"/>
                    <a:gd name="T99" fmla="*/ 68 h 96"/>
                    <a:gd name="T100" fmla="*/ 36 w 76"/>
                    <a:gd name="T101" fmla="*/ 72 h 96"/>
                    <a:gd name="T102" fmla="*/ 34 w 76"/>
                    <a:gd name="T103" fmla="*/ 70 h 96"/>
                    <a:gd name="T104" fmla="*/ 38 w 76"/>
                    <a:gd name="T105" fmla="*/ 66 h 96"/>
                    <a:gd name="T106" fmla="*/ 42 w 76"/>
                    <a:gd name="T107" fmla="*/ 70 h 96"/>
                    <a:gd name="T108" fmla="*/ 40 w 76"/>
                    <a:gd name="T109" fmla="*/ 72 h 96"/>
                    <a:gd name="T110" fmla="*/ 36 w 76"/>
                    <a:gd name="T111" fmla="*/ 72 h 96"/>
                    <a:gd name="T112" fmla="*/ 44 w 76"/>
                    <a:gd name="T113" fmla="*/ 56 h 96"/>
                    <a:gd name="T114" fmla="*/ 56 w 76"/>
                    <a:gd name="T115" fmla="*/ 44 h 96"/>
                    <a:gd name="T116" fmla="*/ 68 w 76"/>
                    <a:gd name="T117" fmla="*/ 56 h 96"/>
                    <a:gd name="T118" fmla="*/ 56 w 76"/>
                    <a:gd name="T119" fmla="*/ 68 h 96"/>
                    <a:gd name="T120" fmla="*/ 44 w 76"/>
                    <a:gd name="T121" fmla="*/ 5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6" h="96">
                      <a:moveTo>
                        <a:pt x="60" y="30"/>
                      </a:moveTo>
                      <a:cubicBezTo>
                        <a:pt x="60" y="26"/>
                        <a:pt x="60" y="26"/>
                        <a:pt x="60" y="26"/>
                      </a:cubicBezTo>
                      <a:cubicBezTo>
                        <a:pt x="60" y="25"/>
                        <a:pt x="61" y="24"/>
                        <a:pt x="62" y="24"/>
                      </a:cubicBezTo>
                      <a:cubicBezTo>
                        <a:pt x="63" y="24"/>
                        <a:pt x="64" y="25"/>
                        <a:pt x="64" y="26"/>
                      </a:cubicBezTo>
                      <a:cubicBezTo>
                        <a:pt x="64" y="30"/>
                        <a:pt x="64" y="30"/>
                        <a:pt x="64" y="30"/>
                      </a:cubicBezTo>
                      <a:cubicBezTo>
                        <a:pt x="64" y="36"/>
                        <a:pt x="68" y="40"/>
                        <a:pt x="74" y="40"/>
                      </a:cubicBezTo>
                      <a:cubicBezTo>
                        <a:pt x="76" y="40"/>
                        <a:pt x="76" y="40"/>
                        <a:pt x="76" y="40"/>
                      </a:cubicBezTo>
                      <a:cubicBezTo>
                        <a:pt x="76" y="36"/>
                        <a:pt x="76" y="36"/>
                        <a:pt x="76" y="36"/>
                      </a:cubicBezTo>
                      <a:cubicBezTo>
                        <a:pt x="76" y="16"/>
                        <a:pt x="59" y="0"/>
                        <a:pt x="38" y="0"/>
                      </a:cubicBezTo>
                      <a:cubicBezTo>
                        <a:pt x="18" y="0"/>
                        <a:pt x="0" y="17"/>
                        <a:pt x="0" y="36"/>
                      </a:cubicBezTo>
                      <a:cubicBezTo>
                        <a:pt x="0" y="40"/>
                        <a:pt x="0" y="40"/>
                        <a:pt x="0" y="40"/>
                      </a:cubicBezTo>
                      <a:cubicBezTo>
                        <a:pt x="2" y="40"/>
                        <a:pt x="2" y="40"/>
                        <a:pt x="2" y="40"/>
                      </a:cubicBezTo>
                      <a:cubicBezTo>
                        <a:pt x="8" y="40"/>
                        <a:pt x="12" y="36"/>
                        <a:pt x="12" y="30"/>
                      </a:cubicBezTo>
                      <a:cubicBezTo>
                        <a:pt x="12" y="26"/>
                        <a:pt x="12" y="26"/>
                        <a:pt x="12" y="26"/>
                      </a:cubicBezTo>
                      <a:cubicBezTo>
                        <a:pt x="12" y="25"/>
                        <a:pt x="13" y="24"/>
                        <a:pt x="14" y="24"/>
                      </a:cubicBezTo>
                      <a:cubicBezTo>
                        <a:pt x="15" y="24"/>
                        <a:pt x="16" y="25"/>
                        <a:pt x="16" y="26"/>
                      </a:cubicBezTo>
                      <a:cubicBezTo>
                        <a:pt x="16" y="30"/>
                        <a:pt x="16" y="30"/>
                        <a:pt x="16" y="30"/>
                      </a:cubicBezTo>
                      <a:cubicBezTo>
                        <a:pt x="16" y="38"/>
                        <a:pt x="10" y="44"/>
                        <a:pt x="2" y="44"/>
                      </a:cubicBezTo>
                      <a:cubicBezTo>
                        <a:pt x="0" y="44"/>
                        <a:pt x="0" y="44"/>
                        <a:pt x="0" y="44"/>
                      </a:cubicBezTo>
                      <a:cubicBezTo>
                        <a:pt x="0" y="68"/>
                        <a:pt x="0" y="68"/>
                        <a:pt x="0" y="68"/>
                      </a:cubicBezTo>
                      <a:cubicBezTo>
                        <a:pt x="0" y="74"/>
                        <a:pt x="3" y="79"/>
                        <a:pt x="8" y="80"/>
                      </a:cubicBezTo>
                      <a:cubicBezTo>
                        <a:pt x="8" y="86"/>
                        <a:pt x="8" y="86"/>
                        <a:pt x="8" y="86"/>
                      </a:cubicBezTo>
                      <a:cubicBezTo>
                        <a:pt x="8" y="92"/>
                        <a:pt x="12" y="96"/>
                        <a:pt x="18" y="96"/>
                      </a:cubicBezTo>
                      <a:cubicBezTo>
                        <a:pt x="20" y="96"/>
                        <a:pt x="20" y="96"/>
                        <a:pt x="20" y="96"/>
                      </a:cubicBezTo>
                      <a:cubicBezTo>
                        <a:pt x="20" y="78"/>
                        <a:pt x="20" y="78"/>
                        <a:pt x="20" y="78"/>
                      </a:cubicBezTo>
                      <a:cubicBezTo>
                        <a:pt x="20" y="77"/>
                        <a:pt x="21" y="76"/>
                        <a:pt x="22" y="76"/>
                      </a:cubicBezTo>
                      <a:cubicBezTo>
                        <a:pt x="23" y="76"/>
                        <a:pt x="24" y="77"/>
                        <a:pt x="24" y="78"/>
                      </a:cubicBezTo>
                      <a:cubicBezTo>
                        <a:pt x="24" y="96"/>
                        <a:pt x="24" y="96"/>
                        <a:pt x="24" y="96"/>
                      </a:cubicBezTo>
                      <a:cubicBezTo>
                        <a:pt x="36" y="96"/>
                        <a:pt x="36" y="96"/>
                        <a:pt x="36" y="96"/>
                      </a:cubicBezTo>
                      <a:cubicBezTo>
                        <a:pt x="36" y="78"/>
                        <a:pt x="36" y="78"/>
                        <a:pt x="36" y="78"/>
                      </a:cubicBezTo>
                      <a:cubicBezTo>
                        <a:pt x="36" y="77"/>
                        <a:pt x="37" y="76"/>
                        <a:pt x="38" y="76"/>
                      </a:cubicBezTo>
                      <a:cubicBezTo>
                        <a:pt x="39" y="76"/>
                        <a:pt x="40" y="77"/>
                        <a:pt x="40" y="78"/>
                      </a:cubicBezTo>
                      <a:cubicBezTo>
                        <a:pt x="40" y="96"/>
                        <a:pt x="40" y="96"/>
                        <a:pt x="40" y="96"/>
                      </a:cubicBezTo>
                      <a:cubicBezTo>
                        <a:pt x="52" y="96"/>
                        <a:pt x="52" y="96"/>
                        <a:pt x="52" y="96"/>
                      </a:cubicBezTo>
                      <a:cubicBezTo>
                        <a:pt x="52" y="78"/>
                        <a:pt x="52" y="78"/>
                        <a:pt x="52" y="78"/>
                      </a:cubicBezTo>
                      <a:cubicBezTo>
                        <a:pt x="52" y="77"/>
                        <a:pt x="53" y="76"/>
                        <a:pt x="54" y="76"/>
                      </a:cubicBezTo>
                      <a:cubicBezTo>
                        <a:pt x="55" y="76"/>
                        <a:pt x="56" y="77"/>
                        <a:pt x="56" y="78"/>
                      </a:cubicBezTo>
                      <a:cubicBezTo>
                        <a:pt x="56" y="96"/>
                        <a:pt x="56" y="96"/>
                        <a:pt x="56" y="96"/>
                      </a:cubicBezTo>
                      <a:cubicBezTo>
                        <a:pt x="58" y="96"/>
                        <a:pt x="58" y="96"/>
                        <a:pt x="58" y="96"/>
                      </a:cubicBezTo>
                      <a:cubicBezTo>
                        <a:pt x="64" y="96"/>
                        <a:pt x="68" y="92"/>
                        <a:pt x="68" y="86"/>
                      </a:cubicBezTo>
                      <a:cubicBezTo>
                        <a:pt x="68" y="80"/>
                        <a:pt x="68" y="80"/>
                        <a:pt x="68" y="80"/>
                      </a:cubicBezTo>
                      <a:cubicBezTo>
                        <a:pt x="73" y="79"/>
                        <a:pt x="76" y="74"/>
                        <a:pt x="76" y="68"/>
                      </a:cubicBezTo>
                      <a:cubicBezTo>
                        <a:pt x="76" y="44"/>
                        <a:pt x="76" y="44"/>
                        <a:pt x="76" y="44"/>
                      </a:cubicBezTo>
                      <a:cubicBezTo>
                        <a:pt x="74" y="44"/>
                        <a:pt x="74" y="44"/>
                        <a:pt x="74" y="44"/>
                      </a:cubicBezTo>
                      <a:cubicBezTo>
                        <a:pt x="66" y="44"/>
                        <a:pt x="60" y="38"/>
                        <a:pt x="60" y="30"/>
                      </a:cubicBezTo>
                      <a:close/>
                      <a:moveTo>
                        <a:pt x="20" y="68"/>
                      </a:moveTo>
                      <a:cubicBezTo>
                        <a:pt x="13" y="68"/>
                        <a:pt x="8" y="63"/>
                        <a:pt x="8" y="56"/>
                      </a:cubicBezTo>
                      <a:cubicBezTo>
                        <a:pt x="8" y="49"/>
                        <a:pt x="13" y="44"/>
                        <a:pt x="20" y="44"/>
                      </a:cubicBezTo>
                      <a:cubicBezTo>
                        <a:pt x="27" y="44"/>
                        <a:pt x="32" y="49"/>
                        <a:pt x="32" y="56"/>
                      </a:cubicBezTo>
                      <a:cubicBezTo>
                        <a:pt x="32" y="63"/>
                        <a:pt x="27" y="68"/>
                        <a:pt x="20" y="68"/>
                      </a:cubicBezTo>
                      <a:close/>
                      <a:moveTo>
                        <a:pt x="36" y="72"/>
                      </a:moveTo>
                      <a:cubicBezTo>
                        <a:pt x="35" y="72"/>
                        <a:pt x="34" y="71"/>
                        <a:pt x="34" y="70"/>
                      </a:cubicBezTo>
                      <a:cubicBezTo>
                        <a:pt x="34" y="68"/>
                        <a:pt x="36" y="66"/>
                        <a:pt x="38" y="66"/>
                      </a:cubicBezTo>
                      <a:cubicBezTo>
                        <a:pt x="40" y="66"/>
                        <a:pt x="42" y="68"/>
                        <a:pt x="42" y="70"/>
                      </a:cubicBezTo>
                      <a:cubicBezTo>
                        <a:pt x="42" y="71"/>
                        <a:pt x="41" y="72"/>
                        <a:pt x="40" y="72"/>
                      </a:cubicBezTo>
                      <a:lnTo>
                        <a:pt x="36" y="72"/>
                      </a:lnTo>
                      <a:close/>
                      <a:moveTo>
                        <a:pt x="44" y="56"/>
                      </a:moveTo>
                      <a:cubicBezTo>
                        <a:pt x="44" y="49"/>
                        <a:pt x="49" y="44"/>
                        <a:pt x="56" y="44"/>
                      </a:cubicBezTo>
                      <a:cubicBezTo>
                        <a:pt x="63" y="44"/>
                        <a:pt x="68" y="49"/>
                        <a:pt x="68" y="56"/>
                      </a:cubicBezTo>
                      <a:cubicBezTo>
                        <a:pt x="68" y="63"/>
                        <a:pt x="63" y="68"/>
                        <a:pt x="56" y="68"/>
                      </a:cubicBezTo>
                      <a:cubicBezTo>
                        <a:pt x="49" y="68"/>
                        <a:pt x="44" y="63"/>
                        <a:pt x="44" y="56"/>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62" name="Title 3">
                <a:extLst>
                  <a:ext uri="{FF2B5EF4-FFF2-40B4-BE49-F238E27FC236}">
                    <a16:creationId xmlns:a16="http://schemas.microsoft.com/office/drawing/2014/main" id="{1754EA19-0E7F-8E4A-9847-701B294D7CB8}"/>
                  </a:ext>
                </a:extLst>
              </p:cNvPr>
              <p:cNvSpPr txBox="1">
                <a:spLocks/>
              </p:cNvSpPr>
              <p:nvPr/>
            </p:nvSpPr>
            <p:spPr>
              <a:xfrm>
                <a:off x="9344772" y="2993684"/>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Crypto Mining</a:t>
                </a:r>
              </a:p>
            </p:txBody>
          </p:sp>
          <p:grpSp>
            <p:nvGrpSpPr>
              <p:cNvPr id="63" name="Group 62">
                <a:extLst>
                  <a:ext uri="{FF2B5EF4-FFF2-40B4-BE49-F238E27FC236}">
                    <a16:creationId xmlns:a16="http://schemas.microsoft.com/office/drawing/2014/main" id="{171F53F2-E83F-AC4F-B06E-96EC340CA070}"/>
                  </a:ext>
                </a:extLst>
              </p:cNvPr>
              <p:cNvGrpSpPr/>
              <p:nvPr/>
            </p:nvGrpSpPr>
            <p:grpSpPr>
              <a:xfrm>
                <a:off x="8794584" y="2917917"/>
                <a:ext cx="345432" cy="345432"/>
                <a:chOff x="8341826" y="2689025"/>
                <a:chExt cx="463195" cy="463195"/>
              </a:xfrm>
            </p:grpSpPr>
            <p:sp>
              <p:nvSpPr>
                <p:cNvPr id="95" name="Freeform: Shape 182">
                  <a:extLst>
                    <a:ext uri="{FF2B5EF4-FFF2-40B4-BE49-F238E27FC236}">
                      <a16:creationId xmlns:a16="http://schemas.microsoft.com/office/drawing/2014/main" id="{19E14B1A-26A1-9040-B441-2ECF3B6A53E1}"/>
                    </a:ext>
                  </a:extLst>
                </p:cNvPr>
                <p:cNvSpPr/>
                <p:nvPr/>
              </p:nvSpPr>
              <p:spPr>
                <a:xfrm>
                  <a:off x="8341826" y="2736130"/>
                  <a:ext cx="463195" cy="329732"/>
                </a:xfrm>
                <a:custGeom>
                  <a:avLst/>
                  <a:gdLst>
                    <a:gd name="connsiteX0" fmla="*/ 4876800 w 4876800"/>
                    <a:gd name="connsiteY0" fmla="*/ 0 h 3471620"/>
                    <a:gd name="connsiteX1" fmla="*/ 4876800 w 4876800"/>
                    <a:gd name="connsiteY1" fmla="*/ 3140990 h 3471620"/>
                    <a:gd name="connsiteX2" fmla="*/ 4540469 w 4876800"/>
                    <a:gd name="connsiteY2" fmla="*/ 3471620 h 3471620"/>
                    <a:gd name="connsiteX3" fmla="*/ 336331 w 4876800"/>
                    <a:gd name="connsiteY3" fmla="*/ 3471620 h 3471620"/>
                    <a:gd name="connsiteX4" fmla="*/ 0 w 4876800"/>
                    <a:gd name="connsiteY4" fmla="*/ 3140990 h 3471620"/>
                    <a:gd name="connsiteX5" fmla="*/ 0 w 4876800"/>
                    <a:gd name="connsiteY5" fmla="*/ 0 h 347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6800" h="3471620">
                      <a:moveTo>
                        <a:pt x="4876800" y="0"/>
                      </a:moveTo>
                      <a:lnTo>
                        <a:pt x="4876800" y="3140990"/>
                      </a:lnTo>
                      <a:cubicBezTo>
                        <a:pt x="4876800" y="3323589"/>
                        <a:pt x="4726216" y="3471620"/>
                        <a:pt x="4540469" y="3471620"/>
                      </a:cubicBezTo>
                      <a:lnTo>
                        <a:pt x="336331" y="3471620"/>
                      </a:lnTo>
                      <a:cubicBezTo>
                        <a:pt x="150580" y="3471620"/>
                        <a:pt x="0" y="3323589"/>
                        <a:pt x="0" y="3140990"/>
                      </a:cubicBezTo>
                      <a:lnTo>
                        <a:pt x="0" y="0"/>
                      </a:lnTo>
                      <a:close/>
                    </a:path>
                  </a:pathLst>
                </a:custGeom>
                <a:solidFill>
                  <a:srgbClr val="B0D3F0"/>
                </a:solidFill>
                <a:ln w="84083" cap="flat">
                  <a:noFill/>
                  <a:prstDash val="solid"/>
                  <a:miter/>
                </a:ln>
              </p:spPr>
              <p:txBody>
                <a:bodyPr rtlCol="0" anchor="ctr"/>
                <a:lstStyle/>
                <a:p>
                  <a:endParaRPr lang="en-ID"/>
                </a:p>
              </p:txBody>
            </p:sp>
            <p:grpSp>
              <p:nvGrpSpPr>
                <p:cNvPr id="96" name="Graphic 2">
                  <a:extLst>
                    <a:ext uri="{FF2B5EF4-FFF2-40B4-BE49-F238E27FC236}">
                      <a16:creationId xmlns:a16="http://schemas.microsoft.com/office/drawing/2014/main" id="{4F70C0D7-558B-6F4D-BEEC-9B7F78E91B5C}"/>
                    </a:ext>
                  </a:extLst>
                </p:cNvPr>
                <p:cNvGrpSpPr/>
                <p:nvPr/>
              </p:nvGrpSpPr>
              <p:grpSpPr>
                <a:xfrm>
                  <a:off x="8437653" y="2838393"/>
                  <a:ext cx="271580" cy="313827"/>
                  <a:chOff x="4666524" y="2563235"/>
                  <a:chExt cx="2859359" cy="3304164"/>
                </a:xfrm>
                <a:solidFill>
                  <a:srgbClr val="2C4D88"/>
                </a:solidFill>
              </p:grpSpPr>
              <p:sp>
                <p:nvSpPr>
                  <p:cNvPr id="102" name="Freeform: Shape 190">
                    <a:extLst>
                      <a:ext uri="{FF2B5EF4-FFF2-40B4-BE49-F238E27FC236}">
                        <a16:creationId xmlns:a16="http://schemas.microsoft.com/office/drawing/2014/main" id="{1B930DEC-E73C-9948-853F-33D9D3DC437E}"/>
                      </a:ext>
                    </a:extLst>
                  </p:cNvPr>
                  <p:cNvSpPr/>
                  <p:nvPr/>
                </p:nvSpPr>
                <p:spPr>
                  <a:xfrm>
                    <a:off x="5359706" y="2563318"/>
                    <a:ext cx="418892" cy="702846"/>
                  </a:xfrm>
                  <a:custGeom>
                    <a:avLst/>
                    <a:gdLst>
                      <a:gd name="connsiteX0" fmla="*/ 334294 w 418892"/>
                      <a:gd name="connsiteY0" fmla="*/ 702847 h 702846"/>
                      <a:gd name="connsiteX1" fmla="*/ 291328 w 418892"/>
                      <a:gd name="connsiteY1" fmla="*/ 691274 h 702846"/>
                      <a:gd name="connsiteX2" fmla="*/ 203882 w 418892"/>
                      <a:gd name="connsiteY2" fmla="*/ 640027 h 702846"/>
                      <a:gd name="connsiteX3" fmla="*/ 44124 w 418892"/>
                      <a:gd name="connsiteY3" fmla="*/ 100355 h 702846"/>
                      <a:gd name="connsiteX4" fmla="*/ 72376 w 418892"/>
                      <a:gd name="connsiteY4" fmla="*/ 43982 h 702846"/>
                      <a:gd name="connsiteX5" fmla="*/ 183777 w 418892"/>
                      <a:gd name="connsiteY5" fmla="*/ 8498 h 702846"/>
                      <a:gd name="connsiteX6" fmla="*/ 223221 w 418892"/>
                      <a:gd name="connsiteY6" fmla="*/ 116887 h 702846"/>
                      <a:gd name="connsiteX7" fmla="*/ 194633 w 418892"/>
                      <a:gd name="connsiteY7" fmla="*/ 174003 h 702846"/>
                      <a:gd name="connsiteX8" fmla="*/ 290655 w 418892"/>
                      <a:gd name="connsiteY8" fmla="*/ 498103 h 702846"/>
                      <a:gd name="connsiteX9" fmla="*/ 377849 w 418892"/>
                      <a:gd name="connsiteY9" fmla="*/ 549186 h 702846"/>
                      <a:gd name="connsiteX10" fmla="*/ 415854 w 418892"/>
                      <a:gd name="connsiteY10" fmla="*/ 642176 h 702846"/>
                      <a:gd name="connsiteX11" fmla="*/ 334715 w 418892"/>
                      <a:gd name="connsiteY11" fmla="*/ 702847 h 70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892" h="702846">
                        <a:moveTo>
                          <a:pt x="334294" y="702847"/>
                        </a:moveTo>
                        <a:cubicBezTo>
                          <a:pt x="319176" y="702855"/>
                          <a:pt x="304327" y="698862"/>
                          <a:pt x="291328" y="691274"/>
                        </a:cubicBezTo>
                        <a:lnTo>
                          <a:pt x="203882" y="640027"/>
                        </a:lnTo>
                        <a:cubicBezTo>
                          <a:pt x="15898" y="528406"/>
                          <a:pt x="-53580" y="293708"/>
                          <a:pt x="44124" y="100355"/>
                        </a:cubicBezTo>
                        <a:lnTo>
                          <a:pt x="72376" y="43982"/>
                        </a:lnTo>
                        <a:cubicBezTo>
                          <a:pt x="93649" y="4497"/>
                          <a:pt x="142989" y="-11216"/>
                          <a:pt x="183777" y="8498"/>
                        </a:cubicBezTo>
                        <a:cubicBezTo>
                          <a:pt x="224566" y="28203"/>
                          <a:pt x="242030" y="76211"/>
                          <a:pt x="223221" y="116887"/>
                        </a:cubicBezTo>
                        <a:lnTo>
                          <a:pt x="194633" y="174003"/>
                        </a:lnTo>
                        <a:cubicBezTo>
                          <a:pt x="134244" y="289980"/>
                          <a:pt x="176361" y="432134"/>
                          <a:pt x="290655" y="498103"/>
                        </a:cubicBezTo>
                        <a:lnTo>
                          <a:pt x="377849" y="549186"/>
                        </a:lnTo>
                        <a:cubicBezTo>
                          <a:pt x="410364" y="568239"/>
                          <a:pt x="425927" y="606302"/>
                          <a:pt x="415854" y="642176"/>
                        </a:cubicBezTo>
                        <a:cubicBezTo>
                          <a:pt x="405781" y="678049"/>
                          <a:pt x="372568" y="702888"/>
                          <a:pt x="334715" y="702847"/>
                        </a:cubicBezTo>
                        <a:close/>
                      </a:path>
                    </a:pathLst>
                  </a:custGeom>
                  <a:grpFill/>
                  <a:ln w="84083" cap="flat">
                    <a:noFill/>
                    <a:prstDash val="solid"/>
                    <a:miter/>
                  </a:ln>
                </p:spPr>
                <p:txBody>
                  <a:bodyPr rtlCol="0" anchor="ctr"/>
                  <a:lstStyle/>
                  <a:p>
                    <a:endParaRPr lang="en-ID"/>
                  </a:p>
                </p:txBody>
              </p:sp>
              <p:sp>
                <p:nvSpPr>
                  <p:cNvPr id="103" name="Freeform: Shape 191">
                    <a:extLst>
                      <a:ext uri="{FF2B5EF4-FFF2-40B4-BE49-F238E27FC236}">
                        <a16:creationId xmlns:a16="http://schemas.microsoft.com/office/drawing/2014/main" id="{52AB0CD4-31EB-7A45-A2BF-34C80BA6D9DC}"/>
                      </a:ext>
                    </a:extLst>
                  </p:cNvPr>
                  <p:cNvSpPr/>
                  <p:nvPr/>
                </p:nvSpPr>
                <p:spPr>
                  <a:xfrm>
                    <a:off x="6413822" y="2563235"/>
                    <a:ext cx="418671" cy="702929"/>
                  </a:xfrm>
                  <a:custGeom>
                    <a:avLst/>
                    <a:gdLst>
                      <a:gd name="connsiteX0" fmla="*/ 84177 w 418671"/>
                      <a:gd name="connsiteY0" fmla="*/ 702929 h 702929"/>
                      <a:gd name="connsiteX1" fmla="*/ 3038 w 418671"/>
                      <a:gd name="connsiteY1" fmla="*/ 642258 h 702929"/>
                      <a:gd name="connsiteX2" fmla="*/ 41043 w 418671"/>
                      <a:gd name="connsiteY2" fmla="*/ 549269 h 702929"/>
                      <a:gd name="connsiteX3" fmla="*/ 128489 w 418671"/>
                      <a:gd name="connsiteY3" fmla="*/ 498021 h 702929"/>
                      <a:gd name="connsiteX4" fmla="*/ 224175 w 418671"/>
                      <a:gd name="connsiteY4" fmla="*/ 174747 h 702929"/>
                      <a:gd name="connsiteX5" fmla="*/ 195335 w 418671"/>
                      <a:gd name="connsiteY5" fmla="*/ 116887 h 702929"/>
                      <a:gd name="connsiteX6" fmla="*/ 234778 w 418671"/>
                      <a:gd name="connsiteY6" fmla="*/ 8498 h 702929"/>
                      <a:gd name="connsiteX7" fmla="*/ 346179 w 418671"/>
                      <a:gd name="connsiteY7" fmla="*/ 43983 h 702929"/>
                      <a:gd name="connsiteX8" fmla="*/ 374768 w 418671"/>
                      <a:gd name="connsiteY8" fmla="*/ 101016 h 702929"/>
                      <a:gd name="connsiteX9" fmla="*/ 215010 w 418671"/>
                      <a:gd name="connsiteY9" fmla="*/ 639861 h 702929"/>
                      <a:gd name="connsiteX10" fmla="*/ 127396 w 418671"/>
                      <a:gd name="connsiteY10" fmla="*/ 691274 h 702929"/>
                      <a:gd name="connsiteX11" fmla="*/ 84177 w 418671"/>
                      <a:gd name="connsiteY11" fmla="*/ 702929 h 70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8671" h="702929">
                        <a:moveTo>
                          <a:pt x="84177" y="702929"/>
                        </a:moveTo>
                        <a:cubicBezTo>
                          <a:pt x="46323" y="702970"/>
                          <a:pt x="13111" y="678132"/>
                          <a:pt x="3038" y="642258"/>
                        </a:cubicBezTo>
                        <a:cubicBezTo>
                          <a:pt x="-7035" y="606385"/>
                          <a:pt x="8528" y="568321"/>
                          <a:pt x="41043" y="549269"/>
                        </a:cubicBezTo>
                        <a:lnTo>
                          <a:pt x="128489" y="498021"/>
                        </a:lnTo>
                        <a:cubicBezTo>
                          <a:pt x="242329" y="432093"/>
                          <a:pt x="284261" y="290426"/>
                          <a:pt x="224175" y="174747"/>
                        </a:cubicBezTo>
                        <a:lnTo>
                          <a:pt x="195335" y="116887"/>
                        </a:lnTo>
                        <a:cubicBezTo>
                          <a:pt x="176526" y="76211"/>
                          <a:pt x="193990" y="28203"/>
                          <a:pt x="234778" y="8498"/>
                        </a:cubicBezTo>
                        <a:cubicBezTo>
                          <a:pt x="275567" y="-11216"/>
                          <a:pt x="324907" y="4497"/>
                          <a:pt x="346179" y="43983"/>
                        </a:cubicBezTo>
                        <a:lnTo>
                          <a:pt x="374768" y="101016"/>
                        </a:lnTo>
                        <a:cubicBezTo>
                          <a:pt x="472118" y="294146"/>
                          <a:pt x="402666" y="528389"/>
                          <a:pt x="215010" y="639861"/>
                        </a:cubicBezTo>
                        <a:lnTo>
                          <a:pt x="127396" y="691274"/>
                        </a:lnTo>
                        <a:cubicBezTo>
                          <a:pt x="114330" y="698928"/>
                          <a:pt x="99388" y="702962"/>
                          <a:pt x="84177" y="702929"/>
                        </a:cubicBezTo>
                        <a:close/>
                      </a:path>
                    </a:pathLst>
                  </a:custGeom>
                  <a:grpFill/>
                  <a:ln w="84083" cap="flat">
                    <a:noFill/>
                    <a:prstDash val="solid"/>
                    <a:miter/>
                  </a:ln>
                </p:spPr>
                <p:txBody>
                  <a:bodyPr rtlCol="0" anchor="ctr"/>
                  <a:lstStyle/>
                  <a:p>
                    <a:endParaRPr lang="en-ID"/>
                  </a:p>
                </p:txBody>
              </p:sp>
              <p:sp>
                <p:nvSpPr>
                  <p:cNvPr id="104" name="Freeform: Shape 192">
                    <a:extLst>
                      <a:ext uri="{FF2B5EF4-FFF2-40B4-BE49-F238E27FC236}">
                        <a16:creationId xmlns:a16="http://schemas.microsoft.com/office/drawing/2014/main" id="{51A5693F-060C-ED4C-878D-A767B1140357}"/>
                      </a:ext>
                    </a:extLst>
                  </p:cNvPr>
                  <p:cNvSpPr/>
                  <p:nvPr/>
                </p:nvSpPr>
                <p:spPr>
                  <a:xfrm>
                    <a:off x="4834758" y="3139698"/>
                    <a:ext cx="727301" cy="731519"/>
                  </a:xfrm>
                  <a:custGeom>
                    <a:avLst/>
                    <a:gdLst>
                      <a:gd name="connsiteX0" fmla="*/ 643149 w 727301"/>
                      <a:gd name="connsiteY0" fmla="*/ 731520 h 731519"/>
                      <a:gd name="connsiteX1" fmla="*/ 610105 w 727301"/>
                      <a:gd name="connsiteY1" fmla="*/ 724825 h 731519"/>
                      <a:gd name="connsiteX2" fmla="*/ 203985 w 727301"/>
                      <a:gd name="connsiteY2" fmla="*/ 553724 h 731519"/>
                      <a:gd name="connsiteX3" fmla="*/ 0 w 727301"/>
                      <a:gd name="connsiteY3" fmla="*/ 249626 h 731519"/>
                      <a:gd name="connsiteX4" fmla="*/ 0 w 727301"/>
                      <a:gd name="connsiteY4" fmla="*/ 82658 h 731519"/>
                      <a:gd name="connsiteX5" fmla="*/ 84083 w 727301"/>
                      <a:gd name="connsiteY5" fmla="*/ 0 h 731519"/>
                      <a:gd name="connsiteX6" fmla="*/ 168166 w 727301"/>
                      <a:gd name="connsiteY6" fmla="*/ 82658 h 731519"/>
                      <a:gd name="connsiteX7" fmla="*/ 168166 w 727301"/>
                      <a:gd name="connsiteY7" fmla="*/ 249626 h 731519"/>
                      <a:gd name="connsiteX8" fmla="*/ 270158 w 727301"/>
                      <a:gd name="connsiteY8" fmla="*/ 401799 h 731519"/>
                      <a:gd name="connsiteX9" fmla="*/ 676362 w 727301"/>
                      <a:gd name="connsiteY9" fmla="*/ 572900 h 731519"/>
                      <a:gd name="connsiteX10" fmla="*/ 725567 w 727301"/>
                      <a:gd name="connsiteY10" fmla="*/ 665526 h 731519"/>
                      <a:gd name="connsiteX11" fmla="*/ 643149 w 727301"/>
                      <a:gd name="connsiteY11" fmla="*/ 731520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301" h="731519">
                        <a:moveTo>
                          <a:pt x="643149" y="731520"/>
                        </a:moveTo>
                        <a:cubicBezTo>
                          <a:pt x="631790" y="731504"/>
                          <a:pt x="620548" y="729230"/>
                          <a:pt x="610105" y="724825"/>
                        </a:cubicBezTo>
                        <a:lnTo>
                          <a:pt x="203985" y="553724"/>
                        </a:lnTo>
                        <a:cubicBezTo>
                          <a:pt x="80198" y="501641"/>
                          <a:pt x="-59" y="381994"/>
                          <a:pt x="0" y="249626"/>
                        </a:cubicBezTo>
                        <a:lnTo>
                          <a:pt x="0" y="82658"/>
                        </a:lnTo>
                        <a:cubicBezTo>
                          <a:pt x="0" y="37006"/>
                          <a:pt x="37644" y="0"/>
                          <a:pt x="84083" y="0"/>
                        </a:cubicBezTo>
                        <a:cubicBezTo>
                          <a:pt x="130522" y="0"/>
                          <a:pt x="168166" y="37006"/>
                          <a:pt x="168166" y="82658"/>
                        </a:cubicBezTo>
                        <a:lnTo>
                          <a:pt x="168166" y="249626"/>
                        </a:lnTo>
                        <a:cubicBezTo>
                          <a:pt x="168090" y="315851"/>
                          <a:pt x="208223" y="375737"/>
                          <a:pt x="270158" y="401799"/>
                        </a:cubicBezTo>
                        <a:lnTo>
                          <a:pt x="676362" y="572900"/>
                        </a:lnTo>
                        <a:cubicBezTo>
                          <a:pt x="713055" y="588373"/>
                          <a:pt x="733614" y="627082"/>
                          <a:pt x="725567" y="665526"/>
                        </a:cubicBezTo>
                        <a:cubicBezTo>
                          <a:pt x="717520" y="703970"/>
                          <a:pt x="683080" y="731553"/>
                          <a:pt x="643149" y="731520"/>
                        </a:cubicBezTo>
                        <a:close/>
                      </a:path>
                    </a:pathLst>
                  </a:custGeom>
                  <a:grpFill/>
                  <a:ln w="84083" cap="flat">
                    <a:noFill/>
                    <a:prstDash val="solid"/>
                    <a:miter/>
                  </a:ln>
                </p:spPr>
                <p:txBody>
                  <a:bodyPr rtlCol="0" anchor="ctr"/>
                  <a:lstStyle/>
                  <a:p>
                    <a:endParaRPr lang="en-ID"/>
                  </a:p>
                </p:txBody>
              </p:sp>
              <p:sp>
                <p:nvSpPr>
                  <p:cNvPr id="105" name="Freeform: Shape 193">
                    <a:extLst>
                      <a:ext uri="{FF2B5EF4-FFF2-40B4-BE49-F238E27FC236}">
                        <a16:creationId xmlns:a16="http://schemas.microsoft.com/office/drawing/2014/main" id="{4243ED90-F4B0-B343-84DA-F63F2FFE56A9}"/>
                      </a:ext>
                    </a:extLst>
                  </p:cNvPr>
                  <p:cNvSpPr/>
                  <p:nvPr/>
                </p:nvSpPr>
                <p:spPr>
                  <a:xfrm>
                    <a:off x="4666524" y="4214247"/>
                    <a:ext cx="840895" cy="371959"/>
                  </a:xfrm>
                  <a:custGeom>
                    <a:avLst/>
                    <a:gdLst>
                      <a:gd name="connsiteX0" fmla="*/ 84151 w 840895"/>
                      <a:gd name="connsiteY0" fmla="*/ 371959 h 371959"/>
                      <a:gd name="connsiteX1" fmla="*/ 5021 w 840895"/>
                      <a:gd name="connsiteY1" fmla="*/ 317422 h 371959"/>
                      <a:gd name="connsiteX2" fmla="*/ 30338 w 840895"/>
                      <a:gd name="connsiteY2" fmla="*/ 225738 h 371959"/>
                      <a:gd name="connsiteX3" fmla="*/ 212377 w 840895"/>
                      <a:gd name="connsiteY3" fmla="*/ 76954 h 371959"/>
                      <a:gd name="connsiteX4" fmla="*/ 427713 w 840895"/>
                      <a:gd name="connsiteY4" fmla="*/ 0 h 371959"/>
                      <a:gd name="connsiteX5" fmla="*/ 756813 w 840895"/>
                      <a:gd name="connsiteY5" fmla="*/ 0 h 371959"/>
                      <a:gd name="connsiteX6" fmla="*/ 840896 w 840895"/>
                      <a:gd name="connsiteY6" fmla="*/ 82658 h 371959"/>
                      <a:gd name="connsiteX7" fmla="*/ 756813 w 840895"/>
                      <a:gd name="connsiteY7" fmla="*/ 165315 h 371959"/>
                      <a:gd name="connsiteX8" fmla="*/ 427713 w 840895"/>
                      <a:gd name="connsiteY8" fmla="*/ 165315 h 371959"/>
                      <a:gd name="connsiteX9" fmla="*/ 320087 w 840895"/>
                      <a:gd name="connsiteY9" fmla="*/ 203668 h 371959"/>
                      <a:gd name="connsiteX10" fmla="*/ 137964 w 840895"/>
                      <a:gd name="connsiteY10" fmla="*/ 352452 h 371959"/>
                      <a:gd name="connsiteX11" fmla="*/ 84151 w 840895"/>
                      <a:gd name="connsiteY11" fmla="*/ 371959 h 37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0895" h="371959">
                        <a:moveTo>
                          <a:pt x="84151" y="371959"/>
                        </a:moveTo>
                        <a:cubicBezTo>
                          <a:pt x="48719" y="371984"/>
                          <a:pt x="17078" y="350179"/>
                          <a:pt x="5021" y="317422"/>
                        </a:cubicBezTo>
                        <a:cubicBezTo>
                          <a:pt x="-7037" y="284673"/>
                          <a:pt x="3095" y="248006"/>
                          <a:pt x="30338" y="225738"/>
                        </a:cubicBezTo>
                        <a:lnTo>
                          <a:pt x="212377" y="76954"/>
                        </a:lnTo>
                        <a:cubicBezTo>
                          <a:pt x="272808" y="27368"/>
                          <a:pt x="348995" y="141"/>
                          <a:pt x="427713" y="0"/>
                        </a:cubicBezTo>
                        <a:lnTo>
                          <a:pt x="756813" y="0"/>
                        </a:lnTo>
                        <a:cubicBezTo>
                          <a:pt x="803252" y="0"/>
                          <a:pt x="840896" y="37006"/>
                          <a:pt x="840896" y="82658"/>
                        </a:cubicBezTo>
                        <a:cubicBezTo>
                          <a:pt x="840896" y="128309"/>
                          <a:pt x="803252" y="165315"/>
                          <a:pt x="756813" y="165315"/>
                        </a:cubicBezTo>
                        <a:lnTo>
                          <a:pt x="427713" y="165315"/>
                        </a:lnTo>
                        <a:cubicBezTo>
                          <a:pt x="388379" y="165332"/>
                          <a:pt x="350298" y="178904"/>
                          <a:pt x="320087" y="203668"/>
                        </a:cubicBezTo>
                        <a:lnTo>
                          <a:pt x="137964" y="352452"/>
                        </a:lnTo>
                        <a:cubicBezTo>
                          <a:pt x="122905" y="364950"/>
                          <a:pt x="103860" y="371860"/>
                          <a:pt x="84151" y="371959"/>
                        </a:cubicBezTo>
                        <a:close/>
                      </a:path>
                    </a:pathLst>
                  </a:custGeom>
                  <a:grpFill/>
                  <a:ln w="84083" cap="flat">
                    <a:noFill/>
                    <a:prstDash val="solid"/>
                    <a:miter/>
                  </a:ln>
                </p:spPr>
                <p:txBody>
                  <a:bodyPr rtlCol="0" anchor="ctr"/>
                  <a:lstStyle/>
                  <a:p>
                    <a:endParaRPr lang="en-ID"/>
                  </a:p>
                </p:txBody>
              </p:sp>
              <p:sp>
                <p:nvSpPr>
                  <p:cNvPr id="106" name="Freeform: Shape 194">
                    <a:extLst>
                      <a:ext uri="{FF2B5EF4-FFF2-40B4-BE49-F238E27FC236}">
                        <a16:creationId xmlns:a16="http://schemas.microsoft.com/office/drawing/2014/main" id="{FFABCFCD-B186-F24D-BADF-12A5F3429574}"/>
                      </a:ext>
                    </a:extLst>
                  </p:cNvPr>
                  <p:cNvSpPr/>
                  <p:nvPr/>
                </p:nvSpPr>
                <p:spPr>
                  <a:xfrm>
                    <a:off x="4994335" y="4896947"/>
                    <a:ext cx="571028" cy="970452"/>
                  </a:xfrm>
                  <a:custGeom>
                    <a:avLst/>
                    <a:gdLst>
                      <a:gd name="connsiteX0" fmla="*/ 260837 w 571028"/>
                      <a:gd name="connsiteY0" fmla="*/ 970452 h 970452"/>
                      <a:gd name="connsiteX1" fmla="*/ 188694 w 571028"/>
                      <a:gd name="connsiteY1" fmla="*/ 930363 h 970452"/>
                      <a:gd name="connsiteX2" fmla="*/ 47351 w 571028"/>
                      <a:gd name="connsiteY2" fmla="*/ 698922 h 970452"/>
                      <a:gd name="connsiteX3" fmla="*/ 120419 w 571028"/>
                      <a:gd name="connsiteY3" fmla="*/ 275384 h 970452"/>
                      <a:gd name="connsiteX4" fmla="*/ 433122 w 571028"/>
                      <a:gd name="connsiteY4" fmla="*/ 19146 h 970452"/>
                      <a:gd name="connsiteX5" fmla="*/ 551553 w 571028"/>
                      <a:gd name="connsiteY5" fmla="*/ 29767 h 970452"/>
                      <a:gd name="connsiteX6" fmla="*/ 540748 w 571028"/>
                      <a:gd name="connsiteY6" fmla="*/ 146190 h 970452"/>
                      <a:gd name="connsiteX7" fmla="*/ 227960 w 571028"/>
                      <a:gd name="connsiteY7" fmla="*/ 402429 h 970452"/>
                      <a:gd name="connsiteX8" fmla="*/ 191469 w 571028"/>
                      <a:gd name="connsiteY8" fmla="*/ 613619 h 970452"/>
                      <a:gd name="connsiteX9" fmla="*/ 332812 w 571028"/>
                      <a:gd name="connsiteY9" fmla="*/ 845061 h 970452"/>
                      <a:gd name="connsiteX10" fmla="*/ 334065 w 571028"/>
                      <a:gd name="connsiteY10" fmla="*/ 928413 h 970452"/>
                      <a:gd name="connsiteX11" fmla="*/ 260837 w 571028"/>
                      <a:gd name="connsiteY11" fmla="*/ 970452 h 97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028" h="970452">
                        <a:moveTo>
                          <a:pt x="260837" y="970452"/>
                        </a:moveTo>
                        <a:cubicBezTo>
                          <a:pt x="231299" y="970477"/>
                          <a:pt x="203905" y="955260"/>
                          <a:pt x="188694" y="930363"/>
                        </a:cubicBezTo>
                        <a:lnTo>
                          <a:pt x="47351" y="698922"/>
                        </a:lnTo>
                        <a:cubicBezTo>
                          <a:pt x="-37068" y="559198"/>
                          <a:pt x="-6134" y="379938"/>
                          <a:pt x="120419" y="275384"/>
                        </a:cubicBezTo>
                        <a:lnTo>
                          <a:pt x="433122" y="19146"/>
                        </a:lnTo>
                        <a:cubicBezTo>
                          <a:pt x="468807" y="-10074"/>
                          <a:pt x="521830" y="-5313"/>
                          <a:pt x="551553" y="29767"/>
                        </a:cubicBezTo>
                        <a:cubicBezTo>
                          <a:pt x="581276" y="64847"/>
                          <a:pt x="576433" y="116971"/>
                          <a:pt x="540748" y="146190"/>
                        </a:cubicBezTo>
                        <a:lnTo>
                          <a:pt x="227960" y="402429"/>
                        </a:lnTo>
                        <a:cubicBezTo>
                          <a:pt x="164772" y="454512"/>
                          <a:pt x="149318" y="543947"/>
                          <a:pt x="191469" y="613619"/>
                        </a:cubicBezTo>
                        <a:lnTo>
                          <a:pt x="332812" y="845061"/>
                        </a:lnTo>
                        <a:cubicBezTo>
                          <a:pt x="348493" y="870586"/>
                          <a:pt x="348972" y="902442"/>
                          <a:pt x="334065" y="928413"/>
                        </a:cubicBezTo>
                        <a:cubicBezTo>
                          <a:pt x="319157" y="954392"/>
                          <a:pt x="291174" y="970452"/>
                          <a:pt x="260837" y="970452"/>
                        </a:cubicBezTo>
                        <a:close/>
                      </a:path>
                    </a:pathLst>
                  </a:custGeom>
                  <a:grpFill/>
                  <a:ln w="84083" cap="flat">
                    <a:noFill/>
                    <a:prstDash val="solid"/>
                    <a:miter/>
                  </a:ln>
                </p:spPr>
                <p:txBody>
                  <a:bodyPr rtlCol="0" anchor="ctr"/>
                  <a:lstStyle/>
                  <a:p>
                    <a:endParaRPr lang="en-ID"/>
                  </a:p>
                </p:txBody>
              </p:sp>
              <p:sp>
                <p:nvSpPr>
                  <p:cNvPr id="107" name="Freeform: Shape 195">
                    <a:extLst>
                      <a:ext uri="{FF2B5EF4-FFF2-40B4-BE49-F238E27FC236}">
                        <a16:creationId xmlns:a16="http://schemas.microsoft.com/office/drawing/2014/main" id="{9AF938D8-7305-C745-93AC-CA8E0A2AEA71}"/>
                      </a:ext>
                    </a:extLst>
                  </p:cNvPr>
                  <p:cNvSpPr/>
                  <p:nvPr/>
                </p:nvSpPr>
                <p:spPr>
                  <a:xfrm>
                    <a:off x="6629940" y="3139698"/>
                    <a:ext cx="727301" cy="731519"/>
                  </a:xfrm>
                  <a:custGeom>
                    <a:avLst/>
                    <a:gdLst>
                      <a:gd name="connsiteX0" fmla="*/ 84152 w 727301"/>
                      <a:gd name="connsiteY0" fmla="*/ 731520 h 731519"/>
                      <a:gd name="connsiteX1" fmla="*/ 1734 w 727301"/>
                      <a:gd name="connsiteY1" fmla="*/ 665526 h 731519"/>
                      <a:gd name="connsiteX2" fmla="*/ 50939 w 727301"/>
                      <a:gd name="connsiteY2" fmla="*/ 572900 h 731519"/>
                      <a:gd name="connsiteX3" fmla="*/ 457059 w 727301"/>
                      <a:gd name="connsiteY3" fmla="*/ 401799 h 731519"/>
                      <a:gd name="connsiteX4" fmla="*/ 559136 w 727301"/>
                      <a:gd name="connsiteY4" fmla="*/ 249626 h 731519"/>
                      <a:gd name="connsiteX5" fmla="*/ 559136 w 727301"/>
                      <a:gd name="connsiteY5" fmla="*/ 82658 h 731519"/>
                      <a:gd name="connsiteX6" fmla="*/ 643218 w 727301"/>
                      <a:gd name="connsiteY6" fmla="*/ 0 h 731519"/>
                      <a:gd name="connsiteX7" fmla="*/ 727301 w 727301"/>
                      <a:gd name="connsiteY7" fmla="*/ 82658 h 731519"/>
                      <a:gd name="connsiteX8" fmla="*/ 727301 w 727301"/>
                      <a:gd name="connsiteY8" fmla="*/ 249626 h 731519"/>
                      <a:gd name="connsiteX9" fmla="*/ 523316 w 727301"/>
                      <a:gd name="connsiteY9" fmla="*/ 553806 h 731519"/>
                      <a:gd name="connsiteX10" fmla="*/ 117196 w 727301"/>
                      <a:gd name="connsiteY10" fmla="*/ 724907 h 731519"/>
                      <a:gd name="connsiteX11" fmla="*/ 84152 w 727301"/>
                      <a:gd name="connsiteY11" fmla="*/ 731520 h 7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7301" h="731519">
                        <a:moveTo>
                          <a:pt x="84152" y="731520"/>
                        </a:moveTo>
                        <a:cubicBezTo>
                          <a:pt x="44221" y="731553"/>
                          <a:pt x="9781" y="703970"/>
                          <a:pt x="1734" y="665526"/>
                        </a:cubicBezTo>
                        <a:cubicBezTo>
                          <a:pt x="-6313" y="627082"/>
                          <a:pt x="14246" y="588373"/>
                          <a:pt x="50939" y="572900"/>
                        </a:cubicBezTo>
                        <a:lnTo>
                          <a:pt x="457059" y="401799"/>
                        </a:lnTo>
                        <a:cubicBezTo>
                          <a:pt x="519028" y="375762"/>
                          <a:pt x="559203" y="315876"/>
                          <a:pt x="559136" y="249626"/>
                        </a:cubicBezTo>
                        <a:lnTo>
                          <a:pt x="559136" y="82658"/>
                        </a:lnTo>
                        <a:cubicBezTo>
                          <a:pt x="559136" y="37006"/>
                          <a:pt x="596779" y="0"/>
                          <a:pt x="643218" y="0"/>
                        </a:cubicBezTo>
                        <a:cubicBezTo>
                          <a:pt x="689657" y="0"/>
                          <a:pt x="727301" y="37006"/>
                          <a:pt x="727301" y="82658"/>
                        </a:cubicBezTo>
                        <a:lnTo>
                          <a:pt x="727301" y="249626"/>
                        </a:lnTo>
                        <a:cubicBezTo>
                          <a:pt x="727393" y="382027"/>
                          <a:pt x="647128" y="501707"/>
                          <a:pt x="523316" y="553806"/>
                        </a:cubicBezTo>
                        <a:lnTo>
                          <a:pt x="117196" y="724907"/>
                        </a:lnTo>
                        <a:cubicBezTo>
                          <a:pt x="106745" y="729280"/>
                          <a:pt x="95512" y="731528"/>
                          <a:pt x="84152" y="731520"/>
                        </a:cubicBezTo>
                        <a:close/>
                      </a:path>
                    </a:pathLst>
                  </a:custGeom>
                  <a:grpFill/>
                  <a:ln w="84083" cap="flat">
                    <a:noFill/>
                    <a:prstDash val="solid"/>
                    <a:miter/>
                  </a:ln>
                </p:spPr>
                <p:txBody>
                  <a:bodyPr rtlCol="0" anchor="ctr"/>
                  <a:lstStyle/>
                  <a:p>
                    <a:endParaRPr lang="en-ID"/>
                  </a:p>
                </p:txBody>
              </p:sp>
              <p:sp>
                <p:nvSpPr>
                  <p:cNvPr id="108" name="Freeform: Shape 196">
                    <a:extLst>
                      <a:ext uri="{FF2B5EF4-FFF2-40B4-BE49-F238E27FC236}">
                        <a16:creationId xmlns:a16="http://schemas.microsoft.com/office/drawing/2014/main" id="{4BE75982-27CB-FA41-A1C0-B54B02988506}"/>
                      </a:ext>
                    </a:extLst>
                  </p:cNvPr>
                  <p:cNvSpPr/>
                  <p:nvPr/>
                </p:nvSpPr>
                <p:spPr>
                  <a:xfrm>
                    <a:off x="6684579" y="4214247"/>
                    <a:ext cx="841304" cy="371960"/>
                  </a:xfrm>
                  <a:custGeom>
                    <a:avLst/>
                    <a:gdLst>
                      <a:gd name="connsiteX0" fmla="*/ 756745 w 841304"/>
                      <a:gd name="connsiteY0" fmla="*/ 371959 h 371960"/>
                      <a:gd name="connsiteX1" fmla="*/ 702932 w 841304"/>
                      <a:gd name="connsiteY1" fmla="*/ 352866 h 371960"/>
                      <a:gd name="connsiteX2" fmla="*/ 520809 w 841304"/>
                      <a:gd name="connsiteY2" fmla="*/ 204082 h 371960"/>
                      <a:gd name="connsiteX3" fmla="*/ 413183 w 841304"/>
                      <a:gd name="connsiteY3" fmla="*/ 165315 h 371960"/>
                      <a:gd name="connsiteX4" fmla="*/ 84083 w 841304"/>
                      <a:gd name="connsiteY4" fmla="*/ 165315 h 371960"/>
                      <a:gd name="connsiteX5" fmla="*/ 0 w 841304"/>
                      <a:gd name="connsiteY5" fmla="*/ 82658 h 371960"/>
                      <a:gd name="connsiteX6" fmla="*/ 84083 w 841304"/>
                      <a:gd name="connsiteY6" fmla="*/ 0 h 371960"/>
                      <a:gd name="connsiteX7" fmla="*/ 413183 w 841304"/>
                      <a:gd name="connsiteY7" fmla="*/ 0 h 371960"/>
                      <a:gd name="connsiteX8" fmla="*/ 628519 w 841304"/>
                      <a:gd name="connsiteY8" fmla="*/ 76623 h 371960"/>
                      <a:gd name="connsiteX9" fmla="*/ 810558 w 841304"/>
                      <a:gd name="connsiteY9" fmla="*/ 225407 h 371960"/>
                      <a:gd name="connsiteX10" fmla="*/ 836304 w 841304"/>
                      <a:gd name="connsiteY10" fmla="*/ 317364 h 371960"/>
                      <a:gd name="connsiteX11" fmla="*/ 756745 w 841304"/>
                      <a:gd name="connsiteY11" fmla="*/ 371959 h 37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1304" h="371960">
                        <a:moveTo>
                          <a:pt x="756745" y="371959"/>
                        </a:moveTo>
                        <a:cubicBezTo>
                          <a:pt x="737086" y="371976"/>
                          <a:pt x="718050" y="365214"/>
                          <a:pt x="702932" y="352866"/>
                        </a:cubicBezTo>
                        <a:lnTo>
                          <a:pt x="520809" y="204082"/>
                        </a:lnTo>
                        <a:cubicBezTo>
                          <a:pt x="490657" y="179169"/>
                          <a:pt x="452567" y="165447"/>
                          <a:pt x="413183" y="165315"/>
                        </a:cubicBezTo>
                        <a:lnTo>
                          <a:pt x="84083" y="165315"/>
                        </a:lnTo>
                        <a:cubicBezTo>
                          <a:pt x="37644" y="165315"/>
                          <a:pt x="0" y="128309"/>
                          <a:pt x="0" y="82658"/>
                        </a:cubicBezTo>
                        <a:cubicBezTo>
                          <a:pt x="0" y="37006"/>
                          <a:pt x="37644" y="0"/>
                          <a:pt x="84083" y="0"/>
                        </a:cubicBezTo>
                        <a:lnTo>
                          <a:pt x="413183" y="0"/>
                        </a:lnTo>
                        <a:cubicBezTo>
                          <a:pt x="491859" y="50"/>
                          <a:pt x="568038" y="27153"/>
                          <a:pt x="628519" y="76623"/>
                        </a:cubicBezTo>
                        <a:lnTo>
                          <a:pt x="810558" y="225407"/>
                        </a:lnTo>
                        <a:cubicBezTo>
                          <a:pt x="838078" y="247609"/>
                          <a:pt x="848395" y="284450"/>
                          <a:pt x="836304" y="317364"/>
                        </a:cubicBezTo>
                        <a:cubicBezTo>
                          <a:pt x="824213" y="350287"/>
                          <a:pt x="792346" y="372158"/>
                          <a:pt x="756745" y="371959"/>
                        </a:cubicBezTo>
                        <a:close/>
                      </a:path>
                    </a:pathLst>
                  </a:custGeom>
                  <a:grpFill/>
                  <a:ln w="84083" cap="flat">
                    <a:noFill/>
                    <a:prstDash val="solid"/>
                    <a:miter/>
                  </a:ln>
                </p:spPr>
                <p:txBody>
                  <a:bodyPr rtlCol="0" anchor="ctr"/>
                  <a:lstStyle/>
                  <a:p>
                    <a:endParaRPr lang="en-ID"/>
                  </a:p>
                </p:txBody>
              </p:sp>
              <p:sp>
                <p:nvSpPr>
                  <p:cNvPr id="109" name="Freeform: Shape 197">
                    <a:extLst>
                      <a:ext uri="{FF2B5EF4-FFF2-40B4-BE49-F238E27FC236}">
                        <a16:creationId xmlns:a16="http://schemas.microsoft.com/office/drawing/2014/main" id="{5ED93529-6E98-494A-9A81-8B04929C0A94}"/>
                      </a:ext>
                    </a:extLst>
                  </p:cNvPr>
                  <p:cNvSpPr/>
                  <p:nvPr/>
                </p:nvSpPr>
                <p:spPr>
                  <a:xfrm>
                    <a:off x="6626635" y="4897030"/>
                    <a:ext cx="571033" cy="970369"/>
                  </a:xfrm>
                  <a:custGeom>
                    <a:avLst/>
                    <a:gdLst>
                      <a:gd name="connsiteX0" fmla="*/ 310192 w 571033"/>
                      <a:gd name="connsiteY0" fmla="*/ 970370 h 970369"/>
                      <a:gd name="connsiteX1" fmla="*/ 237090 w 571033"/>
                      <a:gd name="connsiteY1" fmla="*/ 928372 h 970369"/>
                      <a:gd name="connsiteX2" fmla="*/ 238217 w 571033"/>
                      <a:gd name="connsiteY2" fmla="*/ 845144 h 970369"/>
                      <a:gd name="connsiteX3" fmla="*/ 379476 w 571033"/>
                      <a:gd name="connsiteY3" fmla="*/ 613702 h 970369"/>
                      <a:gd name="connsiteX4" fmla="*/ 343152 w 571033"/>
                      <a:gd name="connsiteY4" fmla="*/ 402429 h 970369"/>
                      <a:gd name="connsiteX5" fmla="*/ 30281 w 571033"/>
                      <a:gd name="connsiteY5" fmla="*/ 146190 h 970369"/>
                      <a:gd name="connsiteX6" fmla="*/ 19476 w 571033"/>
                      <a:gd name="connsiteY6" fmla="*/ 29767 h 970369"/>
                      <a:gd name="connsiteX7" fmla="*/ 137906 w 571033"/>
                      <a:gd name="connsiteY7" fmla="*/ 19146 h 970369"/>
                      <a:gd name="connsiteX8" fmla="*/ 450694 w 571033"/>
                      <a:gd name="connsiteY8" fmla="*/ 275384 h 970369"/>
                      <a:gd name="connsiteX9" fmla="*/ 523594 w 571033"/>
                      <a:gd name="connsiteY9" fmla="*/ 699005 h 970369"/>
                      <a:gd name="connsiteX10" fmla="*/ 382335 w 571033"/>
                      <a:gd name="connsiteY10" fmla="*/ 930446 h 970369"/>
                      <a:gd name="connsiteX11" fmla="*/ 310192 w 571033"/>
                      <a:gd name="connsiteY11" fmla="*/ 970370 h 9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033" h="970369">
                        <a:moveTo>
                          <a:pt x="310192" y="970370"/>
                        </a:moveTo>
                        <a:cubicBezTo>
                          <a:pt x="279905" y="970337"/>
                          <a:pt x="251982" y="954293"/>
                          <a:pt x="237090" y="928372"/>
                        </a:cubicBezTo>
                        <a:cubicBezTo>
                          <a:pt x="222191" y="902458"/>
                          <a:pt x="222620" y="870660"/>
                          <a:pt x="238217" y="845144"/>
                        </a:cubicBezTo>
                        <a:lnTo>
                          <a:pt x="379476" y="613702"/>
                        </a:lnTo>
                        <a:cubicBezTo>
                          <a:pt x="421719" y="544055"/>
                          <a:pt x="406332" y="454561"/>
                          <a:pt x="343152" y="402429"/>
                        </a:cubicBezTo>
                        <a:lnTo>
                          <a:pt x="30281" y="146190"/>
                        </a:lnTo>
                        <a:cubicBezTo>
                          <a:pt x="-5404" y="116971"/>
                          <a:pt x="-10247" y="64847"/>
                          <a:pt x="19476" y="29767"/>
                        </a:cubicBezTo>
                        <a:cubicBezTo>
                          <a:pt x="49199" y="-5313"/>
                          <a:pt x="102222" y="-10074"/>
                          <a:pt x="137906" y="19146"/>
                        </a:cubicBezTo>
                        <a:lnTo>
                          <a:pt x="450694" y="275384"/>
                        </a:lnTo>
                        <a:cubicBezTo>
                          <a:pt x="577239" y="379988"/>
                          <a:pt x="608097" y="559297"/>
                          <a:pt x="523594" y="699005"/>
                        </a:cubicBezTo>
                        <a:lnTo>
                          <a:pt x="382335" y="930446"/>
                        </a:lnTo>
                        <a:cubicBezTo>
                          <a:pt x="367082" y="955277"/>
                          <a:pt x="339697" y="970428"/>
                          <a:pt x="310192" y="970370"/>
                        </a:cubicBezTo>
                        <a:close/>
                      </a:path>
                    </a:pathLst>
                  </a:custGeom>
                  <a:grpFill/>
                  <a:ln w="84083" cap="flat">
                    <a:noFill/>
                    <a:prstDash val="solid"/>
                    <a:miter/>
                  </a:ln>
                </p:spPr>
                <p:txBody>
                  <a:bodyPr rtlCol="0" anchor="ctr"/>
                  <a:lstStyle/>
                  <a:p>
                    <a:endParaRPr lang="en-ID"/>
                  </a:p>
                </p:txBody>
              </p:sp>
            </p:grpSp>
            <p:sp>
              <p:nvSpPr>
                <p:cNvPr id="97" name="Freeform: Shape 185">
                  <a:extLst>
                    <a:ext uri="{FF2B5EF4-FFF2-40B4-BE49-F238E27FC236}">
                      <a16:creationId xmlns:a16="http://schemas.microsoft.com/office/drawing/2014/main" id="{38899CB6-8FFA-2F49-A4D4-679A4DC1E5DB}"/>
                    </a:ext>
                  </a:extLst>
                </p:cNvPr>
                <p:cNvSpPr/>
                <p:nvPr/>
              </p:nvSpPr>
              <p:spPr>
                <a:xfrm>
                  <a:off x="8341826" y="2689025"/>
                  <a:ext cx="463195" cy="62806"/>
                </a:xfrm>
                <a:custGeom>
                  <a:avLst/>
                  <a:gdLst>
                    <a:gd name="connsiteX0" fmla="*/ 4876800 w 4876800"/>
                    <a:gd name="connsiteY0" fmla="*/ 330631 h 661261"/>
                    <a:gd name="connsiteX1" fmla="*/ 4876800 w 4876800"/>
                    <a:gd name="connsiteY1" fmla="*/ 661261 h 661261"/>
                    <a:gd name="connsiteX2" fmla="*/ 0 w 4876800"/>
                    <a:gd name="connsiteY2" fmla="*/ 661261 h 661261"/>
                    <a:gd name="connsiteX3" fmla="*/ 0 w 4876800"/>
                    <a:gd name="connsiteY3" fmla="*/ 330631 h 661261"/>
                    <a:gd name="connsiteX4" fmla="*/ 336331 w 4876800"/>
                    <a:gd name="connsiteY4" fmla="*/ 0 h 661261"/>
                    <a:gd name="connsiteX5" fmla="*/ 4540469 w 4876800"/>
                    <a:gd name="connsiteY5" fmla="*/ 0 h 661261"/>
                    <a:gd name="connsiteX6" fmla="*/ 4876800 w 4876800"/>
                    <a:gd name="connsiteY6" fmla="*/ 330631 h 66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661261">
                      <a:moveTo>
                        <a:pt x="4876800" y="330631"/>
                      </a:moveTo>
                      <a:lnTo>
                        <a:pt x="4876800" y="661261"/>
                      </a:lnTo>
                      <a:lnTo>
                        <a:pt x="0" y="661261"/>
                      </a:lnTo>
                      <a:lnTo>
                        <a:pt x="0" y="330631"/>
                      </a:lnTo>
                      <a:cubicBezTo>
                        <a:pt x="0" y="148028"/>
                        <a:pt x="150580" y="0"/>
                        <a:pt x="336331" y="0"/>
                      </a:cubicBezTo>
                      <a:lnTo>
                        <a:pt x="4540469" y="0"/>
                      </a:lnTo>
                      <a:cubicBezTo>
                        <a:pt x="4726216" y="0"/>
                        <a:pt x="4876800" y="148028"/>
                        <a:pt x="4876800" y="330631"/>
                      </a:cubicBezTo>
                      <a:close/>
                    </a:path>
                  </a:pathLst>
                </a:custGeom>
                <a:solidFill>
                  <a:srgbClr val="2C4D88"/>
                </a:solidFill>
                <a:ln w="84083" cap="flat">
                  <a:noFill/>
                  <a:prstDash val="solid"/>
                  <a:miter/>
                </a:ln>
              </p:spPr>
              <p:txBody>
                <a:bodyPr rtlCol="0" anchor="ctr"/>
                <a:lstStyle/>
                <a:p>
                  <a:endParaRPr lang="en-ID"/>
                </a:p>
              </p:txBody>
            </p:sp>
            <p:sp>
              <p:nvSpPr>
                <p:cNvPr id="98" name="Freeform: Shape 186">
                  <a:extLst>
                    <a:ext uri="{FF2B5EF4-FFF2-40B4-BE49-F238E27FC236}">
                      <a16:creationId xmlns:a16="http://schemas.microsoft.com/office/drawing/2014/main" id="{A12A6E11-59E8-8448-8DDE-02C3C7E6DE5B}"/>
                    </a:ext>
                  </a:extLst>
                </p:cNvPr>
                <p:cNvSpPr/>
                <p:nvPr/>
              </p:nvSpPr>
              <p:spPr>
                <a:xfrm>
                  <a:off x="8597382" y="2712577"/>
                  <a:ext cx="183681" cy="15702"/>
                </a:xfrm>
                <a:custGeom>
                  <a:avLst/>
                  <a:gdLst>
                    <a:gd name="connsiteX0" fmla="*/ 1849821 w 1933903"/>
                    <a:gd name="connsiteY0" fmla="*/ 165315 h 165315"/>
                    <a:gd name="connsiteX1" fmla="*/ 84083 w 1933903"/>
                    <a:gd name="connsiteY1" fmla="*/ 165315 h 165315"/>
                    <a:gd name="connsiteX2" fmla="*/ 0 w 1933903"/>
                    <a:gd name="connsiteY2" fmla="*/ 82658 h 165315"/>
                    <a:gd name="connsiteX3" fmla="*/ 84083 w 1933903"/>
                    <a:gd name="connsiteY3" fmla="*/ 0 h 165315"/>
                    <a:gd name="connsiteX4" fmla="*/ 1849821 w 1933903"/>
                    <a:gd name="connsiteY4" fmla="*/ 0 h 165315"/>
                    <a:gd name="connsiteX5" fmla="*/ 1933904 w 1933903"/>
                    <a:gd name="connsiteY5" fmla="*/ 82658 h 165315"/>
                    <a:gd name="connsiteX6" fmla="*/ 1849821 w 1933903"/>
                    <a:gd name="connsiteY6" fmla="*/ 165315 h 16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903" h="165315">
                      <a:moveTo>
                        <a:pt x="1849821" y="165315"/>
                      </a:moveTo>
                      <a:lnTo>
                        <a:pt x="84083" y="165315"/>
                      </a:lnTo>
                      <a:cubicBezTo>
                        <a:pt x="37644" y="165315"/>
                        <a:pt x="0" y="128308"/>
                        <a:pt x="0" y="82658"/>
                      </a:cubicBezTo>
                      <a:cubicBezTo>
                        <a:pt x="0" y="37007"/>
                        <a:pt x="37644" y="0"/>
                        <a:pt x="84083" y="0"/>
                      </a:cubicBezTo>
                      <a:lnTo>
                        <a:pt x="1849821" y="0"/>
                      </a:lnTo>
                      <a:cubicBezTo>
                        <a:pt x="1896260" y="0"/>
                        <a:pt x="1933904" y="37007"/>
                        <a:pt x="1933904" y="82658"/>
                      </a:cubicBezTo>
                      <a:cubicBezTo>
                        <a:pt x="1933904" y="128308"/>
                        <a:pt x="1896260" y="165315"/>
                        <a:pt x="1849821" y="165315"/>
                      </a:cubicBezTo>
                      <a:close/>
                    </a:path>
                  </a:pathLst>
                </a:custGeom>
                <a:solidFill>
                  <a:srgbClr val="ECF0F1"/>
                </a:solidFill>
                <a:ln w="84083" cap="flat">
                  <a:noFill/>
                  <a:prstDash val="solid"/>
                  <a:miter/>
                </a:ln>
              </p:spPr>
              <p:txBody>
                <a:bodyPr rtlCol="0" anchor="ctr"/>
                <a:lstStyle/>
                <a:p>
                  <a:endParaRPr lang="en-ID"/>
                </a:p>
              </p:txBody>
            </p:sp>
            <p:sp>
              <p:nvSpPr>
                <p:cNvPr id="99" name="Freeform: Shape 187">
                  <a:extLst>
                    <a:ext uri="{FF2B5EF4-FFF2-40B4-BE49-F238E27FC236}">
                      <a16:creationId xmlns:a16="http://schemas.microsoft.com/office/drawing/2014/main" id="{FD64BEED-C84D-2D48-96D2-1814D2082632}"/>
                    </a:ext>
                  </a:extLst>
                </p:cNvPr>
                <p:cNvSpPr/>
                <p:nvPr/>
              </p:nvSpPr>
              <p:spPr>
                <a:xfrm>
                  <a:off x="8533493" y="2869592"/>
                  <a:ext cx="79862" cy="78508"/>
                </a:xfrm>
                <a:custGeom>
                  <a:avLst/>
                  <a:gdLst>
                    <a:gd name="connsiteX0" fmla="*/ 840828 w 840832"/>
                    <a:gd name="connsiteY0" fmla="*/ 413293 h 826581"/>
                    <a:gd name="connsiteX1" fmla="*/ 420414 w 840832"/>
                    <a:gd name="connsiteY1" fmla="*/ 826582 h 826581"/>
                    <a:gd name="connsiteX2" fmla="*/ 0 w 840832"/>
                    <a:gd name="connsiteY2" fmla="*/ 413293 h 826581"/>
                    <a:gd name="connsiteX3" fmla="*/ 420414 w 840832"/>
                    <a:gd name="connsiteY3" fmla="*/ 5 h 826581"/>
                    <a:gd name="connsiteX4" fmla="*/ 718311 w 840832"/>
                    <a:gd name="connsiteY4" fmla="*/ 120446 h 826581"/>
                    <a:gd name="connsiteX5" fmla="*/ 840828 w 840832"/>
                    <a:gd name="connsiteY5" fmla="*/ 413293 h 82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832" h="826581">
                      <a:moveTo>
                        <a:pt x="840828" y="413293"/>
                      </a:moveTo>
                      <a:cubicBezTo>
                        <a:pt x="840828" y="641544"/>
                        <a:pt x="652600" y="826582"/>
                        <a:pt x="420414" y="826582"/>
                      </a:cubicBezTo>
                      <a:cubicBezTo>
                        <a:pt x="188228" y="826582"/>
                        <a:pt x="0" y="641544"/>
                        <a:pt x="0" y="413293"/>
                      </a:cubicBezTo>
                      <a:cubicBezTo>
                        <a:pt x="0" y="185043"/>
                        <a:pt x="188228" y="5"/>
                        <a:pt x="420414" y="5"/>
                      </a:cubicBezTo>
                      <a:cubicBezTo>
                        <a:pt x="532084" y="-549"/>
                        <a:pt x="639348" y="42814"/>
                        <a:pt x="718311" y="120446"/>
                      </a:cubicBezTo>
                      <a:cubicBezTo>
                        <a:pt x="797281" y="198069"/>
                        <a:pt x="841391" y="303516"/>
                        <a:pt x="840828" y="413293"/>
                      </a:cubicBezTo>
                      <a:close/>
                    </a:path>
                  </a:pathLst>
                </a:custGeom>
                <a:solidFill>
                  <a:srgbClr val="2C4D88"/>
                </a:solidFill>
                <a:ln w="84083" cap="flat">
                  <a:noFill/>
                  <a:prstDash val="solid"/>
                  <a:miter/>
                </a:ln>
              </p:spPr>
              <p:txBody>
                <a:bodyPr rtlCol="0" anchor="ctr"/>
                <a:lstStyle/>
                <a:p>
                  <a:endParaRPr lang="en-ID"/>
                </a:p>
              </p:txBody>
            </p:sp>
            <p:sp>
              <p:nvSpPr>
                <p:cNvPr id="100" name="Freeform: Shape 188">
                  <a:extLst>
                    <a:ext uri="{FF2B5EF4-FFF2-40B4-BE49-F238E27FC236}">
                      <a16:creationId xmlns:a16="http://schemas.microsoft.com/office/drawing/2014/main" id="{AA0E8AED-F612-2247-94E6-1AEEBF45A831}"/>
                    </a:ext>
                  </a:extLst>
                </p:cNvPr>
                <p:cNvSpPr/>
                <p:nvPr/>
              </p:nvSpPr>
              <p:spPr>
                <a:xfrm>
                  <a:off x="8509534" y="2927217"/>
                  <a:ext cx="127779" cy="177898"/>
                </a:xfrm>
                <a:custGeom>
                  <a:avLst/>
                  <a:gdLst>
                    <a:gd name="connsiteX0" fmla="*/ 1345324 w 1345340"/>
                    <a:gd name="connsiteY0" fmla="*/ 550500 h 1873021"/>
                    <a:gd name="connsiteX1" fmla="*/ 1345324 w 1345340"/>
                    <a:gd name="connsiteY1" fmla="*/ 1211761 h 1873021"/>
                    <a:gd name="connsiteX2" fmla="*/ 756745 w 1345340"/>
                    <a:gd name="connsiteY2" fmla="*/ 1868062 h 1873021"/>
                    <a:gd name="connsiteX3" fmla="*/ 588580 w 1345340"/>
                    <a:gd name="connsiteY3" fmla="*/ 1868062 h 1873021"/>
                    <a:gd name="connsiteX4" fmla="*/ 0 w 1345340"/>
                    <a:gd name="connsiteY4" fmla="*/ 1211761 h 1873021"/>
                    <a:gd name="connsiteX5" fmla="*/ 0 w 1345340"/>
                    <a:gd name="connsiteY5" fmla="*/ 550500 h 1873021"/>
                    <a:gd name="connsiteX6" fmla="*/ 301017 w 1345340"/>
                    <a:gd name="connsiteY6" fmla="*/ 0 h 1873021"/>
                    <a:gd name="connsiteX7" fmla="*/ 672662 w 1345340"/>
                    <a:gd name="connsiteY7" fmla="*/ 220084 h 1873021"/>
                    <a:gd name="connsiteX8" fmla="*/ 1044308 w 1345340"/>
                    <a:gd name="connsiteY8" fmla="*/ 0 h 1873021"/>
                    <a:gd name="connsiteX9" fmla="*/ 1345324 w 1345340"/>
                    <a:gd name="connsiteY9" fmla="*/ 550500 h 187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5340" h="1873021">
                      <a:moveTo>
                        <a:pt x="1345324" y="550500"/>
                      </a:moveTo>
                      <a:lnTo>
                        <a:pt x="1345324" y="1211761"/>
                      </a:lnTo>
                      <a:cubicBezTo>
                        <a:pt x="1345442" y="1545094"/>
                        <a:pt x="1093160" y="1826395"/>
                        <a:pt x="756745" y="1868062"/>
                      </a:cubicBezTo>
                      <a:cubicBezTo>
                        <a:pt x="700889" y="1874675"/>
                        <a:pt x="644436" y="1874675"/>
                        <a:pt x="588580" y="1868062"/>
                      </a:cubicBezTo>
                      <a:cubicBezTo>
                        <a:pt x="252164" y="1826395"/>
                        <a:pt x="-117" y="1545094"/>
                        <a:pt x="0" y="1211761"/>
                      </a:cubicBezTo>
                      <a:lnTo>
                        <a:pt x="0" y="550500"/>
                      </a:lnTo>
                      <a:cubicBezTo>
                        <a:pt x="-185" y="328920"/>
                        <a:pt x="112915" y="122085"/>
                        <a:pt x="301017" y="0"/>
                      </a:cubicBezTo>
                      <a:cubicBezTo>
                        <a:pt x="373849" y="135385"/>
                        <a:pt x="516865" y="220084"/>
                        <a:pt x="672662" y="220084"/>
                      </a:cubicBezTo>
                      <a:cubicBezTo>
                        <a:pt x="828459" y="220084"/>
                        <a:pt x="971476" y="135385"/>
                        <a:pt x="1044308" y="0"/>
                      </a:cubicBezTo>
                      <a:cubicBezTo>
                        <a:pt x="1233452" y="121143"/>
                        <a:pt x="1346880" y="328581"/>
                        <a:pt x="1345324" y="550500"/>
                      </a:cubicBezTo>
                      <a:close/>
                    </a:path>
                  </a:pathLst>
                </a:custGeom>
                <a:solidFill>
                  <a:srgbClr val="FFC000"/>
                </a:solidFill>
                <a:ln w="84083" cap="flat">
                  <a:noFill/>
                  <a:prstDash val="solid"/>
                  <a:miter/>
                </a:ln>
              </p:spPr>
              <p:txBody>
                <a:bodyPr rtlCol="0" anchor="ctr"/>
                <a:lstStyle/>
                <a:p>
                  <a:endParaRPr lang="en-ID"/>
                </a:p>
              </p:txBody>
            </p:sp>
            <p:sp>
              <p:nvSpPr>
                <p:cNvPr id="101" name="Freeform: Shape 189">
                  <a:extLst>
                    <a:ext uri="{FF2B5EF4-FFF2-40B4-BE49-F238E27FC236}">
                      <a16:creationId xmlns:a16="http://schemas.microsoft.com/office/drawing/2014/main" id="{97E7133B-9C4F-B149-9839-96CE866B478A}"/>
                    </a:ext>
                  </a:extLst>
                </p:cNvPr>
                <p:cNvSpPr/>
                <p:nvPr/>
              </p:nvSpPr>
              <p:spPr>
                <a:xfrm>
                  <a:off x="8565437" y="2987354"/>
                  <a:ext cx="15972" cy="117761"/>
                </a:xfrm>
                <a:custGeom>
                  <a:avLst/>
                  <a:gdLst>
                    <a:gd name="connsiteX0" fmla="*/ 168166 w 168165"/>
                    <a:gd name="connsiteY0" fmla="*/ 82658 h 1239864"/>
                    <a:gd name="connsiteX1" fmla="*/ 168166 w 168165"/>
                    <a:gd name="connsiteY1" fmla="*/ 1234905 h 1239864"/>
                    <a:gd name="connsiteX2" fmla="*/ 0 w 168165"/>
                    <a:gd name="connsiteY2" fmla="*/ 1234905 h 1239864"/>
                    <a:gd name="connsiteX3" fmla="*/ 0 w 168165"/>
                    <a:gd name="connsiteY3" fmla="*/ 82658 h 1239864"/>
                    <a:gd name="connsiteX4" fmla="*/ 84083 w 168165"/>
                    <a:gd name="connsiteY4" fmla="*/ 0 h 1239864"/>
                    <a:gd name="connsiteX5" fmla="*/ 168166 w 168165"/>
                    <a:gd name="connsiteY5" fmla="*/ 82658 h 123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65" h="1239864">
                      <a:moveTo>
                        <a:pt x="168166" y="82658"/>
                      </a:moveTo>
                      <a:lnTo>
                        <a:pt x="168166" y="1234905"/>
                      </a:lnTo>
                      <a:cubicBezTo>
                        <a:pt x="112309" y="1241518"/>
                        <a:pt x="55856" y="1241518"/>
                        <a:pt x="0" y="1234905"/>
                      </a:cubicBezTo>
                      <a:lnTo>
                        <a:pt x="0" y="82658"/>
                      </a:lnTo>
                      <a:cubicBezTo>
                        <a:pt x="0" y="37006"/>
                        <a:pt x="37644" y="0"/>
                        <a:pt x="84083" y="0"/>
                      </a:cubicBezTo>
                      <a:cubicBezTo>
                        <a:pt x="130522" y="0"/>
                        <a:pt x="168166" y="37006"/>
                        <a:pt x="168166" y="82658"/>
                      </a:cubicBezTo>
                      <a:close/>
                    </a:path>
                  </a:pathLst>
                </a:custGeom>
                <a:solidFill>
                  <a:srgbClr val="2C4D88"/>
                </a:solidFill>
                <a:ln w="84083" cap="flat">
                  <a:noFill/>
                  <a:prstDash val="solid"/>
                  <a:miter/>
                </a:ln>
              </p:spPr>
              <p:txBody>
                <a:bodyPr rtlCol="0" anchor="ctr"/>
                <a:lstStyle/>
                <a:p>
                  <a:endParaRPr lang="en-ID"/>
                </a:p>
              </p:txBody>
            </p:sp>
          </p:grpSp>
          <p:sp>
            <p:nvSpPr>
              <p:cNvPr id="64" name="Title 3">
                <a:extLst>
                  <a:ext uri="{FF2B5EF4-FFF2-40B4-BE49-F238E27FC236}">
                    <a16:creationId xmlns:a16="http://schemas.microsoft.com/office/drawing/2014/main" id="{AAF031F9-2DE3-BE47-909B-C44811A765F0}"/>
                  </a:ext>
                </a:extLst>
              </p:cNvPr>
              <p:cNvSpPr txBox="1">
                <a:spLocks/>
              </p:cNvSpPr>
              <p:nvPr/>
            </p:nvSpPr>
            <p:spPr>
              <a:xfrm>
                <a:off x="9344772" y="4091586"/>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DGA</a:t>
                </a:r>
              </a:p>
            </p:txBody>
          </p:sp>
          <p:sp>
            <p:nvSpPr>
              <p:cNvPr id="65" name="Freeform 12">
                <a:extLst>
                  <a:ext uri="{FF2B5EF4-FFF2-40B4-BE49-F238E27FC236}">
                    <a16:creationId xmlns:a16="http://schemas.microsoft.com/office/drawing/2014/main" id="{7D76217A-865A-A44D-AED9-0348AB177C48}"/>
                  </a:ext>
                </a:extLst>
              </p:cNvPr>
              <p:cNvSpPr>
                <a:spLocks noEditPoints="1"/>
              </p:cNvSpPr>
              <p:nvPr/>
            </p:nvSpPr>
            <p:spPr bwMode="auto">
              <a:xfrm>
                <a:off x="8820986" y="4037709"/>
                <a:ext cx="292628" cy="301652"/>
              </a:xfrm>
              <a:custGeom>
                <a:avLst/>
                <a:gdLst>
                  <a:gd name="T0" fmla="*/ 78 w 96"/>
                  <a:gd name="T1" fmla="*/ 60 h 96"/>
                  <a:gd name="T2" fmla="*/ 73 w 96"/>
                  <a:gd name="T3" fmla="*/ 61 h 96"/>
                  <a:gd name="T4" fmla="*/ 59 w 96"/>
                  <a:gd name="T5" fmla="*/ 33 h 96"/>
                  <a:gd name="T6" fmla="*/ 66 w 96"/>
                  <a:gd name="T7" fmla="*/ 18 h 96"/>
                  <a:gd name="T8" fmla="*/ 48 w 96"/>
                  <a:gd name="T9" fmla="*/ 0 h 96"/>
                  <a:gd name="T10" fmla="*/ 30 w 96"/>
                  <a:gd name="T11" fmla="*/ 18 h 96"/>
                  <a:gd name="T12" fmla="*/ 37 w 96"/>
                  <a:gd name="T13" fmla="*/ 33 h 96"/>
                  <a:gd name="T14" fmla="*/ 23 w 96"/>
                  <a:gd name="T15" fmla="*/ 61 h 96"/>
                  <a:gd name="T16" fmla="*/ 18 w 96"/>
                  <a:gd name="T17" fmla="*/ 60 h 96"/>
                  <a:gd name="T18" fmla="*/ 0 w 96"/>
                  <a:gd name="T19" fmla="*/ 78 h 96"/>
                  <a:gd name="T20" fmla="*/ 18 w 96"/>
                  <a:gd name="T21" fmla="*/ 96 h 96"/>
                  <a:gd name="T22" fmla="*/ 36 w 96"/>
                  <a:gd name="T23" fmla="*/ 80 h 96"/>
                  <a:gd name="T24" fmla="*/ 60 w 96"/>
                  <a:gd name="T25" fmla="*/ 80 h 96"/>
                  <a:gd name="T26" fmla="*/ 78 w 96"/>
                  <a:gd name="T27" fmla="*/ 96 h 96"/>
                  <a:gd name="T28" fmla="*/ 96 w 96"/>
                  <a:gd name="T29" fmla="*/ 78 h 96"/>
                  <a:gd name="T30" fmla="*/ 78 w 96"/>
                  <a:gd name="T31" fmla="*/ 60 h 96"/>
                  <a:gd name="T32" fmla="*/ 60 w 96"/>
                  <a:gd name="T33" fmla="*/ 76 h 96"/>
                  <a:gd name="T34" fmla="*/ 36 w 96"/>
                  <a:gd name="T35" fmla="*/ 76 h 96"/>
                  <a:gd name="T36" fmla="*/ 27 w 96"/>
                  <a:gd name="T37" fmla="*/ 62 h 96"/>
                  <a:gd name="T38" fmla="*/ 41 w 96"/>
                  <a:gd name="T39" fmla="*/ 35 h 96"/>
                  <a:gd name="T40" fmla="*/ 48 w 96"/>
                  <a:gd name="T41" fmla="*/ 36 h 96"/>
                  <a:gd name="T42" fmla="*/ 55 w 96"/>
                  <a:gd name="T43" fmla="*/ 35 h 96"/>
                  <a:gd name="T44" fmla="*/ 69 w 96"/>
                  <a:gd name="T45" fmla="*/ 62 h 96"/>
                  <a:gd name="T46" fmla="*/ 60 w 96"/>
                  <a:gd name="T47"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78" y="60"/>
                    </a:moveTo>
                    <a:cubicBezTo>
                      <a:pt x="76" y="60"/>
                      <a:pt x="74" y="60"/>
                      <a:pt x="73" y="61"/>
                    </a:cubicBezTo>
                    <a:cubicBezTo>
                      <a:pt x="59" y="33"/>
                      <a:pt x="59" y="33"/>
                      <a:pt x="59" y="33"/>
                    </a:cubicBezTo>
                    <a:cubicBezTo>
                      <a:pt x="63" y="29"/>
                      <a:pt x="66" y="24"/>
                      <a:pt x="66" y="18"/>
                    </a:cubicBezTo>
                    <a:cubicBezTo>
                      <a:pt x="66" y="8"/>
                      <a:pt x="58" y="0"/>
                      <a:pt x="48" y="0"/>
                    </a:cubicBezTo>
                    <a:cubicBezTo>
                      <a:pt x="38" y="0"/>
                      <a:pt x="30" y="8"/>
                      <a:pt x="30" y="18"/>
                    </a:cubicBezTo>
                    <a:cubicBezTo>
                      <a:pt x="30" y="24"/>
                      <a:pt x="33" y="29"/>
                      <a:pt x="37" y="33"/>
                    </a:cubicBezTo>
                    <a:cubicBezTo>
                      <a:pt x="23" y="61"/>
                      <a:pt x="23" y="61"/>
                      <a:pt x="23" y="61"/>
                    </a:cubicBezTo>
                    <a:cubicBezTo>
                      <a:pt x="22" y="60"/>
                      <a:pt x="20" y="60"/>
                      <a:pt x="18" y="60"/>
                    </a:cubicBezTo>
                    <a:cubicBezTo>
                      <a:pt x="8" y="60"/>
                      <a:pt x="0" y="68"/>
                      <a:pt x="0" y="78"/>
                    </a:cubicBezTo>
                    <a:cubicBezTo>
                      <a:pt x="0" y="88"/>
                      <a:pt x="8" y="96"/>
                      <a:pt x="18" y="96"/>
                    </a:cubicBezTo>
                    <a:cubicBezTo>
                      <a:pt x="27" y="96"/>
                      <a:pt x="35" y="89"/>
                      <a:pt x="36" y="80"/>
                    </a:cubicBezTo>
                    <a:cubicBezTo>
                      <a:pt x="60" y="80"/>
                      <a:pt x="60" y="80"/>
                      <a:pt x="60" y="80"/>
                    </a:cubicBezTo>
                    <a:cubicBezTo>
                      <a:pt x="61" y="89"/>
                      <a:pt x="69" y="96"/>
                      <a:pt x="78" y="96"/>
                    </a:cubicBezTo>
                    <a:cubicBezTo>
                      <a:pt x="88" y="96"/>
                      <a:pt x="96" y="88"/>
                      <a:pt x="96" y="78"/>
                    </a:cubicBezTo>
                    <a:cubicBezTo>
                      <a:pt x="96" y="68"/>
                      <a:pt x="88" y="60"/>
                      <a:pt x="78" y="60"/>
                    </a:cubicBezTo>
                    <a:close/>
                    <a:moveTo>
                      <a:pt x="60" y="76"/>
                    </a:moveTo>
                    <a:cubicBezTo>
                      <a:pt x="36" y="76"/>
                      <a:pt x="36" y="76"/>
                      <a:pt x="36" y="76"/>
                    </a:cubicBezTo>
                    <a:cubicBezTo>
                      <a:pt x="35" y="70"/>
                      <a:pt x="32" y="65"/>
                      <a:pt x="27" y="62"/>
                    </a:cubicBezTo>
                    <a:cubicBezTo>
                      <a:pt x="41" y="35"/>
                      <a:pt x="41" y="35"/>
                      <a:pt x="41" y="35"/>
                    </a:cubicBezTo>
                    <a:cubicBezTo>
                      <a:pt x="43" y="35"/>
                      <a:pt x="45" y="36"/>
                      <a:pt x="48" y="36"/>
                    </a:cubicBezTo>
                    <a:cubicBezTo>
                      <a:pt x="50" y="36"/>
                      <a:pt x="53" y="35"/>
                      <a:pt x="55" y="35"/>
                    </a:cubicBezTo>
                    <a:cubicBezTo>
                      <a:pt x="69" y="62"/>
                      <a:pt x="69" y="62"/>
                      <a:pt x="69" y="62"/>
                    </a:cubicBezTo>
                    <a:cubicBezTo>
                      <a:pt x="64" y="65"/>
                      <a:pt x="61" y="70"/>
                      <a:pt x="60" y="76"/>
                    </a:cubicBezTo>
                    <a:close/>
                  </a:path>
                </a:pathLst>
              </a:cu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sp>
            <p:nvSpPr>
              <p:cNvPr id="66" name="Title 3">
                <a:extLst>
                  <a:ext uri="{FF2B5EF4-FFF2-40B4-BE49-F238E27FC236}">
                    <a16:creationId xmlns:a16="http://schemas.microsoft.com/office/drawing/2014/main" id="{4522D601-320D-5B49-A393-60CCC66EE4A9}"/>
                  </a:ext>
                </a:extLst>
              </p:cNvPr>
              <p:cNvSpPr txBox="1">
                <a:spLocks/>
              </p:cNvSpPr>
              <p:nvPr/>
            </p:nvSpPr>
            <p:spPr>
              <a:xfrm>
                <a:off x="9344772" y="4631078"/>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Internal Scan Attack</a:t>
                </a:r>
              </a:p>
            </p:txBody>
          </p:sp>
          <p:grpSp>
            <p:nvGrpSpPr>
              <p:cNvPr id="67" name="Group 66">
                <a:extLst>
                  <a:ext uri="{FF2B5EF4-FFF2-40B4-BE49-F238E27FC236}">
                    <a16:creationId xmlns:a16="http://schemas.microsoft.com/office/drawing/2014/main" id="{C9D1F383-4511-764C-BC40-FB1E8A6A627B}"/>
                  </a:ext>
                </a:extLst>
              </p:cNvPr>
              <p:cNvGrpSpPr/>
              <p:nvPr/>
            </p:nvGrpSpPr>
            <p:grpSpPr>
              <a:xfrm>
                <a:off x="8786325" y="4547052"/>
                <a:ext cx="361951" cy="361950"/>
                <a:chOff x="8951040" y="4266364"/>
                <a:chExt cx="361951" cy="361950"/>
              </a:xfrm>
            </p:grpSpPr>
            <p:sp>
              <p:nvSpPr>
                <p:cNvPr id="89" name="Freeform 46">
                  <a:extLst>
                    <a:ext uri="{FF2B5EF4-FFF2-40B4-BE49-F238E27FC236}">
                      <a16:creationId xmlns:a16="http://schemas.microsoft.com/office/drawing/2014/main" id="{70CF121B-09F8-A043-8CD3-F26C3771F1D8}"/>
                    </a:ext>
                  </a:extLst>
                </p:cNvPr>
                <p:cNvSpPr>
                  <a:spLocks/>
                </p:cNvSpPr>
                <p:nvPr/>
              </p:nvSpPr>
              <p:spPr bwMode="auto">
                <a:xfrm>
                  <a:off x="8951040" y="4428289"/>
                  <a:ext cx="211138" cy="93663"/>
                </a:xfrm>
                <a:custGeom>
                  <a:avLst/>
                  <a:gdLst>
                    <a:gd name="T0" fmla="*/ 40 w 56"/>
                    <a:gd name="T1" fmla="*/ 25 h 25"/>
                    <a:gd name="T2" fmla="*/ 48 w 56"/>
                    <a:gd name="T3" fmla="*/ 25 h 25"/>
                    <a:gd name="T4" fmla="*/ 56 w 56"/>
                    <a:gd name="T5" fmla="*/ 10 h 25"/>
                    <a:gd name="T6" fmla="*/ 40 w 56"/>
                    <a:gd name="T7" fmla="*/ 11 h 25"/>
                    <a:gd name="T8" fmla="*/ 0 w 56"/>
                    <a:gd name="T9" fmla="*/ 0 h 25"/>
                    <a:gd name="T10" fmla="*/ 0 w 56"/>
                    <a:gd name="T11" fmla="*/ 11 h 25"/>
                    <a:gd name="T12" fmla="*/ 40 w 5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6" h="25">
                      <a:moveTo>
                        <a:pt x="40" y="25"/>
                      </a:moveTo>
                      <a:cubicBezTo>
                        <a:pt x="43" y="25"/>
                        <a:pt x="45" y="25"/>
                        <a:pt x="48" y="25"/>
                      </a:cubicBezTo>
                      <a:cubicBezTo>
                        <a:pt x="49" y="19"/>
                        <a:pt x="51" y="13"/>
                        <a:pt x="56" y="10"/>
                      </a:cubicBezTo>
                      <a:cubicBezTo>
                        <a:pt x="51" y="11"/>
                        <a:pt x="45" y="11"/>
                        <a:pt x="40" y="11"/>
                      </a:cubicBezTo>
                      <a:cubicBezTo>
                        <a:pt x="24" y="11"/>
                        <a:pt x="7" y="7"/>
                        <a:pt x="0" y="0"/>
                      </a:cubicBezTo>
                      <a:cubicBezTo>
                        <a:pt x="0" y="11"/>
                        <a:pt x="0" y="11"/>
                        <a:pt x="0" y="11"/>
                      </a:cubicBezTo>
                      <a:cubicBezTo>
                        <a:pt x="0" y="17"/>
                        <a:pt x="18" y="25"/>
                        <a:pt x="40" y="25"/>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90" name="Freeform 47">
                  <a:extLst>
                    <a:ext uri="{FF2B5EF4-FFF2-40B4-BE49-F238E27FC236}">
                      <a16:creationId xmlns:a16="http://schemas.microsoft.com/office/drawing/2014/main" id="{A9706D30-3AB1-FB4F-8C8C-06389935C1C9}"/>
                    </a:ext>
                  </a:extLst>
                </p:cNvPr>
                <p:cNvSpPr>
                  <a:spLocks/>
                </p:cNvSpPr>
                <p:nvPr/>
              </p:nvSpPr>
              <p:spPr bwMode="auto">
                <a:xfrm>
                  <a:off x="8951040" y="4266364"/>
                  <a:ext cx="301625" cy="120650"/>
                </a:xfrm>
                <a:custGeom>
                  <a:avLst/>
                  <a:gdLst>
                    <a:gd name="T0" fmla="*/ 40 w 80"/>
                    <a:gd name="T1" fmla="*/ 32 h 32"/>
                    <a:gd name="T2" fmla="*/ 80 w 80"/>
                    <a:gd name="T3" fmla="*/ 22 h 32"/>
                    <a:gd name="T4" fmla="*/ 80 w 80"/>
                    <a:gd name="T5" fmla="*/ 18 h 32"/>
                    <a:gd name="T6" fmla="*/ 40 w 80"/>
                    <a:gd name="T7" fmla="*/ 0 h 32"/>
                    <a:gd name="T8" fmla="*/ 0 w 80"/>
                    <a:gd name="T9" fmla="*/ 18 h 32"/>
                    <a:gd name="T10" fmla="*/ 40 w 80"/>
                    <a:gd name="T11" fmla="*/ 32 h 32"/>
                  </a:gdLst>
                  <a:ahLst/>
                  <a:cxnLst>
                    <a:cxn ang="0">
                      <a:pos x="T0" y="T1"/>
                    </a:cxn>
                    <a:cxn ang="0">
                      <a:pos x="T2" y="T3"/>
                    </a:cxn>
                    <a:cxn ang="0">
                      <a:pos x="T4" y="T5"/>
                    </a:cxn>
                    <a:cxn ang="0">
                      <a:pos x="T6" y="T7"/>
                    </a:cxn>
                    <a:cxn ang="0">
                      <a:pos x="T8" y="T9"/>
                    </a:cxn>
                    <a:cxn ang="0">
                      <a:pos x="T10" y="T11"/>
                    </a:cxn>
                  </a:cxnLst>
                  <a:rect l="0" t="0" r="r" b="b"/>
                  <a:pathLst>
                    <a:path w="80" h="32">
                      <a:moveTo>
                        <a:pt x="40" y="32"/>
                      </a:moveTo>
                      <a:cubicBezTo>
                        <a:pt x="58" y="32"/>
                        <a:pt x="75" y="27"/>
                        <a:pt x="80" y="22"/>
                      </a:cubicBezTo>
                      <a:cubicBezTo>
                        <a:pt x="80" y="18"/>
                        <a:pt x="80" y="18"/>
                        <a:pt x="80" y="18"/>
                      </a:cubicBezTo>
                      <a:cubicBezTo>
                        <a:pt x="80" y="8"/>
                        <a:pt x="62" y="0"/>
                        <a:pt x="40" y="0"/>
                      </a:cubicBezTo>
                      <a:cubicBezTo>
                        <a:pt x="18" y="0"/>
                        <a:pt x="0" y="8"/>
                        <a:pt x="0" y="18"/>
                      </a:cubicBezTo>
                      <a:cubicBezTo>
                        <a:pt x="0" y="24"/>
                        <a:pt x="18" y="32"/>
                        <a:pt x="40" y="32"/>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91" name="Freeform 48">
                  <a:extLst>
                    <a:ext uri="{FF2B5EF4-FFF2-40B4-BE49-F238E27FC236}">
                      <a16:creationId xmlns:a16="http://schemas.microsoft.com/office/drawing/2014/main" id="{6448F981-24EA-A240-9372-0464F1E94748}"/>
                    </a:ext>
                  </a:extLst>
                </p:cNvPr>
                <p:cNvSpPr>
                  <a:spLocks/>
                </p:cNvSpPr>
                <p:nvPr/>
              </p:nvSpPr>
              <p:spPr bwMode="auto">
                <a:xfrm>
                  <a:off x="8951040" y="4361614"/>
                  <a:ext cx="301625" cy="93663"/>
                </a:xfrm>
                <a:custGeom>
                  <a:avLst/>
                  <a:gdLst>
                    <a:gd name="T0" fmla="*/ 40 w 80"/>
                    <a:gd name="T1" fmla="*/ 25 h 25"/>
                    <a:gd name="T2" fmla="*/ 80 w 80"/>
                    <a:gd name="T3" fmla="*/ 15 h 25"/>
                    <a:gd name="T4" fmla="*/ 80 w 80"/>
                    <a:gd name="T5" fmla="*/ 2 h 25"/>
                    <a:gd name="T6" fmla="*/ 40 w 80"/>
                    <a:gd name="T7" fmla="*/ 11 h 25"/>
                    <a:gd name="T8" fmla="*/ 0 w 80"/>
                    <a:gd name="T9" fmla="*/ 0 h 25"/>
                    <a:gd name="T10" fmla="*/ 0 w 80"/>
                    <a:gd name="T11" fmla="*/ 11 h 25"/>
                    <a:gd name="T12" fmla="*/ 40 w 80"/>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80" h="25">
                      <a:moveTo>
                        <a:pt x="40" y="25"/>
                      </a:moveTo>
                      <a:cubicBezTo>
                        <a:pt x="58" y="25"/>
                        <a:pt x="75" y="20"/>
                        <a:pt x="80" y="15"/>
                      </a:cubicBezTo>
                      <a:cubicBezTo>
                        <a:pt x="80" y="2"/>
                        <a:pt x="80" y="2"/>
                        <a:pt x="80" y="2"/>
                      </a:cubicBezTo>
                      <a:cubicBezTo>
                        <a:pt x="71" y="7"/>
                        <a:pt x="55" y="11"/>
                        <a:pt x="40" y="11"/>
                      </a:cubicBezTo>
                      <a:cubicBezTo>
                        <a:pt x="24" y="11"/>
                        <a:pt x="7" y="7"/>
                        <a:pt x="0" y="0"/>
                      </a:cubicBezTo>
                      <a:cubicBezTo>
                        <a:pt x="0" y="11"/>
                        <a:pt x="0" y="11"/>
                        <a:pt x="0" y="11"/>
                      </a:cubicBezTo>
                      <a:cubicBezTo>
                        <a:pt x="0" y="17"/>
                        <a:pt x="18" y="25"/>
                        <a:pt x="40" y="25"/>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92" name="Freeform 49">
                  <a:extLst>
                    <a:ext uri="{FF2B5EF4-FFF2-40B4-BE49-F238E27FC236}">
                      <a16:creationId xmlns:a16="http://schemas.microsoft.com/office/drawing/2014/main" id="{182CB72B-3C7A-BB45-A796-C001E283976C}"/>
                    </a:ext>
                  </a:extLst>
                </p:cNvPr>
                <p:cNvSpPr>
                  <a:spLocks/>
                </p:cNvSpPr>
                <p:nvPr/>
              </p:nvSpPr>
              <p:spPr bwMode="auto">
                <a:xfrm>
                  <a:off x="8951040" y="4496552"/>
                  <a:ext cx="214313" cy="101600"/>
                </a:xfrm>
                <a:custGeom>
                  <a:avLst/>
                  <a:gdLst>
                    <a:gd name="T0" fmla="*/ 48 w 57"/>
                    <a:gd name="T1" fmla="*/ 11 h 27"/>
                    <a:gd name="T2" fmla="*/ 40 w 57"/>
                    <a:gd name="T3" fmla="*/ 11 h 27"/>
                    <a:gd name="T4" fmla="*/ 0 w 57"/>
                    <a:gd name="T5" fmla="*/ 0 h 27"/>
                    <a:gd name="T6" fmla="*/ 0 w 57"/>
                    <a:gd name="T7" fmla="*/ 9 h 27"/>
                    <a:gd name="T8" fmla="*/ 40 w 57"/>
                    <a:gd name="T9" fmla="*/ 27 h 27"/>
                    <a:gd name="T10" fmla="*/ 57 w 57"/>
                    <a:gd name="T11" fmla="*/ 25 h 27"/>
                    <a:gd name="T12" fmla="*/ 48 w 57"/>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57" h="27">
                      <a:moveTo>
                        <a:pt x="48" y="11"/>
                      </a:moveTo>
                      <a:cubicBezTo>
                        <a:pt x="45" y="11"/>
                        <a:pt x="43" y="11"/>
                        <a:pt x="40" y="11"/>
                      </a:cubicBezTo>
                      <a:cubicBezTo>
                        <a:pt x="24" y="11"/>
                        <a:pt x="7" y="7"/>
                        <a:pt x="0" y="0"/>
                      </a:cubicBezTo>
                      <a:cubicBezTo>
                        <a:pt x="0" y="9"/>
                        <a:pt x="0" y="9"/>
                        <a:pt x="0" y="9"/>
                      </a:cubicBezTo>
                      <a:cubicBezTo>
                        <a:pt x="0" y="19"/>
                        <a:pt x="18" y="27"/>
                        <a:pt x="40" y="27"/>
                      </a:cubicBezTo>
                      <a:cubicBezTo>
                        <a:pt x="46" y="27"/>
                        <a:pt x="52" y="26"/>
                        <a:pt x="57" y="25"/>
                      </a:cubicBezTo>
                      <a:cubicBezTo>
                        <a:pt x="52" y="22"/>
                        <a:pt x="49" y="17"/>
                        <a:pt x="48" y="11"/>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93" name="Freeform 50">
                  <a:extLst>
                    <a:ext uri="{FF2B5EF4-FFF2-40B4-BE49-F238E27FC236}">
                      <a16:creationId xmlns:a16="http://schemas.microsoft.com/office/drawing/2014/main" id="{F4DBAC76-9B93-7141-962E-B0A4BCA895CF}"/>
                    </a:ext>
                  </a:extLst>
                </p:cNvPr>
                <p:cNvSpPr>
                  <a:spLocks/>
                </p:cNvSpPr>
                <p:nvPr/>
              </p:nvSpPr>
              <p:spPr bwMode="auto">
                <a:xfrm>
                  <a:off x="9225678" y="4436227"/>
                  <a:ext cx="26988" cy="22225"/>
                </a:xfrm>
                <a:custGeom>
                  <a:avLst/>
                  <a:gdLst>
                    <a:gd name="T0" fmla="*/ 7 w 7"/>
                    <a:gd name="T1" fmla="*/ 0 h 6"/>
                    <a:gd name="T2" fmla="*/ 0 w 7"/>
                    <a:gd name="T3" fmla="*/ 3 h 6"/>
                    <a:gd name="T4" fmla="*/ 7 w 7"/>
                    <a:gd name="T5" fmla="*/ 6 h 6"/>
                    <a:gd name="T6" fmla="*/ 7 w 7"/>
                    <a:gd name="T7" fmla="*/ 0 h 6"/>
                  </a:gdLst>
                  <a:ahLst/>
                  <a:cxnLst>
                    <a:cxn ang="0">
                      <a:pos x="T0" y="T1"/>
                    </a:cxn>
                    <a:cxn ang="0">
                      <a:pos x="T2" y="T3"/>
                    </a:cxn>
                    <a:cxn ang="0">
                      <a:pos x="T4" y="T5"/>
                    </a:cxn>
                    <a:cxn ang="0">
                      <a:pos x="T6" y="T7"/>
                    </a:cxn>
                  </a:cxnLst>
                  <a:rect l="0" t="0" r="r" b="b"/>
                  <a:pathLst>
                    <a:path w="7" h="6">
                      <a:moveTo>
                        <a:pt x="7" y="0"/>
                      </a:moveTo>
                      <a:cubicBezTo>
                        <a:pt x="5" y="1"/>
                        <a:pt x="3" y="2"/>
                        <a:pt x="0" y="3"/>
                      </a:cubicBezTo>
                      <a:cubicBezTo>
                        <a:pt x="2" y="4"/>
                        <a:pt x="5" y="5"/>
                        <a:pt x="7" y="6"/>
                      </a:cubicBezTo>
                      <a:lnTo>
                        <a:pt x="7"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94" name="Freeform 51">
                  <a:extLst>
                    <a:ext uri="{FF2B5EF4-FFF2-40B4-BE49-F238E27FC236}">
                      <a16:creationId xmlns:a16="http://schemas.microsoft.com/office/drawing/2014/main" id="{73AA0B54-8BFD-6C44-81E9-9977B5F7FC87}"/>
                    </a:ext>
                  </a:extLst>
                </p:cNvPr>
                <p:cNvSpPr>
                  <a:spLocks noEditPoints="1"/>
                </p:cNvSpPr>
                <p:nvPr/>
              </p:nvSpPr>
              <p:spPr bwMode="auto">
                <a:xfrm>
                  <a:off x="9146303" y="4463214"/>
                  <a:ext cx="166688" cy="165100"/>
                </a:xfrm>
                <a:custGeom>
                  <a:avLst/>
                  <a:gdLst>
                    <a:gd name="T0" fmla="*/ 43 w 44"/>
                    <a:gd name="T1" fmla="*/ 41 h 44"/>
                    <a:gd name="T2" fmla="*/ 34 w 44"/>
                    <a:gd name="T3" fmla="*/ 31 h 44"/>
                    <a:gd name="T4" fmla="*/ 31 w 44"/>
                    <a:gd name="T5" fmla="*/ 28 h 44"/>
                    <a:gd name="T6" fmla="*/ 34 w 44"/>
                    <a:gd name="T7" fmla="*/ 17 h 44"/>
                    <a:gd name="T8" fmla="*/ 17 w 44"/>
                    <a:gd name="T9" fmla="*/ 0 h 44"/>
                    <a:gd name="T10" fmla="*/ 0 w 44"/>
                    <a:gd name="T11" fmla="*/ 17 h 44"/>
                    <a:gd name="T12" fmla="*/ 17 w 44"/>
                    <a:gd name="T13" fmla="*/ 34 h 44"/>
                    <a:gd name="T14" fmla="*/ 28 w 44"/>
                    <a:gd name="T15" fmla="*/ 31 h 44"/>
                    <a:gd name="T16" fmla="*/ 31 w 44"/>
                    <a:gd name="T17" fmla="*/ 34 h 44"/>
                    <a:gd name="T18" fmla="*/ 41 w 44"/>
                    <a:gd name="T19" fmla="*/ 43 h 44"/>
                    <a:gd name="T20" fmla="*/ 42 w 44"/>
                    <a:gd name="T21" fmla="*/ 44 h 44"/>
                    <a:gd name="T22" fmla="*/ 43 w 44"/>
                    <a:gd name="T23" fmla="*/ 43 h 44"/>
                    <a:gd name="T24" fmla="*/ 43 w 44"/>
                    <a:gd name="T25" fmla="*/ 41 h 44"/>
                    <a:gd name="T26" fmla="*/ 17 w 44"/>
                    <a:gd name="T27" fmla="*/ 30 h 44"/>
                    <a:gd name="T28" fmla="*/ 4 w 44"/>
                    <a:gd name="T29" fmla="*/ 17 h 44"/>
                    <a:gd name="T30" fmla="*/ 17 w 44"/>
                    <a:gd name="T31" fmla="*/ 4 h 44"/>
                    <a:gd name="T32" fmla="*/ 30 w 44"/>
                    <a:gd name="T33" fmla="*/ 17 h 44"/>
                    <a:gd name="T34" fmla="*/ 17 w 44"/>
                    <a:gd name="T35"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4">
                      <a:moveTo>
                        <a:pt x="43" y="41"/>
                      </a:moveTo>
                      <a:cubicBezTo>
                        <a:pt x="34" y="31"/>
                        <a:pt x="34" y="31"/>
                        <a:pt x="34" y="31"/>
                      </a:cubicBezTo>
                      <a:cubicBezTo>
                        <a:pt x="31" y="28"/>
                        <a:pt x="31" y="28"/>
                        <a:pt x="31" y="28"/>
                      </a:cubicBezTo>
                      <a:cubicBezTo>
                        <a:pt x="33" y="25"/>
                        <a:pt x="34" y="21"/>
                        <a:pt x="34" y="17"/>
                      </a:cubicBezTo>
                      <a:cubicBezTo>
                        <a:pt x="34" y="8"/>
                        <a:pt x="27" y="0"/>
                        <a:pt x="17" y="0"/>
                      </a:cubicBezTo>
                      <a:cubicBezTo>
                        <a:pt x="8" y="0"/>
                        <a:pt x="0" y="8"/>
                        <a:pt x="0" y="17"/>
                      </a:cubicBezTo>
                      <a:cubicBezTo>
                        <a:pt x="0" y="27"/>
                        <a:pt x="8" y="34"/>
                        <a:pt x="17" y="34"/>
                      </a:cubicBezTo>
                      <a:cubicBezTo>
                        <a:pt x="21" y="34"/>
                        <a:pt x="25" y="33"/>
                        <a:pt x="28" y="31"/>
                      </a:cubicBezTo>
                      <a:cubicBezTo>
                        <a:pt x="31" y="34"/>
                        <a:pt x="31" y="34"/>
                        <a:pt x="31" y="34"/>
                      </a:cubicBezTo>
                      <a:cubicBezTo>
                        <a:pt x="41" y="43"/>
                        <a:pt x="41" y="43"/>
                        <a:pt x="41" y="43"/>
                      </a:cubicBezTo>
                      <a:cubicBezTo>
                        <a:pt x="41" y="44"/>
                        <a:pt x="41" y="44"/>
                        <a:pt x="42" y="44"/>
                      </a:cubicBezTo>
                      <a:cubicBezTo>
                        <a:pt x="43" y="44"/>
                        <a:pt x="43" y="44"/>
                        <a:pt x="43" y="43"/>
                      </a:cubicBezTo>
                      <a:cubicBezTo>
                        <a:pt x="44" y="43"/>
                        <a:pt x="44" y="41"/>
                        <a:pt x="43" y="41"/>
                      </a:cubicBezTo>
                      <a:close/>
                      <a:moveTo>
                        <a:pt x="17" y="30"/>
                      </a:moveTo>
                      <a:cubicBezTo>
                        <a:pt x="10" y="30"/>
                        <a:pt x="4" y="25"/>
                        <a:pt x="4" y="17"/>
                      </a:cubicBezTo>
                      <a:cubicBezTo>
                        <a:pt x="4" y="10"/>
                        <a:pt x="10" y="4"/>
                        <a:pt x="17" y="4"/>
                      </a:cubicBezTo>
                      <a:cubicBezTo>
                        <a:pt x="25" y="4"/>
                        <a:pt x="30" y="10"/>
                        <a:pt x="30" y="17"/>
                      </a:cubicBezTo>
                      <a:cubicBezTo>
                        <a:pt x="30" y="25"/>
                        <a:pt x="25" y="30"/>
                        <a:pt x="17" y="30"/>
                      </a:cubicBezTo>
                      <a:close/>
                    </a:path>
                  </a:pathLst>
                </a:cu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68" name="Title 3">
                <a:extLst>
                  <a:ext uri="{FF2B5EF4-FFF2-40B4-BE49-F238E27FC236}">
                    <a16:creationId xmlns:a16="http://schemas.microsoft.com/office/drawing/2014/main" id="{9315BB15-04FD-1E47-872B-3290897649F8}"/>
                  </a:ext>
                </a:extLst>
              </p:cNvPr>
              <p:cNvSpPr txBox="1">
                <a:spLocks/>
              </p:cNvSpPr>
              <p:nvPr/>
            </p:nvSpPr>
            <p:spPr>
              <a:xfrm>
                <a:off x="9344772" y="5116693"/>
                <a:ext cx="1722133" cy="387798"/>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Suspicious File Transfer</a:t>
                </a:r>
              </a:p>
            </p:txBody>
          </p:sp>
          <p:grpSp>
            <p:nvGrpSpPr>
              <p:cNvPr id="69" name="Group 68">
                <a:extLst>
                  <a:ext uri="{FF2B5EF4-FFF2-40B4-BE49-F238E27FC236}">
                    <a16:creationId xmlns:a16="http://schemas.microsoft.com/office/drawing/2014/main" id="{B314AE87-6DD5-E742-8F2B-409391CE3DDE}"/>
                  </a:ext>
                </a:extLst>
              </p:cNvPr>
              <p:cNvGrpSpPr/>
              <p:nvPr/>
            </p:nvGrpSpPr>
            <p:grpSpPr>
              <a:xfrm>
                <a:off x="8787119" y="5129617"/>
                <a:ext cx="360363" cy="361950"/>
                <a:chOff x="8950325" y="4912823"/>
                <a:chExt cx="360363" cy="361950"/>
              </a:xfrm>
            </p:grpSpPr>
            <p:sp>
              <p:nvSpPr>
                <p:cNvPr id="85" name="Freeform 49">
                  <a:extLst>
                    <a:ext uri="{FF2B5EF4-FFF2-40B4-BE49-F238E27FC236}">
                      <a16:creationId xmlns:a16="http://schemas.microsoft.com/office/drawing/2014/main" id="{73F5977E-5EC8-C140-8317-16E87B36F489}"/>
                    </a:ext>
                  </a:extLst>
                </p:cNvPr>
                <p:cNvSpPr>
                  <a:spLocks/>
                </p:cNvSpPr>
                <p:nvPr/>
              </p:nvSpPr>
              <p:spPr bwMode="auto">
                <a:xfrm>
                  <a:off x="8950325" y="5079511"/>
                  <a:ext cx="241300" cy="119063"/>
                </a:xfrm>
                <a:custGeom>
                  <a:avLst/>
                  <a:gdLst>
                    <a:gd name="T0" fmla="*/ 56 w 64"/>
                    <a:gd name="T1" fmla="*/ 0 h 32"/>
                    <a:gd name="T2" fmla="*/ 43 w 64"/>
                    <a:gd name="T3" fmla="*/ 0 h 32"/>
                    <a:gd name="T4" fmla="*/ 38 w 64"/>
                    <a:gd name="T5" fmla="*/ 5 h 32"/>
                    <a:gd name="T6" fmla="*/ 36 w 64"/>
                    <a:gd name="T7" fmla="*/ 7 h 32"/>
                    <a:gd name="T8" fmla="*/ 34 w 64"/>
                    <a:gd name="T9" fmla="*/ 7 h 32"/>
                    <a:gd name="T10" fmla="*/ 32 w 64"/>
                    <a:gd name="T11" fmla="*/ 7 h 32"/>
                    <a:gd name="T12" fmla="*/ 30 w 64"/>
                    <a:gd name="T13" fmla="*/ 5 h 32"/>
                    <a:gd name="T14" fmla="*/ 25 w 64"/>
                    <a:gd name="T15" fmla="*/ 0 h 32"/>
                    <a:gd name="T16" fmla="*/ 8 w 64"/>
                    <a:gd name="T17" fmla="*/ 0 h 32"/>
                    <a:gd name="T18" fmla="*/ 0 w 64"/>
                    <a:gd name="T19" fmla="*/ 8 h 32"/>
                    <a:gd name="T20" fmla="*/ 0 w 64"/>
                    <a:gd name="T21" fmla="*/ 32 h 32"/>
                    <a:gd name="T22" fmla="*/ 64 w 64"/>
                    <a:gd name="T23" fmla="*/ 32 h 32"/>
                    <a:gd name="T24" fmla="*/ 64 w 64"/>
                    <a:gd name="T25" fmla="*/ 8 h 32"/>
                    <a:gd name="T26" fmla="*/ 56 w 64"/>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32">
                      <a:moveTo>
                        <a:pt x="56" y="0"/>
                      </a:moveTo>
                      <a:cubicBezTo>
                        <a:pt x="43" y="0"/>
                        <a:pt x="43" y="0"/>
                        <a:pt x="43" y="0"/>
                      </a:cubicBezTo>
                      <a:cubicBezTo>
                        <a:pt x="38" y="5"/>
                        <a:pt x="38" y="5"/>
                        <a:pt x="38" y="5"/>
                      </a:cubicBezTo>
                      <a:cubicBezTo>
                        <a:pt x="38" y="6"/>
                        <a:pt x="37" y="6"/>
                        <a:pt x="36" y="7"/>
                      </a:cubicBezTo>
                      <a:cubicBezTo>
                        <a:pt x="36" y="7"/>
                        <a:pt x="35" y="7"/>
                        <a:pt x="34" y="7"/>
                      </a:cubicBezTo>
                      <a:cubicBezTo>
                        <a:pt x="33" y="7"/>
                        <a:pt x="32" y="7"/>
                        <a:pt x="32" y="7"/>
                      </a:cubicBezTo>
                      <a:cubicBezTo>
                        <a:pt x="31" y="6"/>
                        <a:pt x="30" y="6"/>
                        <a:pt x="30" y="5"/>
                      </a:cubicBezTo>
                      <a:cubicBezTo>
                        <a:pt x="25" y="0"/>
                        <a:pt x="25" y="0"/>
                        <a:pt x="25" y="0"/>
                      </a:cubicBezTo>
                      <a:cubicBezTo>
                        <a:pt x="8" y="0"/>
                        <a:pt x="8" y="0"/>
                        <a:pt x="8" y="0"/>
                      </a:cubicBezTo>
                      <a:cubicBezTo>
                        <a:pt x="4" y="0"/>
                        <a:pt x="0" y="4"/>
                        <a:pt x="0" y="8"/>
                      </a:cubicBezTo>
                      <a:cubicBezTo>
                        <a:pt x="0" y="32"/>
                        <a:pt x="0" y="32"/>
                        <a:pt x="0" y="32"/>
                      </a:cubicBezTo>
                      <a:cubicBezTo>
                        <a:pt x="64" y="32"/>
                        <a:pt x="64" y="32"/>
                        <a:pt x="64" y="32"/>
                      </a:cubicBezTo>
                      <a:cubicBezTo>
                        <a:pt x="64" y="8"/>
                        <a:pt x="64" y="8"/>
                        <a:pt x="64" y="8"/>
                      </a:cubicBezTo>
                      <a:cubicBezTo>
                        <a:pt x="64" y="4"/>
                        <a:pt x="60" y="0"/>
                        <a:pt x="56"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86" name="Freeform 50">
                  <a:extLst>
                    <a:ext uri="{FF2B5EF4-FFF2-40B4-BE49-F238E27FC236}">
                      <a16:creationId xmlns:a16="http://schemas.microsoft.com/office/drawing/2014/main" id="{1B256F4A-1732-6141-AB36-2663B428DE73}"/>
                    </a:ext>
                  </a:extLst>
                </p:cNvPr>
                <p:cNvSpPr>
                  <a:spLocks/>
                </p:cNvSpPr>
                <p:nvPr/>
              </p:nvSpPr>
              <p:spPr bwMode="auto">
                <a:xfrm>
                  <a:off x="8950325" y="5214448"/>
                  <a:ext cx="241300" cy="60325"/>
                </a:xfrm>
                <a:custGeom>
                  <a:avLst/>
                  <a:gdLst>
                    <a:gd name="T0" fmla="*/ 8 w 64"/>
                    <a:gd name="T1" fmla="*/ 8 h 16"/>
                    <a:gd name="T2" fmla="*/ 30 w 64"/>
                    <a:gd name="T3" fmla="*/ 8 h 16"/>
                    <a:gd name="T4" fmla="*/ 30 w 64"/>
                    <a:gd name="T5" fmla="*/ 12 h 16"/>
                    <a:gd name="T6" fmla="*/ 20 w 64"/>
                    <a:gd name="T7" fmla="*/ 12 h 16"/>
                    <a:gd name="T8" fmla="*/ 18 w 64"/>
                    <a:gd name="T9" fmla="*/ 14 h 16"/>
                    <a:gd name="T10" fmla="*/ 20 w 64"/>
                    <a:gd name="T11" fmla="*/ 16 h 16"/>
                    <a:gd name="T12" fmla="*/ 44 w 64"/>
                    <a:gd name="T13" fmla="*/ 16 h 16"/>
                    <a:gd name="T14" fmla="*/ 46 w 64"/>
                    <a:gd name="T15" fmla="*/ 14 h 16"/>
                    <a:gd name="T16" fmla="*/ 44 w 64"/>
                    <a:gd name="T17" fmla="*/ 12 h 16"/>
                    <a:gd name="T18" fmla="*/ 34 w 64"/>
                    <a:gd name="T19" fmla="*/ 12 h 16"/>
                    <a:gd name="T20" fmla="*/ 34 w 64"/>
                    <a:gd name="T21" fmla="*/ 8 h 16"/>
                    <a:gd name="T22" fmla="*/ 56 w 64"/>
                    <a:gd name="T23" fmla="*/ 8 h 16"/>
                    <a:gd name="T24" fmla="*/ 64 w 64"/>
                    <a:gd name="T25" fmla="*/ 0 h 16"/>
                    <a:gd name="T26" fmla="*/ 0 w 64"/>
                    <a:gd name="T27" fmla="*/ 0 h 16"/>
                    <a:gd name="T28" fmla="*/ 8 w 64"/>
                    <a:gd name="T2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16">
                      <a:moveTo>
                        <a:pt x="8" y="8"/>
                      </a:moveTo>
                      <a:cubicBezTo>
                        <a:pt x="30" y="8"/>
                        <a:pt x="30" y="8"/>
                        <a:pt x="30" y="8"/>
                      </a:cubicBezTo>
                      <a:cubicBezTo>
                        <a:pt x="30" y="12"/>
                        <a:pt x="30" y="12"/>
                        <a:pt x="30" y="12"/>
                      </a:cubicBezTo>
                      <a:cubicBezTo>
                        <a:pt x="20" y="12"/>
                        <a:pt x="20" y="12"/>
                        <a:pt x="20" y="12"/>
                      </a:cubicBezTo>
                      <a:cubicBezTo>
                        <a:pt x="19" y="12"/>
                        <a:pt x="18" y="13"/>
                        <a:pt x="18" y="14"/>
                      </a:cubicBezTo>
                      <a:cubicBezTo>
                        <a:pt x="18" y="15"/>
                        <a:pt x="19" y="16"/>
                        <a:pt x="20" y="16"/>
                      </a:cubicBezTo>
                      <a:cubicBezTo>
                        <a:pt x="44" y="16"/>
                        <a:pt x="44" y="16"/>
                        <a:pt x="44" y="16"/>
                      </a:cubicBezTo>
                      <a:cubicBezTo>
                        <a:pt x="45" y="16"/>
                        <a:pt x="46" y="15"/>
                        <a:pt x="46" y="14"/>
                      </a:cubicBezTo>
                      <a:cubicBezTo>
                        <a:pt x="46" y="13"/>
                        <a:pt x="45" y="12"/>
                        <a:pt x="44" y="12"/>
                      </a:cubicBezTo>
                      <a:cubicBezTo>
                        <a:pt x="34" y="12"/>
                        <a:pt x="34" y="12"/>
                        <a:pt x="34" y="12"/>
                      </a:cubicBezTo>
                      <a:cubicBezTo>
                        <a:pt x="34" y="8"/>
                        <a:pt x="34" y="8"/>
                        <a:pt x="34" y="8"/>
                      </a:cubicBezTo>
                      <a:cubicBezTo>
                        <a:pt x="56" y="8"/>
                        <a:pt x="56" y="8"/>
                        <a:pt x="56" y="8"/>
                      </a:cubicBezTo>
                      <a:cubicBezTo>
                        <a:pt x="60" y="8"/>
                        <a:pt x="64" y="4"/>
                        <a:pt x="64" y="0"/>
                      </a:cubicBezTo>
                      <a:cubicBezTo>
                        <a:pt x="0" y="0"/>
                        <a:pt x="0" y="0"/>
                        <a:pt x="0" y="0"/>
                      </a:cubicBezTo>
                      <a:cubicBezTo>
                        <a:pt x="0" y="4"/>
                        <a:pt x="4" y="8"/>
                        <a:pt x="8" y="8"/>
                      </a:cubicBezTo>
                      <a:close/>
                    </a:path>
                  </a:pathLst>
                </a:cu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sp>
              <p:nvSpPr>
                <p:cNvPr id="87" name="Freeform 51">
                  <a:extLst>
                    <a:ext uri="{FF2B5EF4-FFF2-40B4-BE49-F238E27FC236}">
                      <a16:creationId xmlns:a16="http://schemas.microsoft.com/office/drawing/2014/main" id="{9542F952-A4EE-9F44-B283-640A10C0E6E6}"/>
                    </a:ext>
                  </a:extLst>
                </p:cNvPr>
                <p:cNvSpPr>
                  <a:spLocks/>
                </p:cNvSpPr>
                <p:nvPr/>
              </p:nvSpPr>
              <p:spPr bwMode="auto">
                <a:xfrm>
                  <a:off x="9131300" y="4912823"/>
                  <a:ext cx="179388" cy="166688"/>
                </a:xfrm>
                <a:custGeom>
                  <a:avLst/>
                  <a:gdLst>
                    <a:gd name="T0" fmla="*/ 12 w 48"/>
                    <a:gd name="T1" fmla="*/ 24 h 44"/>
                    <a:gd name="T2" fmla="*/ 48 w 48"/>
                    <a:gd name="T3" fmla="*/ 24 h 44"/>
                    <a:gd name="T4" fmla="*/ 48 w 48"/>
                    <a:gd name="T5" fmla="*/ 8 h 44"/>
                    <a:gd name="T6" fmla="*/ 40 w 48"/>
                    <a:gd name="T7" fmla="*/ 0 h 44"/>
                    <a:gd name="T8" fmla="*/ 8 w 48"/>
                    <a:gd name="T9" fmla="*/ 0 h 44"/>
                    <a:gd name="T10" fmla="*/ 0 w 48"/>
                    <a:gd name="T11" fmla="*/ 4 h 44"/>
                    <a:gd name="T12" fmla="*/ 6 w 48"/>
                    <a:gd name="T13" fmla="*/ 6 h 44"/>
                    <a:gd name="T14" fmla="*/ 12 w 48"/>
                    <a:gd name="T15" fmla="*/ 12 h 44"/>
                    <a:gd name="T16" fmla="*/ 14 w 48"/>
                    <a:gd name="T17" fmla="*/ 14 h 44"/>
                    <a:gd name="T18" fmla="*/ 14 w 48"/>
                    <a:gd name="T19" fmla="*/ 18 h 44"/>
                    <a:gd name="T20" fmla="*/ 12 w 48"/>
                    <a:gd name="T21" fmla="*/ 20 h 44"/>
                    <a:gd name="T22" fmla="*/ 6 w 48"/>
                    <a:gd name="T23" fmla="*/ 26 h 44"/>
                    <a:gd name="T24" fmla="*/ 0 w 48"/>
                    <a:gd name="T25" fmla="*/ 28 h 44"/>
                    <a:gd name="T26" fmla="*/ 0 w 48"/>
                    <a:gd name="T27" fmla="*/ 28 h 44"/>
                    <a:gd name="T28" fmla="*/ 8 w 48"/>
                    <a:gd name="T29" fmla="*/ 36 h 44"/>
                    <a:gd name="T30" fmla="*/ 22 w 48"/>
                    <a:gd name="T31" fmla="*/ 36 h 44"/>
                    <a:gd name="T32" fmla="*/ 22 w 48"/>
                    <a:gd name="T33" fmla="*/ 40 h 44"/>
                    <a:gd name="T34" fmla="*/ 18 w 48"/>
                    <a:gd name="T35" fmla="*/ 40 h 44"/>
                    <a:gd name="T36" fmla="*/ 16 w 48"/>
                    <a:gd name="T37" fmla="*/ 42 h 44"/>
                    <a:gd name="T38" fmla="*/ 18 w 48"/>
                    <a:gd name="T39" fmla="*/ 44 h 44"/>
                    <a:gd name="T40" fmla="*/ 30 w 48"/>
                    <a:gd name="T41" fmla="*/ 44 h 44"/>
                    <a:gd name="T42" fmla="*/ 32 w 48"/>
                    <a:gd name="T43" fmla="*/ 42 h 44"/>
                    <a:gd name="T44" fmla="*/ 30 w 48"/>
                    <a:gd name="T45" fmla="*/ 40 h 44"/>
                    <a:gd name="T46" fmla="*/ 26 w 48"/>
                    <a:gd name="T47" fmla="*/ 40 h 44"/>
                    <a:gd name="T48" fmla="*/ 26 w 48"/>
                    <a:gd name="T49" fmla="*/ 36 h 44"/>
                    <a:gd name="T50" fmla="*/ 40 w 48"/>
                    <a:gd name="T51" fmla="*/ 36 h 44"/>
                    <a:gd name="T52" fmla="*/ 48 w 48"/>
                    <a:gd name="T53" fmla="*/ 28 h 44"/>
                    <a:gd name="T54" fmla="*/ 12 w 48"/>
                    <a:gd name="T55" fmla="*/ 28 h 44"/>
                    <a:gd name="T56" fmla="*/ 10 w 48"/>
                    <a:gd name="T57" fmla="*/ 26 h 44"/>
                    <a:gd name="T58" fmla="*/ 12 w 48"/>
                    <a:gd name="T59"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44">
                      <a:moveTo>
                        <a:pt x="12" y="24"/>
                      </a:moveTo>
                      <a:cubicBezTo>
                        <a:pt x="48" y="24"/>
                        <a:pt x="48" y="24"/>
                        <a:pt x="48" y="24"/>
                      </a:cubicBezTo>
                      <a:cubicBezTo>
                        <a:pt x="48" y="8"/>
                        <a:pt x="48" y="8"/>
                        <a:pt x="48" y="8"/>
                      </a:cubicBezTo>
                      <a:cubicBezTo>
                        <a:pt x="48" y="4"/>
                        <a:pt x="44" y="0"/>
                        <a:pt x="40" y="0"/>
                      </a:cubicBezTo>
                      <a:cubicBezTo>
                        <a:pt x="8" y="0"/>
                        <a:pt x="8" y="0"/>
                        <a:pt x="8" y="0"/>
                      </a:cubicBezTo>
                      <a:cubicBezTo>
                        <a:pt x="6" y="0"/>
                        <a:pt x="1" y="1"/>
                        <a:pt x="0" y="4"/>
                      </a:cubicBezTo>
                      <a:cubicBezTo>
                        <a:pt x="2" y="4"/>
                        <a:pt x="5" y="4"/>
                        <a:pt x="6" y="6"/>
                      </a:cubicBezTo>
                      <a:cubicBezTo>
                        <a:pt x="12" y="12"/>
                        <a:pt x="12" y="12"/>
                        <a:pt x="12" y="12"/>
                      </a:cubicBezTo>
                      <a:cubicBezTo>
                        <a:pt x="13" y="12"/>
                        <a:pt x="13" y="13"/>
                        <a:pt x="14" y="14"/>
                      </a:cubicBezTo>
                      <a:cubicBezTo>
                        <a:pt x="14" y="15"/>
                        <a:pt x="14" y="17"/>
                        <a:pt x="14" y="18"/>
                      </a:cubicBezTo>
                      <a:cubicBezTo>
                        <a:pt x="13" y="19"/>
                        <a:pt x="13" y="20"/>
                        <a:pt x="12" y="20"/>
                      </a:cubicBezTo>
                      <a:cubicBezTo>
                        <a:pt x="6" y="26"/>
                        <a:pt x="6" y="26"/>
                        <a:pt x="6" y="26"/>
                      </a:cubicBezTo>
                      <a:cubicBezTo>
                        <a:pt x="5" y="28"/>
                        <a:pt x="2" y="28"/>
                        <a:pt x="0" y="28"/>
                      </a:cubicBezTo>
                      <a:cubicBezTo>
                        <a:pt x="0" y="28"/>
                        <a:pt x="0" y="28"/>
                        <a:pt x="0" y="28"/>
                      </a:cubicBezTo>
                      <a:cubicBezTo>
                        <a:pt x="0" y="33"/>
                        <a:pt x="3" y="36"/>
                        <a:pt x="8" y="36"/>
                      </a:cubicBezTo>
                      <a:cubicBezTo>
                        <a:pt x="22" y="36"/>
                        <a:pt x="22" y="36"/>
                        <a:pt x="22" y="36"/>
                      </a:cubicBezTo>
                      <a:cubicBezTo>
                        <a:pt x="22" y="40"/>
                        <a:pt x="22" y="40"/>
                        <a:pt x="22" y="40"/>
                      </a:cubicBezTo>
                      <a:cubicBezTo>
                        <a:pt x="18" y="40"/>
                        <a:pt x="18" y="40"/>
                        <a:pt x="18" y="40"/>
                      </a:cubicBezTo>
                      <a:cubicBezTo>
                        <a:pt x="17" y="40"/>
                        <a:pt x="16" y="41"/>
                        <a:pt x="16" y="42"/>
                      </a:cubicBezTo>
                      <a:cubicBezTo>
                        <a:pt x="16" y="43"/>
                        <a:pt x="17" y="44"/>
                        <a:pt x="18" y="44"/>
                      </a:cubicBezTo>
                      <a:cubicBezTo>
                        <a:pt x="30" y="44"/>
                        <a:pt x="30" y="44"/>
                        <a:pt x="30" y="44"/>
                      </a:cubicBezTo>
                      <a:cubicBezTo>
                        <a:pt x="31" y="44"/>
                        <a:pt x="32" y="43"/>
                        <a:pt x="32" y="42"/>
                      </a:cubicBezTo>
                      <a:cubicBezTo>
                        <a:pt x="32" y="41"/>
                        <a:pt x="31" y="40"/>
                        <a:pt x="30" y="40"/>
                      </a:cubicBezTo>
                      <a:cubicBezTo>
                        <a:pt x="26" y="40"/>
                        <a:pt x="26" y="40"/>
                        <a:pt x="26" y="40"/>
                      </a:cubicBezTo>
                      <a:cubicBezTo>
                        <a:pt x="26" y="36"/>
                        <a:pt x="26" y="36"/>
                        <a:pt x="26" y="36"/>
                      </a:cubicBezTo>
                      <a:cubicBezTo>
                        <a:pt x="40" y="36"/>
                        <a:pt x="40" y="36"/>
                        <a:pt x="40" y="36"/>
                      </a:cubicBezTo>
                      <a:cubicBezTo>
                        <a:pt x="44" y="36"/>
                        <a:pt x="48" y="32"/>
                        <a:pt x="48" y="28"/>
                      </a:cubicBezTo>
                      <a:cubicBezTo>
                        <a:pt x="12" y="28"/>
                        <a:pt x="12" y="28"/>
                        <a:pt x="12" y="28"/>
                      </a:cubicBezTo>
                      <a:cubicBezTo>
                        <a:pt x="11" y="28"/>
                        <a:pt x="10" y="27"/>
                        <a:pt x="10" y="26"/>
                      </a:cubicBezTo>
                      <a:cubicBezTo>
                        <a:pt x="10" y="25"/>
                        <a:pt x="11" y="24"/>
                        <a:pt x="12" y="24"/>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id-ID"/>
                </a:p>
              </p:txBody>
            </p:sp>
            <p:sp>
              <p:nvSpPr>
                <p:cNvPr id="88" name="Freeform 52">
                  <a:extLst>
                    <a:ext uri="{FF2B5EF4-FFF2-40B4-BE49-F238E27FC236}">
                      <a16:creationId xmlns:a16="http://schemas.microsoft.com/office/drawing/2014/main" id="{8E79AB18-B287-0043-A79A-AB36DCD83231}"/>
                    </a:ext>
                  </a:extLst>
                </p:cNvPr>
                <p:cNvSpPr>
                  <a:spLocks/>
                </p:cNvSpPr>
                <p:nvPr/>
              </p:nvSpPr>
              <p:spPr bwMode="auto">
                <a:xfrm>
                  <a:off x="9040813" y="4942986"/>
                  <a:ext cx="128588" cy="147638"/>
                </a:xfrm>
                <a:custGeom>
                  <a:avLst/>
                  <a:gdLst>
                    <a:gd name="T0" fmla="*/ 1 w 34"/>
                    <a:gd name="T1" fmla="*/ 30 h 39"/>
                    <a:gd name="T2" fmla="*/ 2 w 34"/>
                    <a:gd name="T3" fmla="*/ 32 h 39"/>
                    <a:gd name="T4" fmla="*/ 9 w 34"/>
                    <a:gd name="T5" fmla="*/ 38 h 39"/>
                    <a:gd name="T6" fmla="*/ 9 w 34"/>
                    <a:gd name="T7" fmla="*/ 39 h 39"/>
                    <a:gd name="T8" fmla="*/ 11 w 34"/>
                    <a:gd name="T9" fmla="*/ 39 h 39"/>
                    <a:gd name="T10" fmla="*/ 11 w 34"/>
                    <a:gd name="T11" fmla="*/ 38 h 39"/>
                    <a:gd name="T12" fmla="*/ 18 w 34"/>
                    <a:gd name="T13" fmla="*/ 32 h 39"/>
                    <a:gd name="T14" fmla="*/ 19 w 34"/>
                    <a:gd name="T15" fmla="*/ 30 h 39"/>
                    <a:gd name="T16" fmla="*/ 19 w 34"/>
                    <a:gd name="T17" fmla="*/ 28 h 39"/>
                    <a:gd name="T18" fmla="*/ 19 w 34"/>
                    <a:gd name="T19" fmla="*/ 28 h 39"/>
                    <a:gd name="T20" fmla="*/ 17 w 34"/>
                    <a:gd name="T21" fmla="*/ 28 h 39"/>
                    <a:gd name="T22" fmla="*/ 17 w 34"/>
                    <a:gd name="T23" fmla="*/ 28 h 39"/>
                    <a:gd name="T24" fmla="*/ 14 w 34"/>
                    <a:gd name="T25" fmla="*/ 30 h 39"/>
                    <a:gd name="T26" fmla="*/ 12 w 34"/>
                    <a:gd name="T27" fmla="*/ 32 h 39"/>
                    <a:gd name="T28" fmla="*/ 12 w 34"/>
                    <a:gd name="T29" fmla="*/ 26 h 39"/>
                    <a:gd name="T30" fmla="*/ 26 w 34"/>
                    <a:gd name="T31" fmla="*/ 9 h 39"/>
                    <a:gd name="T32" fmla="*/ 24 w 34"/>
                    <a:gd name="T33" fmla="*/ 13 h 39"/>
                    <a:gd name="T34" fmla="*/ 24 w 34"/>
                    <a:gd name="T35" fmla="*/ 14 h 39"/>
                    <a:gd name="T36" fmla="*/ 25 w 34"/>
                    <a:gd name="T37" fmla="*/ 15 h 39"/>
                    <a:gd name="T38" fmla="*/ 27 w 34"/>
                    <a:gd name="T39" fmla="*/ 15 h 39"/>
                    <a:gd name="T40" fmla="*/ 33 w 34"/>
                    <a:gd name="T41" fmla="*/ 9 h 39"/>
                    <a:gd name="T42" fmla="*/ 34 w 34"/>
                    <a:gd name="T43" fmla="*/ 9 h 39"/>
                    <a:gd name="T44" fmla="*/ 34 w 34"/>
                    <a:gd name="T45" fmla="*/ 7 h 39"/>
                    <a:gd name="T46" fmla="*/ 33 w 34"/>
                    <a:gd name="T47" fmla="*/ 7 h 39"/>
                    <a:gd name="T48" fmla="*/ 27 w 34"/>
                    <a:gd name="T49" fmla="*/ 1 h 39"/>
                    <a:gd name="T50" fmla="*/ 25 w 34"/>
                    <a:gd name="T51" fmla="*/ 1 h 39"/>
                    <a:gd name="T52" fmla="*/ 24 w 34"/>
                    <a:gd name="T53" fmla="*/ 2 h 39"/>
                    <a:gd name="T54" fmla="*/ 24 w 34"/>
                    <a:gd name="T55" fmla="*/ 3 h 39"/>
                    <a:gd name="T56" fmla="*/ 26 w 34"/>
                    <a:gd name="T57" fmla="*/ 6 h 39"/>
                    <a:gd name="T58" fmla="*/ 8 w 34"/>
                    <a:gd name="T59" fmla="*/ 26 h 39"/>
                    <a:gd name="T60" fmla="*/ 8 w 34"/>
                    <a:gd name="T61" fmla="*/ 32 h 39"/>
                    <a:gd name="T62" fmla="*/ 6 w 34"/>
                    <a:gd name="T63" fmla="*/ 30 h 39"/>
                    <a:gd name="T64" fmla="*/ 3 w 34"/>
                    <a:gd name="T65" fmla="*/ 28 h 39"/>
                    <a:gd name="T66" fmla="*/ 1 w 34"/>
                    <a:gd name="T67" fmla="*/ 28 h 39"/>
                    <a:gd name="T68" fmla="*/ 1 w 34"/>
                    <a:gd name="T69"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9">
                      <a:moveTo>
                        <a:pt x="1" y="30"/>
                      </a:moveTo>
                      <a:cubicBezTo>
                        <a:pt x="2" y="32"/>
                        <a:pt x="2" y="32"/>
                        <a:pt x="2" y="32"/>
                      </a:cubicBezTo>
                      <a:cubicBezTo>
                        <a:pt x="9" y="38"/>
                        <a:pt x="9" y="38"/>
                        <a:pt x="9" y="38"/>
                      </a:cubicBezTo>
                      <a:cubicBezTo>
                        <a:pt x="9" y="39"/>
                        <a:pt x="9" y="39"/>
                        <a:pt x="9" y="39"/>
                      </a:cubicBezTo>
                      <a:cubicBezTo>
                        <a:pt x="10" y="39"/>
                        <a:pt x="10" y="39"/>
                        <a:pt x="11" y="39"/>
                      </a:cubicBezTo>
                      <a:cubicBezTo>
                        <a:pt x="11" y="39"/>
                        <a:pt x="11" y="39"/>
                        <a:pt x="11" y="38"/>
                      </a:cubicBezTo>
                      <a:cubicBezTo>
                        <a:pt x="18" y="32"/>
                        <a:pt x="18" y="32"/>
                        <a:pt x="18" y="32"/>
                      </a:cubicBezTo>
                      <a:cubicBezTo>
                        <a:pt x="19" y="30"/>
                        <a:pt x="19" y="30"/>
                        <a:pt x="19" y="30"/>
                      </a:cubicBezTo>
                      <a:cubicBezTo>
                        <a:pt x="20" y="30"/>
                        <a:pt x="20" y="28"/>
                        <a:pt x="19" y="28"/>
                      </a:cubicBezTo>
                      <a:cubicBezTo>
                        <a:pt x="19" y="28"/>
                        <a:pt x="19" y="28"/>
                        <a:pt x="19" y="28"/>
                      </a:cubicBezTo>
                      <a:cubicBezTo>
                        <a:pt x="19" y="27"/>
                        <a:pt x="17" y="27"/>
                        <a:pt x="17" y="28"/>
                      </a:cubicBezTo>
                      <a:cubicBezTo>
                        <a:pt x="17" y="28"/>
                        <a:pt x="17" y="28"/>
                        <a:pt x="17" y="28"/>
                      </a:cubicBezTo>
                      <a:cubicBezTo>
                        <a:pt x="14" y="30"/>
                        <a:pt x="14" y="30"/>
                        <a:pt x="14" y="30"/>
                      </a:cubicBezTo>
                      <a:cubicBezTo>
                        <a:pt x="12" y="32"/>
                        <a:pt x="12" y="32"/>
                        <a:pt x="12" y="32"/>
                      </a:cubicBezTo>
                      <a:cubicBezTo>
                        <a:pt x="12" y="26"/>
                        <a:pt x="12" y="26"/>
                        <a:pt x="12" y="26"/>
                      </a:cubicBezTo>
                      <a:cubicBezTo>
                        <a:pt x="12" y="12"/>
                        <a:pt x="22" y="9"/>
                        <a:pt x="26" y="9"/>
                      </a:cubicBezTo>
                      <a:cubicBezTo>
                        <a:pt x="24" y="13"/>
                        <a:pt x="24" y="13"/>
                        <a:pt x="24" y="13"/>
                      </a:cubicBezTo>
                      <a:cubicBezTo>
                        <a:pt x="24" y="13"/>
                        <a:pt x="24" y="14"/>
                        <a:pt x="24" y="14"/>
                      </a:cubicBezTo>
                      <a:cubicBezTo>
                        <a:pt x="24" y="15"/>
                        <a:pt x="24" y="15"/>
                        <a:pt x="25" y="15"/>
                      </a:cubicBezTo>
                      <a:cubicBezTo>
                        <a:pt x="25" y="16"/>
                        <a:pt x="27" y="16"/>
                        <a:pt x="27" y="15"/>
                      </a:cubicBezTo>
                      <a:cubicBezTo>
                        <a:pt x="33" y="9"/>
                        <a:pt x="33" y="9"/>
                        <a:pt x="33" y="9"/>
                      </a:cubicBezTo>
                      <a:cubicBezTo>
                        <a:pt x="34" y="9"/>
                        <a:pt x="34" y="9"/>
                        <a:pt x="34" y="9"/>
                      </a:cubicBezTo>
                      <a:cubicBezTo>
                        <a:pt x="34" y="8"/>
                        <a:pt x="34" y="8"/>
                        <a:pt x="34" y="7"/>
                      </a:cubicBezTo>
                      <a:cubicBezTo>
                        <a:pt x="34" y="7"/>
                        <a:pt x="34" y="7"/>
                        <a:pt x="33" y="7"/>
                      </a:cubicBezTo>
                      <a:cubicBezTo>
                        <a:pt x="27" y="1"/>
                        <a:pt x="27" y="1"/>
                        <a:pt x="27" y="1"/>
                      </a:cubicBezTo>
                      <a:cubicBezTo>
                        <a:pt x="27" y="0"/>
                        <a:pt x="25" y="0"/>
                        <a:pt x="25" y="1"/>
                      </a:cubicBezTo>
                      <a:cubicBezTo>
                        <a:pt x="24" y="1"/>
                        <a:pt x="24" y="1"/>
                        <a:pt x="24" y="2"/>
                      </a:cubicBezTo>
                      <a:cubicBezTo>
                        <a:pt x="24" y="2"/>
                        <a:pt x="24" y="3"/>
                        <a:pt x="24" y="3"/>
                      </a:cubicBezTo>
                      <a:cubicBezTo>
                        <a:pt x="26" y="6"/>
                        <a:pt x="26" y="6"/>
                        <a:pt x="26" y="6"/>
                      </a:cubicBezTo>
                      <a:cubicBezTo>
                        <a:pt x="13" y="7"/>
                        <a:pt x="8" y="15"/>
                        <a:pt x="8" y="26"/>
                      </a:cubicBezTo>
                      <a:cubicBezTo>
                        <a:pt x="8" y="32"/>
                        <a:pt x="8" y="32"/>
                        <a:pt x="8" y="32"/>
                      </a:cubicBezTo>
                      <a:cubicBezTo>
                        <a:pt x="6" y="30"/>
                        <a:pt x="6" y="30"/>
                        <a:pt x="6" y="30"/>
                      </a:cubicBezTo>
                      <a:cubicBezTo>
                        <a:pt x="3" y="28"/>
                        <a:pt x="3" y="28"/>
                        <a:pt x="3" y="28"/>
                      </a:cubicBezTo>
                      <a:cubicBezTo>
                        <a:pt x="3" y="27"/>
                        <a:pt x="1" y="27"/>
                        <a:pt x="1" y="28"/>
                      </a:cubicBezTo>
                      <a:cubicBezTo>
                        <a:pt x="0" y="28"/>
                        <a:pt x="0" y="30"/>
                        <a:pt x="1" y="30"/>
                      </a:cubicBezTo>
                      <a:close/>
                    </a:path>
                  </a:pathLst>
                </a:cu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70" name="Title 3">
                <a:extLst>
                  <a:ext uri="{FF2B5EF4-FFF2-40B4-BE49-F238E27FC236}">
                    <a16:creationId xmlns:a16="http://schemas.microsoft.com/office/drawing/2014/main" id="{18AF56A2-F98A-654C-B671-DA09B5AB6499}"/>
                  </a:ext>
                </a:extLst>
              </p:cNvPr>
              <p:cNvSpPr txBox="1">
                <a:spLocks/>
              </p:cNvSpPr>
              <p:nvPr/>
            </p:nvSpPr>
            <p:spPr>
              <a:xfrm>
                <a:off x="9344772" y="3554487"/>
                <a:ext cx="1722133"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Botnet Attack</a:t>
                </a:r>
              </a:p>
            </p:txBody>
          </p:sp>
          <p:grpSp>
            <p:nvGrpSpPr>
              <p:cNvPr id="71" name="Group 70">
                <a:extLst>
                  <a:ext uri="{FF2B5EF4-FFF2-40B4-BE49-F238E27FC236}">
                    <a16:creationId xmlns:a16="http://schemas.microsoft.com/office/drawing/2014/main" id="{A73FE37E-BC59-7F41-8619-E7EE9C75422E}"/>
                  </a:ext>
                </a:extLst>
              </p:cNvPr>
              <p:cNvGrpSpPr/>
              <p:nvPr/>
            </p:nvGrpSpPr>
            <p:grpSpPr>
              <a:xfrm>
                <a:off x="8794263" y="3471255"/>
                <a:ext cx="346075" cy="360363"/>
                <a:chOff x="9022743" y="5419277"/>
                <a:chExt cx="346075" cy="360363"/>
              </a:xfrm>
            </p:grpSpPr>
            <p:sp>
              <p:nvSpPr>
                <p:cNvPr id="72" name="Freeform 252">
                  <a:extLst>
                    <a:ext uri="{FF2B5EF4-FFF2-40B4-BE49-F238E27FC236}">
                      <a16:creationId xmlns:a16="http://schemas.microsoft.com/office/drawing/2014/main" id="{0F22D82C-EC65-ED46-B554-A2374BD72579}"/>
                    </a:ext>
                  </a:extLst>
                </p:cNvPr>
                <p:cNvSpPr>
                  <a:spLocks/>
                </p:cNvSpPr>
                <p:nvPr/>
              </p:nvSpPr>
              <p:spPr bwMode="auto">
                <a:xfrm>
                  <a:off x="9022743" y="5719315"/>
                  <a:ext cx="346075" cy="60325"/>
                </a:xfrm>
                <a:custGeom>
                  <a:avLst/>
                  <a:gdLst>
                    <a:gd name="T0" fmla="*/ 90 w 92"/>
                    <a:gd name="T1" fmla="*/ 12 h 16"/>
                    <a:gd name="T2" fmla="*/ 48 w 92"/>
                    <a:gd name="T3" fmla="*/ 12 h 16"/>
                    <a:gd name="T4" fmla="*/ 48 w 92"/>
                    <a:gd name="T5" fmla="*/ 0 h 16"/>
                    <a:gd name="T6" fmla="*/ 44 w 92"/>
                    <a:gd name="T7" fmla="*/ 0 h 16"/>
                    <a:gd name="T8" fmla="*/ 44 w 92"/>
                    <a:gd name="T9" fmla="*/ 12 h 16"/>
                    <a:gd name="T10" fmla="*/ 2 w 92"/>
                    <a:gd name="T11" fmla="*/ 12 h 16"/>
                    <a:gd name="T12" fmla="*/ 0 w 92"/>
                    <a:gd name="T13" fmla="*/ 14 h 16"/>
                    <a:gd name="T14" fmla="*/ 2 w 92"/>
                    <a:gd name="T15" fmla="*/ 16 h 16"/>
                    <a:gd name="T16" fmla="*/ 90 w 92"/>
                    <a:gd name="T17" fmla="*/ 16 h 16"/>
                    <a:gd name="T18" fmla="*/ 92 w 92"/>
                    <a:gd name="T19" fmla="*/ 14 h 16"/>
                    <a:gd name="T20" fmla="*/ 90 w 92"/>
                    <a:gd name="T21"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6">
                      <a:moveTo>
                        <a:pt x="90" y="12"/>
                      </a:moveTo>
                      <a:cubicBezTo>
                        <a:pt x="48" y="12"/>
                        <a:pt x="48" y="12"/>
                        <a:pt x="48" y="12"/>
                      </a:cubicBezTo>
                      <a:cubicBezTo>
                        <a:pt x="48" y="0"/>
                        <a:pt x="48" y="0"/>
                        <a:pt x="48" y="0"/>
                      </a:cubicBezTo>
                      <a:cubicBezTo>
                        <a:pt x="44" y="0"/>
                        <a:pt x="44" y="0"/>
                        <a:pt x="44" y="0"/>
                      </a:cubicBezTo>
                      <a:cubicBezTo>
                        <a:pt x="44" y="12"/>
                        <a:pt x="44" y="12"/>
                        <a:pt x="44" y="12"/>
                      </a:cubicBezTo>
                      <a:cubicBezTo>
                        <a:pt x="2" y="12"/>
                        <a:pt x="2" y="12"/>
                        <a:pt x="2" y="12"/>
                      </a:cubicBezTo>
                      <a:cubicBezTo>
                        <a:pt x="1" y="12"/>
                        <a:pt x="0" y="13"/>
                        <a:pt x="0" y="14"/>
                      </a:cubicBezTo>
                      <a:cubicBezTo>
                        <a:pt x="0" y="15"/>
                        <a:pt x="1" y="16"/>
                        <a:pt x="2" y="16"/>
                      </a:cubicBezTo>
                      <a:cubicBezTo>
                        <a:pt x="90" y="16"/>
                        <a:pt x="90" y="16"/>
                        <a:pt x="90" y="16"/>
                      </a:cubicBezTo>
                      <a:cubicBezTo>
                        <a:pt x="91" y="16"/>
                        <a:pt x="92" y="15"/>
                        <a:pt x="92" y="14"/>
                      </a:cubicBezTo>
                      <a:cubicBezTo>
                        <a:pt x="92" y="13"/>
                        <a:pt x="91" y="12"/>
                        <a:pt x="90" y="12"/>
                      </a:cubicBezTo>
                      <a:close/>
                    </a:path>
                  </a:pathLst>
                </a:custGeom>
                <a:solidFill>
                  <a:srgbClr val="2C4D88"/>
                </a:solidFill>
                <a:ln>
                  <a:noFill/>
                </a:ln>
              </p:spPr>
              <p:txBody>
                <a:bodyPr vert="horz" wrap="square" lIns="91440" tIns="45720" rIns="91440" bIns="45720" numCol="1" anchor="t" anchorCtr="0" compatLnSpc="1">
                  <a:prstTxWarp prst="textNoShape">
                    <a:avLst/>
                  </a:prstTxWarp>
                </a:bodyPr>
                <a:lstStyle/>
                <a:p>
                  <a:endParaRPr lang="id-ID"/>
                </a:p>
              </p:txBody>
            </p:sp>
            <p:sp>
              <p:nvSpPr>
                <p:cNvPr id="73" name="Freeform 253">
                  <a:extLst>
                    <a:ext uri="{FF2B5EF4-FFF2-40B4-BE49-F238E27FC236}">
                      <a16:creationId xmlns:a16="http://schemas.microsoft.com/office/drawing/2014/main" id="{4C18DD56-4066-754E-914A-D2A8ACA26E43}"/>
                    </a:ext>
                  </a:extLst>
                </p:cNvPr>
                <p:cNvSpPr>
                  <a:spLocks/>
                </p:cNvSpPr>
                <p:nvPr/>
              </p:nvSpPr>
              <p:spPr bwMode="auto">
                <a:xfrm>
                  <a:off x="9052906" y="5570090"/>
                  <a:ext cx="87313" cy="44450"/>
                </a:xfrm>
                <a:custGeom>
                  <a:avLst/>
                  <a:gdLst>
                    <a:gd name="T0" fmla="*/ 21 w 23"/>
                    <a:gd name="T1" fmla="*/ 0 h 12"/>
                    <a:gd name="T2" fmla="*/ 0 w 23"/>
                    <a:gd name="T3" fmla="*/ 0 h 12"/>
                    <a:gd name="T4" fmla="*/ 3 w 23"/>
                    <a:gd name="T5" fmla="*/ 12 h 12"/>
                    <a:gd name="T6" fmla="*/ 23 w 23"/>
                    <a:gd name="T7" fmla="*/ 12 h 12"/>
                    <a:gd name="T8" fmla="*/ 21 w 23"/>
                    <a:gd name="T9" fmla="*/ 0 h 12"/>
                  </a:gdLst>
                  <a:ahLst/>
                  <a:cxnLst>
                    <a:cxn ang="0">
                      <a:pos x="T0" y="T1"/>
                    </a:cxn>
                    <a:cxn ang="0">
                      <a:pos x="T2" y="T3"/>
                    </a:cxn>
                    <a:cxn ang="0">
                      <a:pos x="T4" y="T5"/>
                    </a:cxn>
                    <a:cxn ang="0">
                      <a:pos x="T6" y="T7"/>
                    </a:cxn>
                    <a:cxn ang="0">
                      <a:pos x="T8" y="T9"/>
                    </a:cxn>
                  </a:cxnLst>
                  <a:rect l="0" t="0" r="r" b="b"/>
                  <a:pathLst>
                    <a:path w="23" h="12">
                      <a:moveTo>
                        <a:pt x="21" y="0"/>
                      </a:moveTo>
                      <a:cubicBezTo>
                        <a:pt x="0" y="0"/>
                        <a:pt x="0" y="0"/>
                        <a:pt x="0" y="0"/>
                      </a:cubicBezTo>
                      <a:cubicBezTo>
                        <a:pt x="1" y="4"/>
                        <a:pt x="1" y="8"/>
                        <a:pt x="3" y="12"/>
                      </a:cubicBezTo>
                      <a:cubicBezTo>
                        <a:pt x="23" y="12"/>
                        <a:pt x="23" y="12"/>
                        <a:pt x="23" y="12"/>
                      </a:cubicBezTo>
                      <a:cubicBezTo>
                        <a:pt x="22" y="8"/>
                        <a:pt x="21" y="4"/>
                        <a:pt x="21"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4" name="Freeform 254">
                  <a:extLst>
                    <a:ext uri="{FF2B5EF4-FFF2-40B4-BE49-F238E27FC236}">
                      <a16:creationId xmlns:a16="http://schemas.microsoft.com/office/drawing/2014/main" id="{B46C03CB-8DD5-A843-84F0-AD9F7AC2B5B2}"/>
                    </a:ext>
                  </a:extLst>
                </p:cNvPr>
                <p:cNvSpPr>
                  <a:spLocks/>
                </p:cNvSpPr>
                <p:nvPr/>
              </p:nvSpPr>
              <p:spPr bwMode="auto">
                <a:xfrm>
                  <a:off x="9162443" y="5435152"/>
                  <a:ext cx="68263" cy="44450"/>
                </a:xfrm>
                <a:custGeom>
                  <a:avLst/>
                  <a:gdLst>
                    <a:gd name="T0" fmla="*/ 8 w 18"/>
                    <a:gd name="T1" fmla="*/ 0 h 12"/>
                    <a:gd name="T2" fmla="*/ 0 w 18"/>
                    <a:gd name="T3" fmla="*/ 12 h 12"/>
                    <a:gd name="T4" fmla="*/ 18 w 18"/>
                    <a:gd name="T5" fmla="*/ 12 h 12"/>
                    <a:gd name="T6" fmla="*/ 10 w 18"/>
                    <a:gd name="T7" fmla="*/ 0 h 12"/>
                    <a:gd name="T8" fmla="*/ 8 w 18"/>
                    <a:gd name="T9" fmla="*/ 0 h 12"/>
                  </a:gdLst>
                  <a:ahLst/>
                  <a:cxnLst>
                    <a:cxn ang="0">
                      <a:pos x="T0" y="T1"/>
                    </a:cxn>
                    <a:cxn ang="0">
                      <a:pos x="T2" y="T3"/>
                    </a:cxn>
                    <a:cxn ang="0">
                      <a:pos x="T4" y="T5"/>
                    </a:cxn>
                    <a:cxn ang="0">
                      <a:pos x="T6" y="T7"/>
                    </a:cxn>
                    <a:cxn ang="0">
                      <a:pos x="T8" y="T9"/>
                    </a:cxn>
                  </a:cxnLst>
                  <a:rect l="0" t="0" r="r" b="b"/>
                  <a:pathLst>
                    <a:path w="18" h="12">
                      <a:moveTo>
                        <a:pt x="8" y="0"/>
                      </a:moveTo>
                      <a:cubicBezTo>
                        <a:pt x="5" y="4"/>
                        <a:pt x="2" y="8"/>
                        <a:pt x="0" y="12"/>
                      </a:cubicBezTo>
                      <a:cubicBezTo>
                        <a:pt x="18" y="12"/>
                        <a:pt x="18" y="12"/>
                        <a:pt x="18" y="12"/>
                      </a:cubicBezTo>
                      <a:cubicBezTo>
                        <a:pt x="16" y="8"/>
                        <a:pt x="13" y="4"/>
                        <a:pt x="10" y="0"/>
                      </a:cubicBezTo>
                      <a:lnTo>
                        <a:pt x="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5" name="Freeform 255">
                  <a:extLst>
                    <a:ext uri="{FF2B5EF4-FFF2-40B4-BE49-F238E27FC236}">
                      <a16:creationId xmlns:a16="http://schemas.microsoft.com/office/drawing/2014/main" id="{54CDA3AB-32A4-ED44-B1D6-3C39877A7769}"/>
                    </a:ext>
                  </a:extLst>
                </p:cNvPr>
                <p:cNvSpPr>
                  <a:spLocks/>
                </p:cNvSpPr>
                <p:nvPr/>
              </p:nvSpPr>
              <p:spPr bwMode="auto">
                <a:xfrm>
                  <a:off x="9252931" y="5570090"/>
                  <a:ext cx="85725" cy="44450"/>
                </a:xfrm>
                <a:custGeom>
                  <a:avLst/>
                  <a:gdLst>
                    <a:gd name="T0" fmla="*/ 23 w 23"/>
                    <a:gd name="T1" fmla="*/ 0 h 12"/>
                    <a:gd name="T2" fmla="*/ 2 w 23"/>
                    <a:gd name="T3" fmla="*/ 0 h 12"/>
                    <a:gd name="T4" fmla="*/ 0 w 23"/>
                    <a:gd name="T5" fmla="*/ 12 h 12"/>
                    <a:gd name="T6" fmla="*/ 20 w 23"/>
                    <a:gd name="T7" fmla="*/ 12 h 12"/>
                    <a:gd name="T8" fmla="*/ 23 w 23"/>
                    <a:gd name="T9" fmla="*/ 0 h 12"/>
                  </a:gdLst>
                  <a:ahLst/>
                  <a:cxnLst>
                    <a:cxn ang="0">
                      <a:pos x="T0" y="T1"/>
                    </a:cxn>
                    <a:cxn ang="0">
                      <a:pos x="T2" y="T3"/>
                    </a:cxn>
                    <a:cxn ang="0">
                      <a:pos x="T4" y="T5"/>
                    </a:cxn>
                    <a:cxn ang="0">
                      <a:pos x="T6" y="T7"/>
                    </a:cxn>
                    <a:cxn ang="0">
                      <a:pos x="T8" y="T9"/>
                    </a:cxn>
                  </a:cxnLst>
                  <a:rect l="0" t="0" r="r" b="b"/>
                  <a:pathLst>
                    <a:path w="23" h="12">
                      <a:moveTo>
                        <a:pt x="23" y="0"/>
                      </a:moveTo>
                      <a:cubicBezTo>
                        <a:pt x="2" y="0"/>
                        <a:pt x="2" y="0"/>
                        <a:pt x="2" y="0"/>
                      </a:cubicBezTo>
                      <a:cubicBezTo>
                        <a:pt x="2" y="4"/>
                        <a:pt x="1" y="8"/>
                        <a:pt x="0" y="12"/>
                      </a:cubicBezTo>
                      <a:cubicBezTo>
                        <a:pt x="20" y="12"/>
                        <a:pt x="20" y="12"/>
                        <a:pt x="20" y="12"/>
                      </a:cubicBezTo>
                      <a:cubicBezTo>
                        <a:pt x="22" y="8"/>
                        <a:pt x="23" y="4"/>
                        <a:pt x="23"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256">
                  <a:extLst>
                    <a:ext uri="{FF2B5EF4-FFF2-40B4-BE49-F238E27FC236}">
                      <a16:creationId xmlns:a16="http://schemas.microsoft.com/office/drawing/2014/main" id="{DA61FD9C-5C1C-8D4F-A29B-BB481C5E14FB}"/>
                    </a:ext>
                  </a:extLst>
                </p:cNvPr>
                <p:cNvSpPr>
                  <a:spLocks/>
                </p:cNvSpPr>
                <p:nvPr/>
              </p:nvSpPr>
              <p:spPr bwMode="auto">
                <a:xfrm>
                  <a:off x="9143393" y="5570090"/>
                  <a:ext cx="104775" cy="44450"/>
                </a:xfrm>
                <a:custGeom>
                  <a:avLst/>
                  <a:gdLst>
                    <a:gd name="T0" fmla="*/ 0 w 28"/>
                    <a:gd name="T1" fmla="*/ 0 h 12"/>
                    <a:gd name="T2" fmla="*/ 3 w 28"/>
                    <a:gd name="T3" fmla="*/ 12 h 12"/>
                    <a:gd name="T4" fmla="*/ 25 w 28"/>
                    <a:gd name="T5" fmla="*/ 12 h 12"/>
                    <a:gd name="T6" fmla="*/ 28 w 28"/>
                    <a:gd name="T7" fmla="*/ 0 h 12"/>
                    <a:gd name="T8" fmla="*/ 0 w 28"/>
                    <a:gd name="T9" fmla="*/ 0 h 12"/>
                  </a:gdLst>
                  <a:ahLst/>
                  <a:cxnLst>
                    <a:cxn ang="0">
                      <a:pos x="T0" y="T1"/>
                    </a:cxn>
                    <a:cxn ang="0">
                      <a:pos x="T2" y="T3"/>
                    </a:cxn>
                    <a:cxn ang="0">
                      <a:pos x="T4" y="T5"/>
                    </a:cxn>
                    <a:cxn ang="0">
                      <a:pos x="T6" y="T7"/>
                    </a:cxn>
                    <a:cxn ang="0">
                      <a:pos x="T8" y="T9"/>
                    </a:cxn>
                  </a:cxnLst>
                  <a:rect l="0" t="0" r="r" b="b"/>
                  <a:pathLst>
                    <a:path w="28" h="12">
                      <a:moveTo>
                        <a:pt x="0" y="0"/>
                      </a:moveTo>
                      <a:cubicBezTo>
                        <a:pt x="1" y="4"/>
                        <a:pt x="2" y="8"/>
                        <a:pt x="3" y="12"/>
                      </a:cubicBezTo>
                      <a:cubicBezTo>
                        <a:pt x="25" y="12"/>
                        <a:pt x="25" y="12"/>
                        <a:pt x="25" y="12"/>
                      </a:cubicBezTo>
                      <a:cubicBezTo>
                        <a:pt x="26" y="8"/>
                        <a:pt x="27" y="4"/>
                        <a:pt x="28"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Freeform 257">
                  <a:extLst>
                    <a:ext uri="{FF2B5EF4-FFF2-40B4-BE49-F238E27FC236}">
                      <a16:creationId xmlns:a16="http://schemas.microsoft.com/office/drawing/2014/main" id="{93EFD97F-F4BD-444A-A2DE-FB839C1B4F63}"/>
                    </a:ext>
                  </a:extLst>
                </p:cNvPr>
                <p:cNvSpPr>
                  <a:spLocks/>
                </p:cNvSpPr>
                <p:nvPr/>
              </p:nvSpPr>
              <p:spPr bwMode="auto">
                <a:xfrm>
                  <a:off x="9143393" y="5493890"/>
                  <a:ext cx="104775" cy="60325"/>
                </a:xfrm>
                <a:custGeom>
                  <a:avLst/>
                  <a:gdLst>
                    <a:gd name="T0" fmla="*/ 28 w 28"/>
                    <a:gd name="T1" fmla="*/ 16 h 16"/>
                    <a:gd name="T2" fmla="*/ 25 w 28"/>
                    <a:gd name="T3" fmla="*/ 0 h 16"/>
                    <a:gd name="T4" fmla="*/ 3 w 28"/>
                    <a:gd name="T5" fmla="*/ 0 h 16"/>
                    <a:gd name="T6" fmla="*/ 0 w 28"/>
                    <a:gd name="T7" fmla="*/ 16 h 16"/>
                    <a:gd name="T8" fmla="*/ 28 w 28"/>
                    <a:gd name="T9" fmla="*/ 16 h 16"/>
                  </a:gdLst>
                  <a:ahLst/>
                  <a:cxnLst>
                    <a:cxn ang="0">
                      <a:pos x="T0" y="T1"/>
                    </a:cxn>
                    <a:cxn ang="0">
                      <a:pos x="T2" y="T3"/>
                    </a:cxn>
                    <a:cxn ang="0">
                      <a:pos x="T4" y="T5"/>
                    </a:cxn>
                    <a:cxn ang="0">
                      <a:pos x="T6" y="T7"/>
                    </a:cxn>
                    <a:cxn ang="0">
                      <a:pos x="T8" y="T9"/>
                    </a:cxn>
                  </a:cxnLst>
                  <a:rect l="0" t="0" r="r" b="b"/>
                  <a:pathLst>
                    <a:path w="28" h="16">
                      <a:moveTo>
                        <a:pt x="28" y="16"/>
                      </a:moveTo>
                      <a:cubicBezTo>
                        <a:pt x="28" y="11"/>
                        <a:pt x="27" y="5"/>
                        <a:pt x="25" y="0"/>
                      </a:cubicBezTo>
                      <a:cubicBezTo>
                        <a:pt x="3" y="0"/>
                        <a:pt x="3" y="0"/>
                        <a:pt x="3" y="0"/>
                      </a:cubicBezTo>
                      <a:cubicBezTo>
                        <a:pt x="1" y="5"/>
                        <a:pt x="0" y="11"/>
                        <a:pt x="0" y="16"/>
                      </a:cubicBezTo>
                      <a:lnTo>
                        <a:pt x="28"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8" name="Freeform 258">
                  <a:extLst>
                    <a:ext uri="{FF2B5EF4-FFF2-40B4-BE49-F238E27FC236}">
                      <a16:creationId xmlns:a16="http://schemas.microsoft.com/office/drawing/2014/main" id="{4CB1EF31-A50A-404E-AF1C-9E09F1E39D1C}"/>
                    </a:ext>
                  </a:extLst>
                </p:cNvPr>
                <p:cNvSpPr>
                  <a:spLocks/>
                </p:cNvSpPr>
                <p:nvPr/>
              </p:nvSpPr>
              <p:spPr bwMode="auto">
                <a:xfrm>
                  <a:off x="9159268" y="5630415"/>
                  <a:ext cx="74613" cy="58738"/>
                </a:xfrm>
                <a:custGeom>
                  <a:avLst/>
                  <a:gdLst>
                    <a:gd name="T0" fmla="*/ 11 w 20"/>
                    <a:gd name="T1" fmla="*/ 16 h 16"/>
                    <a:gd name="T2" fmla="*/ 20 w 20"/>
                    <a:gd name="T3" fmla="*/ 0 h 16"/>
                    <a:gd name="T4" fmla="*/ 0 w 20"/>
                    <a:gd name="T5" fmla="*/ 0 h 16"/>
                    <a:gd name="T6" fmla="*/ 9 w 20"/>
                    <a:gd name="T7" fmla="*/ 16 h 16"/>
                    <a:gd name="T8" fmla="*/ 11 w 20"/>
                    <a:gd name="T9" fmla="*/ 16 h 16"/>
                  </a:gdLst>
                  <a:ahLst/>
                  <a:cxnLst>
                    <a:cxn ang="0">
                      <a:pos x="T0" y="T1"/>
                    </a:cxn>
                    <a:cxn ang="0">
                      <a:pos x="T2" y="T3"/>
                    </a:cxn>
                    <a:cxn ang="0">
                      <a:pos x="T4" y="T5"/>
                    </a:cxn>
                    <a:cxn ang="0">
                      <a:pos x="T6" y="T7"/>
                    </a:cxn>
                    <a:cxn ang="0">
                      <a:pos x="T8" y="T9"/>
                    </a:cxn>
                  </a:cxnLst>
                  <a:rect l="0" t="0" r="r" b="b"/>
                  <a:pathLst>
                    <a:path w="20" h="16">
                      <a:moveTo>
                        <a:pt x="11" y="16"/>
                      </a:moveTo>
                      <a:cubicBezTo>
                        <a:pt x="14" y="11"/>
                        <a:pt x="17" y="5"/>
                        <a:pt x="20" y="0"/>
                      </a:cubicBezTo>
                      <a:cubicBezTo>
                        <a:pt x="0" y="0"/>
                        <a:pt x="0" y="0"/>
                        <a:pt x="0" y="0"/>
                      </a:cubicBezTo>
                      <a:cubicBezTo>
                        <a:pt x="3" y="5"/>
                        <a:pt x="6" y="11"/>
                        <a:pt x="9" y="16"/>
                      </a:cubicBezTo>
                      <a:lnTo>
                        <a:pt x="11"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79" name="Freeform 259">
                  <a:extLst>
                    <a:ext uri="{FF2B5EF4-FFF2-40B4-BE49-F238E27FC236}">
                      <a16:creationId xmlns:a16="http://schemas.microsoft.com/office/drawing/2014/main" id="{76C2A635-29DC-B34A-AB4A-FE9B98F08F70}"/>
                    </a:ext>
                  </a:extLst>
                </p:cNvPr>
                <p:cNvSpPr>
                  <a:spLocks/>
                </p:cNvSpPr>
                <p:nvPr/>
              </p:nvSpPr>
              <p:spPr bwMode="auto">
                <a:xfrm>
                  <a:off x="9052906" y="5493890"/>
                  <a:ext cx="87313" cy="60325"/>
                </a:xfrm>
                <a:custGeom>
                  <a:avLst/>
                  <a:gdLst>
                    <a:gd name="T0" fmla="*/ 0 w 23"/>
                    <a:gd name="T1" fmla="*/ 16 h 16"/>
                    <a:gd name="T2" fmla="*/ 20 w 23"/>
                    <a:gd name="T3" fmla="*/ 16 h 16"/>
                    <a:gd name="T4" fmla="*/ 23 w 23"/>
                    <a:gd name="T5" fmla="*/ 0 h 16"/>
                    <a:gd name="T6" fmla="*/ 4 w 23"/>
                    <a:gd name="T7" fmla="*/ 0 h 16"/>
                    <a:gd name="T8" fmla="*/ 0 w 23"/>
                    <a:gd name="T9" fmla="*/ 16 h 16"/>
                  </a:gdLst>
                  <a:ahLst/>
                  <a:cxnLst>
                    <a:cxn ang="0">
                      <a:pos x="T0" y="T1"/>
                    </a:cxn>
                    <a:cxn ang="0">
                      <a:pos x="T2" y="T3"/>
                    </a:cxn>
                    <a:cxn ang="0">
                      <a:pos x="T4" y="T5"/>
                    </a:cxn>
                    <a:cxn ang="0">
                      <a:pos x="T6" y="T7"/>
                    </a:cxn>
                    <a:cxn ang="0">
                      <a:pos x="T8" y="T9"/>
                    </a:cxn>
                  </a:cxnLst>
                  <a:rect l="0" t="0" r="r" b="b"/>
                  <a:pathLst>
                    <a:path w="23" h="16">
                      <a:moveTo>
                        <a:pt x="0" y="16"/>
                      </a:moveTo>
                      <a:cubicBezTo>
                        <a:pt x="20" y="16"/>
                        <a:pt x="20" y="16"/>
                        <a:pt x="20" y="16"/>
                      </a:cubicBezTo>
                      <a:cubicBezTo>
                        <a:pt x="20" y="11"/>
                        <a:pt x="21" y="5"/>
                        <a:pt x="23" y="0"/>
                      </a:cubicBezTo>
                      <a:cubicBezTo>
                        <a:pt x="4" y="0"/>
                        <a:pt x="4" y="0"/>
                        <a:pt x="4" y="0"/>
                      </a:cubicBezTo>
                      <a:cubicBezTo>
                        <a:pt x="2" y="5"/>
                        <a:pt x="0" y="10"/>
                        <a:pt x="0" y="16"/>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80" name="Freeform 260">
                  <a:extLst>
                    <a:ext uri="{FF2B5EF4-FFF2-40B4-BE49-F238E27FC236}">
                      <a16:creationId xmlns:a16="http://schemas.microsoft.com/office/drawing/2014/main" id="{B295C918-6DCA-3C40-B714-9D02752E7424}"/>
                    </a:ext>
                  </a:extLst>
                </p:cNvPr>
                <p:cNvSpPr>
                  <a:spLocks/>
                </p:cNvSpPr>
                <p:nvPr/>
              </p:nvSpPr>
              <p:spPr bwMode="auto">
                <a:xfrm>
                  <a:off x="9252931" y="5493890"/>
                  <a:ext cx="85725" cy="60325"/>
                </a:xfrm>
                <a:custGeom>
                  <a:avLst/>
                  <a:gdLst>
                    <a:gd name="T0" fmla="*/ 0 w 23"/>
                    <a:gd name="T1" fmla="*/ 0 h 16"/>
                    <a:gd name="T2" fmla="*/ 3 w 23"/>
                    <a:gd name="T3" fmla="*/ 16 h 16"/>
                    <a:gd name="T4" fmla="*/ 23 w 23"/>
                    <a:gd name="T5" fmla="*/ 16 h 16"/>
                    <a:gd name="T6" fmla="*/ 19 w 23"/>
                    <a:gd name="T7" fmla="*/ 0 h 16"/>
                    <a:gd name="T8" fmla="*/ 0 w 23"/>
                    <a:gd name="T9" fmla="*/ 0 h 16"/>
                  </a:gdLst>
                  <a:ahLst/>
                  <a:cxnLst>
                    <a:cxn ang="0">
                      <a:pos x="T0" y="T1"/>
                    </a:cxn>
                    <a:cxn ang="0">
                      <a:pos x="T2" y="T3"/>
                    </a:cxn>
                    <a:cxn ang="0">
                      <a:pos x="T4" y="T5"/>
                    </a:cxn>
                    <a:cxn ang="0">
                      <a:pos x="T6" y="T7"/>
                    </a:cxn>
                    <a:cxn ang="0">
                      <a:pos x="T8" y="T9"/>
                    </a:cxn>
                  </a:cxnLst>
                  <a:rect l="0" t="0" r="r" b="b"/>
                  <a:pathLst>
                    <a:path w="23" h="16">
                      <a:moveTo>
                        <a:pt x="0" y="0"/>
                      </a:moveTo>
                      <a:cubicBezTo>
                        <a:pt x="2" y="5"/>
                        <a:pt x="3" y="11"/>
                        <a:pt x="3" y="16"/>
                      </a:cubicBezTo>
                      <a:cubicBezTo>
                        <a:pt x="23" y="16"/>
                        <a:pt x="23" y="16"/>
                        <a:pt x="23" y="16"/>
                      </a:cubicBezTo>
                      <a:cubicBezTo>
                        <a:pt x="23" y="10"/>
                        <a:pt x="21" y="5"/>
                        <a:pt x="19" y="0"/>
                      </a:cubicBez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Freeform 261">
                  <a:extLst>
                    <a:ext uri="{FF2B5EF4-FFF2-40B4-BE49-F238E27FC236}">
                      <a16:creationId xmlns:a16="http://schemas.microsoft.com/office/drawing/2014/main" id="{1E782EAA-D3BD-3F4A-BA7D-C39640B103F9}"/>
                    </a:ext>
                  </a:extLst>
                </p:cNvPr>
                <p:cNvSpPr>
                  <a:spLocks/>
                </p:cNvSpPr>
                <p:nvPr/>
              </p:nvSpPr>
              <p:spPr bwMode="auto">
                <a:xfrm>
                  <a:off x="9206893" y="5630415"/>
                  <a:ext cx="112713" cy="74613"/>
                </a:xfrm>
                <a:custGeom>
                  <a:avLst/>
                  <a:gdLst>
                    <a:gd name="T0" fmla="*/ 11 w 30"/>
                    <a:gd name="T1" fmla="*/ 0 h 20"/>
                    <a:gd name="T2" fmla="*/ 0 w 30"/>
                    <a:gd name="T3" fmla="*/ 19 h 20"/>
                    <a:gd name="T4" fmla="*/ 0 w 30"/>
                    <a:gd name="T5" fmla="*/ 20 h 20"/>
                    <a:gd name="T6" fmla="*/ 30 w 30"/>
                    <a:gd name="T7" fmla="*/ 0 h 20"/>
                    <a:gd name="T8" fmla="*/ 11 w 30"/>
                    <a:gd name="T9" fmla="*/ 0 h 20"/>
                  </a:gdLst>
                  <a:ahLst/>
                  <a:cxnLst>
                    <a:cxn ang="0">
                      <a:pos x="T0" y="T1"/>
                    </a:cxn>
                    <a:cxn ang="0">
                      <a:pos x="T2" y="T3"/>
                    </a:cxn>
                    <a:cxn ang="0">
                      <a:pos x="T4" y="T5"/>
                    </a:cxn>
                    <a:cxn ang="0">
                      <a:pos x="T6" y="T7"/>
                    </a:cxn>
                    <a:cxn ang="0">
                      <a:pos x="T8" y="T9"/>
                    </a:cxn>
                  </a:cxnLst>
                  <a:rect l="0" t="0" r="r" b="b"/>
                  <a:pathLst>
                    <a:path w="30" h="20">
                      <a:moveTo>
                        <a:pt x="11" y="0"/>
                      </a:moveTo>
                      <a:cubicBezTo>
                        <a:pt x="8" y="6"/>
                        <a:pt x="5" y="13"/>
                        <a:pt x="0" y="19"/>
                      </a:cubicBezTo>
                      <a:cubicBezTo>
                        <a:pt x="0" y="20"/>
                        <a:pt x="0" y="20"/>
                        <a:pt x="0" y="20"/>
                      </a:cubicBezTo>
                      <a:cubicBezTo>
                        <a:pt x="13" y="19"/>
                        <a:pt x="24" y="11"/>
                        <a:pt x="30" y="0"/>
                      </a:cubicBezTo>
                      <a:lnTo>
                        <a:pt x="1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82" name="Freeform 262">
                  <a:extLst>
                    <a:ext uri="{FF2B5EF4-FFF2-40B4-BE49-F238E27FC236}">
                      <a16:creationId xmlns:a16="http://schemas.microsoft.com/office/drawing/2014/main" id="{9E8ED291-3895-7F48-A8FE-D8007A481C3B}"/>
                    </a:ext>
                  </a:extLst>
                </p:cNvPr>
                <p:cNvSpPr>
                  <a:spLocks/>
                </p:cNvSpPr>
                <p:nvPr/>
              </p:nvSpPr>
              <p:spPr bwMode="auto">
                <a:xfrm>
                  <a:off x="9071956" y="5630415"/>
                  <a:ext cx="112713" cy="74613"/>
                </a:xfrm>
                <a:custGeom>
                  <a:avLst/>
                  <a:gdLst>
                    <a:gd name="T0" fmla="*/ 30 w 30"/>
                    <a:gd name="T1" fmla="*/ 19 h 20"/>
                    <a:gd name="T2" fmla="*/ 19 w 30"/>
                    <a:gd name="T3" fmla="*/ 0 h 20"/>
                    <a:gd name="T4" fmla="*/ 0 w 30"/>
                    <a:gd name="T5" fmla="*/ 0 h 20"/>
                    <a:gd name="T6" fmla="*/ 30 w 30"/>
                    <a:gd name="T7" fmla="*/ 20 h 20"/>
                    <a:gd name="T8" fmla="*/ 30 w 30"/>
                    <a:gd name="T9" fmla="*/ 19 h 20"/>
                  </a:gdLst>
                  <a:ahLst/>
                  <a:cxnLst>
                    <a:cxn ang="0">
                      <a:pos x="T0" y="T1"/>
                    </a:cxn>
                    <a:cxn ang="0">
                      <a:pos x="T2" y="T3"/>
                    </a:cxn>
                    <a:cxn ang="0">
                      <a:pos x="T4" y="T5"/>
                    </a:cxn>
                    <a:cxn ang="0">
                      <a:pos x="T6" y="T7"/>
                    </a:cxn>
                    <a:cxn ang="0">
                      <a:pos x="T8" y="T9"/>
                    </a:cxn>
                  </a:cxnLst>
                  <a:rect l="0" t="0" r="r" b="b"/>
                  <a:pathLst>
                    <a:path w="30" h="20">
                      <a:moveTo>
                        <a:pt x="30" y="19"/>
                      </a:moveTo>
                      <a:cubicBezTo>
                        <a:pt x="25" y="13"/>
                        <a:pt x="22" y="6"/>
                        <a:pt x="19" y="0"/>
                      </a:cubicBezTo>
                      <a:cubicBezTo>
                        <a:pt x="0" y="0"/>
                        <a:pt x="0" y="0"/>
                        <a:pt x="0" y="0"/>
                      </a:cubicBezTo>
                      <a:cubicBezTo>
                        <a:pt x="6" y="11"/>
                        <a:pt x="17" y="19"/>
                        <a:pt x="30" y="20"/>
                      </a:cubicBezTo>
                      <a:lnTo>
                        <a:pt x="30" y="1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83" name="Freeform 263">
                  <a:extLst>
                    <a:ext uri="{FF2B5EF4-FFF2-40B4-BE49-F238E27FC236}">
                      <a16:creationId xmlns:a16="http://schemas.microsoft.com/office/drawing/2014/main" id="{73D85974-7C5F-A64E-8A5C-BE0040B11108}"/>
                    </a:ext>
                  </a:extLst>
                </p:cNvPr>
                <p:cNvSpPr>
                  <a:spLocks/>
                </p:cNvSpPr>
                <p:nvPr/>
              </p:nvSpPr>
              <p:spPr bwMode="auto">
                <a:xfrm>
                  <a:off x="9079893" y="5419277"/>
                  <a:ext cx="104775" cy="60325"/>
                </a:xfrm>
                <a:custGeom>
                  <a:avLst/>
                  <a:gdLst>
                    <a:gd name="T0" fmla="*/ 18 w 28"/>
                    <a:gd name="T1" fmla="*/ 16 h 16"/>
                    <a:gd name="T2" fmla="*/ 28 w 28"/>
                    <a:gd name="T3" fmla="*/ 1 h 16"/>
                    <a:gd name="T4" fmla="*/ 28 w 28"/>
                    <a:gd name="T5" fmla="*/ 0 h 16"/>
                    <a:gd name="T6" fmla="*/ 0 w 28"/>
                    <a:gd name="T7" fmla="*/ 16 h 16"/>
                    <a:gd name="T8" fmla="*/ 18 w 28"/>
                    <a:gd name="T9" fmla="*/ 16 h 16"/>
                  </a:gdLst>
                  <a:ahLst/>
                  <a:cxnLst>
                    <a:cxn ang="0">
                      <a:pos x="T0" y="T1"/>
                    </a:cxn>
                    <a:cxn ang="0">
                      <a:pos x="T2" y="T3"/>
                    </a:cxn>
                    <a:cxn ang="0">
                      <a:pos x="T4" y="T5"/>
                    </a:cxn>
                    <a:cxn ang="0">
                      <a:pos x="T6" y="T7"/>
                    </a:cxn>
                    <a:cxn ang="0">
                      <a:pos x="T8" y="T9"/>
                    </a:cxn>
                  </a:cxnLst>
                  <a:rect l="0" t="0" r="r" b="b"/>
                  <a:pathLst>
                    <a:path w="28" h="16">
                      <a:moveTo>
                        <a:pt x="18" y="16"/>
                      </a:moveTo>
                      <a:cubicBezTo>
                        <a:pt x="20" y="11"/>
                        <a:pt x="24" y="5"/>
                        <a:pt x="28" y="1"/>
                      </a:cubicBezTo>
                      <a:cubicBezTo>
                        <a:pt x="28" y="0"/>
                        <a:pt x="28" y="0"/>
                        <a:pt x="28" y="0"/>
                      </a:cubicBezTo>
                      <a:cubicBezTo>
                        <a:pt x="16" y="1"/>
                        <a:pt x="6" y="7"/>
                        <a:pt x="0" y="16"/>
                      </a:cubicBezTo>
                      <a:lnTo>
                        <a:pt x="18" y="1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84" name="Freeform 264">
                  <a:extLst>
                    <a:ext uri="{FF2B5EF4-FFF2-40B4-BE49-F238E27FC236}">
                      <a16:creationId xmlns:a16="http://schemas.microsoft.com/office/drawing/2014/main" id="{CE7B5A81-38D3-3C4D-A06F-F23BBDF677DA}"/>
                    </a:ext>
                  </a:extLst>
                </p:cNvPr>
                <p:cNvSpPr>
                  <a:spLocks/>
                </p:cNvSpPr>
                <p:nvPr/>
              </p:nvSpPr>
              <p:spPr bwMode="auto">
                <a:xfrm>
                  <a:off x="9206893" y="5419277"/>
                  <a:ext cx="106363" cy="60325"/>
                </a:xfrm>
                <a:custGeom>
                  <a:avLst/>
                  <a:gdLst>
                    <a:gd name="T0" fmla="*/ 0 w 28"/>
                    <a:gd name="T1" fmla="*/ 1 h 16"/>
                    <a:gd name="T2" fmla="*/ 10 w 28"/>
                    <a:gd name="T3" fmla="*/ 16 h 16"/>
                    <a:gd name="T4" fmla="*/ 28 w 28"/>
                    <a:gd name="T5" fmla="*/ 16 h 16"/>
                    <a:gd name="T6" fmla="*/ 0 w 28"/>
                    <a:gd name="T7" fmla="*/ 0 h 16"/>
                    <a:gd name="T8" fmla="*/ 0 w 28"/>
                    <a:gd name="T9" fmla="*/ 1 h 16"/>
                  </a:gdLst>
                  <a:ahLst/>
                  <a:cxnLst>
                    <a:cxn ang="0">
                      <a:pos x="T0" y="T1"/>
                    </a:cxn>
                    <a:cxn ang="0">
                      <a:pos x="T2" y="T3"/>
                    </a:cxn>
                    <a:cxn ang="0">
                      <a:pos x="T4" y="T5"/>
                    </a:cxn>
                    <a:cxn ang="0">
                      <a:pos x="T6" y="T7"/>
                    </a:cxn>
                    <a:cxn ang="0">
                      <a:pos x="T8" y="T9"/>
                    </a:cxn>
                  </a:cxnLst>
                  <a:rect l="0" t="0" r="r" b="b"/>
                  <a:pathLst>
                    <a:path w="28" h="16">
                      <a:moveTo>
                        <a:pt x="0" y="1"/>
                      </a:moveTo>
                      <a:cubicBezTo>
                        <a:pt x="4" y="5"/>
                        <a:pt x="8" y="11"/>
                        <a:pt x="10" y="16"/>
                      </a:cubicBezTo>
                      <a:cubicBezTo>
                        <a:pt x="28" y="16"/>
                        <a:pt x="28" y="16"/>
                        <a:pt x="28" y="16"/>
                      </a:cubicBezTo>
                      <a:cubicBezTo>
                        <a:pt x="22" y="7"/>
                        <a:pt x="11" y="1"/>
                        <a:pt x="0" y="0"/>
                      </a:cubicBezTo>
                      <a:lnTo>
                        <a:pt x="0" y="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31" name="Oval 30">
              <a:extLst>
                <a:ext uri="{FF2B5EF4-FFF2-40B4-BE49-F238E27FC236}">
                  <a16:creationId xmlns:a16="http://schemas.microsoft.com/office/drawing/2014/main" id="{5A1A715F-7EB6-6742-952F-B3800DD1E31A}"/>
                </a:ext>
              </a:extLst>
            </p:cNvPr>
            <p:cNvSpPr/>
            <p:nvPr/>
          </p:nvSpPr>
          <p:spPr>
            <a:xfrm>
              <a:off x="3250460" y="3860927"/>
              <a:ext cx="511481" cy="511481"/>
            </a:xfrm>
            <a:prstGeom prst="ellipse">
              <a:avLst/>
            </a:prstGeom>
            <a:solidFill>
              <a:srgbClr val="2C449C"/>
            </a:solidFill>
            <a:ln>
              <a:noFill/>
            </a:ln>
          </p:spPr>
          <p:txBody>
            <a:bodyPr vert="horz" wrap="square" lIns="91440" tIns="45720" rIns="91440" bIns="45720" numCol="1" anchor="t" anchorCtr="0" compatLnSpc="1">
              <a:prstTxWarp prst="textNoShape">
                <a:avLst/>
              </a:prstTxWarp>
            </a:bodyPr>
            <a:lstStyle/>
            <a:p>
              <a:endParaRPr lang="en-ID" kern="0">
                <a:solidFill>
                  <a:prstClr val="black"/>
                </a:solidFill>
                <a:latin typeface="Trebuchet MS" panose="020B0603020202020204"/>
              </a:endParaRPr>
            </a:p>
          </p:txBody>
        </p:sp>
        <p:sp>
          <p:nvSpPr>
            <p:cNvPr id="32" name="Freeform 55">
              <a:extLst>
                <a:ext uri="{FF2B5EF4-FFF2-40B4-BE49-F238E27FC236}">
                  <a16:creationId xmlns:a16="http://schemas.microsoft.com/office/drawing/2014/main" id="{EC82C4EC-B6AD-9F4B-96F6-30314CC9790A}"/>
                </a:ext>
              </a:extLst>
            </p:cNvPr>
            <p:cNvSpPr>
              <a:spLocks noEditPoints="1"/>
            </p:cNvSpPr>
            <p:nvPr/>
          </p:nvSpPr>
          <p:spPr bwMode="auto">
            <a:xfrm>
              <a:off x="3347366" y="3957133"/>
              <a:ext cx="317670" cy="319068"/>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3" name="Group 32">
              <a:extLst>
                <a:ext uri="{FF2B5EF4-FFF2-40B4-BE49-F238E27FC236}">
                  <a16:creationId xmlns:a16="http://schemas.microsoft.com/office/drawing/2014/main" id="{505A282E-3EF7-3047-AB5E-366B405D4832}"/>
                </a:ext>
              </a:extLst>
            </p:cNvPr>
            <p:cNvGrpSpPr/>
            <p:nvPr/>
          </p:nvGrpSpPr>
          <p:grpSpPr>
            <a:xfrm>
              <a:off x="4229069" y="2986742"/>
              <a:ext cx="1280160" cy="308534"/>
              <a:chOff x="3858039" y="2428000"/>
              <a:chExt cx="1280160" cy="308534"/>
            </a:xfrm>
          </p:grpSpPr>
          <p:sp>
            <p:nvSpPr>
              <p:cNvPr id="58" name="Rectangle: Rounded Corners 323">
                <a:extLst>
                  <a:ext uri="{FF2B5EF4-FFF2-40B4-BE49-F238E27FC236}">
                    <a16:creationId xmlns:a16="http://schemas.microsoft.com/office/drawing/2014/main" id="{32F55291-07DF-5847-9048-600A199132FB}"/>
                  </a:ext>
                </a:extLst>
              </p:cNvPr>
              <p:cNvSpPr/>
              <p:nvPr/>
            </p:nvSpPr>
            <p:spPr>
              <a:xfrm>
                <a:off x="3858039" y="2428000"/>
                <a:ext cx="1280160" cy="308534"/>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59" name="Title 3">
                <a:extLst>
                  <a:ext uri="{FF2B5EF4-FFF2-40B4-BE49-F238E27FC236}">
                    <a16:creationId xmlns:a16="http://schemas.microsoft.com/office/drawing/2014/main" id="{FAF66A8F-BEC5-114B-88B7-6874FDFD3113}"/>
                  </a:ext>
                </a:extLst>
              </p:cNvPr>
              <p:cNvSpPr txBox="1">
                <a:spLocks/>
              </p:cNvSpPr>
              <p:nvPr/>
            </p:nvSpPr>
            <p:spPr>
              <a:xfrm>
                <a:off x="3879306" y="2513018"/>
                <a:ext cx="1209628"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Unknown Threat</a:t>
                </a:r>
              </a:p>
            </p:txBody>
          </p:sp>
        </p:grpSp>
        <p:grpSp>
          <p:nvGrpSpPr>
            <p:cNvPr id="34" name="Group 33">
              <a:extLst>
                <a:ext uri="{FF2B5EF4-FFF2-40B4-BE49-F238E27FC236}">
                  <a16:creationId xmlns:a16="http://schemas.microsoft.com/office/drawing/2014/main" id="{AC4BAC10-A69A-804D-B722-AA309C1BB18B}"/>
                </a:ext>
              </a:extLst>
            </p:cNvPr>
            <p:cNvGrpSpPr/>
            <p:nvPr/>
          </p:nvGrpSpPr>
          <p:grpSpPr>
            <a:xfrm>
              <a:off x="6076014" y="3576229"/>
              <a:ext cx="1463040" cy="308534"/>
              <a:chOff x="3924299" y="2428000"/>
              <a:chExt cx="1463040" cy="308534"/>
            </a:xfrm>
          </p:grpSpPr>
          <p:sp>
            <p:nvSpPr>
              <p:cNvPr id="56" name="Rectangle: Rounded Corners 326">
                <a:extLst>
                  <a:ext uri="{FF2B5EF4-FFF2-40B4-BE49-F238E27FC236}">
                    <a16:creationId xmlns:a16="http://schemas.microsoft.com/office/drawing/2014/main" id="{AC8F3DA8-877D-1A49-AB01-708726453C66}"/>
                  </a:ext>
                </a:extLst>
              </p:cNvPr>
              <p:cNvSpPr/>
              <p:nvPr/>
            </p:nvSpPr>
            <p:spPr>
              <a:xfrm>
                <a:off x="3924299" y="2428000"/>
                <a:ext cx="1463040" cy="308534"/>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57" name="Title 3">
                <a:extLst>
                  <a:ext uri="{FF2B5EF4-FFF2-40B4-BE49-F238E27FC236}">
                    <a16:creationId xmlns:a16="http://schemas.microsoft.com/office/drawing/2014/main" id="{338093D3-E062-FC4F-803A-832F532F63F3}"/>
                  </a:ext>
                </a:extLst>
              </p:cNvPr>
              <p:cNvSpPr txBox="1">
                <a:spLocks/>
              </p:cNvSpPr>
              <p:nvPr/>
            </p:nvSpPr>
            <p:spPr>
              <a:xfrm>
                <a:off x="3991655" y="2513018"/>
                <a:ext cx="1369142"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Intrusion</a:t>
                </a:r>
                <a:r>
                  <a:rPr lang="zh-CN" altLang="en-US" sz="1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Attacks</a:t>
                </a:r>
              </a:p>
            </p:txBody>
          </p:sp>
        </p:grpSp>
        <p:grpSp>
          <p:nvGrpSpPr>
            <p:cNvPr id="35" name="Group 34">
              <a:extLst>
                <a:ext uri="{FF2B5EF4-FFF2-40B4-BE49-F238E27FC236}">
                  <a16:creationId xmlns:a16="http://schemas.microsoft.com/office/drawing/2014/main" id="{935580F8-2DD9-4E4F-8627-A6E9D25ECBF7}"/>
                </a:ext>
              </a:extLst>
            </p:cNvPr>
            <p:cNvGrpSpPr/>
            <p:nvPr/>
          </p:nvGrpSpPr>
          <p:grpSpPr>
            <a:xfrm>
              <a:off x="5070955" y="3717323"/>
              <a:ext cx="822960" cy="376706"/>
              <a:chOff x="5212466" y="3947662"/>
              <a:chExt cx="822960" cy="376706"/>
            </a:xfrm>
          </p:grpSpPr>
          <p:sp>
            <p:nvSpPr>
              <p:cNvPr id="54" name="Rectangle: Rounded Corners 329">
                <a:extLst>
                  <a:ext uri="{FF2B5EF4-FFF2-40B4-BE49-F238E27FC236}">
                    <a16:creationId xmlns:a16="http://schemas.microsoft.com/office/drawing/2014/main" id="{02FFCFB0-F08C-E74F-A9B4-5C3E454E7A0E}"/>
                  </a:ext>
                </a:extLst>
              </p:cNvPr>
              <p:cNvSpPr/>
              <p:nvPr/>
            </p:nvSpPr>
            <p:spPr>
              <a:xfrm>
                <a:off x="5212466" y="3947662"/>
                <a:ext cx="822960" cy="376706"/>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55" name="Title 3">
                <a:extLst>
                  <a:ext uri="{FF2B5EF4-FFF2-40B4-BE49-F238E27FC236}">
                    <a16:creationId xmlns:a16="http://schemas.microsoft.com/office/drawing/2014/main" id="{2DD352CA-13D7-7649-ABEB-32365E453FA5}"/>
                  </a:ext>
                </a:extLst>
              </p:cNvPr>
              <p:cNvSpPr txBox="1">
                <a:spLocks/>
              </p:cNvSpPr>
              <p:nvPr/>
            </p:nvSpPr>
            <p:spPr>
              <a:xfrm>
                <a:off x="5338797" y="4050523"/>
                <a:ext cx="562670"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Variants</a:t>
                </a:r>
              </a:p>
            </p:txBody>
          </p:sp>
        </p:grpSp>
        <p:grpSp>
          <p:nvGrpSpPr>
            <p:cNvPr id="36" name="Group 35">
              <a:extLst>
                <a:ext uri="{FF2B5EF4-FFF2-40B4-BE49-F238E27FC236}">
                  <a16:creationId xmlns:a16="http://schemas.microsoft.com/office/drawing/2014/main" id="{C32486A8-5D91-3245-937E-AA35DAA9853F}"/>
                </a:ext>
              </a:extLst>
            </p:cNvPr>
            <p:cNvGrpSpPr/>
            <p:nvPr/>
          </p:nvGrpSpPr>
          <p:grpSpPr>
            <a:xfrm>
              <a:off x="4947698" y="4497231"/>
              <a:ext cx="1173837" cy="308534"/>
              <a:chOff x="3924300" y="2428000"/>
              <a:chExt cx="1173837" cy="308534"/>
            </a:xfrm>
          </p:grpSpPr>
          <p:sp>
            <p:nvSpPr>
              <p:cNvPr id="52" name="Rectangle: Rounded Corners 332">
                <a:extLst>
                  <a:ext uri="{FF2B5EF4-FFF2-40B4-BE49-F238E27FC236}">
                    <a16:creationId xmlns:a16="http://schemas.microsoft.com/office/drawing/2014/main" id="{CDCB367B-351B-CE47-9454-4D841B212A08}"/>
                  </a:ext>
                </a:extLst>
              </p:cNvPr>
              <p:cNvSpPr/>
              <p:nvPr/>
            </p:nvSpPr>
            <p:spPr>
              <a:xfrm>
                <a:off x="3924300" y="2428000"/>
                <a:ext cx="1173837" cy="308534"/>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53" name="Title 3">
                <a:extLst>
                  <a:ext uri="{FF2B5EF4-FFF2-40B4-BE49-F238E27FC236}">
                    <a16:creationId xmlns:a16="http://schemas.microsoft.com/office/drawing/2014/main" id="{8FA7D834-7249-EA4C-A204-85F54BAB142F}"/>
                  </a:ext>
                </a:extLst>
              </p:cNvPr>
              <p:cNvSpPr txBox="1">
                <a:spLocks/>
              </p:cNvSpPr>
              <p:nvPr/>
            </p:nvSpPr>
            <p:spPr>
              <a:xfrm>
                <a:off x="4071167" y="2513018"/>
                <a:ext cx="880103"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Threat Event</a:t>
                </a:r>
              </a:p>
            </p:txBody>
          </p:sp>
        </p:grpSp>
        <p:grpSp>
          <p:nvGrpSpPr>
            <p:cNvPr id="37" name="Group 36">
              <a:extLst>
                <a:ext uri="{FF2B5EF4-FFF2-40B4-BE49-F238E27FC236}">
                  <a16:creationId xmlns:a16="http://schemas.microsoft.com/office/drawing/2014/main" id="{A28FE2C8-AED4-7842-871D-5EDB9D871846}"/>
                </a:ext>
              </a:extLst>
            </p:cNvPr>
            <p:cNvGrpSpPr/>
            <p:nvPr/>
          </p:nvGrpSpPr>
          <p:grpSpPr>
            <a:xfrm>
              <a:off x="3953943" y="5525168"/>
              <a:ext cx="1737360" cy="417417"/>
              <a:chOff x="3924299" y="2428000"/>
              <a:chExt cx="1737360" cy="417417"/>
            </a:xfrm>
          </p:grpSpPr>
          <p:sp>
            <p:nvSpPr>
              <p:cNvPr id="50" name="Rectangle: Rounded Corners 335">
                <a:extLst>
                  <a:ext uri="{FF2B5EF4-FFF2-40B4-BE49-F238E27FC236}">
                    <a16:creationId xmlns:a16="http://schemas.microsoft.com/office/drawing/2014/main" id="{64B41898-3B60-8245-ACB1-0BB6A418F83F}"/>
                  </a:ext>
                </a:extLst>
              </p:cNvPr>
              <p:cNvSpPr/>
              <p:nvPr/>
            </p:nvSpPr>
            <p:spPr>
              <a:xfrm>
                <a:off x="3924299" y="2428000"/>
                <a:ext cx="1737360" cy="308534"/>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51" name="Title 3">
                <a:extLst>
                  <a:ext uri="{FF2B5EF4-FFF2-40B4-BE49-F238E27FC236}">
                    <a16:creationId xmlns:a16="http://schemas.microsoft.com/office/drawing/2014/main" id="{56C7B004-353B-7548-A6EC-F198C4F95633}"/>
                  </a:ext>
                </a:extLst>
              </p:cNvPr>
              <p:cNvSpPr txBox="1">
                <a:spLocks/>
              </p:cNvSpPr>
              <p:nvPr/>
            </p:nvSpPr>
            <p:spPr>
              <a:xfrm>
                <a:off x="4084417" y="2513018"/>
                <a:ext cx="1463040" cy="3323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Abnormal</a:t>
                </a:r>
                <a:r>
                  <a:rPr lang="zh-CN" altLang="en-US" sz="1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Behavior</a:t>
                </a:r>
              </a:p>
            </p:txBody>
          </p:sp>
        </p:grpSp>
        <p:grpSp>
          <p:nvGrpSpPr>
            <p:cNvPr id="38" name="Group 37">
              <a:extLst>
                <a:ext uri="{FF2B5EF4-FFF2-40B4-BE49-F238E27FC236}">
                  <a16:creationId xmlns:a16="http://schemas.microsoft.com/office/drawing/2014/main" id="{A96989B4-F283-1647-ACDE-A398BB5F322B}"/>
                </a:ext>
              </a:extLst>
            </p:cNvPr>
            <p:cNvGrpSpPr/>
            <p:nvPr/>
          </p:nvGrpSpPr>
          <p:grpSpPr>
            <a:xfrm>
              <a:off x="4095565" y="4001405"/>
              <a:ext cx="914400" cy="376706"/>
              <a:chOff x="5212466" y="3947662"/>
              <a:chExt cx="914400" cy="376706"/>
            </a:xfrm>
          </p:grpSpPr>
          <p:sp>
            <p:nvSpPr>
              <p:cNvPr id="48" name="Rectangle: Rounded Corners 338">
                <a:extLst>
                  <a:ext uri="{FF2B5EF4-FFF2-40B4-BE49-F238E27FC236}">
                    <a16:creationId xmlns:a16="http://schemas.microsoft.com/office/drawing/2014/main" id="{5F0A2297-CA69-F247-B907-A27FBC10199B}"/>
                  </a:ext>
                </a:extLst>
              </p:cNvPr>
              <p:cNvSpPr/>
              <p:nvPr/>
            </p:nvSpPr>
            <p:spPr>
              <a:xfrm>
                <a:off x="5212466" y="3947662"/>
                <a:ext cx="914400" cy="376706"/>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9" name="Title 3">
                <a:extLst>
                  <a:ext uri="{FF2B5EF4-FFF2-40B4-BE49-F238E27FC236}">
                    <a16:creationId xmlns:a16="http://schemas.microsoft.com/office/drawing/2014/main" id="{E38B8E7E-2342-2047-8427-9BFA2C87FA26}"/>
                  </a:ext>
                </a:extLst>
              </p:cNvPr>
              <p:cNvSpPr txBox="1">
                <a:spLocks/>
              </p:cNvSpPr>
              <p:nvPr/>
            </p:nvSpPr>
            <p:spPr>
              <a:xfrm>
                <a:off x="5338797" y="4050523"/>
                <a:ext cx="640080"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Malware</a:t>
                </a:r>
              </a:p>
            </p:txBody>
          </p:sp>
        </p:grpSp>
        <p:grpSp>
          <p:nvGrpSpPr>
            <p:cNvPr id="39" name="Group 38">
              <a:extLst>
                <a:ext uri="{FF2B5EF4-FFF2-40B4-BE49-F238E27FC236}">
                  <a16:creationId xmlns:a16="http://schemas.microsoft.com/office/drawing/2014/main" id="{AA893178-E18C-5643-89E7-03EF27A108C9}"/>
                </a:ext>
              </a:extLst>
            </p:cNvPr>
            <p:cNvGrpSpPr/>
            <p:nvPr/>
          </p:nvGrpSpPr>
          <p:grpSpPr>
            <a:xfrm>
              <a:off x="4119402" y="4934761"/>
              <a:ext cx="682812" cy="382252"/>
              <a:chOff x="5212466" y="3947662"/>
              <a:chExt cx="682812" cy="382252"/>
            </a:xfrm>
          </p:grpSpPr>
          <p:sp>
            <p:nvSpPr>
              <p:cNvPr id="46" name="Rectangle: Rounded Corners 341">
                <a:extLst>
                  <a:ext uri="{FF2B5EF4-FFF2-40B4-BE49-F238E27FC236}">
                    <a16:creationId xmlns:a16="http://schemas.microsoft.com/office/drawing/2014/main" id="{1C39C814-E117-8C4F-9FB3-B486D932BC68}"/>
                  </a:ext>
                </a:extLst>
              </p:cNvPr>
              <p:cNvSpPr/>
              <p:nvPr/>
            </p:nvSpPr>
            <p:spPr>
              <a:xfrm>
                <a:off x="5212466" y="3947662"/>
                <a:ext cx="682812" cy="376706"/>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7" name="Title 3">
                <a:extLst>
                  <a:ext uri="{FF2B5EF4-FFF2-40B4-BE49-F238E27FC236}">
                    <a16:creationId xmlns:a16="http://schemas.microsoft.com/office/drawing/2014/main" id="{0FB8355F-5963-B648-BE57-0F091EBA57ED}"/>
                  </a:ext>
                </a:extLst>
              </p:cNvPr>
              <p:cNvSpPr txBox="1">
                <a:spLocks/>
              </p:cNvSpPr>
              <p:nvPr/>
            </p:nvSpPr>
            <p:spPr>
              <a:xfrm>
                <a:off x="5272537" y="3997515"/>
                <a:ext cx="562670" cy="3323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Threat</a:t>
                </a:r>
              </a:p>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Event</a:t>
                </a:r>
              </a:p>
            </p:txBody>
          </p:sp>
        </p:grpSp>
        <p:sp>
          <p:nvSpPr>
            <p:cNvPr id="40" name="Rectangle 39">
              <a:extLst>
                <a:ext uri="{FF2B5EF4-FFF2-40B4-BE49-F238E27FC236}">
                  <a16:creationId xmlns:a16="http://schemas.microsoft.com/office/drawing/2014/main" id="{C0F08122-5489-F742-9E81-9A921660DCCF}"/>
                </a:ext>
              </a:extLst>
            </p:cNvPr>
            <p:cNvSpPr/>
            <p:nvPr/>
          </p:nvSpPr>
          <p:spPr>
            <a:xfrm>
              <a:off x="5206851" y="1383637"/>
              <a:ext cx="3028774" cy="499141"/>
            </a:xfrm>
            <a:prstGeom prst="rect">
              <a:avLst/>
            </a:prstGeom>
            <a:solidFill>
              <a:srgbClr val="191A20">
                <a:alpha val="75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lt1"/>
                </a:solidFill>
              </a:endParaRPr>
            </a:p>
          </p:txBody>
        </p:sp>
        <p:sp>
          <p:nvSpPr>
            <p:cNvPr id="41" name="Rectangle 40">
              <a:extLst>
                <a:ext uri="{FF2B5EF4-FFF2-40B4-BE49-F238E27FC236}">
                  <a16:creationId xmlns:a16="http://schemas.microsoft.com/office/drawing/2014/main" id="{B5A50AD7-0ED7-A94D-8C08-22920D8D4054}"/>
                </a:ext>
              </a:extLst>
            </p:cNvPr>
            <p:cNvSpPr/>
            <p:nvPr/>
          </p:nvSpPr>
          <p:spPr>
            <a:xfrm>
              <a:off x="5526327" y="1525484"/>
              <a:ext cx="2389820" cy="215444"/>
            </a:xfrm>
            <a:prstGeom prst="rect">
              <a:avLst/>
            </a:prstGeom>
          </p:spPr>
          <p:txBody>
            <a:bodyPr wrap="none" lIns="0" tIns="0" rIns="0" bIns="0" anchor="ctr">
              <a:spAutoFit/>
            </a:bodyPr>
            <a:lstStyle/>
            <a:p>
              <a:pPr algn="ctr"/>
              <a:r>
                <a:rPr lang="en-US" altLang="zh-CN" sz="1400" b="1" dirty="0">
                  <a:solidFill>
                    <a:schemeClr val="bg1"/>
                  </a:solidFill>
                  <a:latin typeface="Arial" panose="020B0604020202020204" pitchFamily="34" charset="0"/>
                  <a:ea typeface="Roboto" panose="02000000000000000000" pitchFamily="2" charset="0"/>
                  <a:cs typeface="Arial" panose="020B0604020202020204" pitchFamily="34" charset="0"/>
                </a:rPr>
                <a:t>Threat Correlation Analytics</a:t>
              </a:r>
            </a:p>
          </p:txBody>
        </p:sp>
        <p:sp>
          <p:nvSpPr>
            <p:cNvPr id="42" name="Freeform: Shape 141">
              <a:extLst>
                <a:ext uri="{FF2B5EF4-FFF2-40B4-BE49-F238E27FC236}">
                  <a16:creationId xmlns:a16="http://schemas.microsoft.com/office/drawing/2014/main" id="{E11FBF9E-FC01-7B41-8CDA-21762FE8FE81}"/>
                </a:ext>
              </a:extLst>
            </p:cNvPr>
            <p:cNvSpPr>
              <a:spLocks/>
            </p:cNvSpPr>
            <p:nvPr/>
          </p:nvSpPr>
          <p:spPr bwMode="auto">
            <a:xfrm rot="16200000">
              <a:off x="4821523" y="2668817"/>
              <a:ext cx="4158822" cy="2880840"/>
            </a:xfrm>
            <a:custGeom>
              <a:avLst/>
              <a:gdLst>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9453 w 4158822"/>
                <a:gd name="connsiteY4" fmla="*/ 1659301 h 2880840"/>
                <a:gd name="connsiteX5" fmla="*/ 1199169 w 4158822"/>
                <a:gd name="connsiteY5" fmla="*/ 1658905 h 2880840"/>
                <a:gd name="connsiteX6" fmla="*/ 1198224 w 4158822"/>
                <a:gd name="connsiteY6" fmla="*/ 1656267 h 2880840"/>
                <a:gd name="connsiteX7" fmla="*/ 1383438 w 4158822"/>
                <a:gd name="connsiteY7" fmla="*/ 2293600 h 2880840"/>
                <a:gd name="connsiteX8" fmla="*/ 1363594 w 4158822"/>
                <a:gd name="connsiteY8" fmla="*/ 2208579 h 2880840"/>
                <a:gd name="connsiteX9" fmla="*/ 1365038 w 4158822"/>
                <a:gd name="connsiteY9" fmla="*/ 2208579 h 2880840"/>
                <a:gd name="connsiteX10" fmla="*/ 1414639 w 4158822"/>
                <a:gd name="connsiteY10" fmla="*/ 1229845 h 2880840"/>
                <a:gd name="connsiteX11" fmla="*/ 1414624 w 4158822"/>
                <a:gd name="connsiteY11" fmla="*/ 1229844 h 2880840"/>
                <a:gd name="connsiteX12" fmla="*/ 1414623 w 4158822"/>
                <a:gd name="connsiteY12" fmla="*/ 1229844 h 2880840"/>
                <a:gd name="connsiteX13" fmla="*/ 1550688 w 4158822"/>
                <a:gd name="connsiteY13" fmla="*/ 229458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1669751 w 4158822"/>
                <a:gd name="connsiteY19" fmla="*/ 2314099 h 2880840"/>
                <a:gd name="connsiteX20" fmla="*/ 1624406 w 4158822"/>
                <a:gd name="connsiteY20" fmla="*/ 2307441 h 2880840"/>
                <a:gd name="connsiteX21" fmla="*/ 1596583 w 4158822"/>
                <a:gd name="connsiteY21" fmla="*/ 2303128 h 2880840"/>
                <a:gd name="connsiteX22" fmla="*/ 1627241 w 4158822"/>
                <a:gd name="connsiteY22" fmla="*/ 2309418 h 2880840"/>
                <a:gd name="connsiteX23" fmla="*/ 1771839 w 4158822"/>
                <a:gd name="connsiteY23" fmla="*/ 1255548 h 2880840"/>
                <a:gd name="connsiteX24" fmla="*/ 1771823 w 4158822"/>
                <a:gd name="connsiteY24" fmla="*/ 1255548 h 2880840"/>
                <a:gd name="connsiteX25" fmla="*/ 1675436 w 4158822"/>
                <a:gd name="connsiteY25" fmla="*/ 1251593 h 2880840"/>
                <a:gd name="connsiteX26" fmla="*/ 1584719 w 4158822"/>
                <a:gd name="connsiteY26" fmla="*/ 1245662 h 2880840"/>
                <a:gd name="connsiteX27" fmla="*/ 1584703 w 4158822"/>
                <a:gd name="connsiteY27" fmla="*/ 1245660 h 2880840"/>
                <a:gd name="connsiteX28" fmla="*/ 1584718 w 4158822"/>
                <a:gd name="connsiteY28" fmla="*/ 1245662 h 2880840"/>
                <a:gd name="connsiteX29" fmla="*/ 1675435 w 4158822"/>
                <a:gd name="connsiteY29" fmla="*/ 1251593 h 2880840"/>
                <a:gd name="connsiteX30" fmla="*/ 1771823 w 4158822"/>
                <a:gd name="connsiteY30" fmla="*/ 1255548 h 2880840"/>
                <a:gd name="connsiteX31" fmla="*/ 2553734 w 4158822"/>
                <a:gd name="connsiteY31" fmla="*/ 2303128 h 2880840"/>
                <a:gd name="connsiteX32" fmla="*/ 2525910 w 4158822"/>
                <a:gd name="connsiteY32" fmla="*/ 2307441 h 2880840"/>
                <a:gd name="connsiteX33" fmla="*/ 2480564 w 4158822"/>
                <a:gd name="connsiteY33" fmla="*/ 2314099 h 2880840"/>
                <a:gd name="connsiteX34" fmla="*/ 2523074 w 4158822"/>
                <a:gd name="connsiteY34" fmla="*/ 2309418 h 2880840"/>
                <a:gd name="connsiteX35" fmla="*/ 2674265 w 4158822"/>
                <a:gd name="connsiteY35" fmla="*/ 2276465 h 2880840"/>
                <a:gd name="connsiteX36" fmla="*/ 2661986 w 4158822"/>
                <a:gd name="connsiteY36" fmla="*/ 2279759 h 2880840"/>
                <a:gd name="connsiteX37" fmla="*/ 2622297 w 4158822"/>
                <a:gd name="connsiteY37" fmla="*/ 2289645 h 2880840"/>
                <a:gd name="connsiteX38" fmla="*/ 2599627 w 4158822"/>
                <a:gd name="connsiteY38" fmla="*/ 2294586 h 2880840"/>
                <a:gd name="connsiteX39" fmla="*/ 2616627 w 4158822"/>
                <a:gd name="connsiteY39" fmla="*/ 2291622 h 2880840"/>
                <a:gd name="connsiteX40" fmla="*/ 2659150 w 4158822"/>
                <a:gd name="connsiteY40" fmla="*/ 2281736 h 2880840"/>
                <a:gd name="connsiteX41" fmla="*/ 2735685 w 4158822"/>
                <a:gd name="connsiteY41" fmla="*/ 2254059 h 2880840"/>
                <a:gd name="connsiteX42" fmla="*/ 2727189 w 4158822"/>
                <a:gd name="connsiteY42" fmla="*/ 2258010 h 2880840"/>
                <a:gd name="connsiteX43" fmla="*/ 2716563 w 4158822"/>
                <a:gd name="connsiteY43" fmla="*/ 2262457 h 2880840"/>
                <a:gd name="connsiteX44" fmla="*/ 2724353 w 4158822"/>
                <a:gd name="connsiteY44" fmla="*/ 2259987 h 2880840"/>
                <a:gd name="connsiteX45" fmla="*/ 2952092 w 4158822"/>
                <a:gd name="connsiteY45" fmla="*/ 1656270 h 2880840"/>
                <a:gd name="connsiteX46" fmla="*/ 2951148 w 4158822"/>
                <a:gd name="connsiteY46" fmla="*/ 1658905 h 2880840"/>
                <a:gd name="connsiteX47" fmla="*/ 2950864 w 4158822"/>
                <a:gd name="connsiteY47" fmla="*/ 1659301 h 2880840"/>
                <a:gd name="connsiteX48" fmla="*/ 2962487 w 4158822"/>
                <a:gd name="connsiteY48" fmla="*/ 1639133 h 2880840"/>
                <a:gd name="connsiteX49" fmla="*/ 2959652 w 4158822"/>
                <a:gd name="connsiteY49" fmla="*/ 1647042 h 2880840"/>
                <a:gd name="connsiteX50" fmla="*/ 2956817 w 4158822"/>
                <a:gd name="connsiteY50" fmla="*/ 1654951 h 2880840"/>
                <a:gd name="connsiteX51" fmla="*/ 2956572 w 4158822"/>
                <a:gd name="connsiteY51" fmla="*/ 1655207 h 2880840"/>
                <a:gd name="connsiteX52" fmla="*/ 4158822 w 4158822"/>
                <a:gd name="connsiteY52" fmla="*/ 0 h 2880840"/>
                <a:gd name="connsiteX53" fmla="*/ 4133308 w 4158822"/>
                <a:gd name="connsiteY53" fmla="*/ 21750 h 2880840"/>
                <a:gd name="connsiteX54" fmla="*/ 4076609 w 4158822"/>
                <a:gd name="connsiteY54" fmla="*/ 69204 h 2880840"/>
                <a:gd name="connsiteX55" fmla="*/ 4019911 w 4158822"/>
                <a:gd name="connsiteY55" fmla="*/ 120612 h 2880840"/>
                <a:gd name="connsiteX56" fmla="*/ 3963213 w 4158822"/>
                <a:gd name="connsiteY56" fmla="*/ 172020 h 2880840"/>
                <a:gd name="connsiteX57" fmla="*/ 3906515 w 4158822"/>
                <a:gd name="connsiteY57" fmla="*/ 227383 h 2880840"/>
                <a:gd name="connsiteX58" fmla="*/ 3852651 w 4158822"/>
                <a:gd name="connsiteY58" fmla="*/ 282745 h 2880840"/>
                <a:gd name="connsiteX59" fmla="*/ 3795953 w 4158822"/>
                <a:gd name="connsiteY59" fmla="*/ 342063 h 2880840"/>
                <a:gd name="connsiteX60" fmla="*/ 3742089 w 4158822"/>
                <a:gd name="connsiteY60" fmla="*/ 401380 h 2880840"/>
                <a:gd name="connsiteX61" fmla="*/ 3688226 w 4158822"/>
                <a:gd name="connsiteY61" fmla="*/ 462674 h 2880840"/>
                <a:gd name="connsiteX62" fmla="*/ 3642867 w 4158822"/>
                <a:gd name="connsiteY62" fmla="*/ 520014 h 2880840"/>
                <a:gd name="connsiteX63" fmla="*/ 3608848 w 4158822"/>
                <a:gd name="connsiteY63" fmla="*/ 557582 h 2880840"/>
                <a:gd name="connsiteX64" fmla="*/ 3595675 w 4158822"/>
                <a:gd name="connsiteY64" fmla="*/ 563707 h 2880840"/>
                <a:gd name="connsiteX65" fmla="*/ 3580500 w 4158822"/>
                <a:gd name="connsiteY65" fmla="*/ 583287 h 2880840"/>
                <a:gd name="connsiteX66" fmla="*/ 3503957 w 4158822"/>
                <a:gd name="connsiteY66" fmla="*/ 682149 h 2880840"/>
                <a:gd name="connsiteX67" fmla="*/ 3427414 w 4158822"/>
                <a:gd name="connsiteY67" fmla="*/ 784965 h 2880840"/>
                <a:gd name="connsiteX68" fmla="*/ 3356541 w 4158822"/>
                <a:gd name="connsiteY68" fmla="*/ 891736 h 2880840"/>
                <a:gd name="connsiteX69" fmla="*/ 3285668 w 4158822"/>
                <a:gd name="connsiteY69" fmla="*/ 1002461 h 2880840"/>
                <a:gd name="connsiteX70" fmla="*/ 3237475 w 4158822"/>
                <a:gd name="connsiteY70" fmla="*/ 1087483 h 2880840"/>
                <a:gd name="connsiteX71" fmla="*/ 3234640 w 4158822"/>
                <a:gd name="connsiteY71" fmla="*/ 1087483 h 2880840"/>
                <a:gd name="connsiteX72" fmla="*/ 3217417 w 4158822"/>
                <a:gd name="connsiteY72" fmla="*/ 1113223 h 2880840"/>
                <a:gd name="connsiteX73" fmla="*/ 3166601 w 4158822"/>
                <a:gd name="connsiteY73" fmla="*/ 1204139 h 2880840"/>
                <a:gd name="connsiteX74" fmla="*/ 3109903 w 4158822"/>
                <a:gd name="connsiteY74" fmla="*/ 1306956 h 2880840"/>
                <a:gd name="connsiteX75" fmla="*/ 3058874 w 4158822"/>
                <a:gd name="connsiteY75" fmla="*/ 1411750 h 2880840"/>
                <a:gd name="connsiteX76" fmla="*/ 3016351 w 4158822"/>
                <a:gd name="connsiteY76" fmla="*/ 1504680 h 2880840"/>
                <a:gd name="connsiteX77" fmla="*/ 2976662 w 4158822"/>
                <a:gd name="connsiteY77" fmla="*/ 1595633 h 2880840"/>
                <a:gd name="connsiteX78" fmla="*/ 2952092 w 4158822"/>
                <a:gd name="connsiteY78" fmla="*/ 1656270 h 2880840"/>
                <a:gd name="connsiteX79" fmla="*/ 2953982 w 4158822"/>
                <a:gd name="connsiteY79" fmla="*/ 1650996 h 2880840"/>
                <a:gd name="connsiteX80" fmla="*/ 2953982 w 4158822"/>
                <a:gd name="connsiteY80" fmla="*/ 1650337 h 2880840"/>
                <a:gd name="connsiteX81" fmla="*/ 2956817 w 4158822"/>
                <a:gd name="connsiteY81" fmla="*/ 1643087 h 2880840"/>
                <a:gd name="connsiteX82" fmla="*/ 2953982 w 4158822"/>
                <a:gd name="connsiteY82" fmla="*/ 1643087 h 2880840"/>
                <a:gd name="connsiteX83" fmla="*/ 2953982 w 4158822"/>
                <a:gd name="connsiteY83" fmla="*/ 1650337 h 2880840"/>
                <a:gd name="connsiteX84" fmla="*/ 2950013 w 4158822"/>
                <a:gd name="connsiteY84" fmla="*/ 1660487 h 2880840"/>
                <a:gd name="connsiteX85" fmla="*/ 2946896 w 4158822"/>
                <a:gd name="connsiteY85" fmla="*/ 1664836 h 2880840"/>
                <a:gd name="connsiteX86" fmla="*/ 2949123 w 4158822"/>
                <a:gd name="connsiteY86" fmla="*/ 1662766 h 2880840"/>
                <a:gd name="connsiteX87" fmla="*/ 2950013 w 4158822"/>
                <a:gd name="connsiteY87" fmla="*/ 1660487 h 2880840"/>
                <a:gd name="connsiteX88" fmla="*/ 2950864 w 4158822"/>
                <a:gd name="connsiteY88" fmla="*/ 1659301 h 2880840"/>
                <a:gd name="connsiteX89" fmla="*/ 2949664 w 4158822"/>
                <a:gd name="connsiteY89" fmla="*/ 1662262 h 2880840"/>
                <a:gd name="connsiteX90" fmla="*/ 2951147 w 4158822"/>
                <a:gd name="connsiteY90" fmla="*/ 1660883 h 2880840"/>
                <a:gd name="connsiteX91" fmla="*/ 2956572 w 4158822"/>
                <a:gd name="connsiteY91" fmla="*/ 1655207 h 2880840"/>
                <a:gd name="connsiteX92" fmla="*/ 2880274 w 4158822"/>
                <a:gd name="connsiteY92" fmla="*/ 1862561 h 2880840"/>
                <a:gd name="connsiteX93" fmla="*/ 2843420 w 4158822"/>
                <a:gd name="connsiteY93" fmla="*/ 1973287 h 2880840"/>
                <a:gd name="connsiteX94" fmla="*/ 2815071 w 4158822"/>
                <a:gd name="connsiteY94" fmla="*/ 2082035 h 2880840"/>
                <a:gd name="connsiteX95" fmla="*/ 2789557 w 4158822"/>
                <a:gd name="connsiteY95" fmla="*/ 2188806 h 2880840"/>
                <a:gd name="connsiteX96" fmla="*/ 2766878 w 4158822"/>
                <a:gd name="connsiteY96" fmla="*/ 2293600 h 2880840"/>
                <a:gd name="connsiteX97" fmla="*/ 2781846 w 4158822"/>
                <a:gd name="connsiteY97" fmla="*/ 2218782 h 2880840"/>
                <a:gd name="connsiteX98" fmla="*/ 2783887 w 4158822"/>
                <a:gd name="connsiteY98" fmla="*/ 2214510 h 2880840"/>
                <a:gd name="connsiteX99" fmla="*/ 2783887 w 4158822"/>
                <a:gd name="connsiteY99" fmla="*/ 2208579 h 2880840"/>
                <a:gd name="connsiteX100" fmla="*/ 2781846 w 4158822"/>
                <a:gd name="connsiteY100" fmla="*/ 2218782 h 2880840"/>
                <a:gd name="connsiteX101" fmla="*/ 2781052 w 4158822"/>
                <a:gd name="connsiteY101" fmla="*/ 2220442 h 2880840"/>
                <a:gd name="connsiteX102" fmla="*/ 2774160 w 4158822"/>
                <a:gd name="connsiteY102" fmla="*/ 2228854 h 2880840"/>
                <a:gd name="connsiteX103" fmla="*/ 2761207 w 4158822"/>
                <a:gd name="connsiteY103" fmla="*/ 2293600 h 2880840"/>
                <a:gd name="connsiteX104" fmla="*/ 2741363 w 4158822"/>
                <a:gd name="connsiteY104" fmla="*/ 2416189 h 2880840"/>
                <a:gd name="connsiteX105" fmla="*/ 2727188 w 4158822"/>
                <a:gd name="connsiteY105" fmla="*/ 2532846 h 2880840"/>
                <a:gd name="connsiteX106" fmla="*/ 2721519 w 4158822"/>
                <a:gd name="connsiteY106" fmla="*/ 2647526 h 2880840"/>
                <a:gd name="connsiteX107" fmla="*/ 2721519 w 4158822"/>
                <a:gd name="connsiteY107" fmla="*/ 2756274 h 2880840"/>
                <a:gd name="connsiteX108" fmla="*/ 2721519 w 4158822"/>
                <a:gd name="connsiteY108" fmla="*/ 2774069 h 2880840"/>
                <a:gd name="connsiteX109" fmla="*/ 2718684 w 4158822"/>
                <a:gd name="connsiteY109" fmla="*/ 2785933 h 2880840"/>
                <a:gd name="connsiteX110" fmla="*/ 2710179 w 4158822"/>
                <a:gd name="connsiteY110" fmla="*/ 2795819 h 2880840"/>
                <a:gd name="connsiteX111" fmla="*/ 2693169 w 4158822"/>
                <a:gd name="connsiteY111" fmla="*/ 2805705 h 2880840"/>
                <a:gd name="connsiteX112" fmla="*/ 2670490 w 4158822"/>
                <a:gd name="connsiteY112" fmla="*/ 2815591 h 2880840"/>
                <a:gd name="connsiteX113" fmla="*/ 2644976 w 4158822"/>
                <a:gd name="connsiteY113" fmla="*/ 2825477 h 2880840"/>
                <a:gd name="connsiteX114" fmla="*/ 2610957 w 4158822"/>
                <a:gd name="connsiteY114" fmla="*/ 2833386 h 2880840"/>
                <a:gd name="connsiteX115" fmla="*/ 2574103 w 4158822"/>
                <a:gd name="connsiteY115" fmla="*/ 2841295 h 2880840"/>
                <a:gd name="connsiteX116" fmla="*/ 2531579 w 4158822"/>
                <a:gd name="connsiteY116" fmla="*/ 2849204 h 2880840"/>
                <a:gd name="connsiteX117" fmla="*/ 2486221 w 4158822"/>
                <a:gd name="connsiteY117" fmla="*/ 2857113 h 2880840"/>
                <a:gd name="connsiteX118" fmla="*/ 2438027 w 4158822"/>
                <a:gd name="connsiteY118" fmla="*/ 2863045 h 2880840"/>
                <a:gd name="connsiteX119" fmla="*/ 2327465 w 4158822"/>
                <a:gd name="connsiteY119" fmla="*/ 2872931 h 2880840"/>
                <a:gd name="connsiteX120" fmla="*/ 2205564 w 4158822"/>
                <a:gd name="connsiteY120" fmla="*/ 2878863 h 2880840"/>
                <a:gd name="connsiteX121" fmla="*/ 2075158 w 4158822"/>
                <a:gd name="connsiteY121" fmla="*/ 2880840 h 2880840"/>
                <a:gd name="connsiteX122" fmla="*/ 1944752 w 4158822"/>
                <a:gd name="connsiteY122" fmla="*/ 2878863 h 2880840"/>
                <a:gd name="connsiteX123" fmla="*/ 1822850 w 4158822"/>
                <a:gd name="connsiteY123" fmla="*/ 2872931 h 2880840"/>
                <a:gd name="connsiteX124" fmla="*/ 1712289 w 4158822"/>
                <a:gd name="connsiteY124" fmla="*/ 2863045 h 2880840"/>
                <a:gd name="connsiteX125" fmla="*/ 1664095 w 4158822"/>
                <a:gd name="connsiteY125" fmla="*/ 2857113 h 2880840"/>
                <a:gd name="connsiteX126" fmla="*/ 1615901 w 4158822"/>
                <a:gd name="connsiteY126" fmla="*/ 2849204 h 2880840"/>
                <a:gd name="connsiteX127" fmla="*/ 1576213 w 4158822"/>
                <a:gd name="connsiteY127" fmla="*/ 2841295 h 2880840"/>
                <a:gd name="connsiteX128" fmla="*/ 1539359 w 4158822"/>
                <a:gd name="connsiteY128" fmla="*/ 2833386 h 2880840"/>
                <a:gd name="connsiteX129" fmla="*/ 1505340 w 4158822"/>
                <a:gd name="connsiteY129" fmla="*/ 2825477 h 2880840"/>
                <a:gd name="connsiteX130" fmla="*/ 1479826 w 4158822"/>
                <a:gd name="connsiteY130" fmla="*/ 2815591 h 2880840"/>
                <a:gd name="connsiteX131" fmla="*/ 1457146 w 4158822"/>
                <a:gd name="connsiteY131" fmla="*/ 2805705 h 2880840"/>
                <a:gd name="connsiteX132" fmla="*/ 1440137 w 4158822"/>
                <a:gd name="connsiteY132" fmla="*/ 2795819 h 2880840"/>
                <a:gd name="connsiteX133" fmla="*/ 1431632 w 4158822"/>
                <a:gd name="connsiteY133" fmla="*/ 2785933 h 2880840"/>
                <a:gd name="connsiteX134" fmla="*/ 1428797 w 4158822"/>
                <a:gd name="connsiteY134" fmla="*/ 2774069 h 2880840"/>
                <a:gd name="connsiteX135" fmla="*/ 1428797 w 4158822"/>
                <a:gd name="connsiteY135" fmla="*/ 2756274 h 2880840"/>
                <a:gd name="connsiteX136" fmla="*/ 1428797 w 4158822"/>
                <a:gd name="connsiteY136" fmla="*/ 2647526 h 2880840"/>
                <a:gd name="connsiteX137" fmla="*/ 1423127 w 4158822"/>
                <a:gd name="connsiteY137" fmla="*/ 2532846 h 2880840"/>
                <a:gd name="connsiteX138" fmla="*/ 1408953 w 4158822"/>
                <a:gd name="connsiteY138" fmla="*/ 2416189 h 2880840"/>
                <a:gd name="connsiteX139" fmla="*/ 1389108 w 4158822"/>
                <a:gd name="connsiteY139" fmla="*/ 2293600 h 2880840"/>
                <a:gd name="connsiteX140" fmla="*/ 1376155 w 4158822"/>
                <a:gd name="connsiteY140" fmla="*/ 2228854 h 2880840"/>
                <a:gd name="connsiteX141" fmla="*/ 1369263 w 4158822"/>
                <a:gd name="connsiteY141" fmla="*/ 2220442 h 2880840"/>
                <a:gd name="connsiteX142" fmla="*/ 1366429 w 4158822"/>
                <a:gd name="connsiteY142" fmla="*/ 2214510 h 2880840"/>
                <a:gd name="connsiteX143" fmla="*/ 1366429 w 4158822"/>
                <a:gd name="connsiteY143" fmla="*/ 2208579 h 2880840"/>
                <a:gd name="connsiteX144" fmla="*/ 1365038 w 4158822"/>
                <a:gd name="connsiteY144" fmla="*/ 2208579 h 2880840"/>
                <a:gd name="connsiteX145" fmla="*/ 1360759 w 4158822"/>
                <a:gd name="connsiteY145" fmla="*/ 2188806 h 2880840"/>
                <a:gd name="connsiteX146" fmla="*/ 1335245 w 4158822"/>
                <a:gd name="connsiteY146" fmla="*/ 2082035 h 2880840"/>
                <a:gd name="connsiteX147" fmla="*/ 1304061 w 4158822"/>
                <a:gd name="connsiteY147" fmla="*/ 1973287 h 2880840"/>
                <a:gd name="connsiteX148" fmla="*/ 1270042 w 4158822"/>
                <a:gd name="connsiteY148" fmla="*/ 1862561 h 2880840"/>
                <a:gd name="connsiteX149" fmla="*/ 1193744 w 4158822"/>
                <a:gd name="connsiteY149" fmla="*/ 1655207 h 2880840"/>
                <a:gd name="connsiteX150" fmla="*/ 1199169 w 4158822"/>
                <a:gd name="connsiteY150" fmla="*/ 1660883 h 2880840"/>
                <a:gd name="connsiteX151" fmla="*/ 1200654 w 4158822"/>
                <a:gd name="connsiteY151" fmla="*/ 1662264 h 2880840"/>
                <a:gd name="connsiteX152" fmla="*/ 1199453 w 4158822"/>
                <a:gd name="connsiteY152" fmla="*/ 1659301 h 2880840"/>
                <a:gd name="connsiteX153" fmla="*/ 1200304 w 4158822"/>
                <a:gd name="connsiteY153" fmla="*/ 1660488 h 2880840"/>
                <a:gd name="connsiteX154" fmla="*/ 1201195 w 4158822"/>
                <a:gd name="connsiteY154" fmla="*/ 1662767 h 2880840"/>
                <a:gd name="connsiteX155" fmla="*/ 1203423 w 4158822"/>
                <a:gd name="connsiteY155" fmla="*/ 1664839 h 2880840"/>
                <a:gd name="connsiteX156" fmla="*/ 1200304 w 4158822"/>
                <a:gd name="connsiteY156" fmla="*/ 1660488 h 2880840"/>
                <a:gd name="connsiteX157" fmla="*/ 1196335 w 4158822"/>
                <a:gd name="connsiteY157" fmla="*/ 1650337 h 2880840"/>
                <a:gd name="connsiteX158" fmla="*/ 1196335 w 4158822"/>
                <a:gd name="connsiteY158" fmla="*/ 1643087 h 2880840"/>
                <a:gd name="connsiteX159" fmla="*/ 1193500 w 4158822"/>
                <a:gd name="connsiteY159" fmla="*/ 1643087 h 2880840"/>
                <a:gd name="connsiteX160" fmla="*/ 1196335 w 4158822"/>
                <a:gd name="connsiteY160" fmla="*/ 1650337 h 2880840"/>
                <a:gd name="connsiteX161" fmla="*/ 1196335 w 4158822"/>
                <a:gd name="connsiteY161" fmla="*/ 1650996 h 2880840"/>
                <a:gd name="connsiteX162" fmla="*/ 1198224 w 4158822"/>
                <a:gd name="connsiteY162" fmla="*/ 1656267 h 2880840"/>
                <a:gd name="connsiteX163" fmla="*/ 1173655 w 4158822"/>
                <a:gd name="connsiteY163" fmla="*/ 1595633 h 2880840"/>
                <a:gd name="connsiteX164" fmla="*/ 1133966 w 4158822"/>
                <a:gd name="connsiteY164" fmla="*/ 1504680 h 2880840"/>
                <a:gd name="connsiteX165" fmla="*/ 1091442 w 4158822"/>
                <a:gd name="connsiteY165" fmla="*/ 1411750 h 2880840"/>
                <a:gd name="connsiteX166" fmla="*/ 1040414 w 4158822"/>
                <a:gd name="connsiteY166" fmla="*/ 1306956 h 2880840"/>
                <a:gd name="connsiteX167" fmla="*/ 983715 w 4158822"/>
                <a:gd name="connsiteY167" fmla="*/ 1204139 h 2880840"/>
                <a:gd name="connsiteX168" fmla="*/ 932894 w 4158822"/>
                <a:gd name="connsiteY168" fmla="*/ 1113214 h 2880840"/>
                <a:gd name="connsiteX169" fmla="*/ 915678 w 4158822"/>
                <a:gd name="connsiteY169" fmla="*/ 1087483 h 2880840"/>
                <a:gd name="connsiteX170" fmla="*/ 912843 w 4158822"/>
                <a:gd name="connsiteY170" fmla="*/ 1087483 h 2880840"/>
                <a:gd name="connsiteX171" fmla="*/ 864649 w 4158822"/>
                <a:gd name="connsiteY171" fmla="*/ 1002461 h 2880840"/>
                <a:gd name="connsiteX172" fmla="*/ 793777 w 4158822"/>
                <a:gd name="connsiteY172" fmla="*/ 891736 h 2880840"/>
                <a:gd name="connsiteX173" fmla="*/ 722904 w 4158822"/>
                <a:gd name="connsiteY173" fmla="*/ 784965 h 2880840"/>
                <a:gd name="connsiteX174" fmla="*/ 646361 w 4158822"/>
                <a:gd name="connsiteY174" fmla="*/ 682149 h 2880840"/>
                <a:gd name="connsiteX175" fmla="*/ 569818 w 4158822"/>
                <a:gd name="connsiteY175" fmla="*/ 583287 h 2880840"/>
                <a:gd name="connsiteX176" fmla="*/ 515092 w 4158822"/>
                <a:gd name="connsiteY176" fmla="*/ 512674 h 2880840"/>
                <a:gd name="connsiteX177" fmla="*/ 470596 w 4158822"/>
                <a:gd name="connsiteY177" fmla="*/ 462674 h 2880840"/>
                <a:gd name="connsiteX178" fmla="*/ 416732 w 4158822"/>
                <a:gd name="connsiteY178" fmla="*/ 401379 h 2880840"/>
                <a:gd name="connsiteX179" fmla="*/ 362869 w 4158822"/>
                <a:gd name="connsiteY179" fmla="*/ 342062 h 2880840"/>
                <a:gd name="connsiteX180" fmla="*/ 309006 w 4158822"/>
                <a:gd name="connsiteY180" fmla="*/ 282745 h 2880840"/>
                <a:gd name="connsiteX181" fmla="*/ 252307 w 4158822"/>
                <a:gd name="connsiteY181" fmla="*/ 227382 h 2880840"/>
                <a:gd name="connsiteX182" fmla="*/ 195609 w 4158822"/>
                <a:gd name="connsiteY182" fmla="*/ 172020 h 2880840"/>
                <a:gd name="connsiteX183" fmla="*/ 141746 w 4158822"/>
                <a:gd name="connsiteY183" fmla="*/ 120611 h 2880840"/>
                <a:gd name="connsiteX184" fmla="*/ 85047 w 4158822"/>
                <a:gd name="connsiteY184" fmla="*/ 69203 h 2880840"/>
                <a:gd name="connsiteX185" fmla="*/ 28349 w 4158822"/>
                <a:gd name="connsiteY185" fmla="*/ 21749 h 2880840"/>
                <a:gd name="connsiteX186" fmla="*/ 0 w 4158822"/>
                <a:gd name="connsiteY186" fmla="*/ 0 h 2880840"/>
                <a:gd name="connsiteX187" fmla="*/ 39689 w 4158822"/>
                <a:gd name="connsiteY187" fmla="*/ 15818 h 2880840"/>
                <a:gd name="connsiteX188" fmla="*/ 96387 w 4158822"/>
                <a:gd name="connsiteY188" fmla="*/ 31636 h 2880840"/>
                <a:gd name="connsiteX189" fmla="*/ 164425 w 4158822"/>
                <a:gd name="connsiteY189" fmla="*/ 47453 h 2880840"/>
                <a:gd name="connsiteX190" fmla="*/ 246637 w 4158822"/>
                <a:gd name="connsiteY190" fmla="*/ 61294 h 2880840"/>
                <a:gd name="connsiteX191" fmla="*/ 337355 w 4158822"/>
                <a:gd name="connsiteY191" fmla="*/ 75135 h 2880840"/>
                <a:gd name="connsiteX192" fmla="*/ 439412 w 4158822"/>
                <a:gd name="connsiteY192" fmla="*/ 88976 h 2880840"/>
                <a:gd name="connsiteX193" fmla="*/ 549974 w 4158822"/>
                <a:gd name="connsiteY193" fmla="*/ 100839 h 2880840"/>
                <a:gd name="connsiteX194" fmla="*/ 671875 w 4158822"/>
                <a:gd name="connsiteY194" fmla="*/ 112702 h 2880840"/>
                <a:gd name="connsiteX195" fmla="*/ 802281 w 4158822"/>
                <a:gd name="connsiteY195" fmla="*/ 124566 h 2880840"/>
                <a:gd name="connsiteX196" fmla="*/ 938357 w 4158822"/>
                <a:gd name="connsiteY196" fmla="*/ 132475 h 2880840"/>
                <a:gd name="connsiteX197" fmla="*/ 1082938 w 4158822"/>
                <a:gd name="connsiteY197" fmla="*/ 142361 h 2880840"/>
                <a:gd name="connsiteX198" fmla="*/ 1236024 w 4158822"/>
                <a:gd name="connsiteY198" fmla="*/ 148293 h 2880840"/>
                <a:gd name="connsiteX199" fmla="*/ 1394779 w 4158822"/>
                <a:gd name="connsiteY199" fmla="*/ 154224 h 2880840"/>
                <a:gd name="connsiteX200" fmla="*/ 1559204 w 4158822"/>
                <a:gd name="connsiteY200" fmla="*/ 160156 h 2880840"/>
                <a:gd name="connsiteX201" fmla="*/ 1729299 w 4158822"/>
                <a:gd name="connsiteY201" fmla="*/ 164111 h 2880840"/>
                <a:gd name="connsiteX202" fmla="*/ 1902229 w 4158822"/>
                <a:gd name="connsiteY202" fmla="*/ 166088 h 2880840"/>
                <a:gd name="connsiteX203" fmla="*/ 2080829 w 4158822"/>
                <a:gd name="connsiteY203" fmla="*/ 166088 h 2880840"/>
                <a:gd name="connsiteX204" fmla="*/ 2256593 w 4158822"/>
                <a:gd name="connsiteY204" fmla="*/ 166088 h 2880840"/>
                <a:gd name="connsiteX205" fmla="*/ 2432358 w 4158822"/>
                <a:gd name="connsiteY205" fmla="*/ 164111 h 2880840"/>
                <a:gd name="connsiteX206" fmla="*/ 2599618 w 4158822"/>
                <a:gd name="connsiteY206" fmla="*/ 160156 h 2880840"/>
                <a:gd name="connsiteX207" fmla="*/ 2764043 w 4158822"/>
                <a:gd name="connsiteY207" fmla="*/ 154224 h 2880840"/>
                <a:gd name="connsiteX208" fmla="*/ 2922799 w 4158822"/>
                <a:gd name="connsiteY208" fmla="*/ 148293 h 2880840"/>
                <a:gd name="connsiteX209" fmla="*/ 3075884 w 4158822"/>
                <a:gd name="connsiteY209" fmla="*/ 142361 h 2880840"/>
                <a:gd name="connsiteX210" fmla="*/ 3220465 w 4158822"/>
                <a:gd name="connsiteY210" fmla="*/ 132475 h 2880840"/>
                <a:gd name="connsiteX211" fmla="*/ 3359376 w 4158822"/>
                <a:gd name="connsiteY211" fmla="*/ 124566 h 2880840"/>
                <a:gd name="connsiteX212" fmla="*/ 3486947 w 4158822"/>
                <a:gd name="connsiteY212" fmla="*/ 112702 h 2880840"/>
                <a:gd name="connsiteX213" fmla="*/ 3608848 w 4158822"/>
                <a:gd name="connsiteY213" fmla="*/ 100839 h 2880840"/>
                <a:gd name="connsiteX214" fmla="*/ 3719410 w 4158822"/>
                <a:gd name="connsiteY214" fmla="*/ 88976 h 2880840"/>
                <a:gd name="connsiteX215" fmla="*/ 3821467 w 4158822"/>
                <a:gd name="connsiteY215" fmla="*/ 75135 h 2880840"/>
                <a:gd name="connsiteX216" fmla="*/ 3915019 w 4158822"/>
                <a:gd name="connsiteY216" fmla="*/ 61295 h 2880840"/>
                <a:gd name="connsiteX217" fmla="*/ 3994397 w 4158822"/>
                <a:gd name="connsiteY217" fmla="*/ 47454 h 2880840"/>
                <a:gd name="connsiteX218" fmla="*/ 4062435 w 4158822"/>
                <a:gd name="connsiteY218" fmla="*/ 31636 h 2880840"/>
                <a:gd name="connsiteX219" fmla="*/ 4119133 w 4158822"/>
                <a:gd name="connsiteY219" fmla="*/ 15818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39 w 4158822"/>
                <a:gd name="connsiteY13" fmla="*/ 1229845 h 2880840"/>
                <a:gd name="connsiteX14" fmla="*/ 1414624 w 4158822"/>
                <a:gd name="connsiteY14" fmla="*/ 1229844 h 2880840"/>
                <a:gd name="connsiteX15" fmla="*/ 1414623 w 4158822"/>
                <a:gd name="connsiteY15" fmla="*/ 1229844 h 2880840"/>
                <a:gd name="connsiteX16" fmla="*/ 1414639 w 4158822"/>
                <a:gd name="connsiteY16" fmla="*/ 1229845 h 2880840"/>
                <a:gd name="connsiteX17" fmla="*/ 1550688 w 4158822"/>
                <a:gd name="connsiteY17" fmla="*/ 2294586 h 2880840"/>
                <a:gd name="connsiteX18" fmla="*/ 1528019 w 4158822"/>
                <a:gd name="connsiteY18" fmla="*/ 2289645 h 2880840"/>
                <a:gd name="connsiteX19" fmla="*/ 1488330 w 4158822"/>
                <a:gd name="connsiteY19" fmla="*/ 2279759 h 2880840"/>
                <a:gd name="connsiteX20" fmla="*/ 1476051 w 4158822"/>
                <a:gd name="connsiteY20" fmla="*/ 2276466 h 2880840"/>
                <a:gd name="connsiteX21" fmla="*/ 1491165 w 4158822"/>
                <a:gd name="connsiteY21" fmla="*/ 2281736 h 2880840"/>
                <a:gd name="connsiteX22" fmla="*/ 1533689 w 4158822"/>
                <a:gd name="connsiteY22" fmla="*/ 2291622 h 2880840"/>
                <a:gd name="connsiteX23" fmla="*/ 1550688 w 4158822"/>
                <a:gd name="connsiteY23" fmla="*/ 2294586 h 2880840"/>
                <a:gd name="connsiteX24" fmla="*/ 1669751 w 4158822"/>
                <a:gd name="connsiteY24" fmla="*/ 2314099 h 2880840"/>
                <a:gd name="connsiteX25" fmla="*/ 1624406 w 4158822"/>
                <a:gd name="connsiteY25" fmla="*/ 2307441 h 2880840"/>
                <a:gd name="connsiteX26" fmla="*/ 1596583 w 4158822"/>
                <a:gd name="connsiteY26" fmla="*/ 2303128 h 2880840"/>
                <a:gd name="connsiteX27" fmla="*/ 1627241 w 4158822"/>
                <a:gd name="connsiteY27" fmla="*/ 2309418 h 2880840"/>
                <a:gd name="connsiteX28" fmla="*/ 1669751 w 4158822"/>
                <a:gd name="connsiteY28" fmla="*/ 2314099 h 2880840"/>
                <a:gd name="connsiteX29" fmla="*/ 1771823 w 4158822"/>
                <a:gd name="connsiteY29" fmla="*/ 1255548 h 2880840"/>
                <a:gd name="connsiteX30" fmla="*/ 1771823 w 4158822"/>
                <a:gd name="connsiteY30" fmla="*/ 1255548 h 2880840"/>
                <a:gd name="connsiteX31" fmla="*/ 1675436 w 4158822"/>
                <a:gd name="connsiteY31" fmla="*/ 1251593 h 2880840"/>
                <a:gd name="connsiteX32" fmla="*/ 1584719 w 4158822"/>
                <a:gd name="connsiteY32" fmla="*/ 1245662 h 2880840"/>
                <a:gd name="connsiteX33" fmla="*/ 1584703 w 4158822"/>
                <a:gd name="connsiteY33" fmla="*/ 1245660 h 2880840"/>
                <a:gd name="connsiteX34" fmla="*/ 1584718 w 4158822"/>
                <a:gd name="connsiteY34" fmla="*/ 1245662 h 2880840"/>
                <a:gd name="connsiteX35" fmla="*/ 1675435 w 4158822"/>
                <a:gd name="connsiteY35" fmla="*/ 1251593 h 2880840"/>
                <a:gd name="connsiteX36" fmla="*/ 1771823 w 4158822"/>
                <a:gd name="connsiteY36" fmla="*/ 1255548 h 2880840"/>
                <a:gd name="connsiteX37" fmla="*/ 2553734 w 4158822"/>
                <a:gd name="connsiteY37" fmla="*/ 2303128 h 2880840"/>
                <a:gd name="connsiteX38" fmla="*/ 2525910 w 4158822"/>
                <a:gd name="connsiteY38" fmla="*/ 2307441 h 2880840"/>
                <a:gd name="connsiteX39" fmla="*/ 2480564 w 4158822"/>
                <a:gd name="connsiteY39" fmla="*/ 2314099 h 2880840"/>
                <a:gd name="connsiteX40" fmla="*/ 2523074 w 4158822"/>
                <a:gd name="connsiteY40" fmla="*/ 2309418 h 2880840"/>
                <a:gd name="connsiteX41" fmla="*/ 2553734 w 4158822"/>
                <a:gd name="connsiteY41" fmla="*/ 2303128 h 2880840"/>
                <a:gd name="connsiteX42" fmla="*/ 2674265 w 4158822"/>
                <a:gd name="connsiteY42" fmla="*/ 2276465 h 2880840"/>
                <a:gd name="connsiteX43" fmla="*/ 2661986 w 4158822"/>
                <a:gd name="connsiteY43" fmla="*/ 2279759 h 2880840"/>
                <a:gd name="connsiteX44" fmla="*/ 2622297 w 4158822"/>
                <a:gd name="connsiteY44" fmla="*/ 2289645 h 2880840"/>
                <a:gd name="connsiteX45" fmla="*/ 2599627 w 4158822"/>
                <a:gd name="connsiteY45" fmla="*/ 2294586 h 2880840"/>
                <a:gd name="connsiteX46" fmla="*/ 2616627 w 4158822"/>
                <a:gd name="connsiteY46" fmla="*/ 2291622 h 2880840"/>
                <a:gd name="connsiteX47" fmla="*/ 2659150 w 4158822"/>
                <a:gd name="connsiteY47" fmla="*/ 2281736 h 2880840"/>
                <a:gd name="connsiteX48" fmla="*/ 2674265 w 4158822"/>
                <a:gd name="connsiteY48" fmla="*/ 2276465 h 2880840"/>
                <a:gd name="connsiteX49" fmla="*/ 2735685 w 4158822"/>
                <a:gd name="connsiteY49" fmla="*/ 2254059 h 2880840"/>
                <a:gd name="connsiteX50" fmla="*/ 2727189 w 4158822"/>
                <a:gd name="connsiteY50" fmla="*/ 2258010 h 2880840"/>
                <a:gd name="connsiteX51" fmla="*/ 2716563 w 4158822"/>
                <a:gd name="connsiteY51" fmla="*/ 2262457 h 2880840"/>
                <a:gd name="connsiteX52" fmla="*/ 2724353 w 4158822"/>
                <a:gd name="connsiteY52" fmla="*/ 2259987 h 2880840"/>
                <a:gd name="connsiteX53" fmla="*/ 2735685 w 4158822"/>
                <a:gd name="connsiteY53" fmla="*/ 2254059 h 2880840"/>
                <a:gd name="connsiteX54" fmla="*/ 2952092 w 4158822"/>
                <a:gd name="connsiteY54" fmla="*/ 1656270 h 2880840"/>
                <a:gd name="connsiteX55" fmla="*/ 2951148 w 4158822"/>
                <a:gd name="connsiteY55" fmla="*/ 1658905 h 2880840"/>
                <a:gd name="connsiteX56" fmla="*/ 2950864 w 4158822"/>
                <a:gd name="connsiteY56" fmla="*/ 1659301 h 2880840"/>
                <a:gd name="connsiteX57" fmla="*/ 2952092 w 4158822"/>
                <a:gd name="connsiteY57" fmla="*/ 1656270 h 2880840"/>
                <a:gd name="connsiteX58" fmla="*/ 2962487 w 4158822"/>
                <a:gd name="connsiteY58" fmla="*/ 1639133 h 2880840"/>
                <a:gd name="connsiteX59" fmla="*/ 2959652 w 4158822"/>
                <a:gd name="connsiteY59" fmla="*/ 1647042 h 2880840"/>
                <a:gd name="connsiteX60" fmla="*/ 2956817 w 4158822"/>
                <a:gd name="connsiteY60" fmla="*/ 1654951 h 2880840"/>
                <a:gd name="connsiteX61" fmla="*/ 2956572 w 4158822"/>
                <a:gd name="connsiteY61" fmla="*/ 1655207 h 2880840"/>
                <a:gd name="connsiteX62" fmla="*/ 2962487 w 4158822"/>
                <a:gd name="connsiteY62" fmla="*/ 1639133 h 2880840"/>
                <a:gd name="connsiteX63" fmla="*/ 4158822 w 4158822"/>
                <a:gd name="connsiteY63" fmla="*/ 0 h 2880840"/>
                <a:gd name="connsiteX64" fmla="*/ 4133308 w 4158822"/>
                <a:gd name="connsiteY64" fmla="*/ 21750 h 2880840"/>
                <a:gd name="connsiteX65" fmla="*/ 4076609 w 4158822"/>
                <a:gd name="connsiteY65" fmla="*/ 69204 h 2880840"/>
                <a:gd name="connsiteX66" fmla="*/ 4019911 w 4158822"/>
                <a:gd name="connsiteY66" fmla="*/ 120612 h 2880840"/>
                <a:gd name="connsiteX67" fmla="*/ 3963213 w 4158822"/>
                <a:gd name="connsiteY67" fmla="*/ 172020 h 2880840"/>
                <a:gd name="connsiteX68" fmla="*/ 3906515 w 4158822"/>
                <a:gd name="connsiteY68" fmla="*/ 227383 h 2880840"/>
                <a:gd name="connsiteX69" fmla="*/ 3852651 w 4158822"/>
                <a:gd name="connsiteY69" fmla="*/ 282745 h 2880840"/>
                <a:gd name="connsiteX70" fmla="*/ 3795953 w 4158822"/>
                <a:gd name="connsiteY70" fmla="*/ 342063 h 2880840"/>
                <a:gd name="connsiteX71" fmla="*/ 3742089 w 4158822"/>
                <a:gd name="connsiteY71" fmla="*/ 401380 h 2880840"/>
                <a:gd name="connsiteX72" fmla="*/ 3688226 w 4158822"/>
                <a:gd name="connsiteY72" fmla="*/ 462674 h 2880840"/>
                <a:gd name="connsiteX73" fmla="*/ 3642867 w 4158822"/>
                <a:gd name="connsiteY73" fmla="*/ 520014 h 2880840"/>
                <a:gd name="connsiteX74" fmla="*/ 3608848 w 4158822"/>
                <a:gd name="connsiteY74" fmla="*/ 557582 h 2880840"/>
                <a:gd name="connsiteX75" fmla="*/ 3595675 w 4158822"/>
                <a:gd name="connsiteY75" fmla="*/ 563707 h 2880840"/>
                <a:gd name="connsiteX76" fmla="*/ 3580500 w 4158822"/>
                <a:gd name="connsiteY76" fmla="*/ 583287 h 2880840"/>
                <a:gd name="connsiteX77" fmla="*/ 3503957 w 4158822"/>
                <a:gd name="connsiteY77" fmla="*/ 682149 h 2880840"/>
                <a:gd name="connsiteX78" fmla="*/ 3427414 w 4158822"/>
                <a:gd name="connsiteY78" fmla="*/ 784965 h 2880840"/>
                <a:gd name="connsiteX79" fmla="*/ 3356541 w 4158822"/>
                <a:gd name="connsiteY79" fmla="*/ 891736 h 2880840"/>
                <a:gd name="connsiteX80" fmla="*/ 3285668 w 4158822"/>
                <a:gd name="connsiteY80" fmla="*/ 1002461 h 2880840"/>
                <a:gd name="connsiteX81" fmla="*/ 3237475 w 4158822"/>
                <a:gd name="connsiteY81" fmla="*/ 1087483 h 2880840"/>
                <a:gd name="connsiteX82" fmla="*/ 3234640 w 4158822"/>
                <a:gd name="connsiteY82" fmla="*/ 1087483 h 2880840"/>
                <a:gd name="connsiteX83" fmla="*/ 3217417 w 4158822"/>
                <a:gd name="connsiteY83" fmla="*/ 1113223 h 2880840"/>
                <a:gd name="connsiteX84" fmla="*/ 3166601 w 4158822"/>
                <a:gd name="connsiteY84" fmla="*/ 1204139 h 2880840"/>
                <a:gd name="connsiteX85" fmla="*/ 3109903 w 4158822"/>
                <a:gd name="connsiteY85" fmla="*/ 1306956 h 2880840"/>
                <a:gd name="connsiteX86" fmla="*/ 3058874 w 4158822"/>
                <a:gd name="connsiteY86" fmla="*/ 1411750 h 2880840"/>
                <a:gd name="connsiteX87" fmla="*/ 3016351 w 4158822"/>
                <a:gd name="connsiteY87" fmla="*/ 1504680 h 2880840"/>
                <a:gd name="connsiteX88" fmla="*/ 2976662 w 4158822"/>
                <a:gd name="connsiteY88" fmla="*/ 1595633 h 2880840"/>
                <a:gd name="connsiteX89" fmla="*/ 2952092 w 4158822"/>
                <a:gd name="connsiteY89" fmla="*/ 1656270 h 2880840"/>
                <a:gd name="connsiteX90" fmla="*/ 2953982 w 4158822"/>
                <a:gd name="connsiteY90" fmla="*/ 1650996 h 2880840"/>
                <a:gd name="connsiteX91" fmla="*/ 2953982 w 4158822"/>
                <a:gd name="connsiteY91" fmla="*/ 1650337 h 2880840"/>
                <a:gd name="connsiteX92" fmla="*/ 2956817 w 4158822"/>
                <a:gd name="connsiteY92" fmla="*/ 1643087 h 2880840"/>
                <a:gd name="connsiteX93" fmla="*/ 2953982 w 4158822"/>
                <a:gd name="connsiteY93" fmla="*/ 1643087 h 2880840"/>
                <a:gd name="connsiteX94" fmla="*/ 2953982 w 4158822"/>
                <a:gd name="connsiteY94" fmla="*/ 1650337 h 2880840"/>
                <a:gd name="connsiteX95" fmla="*/ 2950013 w 4158822"/>
                <a:gd name="connsiteY95" fmla="*/ 1660487 h 2880840"/>
                <a:gd name="connsiteX96" fmla="*/ 2946896 w 4158822"/>
                <a:gd name="connsiteY96" fmla="*/ 1664836 h 2880840"/>
                <a:gd name="connsiteX97" fmla="*/ 2949123 w 4158822"/>
                <a:gd name="connsiteY97" fmla="*/ 1662766 h 2880840"/>
                <a:gd name="connsiteX98" fmla="*/ 2950013 w 4158822"/>
                <a:gd name="connsiteY98" fmla="*/ 1660487 h 2880840"/>
                <a:gd name="connsiteX99" fmla="*/ 2950864 w 4158822"/>
                <a:gd name="connsiteY99" fmla="*/ 1659301 h 2880840"/>
                <a:gd name="connsiteX100" fmla="*/ 2949664 w 4158822"/>
                <a:gd name="connsiteY100" fmla="*/ 1662262 h 2880840"/>
                <a:gd name="connsiteX101" fmla="*/ 2951147 w 4158822"/>
                <a:gd name="connsiteY101" fmla="*/ 1660883 h 2880840"/>
                <a:gd name="connsiteX102" fmla="*/ 2956572 w 4158822"/>
                <a:gd name="connsiteY102" fmla="*/ 1655207 h 2880840"/>
                <a:gd name="connsiteX103" fmla="*/ 2880274 w 4158822"/>
                <a:gd name="connsiteY103" fmla="*/ 1862561 h 2880840"/>
                <a:gd name="connsiteX104" fmla="*/ 2843420 w 4158822"/>
                <a:gd name="connsiteY104" fmla="*/ 1973287 h 2880840"/>
                <a:gd name="connsiteX105" fmla="*/ 2815071 w 4158822"/>
                <a:gd name="connsiteY105" fmla="*/ 2082035 h 2880840"/>
                <a:gd name="connsiteX106" fmla="*/ 2789557 w 4158822"/>
                <a:gd name="connsiteY106" fmla="*/ 2188806 h 2880840"/>
                <a:gd name="connsiteX107" fmla="*/ 2766878 w 4158822"/>
                <a:gd name="connsiteY107" fmla="*/ 2293600 h 2880840"/>
                <a:gd name="connsiteX108" fmla="*/ 2781846 w 4158822"/>
                <a:gd name="connsiteY108" fmla="*/ 2218782 h 2880840"/>
                <a:gd name="connsiteX109" fmla="*/ 2783887 w 4158822"/>
                <a:gd name="connsiteY109" fmla="*/ 2214510 h 2880840"/>
                <a:gd name="connsiteX110" fmla="*/ 2783887 w 4158822"/>
                <a:gd name="connsiteY110" fmla="*/ 2208579 h 2880840"/>
                <a:gd name="connsiteX111" fmla="*/ 2781846 w 4158822"/>
                <a:gd name="connsiteY111" fmla="*/ 2218782 h 2880840"/>
                <a:gd name="connsiteX112" fmla="*/ 2781052 w 4158822"/>
                <a:gd name="connsiteY112" fmla="*/ 2220442 h 2880840"/>
                <a:gd name="connsiteX113" fmla="*/ 2774160 w 4158822"/>
                <a:gd name="connsiteY113" fmla="*/ 2228854 h 2880840"/>
                <a:gd name="connsiteX114" fmla="*/ 2761207 w 4158822"/>
                <a:gd name="connsiteY114" fmla="*/ 2293600 h 2880840"/>
                <a:gd name="connsiteX115" fmla="*/ 2741363 w 4158822"/>
                <a:gd name="connsiteY115" fmla="*/ 2416189 h 2880840"/>
                <a:gd name="connsiteX116" fmla="*/ 2727188 w 4158822"/>
                <a:gd name="connsiteY116" fmla="*/ 2532846 h 2880840"/>
                <a:gd name="connsiteX117" fmla="*/ 2721519 w 4158822"/>
                <a:gd name="connsiteY117" fmla="*/ 2647526 h 2880840"/>
                <a:gd name="connsiteX118" fmla="*/ 2721519 w 4158822"/>
                <a:gd name="connsiteY118" fmla="*/ 2756274 h 2880840"/>
                <a:gd name="connsiteX119" fmla="*/ 2721519 w 4158822"/>
                <a:gd name="connsiteY119" fmla="*/ 2774069 h 2880840"/>
                <a:gd name="connsiteX120" fmla="*/ 2718684 w 4158822"/>
                <a:gd name="connsiteY120" fmla="*/ 2785933 h 2880840"/>
                <a:gd name="connsiteX121" fmla="*/ 2710179 w 4158822"/>
                <a:gd name="connsiteY121" fmla="*/ 2795819 h 2880840"/>
                <a:gd name="connsiteX122" fmla="*/ 2693169 w 4158822"/>
                <a:gd name="connsiteY122" fmla="*/ 2805705 h 2880840"/>
                <a:gd name="connsiteX123" fmla="*/ 2670490 w 4158822"/>
                <a:gd name="connsiteY123" fmla="*/ 2815591 h 2880840"/>
                <a:gd name="connsiteX124" fmla="*/ 2644976 w 4158822"/>
                <a:gd name="connsiteY124" fmla="*/ 2825477 h 2880840"/>
                <a:gd name="connsiteX125" fmla="*/ 2610957 w 4158822"/>
                <a:gd name="connsiteY125" fmla="*/ 2833386 h 2880840"/>
                <a:gd name="connsiteX126" fmla="*/ 2574103 w 4158822"/>
                <a:gd name="connsiteY126" fmla="*/ 2841295 h 2880840"/>
                <a:gd name="connsiteX127" fmla="*/ 2531579 w 4158822"/>
                <a:gd name="connsiteY127" fmla="*/ 2849204 h 2880840"/>
                <a:gd name="connsiteX128" fmla="*/ 2486221 w 4158822"/>
                <a:gd name="connsiteY128" fmla="*/ 2857113 h 2880840"/>
                <a:gd name="connsiteX129" fmla="*/ 2438027 w 4158822"/>
                <a:gd name="connsiteY129" fmla="*/ 2863045 h 2880840"/>
                <a:gd name="connsiteX130" fmla="*/ 2327465 w 4158822"/>
                <a:gd name="connsiteY130" fmla="*/ 2872931 h 2880840"/>
                <a:gd name="connsiteX131" fmla="*/ 2205564 w 4158822"/>
                <a:gd name="connsiteY131" fmla="*/ 2878863 h 2880840"/>
                <a:gd name="connsiteX132" fmla="*/ 2075158 w 4158822"/>
                <a:gd name="connsiteY132" fmla="*/ 2880840 h 2880840"/>
                <a:gd name="connsiteX133" fmla="*/ 1944752 w 4158822"/>
                <a:gd name="connsiteY133" fmla="*/ 2878863 h 2880840"/>
                <a:gd name="connsiteX134" fmla="*/ 1822850 w 4158822"/>
                <a:gd name="connsiteY134" fmla="*/ 2872931 h 2880840"/>
                <a:gd name="connsiteX135" fmla="*/ 1712289 w 4158822"/>
                <a:gd name="connsiteY135" fmla="*/ 2863045 h 2880840"/>
                <a:gd name="connsiteX136" fmla="*/ 1664095 w 4158822"/>
                <a:gd name="connsiteY136" fmla="*/ 2857113 h 2880840"/>
                <a:gd name="connsiteX137" fmla="*/ 1615901 w 4158822"/>
                <a:gd name="connsiteY137" fmla="*/ 2849204 h 2880840"/>
                <a:gd name="connsiteX138" fmla="*/ 1576213 w 4158822"/>
                <a:gd name="connsiteY138" fmla="*/ 2841295 h 2880840"/>
                <a:gd name="connsiteX139" fmla="*/ 1539359 w 4158822"/>
                <a:gd name="connsiteY139" fmla="*/ 2833386 h 2880840"/>
                <a:gd name="connsiteX140" fmla="*/ 1505340 w 4158822"/>
                <a:gd name="connsiteY140" fmla="*/ 2825477 h 2880840"/>
                <a:gd name="connsiteX141" fmla="*/ 1479826 w 4158822"/>
                <a:gd name="connsiteY141" fmla="*/ 2815591 h 2880840"/>
                <a:gd name="connsiteX142" fmla="*/ 1457146 w 4158822"/>
                <a:gd name="connsiteY142" fmla="*/ 2805705 h 2880840"/>
                <a:gd name="connsiteX143" fmla="*/ 1440137 w 4158822"/>
                <a:gd name="connsiteY143" fmla="*/ 2795819 h 2880840"/>
                <a:gd name="connsiteX144" fmla="*/ 1431632 w 4158822"/>
                <a:gd name="connsiteY144" fmla="*/ 2785933 h 2880840"/>
                <a:gd name="connsiteX145" fmla="*/ 1428797 w 4158822"/>
                <a:gd name="connsiteY145" fmla="*/ 2774069 h 2880840"/>
                <a:gd name="connsiteX146" fmla="*/ 1428797 w 4158822"/>
                <a:gd name="connsiteY146" fmla="*/ 2756274 h 2880840"/>
                <a:gd name="connsiteX147" fmla="*/ 1428797 w 4158822"/>
                <a:gd name="connsiteY147" fmla="*/ 2647526 h 2880840"/>
                <a:gd name="connsiteX148" fmla="*/ 1423127 w 4158822"/>
                <a:gd name="connsiteY148" fmla="*/ 2532846 h 2880840"/>
                <a:gd name="connsiteX149" fmla="*/ 1408953 w 4158822"/>
                <a:gd name="connsiteY149" fmla="*/ 2416189 h 2880840"/>
                <a:gd name="connsiteX150" fmla="*/ 1389108 w 4158822"/>
                <a:gd name="connsiteY150" fmla="*/ 2293600 h 2880840"/>
                <a:gd name="connsiteX151" fmla="*/ 1376155 w 4158822"/>
                <a:gd name="connsiteY151" fmla="*/ 2228854 h 2880840"/>
                <a:gd name="connsiteX152" fmla="*/ 1369263 w 4158822"/>
                <a:gd name="connsiteY152" fmla="*/ 2220442 h 2880840"/>
                <a:gd name="connsiteX153" fmla="*/ 1366429 w 4158822"/>
                <a:gd name="connsiteY153" fmla="*/ 2214510 h 2880840"/>
                <a:gd name="connsiteX154" fmla="*/ 1366429 w 4158822"/>
                <a:gd name="connsiteY154" fmla="*/ 2208579 h 2880840"/>
                <a:gd name="connsiteX155" fmla="*/ 1365038 w 4158822"/>
                <a:gd name="connsiteY155" fmla="*/ 2208579 h 2880840"/>
                <a:gd name="connsiteX156" fmla="*/ 1360759 w 4158822"/>
                <a:gd name="connsiteY156" fmla="*/ 2188806 h 2880840"/>
                <a:gd name="connsiteX157" fmla="*/ 1335245 w 4158822"/>
                <a:gd name="connsiteY157" fmla="*/ 2082035 h 2880840"/>
                <a:gd name="connsiteX158" fmla="*/ 1304061 w 4158822"/>
                <a:gd name="connsiteY158" fmla="*/ 1973287 h 2880840"/>
                <a:gd name="connsiteX159" fmla="*/ 1270042 w 4158822"/>
                <a:gd name="connsiteY159" fmla="*/ 1862561 h 2880840"/>
                <a:gd name="connsiteX160" fmla="*/ 1193744 w 4158822"/>
                <a:gd name="connsiteY160" fmla="*/ 1655207 h 2880840"/>
                <a:gd name="connsiteX161" fmla="*/ 1199169 w 4158822"/>
                <a:gd name="connsiteY161" fmla="*/ 1660883 h 2880840"/>
                <a:gd name="connsiteX162" fmla="*/ 1200654 w 4158822"/>
                <a:gd name="connsiteY162" fmla="*/ 1662264 h 2880840"/>
                <a:gd name="connsiteX163" fmla="*/ 1199453 w 4158822"/>
                <a:gd name="connsiteY163" fmla="*/ 1659301 h 2880840"/>
                <a:gd name="connsiteX164" fmla="*/ 1200304 w 4158822"/>
                <a:gd name="connsiteY164" fmla="*/ 1660488 h 2880840"/>
                <a:gd name="connsiteX165" fmla="*/ 1201195 w 4158822"/>
                <a:gd name="connsiteY165" fmla="*/ 1662767 h 2880840"/>
                <a:gd name="connsiteX166" fmla="*/ 1203423 w 4158822"/>
                <a:gd name="connsiteY166" fmla="*/ 1664839 h 2880840"/>
                <a:gd name="connsiteX167" fmla="*/ 1200304 w 4158822"/>
                <a:gd name="connsiteY167" fmla="*/ 1660488 h 2880840"/>
                <a:gd name="connsiteX168" fmla="*/ 1196335 w 4158822"/>
                <a:gd name="connsiteY168" fmla="*/ 1650337 h 2880840"/>
                <a:gd name="connsiteX169" fmla="*/ 1196335 w 4158822"/>
                <a:gd name="connsiteY169" fmla="*/ 1643087 h 2880840"/>
                <a:gd name="connsiteX170" fmla="*/ 1193500 w 4158822"/>
                <a:gd name="connsiteY170" fmla="*/ 1643087 h 2880840"/>
                <a:gd name="connsiteX171" fmla="*/ 1196335 w 4158822"/>
                <a:gd name="connsiteY171" fmla="*/ 1650337 h 2880840"/>
                <a:gd name="connsiteX172" fmla="*/ 1196335 w 4158822"/>
                <a:gd name="connsiteY172" fmla="*/ 1650996 h 2880840"/>
                <a:gd name="connsiteX173" fmla="*/ 1198224 w 4158822"/>
                <a:gd name="connsiteY173" fmla="*/ 1656267 h 2880840"/>
                <a:gd name="connsiteX174" fmla="*/ 1173655 w 4158822"/>
                <a:gd name="connsiteY174" fmla="*/ 1595633 h 2880840"/>
                <a:gd name="connsiteX175" fmla="*/ 1133966 w 4158822"/>
                <a:gd name="connsiteY175" fmla="*/ 1504680 h 2880840"/>
                <a:gd name="connsiteX176" fmla="*/ 1091442 w 4158822"/>
                <a:gd name="connsiteY176" fmla="*/ 1411750 h 2880840"/>
                <a:gd name="connsiteX177" fmla="*/ 1040414 w 4158822"/>
                <a:gd name="connsiteY177" fmla="*/ 1306956 h 2880840"/>
                <a:gd name="connsiteX178" fmla="*/ 983715 w 4158822"/>
                <a:gd name="connsiteY178" fmla="*/ 1204139 h 2880840"/>
                <a:gd name="connsiteX179" fmla="*/ 932894 w 4158822"/>
                <a:gd name="connsiteY179" fmla="*/ 1113214 h 2880840"/>
                <a:gd name="connsiteX180" fmla="*/ 915678 w 4158822"/>
                <a:gd name="connsiteY180" fmla="*/ 1087483 h 2880840"/>
                <a:gd name="connsiteX181" fmla="*/ 912843 w 4158822"/>
                <a:gd name="connsiteY181" fmla="*/ 1087483 h 2880840"/>
                <a:gd name="connsiteX182" fmla="*/ 864649 w 4158822"/>
                <a:gd name="connsiteY182" fmla="*/ 1002461 h 2880840"/>
                <a:gd name="connsiteX183" fmla="*/ 793777 w 4158822"/>
                <a:gd name="connsiteY183" fmla="*/ 891736 h 2880840"/>
                <a:gd name="connsiteX184" fmla="*/ 722904 w 4158822"/>
                <a:gd name="connsiteY184" fmla="*/ 784965 h 2880840"/>
                <a:gd name="connsiteX185" fmla="*/ 646361 w 4158822"/>
                <a:gd name="connsiteY185" fmla="*/ 682149 h 2880840"/>
                <a:gd name="connsiteX186" fmla="*/ 569818 w 4158822"/>
                <a:gd name="connsiteY186" fmla="*/ 583287 h 2880840"/>
                <a:gd name="connsiteX187" fmla="*/ 515092 w 4158822"/>
                <a:gd name="connsiteY187" fmla="*/ 512674 h 2880840"/>
                <a:gd name="connsiteX188" fmla="*/ 470596 w 4158822"/>
                <a:gd name="connsiteY188" fmla="*/ 462674 h 2880840"/>
                <a:gd name="connsiteX189" fmla="*/ 416732 w 4158822"/>
                <a:gd name="connsiteY189" fmla="*/ 401379 h 2880840"/>
                <a:gd name="connsiteX190" fmla="*/ 362869 w 4158822"/>
                <a:gd name="connsiteY190" fmla="*/ 342062 h 2880840"/>
                <a:gd name="connsiteX191" fmla="*/ 309006 w 4158822"/>
                <a:gd name="connsiteY191" fmla="*/ 282745 h 2880840"/>
                <a:gd name="connsiteX192" fmla="*/ 252307 w 4158822"/>
                <a:gd name="connsiteY192" fmla="*/ 227382 h 2880840"/>
                <a:gd name="connsiteX193" fmla="*/ 195609 w 4158822"/>
                <a:gd name="connsiteY193" fmla="*/ 172020 h 2880840"/>
                <a:gd name="connsiteX194" fmla="*/ 141746 w 4158822"/>
                <a:gd name="connsiteY194" fmla="*/ 120611 h 2880840"/>
                <a:gd name="connsiteX195" fmla="*/ 85047 w 4158822"/>
                <a:gd name="connsiteY195" fmla="*/ 69203 h 2880840"/>
                <a:gd name="connsiteX196" fmla="*/ 28349 w 4158822"/>
                <a:gd name="connsiteY196" fmla="*/ 21749 h 2880840"/>
                <a:gd name="connsiteX197" fmla="*/ 0 w 4158822"/>
                <a:gd name="connsiteY197" fmla="*/ 0 h 2880840"/>
                <a:gd name="connsiteX198" fmla="*/ 39689 w 4158822"/>
                <a:gd name="connsiteY198" fmla="*/ 15818 h 2880840"/>
                <a:gd name="connsiteX199" fmla="*/ 96387 w 4158822"/>
                <a:gd name="connsiteY199" fmla="*/ 31636 h 2880840"/>
                <a:gd name="connsiteX200" fmla="*/ 164425 w 4158822"/>
                <a:gd name="connsiteY200" fmla="*/ 47453 h 2880840"/>
                <a:gd name="connsiteX201" fmla="*/ 246637 w 4158822"/>
                <a:gd name="connsiteY201" fmla="*/ 61294 h 2880840"/>
                <a:gd name="connsiteX202" fmla="*/ 337355 w 4158822"/>
                <a:gd name="connsiteY202" fmla="*/ 75135 h 2880840"/>
                <a:gd name="connsiteX203" fmla="*/ 439412 w 4158822"/>
                <a:gd name="connsiteY203" fmla="*/ 88976 h 2880840"/>
                <a:gd name="connsiteX204" fmla="*/ 549974 w 4158822"/>
                <a:gd name="connsiteY204" fmla="*/ 100839 h 2880840"/>
                <a:gd name="connsiteX205" fmla="*/ 671875 w 4158822"/>
                <a:gd name="connsiteY205" fmla="*/ 112702 h 2880840"/>
                <a:gd name="connsiteX206" fmla="*/ 802281 w 4158822"/>
                <a:gd name="connsiteY206" fmla="*/ 124566 h 2880840"/>
                <a:gd name="connsiteX207" fmla="*/ 938357 w 4158822"/>
                <a:gd name="connsiteY207" fmla="*/ 132475 h 2880840"/>
                <a:gd name="connsiteX208" fmla="*/ 1082938 w 4158822"/>
                <a:gd name="connsiteY208" fmla="*/ 142361 h 2880840"/>
                <a:gd name="connsiteX209" fmla="*/ 1236024 w 4158822"/>
                <a:gd name="connsiteY209" fmla="*/ 148293 h 2880840"/>
                <a:gd name="connsiteX210" fmla="*/ 1394779 w 4158822"/>
                <a:gd name="connsiteY210" fmla="*/ 154224 h 2880840"/>
                <a:gd name="connsiteX211" fmla="*/ 1559204 w 4158822"/>
                <a:gd name="connsiteY211" fmla="*/ 160156 h 2880840"/>
                <a:gd name="connsiteX212" fmla="*/ 1729299 w 4158822"/>
                <a:gd name="connsiteY212" fmla="*/ 164111 h 2880840"/>
                <a:gd name="connsiteX213" fmla="*/ 1902229 w 4158822"/>
                <a:gd name="connsiteY213" fmla="*/ 166088 h 2880840"/>
                <a:gd name="connsiteX214" fmla="*/ 2080829 w 4158822"/>
                <a:gd name="connsiteY214" fmla="*/ 166088 h 2880840"/>
                <a:gd name="connsiteX215" fmla="*/ 2256593 w 4158822"/>
                <a:gd name="connsiteY215" fmla="*/ 166088 h 2880840"/>
                <a:gd name="connsiteX216" fmla="*/ 2432358 w 4158822"/>
                <a:gd name="connsiteY216" fmla="*/ 164111 h 2880840"/>
                <a:gd name="connsiteX217" fmla="*/ 2599618 w 4158822"/>
                <a:gd name="connsiteY217" fmla="*/ 160156 h 2880840"/>
                <a:gd name="connsiteX218" fmla="*/ 2764043 w 4158822"/>
                <a:gd name="connsiteY218" fmla="*/ 154224 h 2880840"/>
                <a:gd name="connsiteX219" fmla="*/ 2922799 w 4158822"/>
                <a:gd name="connsiteY219" fmla="*/ 148293 h 2880840"/>
                <a:gd name="connsiteX220" fmla="*/ 3075884 w 4158822"/>
                <a:gd name="connsiteY220" fmla="*/ 142361 h 2880840"/>
                <a:gd name="connsiteX221" fmla="*/ 3220465 w 4158822"/>
                <a:gd name="connsiteY221" fmla="*/ 132475 h 2880840"/>
                <a:gd name="connsiteX222" fmla="*/ 3359376 w 4158822"/>
                <a:gd name="connsiteY222" fmla="*/ 124566 h 2880840"/>
                <a:gd name="connsiteX223" fmla="*/ 3486947 w 4158822"/>
                <a:gd name="connsiteY223" fmla="*/ 112702 h 2880840"/>
                <a:gd name="connsiteX224" fmla="*/ 3608848 w 4158822"/>
                <a:gd name="connsiteY224" fmla="*/ 100839 h 2880840"/>
                <a:gd name="connsiteX225" fmla="*/ 3719410 w 4158822"/>
                <a:gd name="connsiteY225" fmla="*/ 88976 h 2880840"/>
                <a:gd name="connsiteX226" fmla="*/ 3821467 w 4158822"/>
                <a:gd name="connsiteY226" fmla="*/ 75135 h 2880840"/>
                <a:gd name="connsiteX227" fmla="*/ 3915019 w 4158822"/>
                <a:gd name="connsiteY227" fmla="*/ 61295 h 2880840"/>
                <a:gd name="connsiteX228" fmla="*/ 3994397 w 4158822"/>
                <a:gd name="connsiteY228" fmla="*/ 47454 h 2880840"/>
                <a:gd name="connsiteX229" fmla="*/ 4062435 w 4158822"/>
                <a:gd name="connsiteY229" fmla="*/ 31636 h 2880840"/>
                <a:gd name="connsiteX230" fmla="*/ 4119133 w 4158822"/>
                <a:gd name="connsiteY230" fmla="*/ 15818 h 2880840"/>
                <a:gd name="connsiteX231" fmla="*/ 4158822 w 4158822"/>
                <a:gd name="connsiteY231"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39 w 4158822"/>
                <a:gd name="connsiteY13" fmla="*/ 1229845 h 2880840"/>
                <a:gd name="connsiteX14" fmla="*/ 1414624 w 4158822"/>
                <a:gd name="connsiteY14" fmla="*/ 1229844 h 2880840"/>
                <a:gd name="connsiteX15" fmla="*/ 1414623 w 4158822"/>
                <a:gd name="connsiteY15" fmla="*/ 1229844 h 2880840"/>
                <a:gd name="connsiteX16" fmla="*/ 1414639 w 4158822"/>
                <a:gd name="connsiteY16" fmla="*/ 1229845 h 2880840"/>
                <a:gd name="connsiteX17" fmla="*/ 1550688 w 4158822"/>
                <a:gd name="connsiteY17" fmla="*/ 2294586 h 2880840"/>
                <a:gd name="connsiteX18" fmla="*/ 1528019 w 4158822"/>
                <a:gd name="connsiteY18" fmla="*/ 2289645 h 2880840"/>
                <a:gd name="connsiteX19" fmla="*/ 1488330 w 4158822"/>
                <a:gd name="connsiteY19" fmla="*/ 2279759 h 2880840"/>
                <a:gd name="connsiteX20" fmla="*/ 1476051 w 4158822"/>
                <a:gd name="connsiteY20" fmla="*/ 2276466 h 2880840"/>
                <a:gd name="connsiteX21" fmla="*/ 1491165 w 4158822"/>
                <a:gd name="connsiteY21" fmla="*/ 2281736 h 2880840"/>
                <a:gd name="connsiteX22" fmla="*/ 1533689 w 4158822"/>
                <a:gd name="connsiteY22" fmla="*/ 2291622 h 2880840"/>
                <a:gd name="connsiteX23" fmla="*/ 1550688 w 4158822"/>
                <a:gd name="connsiteY23" fmla="*/ 2294586 h 2880840"/>
                <a:gd name="connsiteX24" fmla="*/ 1669751 w 4158822"/>
                <a:gd name="connsiteY24" fmla="*/ 2314099 h 2880840"/>
                <a:gd name="connsiteX25" fmla="*/ 1624406 w 4158822"/>
                <a:gd name="connsiteY25" fmla="*/ 2307441 h 2880840"/>
                <a:gd name="connsiteX26" fmla="*/ 1596583 w 4158822"/>
                <a:gd name="connsiteY26" fmla="*/ 2303128 h 2880840"/>
                <a:gd name="connsiteX27" fmla="*/ 1627241 w 4158822"/>
                <a:gd name="connsiteY27" fmla="*/ 2309418 h 2880840"/>
                <a:gd name="connsiteX28" fmla="*/ 1669751 w 4158822"/>
                <a:gd name="connsiteY28" fmla="*/ 2314099 h 2880840"/>
                <a:gd name="connsiteX29" fmla="*/ 1771823 w 4158822"/>
                <a:gd name="connsiteY29" fmla="*/ 1255548 h 2880840"/>
                <a:gd name="connsiteX30" fmla="*/ 1771823 w 4158822"/>
                <a:gd name="connsiteY30" fmla="*/ 1255548 h 2880840"/>
                <a:gd name="connsiteX31" fmla="*/ 1675436 w 4158822"/>
                <a:gd name="connsiteY31" fmla="*/ 1251593 h 2880840"/>
                <a:gd name="connsiteX32" fmla="*/ 1584719 w 4158822"/>
                <a:gd name="connsiteY32" fmla="*/ 1245662 h 2880840"/>
                <a:gd name="connsiteX33" fmla="*/ 1584703 w 4158822"/>
                <a:gd name="connsiteY33" fmla="*/ 1245660 h 2880840"/>
                <a:gd name="connsiteX34" fmla="*/ 1584718 w 4158822"/>
                <a:gd name="connsiteY34" fmla="*/ 1245662 h 2880840"/>
                <a:gd name="connsiteX35" fmla="*/ 1771823 w 4158822"/>
                <a:gd name="connsiteY35" fmla="*/ 1255548 h 2880840"/>
                <a:gd name="connsiteX36" fmla="*/ 2553734 w 4158822"/>
                <a:gd name="connsiteY36" fmla="*/ 2303128 h 2880840"/>
                <a:gd name="connsiteX37" fmla="*/ 2525910 w 4158822"/>
                <a:gd name="connsiteY37" fmla="*/ 2307441 h 2880840"/>
                <a:gd name="connsiteX38" fmla="*/ 2480564 w 4158822"/>
                <a:gd name="connsiteY38" fmla="*/ 2314099 h 2880840"/>
                <a:gd name="connsiteX39" fmla="*/ 2523074 w 4158822"/>
                <a:gd name="connsiteY39" fmla="*/ 2309418 h 2880840"/>
                <a:gd name="connsiteX40" fmla="*/ 2553734 w 4158822"/>
                <a:gd name="connsiteY40" fmla="*/ 2303128 h 2880840"/>
                <a:gd name="connsiteX41" fmla="*/ 2674265 w 4158822"/>
                <a:gd name="connsiteY41" fmla="*/ 2276465 h 2880840"/>
                <a:gd name="connsiteX42" fmla="*/ 2661986 w 4158822"/>
                <a:gd name="connsiteY42" fmla="*/ 2279759 h 2880840"/>
                <a:gd name="connsiteX43" fmla="*/ 2622297 w 4158822"/>
                <a:gd name="connsiteY43" fmla="*/ 2289645 h 2880840"/>
                <a:gd name="connsiteX44" fmla="*/ 2599627 w 4158822"/>
                <a:gd name="connsiteY44" fmla="*/ 2294586 h 2880840"/>
                <a:gd name="connsiteX45" fmla="*/ 2616627 w 4158822"/>
                <a:gd name="connsiteY45" fmla="*/ 2291622 h 2880840"/>
                <a:gd name="connsiteX46" fmla="*/ 2659150 w 4158822"/>
                <a:gd name="connsiteY46" fmla="*/ 2281736 h 2880840"/>
                <a:gd name="connsiteX47" fmla="*/ 2674265 w 4158822"/>
                <a:gd name="connsiteY47" fmla="*/ 2276465 h 2880840"/>
                <a:gd name="connsiteX48" fmla="*/ 2735685 w 4158822"/>
                <a:gd name="connsiteY48" fmla="*/ 2254059 h 2880840"/>
                <a:gd name="connsiteX49" fmla="*/ 2727189 w 4158822"/>
                <a:gd name="connsiteY49" fmla="*/ 2258010 h 2880840"/>
                <a:gd name="connsiteX50" fmla="*/ 2716563 w 4158822"/>
                <a:gd name="connsiteY50" fmla="*/ 2262457 h 2880840"/>
                <a:gd name="connsiteX51" fmla="*/ 2724353 w 4158822"/>
                <a:gd name="connsiteY51" fmla="*/ 2259987 h 2880840"/>
                <a:gd name="connsiteX52" fmla="*/ 2735685 w 4158822"/>
                <a:gd name="connsiteY52" fmla="*/ 2254059 h 2880840"/>
                <a:gd name="connsiteX53" fmla="*/ 2952092 w 4158822"/>
                <a:gd name="connsiteY53" fmla="*/ 1656270 h 2880840"/>
                <a:gd name="connsiteX54" fmla="*/ 2951148 w 4158822"/>
                <a:gd name="connsiteY54" fmla="*/ 1658905 h 2880840"/>
                <a:gd name="connsiteX55" fmla="*/ 2950864 w 4158822"/>
                <a:gd name="connsiteY55" fmla="*/ 1659301 h 2880840"/>
                <a:gd name="connsiteX56" fmla="*/ 2952092 w 4158822"/>
                <a:gd name="connsiteY56" fmla="*/ 1656270 h 2880840"/>
                <a:gd name="connsiteX57" fmla="*/ 2962487 w 4158822"/>
                <a:gd name="connsiteY57" fmla="*/ 1639133 h 2880840"/>
                <a:gd name="connsiteX58" fmla="*/ 2959652 w 4158822"/>
                <a:gd name="connsiteY58" fmla="*/ 1647042 h 2880840"/>
                <a:gd name="connsiteX59" fmla="*/ 2956817 w 4158822"/>
                <a:gd name="connsiteY59" fmla="*/ 1654951 h 2880840"/>
                <a:gd name="connsiteX60" fmla="*/ 2956572 w 4158822"/>
                <a:gd name="connsiteY60" fmla="*/ 1655207 h 2880840"/>
                <a:gd name="connsiteX61" fmla="*/ 2962487 w 4158822"/>
                <a:gd name="connsiteY61" fmla="*/ 1639133 h 2880840"/>
                <a:gd name="connsiteX62" fmla="*/ 4158822 w 4158822"/>
                <a:gd name="connsiteY62" fmla="*/ 0 h 2880840"/>
                <a:gd name="connsiteX63" fmla="*/ 4133308 w 4158822"/>
                <a:gd name="connsiteY63" fmla="*/ 21750 h 2880840"/>
                <a:gd name="connsiteX64" fmla="*/ 4076609 w 4158822"/>
                <a:gd name="connsiteY64" fmla="*/ 69204 h 2880840"/>
                <a:gd name="connsiteX65" fmla="*/ 4019911 w 4158822"/>
                <a:gd name="connsiteY65" fmla="*/ 120612 h 2880840"/>
                <a:gd name="connsiteX66" fmla="*/ 3963213 w 4158822"/>
                <a:gd name="connsiteY66" fmla="*/ 172020 h 2880840"/>
                <a:gd name="connsiteX67" fmla="*/ 3906515 w 4158822"/>
                <a:gd name="connsiteY67" fmla="*/ 227383 h 2880840"/>
                <a:gd name="connsiteX68" fmla="*/ 3852651 w 4158822"/>
                <a:gd name="connsiteY68" fmla="*/ 282745 h 2880840"/>
                <a:gd name="connsiteX69" fmla="*/ 3795953 w 4158822"/>
                <a:gd name="connsiteY69" fmla="*/ 342063 h 2880840"/>
                <a:gd name="connsiteX70" fmla="*/ 3742089 w 4158822"/>
                <a:gd name="connsiteY70" fmla="*/ 401380 h 2880840"/>
                <a:gd name="connsiteX71" fmla="*/ 3688226 w 4158822"/>
                <a:gd name="connsiteY71" fmla="*/ 462674 h 2880840"/>
                <a:gd name="connsiteX72" fmla="*/ 3642867 w 4158822"/>
                <a:gd name="connsiteY72" fmla="*/ 520014 h 2880840"/>
                <a:gd name="connsiteX73" fmla="*/ 3608848 w 4158822"/>
                <a:gd name="connsiteY73" fmla="*/ 557582 h 2880840"/>
                <a:gd name="connsiteX74" fmla="*/ 3595675 w 4158822"/>
                <a:gd name="connsiteY74" fmla="*/ 563707 h 2880840"/>
                <a:gd name="connsiteX75" fmla="*/ 3580500 w 4158822"/>
                <a:gd name="connsiteY75" fmla="*/ 583287 h 2880840"/>
                <a:gd name="connsiteX76" fmla="*/ 3503957 w 4158822"/>
                <a:gd name="connsiteY76" fmla="*/ 682149 h 2880840"/>
                <a:gd name="connsiteX77" fmla="*/ 3427414 w 4158822"/>
                <a:gd name="connsiteY77" fmla="*/ 784965 h 2880840"/>
                <a:gd name="connsiteX78" fmla="*/ 3356541 w 4158822"/>
                <a:gd name="connsiteY78" fmla="*/ 891736 h 2880840"/>
                <a:gd name="connsiteX79" fmla="*/ 3285668 w 4158822"/>
                <a:gd name="connsiteY79" fmla="*/ 1002461 h 2880840"/>
                <a:gd name="connsiteX80" fmla="*/ 3237475 w 4158822"/>
                <a:gd name="connsiteY80" fmla="*/ 1087483 h 2880840"/>
                <a:gd name="connsiteX81" fmla="*/ 3234640 w 4158822"/>
                <a:gd name="connsiteY81" fmla="*/ 1087483 h 2880840"/>
                <a:gd name="connsiteX82" fmla="*/ 3217417 w 4158822"/>
                <a:gd name="connsiteY82" fmla="*/ 1113223 h 2880840"/>
                <a:gd name="connsiteX83" fmla="*/ 3166601 w 4158822"/>
                <a:gd name="connsiteY83" fmla="*/ 1204139 h 2880840"/>
                <a:gd name="connsiteX84" fmla="*/ 3109903 w 4158822"/>
                <a:gd name="connsiteY84" fmla="*/ 1306956 h 2880840"/>
                <a:gd name="connsiteX85" fmla="*/ 3058874 w 4158822"/>
                <a:gd name="connsiteY85" fmla="*/ 1411750 h 2880840"/>
                <a:gd name="connsiteX86" fmla="*/ 3016351 w 4158822"/>
                <a:gd name="connsiteY86" fmla="*/ 1504680 h 2880840"/>
                <a:gd name="connsiteX87" fmla="*/ 2976662 w 4158822"/>
                <a:gd name="connsiteY87" fmla="*/ 1595633 h 2880840"/>
                <a:gd name="connsiteX88" fmla="*/ 2952092 w 4158822"/>
                <a:gd name="connsiteY88" fmla="*/ 1656270 h 2880840"/>
                <a:gd name="connsiteX89" fmla="*/ 2953982 w 4158822"/>
                <a:gd name="connsiteY89" fmla="*/ 1650996 h 2880840"/>
                <a:gd name="connsiteX90" fmla="*/ 2953982 w 4158822"/>
                <a:gd name="connsiteY90" fmla="*/ 1650337 h 2880840"/>
                <a:gd name="connsiteX91" fmla="*/ 2956817 w 4158822"/>
                <a:gd name="connsiteY91" fmla="*/ 1643087 h 2880840"/>
                <a:gd name="connsiteX92" fmla="*/ 2953982 w 4158822"/>
                <a:gd name="connsiteY92" fmla="*/ 1643087 h 2880840"/>
                <a:gd name="connsiteX93" fmla="*/ 2953982 w 4158822"/>
                <a:gd name="connsiteY93" fmla="*/ 1650337 h 2880840"/>
                <a:gd name="connsiteX94" fmla="*/ 2950013 w 4158822"/>
                <a:gd name="connsiteY94" fmla="*/ 1660487 h 2880840"/>
                <a:gd name="connsiteX95" fmla="*/ 2946896 w 4158822"/>
                <a:gd name="connsiteY95" fmla="*/ 1664836 h 2880840"/>
                <a:gd name="connsiteX96" fmla="*/ 2949123 w 4158822"/>
                <a:gd name="connsiteY96" fmla="*/ 1662766 h 2880840"/>
                <a:gd name="connsiteX97" fmla="*/ 2950013 w 4158822"/>
                <a:gd name="connsiteY97" fmla="*/ 1660487 h 2880840"/>
                <a:gd name="connsiteX98" fmla="*/ 2950864 w 4158822"/>
                <a:gd name="connsiteY98" fmla="*/ 1659301 h 2880840"/>
                <a:gd name="connsiteX99" fmla="*/ 2949664 w 4158822"/>
                <a:gd name="connsiteY99" fmla="*/ 1662262 h 2880840"/>
                <a:gd name="connsiteX100" fmla="*/ 2951147 w 4158822"/>
                <a:gd name="connsiteY100" fmla="*/ 1660883 h 2880840"/>
                <a:gd name="connsiteX101" fmla="*/ 2956572 w 4158822"/>
                <a:gd name="connsiteY101" fmla="*/ 1655207 h 2880840"/>
                <a:gd name="connsiteX102" fmla="*/ 2880274 w 4158822"/>
                <a:gd name="connsiteY102" fmla="*/ 1862561 h 2880840"/>
                <a:gd name="connsiteX103" fmla="*/ 2843420 w 4158822"/>
                <a:gd name="connsiteY103" fmla="*/ 1973287 h 2880840"/>
                <a:gd name="connsiteX104" fmla="*/ 2815071 w 4158822"/>
                <a:gd name="connsiteY104" fmla="*/ 2082035 h 2880840"/>
                <a:gd name="connsiteX105" fmla="*/ 2789557 w 4158822"/>
                <a:gd name="connsiteY105" fmla="*/ 2188806 h 2880840"/>
                <a:gd name="connsiteX106" fmla="*/ 2766878 w 4158822"/>
                <a:gd name="connsiteY106" fmla="*/ 2293600 h 2880840"/>
                <a:gd name="connsiteX107" fmla="*/ 2781846 w 4158822"/>
                <a:gd name="connsiteY107" fmla="*/ 2218782 h 2880840"/>
                <a:gd name="connsiteX108" fmla="*/ 2783887 w 4158822"/>
                <a:gd name="connsiteY108" fmla="*/ 2214510 h 2880840"/>
                <a:gd name="connsiteX109" fmla="*/ 2783887 w 4158822"/>
                <a:gd name="connsiteY109" fmla="*/ 2208579 h 2880840"/>
                <a:gd name="connsiteX110" fmla="*/ 2781846 w 4158822"/>
                <a:gd name="connsiteY110" fmla="*/ 2218782 h 2880840"/>
                <a:gd name="connsiteX111" fmla="*/ 2781052 w 4158822"/>
                <a:gd name="connsiteY111" fmla="*/ 2220442 h 2880840"/>
                <a:gd name="connsiteX112" fmla="*/ 2774160 w 4158822"/>
                <a:gd name="connsiteY112" fmla="*/ 2228854 h 2880840"/>
                <a:gd name="connsiteX113" fmla="*/ 2761207 w 4158822"/>
                <a:gd name="connsiteY113" fmla="*/ 2293600 h 2880840"/>
                <a:gd name="connsiteX114" fmla="*/ 2741363 w 4158822"/>
                <a:gd name="connsiteY114" fmla="*/ 2416189 h 2880840"/>
                <a:gd name="connsiteX115" fmla="*/ 2727188 w 4158822"/>
                <a:gd name="connsiteY115" fmla="*/ 2532846 h 2880840"/>
                <a:gd name="connsiteX116" fmla="*/ 2721519 w 4158822"/>
                <a:gd name="connsiteY116" fmla="*/ 2647526 h 2880840"/>
                <a:gd name="connsiteX117" fmla="*/ 2721519 w 4158822"/>
                <a:gd name="connsiteY117" fmla="*/ 2756274 h 2880840"/>
                <a:gd name="connsiteX118" fmla="*/ 2721519 w 4158822"/>
                <a:gd name="connsiteY118" fmla="*/ 2774069 h 2880840"/>
                <a:gd name="connsiteX119" fmla="*/ 2718684 w 4158822"/>
                <a:gd name="connsiteY119" fmla="*/ 2785933 h 2880840"/>
                <a:gd name="connsiteX120" fmla="*/ 2710179 w 4158822"/>
                <a:gd name="connsiteY120" fmla="*/ 2795819 h 2880840"/>
                <a:gd name="connsiteX121" fmla="*/ 2693169 w 4158822"/>
                <a:gd name="connsiteY121" fmla="*/ 2805705 h 2880840"/>
                <a:gd name="connsiteX122" fmla="*/ 2670490 w 4158822"/>
                <a:gd name="connsiteY122" fmla="*/ 2815591 h 2880840"/>
                <a:gd name="connsiteX123" fmla="*/ 2644976 w 4158822"/>
                <a:gd name="connsiteY123" fmla="*/ 2825477 h 2880840"/>
                <a:gd name="connsiteX124" fmla="*/ 2610957 w 4158822"/>
                <a:gd name="connsiteY124" fmla="*/ 2833386 h 2880840"/>
                <a:gd name="connsiteX125" fmla="*/ 2574103 w 4158822"/>
                <a:gd name="connsiteY125" fmla="*/ 2841295 h 2880840"/>
                <a:gd name="connsiteX126" fmla="*/ 2531579 w 4158822"/>
                <a:gd name="connsiteY126" fmla="*/ 2849204 h 2880840"/>
                <a:gd name="connsiteX127" fmla="*/ 2486221 w 4158822"/>
                <a:gd name="connsiteY127" fmla="*/ 2857113 h 2880840"/>
                <a:gd name="connsiteX128" fmla="*/ 2438027 w 4158822"/>
                <a:gd name="connsiteY128" fmla="*/ 2863045 h 2880840"/>
                <a:gd name="connsiteX129" fmla="*/ 2327465 w 4158822"/>
                <a:gd name="connsiteY129" fmla="*/ 2872931 h 2880840"/>
                <a:gd name="connsiteX130" fmla="*/ 2205564 w 4158822"/>
                <a:gd name="connsiteY130" fmla="*/ 2878863 h 2880840"/>
                <a:gd name="connsiteX131" fmla="*/ 2075158 w 4158822"/>
                <a:gd name="connsiteY131" fmla="*/ 2880840 h 2880840"/>
                <a:gd name="connsiteX132" fmla="*/ 1944752 w 4158822"/>
                <a:gd name="connsiteY132" fmla="*/ 2878863 h 2880840"/>
                <a:gd name="connsiteX133" fmla="*/ 1822850 w 4158822"/>
                <a:gd name="connsiteY133" fmla="*/ 2872931 h 2880840"/>
                <a:gd name="connsiteX134" fmla="*/ 1712289 w 4158822"/>
                <a:gd name="connsiteY134" fmla="*/ 2863045 h 2880840"/>
                <a:gd name="connsiteX135" fmla="*/ 1664095 w 4158822"/>
                <a:gd name="connsiteY135" fmla="*/ 2857113 h 2880840"/>
                <a:gd name="connsiteX136" fmla="*/ 1615901 w 4158822"/>
                <a:gd name="connsiteY136" fmla="*/ 2849204 h 2880840"/>
                <a:gd name="connsiteX137" fmla="*/ 1576213 w 4158822"/>
                <a:gd name="connsiteY137" fmla="*/ 2841295 h 2880840"/>
                <a:gd name="connsiteX138" fmla="*/ 1539359 w 4158822"/>
                <a:gd name="connsiteY138" fmla="*/ 2833386 h 2880840"/>
                <a:gd name="connsiteX139" fmla="*/ 1505340 w 4158822"/>
                <a:gd name="connsiteY139" fmla="*/ 2825477 h 2880840"/>
                <a:gd name="connsiteX140" fmla="*/ 1479826 w 4158822"/>
                <a:gd name="connsiteY140" fmla="*/ 2815591 h 2880840"/>
                <a:gd name="connsiteX141" fmla="*/ 1457146 w 4158822"/>
                <a:gd name="connsiteY141" fmla="*/ 2805705 h 2880840"/>
                <a:gd name="connsiteX142" fmla="*/ 1440137 w 4158822"/>
                <a:gd name="connsiteY142" fmla="*/ 2795819 h 2880840"/>
                <a:gd name="connsiteX143" fmla="*/ 1431632 w 4158822"/>
                <a:gd name="connsiteY143" fmla="*/ 2785933 h 2880840"/>
                <a:gd name="connsiteX144" fmla="*/ 1428797 w 4158822"/>
                <a:gd name="connsiteY144" fmla="*/ 2774069 h 2880840"/>
                <a:gd name="connsiteX145" fmla="*/ 1428797 w 4158822"/>
                <a:gd name="connsiteY145" fmla="*/ 2756274 h 2880840"/>
                <a:gd name="connsiteX146" fmla="*/ 1428797 w 4158822"/>
                <a:gd name="connsiteY146" fmla="*/ 2647526 h 2880840"/>
                <a:gd name="connsiteX147" fmla="*/ 1423127 w 4158822"/>
                <a:gd name="connsiteY147" fmla="*/ 2532846 h 2880840"/>
                <a:gd name="connsiteX148" fmla="*/ 1408953 w 4158822"/>
                <a:gd name="connsiteY148" fmla="*/ 2416189 h 2880840"/>
                <a:gd name="connsiteX149" fmla="*/ 1389108 w 4158822"/>
                <a:gd name="connsiteY149" fmla="*/ 2293600 h 2880840"/>
                <a:gd name="connsiteX150" fmla="*/ 1376155 w 4158822"/>
                <a:gd name="connsiteY150" fmla="*/ 2228854 h 2880840"/>
                <a:gd name="connsiteX151" fmla="*/ 1369263 w 4158822"/>
                <a:gd name="connsiteY151" fmla="*/ 2220442 h 2880840"/>
                <a:gd name="connsiteX152" fmla="*/ 1366429 w 4158822"/>
                <a:gd name="connsiteY152" fmla="*/ 2214510 h 2880840"/>
                <a:gd name="connsiteX153" fmla="*/ 1366429 w 4158822"/>
                <a:gd name="connsiteY153" fmla="*/ 2208579 h 2880840"/>
                <a:gd name="connsiteX154" fmla="*/ 1365038 w 4158822"/>
                <a:gd name="connsiteY154" fmla="*/ 2208579 h 2880840"/>
                <a:gd name="connsiteX155" fmla="*/ 1360759 w 4158822"/>
                <a:gd name="connsiteY155" fmla="*/ 2188806 h 2880840"/>
                <a:gd name="connsiteX156" fmla="*/ 1335245 w 4158822"/>
                <a:gd name="connsiteY156" fmla="*/ 2082035 h 2880840"/>
                <a:gd name="connsiteX157" fmla="*/ 1304061 w 4158822"/>
                <a:gd name="connsiteY157" fmla="*/ 1973287 h 2880840"/>
                <a:gd name="connsiteX158" fmla="*/ 1270042 w 4158822"/>
                <a:gd name="connsiteY158" fmla="*/ 1862561 h 2880840"/>
                <a:gd name="connsiteX159" fmla="*/ 1193744 w 4158822"/>
                <a:gd name="connsiteY159" fmla="*/ 1655207 h 2880840"/>
                <a:gd name="connsiteX160" fmla="*/ 1199169 w 4158822"/>
                <a:gd name="connsiteY160" fmla="*/ 1660883 h 2880840"/>
                <a:gd name="connsiteX161" fmla="*/ 1200654 w 4158822"/>
                <a:gd name="connsiteY161" fmla="*/ 1662264 h 2880840"/>
                <a:gd name="connsiteX162" fmla="*/ 1199453 w 4158822"/>
                <a:gd name="connsiteY162" fmla="*/ 1659301 h 2880840"/>
                <a:gd name="connsiteX163" fmla="*/ 1200304 w 4158822"/>
                <a:gd name="connsiteY163" fmla="*/ 1660488 h 2880840"/>
                <a:gd name="connsiteX164" fmla="*/ 1201195 w 4158822"/>
                <a:gd name="connsiteY164" fmla="*/ 1662767 h 2880840"/>
                <a:gd name="connsiteX165" fmla="*/ 1203423 w 4158822"/>
                <a:gd name="connsiteY165" fmla="*/ 1664839 h 2880840"/>
                <a:gd name="connsiteX166" fmla="*/ 1200304 w 4158822"/>
                <a:gd name="connsiteY166" fmla="*/ 1660488 h 2880840"/>
                <a:gd name="connsiteX167" fmla="*/ 1196335 w 4158822"/>
                <a:gd name="connsiteY167" fmla="*/ 1650337 h 2880840"/>
                <a:gd name="connsiteX168" fmla="*/ 1196335 w 4158822"/>
                <a:gd name="connsiteY168" fmla="*/ 1643087 h 2880840"/>
                <a:gd name="connsiteX169" fmla="*/ 1193500 w 4158822"/>
                <a:gd name="connsiteY169" fmla="*/ 1643087 h 2880840"/>
                <a:gd name="connsiteX170" fmla="*/ 1196335 w 4158822"/>
                <a:gd name="connsiteY170" fmla="*/ 1650337 h 2880840"/>
                <a:gd name="connsiteX171" fmla="*/ 1196335 w 4158822"/>
                <a:gd name="connsiteY171" fmla="*/ 1650996 h 2880840"/>
                <a:gd name="connsiteX172" fmla="*/ 1198224 w 4158822"/>
                <a:gd name="connsiteY172" fmla="*/ 1656267 h 2880840"/>
                <a:gd name="connsiteX173" fmla="*/ 1173655 w 4158822"/>
                <a:gd name="connsiteY173" fmla="*/ 1595633 h 2880840"/>
                <a:gd name="connsiteX174" fmla="*/ 1133966 w 4158822"/>
                <a:gd name="connsiteY174" fmla="*/ 1504680 h 2880840"/>
                <a:gd name="connsiteX175" fmla="*/ 1091442 w 4158822"/>
                <a:gd name="connsiteY175" fmla="*/ 1411750 h 2880840"/>
                <a:gd name="connsiteX176" fmla="*/ 1040414 w 4158822"/>
                <a:gd name="connsiteY176" fmla="*/ 1306956 h 2880840"/>
                <a:gd name="connsiteX177" fmla="*/ 983715 w 4158822"/>
                <a:gd name="connsiteY177" fmla="*/ 1204139 h 2880840"/>
                <a:gd name="connsiteX178" fmla="*/ 932894 w 4158822"/>
                <a:gd name="connsiteY178" fmla="*/ 1113214 h 2880840"/>
                <a:gd name="connsiteX179" fmla="*/ 915678 w 4158822"/>
                <a:gd name="connsiteY179" fmla="*/ 1087483 h 2880840"/>
                <a:gd name="connsiteX180" fmla="*/ 912843 w 4158822"/>
                <a:gd name="connsiteY180" fmla="*/ 1087483 h 2880840"/>
                <a:gd name="connsiteX181" fmla="*/ 864649 w 4158822"/>
                <a:gd name="connsiteY181" fmla="*/ 1002461 h 2880840"/>
                <a:gd name="connsiteX182" fmla="*/ 793777 w 4158822"/>
                <a:gd name="connsiteY182" fmla="*/ 891736 h 2880840"/>
                <a:gd name="connsiteX183" fmla="*/ 722904 w 4158822"/>
                <a:gd name="connsiteY183" fmla="*/ 784965 h 2880840"/>
                <a:gd name="connsiteX184" fmla="*/ 646361 w 4158822"/>
                <a:gd name="connsiteY184" fmla="*/ 682149 h 2880840"/>
                <a:gd name="connsiteX185" fmla="*/ 569818 w 4158822"/>
                <a:gd name="connsiteY185" fmla="*/ 583287 h 2880840"/>
                <a:gd name="connsiteX186" fmla="*/ 515092 w 4158822"/>
                <a:gd name="connsiteY186" fmla="*/ 512674 h 2880840"/>
                <a:gd name="connsiteX187" fmla="*/ 470596 w 4158822"/>
                <a:gd name="connsiteY187" fmla="*/ 462674 h 2880840"/>
                <a:gd name="connsiteX188" fmla="*/ 416732 w 4158822"/>
                <a:gd name="connsiteY188" fmla="*/ 401379 h 2880840"/>
                <a:gd name="connsiteX189" fmla="*/ 362869 w 4158822"/>
                <a:gd name="connsiteY189" fmla="*/ 342062 h 2880840"/>
                <a:gd name="connsiteX190" fmla="*/ 309006 w 4158822"/>
                <a:gd name="connsiteY190" fmla="*/ 282745 h 2880840"/>
                <a:gd name="connsiteX191" fmla="*/ 252307 w 4158822"/>
                <a:gd name="connsiteY191" fmla="*/ 227382 h 2880840"/>
                <a:gd name="connsiteX192" fmla="*/ 195609 w 4158822"/>
                <a:gd name="connsiteY192" fmla="*/ 172020 h 2880840"/>
                <a:gd name="connsiteX193" fmla="*/ 141746 w 4158822"/>
                <a:gd name="connsiteY193" fmla="*/ 120611 h 2880840"/>
                <a:gd name="connsiteX194" fmla="*/ 85047 w 4158822"/>
                <a:gd name="connsiteY194" fmla="*/ 69203 h 2880840"/>
                <a:gd name="connsiteX195" fmla="*/ 28349 w 4158822"/>
                <a:gd name="connsiteY195" fmla="*/ 21749 h 2880840"/>
                <a:gd name="connsiteX196" fmla="*/ 0 w 4158822"/>
                <a:gd name="connsiteY196" fmla="*/ 0 h 2880840"/>
                <a:gd name="connsiteX197" fmla="*/ 39689 w 4158822"/>
                <a:gd name="connsiteY197" fmla="*/ 15818 h 2880840"/>
                <a:gd name="connsiteX198" fmla="*/ 96387 w 4158822"/>
                <a:gd name="connsiteY198" fmla="*/ 31636 h 2880840"/>
                <a:gd name="connsiteX199" fmla="*/ 164425 w 4158822"/>
                <a:gd name="connsiteY199" fmla="*/ 47453 h 2880840"/>
                <a:gd name="connsiteX200" fmla="*/ 246637 w 4158822"/>
                <a:gd name="connsiteY200" fmla="*/ 61294 h 2880840"/>
                <a:gd name="connsiteX201" fmla="*/ 337355 w 4158822"/>
                <a:gd name="connsiteY201" fmla="*/ 75135 h 2880840"/>
                <a:gd name="connsiteX202" fmla="*/ 439412 w 4158822"/>
                <a:gd name="connsiteY202" fmla="*/ 88976 h 2880840"/>
                <a:gd name="connsiteX203" fmla="*/ 549974 w 4158822"/>
                <a:gd name="connsiteY203" fmla="*/ 100839 h 2880840"/>
                <a:gd name="connsiteX204" fmla="*/ 671875 w 4158822"/>
                <a:gd name="connsiteY204" fmla="*/ 112702 h 2880840"/>
                <a:gd name="connsiteX205" fmla="*/ 802281 w 4158822"/>
                <a:gd name="connsiteY205" fmla="*/ 124566 h 2880840"/>
                <a:gd name="connsiteX206" fmla="*/ 938357 w 4158822"/>
                <a:gd name="connsiteY206" fmla="*/ 132475 h 2880840"/>
                <a:gd name="connsiteX207" fmla="*/ 1082938 w 4158822"/>
                <a:gd name="connsiteY207" fmla="*/ 142361 h 2880840"/>
                <a:gd name="connsiteX208" fmla="*/ 1236024 w 4158822"/>
                <a:gd name="connsiteY208" fmla="*/ 148293 h 2880840"/>
                <a:gd name="connsiteX209" fmla="*/ 1394779 w 4158822"/>
                <a:gd name="connsiteY209" fmla="*/ 154224 h 2880840"/>
                <a:gd name="connsiteX210" fmla="*/ 1559204 w 4158822"/>
                <a:gd name="connsiteY210" fmla="*/ 160156 h 2880840"/>
                <a:gd name="connsiteX211" fmla="*/ 1729299 w 4158822"/>
                <a:gd name="connsiteY211" fmla="*/ 164111 h 2880840"/>
                <a:gd name="connsiteX212" fmla="*/ 1902229 w 4158822"/>
                <a:gd name="connsiteY212" fmla="*/ 166088 h 2880840"/>
                <a:gd name="connsiteX213" fmla="*/ 2080829 w 4158822"/>
                <a:gd name="connsiteY213" fmla="*/ 166088 h 2880840"/>
                <a:gd name="connsiteX214" fmla="*/ 2256593 w 4158822"/>
                <a:gd name="connsiteY214" fmla="*/ 166088 h 2880840"/>
                <a:gd name="connsiteX215" fmla="*/ 2432358 w 4158822"/>
                <a:gd name="connsiteY215" fmla="*/ 164111 h 2880840"/>
                <a:gd name="connsiteX216" fmla="*/ 2599618 w 4158822"/>
                <a:gd name="connsiteY216" fmla="*/ 160156 h 2880840"/>
                <a:gd name="connsiteX217" fmla="*/ 2764043 w 4158822"/>
                <a:gd name="connsiteY217" fmla="*/ 154224 h 2880840"/>
                <a:gd name="connsiteX218" fmla="*/ 2922799 w 4158822"/>
                <a:gd name="connsiteY218" fmla="*/ 148293 h 2880840"/>
                <a:gd name="connsiteX219" fmla="*/ 3075884 w 4158822"/>
                <a:gd name="connsiteY219" fmla="*/ 142361 h 2880840"/>
                <a:gd name="connsiteX220" fmla="*/ 3220465 w 4158822"/>
                <a:gd name="connsiteY220" fmla="*/ 132475 h 2880840"/>
                <a:gd name="connsiteX221" fmla="*/ 3359376 w 4158822"/>
                <a:gd name="connsiteY221" fmla="*/ 124566 h 2880840"/>
                <a:gd name="connsiteX222" fmla="*/ 3486947 w 4158822"/>
                <a:gd name="connsiteY222" fmla="*/ 112702 h 2880840"/>
                <a:gd name="connsiteX223" fmla="*/ 3608848 w 4158822"/>
                <a:gd name="connsiteY223" fmla="*/ 100839 h 2880840"/>
                <a:gd name="connsiteX224" fmla="*/ 3719410 w 4158822"/>
                <a:gd name="connsiteY224" fmla="*/ 88976 h 2880840"/>
                <a:gd name="connsiteX225" fmla="*/ 3821467 w 4158822"/>
                <a:gd name="connsiteY225" fmla="*/ 75135 h 2880840"/>
                <a:gd name="connsiteX226" fmla="*/ 3915019 w 4158822"/>
                <a:gd name="connsiteY226" fmla="*/ 61295 h 2880840"/>
                <a:gd name="connsiteX227" fmla="*/ 3994397 w 4158822"/>
                <a:gd name="connsiteY227" fmla="*/ 47454 h 2880840"/>
                <a:gd name="connsiteX228" fmla="*/ 4062435 w 4158822"/>
                <a:gd name="connsiteY228" fmla="*/ 31636 h 2880840"/>
                <a:gd name="connsiteX229" fmla="*/ 4119133 w 4158822"/>
                <a:gd name="connsiteY229" fmla="*/ 15818 h 2880840"/>
                <a:gd name="connsiteX230" fmla="*/ 4158822 w 4158822"/>
                <a:gd name="connsiteY230"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39 w 4158822"/>
                <a:gd name="connsiteY13" fmla="*/ 1229845 h 2880840"/>
                <a:gd name="connsiteX14" fmla="*/ 1414624 w 4158822"/>
                <a:gd name="connsiteY14" fmla="*/ 1229844 h 2880840"/>
                <a:gd name="connsiteX15" fmla="*/ 1414623 w 4158822"/>
                <a:gd name="connsiteY15" fmla="*/ 1229844 h 2880840"/>
                <a:gd name="connsiteX16" fmla="*/ 1414639 w 4158822"/>
                <a:gd name="connsiteY16" fmla="*/ 1229845 h 2880840"/>
                <a:gd name="connsiteX17" fmla="*/ 1550688 w 4158822"/>
                <a:gd name="connsiteY17" fmla="*/ 2294586 h 2880840"/>
                <a:gd name="connsiteX18" fmla="*/ 1528019 w 4158822"/>
                <a:gd name="connsiteY18" fmla="*/ 2289645 h 2880840"/>
                <a:gd name="connsiteX19" fmla="*/ 1488330 w 4158822"/>
                <a:gd name="connsiteY19" fmla="*/ 2279759 h 2880840"/>
                <a:gd name="connsiteX20" fmla="*/ 1476051 w 4158822"/>
                <a:gd name="connsiteY20" fmla="*/ 2276466 h 2880840"/>
                <a:gd name="connsiteX21" fmla="*/ 1491165 w 4158822"/>
                <a:gd name="connsiteY21" fmla="*/ 2281736 h 2880840"/>
                <a:gd name="connsiteX22" fmla="*/ 1533689 w 4158822"/>
                <a:gd name="connsiteY22" fmla="*/ 2291622 h 2880840"/>
                <a:gd name="connsiteX23" fmla="*/ 1550688 w 4158822"/>
                <a:gd name="connsiteY23" fmla="*/ 2294586 h 2880840"/>
                <a:gd name="connsiteX24" fmla="*/ 1669751 w 4158822"/>
                <a:gd name="connsiteY24" fmla="*/ 2314099 h 2880840"/>
                <a:gd name="connsiteX25" fmla="*/ 1624406 w 4158822"/>
                <a:gd name="connsiteY25" fmla="*/ 2307441 h 2880840"/>
                <a:gd name="connsiteX26" fmla="*/ 1596583 w 4158822"/>
                <a:gd name="connsiteY26" fmla="*/ 2303128 h 2880840"/>
                <a:gd name="connsiteX27" fmla="*/ 1627241 w 4158822"/>
                <a:gd name="connsiteY27" fmla="*/ 2309418 h 2880840"/>
                <a:gd name="connsiteX28" fmla="*/ 1669751 w 4158822"/>
                <a:gd name="connsiteY28" fmla="*/ 2314099 h 2880840"/>
                <a:gd name="connsiteX29" fmla="*/ 1584718 w 4158822"/>
                <a:gd name="connsiteY29" fmla="*/ 1245662 h 2880840"/>
                <a:gd name="connsiteX30" fmla="*/ 1771823 w 4158822"/>
                <a:gd name="connsiteY30" fmla="*/ 1255548 h 2880840"/>
                <a:gd name="connsiteX31" fmla="*/ 1675436 w 4158822"/>
                <a:gd name="connsiteY31" fmla="*/ 1251593 h 2880840"/>
                <a:gd name="connsiteX32" fmla="*/ 1584719 w 4158822"/>
                <a:gd name="connsiteY32" fmla="*/ 1245662 h 2880840"/>
                <a:gd name="connsiteX33" fmla="*/ 1584703 w 4158822"/>
                <a:gd name="connsiteY33" fmla="*/ 1245660 h 2880840"/>
                <a:gd name="connsiteX34" fmla="*/ 1584718 w 4158822"/>
                <a:gd name="connsiteY34" fmla="*/ 1245662 h 2880840"/>
                <a:gd name="connsiteX35" fmla="*/ 2553734 w 4158822"/>
                <a:gd name="connsiteY35" fmla="*/ 2303128 h 2880840"/>
                <a:gd name="connsiteX36" fmla="*/ 2525910 w 4158822"/>
                <a:gd name="connsiteY36" fmla="*/ 2307441 h 2880840"/>
                <a:gd name="connsiteX37" fmla="*/ 2480564 w 4158822"/>
                <a:gd name="connsiteY37" fmla="*/ 2314099 h 2880840"/>
                <a:gd name="connsiteX38" fmla="*/ 2523074 w 4158822"/>
                <a:gd name="connsiteY38" fmla="*/ 2309418 h 2880840"/>
                <a:gd name="connsiteX39" fmla="*/ 2553734 w 4158822"/>
                <a:gd name="connsiteY39" fmla="*/ 2303128 h 2880840"/>
                <a:gd name="connsiteX40" fmla="*/ 2674265 w 4158822"/>
                <a:gd name="connsiteY40" fmla="*/ 2276465 h 2880840"/>
                <a:gd name="connsiteX41" fmla="*/ 2661986 w 4158822"/>
                <a:gd name="connsiteY41" fmla="*/ 2279759 h 2880840"/>
                <a:gd name="connsiteX42" fmla="*/ 2622297 w 4158822"/>
                <a:gd name="connsiteY42" fmla="*/ 2289645 h 2880840"/>
                <a:gd name="connsiteX43" fmla="*/ 2599627 w 4158822"/>
                <a:gd name="connsiteY43" fmla="*/ 2294586 h 2880840"/>
                <a:gd name="connsiteX44" fmla="*/ 2616627 w 4158822"/>
                <a:gd name="connsiteY44" fmla="*/ 2291622 h 2880840"/>
                <a:gd name="connsiteX45" fmla="*/ 2659150 w 4158822"/>
                <a:gd name="connsiteY45" fmla="*/ 2281736 h 2880840"/>
                <a:gd name="connsiteX46" fmla="*/ 2674265 w 4158822"/>
                <a:gd name="connsiteY46" fmla="*/ 2276465 h 2880840"/>
                <a:gd name="connsiteX47" fmla="*/ 2735685 w 4158822"/>
                <a:gd name="connsiteY47" fmla="*/ 2254059 h 2880840"/>
                <a:gd name="connsiteX48" fmla="*/ 2727189 w 4158822"/>
                <a:gd name="connsiteY48" fmla="*/ 2258010 h 2880840"/>
                <a:gd name="connsiteX49" fmla="*/ 2716563 w 4158822"/>
                <a:gd name="connsiteY49" fmla="*/ 2262457 h 2880840"/>
                <a:gd name="connsiteX50" fmla="*/ 2724353 w 4158822"/>
                <a:gd name="connsiteY50" fmla="*/ 2259987 h 2880840"/>
                <a:gd name="connsiteX51" fmla="*/ 2735685 w 4158822"/>
                <a:gd name="connsiteY51" fmla="*/ 2254059 h 2880840"/>
                <a:gd name="connsiteX52" fmla="*/ 2952092 w 4158822"/>
                <a:gd name="connsiteY52" fmla="*/ 1656270 h 2880840"/>
                <a:gd name="connsiteX53" fmla="*/ 2951148 w 4158822"/>
                <a:gd name="connsiteY53" fmla="*/ 1658905 h 2880840"/>
                <a:gd name="connsiteX54" fmla="*/ 2950864 w 4158822"/>
                <a:gd name="connsiteY54" fmla="*/ 1659301 h 2880840"/>
                <a:gd name="connsiteX55" fmla="*/ 2952092 w 4158822"/>
                <a:gd name="connsiteY55" fmla="*/ 1656270 h 2880840"/>
                <a:gd name="connsiteX56" fmla="*/ 2962487 w 4158822"/>
                <a:gd name="connsiteY56" fmla="*/ 1639133 h 2880840"/>
                <a:gd name="connsiteX57" fmla="*/ 2959652 w 4158822"/>
                <a:gd name="connsiteY57" fmla="*/ 1647042 h 2880840"/>
                <a:gd name="connsiteX58" fmla="*/ 2956817 w 4158822"/>
                <a:gd name="connsiteY58" fmla="*/ 1654951 h 2880840"/>
                <a:gd name="connsiteX59" fmla="*/ 2956572 w 4158822"/>
                <a:gd name="connsiteY59" fmla="*/ 1655207 h 2880840"/>
                <a:gd name="connsiteX60" fmla="*/ 2962487 w 4158822"/>
                <a:gd name="connsiteY60" fmla="*/ 1639133 h 2880840"/>
                <a:gd name="connsiteX61" fmla="*/ 4158822 w 4158822"/>
                <a:gd name="connsiteY61" fmla="*/ 0 h 2880840"/>
                <a:gd name="connsiteX62" fmla="*/ 4133308 w 4158822"/>
                <a:gd name="connsiteY62" fmla="*/ 21750 h 2880840"/>
                <a:gd name="connsiteX63" fmla="*/ 4076609 w 4158822"/>
                <a:gd name="connsiteY63" fmla="*/ 69204 h 2880840"/>
                <a:gd name="connsiteX64" fmla="*/ 4019911 w 4158822"/>
                <a:gd name="connsiteY64" fmla="*/ 120612 h 2880840"/>
                <a:gd name="connsiteX65" fmla="*/ 3963213 w 4158822"/>
                <a:gd name="connsiteY65" fmla="*/ 172020 h 2880840"/>
                <a:gd name="connsiteX66" fmla="*/ 3906515 w 4158822"/>
                <a:gd name="connsiteY66" fmla="*/ 227383 h 2880840"/>
                <a:gd name="connsiteX67" fmla="*/ 3852651 w 4158822"/>
                <a:gd name="connsiteY67" fmla="*/ 282745 h 2880840"/>
                <a:gd name="connsiteX68" fmla="*/ 3795953 w 4158822"/>
                <a:gd name="connsiteY68" fmla="*/ 342063 h 2880840"/>
                <a:gd name="connsiteX69" fmla="*/ 3742089 w 4158822"/>
                <a:gd name="connsiteY69" fmla="*/ 401380 h 2880840"/>
                <a:gd name="connsiteX70" fmla="*/ 3688226 w 4158822"/>
                <a:gd name="connsiteY70" fmla="*/ 462674 h 2880840"/>
                <a:gd name="connsiteX71" fmla="*/ 3642867 w 4158822"/>
                <a:gd name="connsiteY71" fmla="*/ 520014 h 2880840"/>
                <a:gd name="connsiteX72" fmla="*/ 3608848 w 4158822"/>
                <a:gd name="connsiteY72" fmla="*/ 557582 h 2880840"/>
                <a:gd name="connsiteX73" fmla="*/ 3595675 w 4158822"/>
                <a:gd name="connsiteY73" fmla="*/ 563707 h 2880840"/>
                <a:gd name="connsiteX74" fmla="*/ 3580500 w 4158822"/>
                <a:gd name="connsiteY74" fmla="*/ 583287 h 2880840"/>
                <a:gd name="connsiteX75" fmla="*/ 3503957 w 4158822"/>
                <a:gd name="connsiteY75" fmla="*/ 682149 h 2880840"/>
                <a:gd name="connsiteX76" fmla="*/ 3427414 w 4158822"/>
                <a:gd name="connsiteY76" fmla="*/ 784965 h 2880840"/>
                <a:gd name="connsiteX77" fmla="*/ 3356541 w 4158822"/>
                <a:gd name="connsiteY77" fmla="*/ 891736 h 2880840"/>
                <a:gd name="connsiteX78" fmla="*/ 3285668 w 4158822"/>
                <a:gd name="connsiteY78" fmla="*/ 1002461 h 2880840"/>
                <a:gd name="connsiteX79" fmla="*/ 3237475 w 4158822"/>
                <a:gd name="connsiteY79" fmla="*/ 1087483 h 2880840"/>
                <a:gd name="connsiteX80" fmla="*/ 3234640 w 4158822"/>
                <a:gd name="connsiteY80" fmla="*/ 1087483 h 2880840"/>
                <a:gd name="connsiteX81" fmla="*/ 3217417 w 4158822"/>
                <a:gd name="connsiteY81" fmla="*/ 1113223 h 2880840"/>
                <a:gd name="connsiteX82" fmla="*/ 3166601 w 4158822"/>
                <a:gd name="connsiteY82" fmla="*/ 1204139 h 2880840"/>
                <a:gd name="connsiteX83" fmla="*/ 3109903 w 4158822"/>
                <a:gd name="connsiteY83" fmla="*/ 1306956 h 2880840"/>
                <a:gd name="connsiteX84" fmla="*/ 3058874 w 4158822"/>
                <a:gd name="connsiteY84" fmla="*/ 1411750 h 2880840"/>
                <a:gd name="connsiteX85" fmla="*/ 3016351 w 4158822"/>
                <a:gd name="connsiteY85" fmla="*/ 1504680 h 2880840"/>
                <a:gd name="connsiteX86" fmla="*/ 2976662 w 4158822"/>
                <a:gd name="connsiteY86" fmla="*/ 1595633 h 2880840"/>
                <a:gd name="connsiteX87" fmla="*/ 2952092 w 4158822"/>
                <a:gd name="connsiteY87" fmla="*/ 1656270 h 2880840"/>
                <a:gd name="connsiteX88" fmla="*/ 2953982 w 4158822"/>
                <a:gd name="connsiteY88" fmla="*/ 1650996 h 2880840"/>
                <a:gd name="connsiteX89" fmla="*/ 2953982 w 4158822"/>
                <a:gd name="connsiteY89" fmla="*/ 1650337 h 2880840"/>
                <a:gd name="connsiteX90" fmla="*/ 2956817 w 4158822"/>
                <a:gd name="connsiteY90" fmla="*/ 1643087 h 2880840"/>
                <a:gd name="connsiteX91" fmla="*/ 2953982 w 4158822"/>
                <a:gd name="connsiteY91" fmla="*/ 1643087 h 2880840"/>
                <a:gd name="connsiteX92" fmla="*/ 2953982 w 4158822"/>
                <a:gd name="connsiteY92" fmla="*/ 1650337 h 2880840"/>
                <a:gd name="connsiteX93" fmla="*/ 2950013 w 4158822"/>
                <a:gd name="connsiteY93" fmla="*/ 1660487 h 2880840"/>
                <a:gd name="connsiteX94" fmla="*/ 2946896 w 4158822"/>
                <a:gd name="connsiteY94" fmla="*/ 1664836 h 2880840"/>
                <a:gd name="connsiteX95" fmla="*/ 2949123 w 4158822"/>
                <a:gd name="connsiteY95" fmla="*/ 1662766 h 2880840"/>
                <a:gd name="connsiteX96" fmla="*/ 2950013 w 4158822"/>
                <a:gd name="connsiteY96" fmla="*/ 1660487 h 2880840"/>
                <a:gd name="connsiteX97" fmla="*/ 2950864 w 4158822"/>
                <a:gd name="connsiteY97" fmla="*/ 1659301 h 2880840"/>
                <a:gd name="connsiteX98" fmla="*/ 2949664 w 4158822"/>
                <a:gd name="connsiteY98" fmla="*/ 1662262 h 2880840"/>
                <a:gd name="connsiteX99" fmla="*/ 2951147 w 4158822"/>
                <a:gd name="connsiteY99" fmla="*/ 1660883 h 2880840"/>
                <a:gd name="connsiteX100" fmla="*/ 2956572 w 4158822"/>
                <a:gd name="connsiteY100" fmla="*/ 1655207 h 2880840"/>
                <a:gd name="connsiteX101" fmla="*/ 2880274 w 4158822"/>
                <a:gd name="connsiteY101" fmla="*/ 1862561 h 2880840"/>
                <a:gd name="connsiteX102" fmla="*/ 2843420 w 4158822"/>
                <a:gd name="connsiteY102" fmla="*/ 1973287 h 2880840"/>
                <a:gd name="connsiteX103" fmla="*/ 2815071 w 4158822"/>
                <a:gd name="connsiteY103" fmla="*/ 2082035 h 2880840"/>
                <a:gd name="connsiteX104" fmla="*/ 2789557 w 4158822"/>
                <a:gd name="connsiteY104" fmla="*/ 2188806 h 2880840"/>
                <a:gd name="connsiteX105" fmla="*/ 2766878 w 4158822"/>
                <a:gd name="connsiteY105" fmla="*/ 2293600 h 2880840"/>
                <a:gd name="connsiteX106" fmla="*/ 2781846 w 4158822"/>
                <a:gd name="connsiteY106" fmla="*/ 2218782 h 2880840"/>
                <a:gd name="connsiteX107" fmla="*/ 2783887 w 4158822"/>
                <a:gd name="connsiteY107" fmla="*/ 2214510 h 2880840"/>
                <a:gd name="connsiteX108" fmla="*/ 2783887 w 4158822"/>
                <a:gd name="connsiteY108" fmla="*/ 2208579 h 2880840"/>
                <a:gd name="connsiteX109" fmla="*/ 2781846 w 4158822"/>
                <a:gd name="connsiteY109" fmla="*/ 2218782 h 2880840"/>
                <a:gd name="connsiteX110" fmla="*/ 2781052 w 4158822"/>
                <a:gd name="connsiteY110" fmla="*/ 2220442 h 2880840"/>
                <a:gd name="connsiteX111" fmla="*/ 2774160 w 4158822"/>
                <a:gd name="connsiteY111" fmla="*/ 2228854 h 2880840"/>
                <a:gd name="connsiteX112" fmla="*/ 2761207 w 4158822"/>
                <a:gd name="connsiteY112" fmla="*/ 2293600 h 2880840"/>
                <a:gd name="connsiteX113" fmla="*/ 2741363 w 4158822"/>
                <a:gd name="connsiteY113" fmla="*/ 2416189 h 2880840"/>
                <a:gd name="connsiteX114" fmla="*/ 2727188 w 4158822"/>
                <a:gd name="connsiteY114" fmla="*/ 2532846 h 2880840"/>
                <a:gd name="connsiteX115" fmla="*/ 2721519 w 4158822"/>
                <a:gd name="connsiteY115" fmla="*/ 2647526 h 2880840"/>
                <a:gd name="connsiteX116" fmla="*/ 2721519 w 4158822"/>
                <a:gd name="connsiteY116" fmla="*/ 2756274 h 2880840"/>
                <a:gd name="connsiteX117" fmla="*/ 2721519 w 4158822"/>
                <a:gd name="connsiteY117" fmla="*/ 2774069 h 2880840"/>
                <a:gd name="connsiteX118" fmla="*/ 2718684 w 4158822"/>
                <a:gd name="connsiteY118" fmla="*/ 2785933 h 2880840"/>
                <a:gd name="connsiteX119" fmla="*/ 2710179 w 4158822"/>
                <a:gd name="connsiteY119" fmla="*/ 2795819 h 2880840"/>
                <a:gd name="connsiteX120" fmla="*/ 2693169 w 4158822"/>
                <a:gd name="connsiteY120" fmla="*/ 2805705 h 2880840"/>
                <a:gd name="connsiteX121" fmla="*/ 2670490 w 4158822"/>
                <a:gd name="connsiteY121" fmla="*/ 2815591 h 2880840"/>
                <a:gd name="connsiteX122" fmla="*/ 2644976 w 4158822"/>
                <a:gd name="connsiteY122" fmla="*/ 2825477 h 2880840"/>
                <a:gd name="connsiteX123" fmla="*/ 2610957 w 4158822"/>
                <a:gd name="connsiteY123" fmla="*/ 2833386 h 2880840"/>
                <a:gd name="connsiteX124" fmla="*/ 2574103 w 4158822"/>
                <a:gd name="connsiteY124" fmla="*/ 2841295 h 2880840"/>
                <a:gd name="connsiteX125" fmla="*/ 2531579 w 4158822"/>
                <a:gd name="connsiteY125" fmla="*/ 2849204 h 2880840"/>
                <a:gd name="connsiteX126" fmla="*/ 2486221 w 4158822"/>
                <a:gd name="connsiteY126" fmla="*/ 2857113 h 2880840"/>
                <a:gd name="connsiteX127" fmla="*/ 2438027 w 4158822"/>
                <a:gd name="connsiteY127" fmla="*/ 2863045 h 2880840"/>
                <a:gd name="connsiteX128" fmla="*/ 2327465 w 4158822"/>
                <a:gd name="connsiteY128" fmla="*/ 2872931 h 2880840"/>
                <a:gd name="connsiteX129" fmla="*/ 2205564 w 4158822"/>
                <a:gd name="connsiteY129" fmla="*/ 2878863 h 2880840"/>
                <a:gd name="connsiteX130" fmla="*/ 2075158 w 4158822"/>
                <a:gd name="connsiteY130" fmla="*/ 2880840 h 2880840"/>
                <a:gd name="connsiteX131" fmla="*/ 1944752 w 4158822"/>
                <a:gd name="connsiteY131" fmla="*/ 2878863 h 2880840"/>
                <a:gd name="connsiteX132" fmla="*/ 1822850 w 4158822"/>
                <a:gd name="connsiteY132" fmla="*/ 2872931 h 2880840"/>
                <a:gd name="connsiteX133" fmla="*/ 1712289 w 4158822"/>
                <a:gd name="connsiteY133" fmla="*/ 2863045 h 2880840"/>
                <a:gd name="connsiteX134" fmla="*/ 1664095 w 4158822"/>
                <a:gd name="connsiteY134" fmla="*/ 2857113 h 2880840"/>
                <a:gd name="connsiteX135" fmla="*/ 1615901 w 4158822"/>
                <a:gd name="connsiteY135" fmla="*/ 2849204 h 2880840"/>
                <a:gd name="connsiteX136" fmla="*/ 1576213 w 4158822"/>
                <a:gd name="connsiteY136" fmla="*/ 2841295 h 2880840"/>
                <a:gd name="connsiteX137" fmla="*/ 1539359 w 4158822"/>
                <a:gd name="connsiteY137" fmla="*/ 2833386 h 2880840"/>
                <a:gd name="connsiteX138" fmla="*/ 1505340 w 4158822"/>
                <a:gd name="connsiteY138" fmla="*/ 2825477 h 2880840"/>
                <a:gd name="connsiteX139" fmla="*/ 1479826 w 4158822"/>
                <a:gd name="connsiteY139" fmla="*/ 2815591 h 2880840"/>
                <a:gd name="connsiteX140" fmla="*/ 1457146 w 4158822"/>
                <a:gd name="connsiteY140" fmla="*/ 2805705 h 2880840"/>
                <a:gd name="connsiteX141" fmla="*/ 1440137 w 4158822"/>
                <a:gd name="connsiteY141" fmla="*/ 2795819 h 2880840"/>
                <a:gd name="connsiteX142" fmla="*/ 1431632 w 4158822"/>
                <a:gd name="connsiteY142" fmla="*/ 2785933 h 2880840"/>
                <a:gd name="connsiteX143" fmla="*/ 1428797 w 4158822"/>
                <a:gd name="connsiteY143" fmla="*/ 2774069 h 2880840"/>
                <a:gd name="connsiteX144" fmla="*/ 1428797 w 4158822"/>
                <a:gd name="connsiteY144" fmla="*/ 2756274 h 2880840"/>
                <a:gd name="connsiteX145" fmla="*/ 1428797 w 4158822"/>
                <a:gd name="connsiteY145" fmla="*/ 2647526 h 2880840"/>
                <a:gd name="connsiteX146" fmla="*/ 1423127 w 4158822"/>
                <a:gd name="connsiteY146" fmla="*/ 2532846 h 2880840"/>
                <a:gd name="connsiteX147" fmla="*/ 1408953 w 4158822"/>
                <a:gd name="connsiteY147" fmla="*/ 2416189 h 2880840"/>
                <a:gd name="connsiteX148" fmla="*/ 1389108 w 4158822"/>
                <a:gd name="connsiteY148" fmla="*/ 2293600 h 2880840"/>
                <a:gd name="connsiteX149" fmla="*/ 1376155 w 4158822"/>
                <a:gd name="connsiteY149" fmla="*/ 2228854 h 2880840"/>
                <a:gd name="connsiteX150" fmla="*/ 1369263 w 4158822"/>
                <a:gd name="connsiteY150" fmla="*/ 2220442 h 2880840"/>
                <a:gd name="connsiteX151" fmla="*/ 1366429 w 4158822"/>
                <a:gd name="connsiteY151" fmla="*/ 2214510 h 2880840"/>
                <a:gd name="connsiteX152" fmla="*/ 1366429 w 4158822"/>
                <a:gd name="connsiteY152" fmla="*/ 2208579 h 2880840"/>
                <a:gd name="connsiteX153" fmla="*/ 1365038 w 4158822"/>
                <a:gd name="connsiteY153" fmla="*/ 2208579 h 2880840"/>
                <a:gd name="connsiteX154" fmla="*/ 1360759 w 4158822"/>
                <a:gd name="connsiteY154" fmla="*/ 2188806 h 2880840"/>
                <a:gd name="connsiteX155" fmla="*/ 1335245 w 4158822"/>
                <a:gd name="connsiteY155" fmla="*/ 2082035 h 2880840"/>
                <a:gd name="connsiteX156" fmla="*/ 1304061 w 4158822"/>
                <a:gd name="connsiteY156" fmla="*/ 1973287 h 2880840"/>
                <a:gd name="connsiteX157" fmla="*/ 1270042 w 4158822"/>
                <a:gd name="connsiteY157" fmla="*/ 1862561 h 2880840"/>
                <a:gd name="connsiteX158" fmla="*/ 1193744 w 4158822"/>
                <a:gd name="connsiteY158" fmla="*/ 1655207 h 2880840"/>
                <a:gd name="connsiteX159" fmla="*/ 1199169 w 4158822"/>
                <a:gd name="connsiteY159" fmla="*/ 1660883 h 2880840"/>
                <a:gd name="connsiteX160" fmla="*/ 1200654 w 4158822"/>
                <a:gd name="connsiteY160" fmla="*/ 1662264 h 2880840"/>
                <a:gd name="connsiteX161" fmla="*/ 1199453 w 4158822"/>
                <a:gd name="connsiteY161" fmla="*/ 1659301 h 2880840"/>
                <a:gd name="connsiteX162" fmla="*/ 1200304 w 4158822"/>
                <a:gd name="connsiteY162" fmla="*/ 1660488 h 2880840"/>
                <a:gd name="connsiteX163" fmla="*/ 1201195 w 4158822"/>
                <a:gd name="connsiteY163" fmla="*/ 1662767 h 2880840"/>
                <a:gd name="connsiteX164" fmla="*/ 1203423 w 4158822"/>
                <a:gd name="connsiteY164" fmla="*/ 1664839 h 2880840"/>
                <a:gd name="connsiteX165" fmla="*/ 1200304 w 4158822"/>
                <a:gd name="connsiteY165" fmla="*/ 1660488 h 2880840"/>
                <a:gd name="connsiteX166" fmla="*/ 1196335 w 4158822"/>
                <a:gd name="connsiteY166" fmla="*/ 1650337 h 2880840"/>
                <a:gd name="connsiteX167" fmla="*/ 1196335 w 4158822"/>
                <a:gd name="connsiteY167" fmla="*/ 1643087 h 2880840"/>
                <a:gd name="connsiteX168" fmla="*/ 1193500 w 4158822"/>
                <a:gd name="connsiteY168" fmla="*/ 1643087 h 2880840"/>
                <a:gd name="connsiteX169" fmla="*/ 1196335 w 4158822"/>
                <a:gd name="connsiteY169" fmla="*/ 1650337 h 2880840"/>
                <a:gd name="connsiteX170" fmla="*/ 1196335 w 4158822"/>
                <a:gd name="connsiteY170" fmla="*/ 1650996 h 2880840"/>
                <a:gd name="connsiteX171" fmla="*/ 1198224 w 4158822"/>
                <a:gd name="connsiteY171" fmla="*/ 1656267 h 2880840"/>
                <a:gd name="connsiteX172" fmla="*/ 1173655 w 4158822"/>
                <a:gd name="connsiteY172" fmla="*/ 1595633 h 2880840"/>
                <a:gd name="connsiteX173" fmla="*/ 1133966 w 4158822"/>
                <a:gd name="connsiteY173" fmla="*/ 1504680 h 2880840"/>
                <a:gd name="connsiteX174" fmla="*/ 1091442 w 4158822"/>
                <a:gd name="connsiteY174" fmla="*/ 1411750 h 2880840"/>
                <a:gd name="connsiteX175" fmla="*/ 1040414 w 4158822"/>
                <a:gd name="connsiteY175" fmla="*/ 1306956 h 2880840"/>
                <a:gd name="connsiteX176" fmla="*/ 983715 w 4158822"/>
                <a:gd name="connsiteY176" fmla="*/ 1204139 h 2880840"/>
                <a:gd name="connsiteX177" fmla="*/ 932894 w 4158822"/>
                <a:gd name="connsiteY177" fmla="*/ 1113214 h 2880840"/>
                <a:gd name="connsiteX178" fmla="*/ 915678 w 4158822"/>
                <a:gd name="connsiteY178" fmla="*/ 1087483 h 2880840"/>
                <a:gd name="connsiteX179" fmla="*/ 912843 w 4158822"/>
                <a:gd name="connsiteY179" fmla="*/ 1087483 h 2880840"/>
                <a:gd name="connsiteX180" fmla="*/ 864649 w 4158822"/>
                <a:gd name="connsiteY180" fmla="*/ 1002461 h 2880840"/>
                <a:gd name="connsiteX181" fmla="*/ 793777 w 4158822"/>
                <a:gd name="connsiteY181" fmla="*/ 891736 h 2880840"/>
                <a:gd name="connsiteX182" fmla="*/ 722904 w 4158822"/>
                <a:gd name="connsiteY182" fmla="*/ 784965 h 2880840"/>
                <a:gd name="connsiteX183" fmla="*/ 646361 w 4158822"/>
                <a:gd name="connsiteY183" fmla="*/ 682149 h 2880840"/>
                <a:gd name="connsiteX184" fmla="*/ 569818 w 4158822"/>
                <a:gd name="connsiteY184" fmla="*/ 583287 h 2880840"/>
                <a:gd name="connsiteX185" fmla="*/ 515092 w 4158822"/>
                <a:gd name="connsiteY185" fmla="*/ 512674 h 2880840"/>
                <a:gd name="connsiteX186" fmla="*/ 470596 w 4158822"/>
                <a:gd name="connsiteY186" fmla="*/ 462674 h 2880840"/>
                <a:gd name="connsiteX187" fmla="*/ 416732 w 4158822"/>
                <a:gd name="connsiteY187" fmla="*/ 401379 h 2880840"/>
                <a:gd name="connsiteX188" fmla="*/ 362869 w 4158822"/>
                <a:gd name="connsiteY188" fmla="*/ 342062 h 2880840"/>
                <a:gd name="connsiteX189" fmla="*/ 309006 w 4158822"/>
                <a:gd name="connsiteY189" fmla="*/ 282745 h 2880840"/>
                <a:gd name="connsiteX190" fmla="*/ 252307 w 4158822"/>
                <a:gd name="connsiteY190" fmla="*/ 227382 h 2880840"/>
                <a:gd name="connsiteX191" fmla="*/ 195609 w 4158822"/>
                <a:gd name="connsiteY191" fmla="*/ 172020 h 2880840"/>
                <a:gd name="connsiteX192" fmla="*/ 141746 w 4158822"/>
                <a:gd name="connsiteY192" fmla="*/ 120611 h 2880840"/>
                <a:gd name="connsiteX193" fmla="*/ 85047 w 4158822"/>
                <a:gd name="connsiteY193" fmla="*/ 69203 h 2880840"/>
                <a:gd name="connsiteX194" fmla="*/ 28349 w 4158822"/>
                <a:gd name="connsiteY194" fmla="*/ 21749 h 2880840"/>
                <a:gd name="connsiteX195" fmla="*/ 0 w 4158822"/>
                <a:gd name="connsiteY195" fmla="*/ 0 h 2880840"/>
                <a:gd name="connsiteX196" fmla="*/ 39689 w 4158822"/>
                <a:gd name="connsiteY196" fmla="*/ 15818 h 2880840"/>
                <a:gd name="connsiteX197" fmla="*/ 96387 w 4158822"/>
                <a:gd name="connsiteY197" fmla="*/ 31636 h 2880840"/>
                <a:gd name="connsiteX198" fmla="*/ 164425 w 4158822"/>
                <a:gd name="connsiteY198" fmla="*/ 47453 h 2880840"/>
                <a:gd name="connsiteX199" fmla="*/ 246637 w 4158822"/>
                <a:gd name="connsiteY199" fmla="*/ 61294 h 2880840"/>
                <a:gd name="connsiteX200" fmla="*/ 337355 w 4158822"/>
                <a:gd name="connsiteY200" fmla="*/ 75135 h 2880840"/>
                <a:gd name="connsiteX201" fmla="*/ 439412 w 4158822"/>
                <a:gd name="connsiteY201" fmla="*/ 88976 h 2880840"/>
                <a:gd name="connsiteX202" fmla="*/ 549974 w 4158822"/>
                <a:gd name="connsiteY202" fmla="*/ 100839 h 2880840"/>
                <a:gd name="connsiteX203" fmla="*/ 671875 w 4158822"/>
                <a:gd name="connsiteY203" fmla="*/ 112702 h 2880840"/>
                <a:gd name="connsiteX204" fmla="*/ 802281 w 4158822"/>
                <a:gd name="connsiteY204" fmla="*/ 124566 h 2880840"/>
                <a:gd name="connsiteX205" fmla="*/ 938357 w 4158822"/>
                <a:gd name="connsiteY205" fmla="*/ 132475 h 2880840"/>
                <a:gd name="connsiteX206" fmla="*/ 1082938 w 4158822"/>
                <a:gd name="connsiteY206" fmla="*/ 142361 h 2880840"/>
                <a:gd name="connsiteX207" fmla="*/ 1236024 w 4158822"/>
                <a:gd name="connsiteY207" fmla="*/ 148293 h 2880840"/>
                <a:gd name="connsiteX208" fmla="*/ 1394779 w 4158822"/>
                <a:gd name="connsiteY208" fmla="*/ 154224 h 2880840"/>
                <a:gd name="connsiteX209" fmla="*/ 1559204 w 4158822"/>
                <a:gd name="connsiteY209" fmla="*/ 160156 h 2880840"/>
                <a:gd name="connsiteX210" fmla="*/ 1729299 w 4158822"/>
                <a:gd name="connsiteY210" fmla="*/ 164111 h 2880840"/>
                <a:gd name="connsiteX211" fmla="*/ 1902229 w 4158822"/>
                <a:gd name="connsiteY211" fmla="*/ 166088 h 2880840"/>
                <a:gd name="connsiteX212" fmla="*/ 2080829 w 4158822"/>
                <a:gd name="connsiteY212" fmla="*/ 166088 h 2880840"/>
                <a:gd name="connsiteX213" fmla="*/ 2256593 w 4158822"/>
                <a:gd name="connsiteY213" fmla="*/ 166088 h 2880840"/>
                <a:gd name="connsiteX214" fmla="*/ 2432358 w 4158822"/>
                <a:gd name="connsiteY214" fmla="*/ 164111 h 2880840"/>
                <a:gd name="connsiteX215" fmla="*/ 2599618 w 4158822"/>
                <a:gd name="connsiteY215" fmla="*/ 160156 h 2880840"/>
                <a:gd name="connsiteX216" fmla="*/ 2764043 w 4158822"/>
                <a:gd name="connsiteY216" fmla="*/ 154224 h 2880840"/>
                <a:gd name="connsiteX217" fmla="*/ 2922799 w 4158822"/>
                <a:gd name="connsiteY217" fmla="*/ 148293 h 2880840"/>
                <a:gd name="connsiteX218" fmla="*/ 3075884 w 4158822"/>
                <a:gd name="connsiteY218" fmla="*/ 142361 h 2880840"/>
                <a:gd name="connsiteX219" fmla="*/ 3220465 w 4158822"/>
                <a:gd name="connsiteY219" fmla="*/ 132475 h 2880840"/>
                <a:gd name="connsiteX220" fmla="*/ 3359376 w 4158822"/>
                <a:gd name="connsiteY220" fmla="*/ 124566 h 2880840"/>
                <a:gd name="connsiteX221" fmla="*/ 3486947 w 4158822"/>
                <a:gd name="connsiteY221" fmla="*/ 112702 h 2880840"/>
                <a:gd name="connsiteX222" fmla="*/ 3608848 w 4158822"/>
                <a:gd name="connsiteY222" fmla="*/ 100839 h 2880840"/>
                <a:gd name="connsiteX223" fmla="*/ 3719410 w 4158822"/>
                <a:gd name="connsiteY223" fmla="*/ 88976 h 2880840"/>
                <a:gd name="connsiteX224" fmla="*/ 3821467 w 4158822"/>
                <a:gd name="connsiteY224" fmla="*/ 75135 h 2880840"/>
                <a:gd name="connsiteX225" fmla="*/ 3915019 w 4158822"/>
                <a:gd name="connsiteY225" fmla="*/ 61295 h 2880840"/>
                <a:gd name="connsiteX226" fmla="*/ 3994397 w 4158822"/>
                <a:gd name="connsiteY226" fmla="*/ 47454 h 2880840"/>
                <a:gd name="connsiteX227" fmla="*/ 4062435 w 4158822"/>
                <a:gd name="connsiteY227" fmla="*/ 31636 h 2880840"/>
                <a:gd name="connsiteX228" fmla="*/ 4119133 w 4158822"/>
                <a:gd name="connsiteY228" fmla="*/ 15818 h 2880840"/>
                <a:gd name="connsiteX229" fmla="*/ 4158822 w 4158822"/>
                <a:gd name="connsiteY229"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39 w 4158822"/>
                <a:gd name="connsiteY13" fmla="*/ 1229845 h 2880840"/>
                <a:gd name="connsiteX14" fmla="*/ 1414624 w 4158822"/>
                <a:gd name="connsiteY14" fmla="*/ 1229844 h 2880840"/>
                <a:gd name="connsiteX15" fmla="*/ 1414623 w 4158822"/>
                <a:gd name="connsiteY15" fmla="*/ 1229844 h 2880840"/>
                <a:gd name="connsiteX16" fmla="*/ 1414639 w 4158822"/>
                <a:gd name="connsiteY16" fmla="*/ 1229845 h 2880840"/>
                <a:gd name="connsiteX17" fmla="*/ 1550688 w 4158822"/>
                <a:gd name="connsiteY17" fmla="*/ 2294586 h 2880840"/>
                <a:gd name="connsiteX18" fmla="*/ 1528019 w 4158822"/>
                <a:gd name="connsiteY18" fmla="*/ 2289645 h 2880840"/>
                <a:gd name="connsiteX19" fmla="*/ 1488330 w 4158822"/>
                <a:gd name="connsiteY19" fmla="*/ 2279759 h 2880840"/>
                <a:gd name="connsiteX20" fmla="*/ 1476051 w 4158822"/>
                <a:gd name="connsiteY20" fmla="*/ 2276466 h 2880840"/>
                <a:gd name="connsiteX21" fmla="*/ 1491165 w 4158822"/>
                <a:gd name="connsiteY21" fmla="*/ 2281736 h 2880840"/>
                <a:gd name="connsiteX22" fmla="*/ 1533689 w 4158822"/>
                <a:gd name="connsiteY22" fmla="*/ 2291622 h 2880840"/>
                <a:gd name="connsiteX23" fmla="*/ 1550688 w 4158822"/>
                <a:gd name="connsiteY23" fmla="*/ 2294586 h 2880840"/>
                <a:gd name="connsiteX24" fmla="*/ 1669751 w 4158822"/>
                <a:gd name="connsiteY24" fmla="*/ 2314099 h 2880840"/>
                <a:gd name="connsiteX25" fmla="*/ 1624406 w 4158822"/>
                <a:gd name="connsiteY25" fmla="*/ 2307441 h 2880840"/>
                <a:gd name="connsiteX26" fmla="*/ 1596583 w 4158822"/>
                <a:gd name="connsiteY26" fmla="*/ 2303128 h 2880840"/>
                <a:gd name="connsiteX27" fmla="*/ 1627241 w 4158822"/>
                <a:gd name="connsiteY27" fmla="*/ 2309418 h 2880840"/>
                <a:gd name="connsiteX28" fmla="*/ 1669751 w 4158822"/>
                <a:gd name="connsiteY28" fmla="*/ 2314099 h 2880840"/>
                <a:gd name="connsiteX29" fmla="*/ 1584718 w 4158822"/>
                <a:gd name="connsiteY29" fmla="*/ 1245662 h 2880840"/>
                <a:gd name="connsiteX30" fmla="*/ 1771823 w 4158822"/>
                <a:gd name="connsiteY30" fmla="*/ 1255548 h 2880840"/>
                <a:gd name="connsiteX31" fmla="*/ 1584719 w 4158822"/>
                <a:gd name="connsiteY31" fmla="*/ 1245662 h 2880840"/>
                <a:gd name="connsiteX32" fmla="*/ 1584703 w 4158822"/>
                <a:gd name="connsiteY32" fmla="*/ 1245660 h 2880840"/>
                <a:gd name="connsiteX33" fmla="*/ 1584718 w 4158822"/>
                <a:gd name="connsiteY33" fmla="*/ 1245662 h 2880840"/>
                <a:gd name="connsiteX34" fmla="*/ 2553734 w 4158822"/>
                <a:gd name="connsiteY34" fmla="*/ 2303128 h 2880840"/>
                <a:gd name="connsiteX35" fmla="*/ 2525910 w 4158822"/>
                <a:gd name="connsiteY35" fmla="*/ 2307441 h 2880840"/>
                <a:gd name="connsiteX36" fmla="*/ 2480564 w 4158822"/>
                <a:gd name="connsiteY36" fmla="*/ 2314099 h 2880840"/>
                <a:gd name="connsiteX37" fmla="*/ 2523074 w 4158822"/>
                <a:gd name="connsiteY37" fmla="*/ 2309418 h 2880840"/>
                <a:gd name="connsiteX38" fmla="*/ 2553734 w 4158822"/>
                <a:gd name="connsiteY38" fmla="*/ 2303128 h 2880840"/>
                <a:gd name="connsiteX39" fmla="*/ 2674265 w 4158822"/>
                <a:gd name="connsiteY39" fmla="*/ 2276465 h 2880840"/>
                <a:gd name="connsiteX40" fmla="*/ 2661986 w 4158822"/>
                <a:gd name="connsiteY40" fmla="*/ 2279759 h 2880840"/>
                <a:gd name="connsiteX41" fmla="*/ 2622297 w 4158822"/>
                <a:gd name="connsiteY41" fmla="*/ 2289645 h 2880840"/>
                <a:gd name="connsiteX42" fmla="*/ 2599627 w 4158822"/>
                <a:gd name="connsiteY42" fmla="*/ 2294586 h 2880840"/>
                <a:gd name="connsiteX43" fmla="*/ 2616627 w 4158822"/>
                <a:gd name="connsiteY43" fmla="*/ 2291622 h 2880840"/>
                <a:gd name="connsiteX44" fmla="*/ 2659150 w 4158822"/>
                <a:gd name="connsiteY44" fmla="*/ 2281736 h 2880840"/>
                <a:gd name="connsiteX45" fmla="*/ 2674265 w 4158822"/>
                <a:gd name="connsiteY45" fmla="*/ 2276465 h 2880840"/>
                <a:gd name="connsiteX46" fmla="*/ 2735685 w 4158822"/>
                <a:gd name="connsiteY46" fmla="*/ 2254059 h 2880840"/>
                <a:gd name="connsiteX47" fmla="*/ 2727189 w 4158822"/>
                <a:gd name="connsiteY47" fmla="*/ 2258010 h 2880840"/>
                <a:gd name="connsiteX48" fmla="*/ 2716563 w 4158822"/>
                <a:gd name="connsiteY48" fmla="*/ 2262457 h 2880840"/>
                <a:gd name="connsiteX49" fmla="*/ 2724353 w 4158822"/>
                <a:gd name="connsiteY49" fmla="*/ 2259987 h 2880840"/>
                <a:gd name="connsiteX50" fmla="*/ 2735685 w 4158822"/>
                <a:gd name="connsiteY50" fmla="*/ 2254059 h 2880840"/>
                <a:gd name="connsiteX51" fmla="*/ 2952092 w 4158822"/>
                <a:gd name="connsiteY51" fmla="*/ 1656270 h 2880840"/>
                <a:gd name="connsiteX52" fmla="*/ 2951148 w 4158822"/>
                <a:gd name="connsiteY52" fmla="*/ 1658905 h 2880840"/>
                <a:gd name="connsiteX53" fmla="*/ 2950864 w 4158822"/>
                <a:gd name="connsiteY53" fmla="*/ 1659301 h 2880840"/>
                <a:gd name="connsiteX54" fmla="*/ 2952092 w 4158822"/>
                <a:gd name="connsiteY54" fmla="*/ 1656270 h 2880840"/>
                <a:gd name="connsiteX55" fmla="*/ 2962487 w 4158822"/>
                <a:gd name="connsiteY55" fmla="*/ 1639133 h 2880840"/>
                <a:gd name="connsiteX56" fmla="*/ 2959652 w 4158822"/>
                <a:gd name="connsiteY56" fmla="*/ 1647042 h 2880840"/>
                <a:gd name="connsiteX57" fmla="*/ 2956817 w 4158822"/>
                <a:gd name="connsiteY57" fmla="*/ 1654951 h 2880840"/>
                <a:gd name="connsiteX58" fmla="*/ 2956572 w 4158822"/>
                <a:gd name="connsiteY58" fmla="*/ 1655207 h 2880840"/>
                <a:gd name="connsiteX59" fmla="*/ 2962487 w 4158822"/>
                <a:gd name="connsiteY59" fmla="*/ 1639133 h 2880840"/>
                <a:gd name="connsiteX60" fmla="*/ 4158822 w 4158822"/>
                <a:gd name="connsiteY60" fmla="*/ 0 h 2880840"/>
                <a:gd name="connsiteX61" fmla="*/ 4133308 w 4158822"/>
                <a:gd name="connsiteY61" fmla="*/ 21750 h 2880840"/>
                <a:gd name="connsiteX62" fmla="*/ 4076609 w 4158822"/>
                <a:gd name="connsiteY62" fmla="*/ 69204 h 2880840"/>
                <a:gd name="connsiteX63" fmla="*/ 4019911 w 4158822"/>
                <a:gd name="connsiteY63" fmla="*/ 120612 h 2880840"/>
                <a:gd name="connsiteX64" fmla="*/ 3963213 w 4158822"/>
                <a:gd name="connsiteY64" fmla="*/ 172020 h 2880840"/>
                <a:gd name="connsiteX65" fmla="*/ 3906515 w 4158822"/>
                <a:gd name="connsiteY65" fmla="*/ 227383 h 2880840"/>
                <a:gd name="connsiteX66" fmla="*/ 3852651 w 4158822"/>
                <a:gd name="connsiteY66" fmla="*/ 282745 h 2880840"/>
                <a:gd name="connsiteX67" fmla="*/ 3795953 w 4158822"/>
                <a:gd name="connsiteY67" fmla="*/ 342063 h 2880840"/>
                <a:gd name="connsiteX68" fmla="*/ 3742089 w 4158822"/>
                <a:gd name="connsiteY68" fmla="*/ 401380 h 2880840"/>
                <a:gd name="connsiteX69" fmla="*/ 3688226 w 4158822"/>
                <a:gd name="connsiteY69" fmla="*/ 462674 h 2880840"/>
                <a:gd name="connsiteX70" fmla="*/ 3642867 w 4158822"/>
                <a:gd name="connsiteY70" fmla="*/ 520014 h 2880840"/>
                <a:gd name="connsiteX71" fmla="*/ 3608848 w 4158822"/>
                <a:gd name="connsiteY71" fmla="*/ 557582 h 2880840"/>
                <a:gd name="connsiteX72" fmla="*/ 3595675 w 4158822"/>
                <a:gd name="connsiteY72" fmla="*/ 563707 h 2880840"/>
                <a:gd name="connsiteX73" fmla="*/ 3580500 w 4158822"/>
                <a:gd name="connsiteY73" fmla="*/ 583287 h 2880840"/>
                <a:gd name="connsiteX74" fmla="*/ 3503957 w 4158822"/>
                <a:gd name="connsiteY74" fmla="*/ 682149 h 2880840"/>
                <a:gd name="connsiteX75" fmla="*/ 3427414 w 4158822"/>
                <a:gd name="connsiteY75" fmla="*/ 784965 h 2880840"/>
                <a:gd name="connsiteX76" fmla="*/ 3356541 w 4158822"/>
                <a:gd name="connsiteY76" fmla="*/ 891736 h 2880840"/>
                <a:gd name="connsiteX77" fmla="*/ 3285668 w 4158822"/>
                <a:gd name="connsiteY77" fmla="*/ 1002461 h 2880840"/>
                <a:gd name="connsiteX78" fmla="*/ 3237475 w 4158822"/>
                <a:gd name="connsiteY78" fmla="*/ 1087483 h 2880840"/>
                <a:gd name="connsiteX79" fmla="*/ 3234640 w 4158822"/>
                <a:gd name="connsiteY79" fmla="*/ 1087483 h 2880840"/>
                <a:gd name="connsiteX80" fmla="*/ 3217417 w 4158822"/>
                <a:gd name="connsiteY80" fmla="*/ 1113223 h 2880840"/>
                <a:gd name="connsiteX81" fmla="*/ 3166601 w 4158822"/>
                <a:gd name="connsiteY81" fmla="*/ 1204139 h 2880840"/>
                <a:gd name="connsiteX82" fmla="*/ 3109903 w 4158822"/>
                <a:gd name="connsiteY82" fmla="*/ 1306956 h 2880840"/>
                <a:gd name="connsiteX83" fmla="*/ 3058874 w 4158822"/>
                <a:gd name="connsiteY83" fmla="*/ 1411750 h 2880840"/>
                <a:gd name="connsiteX84" fmla="*/ 3016351 w 4158822"/>
                <a:gd name="connsiteY84" fmla="*/ 1504680 h 2880840"/>
                <a:gd name="connsiteX85" fmla="*/ 2976662 w 4158822"/>
                <a:gd name="connsiteY85" fmla="*/ 1595633 h 2880840"/>
                <a:gd name="connsiteX86" fmla="*/ 2952092 w 4158822"/>
                <a:gd name="connsiteY86" fmla="*/ 1656270 h 2880840"/>
                <a:gd name="connsiteX87" fmla="*/ 2953982 w 4158822"/>
                <a:gd name="connsiteY87" fmla="*/ 1650996 h 2880840"/>
                <a:gd name="connsiteX88" fmla="*/ 2953982 w 4158822"/>
                <a:gd name="connsiteY88" fmla="*/ 1650337 h 2880840"/>
                <a:gd name="connsiteX89" fmla="*/ 2956817 w 4158822"/>
                <a:gd name="connsiteY89" fmla="*/ 1643087 h 2880840"/>
                <a:gd name="connsiteX90" fmla="*/ 2953982 w 4158822"/>
                <a:gd name="connsiteY90" fmla="*/ 1643087 h 2880840"/>
                <a:gd name="connsiteX91" fmla="*/ 2953982 w 4158822"/>
                <a:gd name="connsiteY91" fmla="*/ 1650337 h 2880840"/>
                <a:gd name="connsiteX92" fmla="*/ 2950013 w 4158822"/>
                <a:gd name="connsiteY92" fmla="*/ 1660487 h 2880840"/>
                <a:gd name="connsiteX93" fmla="*/ 2946896 w 4158822"/>
                <a:gd name="connsiteY93" fmla="*/ 1664836 h 2880840"/>
                <a:gd name="connsiteX94" fmla="*/ 2949123 w 4158822"/>
                <a:gd name="connsiteY94" fmla="*/ 1662766 h 2880840"/>
                <a:gd name="connsiteX95" fmla="*/ 2950013 w 4158822"/>
                <a:gd name="connsiteY95" fmla="*/ 1660487 h 2880840"/>
                <a:gd name="connsiteX96" fmla="*/ 2950864 w 4158822"/>
                <a:gd name="connsiteY96" fmla="*/ 1659301 h 2880840"/>
                <a:gd name="connsiteX97" fmla="*/ 2949664 w 4158822"/>
                <a:gd name="connsiteY97" fmla="*/ 1662262 h 2880840"/>
                <a:gd name="connsiteX98" fmla="*/ 2951147 w 4158822"/>
                <a:gd name="connsiteY98" fmla="*/ 1660883 h 2880840"/>
                <a:gd name="connsiteX99" fmla="*/ 2956572 w 4158822"/>
                <a:gd name="connsiteY99" fmla="*/ 1655207 h 2880840"/>
                <a:gd name="connsiteX100" fmla="*/ 2880274 w 4158822"/>
                <a:gd name="connsiteY100" fmla="*/ 1862561 h 2880840"/>
                <a:gd name="connsiteX101" fmla="*/ 2843420 w 4158822"/>
                <a:gd name="connsiteY101" fmla="*/ 1973287 h 2880840"/>
                <a:gd name="connsiteX102" fmla="*/ 2815071 w 4158822"/>
                <a:gd name="connsiteY102" fmla="*/ 2082035 h 2880840"/>
                <a:gd name="connsiteX103" fmla="*/ 2789557 w 4158822"/>
                <a:gd name="connsiteY103" fmla="*/ 2188806 h 2880840"/>
                <a:gd name="connsiteX104" fmla="*/ 2766878 w 4158822"/>
                <a:gd name="connsiteY104" fmla="*/ 2293600 h 2880840"/>
                <a:gd name="connsiteX105" fmla="*/ 2781846 w 4158822"/>
                <a:gd name="connsiteY105" fmla="*/ 2218782 h 2880840"/>
                <a:gd name="connsiteX106" fmla="*/ 2783887 w 4158822"/>
                <a:gd name="connsiteY106" fmla="*/ 2214510 h 2880840"/>
                <a:gd name="connsiteX107" fmla="*/ 2783887 w 4158822"/>
                <a:gd name="connsiteY107" fmla="*/ 2208579 h 2880840"/>
                <a:gd name="connsiteX108" fmla="*/ 2781846 w 4158822"/>
                <a:gd name="connsiteY108" fmla="*/ 2218782 h 2880840"/>
                <a:gd name="connsiteX109" fmla="*/ 2781052 w 4158822"/>
                <a:gd name="connsiteY109" fmla="*/ 2220442 h 2880840"/>
                <a:gd name="connsiteX110" fmla="*/ 2774160 w 4158822"/>
                <a:gd name="connsiteY110" fmla="*/ 2228854 h 2880840"/>
                <a:gd name="connsiteX111" fmla="*/ 2761207 w 4158822"/>
                <a:gd name="connsiteY111" fmla="*/ 2293600 h 2880840"/>
                <a:gd name="connsiteX112" fmla="*/ 2741363 w 4158822"/>
                <a:gd name="connsiteY112" fmla="*/ 2416189 h 2880840"/>
                <a:gd name="connsiteX113" fmla="*/ 2727188 w 4158822"/>
                <a:gd name="connsiteY113" fmla="*/ 2532846 h 2880840"/>
                <a:gd name="connsiteX114" fmla="*/ 2721519 w 4158822"/>
                <a:gd name="connsiteY114" fmla="*/ 2647526 h 2880840"/>
                <a:gd name="connsiteX115" fmla="*/ 2721519 w 4158822"/>
                <a:gd name="connsiteY115" fmla="*/ 2756274 h 2880840"/>
                <a:gd name="connsiteX116" fmla="*/ 2721519 w 4158822"/>
                <a:gd name="connsiteY116" fmla="*/ 2774069 h 2880840"/>
                <a:gd name="connsiteX117" fmla="*/ 2718684 w 4158822"/>
                <a:gd name="connsiteY117" fmla="*/ 2785933 h 2880840"/>
                <a:gd name="connsiteX118" fmla="*/ 2710179 w 4158822"/>
                <a:gd name="connsiteY118" fmla="*/ 2795819 h 2880840"/>
                <a:gd name="connsiteX119" fmla="*/ 2693169 w 4158822"/>
                <a:gd name="connsiteY119" fmla="*/ 2805705 h 2880840"/>
                <a:gd name="connsiteX120" fmla="*/ 2670490 w 4158822"/>
                <a:gd name="connsiteY120" fmla="*/ 2815591 h 2880840"/>
                <a:gd name="connsiteX121" fmla="*/ 2644976 w 4158822"/>
                <a:gd name="connsiteY121" fmla="*/ 2825477 h 2880840"/>
                <a:gd name="connsiteX122" fmla="*/ 2610957 w 4158822"/>
                <a:gd name="connsiteY122" fmla="*/ 2833386 h 2880840"/>
                <a:gd name="connsiteX123" fmla="*/ 2574103 w 4158822"/>
                <a:gd name="connsiteY123" fmla="*/ 2841295 h 2880840"/>
                <a:gd name="connsiteX124" fmla="*/ 2531579 w 4158822"/>
                <a:gd name="connsiteY124" fmla="*/ 2849204 h 2880840"/>
                <a:gd name="connsiteX125" fmla="*/ 2486221 w 4158822"/>
                <a:gd name="connsiteY125" fmla="*/ 2857113 h 2880840"/>
                <a:gd name="connsiteX126" fmla="*/ 2438027 w 4158822"/>
                <a:gd name="connsiteY126" fmla="*/ 2863045 h 2880840"/>
                <a:gd name="connsiteX127" fmla="*/ 2327465 w 4158822"/>
                <a:gd name="connsiteY127" fmla="*/ 2872931 h 2880840"/>
                <a:gd name="connsiteX128" fmla="*/ 2205564 w 4158822"/>
                <a:gd name="connsiteY128" fmla="*/ 2878863 h 2880840"/>
                <a:gd name="connsiteX129" fmla="*/ 2075158 w 4158822"/>
                <a:gd name="connsiteY129" fmla="*/ 2880840 h 2880840"/>
                <a:gd name="connsiteX130" fmla="*/ 1944752 w 4158822"/>
                <a:gd name="connsiteY130" fmla="*/ 2878863 h 2880840"/>
                <a:gd name="connsiteX131" fmla="*/ 1822850 w 4158822"/>
                <a:gd name="connsiteY131" fmla="*/ 2872931 h 2880840"/>
                <a:gd name="connsiteX132" fmla="*/ 1712289 w 4158822"/>
                <a:gd name="connsiteY132" fmla="*/ 2863045 h 2880840"/>
                <a:gd name="connsiteX133" fmla="*/ 1664095 w 4158822"/>
                <a:gd name="connsiteY133" fmla="*/ 2857113 h 2880840"/>
                <a:gd name="connsiteX134" fmla="*/ 1615901 w 4158822"/>
                <a:gd name="connsiteY134" fmla="*/ 2849204 h 2880840"/>
                <a:gd name="connsiteX135" fmla="*/ 1576213 w 4158822"/>
                <a:gd name="connsiteY135" fmla="*/ 2841295 h 2880840"/>
                <a:gd name="connsiteX136" fmla="*/ 1539359 w 4158822"/>
                <a:gd name="connsiteY136" fmla="*/ 2833386 h 2880840"/>
                <a:gd name="connsiteX137" fmla="*/ 1505340 w 4158822"/>
                <a:gd name="connsiteY137" fmla="*/ 2825477 h 2880840"/>
                <a:gd name="connsiteX138" fmla="*/ 1479826 w 4158822"/>
                <a:gd name="connsiteY138" fmla="*/ 2815591 h 2880840"/>
                <a:gd name="connsiteX139" fmla="*/ 1457146 w 4158822"/>
                <a:gd name="connsiteY139" fmla="*/ 2805705 h 2880840"/>
                <a:gd name="connsiteX140" fmla="*/ 1440137 w 4158822"/>
                <a:gd name="connsiteY140" fmla="*/ 2795819 h 2880840"/>
                <a:gd name="connsiteX141" fmla="*/ 1431632 w 4158822"/>
                <a:gd name="connsiteY141" fmla="*/ 2785933 h 2880840"/>
                <a:gd name="connsiteX142" fmla="*/ 1428797 w 4158822"/>
                <a:gd name="connsiteY142" fmla="*/ 2774069 h 2880840"/>
                <a:gd name="connsiteX143" fmla="*/ 1428797 w 4158822"/>
                <a:gd name="connsiteY143" fmla="*/ 2756274 h 2880840"/>
                <a:gd name="connsiteX144" fmla="*/ 1428797 w 4158822"/>
                <a:gd name="connsiteY144" fmla="*/ 2647526 h 2880840"/>
                <a:gd name="connsiteX145" fmla="*/ 1423127 w 4158822"/>
                <a:gd name="connsiteY145" fmla="*/ 2532846 h 2880840"/>
                <a:gd name="connsiteX146" fmla="*/ 1408953 w 4158822"/>
                <a:gd name="connsiteY146" fmla="*/ 2416189 h 2880840"/>
                <a:gd name="connsiteX147" fmla="*/ 1389108 w 4158822"/>
                <a:gd name="connsiteY147" fmla="*/ 2293600 h 2880840"/>
                <a:gd name="connsiteX148" fmla="*/ 1376155 w 4158822"/>
                <a:gd name="connsiteY148" fmla="*/ 2228854 h 2880840"/>
                <a:gd name="connsiteX149" fmla="*/ 1369263 w 4158822"/>
                <a:gd name="connsiteY149" fmla="*/ 2220442 h 2880840"/>
                <a:gd name="connsiteX150" fmla="*/ 1366429 w 4158822"/>
                <a:gd name="connsiteY150" fmla="*/ 2214510 h 2880840"/>
                <a:gd name="connsiteX151" fmla="*/ 1366429 w 4158822"/>
                <a:gd name="connsiteY151" fmla="*/ 2208579 h 2880840"/>
                <a:gd name="connsiteX152" fmla="*/ 1365038 w 4158822"/>
                <a:gd name="connsiteY152" fmla="*/ 2208579 h 2880840"/>
                <a:gd name="connsiteX153" fmla="*/ 1360759 w 4158822"/>
                <a:gd name="connsiteY153" fmla="*/ 2188806 h 2880840"/>
                <a:gd name="connsiteX154" fmla="*/ 1335245 w 4158822"/>
                <a:gd name="connsiteY154" fmla="*/ 2082035 h 2880840"/>
                <a:gd name="connsiteX155" fmla="*/ 1304061 w 4158822"/>
                <a:gd name="connsiteY155" fmla="*/ 1973287 h 2880840"/>
                <a:gd name="connsiteX156" fmla="*/ 1270042 w 4158822"/>
                <a:gd name="connsiteY156" fmla="*/ 1862561 h 2880840"/>
                <a:gd name="connsiteX157" fmla="*/ 1193744 w 4158822"/>
                <a:gd name="connsiteY157" fmla="*/ 1655207 h 2880840"/>
                <a:gd name="connsiteX158" fmla="*/ 1199169 w 4158822"/>
                <a:gd name="connsiteY158" fmla="*/ 1660883 h 2880840"/>
                <a:gd name="connsiteX159" fmla="*/ 1200654 w 4158822"/>
                <a:gd name="connsiteY159" fmla="*/ 1662264 h 2880840"/>
                <a:gd name="connsiteX160" fmla="*/ 1199453 w 4158822"/>
                <a:gd name="connsiteY160" fmla="*/ 1659301 h 2880840"/>
                <a:gd name="connsiteX161" fmla="*/ 1200304 w 4158822"/>
                <a:gd name="connsiteY161" fmla="*/ 1660488 h 2880840"/>
                <a:gd name="connsiteX162" fmla="*/ 1201195 w 4158822"/>
                <a:gd name="connsiteY162" fmla="*/ 1662767 h 2880840"/>
                <a:gd name="connsiteX163" fmla="*/ 1203423 w 4158822"/>
                <a:gd name="connsiteY163" fmla="*/ 1664839 h 2880840"/>
                <a:gd name="connsiteX164" fmla="*/ 1200304 w 4158822"/>
                <a:gd name="connsiteY164" fmla="*/ 1660488 h 2880840"/>
                <a:gd name="connsiteX165" fmla="*/ 1196335 w 4158822"/>
                <a:gd name="connsiteY165" fmla="*/ 1650337 h 2880840"/>
                <a:gd name="connsiteX166" fmla="*/ 1196335 w 4158822"/>
                <a:gd name="connsiteY166" fmla="*/ 1643087 h 2880840"/>
                <a:gd name="connsiteX167" fmla="*/ 1193500 w 4158822"/>
                <a:gd name="connsiteY167" fmla="*/ 1643087 h 2880840"/>
                <a:gd name="connsiteX168" fmla="*/ 1196335 w 4158822"/>
                <a:gd name="connsiteY168" fmla="*/ 1650337 h 2880840"/>
                <a:gd name="connsiteX169" fmla="*/ 1196335 w 4158822"/>
                <a:gd name="connsiteY169" fmla="*/ 1650996 h 2880840"/>
                <a:gd name="connsiteX170" fmla="*/ 1198224 w 4158822"/>
                <a:gd name="connsiteY170" fmla="*/ 1656267 h 2880840"/>
                <a:gd name="connsiteX171" fmla="*/ 1173655 w 4158822"/>
                <a:gd name="connsiteY171" fmla="*/ 1595633 h 2880840"/>
                <a:gd name="connsiteX172" fmla="*/ 1133966 w 4158822"/>
                <a:gd name="connsiteY172" fmla="*/ 1504680 h 2880840"/>
                <a:gd name="connsiteX173" fmla="*/ 1091442 w 4158822"/>
                <a:gd name="connsiteY173" fmla="*/ 1411750 h 2880840"/>
                <a:gd name="connsiteX174" fmla="*/ 1040414 w 4158822"/>
                <a:gd name="connsiteY174" fmla="*/ 1306956 h 2880840"/>
                <a:gd name="connsiteX175" fmla="*/ 983715 w 4158822"/>
                <a:gd name="connsiteY175" fmla="*/ 1204139 h 2880840"/>
                <a:gd name="connsiteX176" fmla="*/ 932894 w 4158822"/>
                <a:gd name="connsiteY176" fmla="*/ 1113214 h 2880840"/>
                <a:gd name="connsiteX177" fmla="*/ 915678 w 4158822"/>
                <a:gd name="connsiteY177" fmla="*/ 1087483 h 2880840"/>
                <a:gd name="connsiteX178" fmla="*/ 912843 w 4158822"/>
                <a:gd name="connsiteY178" fmla="*/ 1087483 h 2880840"/>
                <a:gd name="connsiteX179" fmla="*/ 864649 w 4158822"/>
                <a:gd name="connsiteY179" fmla="*/ 1002461 h 2880840"/>
                <a:gd name="connsiteX180" fmla="*/ 793777 w 4158822"/>
                <a:gd name="connsiteY180" fmla="*/ 891736 h 2880840"/>
                <a:gd name="connsiteX181" fmla="*/ 722904 w 4158822"/>
                <a:gd name="connsiteY181" fmla="*/ 784965 h 2880840"/>
                <a:gd name="connsiteX182" fmla="*/ 646361 w 4158822"/>
                <a:gd name="connsiteY182" fmla="*/ 682149 h 2880840"/>
                <a:gd name="connsiteX183" fmla="*/ 569818 w 4158822"/>
                <a:gd name="connsiteY183" fmla="*/ 583287 h 2880840"/>
                <a:gd name="connsiteX184" fmla="*/ 515092 w 4158822"/>
                <a:gd name="connsiteY184" fmla="*/ 512674 h 2880840"/>
                <a:gd name="connsiteX185" fmla="*/ 470596 w 4158822"/>
                <a:gd name="connsiteY185" fmla="*/ 462674 h 2880840"/>
                <a:gd name="connsiteX186" fmla="*/ 416732 w 4158822"/>
                <a:gd name="connsiteY186" fmla="*/ 401379 h 2880840"/>
                <a:gd name="connsiteX187" fmla="*/ 362869 w 4158822"/>
                <a:gd name="connsiteY187" fmla="*/ 342062 h 2880840"/>
                <a:gd name="connsiteX188" fmla="*/ 309006 w 4158822"/>
                <a:gd name="connsiteY188" fmla="*/ 282745 h 2880840"/>
                <a:gd name="connsiteX189" fmla="*/ 252307 w 4158822"/>
                <a:gd name="connsiteY189" fmla="*/ 227382 h 2880840"/>
                <a:gd name="connsiteX190" fmla="*/ 195609 w 4158822"/>
                <a:gd name="connsiteY190" fmla="*/ 172020 h 2880840"/>
                <a:gd name="connsiteX191" fmla="*/ 141746 w 4158822"/>
                <a:gd name="connsiteY191" fmla="*/ 120611 h 2880840"/>
                <a:gd name="connsiteX192" fmla="*/ 85047 w 4158822"/>
                <a:gd name="connsiteY192" fmla="*/ 69203 h 2880840"/>
                <a:gd name="connsiteX193" fmla="*/ 28349 w 4158822"/>
                <a:gd name="connsiteY193" fmla="*/ 21749 h 2880840"/>
                <a:gd name="connsiteX194" fmla="*/ 0 w 4158822"/>
                <a:gd name="connsiteY194" fmla="*/ 0 h 2880840"/>
                <a:gd name="connsiteX195" fmla="*/ 39689 w 4158822"/>
                <a:gd name="connsiteY195" fmla="*/ 15818 h 2880840"/>
                <a:gd name="connsiteX196" fmla="*/ 96387 w 4158822"/>
                <a:gd name="connsiteY196" fmla="*/ 31636 h 2880840"/>
                <a:gd name="connsiteX197" fmla="*/ 164425 w 4158822"/>
                <a:gd name="connsiteY197" fmla="*/ 47453 h 2880840"/>
                <a:gd name="connsiteX198" fmla="*/ 246637 w 4158822"/>
                <a:gd name="connsiteY198" fmla="*/ 61294 h 2880840"/>
                <a:gd name="connsiteX199" fmla="*/ 337355 w 4158822"/>
                <a:gd name="connsiteY199" fmla="*/ 75135 h 2880840"/>
                <a:gd name="connsiteX200" fmla="*/ 439412 w 4158822"/>
                <a:gd name="connsiteY200" fmla="*/ 88976 h 2880840"/>
                <a:gd name="connsiteX201" fmla="*/ 549974 w 4158822"/>
                <a:gd name="connsiteY201" fmla="*/ 100839 h 2880840"/>
                <a:gd name="connsiteX202" fmla="*/ 671875 w 4158822"/>
                <a:gd name="connsiteY202" fmla="*/ 112702 h 2880840"/>
                <a:gd name="connsiteX203" fmla="*/ 802281 w 4158822"/>
                <a:gd name="connsiteY203" fmla="*/ 124566 h 2880840"/>
                <a:gd name="connsiteX204" fmla="*/ 938357 w 4158822"/>
                <a:gd name="connsiteY204" fmla="*/ 132475 h 2880840"/>
                <a:gd name="connsiteX205" fmla="*/ 1082938 w 4158822"/>
                <a:gd name="connsiteY205" fmla="*/ 142361 h 2880840"/>
                <a:gd name="connsiteX206" fmla="*/ 1236024 w 4158822"/>
                <a:gd name="connsiteY206" fmla="*/ 148293 h 2880840"/>
                <a:gd name="connsiteX207" fmla="*/ 1394779 w 4158822"/>
                <a:gd name="connsiteY207" fmla="*/ 154224 h 2880840"/>
                <a:gd name="connsiteX208" fmla="*/ 1559204 w 4158822"/>
                <a:gd name="connsiteY208" fmla="*/ 160156 h 2880840"/>
                <a:gd name="connsiteX209" fmla="*/ 1729299 w 4158822"/>
                <a:gd name="connsiteY209" fmla="*/ 164111 h 2880840"/>
                <a:gd name="connsiteX210" fmla="*/ 1902229 w 4158822"/>
                <a:gd name="connsiteY210" fmla="*/ 166088 h 2880840"/>
                <a:gd name="connsiteX211" fmla="*/ 2080829 w 4158822"/>
                <a:gd name="connsiteY211" fmla="*/ 166088 h 2880840"/>
                <a:gd name="connsiteX212" fmla="*/ 2256593 w 4158822"/>
                <a:gd name="connsiteY212" fmla="*/ 166088 h 2880840"/>
                <a:gd name="connsiteX213" fmla="*/ 2432358 w 4158822"/>
                <a:gd name="connsiteY213" fmla="*/ 164111 h 2880840"/>
                <a:gd name="connsiteX214" fmla="*/ 2599618 w 4158822"/>
                <a:gd name="connsiteY214" fmla="*/ 160156 h 2880840"/>
                <a:gd name="connsiteX215" fmla="*/ 2764043 w 4158822"/>
                <a:gd name="connsiteY215" fmla="*/ 154224 h 2880840"/>
                <a:gd name="connsiteX216" fmla="*/ 2922799 w 4158822"/>
                <a:gd name="connsiteY216" fmla="*/ 148293 h 2880840"/>
                <a:gd name="connsiteX217" fmla="*/ 3075884 w 4158822"/>
                <a:gd name="connsiteY217" fmla="*/ 142361 h 2880840"/>
                <a:gd name="connsiteX218" fmla="*/ 3220465 w 4158822"/>
                <a:gd name="connsiteY218" fmla="*/ 132475 h 2880840"/>
                <a:gd name="connsiteX219" fmla="*/ 3359376 w 4158822"/>
                <a:gd name="connsiteY219" fmla="*/ 124566 h 2880840"/>
                <a:gd name="connsiteX220" fmla="*/ 3486947 w 4158822"/>
                <a:gd name="connsiteY220" fmla="*/ 112702 h 2880840"/>
                <a:gd name="connsiteX221" fmla="*/ 3608848 w 4158822"/>
                <a:gd name="connsiteY221" fmla="*/ 100839 h 2880840"/>
                <a:gd name="connsiteX222" fmla="*/ 3719410 w 4158822"/>
                <a:gd name="connsiteY222" fmla="*/ 88976 h 2880840"/>
                <a:gd name="connsiteX223" fmla="*/ 3821467 w 4158822"/>
                <a:gd name="connsiteY223" fmla="*/ 75135 h 2880840"/>
                <a:gd name="connsiteX224" fmla="*/ 3915019 w 4158822"/>
                <a:gd name="connsiteY224" fmla="*/ 61295 h 2880840"/>
                <a:gd name="connsiteX225" fmla="*/ 3994397 w 4158822"/>
                <a:gd name="connsiteY225" fmla="*/ 47454 h 2880840"/>
                <a:gd name="connsiteX226" fmla="*/ 4062435 w 4158822"/>
                <a:gd name="connsiteY226" fmla="*/ 31636 h 2880840"/>
                <a:gd name="connsiteX227" fmla="*/ 4119133 w 4158822"/>
                <a:gd name="connsiteY227" fmla="*/ 15818 h 2880840"/>
                <a:gd name="connsiteX228" fmla="*/ 4158822 w 4158822"/>
                <a:gd name="connsiteY228"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23 w 4158822"/>
                <a:gd name="connsiteY13" fmla="*/ 1229844 h 2880840"/>
                <a:gd name="connsiteX14" fmla="*/ 1414624 w 4158822"/>
                <a:gd name="connsiteY14" fmla="*/ 1229844 h 2880840"/>
                <a:gd name="connsiteX15" fmla="*/ 1414623 w 4158822"/>
                <a:gd name="connsiteY15" fmla="*/ 1229844 h 2880840"/>
                <a:gd name="connsiteX16" fmla="*/ 1550688 w 4158822"/>
                <a:gd name="connsiteY16" fmla="*/ 2294586 h 2880840"/>
                <a:gd name="connsiteX17" fmla="*/ 1528019 w 4158822"/>
                <a:gd name="connsiteY17" fmla="*/ 2289645 h 2880840"/>
                <a:gd name="connsiteX18" fmla="*/ 1488330 w 4158822"/>
                <a:gd name="connsiteY18" fmla="*/ 2279759 h 2880840"/>
                <a:gd name="connsiteX19" fmla="*/ 1476051 w 4158822"/>
                <a:gd name="connsiteY19" fmla="*/ 2276466 h 2880840"/>
                <a:gd name="connsiteX20" fmla="*/ 1491165 w 4158822"/>
                <a:gd name="connsiteY20" fmla="*/ 2281736 h 2880840"/>
                <a:gd name="connsiteX21" fmla="*/ 1533689 w 4158822"/>
                <a:gd name="connsiteY21" fmla="*/ 2291622 h 2880840"/>
                <a:gd name="connsiteX22" fmla="*/ 1550688 w 4158822"/>
                <a:gd name="connsiteY22" fmla="*/ 2294586 h 2880840"/>
                <a:gd name="connsiteX23" fmla="*/ 1669751 w 4158822"/>
                <a:gd name="connsiteY23" fmla="*/ 2314099 h 2880840"/>
                <a:gd name="connsiteX24" fmla="*/ 1624406 w 4158822"/>
                <a:gd name="connsiteY24" fmla="*/ 2307441 h 2880840"/>
                <a:gd name="connsiteX25" fmla="*/ 1596583 w 4158822"/>
                <a:gd name="connsiteY25" fmla="*/ 2303128 h 2880840"/>
                <a:gd name="connsiteX26" fmla="*/ 1627241 w 4158822"/>
                <a:gd name="connsiteY26" fmla="*/ 2309418 h 2880840"/>
                <a:gd name="connsiteX27" fmla="*/ 1669751 w 4158822"/>
                <a:gd name="connsiteY27" fmla="*/ 2314099 h 2880840"/>
                <a:gd name="connsiteX28" fmla="*/ 1584718 w 4158822"/>
                <a:gd name="connsiteY28" fmla="*/ 1245662 h 2880840"/>
                <a:gd name="connsiteX29" fmla="*/ 1771823 w 4158822"/>
                <a:gd name="connsiteY29" fmla="*/ 1255548 h 2880840"/>
                <a:gd name="connsiteX30" fmla="*/ 1584719 w 4158822"/>
                <a:gd name="connsiteY30" fmla="*/ 1245662 h 2880840"/>
                <a:gd name="connsiteX31" fmla="*/ 1584703 w 4158822"/>
                <a:gd name="connsiteY31" fmla="*/ 1245660 h 2880840"/>
                <a:gd name="connsiteX32" fmla="*/ 1584718 w 4158822"/>
                <a:gd name="connsiteY32" fmla="*/ 1245662 h 2880840"/>
                <a:gd name="connsiteX33" fmla="*/ 2553734 w 4158822"/>
                <a:gd name="connsiteY33" fmla="*/ 2303128 h 2880840"/>
                <a:gd name="connsiteX34" fmla="*/ 2525910 w 4158822"/>
                <a:gd name="connsiteY34" fmla="*/ 2307441 h 2880840"/>
                <a:gd name="connsiteX35" fmla="*/ 2480564 w 4158822"/>
                <a:gd name="connsiteY35" fmla="*/ 2314099 h 2880840"/>
                <a:gd name="connsiteX36" fmla="*/ 2523074 w 4158822"/>
                <a:gd name="connsiteY36" fmla="*/ 2309418 h 2880840"/>
                <a:gd name="connsiteX37" fmla="*/ 2553734 w 4158822"/>
                <a:gd name="connsiteY37" fmla="*/ 2303128 h 2880840"/>
                <a:gd name="connsiteX38" fmla="*/ 2674265 w 4158822"/>
                <a:gd name="connsiteY38" fmla="*/ 2276465 h 2880840"/>
                <a:gd name="connsiteX39" fmla="*/ 2661986 w 4158822"/>
                <a:gd name="connsiteY39" fmla="*/ 2279759 h 2880840"/>
                <a:gd name="connsiteX40" fmla="*/ 2622297 w 4158822"/>
                <a:gd name="connsiteY40" fmla="*/ 2289645 h 2880840"/>
                <a:gd name="connsiteX41" fmla="*/ 2599627 w 4158822"/>
                <a:gd name="connsiteY41" fmla="*/ 2294586 h 2880840"/>
                <a:gd name="connsiteX42" fmla="*/ 2616627 w 4158822"/>
                <a:gd name="connsiteY42" fmla="*/ 2291622 h 2880840"/>
                <a:gd name="connsiteX43" fmla="*/ 2659150 w 4158822"/>
                <a:gd name="connsiteY43" fmla="*/ 2281736 h 2880840"/>
                <a:gd name="connsiteX44" fmla="*/ 2674265 w 4158822"/>
                <a:gd name="connsiteY44" fmla="*/ 2276465 h 2880840"/>
                <a:gd name="connsiteX45" fmla="*/ 2735685 w 4158822"/>
                <a:gd name="connsiteY45" fmla="*/ 2254059 h 2880840"/>
                <a:gd name="connsiteX46" fmla="*/ 2727189 w 4158822"/>
                <a:gd name="connsiteY46" fmla="*/ 2258010 h 2880840"/>
                <a:gd name="connsiteX47" fmla="*/ 2716563 w 4158822"/>
                <a:gd name="connsiteY47" fmla="*/ 2262457 h 2880840"/>
                <a:gd name="connsiteX48" fmla="*/ 2724353 w 4158822"/>
                <a:gd name="connsiteY48" fmla="*/ 2259987 h 2880840"/>
                <a:gd name="connsiteX49" fmla="*/ 2735685 w 4158822"/>
                <a:gd name="connsiteY49" fmla="*/ 2254059 h 2880840"/>
                <a:gd name="connsiteX50" fmla="*/ 2952092 w 4158822"/>
                <a:gd name="connsiteY50" fmla="*/ 1656270 h 2880840"/>
                <a:gd name="connsiteX51" fmla="*/ 2951148 w 4158822"/>
                <a:gd name="connsiteY51" fmla="*/ 1658905 h 2880840"/>
                <a:gd name="connsiteX52" fmla="*/ 2950864 w 4158822"/>
                <a:gd name="connsiteY52" fmla="*/ 1659301 h 2880840"/>
                <a:gd name="connsiteX53" fmla="*/ 2952092 w 4158822"/>
                <a:gd name="connsiteY53" fmla="*/ 1656270 h 2880840"/>
                <a:gd name="connsiteX54" fmla="*/ 2962487 w 4158822"/>
                <a:gd name="connsiteY54" fmla="*/ 1639133 h 2880840"/>
                <a:gd name="connsiteX55" fmla="*/ 2959652 w 4158822"/>
                <a:gd name="connsiteY55" fmla="*/ 1647042 h 2880840"/>
                <a:gd name="connsiteX56" fmla="*/ 2956817 w 4158822"/>
                <a:gd name="connsiteY56" fmla="*/ 1654951 h 2880840"/>
                <a:gd name="connsiteX57" fmla="*/ 2956572 w 4158822"/>
                <a:gd name="connsiteY57" fmla="*/ 1655207 h 2880840"/>
                <a:gd name="connsiteX58" fmla="*/ 2962487 w 4158822"/>
                <a:gd name="connsiteY58" fmla="*/ 1639133 h 2880840"/>
                <a:gd name="connsiteX59" fmla="*/ 4158822 w 4158822"/>
                <a:gd name="connsiteY59" fmla="*/ 0 h 2880840"/>
                <a:gd name="connsiteX60" fmla="*/ 4133308 w 4158822"/>
                <a:gd name="connsiteY60" fmla="*/ 21750 h 2880840"/>
                <a:gd name="connsiteX61" fmla="*/ 4076609 w 4158822"/>
                <a:gd name="connsiteY61" fmla="*/ 69204 h 2880840"/>
                <a:gd name="connsiteX62" fmla="*/ 4019911 w 4158822"/>
                <a:gd name="connsiteY62" fmla="*/ 120612 h 2880840"/>
                <a:gd name="connsiteX63" fmla="*/ 3963213 w 4158822"/>
                <a:gd name="connsiteY63" fmla="*/ 172020 h 2880840"/>
                <a:gd name="connsiteX64" fmla="*/ 3906515 w 4158822"/>
                <a:gd name="connsiteY64" fmla="*/ 227383 h 2880840"/>
                <a:gd name="connsiteX65" fmla="*/ 3852651 w 4158822"/>
                <a:gd name="connsiteY65" fmla="*/ 282745 h 2880840"/>
                <a:gd name="connsiteX66" fmla="*/ 3795953 w 4158822"/>
                <a:gd name="connsiteY66" fmla="*/ 342063 h 2880840"/>
                <a:gd name="connsiteX67" fmla="*/ 3742089 w 4158822"/>
                <a:gd name="connsiteY67" fmla="*/ 401380 h 2880840"/>
                <a:gd name="connsiteX68" fmla="*/ 3688226 w 4158822"/>
                <a:gd name="connsiteY68" fmla="*/ 462674 h 2880840"/>
                <a:gd name="connsiteX69" fmla="*/ 3642867 w 4158822"/>
                <a:gd name="connsiteY69" fmla="*/ 520014 h 2880840"/>
                <a:gd name="connsiteX70" fmla="*/ 3608848 w 4158822"/>
                <a:gd name="connsiteY70" fmla="*/ 557582 h 2880840"/>
                <a:gd name="connsiteX71" fmla="*/ 3595675 w 4158822"/>
                <a:gd name="connsiteY71" fmla="*/ 563707 h 2880840"/>
                <a:gd name="connsiteX72" fmla="*/ 3580500 w 4158822"/>
                <a:gd name="connsiteY72" fmla="*/ 583287 h 2880840"/>
                <a:gd name="connsiteX73" fmla="*/ 3503957 w 4158822"/>
                <a:gd name="connsiteY73" fmla="*/ 682149 h 2880840"/>
                <a:gd name="connsiteX74" fmla="*/ 3427414 w 4158822"/>
                <a:gd name="connsiteY74" fmla="*/ 784965 h 2880840"/>
                <a:gd name="connsiteX75" fmla="*/ 3356541 w 4158822"/>
                <a:gd name="connsiteY75" fmla="*/ 891736 h 2880840"/>
                <a:gd name="connsiteX76" fmla="*/ 3285668 w 4158822"/>
                <a:gd name="connsiteY76" fmla="*/ 1002461 h 2880840"/>
                <a:gd name="connsiteX77" fmla="*/ 3237475 w 4158822"/>
                <a:gd name="connsiteY77" fmla="*/ 1087483 h 2880840"/>
                <a:gd name="connsiteX78" fmla="*/ 3234640 w 4158822"/>
                <a:gd name="connsiteY78" fmla="*/ 1087483 h 2880840"/>
                <a:gd name="connsiteX79" fmla="*/ 3217417 w 4158822"/>
                <a:gd name="connsiteY79" fmla="*/ 1113223 h 2880840"/>
                <a:gd name="connsiteX80" fmla="*/ 3166601 w 4158822"/>
                <a:gd name="connsiteY80" fmla="*/ 1204139 h 2880840"/>
                <a:gd name="connsiteX81" fmla="*/ 3109903 w 4158822"/>
                <a:gd name="connsiteY81" fmla="*/ 1306956 h 2880840"/>
                <a:gd name="connsiteX82" fmla="*/ 3058874 w 4158822"/>
                <a:gd name="connsiteY82" fmla="*/ 1411750 h 2880840"/>
                <a:gd name="connsiteX83" fmla="*/ 3016351 w 4158822"/>
                <a:gd name="connsiteY83" fmla="*/ 1504680 h 2880840"/>
                <a:gd name="connsiteX84" fmla="*/ 2976662 w 4158822"/>
                <a:gd name="connsiteY84" fmla="*/ 1595633 h 2880840"/>
                <a:gd name="connsiteX85" fmla="*/ 2952092 w 4158822"/>
                <a:gd name="connsiteY85" fmla="*/ 1656270 h 2880840"/>
                <a:gd name="connsiteX86" fmla="*/ 2953982 w 4158822"/>
                <a:gd name="connsiteY86" fmla="*/ 1650996 h 2880840"/>
                <a:gd name="connsiteX87" fmla="*/ 2953982 w 4158822"/>
                <a:gd name="connsiteY87" fmla="*/ 1650337 h 2880840"/>
                <a:gd name="connsiteX88" fmla="*/ 2956817 w 4158822"/>
                <a:gd name="connsiteY88" fmla="*/ 1643087 h 2880840"/>
                <a:gd name="connsiteX89" fmla="*/ 2953982 w 4158822"/>
                <a:gd name="connsiteY89" fmla="*/ 1643087 h 2880840"/>
                <a:gd name="connsiteX90" fmla="*/ 2953982 w 4158822"/>
                <a:gd name="connsiteY90" fmla="*/ 1650337 h 2880840"/>
                <a:gd name="connsiteX91" fmla="*/ 2950013 w 4158822"/>
                <a:gd name="connsiteY91" fmla="*/ 1660487 h 2880840"/>
                <a:gd name="connsiteX92" fmla="*/ 2946896 w 4158822"/>
                <a:gd name="connsiteY92" fmla="*/ 1664836 h 2880840"/>
                <a:gd name="connsiteX93" fmla="*/ 2949123 w 4158822"/>
                <a:gd name="connsiteY93" fmla="*/ 1662766 h 2880840"/>
                <a:gd name="connsiteX94" fmla="*/ 2950013 w 4158822"/>
                <a:gd name="connsiteY94" fmla="*/ 1660487 h 2880840"/>
                <a:gd name="connsiteX95" fmla="*/ 2950864 w 4158822"/>
                <a:gd name="connsiteY95" fmla="*/ 1659301 h 2880840"/>
                <a:gd name="connsiteX96" fmla="*/ 2949664 w 4158822"/>
                <a:gd name="connsiteY96" fmla="*/ 1662262 h 2880840"/>
                <a:gd name="connsiteX97" fmla="*/ 2951147 w 4158822"/>
                <a:gd name="connsiteY97" fmla="*/ 1660883 h 2880840"/>
                <a:gd name="connsiteX98" fmla="*/ 2956572 w 4158822"/>
                <a:gd name="connsiteY98" fmla="*/ 1655207 h 2880840"/>
                <a:gd name="connsiteX99" fmla="*/ 2880274 w 4158822"/>
                <a:gd name="connsiteY99" fmla="*/ 1862561 h 2880840"/>
                <a:gd name="connsiteX100" fmla="*/ 2843420 w 4158822"/>
                <a:gd name="connsiteY100" fmla="*/ 1973287 h 2880840"/>
                <a:gd name="connsiteX101" fmla="*/ 2815071 w 4158822"/>
                <a:gd name="connsiteY101" fmla="*/ 2082035 h 2880840"/>
                <a:gd name="connsiteX102" fmla="*/ 2789557 w 4158822"/>
                <a:gd name="connsiteY102" fmla="*/ 2188806 h 2880840"/>
                <a:gd name="connsiteX103" fmla="*/ 2766878 w 4158822"/>
                <a:gd name="connsiteY103" fmla="*/ 2293600 h 2880840"/>
                <a:gd name="connsiteX104" fmla="*/ 2781846 w 4158822"/>
                <a:gd name="connsiteY104" fmla="*/ 2218782 h 2880840"/>
                <a:gd name="connsiteX105" fmla="*/ 2783887 w 4158822"/>
                <a:gd name="connsiteY105" fmla="*/ 2214510 h 2880840"/>
                <a:gd name="connsiteX106" fmla="*/ 2783887 w 4158822"/>
                <a:gd name="connsiteY106" fmla="*/ 2208579 h 2880840"/>
                <a:gd name="connsiteX107" fmla="*/ 2781846 w 4158822"/>
                <a:gd name="connsiteY107" fmla="*/ 2218782 h 2880840"/>
                <a:gd name="connsiteX108" fmla="*/ 2781052 w 4158822"/>
                <a:gd name="connsiteY108" fmla="*/ 2220442 h 2880840"/>
                <a:gd name="connsiteX109" fmla="*/ 2774160 w 4158822"/>
                <a:gd name="connsiteY109" fmla="*/ 2228854 h 2880840"/>
                <a:gd name="connsiteX110" fmla="*/ 2761207 w 4158822"/>
                <a:gd name="connsiteY110" fmla="*/ 2293600 h 2880840"/>
                <a:gd name="connsiteX111" fmla="*/ 2741363 w 4158822"/>
                <a:gd name="connsiteY111" fmla="*/ 2416189 h 2880840"/>
                <a:gd name="connsiteX112" fmla="*/ 2727188 w 4158822"/>
                <a:gd name="connsiteY112" fmla="*/ 2532846 h 2880840"/>
                <a:gd name="connsiteX113" fmla="*/ 2721519 w 4158822"/>
                <a:gd name="connsiteY113" fmla="*/ 2647526 h 2880840"/>
                <a:gd name="connsiteX114" fmla="*/ 2721519 w 4158822"/>
                <a:gd name="connsiteY114" fmla="*/ 2756274 h 2880840"/>
                <a:gd name="connsiteX115" fmla="*/ 2721519 w 4158822"/>
                <a:gd name="connsiteY115" fmla="*/ 2774069 h 2880840"/>
                <a:gd name="connsiteX116" fmla="*/ 2718684 w 4158822"/>
                <a:gd name="connsiteY116" fmla="*/ 2785933 h 2880840"/>
                <a:gd name="connsiteX117" fmla="*/ 2710179 w 4158822"/>
                <a:gd name="connsiteY117" fmla="*/ 2795819 h 2880840"/>
                <a:gd name="connsiteX118" fmla="*/ 2693169 w 4158822"/>
                <a:gd name="connsiteY118" fmla="*/ 2805705 h 2880840"/>
                <a:gd name="connsiteX119" fmla="*/ 2670490 w 4158822"/>
                <a:gd name="connsiteY119" fmla="*/ 2815591 h 2880840"/>
                <a:gd name="connsiteX120" fmla="*/ 2644976 w 4158822"/>
                <a:gd name="connsiteY120" fmla="*/ 2825477 h 2880840"/>
                <a:gd name="connsiteX121" fmla="*/ 2610957 w 4158822"/>
                <a:gd name="connsiteY121" fmla="*/ 2833386 h 2880840"/>
                <a:gd name="connsiteX122" fmla="*/ 2574103 w 4158822"/>
                <a:gd name="connsiteY122" fmla="*/ 2841295 h 2880840"/>
                <a:gd name="connsiteX123" fmla="*/ 2531579 w 4158822"/>
                <a:gd name="connsiteY123" fmla="*/ 2849204 h 2880840"/>
                <a:gd name="connsiteX124" fmla="*/ 2486221 w 4158822"/>
                <a:gd name="connsiteY124" fmla="*/ 2857113 h 2880840"/>
                <a:gd name="connsiteX125" fmla="*/ 2438027 w 4158822"/>
                <a:gd name="connsiteY125" fmla="*/ 2863045 h 2880840"/>
                <a:gd name="connsiteX126" fmla="*/ 2327465 w 4158822"/>
                <a:gd name="connsiteY126" fmla="*/ 2872931 h 2880840"/>
                <a:gd name="connsiteX127" fmla="*/ 2205564 w 4158822"/>
                <a:gd name="connsiteY127" fmla="*/ 2878863 h 2880840"/>
                <a:gd name="connsiteX128" fmla="*/ 2075158 w 4158822"/>
                <a:gd name="connsiteY128" fmla="*/ 2880840 h 2880840"/>
                <a:gd name="connsiteX129" fmla="*/ 1944752 w 4158822"/>
                <a:gd name="connsiteY129" fmla="*/ 2878863 h 2880840"/>
                <a:gd name="connsiteX130" fmla="*/ 1822850 w 4158822"/>
                <a:gd name="connsiteY130" fmla="*/ 2872931 h 2880840"/>
                <a:gd name="connsiteX131" fmla="*/ 1712289 w 4158822"/>
                <a:gd name="connsiteY131" fmla="*/ 2863045 h 2880840"/>
                <a:gd name="connsiteX132" fmla="*/ 1664095 w 4158822"/>
                <a:gd name="connsiteY132" fmla="*/ 2857113 h 2880840"/>
                <a:gd name="connsiteX133" fmla="*/ 1615901 w 4158822"/>
                <a:gd name="connsiteY133" fmla="*/ 2849204 h 2880840"/>
                <a:gd name="connsiteX134" fmla="*/ 1576213 w 4158822"/>
                <a:gd name="connsiteY134" fmla="*/ 2841295 h 2880840"/>
                <a:gd name="connsiteX135" fmla="*/ 1539359 w 4158822"/>
                <a:gd name="connsiteY135" fmla="*/ 2833386 h 2880840"/>
                <a:gd name="connsiteX136" fmla="*/ 1505340 w 4158822"/>
                <a:gd name="connsiteY136" fmla="*/ 2825477 h 2880840"/>
                <a:gd name="connsiteX137" fmla="*/ 1479826 w 4158822"/>
                <a:gd name="connsiteY137" fmla="*/ 2815591 h 2880840"/>
                <a:gd name="connsiteX138" fmla="*/ 1457146 w 4158822"/>
                <a:gd name="connsiteY138" fmla="*/ 2805705 h 2880840"/>
                <a:gd name="connsiteX139" fmla="*/ 1440137 w 4158822"/>
                <a:gd name="connsiteY139" fmla="*/ 2795819 h 2880840"/>
                <a:gd name="connsiteX140" fmla="*/ 1431632 w 4158822"/>
                <a:gd name="connsiteY140" fmla="*/ 2785933 h 2880840"/>
                <a:gd name="connsiteX141" fmla="*/ 1428797 w 4158822"/>
                <a:gd name="connsiteY141" fmla="*/ 2774069 h 2880840"/>
                <a:gd name="connsiteX142" fmla="*/ 1428797 w 4158822"/>
                <a:gd name="connsiteY142" fmla="*/ 2756274 h 2880840"/>
                <a:gd name="connsiteX143" fmla="*/ 1428797 w 4158822"/>
                <a:gd name="connsiteY143" fmla="*/ 2647526 h 2880840"/>
                <a:gd name="connsiteX144" fmla="*/ 1423127 w 4158822"/>
                <a:gd name="connsiteY144" fmla="*/ 2532846 h 2880840"/>
                <a:gd name="connsiteX145" fmla="*/ 1408953 w 4158822"/>
                <a:gd name="connsiteY145" fmla="*/ 2416189 h 2880840"/>
                <a:gd name="connsiteX146" fmla="*/ 1389108 w 4158822"/>
                <a:gd name="connsiteY146" fmla="*/ 2293600 h 2880840"/>
                <a:gd name="connsiteX147" fmla="*/ 1376155 w 4158822"/>
                <a:gd name="connsiteY147" fmla="*/ 2228854 h 2880840"/>
                <a:gd name="connsiteX148" fmla="*/ 1369263 w 4158822"/>
                <a:gd name="connsiteY148" fmla="*/ 2220442 h 2880840"/>
                <a:gd name="connsiteX149" fmla="*/ 1366429 w 4158822"/>
                <a:gd name="connsiteY149" fmla="*/ 2214510 h 2880840"/>
                <a:gd name="connsiteX150" fmla="*/ 1366429 w 4158822"/>
                <a:gd name="connsiteY150" fmla="*/ 2208579 h 2880840"/>
                <a:gd name="connsiteX151" fmla="*/ 1365038 w 4158822"/>
                <a:gd name="connsiteY151" fmla="*/ 2208579 h 2880840"/>
                <a:gd name="connsiteX152" fmla="*/ 1360759 w 4158822"/>
                <a:gd name="connsiteY152" fmla="*/ 2188806 h 2880840"/>
                <a:gd name="connsiteX153" fmla="*/ 1335245 w 4158822"/>
                <a:gd name="connsiteY153" fmla="*/ 2082035 h 2880840"/>
                <a:gd name="connsiteX154" fmla="*/ 1304061 w 4158822"/>
                <a:gd name="connsiteY154" fmla="*/ 1973287 h 2880840"/>
                <a:gd name="connsiteX155" fmla="*/ 1270042 w 4158822"/>
                <a:gd name="connsiteY155" fmla="*/ 1862561 h 2880840"/>
                <a:gd name="connsiteX156" fmla="*/ 1193744 w 4158822"/>
                <a:gd name="connsiteY156" fmla="*/ 1655207 h 2880840"/>
                <a:gd name="connsiteX157" fmla="*/ 1199169 w 4158822"/>
                <a:gd name="connsiteY157" fmla="*/ 1660883 h 2880840"/>
                <a:gd name="connsiteX158" fmla="*/ 1200654 w 4158822"/>
                <a:gd name="connsiteY158" fmla="*/ 1662264 h 2880840"/>
                <a:gd name="connsiteX159" fmla="*/ 1199453 w 4158822"/>
                <a:gd name="connsiteY159" fmla="*/ 1659301 h 2880840"/>
                <a:gd name="connsiteX160" fmla="*/ 1200304 w 4158822"/>
                <a:gd name="connsiteY160" fmla="*/ 1660488 h 2880840"/>
                <a:gd name="connsiteX161" fmla="*/ 1201195 w 4158822"/>
                <a:gd name="connsiteY161" fmla="*/ 1662767 h 2880840"/>
                <a:gd name="connsiteX162" fmla="*/ 1203423 w 4158822"/>
                <a:gd name="connsiteY162" fmla="*/ 1664839 h 2880840"/>
                <a:gd name="connsiteX163" fmla="*/ 1200304 w 4158822"/>
                <a:gd name="connsiteY163" fmla="*/ 1660488 h 2880840"/>
                <a:gd name="connsiteX164" fmla="*/ 1196335 w 4158822"/>
                <a:gd name="connsiteY164" fmla="*/ 1650337 h 2880840"/>
                <a:gd name="connsiteX165" fmla="*/ 1196335 w 4158822"/>
                <a:gd name="connsiteY165" fmla="*/ 1643087 h 2880840"/>
                <a:gd name="connsiteX166" fmla="*/ 1193500 w 4158822"/>
                <a:gd name="connsiteY166" fmla="*/ 1643087 h 2880840"/>
                <a:gd name="connsiteX167" fmla="*/ 1196335 w 4158822"/>
                <a:gd name="connsiteY167" fmla="*/ 1650337 h 2880840"/>
                <a:gd name="connsiteX168" fmla="*/ 1196335 w 4158822"/>
                <a:gd name="connsiteY168" fmla="*/ 1650996 h 2880840"/>
                <a:gd name="connsiteX169" fmla="*/ 1198224 w 4158822"/>
                <a:gd name="connsiteY169" fmla="*/ 1656267 h 2880840"/>
                <a:gd name="connsiteX170" fmla="*/ 1173655 w 4158822"/>
                <a:gd name="connsiteY170" fmla="*/ 1595633 h 2880840"/>
                <a:gd name="connsiteX171" fmla="*/ 1133966 w 4158822"/>
                <a:gd name="connsiteY171" fmla="*/ 1504680 h 2880840"/>
                <a:gd name="connsiteX172" fmla="*/ 1091442 w 4158822"/>
                <a:gd name="connsiteY172" fmla="*/ 1411750 h 2880840"/>
                <a:gd name="connsiteX173" fmla="*/ 1040414 w 4158822"/>
                <a:gd name="connsiteY173" fmla="*/ 1306956 h 2880840"/>
                <a:gd name="connsiteX174" fmla="*/ 983715 w 4158822"/>
                <a:gd name="connsiteY174" fmla="*/ 1204139 h 2880840"/>
                <a:gd name="connsiteX175" fmla="*/ 932894 w 4158822"/>
                <a:gd name="connsiteY175" fmla="*/ 1113214 h 2880840"/>
                <a:gd name="connsiteX176" fmla="*/ 915678 w 4158822"/>
                <a:gd name="connsiteY176" fmla="*/ 1087483 h 2880840"/>
                <a:gd name="connsiteX177" fmla="*/ 912843 w 4158822"/>
                <a:gd name="connsiteY177" fmla="*/ 1087483 h 2880840"/>
                <a:gd name="connsiteX178" fmla="*/ 864649 w 4158822"/>
                <a:gd name="connsiteY178" fmla="*/ 1002461 h 2880840"/>
                <a:gd name="connsiteX179" fmla="*/ 793777 w 4158822"/>
                <a:gd name="connsiteY179" fmla="*/ 891736 h 2880840"/>
                <a:gd name="connsiteX180" fmla="*/ 722904 w 4158822"/>
                <a:gd name="connsiteY180" fmla="*/ 784965 h 2880840"/>
                <a:gd name="connsiteX181" fmla="*/ 646361 w 4158822"/>
                <a:gd name="connsiteY181" fmla="*/ 682149 h 2880840"/>
                <a:gd name="connsiteX182" fmla="*/ 569818 w 4158822"/>
                <a:gd name="connsiteY182" fmla="*/ 583287 h 2880840"/>
                <a:gd name="connsiteX183" fmla="*/ 515092 w 4158822"/>
                <a:gd name="connsiteY183" fmla="*/ 512674 h 2880840"/>
                <a:gd name="connsiteX184" fmla="*/ 470596 w 4158822"/>
                <a:gd name="connsiteY184" fmla="*/ 462674 h 2880840"/>
                <a:gd name="connsiteX185" fmla="*/ 416732 w 4158822"/>
                <a:gd name="connsiteY185" fmla="*/ 401379 h 2880840"/>
                <a:gd name="connsiteX186" fmla="*/ 362869 w 4158822"/>
                <a:gd name="connsiteY186" fmla="*/ 342062 h 2880840"/>
                <a:gd name="connsiteX187" fmla="*/ 309006 w 4158822"/>
                <a:gd name="connsiteY187" fmla="*/ 282745 h 2880840"/>
                <a:gd name="connsiteX188" fmla="*/ 252307 w 4158822"/>
                <a:gd name="connsiteY188" fmla="*/ 227382 h 2880840"/>
                <a:gd name="connsiteX189" fmla="*/ 195609 w 4158822"/>
                <a:gd name="connsiteY189" fmla="*/ 172020 h 2880840"/>
                <a:gd name="connsiteX190" fmla="*/ 141746 w 4158822"/>
                <a:gd name="connsiteY190" fmla="*/ 120611 h 2880840"/>
                <a:gd name="connsiteX191" fmla="*/ 85047 w 4158822"/>
                <a:gd name="connsiteY191" fmla="*/ 69203 h 2880840"/>
                <a:gd name="connsiteX192" fmla="*/ 28349 w 4158822"/>
                <a:gd name="connsiteY192" fmla="*/ 21749 h 2880840"/>
                <a:gd name="connsiteX193" fmla="*/ 0 w 4158822"/>
                <a:gd name="connsiteY193" fmla="*/ 0 h 2880840"/>
                <a:gd name="connsiteX194" fmla="*/ 39689 w 4158822"/>
                <a:gd name="connsiteY194" fmla="*/ 15818 h 2880840"/>
                <a:gd name="connsiteX195" fmla="*/ 96387 w 4158822"/>
                <a:gd name="connsiteY195" fmla="*/ 31636 h 2880840"/>
                <a:gd name="connsiteX196" fmla="*/ 164425 w 4158822"/>
                <a:gd name="connsiteY196" fmla="*/ 47453 h 2880840"/>
                <a:gd name="connsiteX197" fmla="*/ 246637 w 4158822"/>
                <a:gd name="connsiteY197" fmla="*/ 61294 h 2880840"/>
                <a:gd name="connsiteX198" fmla="*/ 337355 w 4158822"/>
                <a:gd name="connsiteY198" fmla="*/ 75135 h 2880840"/>
                <a:gd name="connsiteX199" fmla="*/ 439412 w 4158822"/>
                <a:gd name="connsiteY199" fmla="*/ 88976 h 2880840"/>
                <a:gd name="connsiteX200" fmla="*/ 549974 w 4158822"/>
                <a:gd name="connsiteY200" fmla="*/ 100839 h 2880840"/>
                <a:gd name="connsiteX201" fmla="*/ 671875 w 4158822"/>
                <a:gd name="connsiteY201" fmla="*/ 112702 h 2880840"/>
                <a:gd name="connsiteX202" fmla="*/ 802281 w 4158822"/>
                <a:gd name="connsiteY202" fmla="*/ 124566 h 2880840"/>
                <a:gd name="connsiteX203" fmla="*/ 938357 w 4158822"/>
                <a:gd name="connsiteY203" fmla="*/ 132475 h 2880840"/>
                <a:gd name="connsiteX204" fmla="*/ 1082938 w 4158822"/>
                <a:gd name="connsiteY204" fmla="*/ 142361 h 2880840"/>
                <a:gd name="connsiteX205" fmla="*/ 1236024 w 4158822"/>
                <a:gd name="connsiteY205" fmla="*/ 148293 h 2880840"/>
                <a:gd name="connsiteX206" fmla="*/ 1394779 w 4158822"/>
                <a:gd name="connsiteY206" fmla="*/ 154224 h 2880840"/>
                <a:gd name="connsiteX207" fmla="*/ 1559204 w 4158822"/>
                <a:gd name="connsiteY207" fmla="*/ 160156 h 2880840"/>
                <a:gd name="connsiteX208" fmla="*/ 1729299 w 4158822"/>
                <a:gd name="connsiteY208" fmla="*/ 164111 h 2880840"/>
                <a:gd name="connsiteX209" fmla="*/ 1902229 w 4158822"/>
                <a:gd name="connsiteY209" fmla="*/ 166088 h 2880840"/>
                <a:gd name="connsiteX210" fmla="*/ 2080829 w 4158822"/>
                <a:gd name="connsiteY210" fmla="*/ 166088 h 2880840"/>
                <a:gd name="connsiteX211" fmla="*/ 2256593 w 4158822"/>
                <a:gd name="connsiteY211" fmla="*/ 166088 h 2880840"/>
                <a:gd name="connsiteX212" fmla="*/ 2432358 w 4158822"/>
                <a:gd name="connsiteY212" fmla="*/ 164111 h 2880840"/>
                <a:gd name="connsiteX213" fmla="*/ 2599618 w 4158822"/>
                <a:gd name="connsiteY213" fmla="*/ 160156 h 2880840"/>
                <a:gd name="connsiteX214" fmla="*/ 2764043 w 4158822"/>
                <a:gd name="connsiteY214" fmla="*/ 154224 h 2880840"/>
                <a:gd name="connsiteX215" fmla="*/ 2922799 w 4158822"/>
                <a:gd name="connsiteY215" fmla="*/ 148293 h 2880840"/>
                <a:gd name="connsiteX216" fmla="*/ 3075884 w 4158822"/>
                <a:gd name="connsiteY216" fmla="*/ 142361 h 2880840"/>
                <a:gd name="connsiteX217" fmla="*/ 3220465 w 4158822"/>
                <a:gd name="connsiteY217" fmla="*/ 132475 h 2880840"/>
                <a:gd name="connsiteX218" fmla="*/ 3359376 w 4158822"/>
                <a:gd name="connsiteY218" fmla="*/ 124566 h 2880840"/>
                <a:gd name="connsiteX219" fmla="*/ 3486947 w 4158822"/>
                <a:gd name="connsiteY219" fmla="*/ 112702 h 2880840"/>
                <a:gd name="connsiteX220" fmla="*/ 3608848 w 4158822"/>
                <a:gd name="connsiteY220" fmla="*/ 100839 h 2880840"/>
                <a:gd name="connsiteX221" fmla="*/ 3719410 w 4158822"/>
                <a:gd name="connsiteY221" fmla="*/ 88976 h 2880840"/>
                <a:gd name="connsiteX222" fmla="*/ 3821467 w 4158822"/>
                <a:gd name="connsiteY222" fmla="*/ 75135 h 2880840"/>
                <a:gd name="connsiteX223" fmla="*/ 3915019 w 4158822"/>
                <a:gd name="connsiteY223" fmla="*/ 61295 h 2880840"/>
                <a:gd name="connsiteX224" fmla="*/ 3994397 w 4158822"/>
                <a:gd name="connsiteY224" fmla="*/ 47454 h 2880840"/>
                <a:gd name="connsiteX225" fmla="*/ 4062435 w 4158822"/>
                <a:gd name="connsiteY225" fmla="*/ 31636 h 2880840"/>
                <a:gd name="connsiteX226" fmla="*/ 4119133 w 4158822"/>
                <a:gd name="connsiteY226" fmla="*/ 15818 h 2880840"/>
                <a:gd name="connsiteX227" fmla="*/ 4158822 w 4158822"/>
                <a:gd name="connsiteY227"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23 w 4158822"/>
                <a:gd name="connsiteY13" fmla="*/ 1229844 h 2880840"/>
                <a:gd name="connsiteX14" fmla="*/ 1414624 w 4158822"/>
                <a:gd name="connsiteY14" fmla="*/ 1229844 h 2880840"/>
                <a:gd name="connsiteX15" fmla="*/ 1414623 w 4158822"/>
                <a:gd name="connsiteY15" fmla="*/ 1229844 h 2880840"/>
                <a:gd name="connsiteX16" fmla="*/ 1550688 w 4158822"/>
                <a:gd name="connsiteY16" fmla="*/ 2294586 h 2880840"/>
                <a:gd name="connsiteX17" fmla="*/ 1528019 w 4158822"/>
                <a:gd name="connsiteY17" fmla="*/ 2289645 h 2880840"/>
                <a:gd name="connsiteX18" fmla="*/ 1488330 w 4158822"/>
                <a:gd name="connsiteY18" fmla="*/ 2279759 h 2880840"/>
                <a:gd name="connsiteX19" fmla="*/ 1476051 w 4158822"/>
                <a:gd name="connsiteY19" fmla="*/ 2276466 h 2880840"/>
                <a:gd name="connsiteX20" fmla="*/ 1491165 w 4158822"/>
                <a:gd name="connsiteY20" fmla="*/ 2281736 h 2880840"/>
                <a:gd name="connsiteX21" fmla="*/ 1533689 w 4158822"/>
                <a:gd name="connsiteY21" fmla="*/ 2291622 h 2880840"/>
                <a:gd name="connsiteX22" fmla="*/ 1550688 w 4158822"/>
                <a:gd name="connsiteY22" fmla="*/ 2294586 h 2880840"/>
                <a:gd name="connsiteX23" fmla="*/ 1669751 w 4158822"/>
                <a:gd name="connsiteY23" fmla="*/ 2314099 h 2880840"/>
                <a:gd name="connsiteX24" fmla="*/ 1624406 w 4158822"/>
                <a:gd name="connsiteY24" fmla="*/ 2307441 h 2880840"/>
                <a:gd name="connsiteX25" fmla="*/ 1596583 w 4158822"/>
                <a:gd name="connsiteY25" fmla="*/ 2303128 h 2880840"/>
                <a:gd name="connsiteX26" fmla="*/ 1627241 w 4158822"/>
                <a:gd name="connsiteY26" fmla="*/ 2309418 h 2880840"/>
                <a:gd name="connsiteX27" fmla="*/ 1669751 w 4158822"/>
                <a:gd name="connsiteY27" fmla="*/ 2314099 h 2880840"/>
                <a:gd name="connsiteX28" fmla="*/ 1584703 w 4158822"/>
                <a:gd name="connsiteY28" fmla="*/ 1245660 h 2880840"/>
                <a:gd name="connsiteX29" fmla="*/ 1771823 w 4158822"/>
                <a:gd name="connsiteY29" fmla="*/ 1255548 h 2880840"/>
                <a:gd name="connsiteX30" fmla="*/ 1584719 w 4158822"/>
                <a:gd name="connsiteY30" fmla="*/ 1245662 h 2880840"/>
                <a:gd name="connsiteX31" fmla="*/ 1584703 w 4158822"/>
                <a:gd name="connsiteY31" fmla="*/ 1245660 h 2880840"/>
                <a:gd name="connsiteX32" fmla="*/ 2553734 w 4158822"/>
                <a:gd name="connsiteY32" fmla="*/ 2303128 h 2880840"/>
                <a:gd name="connsiteX33" fmla="*/ 2525910 w 4158822"/>
                <a:gd name="connsiteY33" fmla="*/ 2307441 h 2880840"/>
                <a:gd name="connsiteX34" fmla="*/ 2480564 w 4158822"/>
                <a:gd name="connsiteY34" fmla="*/ 2314099 h 2880840"/>
                <a:gd name="connsiteX35" fmla="*/ 2523074 w 4158822"/>
                <a:gd name="connsiteY35" fmla="*/ 2309418 h 2880840"/>
                <a:gd name="connsiteX36" fmla="*/ 2553734 w 4158822"/>
                <a:gd name="connsiteY36" fmla="*/ 2303128 h 2880840"/>
                <a:gd name="connsiteX37" fmla="*/ 2674265 w 4158822"/>
                <a:gd name="connsiteY37" fmla="*/ 2276465 h 2880840"/>
                <a:gd name="connsiteX38" fmla="*/ 2661986 w 4158822"/>
                <a:gd name="connsiteY38" fmla="*/ 2279759 h 2880840"/>
                <a:gd name="connsiteX39" fmla="*/ 2622297 w 4158822"/>
                <a:gd name="connsiteY39" fmla="*/ 2289645 h 2880840"/>
                <a:gd name="connsiteX40" fmla="*/ 2599627 w 4158822"/>
                <a:gd name="connsiteY40" fmla="*/ 2294586 h 2880840"/>
                <a:gd name="connsiteX41" fmla="*/ 2616627 w 4158822"/>
                <a:gd name="connsiteY41" fmla="*/ 2291622 h 2880840"/>
                <a:gd name="connsiteX42" fmla="*/ 2659150 w 4158822"/>
                <a:gd name="connsiteY42" fmla="*/ 2281736 h 2880840"/>
                <a:gd name="connsiteX43" fmla="*/ 2674265 w 4158822"/>
                <a:gd name="connsiteY43" fmla="*/ 2276465 h 2880840"/>
                <a:gd name="connsiteX44" fmla="*/ 2735685 w 4158822"/>
                <a:gd name="connsiteY44" fmla="*/ 2254059 h 2880840"/>
                <a:gd name="connsiteX45" fmla="*/ 2727189 w 4158822"/>
                <a:gd name="connsiteY45" fmla="*/ 2258010 h 2880840"/>
                <a:gd name="connsiteX46" fmla="*/ 2716563 w 4158822"/>
                <a:gd name="connsiteY46" fmla="*/ 2262457 h 2880840"/>
                <a:gd name="connsiteX47" fmla="*/ 2724353 w 4158822"/>
                <a:gd name="connsiteY47" fmla="*/ 2259987 h 2880840"/>
                <a:gd name="connsiteX48" fmla="*/ 2735685 w 4158822"/>
                <a:gd name="connsiteY48" fmla="*/ 2254059 h 2880840"/>
                <a:gd name="connsiteX49" fmla="*/ 2952092 w 4158822"/>
                <a:gd name="connsiteY49" fmla="*/ 1656270 h 2880840"/>
                <a:gd name="connsiteX50" fmla="*/ 2951148 w 4158822"/>
                <a:gd name="connsiteY50" fmla="*/ 1658905 h 2880840"/>
                <a:gd name="connsiteX51" fmla="*/ 2950864 w 4158822"/>
                <a:gd name="connsiteY51" fmla="*/ 1659301 h 2880840"/>
                <a:gd name="connsiteX52" fmla="*/ 2952092 w 4158822"/>
                <a:gd name="connsiteY52" fmla="*/ 1656270 h 2880840"/>
                <a:gd name="connsiteX53" fmla="*/ 2962487 w 4158822"/>
                <a:gd name="connsiteY53" fmla="*/ 1639133 h 2880840"/>
                <a:gd name="connsiteX54" fmla="*/ 2959652 w 4158822"/>
                <a:gd name="connsiteY54" fmla="*/ 1647042 h 2880840"/>
                <a:gd name="connsiteX55" fmla="*/ 2956817 w 4158822"/>
                <a:gd name="connsiteY55" fmla="*/ 1654951 h 2880840"/>
                <a:gd name="connsiteX56" fmla="*/ 2956572 w 4158822"/>
                <a:gd name="connsiteY56" fmla="*/ 1655207 h 2880840"/>
                <a:gd name="connsiteX57" fmla="*/ 2962487 w 4158822"/>
                <a:gd name="connsiteY57" fmla="*/ 1639133 h 2880840"/>
                <a:gd name="connsiteX58" fmla="*/ 4158822 w 4158822"/>
                <a:gd name="connsiteY58" fmla="*/ 0 h 2880840"/>
                <a:gd name="connsiteX59" fmla="*/ 4133308 w 4158822"/>
                <a:gd name="connsiteY59" fmla="*/ 21750 h 2880840"/>
                <a:gd name="connsiteX60" fmla="*/ 4076609 w 4158822"/>
                <a:gd name="connsiteY60" fmla="*/ 69204 h 2880840"/>
                <a:gd name="connsiteX61" fmla="*/ 4019911 w 4158822"/>
                <a:gd name="connsiteY61" fmla="*/ 120612 h 2880840"/>
                <a:gd name="connsiteX62" fmla="*/ 3963213 w 4158822"/>
                <a:gd name="connsiteY62" fmla="*/ 172020 h 2880840"/>
                <a:gd name="connsiteX63" fmla="*/ 3906515 w 4158822"/>
                <a:gd name="connsiteY63" fmla="*/ 227383 h 2880840"/>
                <a:gd name="connsiteX64" fmla="*/ 3852651 w 4158822"/>
                <a:gd name="connsiteY64" fmla="*/ 282745 h 2880840"/>
                <a:gd name="connsiteX65" fmla="*/ 3795953 w 4158822"/>
                <a:gd name="connsiteY65" fmla="*/ 342063 h 2880840"/>
                <a:gd name="connsiteX66" fmla="*/ 3742089 w 4158822"/>
                <a:gd name="connsiteY66" fmla="*/ 401380 h 2880840"/>
                <a:gd name="connsiteX67" fmla="*/ 3688226 w 4158822"/>
                <a:gd name="connsiteY67" fmla="*/ 462674 h 2880840"/>
                <a:gd name="connsiteX68" fmla="*/ 3642867 w 4158822"/>
                <a:gd name="connsiteY68" fmla="*/ 520014 h 2880840"/>
                <a:gd name="connsiteX69" fmla="*/ 3608848 w 4158822"/>
                <a:gd name="connsiteY69" fmla="*/ 557582 h 2880840"/>
                <a:gd name="connsiteX70" fmla="*/ 3595675 w 4158822"/>
                <a:gd name="connsiteY70" fmla="*/ 563707 h 2880840"/>
                <a:gd name="connsiteX71" fmla="*/ 3580500 w 4158822"/>
                <a:gd name="connsiteY71" fmla="*/ 583287 h 2880840"/>
                <a:gd name="connsiteX72" fmla="*/ 3503957 w 4158822"/>
                <a:gd name="connsiteY72" fmla="*/ 682149 h 2880840"/>
                <a:gd name="connsiteX73" fmla="*/ 3427414 w 4158822"/>
                <a:gd name="connsiteY73" fmla="*/ 784965 h 2880840"/>
                <a:gd name="connsiteX74" fmla="*/ 3356541 w 4158822"/>
                <a:gd name="connsiteY74" fmla="*/ 891736 h 2880840"/>
                <a:gd name="connsiteX75" fmla="*/ 3285668 w 4158822"/>
                <a:gd name="connsiteY75" fmla="*/ 1002461 h 2880840"/>
                <a:gd name="connsiteX76" fmla="*/ 3237475 w 4158822"/>
                <a:gd name="connsiteY76" fmla="*/ 1087483 h 2880840"/>
                <a:gd name="connsiteX77" fmla="*/ 3234640 w 4158822"/>
                <a:gd name="connsiteY77" fmla="*/ 1087483 h 2880840"/>
                <a:gd name="connsiteX78" fmla="*/ 3217417 w 4158822"/>
                <a:gd name="connsiteY78" fmla="*/ 1113223 h 2880840"/>
                <a:gd name="connsiteX79" fmla="*/ 3166601 w 4158822"/>
                <a:gd name="connsiteY79" fmla="*/ 1204139 h 2880840"/>
                <a:gd name="connsiteX80" fmla="*/ 3109903 w 4158822"/>
                <a:gd name="connsiteY80" fmla="*/ 1306956 h 2880840"/>
                <a:gd name="connsiteX81" fmla="*/ 3058874 w 4158822"/>
                <a:gd name="connsiteY81" fmla="*/ 1411750 h 2880840"/>
                <a:gd name="connsiteX82" fmla="*/ 3016351 w 4158822"/>
                <a:gd name="connsiteY82" fmla="*/ 1504680 h 2880840"/>
                <a:gd name="connsiteX83" fmla="*/ 2976662 w 4158822"/>
                <a:gd name="connsiteY83" fmla="*/ 1595633 h 2880840"/>
                <a:gd name="connsiteX84" fmla="*/ 2952092 w 4158822"/>
                <a:gd name="connsiteY84" fmla="*/ 1656270 h 2880840"/>
                <a:gd name="connsiteX85" fmla="*/ 2953982 w 4158822"/>
                <a:gd name="connsiteY85" fmla="*/ 1650996 h 2880840"/>
                <a:gd name="connsiteX86" fmla="*/ 2953982 w 4158822"/>
                <a:gd name="connsiteY86" fmla="*/ 1650337 h 2880840"/>
                <a:gd name="connsiteX87" fmla="*/ 2956817 w 4158822"/>
                <a:gd name="connsiteY87" fmla="*/ 1643087 h 2880840"/>
                <a:gd name="connsiteX88" fmla="*/ 2953982 w 4158822"/>
                <a:gd name="connsiteY88" fmla="*/ 1643087 h 2880840"/>
                <a:gd name="connsiteX89" fmla="*/ 2953982 w 4158822"/>
                <a:gd name="connsiteY89" fmla="*/ 1650337 h 2880840"/>
                <a:gd name="connsiteX90" fmla="*/ 2950013 w 4158822"/>
                <a:gd name="connsiteY90" fmla="*/ 1660487 h 2880840"/>
                <a:gd name="connsiteX91" fmla="*/ 2946896 w 4158822"/>
                <a:gd name="connsiteY91" fmla="*/ 1664836 h 2880840"/>
                <a:gd name="connsiteX92" fmla="*/ 2949123 w 4158822"/>
                <a:gd name="connsiteY92" fmla="*/ 1662766 h 2880840"/>
                <a:gd name="connsiteX93" fmla="*/ 2950013 w 4158822"/>
                <a:gd name="connsiteY93" fmla="*/ 1660487 h 2880840"/>
                <a:gd name="connsiteX94" fmla="*/ 2950864 w 4158822"/>
                <a:gd name="connsiteY94" fmla="*/ 1659301 h 2880840"/>
                <a:gd name="connsiteX95" fmla="*/ 2949664 w 4158822"/>
                <a:gd name="connsiteY95" fmla="*/ 1662262 h 2880840"/>
                <a:gd name="connsiteX96" fmla="*/ 2951147 w 4158822"/>
                <a:gd name="connsiteY96" fmla="*/ 1660883 h 2880840"/>
                <a:gd name="connsiteX97" fmla="*/ 2956572 w 4158822"/>
                <a:gd name="connsiteY97" fmla="*/ 1655207 h 2880840"/>
                <a:gd name="connsiteX98" fmla="*/ 2880274 w 4158822"/>
                <a:gd name="connsiteY98" fmla="*/ 1862561 h 2880840"/>
                <a:gd name="connsiteX99" fmla="*/ 2843420 w 4158822"/>
                <a:gd name="connsiteY99" fmla="*/ 1973287 h 2880840"/>
                <a:gd name="connsiteX100" fmla="*/ 2815071 w 4158822"/>
                <a:gd name="connsiteY100" fmla="*/ 2082035 h 2880840"/>
                <a:gd name="connsiteX101" fmla="*/ 2789557 w 4158822"/>
                <a:gd name="connsiteY101" fmla="*/ 2188806 h 2880840"/>
                <a:gd name="connsiteX102" fmla="*/ 2766878 w 4158822"/>
                <a:gd name="connsiteY102" fmla="*/ 2293600 h 2880840"/>
                <a:gd name="connsiteX103" fmla="*/ 2781846 w 4158822"/>
                <a:gd name="connsiteY103" fmla="*/ 2218782 h 2880840"/>
                <a:gd name="connsiteX104" fmla="*/ 2783887 w 4158822"/>
                <a:gd name="connsiteY104" fmla="*/ 2214510 h 2880840"/>
                <a:gd name="connsiteX105" fmla="*/ 2783887 w 4158822"/>
                <a:gd name="connsiteY105" fmla="*/ 2208579 h 2880840"/>
                <a:gd name="connsiteX106" fmla="*/ 2781846 w 4158822"/>
                <a:gd name="connsiteY106" fmla="*/ 2218782 h 2880840"/>
                <a:gd name="connsiteX107" fmla="*/ 2781052 w 4158822"/>
                <a:gd name="connsiteY107" fmla="*/ 2220442 h 2880840"/>
                <a:gd name="connsiteX108" fmla="*/ 2774160 w 4158822"/>
                <a:gd name="connsiteY108" fmla="*/ 2228854 h 2880840"/>
                <a:gd name="connsiteX109" fmla="*/ 2761207 w 4158822"/>
                <a:gd name="connsiteY109" fmla="*/ 2293600 h 2880840"/>
                <a:gd name="connsiteX110" fmla="*/ 2741363 w 4158822"/>
                <a:gd name="connsiteY110" fmla="*/ 2416189 h 2880840"/>
                <a:gd name="connsiteX111" fmla="*/ 2727188 w 4158822"/>
                <a:gd name="connsiteY111" fmla="*/ 2532846 h 2880840"/>
                <a:gd name="connsiteX112" fmla="*/ 2721519 w 4158822"/>
                <a:gd name="connsiteY112" fmla="*/ 2647526 h 2880840"/>
                <a:gd name="connsiteX113" fmla="*/ 2721519 w 4158822"/>
                <a:gd name="connsiteY113" fmla="*/ 2756274 h 2880840"/>
                <a:gd name="connsiteX114" fmla="*/ 2721519 w 4158822"/>
                <a:gd name="connsiteY114" fmla="*/ 2774069 h 2880840"/>
                <a:gd name="connsiteX115" fmla="*/ 2718684 w 4158822"/>
                <a:gd name="connsiteY115" fmla="*/ 2785933 h 2880840"/>
                <a:gd name="connsiteX116" fmla="*/ 2710179 w 4158822"/>
                <a:gd name="connsiteY116" fmla="*/ 2795819 h 2880840"/>
                <a:gd name="connsiteX117" fmla="*/ 2693169 w 4158822"/>
                <a:gd name="connsiteY117" fmla="*/ 2805705 h 2880840"/>
                <a:gd name="connsiteX118" fmla="*/ 2670490 w 4158822"/>
                <a:gd name="connsiteY118" fmla="*/ 2815591 h 2880840"/>
                <a:gd name="connsiteX119" fmla="*/ 2644976 w 4158822"/>
                <a:gd name="connsiteY119" fmla="*/ 2825477 h 2880840"/>
                <a:gd name="connsiteX120" fmla="*/ 2610957 w 4158822"/>
                <a:gd name="connsiteY120" fmla="*/ 2833386 h 2880840"/>
                <a:gd name="connsiteX121" fmla="*/ 2574103 w 4158822"/>
                <a:gd name="connsiteY121" fmla="*/ 2841295 h 2880840"/>
                <a:gd name="connsiteX122" fmla="*/ 2531579 w 4158822"/>
                <a:gd name="connsiteY122" fmla="*/ 2849204 h 2880840"/>
                <a:gd name="connsiteX123" fmla="*/ 2486221 w 4158822"/>
                <a:gd name="connsiteY123" fmla="*/ 2857113 h 2880840"/>
                <a:gd name="connsiteX124" fmla="*/ 2438027 w 4158822"/>
                <a:gd name="connsiteY124" fmla="*/ 2863045 h 2880840"/>
                <a:gd name="connsiteX125" fmla="*/ 2327465 w 4158822"/>
                <a:gd name="connsiteY125" fmla="*/ 2872931 h 2880840"/>
                <a:gd name="connsiteX126" fmla="*/ 2205564 w 4158822"/>
                <a:gd name="connsiteY126" fmla="*/ 2878863 h 2880840"/>
                <a:gd name="connsiteX127" fmla="*/ 2075158 w 4158822"/>
                <a:gd name="connsiteY127" fmla="*/ 2880840 h 2880840"/>
                <a:gd name="connsiteX128" fmla="*/ 1944752 w 4158822"/>
                <a:gd name="connsiteY128" fmla="*/ 2878863 h 2880840"/>
                <a:gd name="connsiteX129" fmla="*/ 1822850 w 4158822"/>
                <a:gd name="connsiteY129" fmla="*/ 2872931 h 2880840"/>
                <a:gd name="connsiteX130" fmla="*/ 1712289 w 4158822"/>
                <a:gd name="connsiteY130" fmla="*/ 2863045 h 2880840"/>
                <a:gd name="connsiteX131" fmla="*/ 1664095 w 4158822"/>
                <a:gd name="connsiteY131" fmla="*/ 2857113 h 2880840"/>
                <a:gd name="connsiteX132" fmla="*/ 1615901 w 4158822"/>
                <a:gd name="connsiteY132" fmla="*/ 2849204 h 2880840"/>
                <a:gd name="connsiteX133" fmla="*/ 1576213 w 4158822"/>
                <a:gd name="connsiteY133" fmla="*/ 2841295 h 2880840"/>
                <a:gd name="connsiteX134" fmla="*/ 1539359 w 4158822"/>
                <a:gd name="connsiteY134" fmla="*/ 2833386 h 2880840"/>
                <a:gd name="connsiteX135" fmla="*/ 1505340 w 4158822"/>
                <a:gd name="connsiteY135" fmla="*/ 2825477 h 2880840"/>
                <a:gd name="connsiteX136" fmla="*/ 1479826 w 4158822"/>
                <a:gd name="connsiteY136" fmla="*/ 2815591 h 2880840"/>
                <a:gd name="connsiteX137" fmla="*/ 1457146 w 4158822"/>
                <a:gd name="connsiteY137" fmla="*/ 2805705 h 2880840"/>
                <a:gd name="connsiteX138" fmla="*/ 1440137 w 4158822"/>
                <a:gd name="connsiteY138" fmla="*/ 2795819 h 2880840"/>
                <a:gd name="connsiteX139" fmla="*/ 1431632 w 4158822"/>
                <a:gd name="connsiteY139" fmla="*/ 2785933 h 2880840"/>
                <a:gd name="connsiteX140" fmla="*/ 1428797 w 4158822"/>
                <a:gd name="connsiteY140" fmla="*/ 2774069 h 2880840"/>
                <a:gd name="connsiteX141" fmla="*/ 1428797 w 4158822"/>
                <a:gd name="connsiteY141" fmla="*/ 2756274 h 2880840"/>
                <a:gd name="connsiteX142" fmla="*/ 1428797 w 4158822"/>
                <a:gd name="connsiteY142" fmla="*/ 2647526 h 2880840"/>
                <a:gd name="connsiteX143" fmla="*/ 1423127 w 4158822"/>
                <a:gd name="connsiteY143" fmla="*/ 2532846 h 2880840"/>
                <a:gd name="connsiteX144" fmla="*/ 1408953 w 4158822"/>
                <a:gd name="connsiteY144" fmla="*/ 2416189 h 2880840"/>
                <a:gd name="connsiteX145" fmla="*/ 1389108 w 4158822"/>
                <a:gd name="connsiteY145" fmla="*/ 2293600 h 2880840"/>
                <a:gd name="connsiteX146" fmla="*/ 1376155 w 4158822"/>
                <a:gd name="connsiteY146" fmla="*/ 2228854 h 2880840"/>
                <a:gd name="connsiteX147" fmla="*/ 1369263 w 4158822"/>
                <a:gd name="connsiteY147" fmla="*/ 2220442 h 2880840"/>
                <a:gd name="connsiteX148" fmla="*/ 1366429 w 4158822"/>
                <a:gd name="connsiteY148" fmla="*/ 2214510 h 2880840"/>
                <a:gd name="connsiteX149" fmla="*/ 1366429 w 4158822"/>
                <a:gd name="connsiteY149" fmla="*/ 2208579 h 2880840"/>
                <a:gd name="connsiteX150" fmla="*/ 1365038 w 4158822"/>
                <a:gd name="connsiteY150" fmla="*/ 2208579 h 2880840"/>
                <a:gd name="connsiteX151" fmla="*/ 1360759 w 4158822"/>
                <a:gd name="connsiteY151" fmla="*/ 2188806 h 2880840"/>
                <a:gd name="connsiteX152" fmla="*/ 1335245 w 4158822"/>
                <a:gd name="connsiteY152" fmla="*/ 2082035 h 2880840"/>
                <a:gd name="connsiteX153" fmla="*/ 1304061 w 4158822"/>
                <a:gd name="connsiteY153" fmla="*/ 1973287 h 2880840"/>
                <a:gd name="connsiteX154" fmla="*/ 1270042 w 4158822"/>
                <a:gd name="connsiteY154" fmla="*/ 1862561 h 2880840"/>
                <a:gd name="connsiteX155" fmla="*/ 1193744 w 4158822"/>
                <a:gd name="connsiteY155" fmla="*/ 1655207 h 2880840"/>
                <a:gd name="connsiteX156" fmla="*/ 1199169 w 4158822"/>
                <a:gd name="connsiteY156" fmla="*/ 1660883 h 2880840"/>
                <a:gd name="connsiteX157" fmla="*/ 1200654 w 4158822"/>
                <a:gd name="connsiteY157" fmla="*/ 1662264 h 2880840"/>
                <a:gd name="connsiteX158" fmla="*/ 1199453 w 4158822"/>
                <a:gd name="connsiteY158" fmla="*/ 1659301 h 2880840"/>
                <a:gd name="connsiteX159" fmla="*/ 1200304 w 4158822"/>
                <a:gd name="connsiteY159" fmla="*/ 1660488 h 2880840"/>
                <a:gd name="connsiteX160" fmla="*/ 1201195 w 4158822"/>
                <a:gd name="connsiteY160" fmla="*/ 1662767 h 2880840"/>
                <a:gd name="connsiteX161" fmla="*/ 1203423 w 4158822"/>
                <a:gd name="connsiteY161" fmla="*/ 1664839 h 2880840"/>
                <a:gd name="connsiteX162" fmla="*/ 1200304 w 4158822"/>
                <a:gd name="connsiteY162" fmla="*/ 1660488 h 2880840"/>
                <a:gd name="connsiteX163" fmla="*/ 1196335 w 4158822"/>
                <a:gd name="connsiteY163" fmla="*/ 1650337 h 2880840"/>
                <a:gd name="connsiteX164" fmla="*/ 1196335 w 4158822"/>
                <a:gd name="connsiteY164" fmla="*/ 1643087 h 2880840"/>
                <a:gd name="connsiteX165" fmla="*/ 1193500 w 4158822"/>
                <a:gd name="connsiteY165" fmla="*/ 1643087 h 2880840"/>
                <a:gd name="connsiteX166" fmla="*/ 1196335 w 4158822"/>
                <a:gd name="connsiteY166" fmla="*/ 1650337 h 2880840"/>
                <a:gd name="connsiteX167" fmla="*/ 1196335 w 4158822"/>
                <a:gd name="connsiteY167" fmla="*/ 1650996 h 2880840"/>
                <a:gd name="connsiteX168" fmla="*/ 1198224 w 4158822"/>
                <a:gd name="connsiteY168" fmla="*/ 1656267 h 2880840"/>
                <a:gd name="connsiteX169" fmla="*/ 1173655 w 4158822"/>
                <a:gd name="connsiteY169" fmla="*/ 1595633 h 2880840"/>
                <a:gd name="connsiteX170" fmla="*/ 1133966 w 4158822"/>
                <a:gd name="connsiteY170" fmla="*/ 1504680 h 2880840"/>
                <a:gd name="connsiteX171" fmla="*/ 1091442 w 4158822"/>
                <a:gd name="connsiteY171" fmla="*/ 1411750 h 2880840"/>
                <a:gd name="connsiteX172" fmla="*/ 1040414 w 4158822"/>
                <a:gd name="connsiteY172" fmla="*/ 1306956 h 2880840"/>
                <a:gd name="connsiteX173" fmla="*/ 983715 w 4158822"/>
                <a:gd name="connsiteY173" fmla="*/ 1204139 h 2880840"/>
                <a:gd name="connsiteX174" fmla="*/ 932894 w 4158822"/>
                <a:gd name="connsiteY174" fmla="*/ 1113214 h 2880840"/>
                <a:gd name="connsiteX175" fmla="*/ 915678 w 4158822"/>
                <a:gd name="connsiteY175" fmla="*/ 1087483 h 2880840"/>
                <a:gd name="connsiteX176" fmla="*/ 912843 w 4158822"/>
                <a:gd name="connsiteY176" fmla="*/ 1087483 h 2880840"/>
                <a:gd name="connsiteX177" fmla="*/ 864649 w 4158822"/>
                <a:gd name="connsiteY177" fmla="*/ 1002461 h 2880840"/>
                <a:gd name="connsiteX178" fmla="*/ 793777 w 4158822"/>
                <a:gd name="connsiteY178" fmla="*/ 891736 h 2880840"/>
                <a:gd name="connsiteX179" fmla="*/ 722904 w 4158822"/>
                <a:gd name="connsiteY179" fmla="*/ 784965 h 2880840"/>
                <a:gd name="connsiteX180" fmla="*/ 646361 w 4158822"/>
                <a:gd name="connsiteY180" fmla="*/ 682149 h 2880840"/>
                <a:gd name="connsiteX181" fmla="*/ 569818 w 4158822"/>
                <a:gd name="connsiteY181" fmla="*/ 583287 h 2880840"/>
                <a:gd name="connsiteX182" fmla="*/ 515092 w 4158822"/>
                <a:gd name="connsiteY182" fmla="*/ 512674 h 2880840"/>
                <a:gd name="connsiteX183" fmla="*/ 470596 w 4158822"/>
                <a:gd name="connsiteY183" fmla="*/ 462674 h 2880840"/>
                <a:gd name="connsiteX184" fmla="*/ 416732 w 4158822"/>
                <a:gd name="connsiteY184" fmla="*/ 401379 h 2880840"/>
                <a:gd name="connsiteX185" fmla="*/ 362869 w 4158822"/>
                <a:gd name="connsiteY185" fmla="*/ 342062 h 2880840"/>
                <a:gd name="connsiteX186" fmla="*/ 309006 w 4158822"/>
                <a:gd name="connsiteY186" fmla="*/ 282745 h 2880840"/>
                <a:gd name="connsiteX187" fmla="*/ 252307 w 4158822"/>
                <a:gd name="connsiteY187" fmla="*/ 227382 h 2880840"/>
                <a:gd name="connsiteX188" fmla="*/ 195609 w 4158822"/>
                <a:gd name="connsiteY188" fmla="*/ 172020 h 2880840"/>
                <a:gd name="connsiteX189" fmla="*/ 141746 w 4158822"/>
                <a:gd name="connsiteY189" fmla="*/ 120611 h 2880840"/>
                <a:gd name="connsiteX190" fmla="*/ 85047 w 4158822"/>
                <a:gd name="connsiteY190" fmla="*/ 69203 h 2880840"/>
                <a:gd name="connsiteX191" fmla="*/ 28349 w 4158822"/>
                <a:gd name="connsiteY191" fmla="*/ 21749 h 2880840"/>
                <a:gd name="connsiteX192" fmla="*/ 0 w 4158822"/>
                <a:gd name="connsiteY192" fmla="*/ 0 h 2880840"/>
                <a:gd name="connsiteX193" fmla="*/ 39689 w 4158822"/>
                <a:gd name="connsiteY193" fmla="*/ 15818 h 2880840"/>
                <a:gd name="connsiteX194" fmla="*/ 96387 w 4158822"/>
                <a:gd name="connsiteY194" fmla="*/ 31636 h 2880840"/>
                <a:gd name="connsiteX195" fmla="*/ 164425 w 4158822"/>
                <a:gd name="connsiteY195" fmla="*/ 47453 h 2880840"/>
                <a:gd name="connsiteX196" fmla="*/ 246637 w 4158822"/>
                <a:gd name="connsiteY196" fmla="*/ 61294 h 2880840"/>
                <a:gd name="connsiteX197" fmla="*/ 337355 w 4158822"/>
                <a:gd name="connsiteY197" fmla="*/ 75135 h 2880840"/>
                <a:gd name="connsiteX198" fmla="*/ 439412 w 4158822"/>
                <a:gd name="connsiteY198" fmla="*/ 88976 h 2880840"/>
                <a:gd name="connsiteX199" fmla="*/ 549974 w 4158822"/>
                <a:gd name="connsiteY199" fmla="*/ 100839 h 2880840"/>
                <a:gd name="connsiteX200" fmla="*/ 671875 w 4158822"/>
                <a:gd name="connsiteY200" fmla="*/ 112702 h 2880840"/>
                <a:gd name="connsiteX201" fmla="*/ 802281 w 4158822"/>
                <a:gd name="connsiteY201" fmla="*/ 124566 h 2880840"/>
                <a:gd name="connsiteX202" fmla="*/ 938357 w 4158822"/>
                <a:gd name="connsiteY202" fmla="*/ 132475 h 2880840"/>
                <a:gd name="connsiteX203" fmla="*/ 1082938 w 4158822"/>
                <a:gd name="connsiteY203" fmla="*/ 142361 h 2880840"/>
                <a:gd name="connsiteX204" fmla="*/ 1236024 w 4158822"/>
                <a:gd name="connsiteY204" fmla="*/ 148293 h 2880840"/>
                <a:gd name="connsiteX205" fmla="*/ 1394779 w 4158822"/>
                <a:gd name="connsiteY205" fmla="*/ 154224 h 2880840"/>
                <a:gd name="connsiteX206" fmla="*/ 1559204 w 4158822"/>
                <a:gd name="connsiteY206" fmla="*/ 160156 h 2880840"/>
                <a:gd name="connsiteX207" fmla="*/ 1729299 w 4158822"/>
                <a:gd name="connsiteY207" fmla="*/ 164111 h 2880840"/>
                <a:gd name="connsiteX208" fmla="*/ 1902229 w 4158822"/>
                <a:gd name="connsiteY208" fmla="*/ 166088 h 2880840"/>
                <a:gd name="connsiteX209" fmla="*/ 2080829 w 4158822"/>
                <a:gd name="connsiteY209" fmla="*/ 166088 h 2880840"/>
                <a:gd name="connsiteX210" fmla="*/ 2256593 w 4158822"/>
                <a:gd name="connsiteY210" fmla="*/ 166088 h 2880840"/>
                <a:gd name="connsiteX211" fmla="*/ 2432358 w 4158822"/>
                <a:gd name="connsiteY211" fmla="*/ 164111 h 2880840"/>
                <a:gd name="connsiteX212" fmla="*/ 2599618 w 4158822"/>
                <a:gd name="connsiteY212" fmla="*/ 160156 h 2880840"/>
                <a:gd name="connsiteX213" fmla="*/ 2764043 w 4158822"/>
                <a:gd name="connsiteY213" fmla="*/ 154224 h 2880840"/>
                <a:gd name="connsiteX214" fmla="*/ 2922799 w 4158822"/>
                <a:gd name="connsiteY214" fmla="*/ 148293 h 2880840"/>
                <a:gd name="connsiteX215" fmla="*/ 3075884 w 4158822"/>
                <a:gd name="connsiteY215" fmla="*/ 142361 h 2880840"/>
                <a:gd name="connsiteX216" fmla="*/ 3220465 w 4158822"/>
                <a:gd name="connsiteY216" fmla="*/ 132475 h 2880840"/>
                <a:gd name="connsiteX217" fmla="*/ 3359376 w 4158822"/>
                <a:gd name="connsiteY217" fmla="*/ 124566 h 2880840"/>
                <a:gd name="connsiteX218" fmla="*/ 3486947 w 4158822"/>
                <a:gd name="connsiteY218" fmla="*/ 112702 h 2880840"/>
                <a:gd name="connsiteX219" fmla="*/ 3608848 w 4158822"/>
                <a:gd name="connsiteY219" fmla="*/ 100839 h 2880840"/>
                <a:gd name="connsiteX220" fmla="*/ 3719410 w 4158822"/>
                <a:gd name="connsiteY220" fmla="*/ 88976 h 2880840"/>
                <a:gd name="connsiteX221" fmla="*/ 3821467 w 4158822"/>
                <a:gd name="connsiteY221" fmla="*/ 75135 h 2880840"/>
                <a:gd name="connsiteX222" fmla="*/ 3915019 w 4158822"/>
                <a:gd name="connsiteY222" fmla="*/ 61295 h 2880840"/>
                <a:gd name="connsiteX223" fmla="*/ 3994397 w 4158822"/>
                <a:gd name="connsiteY223" fmla="*/ 47454 h 2880840"/>
                <a:gd name="connsiteX224" fmla="*/ 4062435 w 4158822"/>
                <a:gd name="connsiteY224" fmla="*/ 31636 h 2880840"/>
                <a:gd name="connsiteX225" fmla="*/ 4119133 w 4158822"/>
                <a:gd name="connsiteY225" fmla="*/ 15818 h 2880840"/>
                <a:gd name="connsiteX226" fmla="*/ 4158822 w 4158822"/>
                <a:gd name="connsiteY226"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23 w 4158822"/>
                <a:gd name="connsiteY13" fmla="*/ 1229844 h 2880840"/>
                <a:gd name="connsiteX14" fmla="*/ 1414624 w 4158822"/>
                <a:gd name="connsiteY14" fmla="*/ 1229844 h 2880840"/>
                <a:gd name="connsiteX15" fmla="*/ 1414623 w 4158822"/>
                <a:gd name="connsiteY15" fmla="*/ 1229844 h 2880840"/>
                <a:gd name="connsiteX16" fmla="*/ 1550688 w 4158822"/>
                <a:gd name="connsiteY16" fmla="*/ 2294586 h 2880840"/>
                <a:gd name="connsiteX17" fmla="*/ 1528019 w 4158822"/>
                <a:gd name="connsiteY17" fmla="*/ 2289645 h 2880840"/>
                <a:gd name="connsiteX18" fmla="*/ 1488330 w 4158822"/>
                <a:gd name="connsiteY18" fmla="*/ 2279759 h 2880840"/>
                <a:gd name="connsiteX19" fmla="*/ 1476051 w 4158822"/>
                <a:gd name="connsiteY19" fmla="*/ 2276466 h 2880840"/>
                <a:gd name="connsiteX20" fmla="*/ 1491165 w 4158822"/>
                <a:gd name="connsiteY20" fmla="*/ 2281736 h 2880840"/>
                <a:gd name="connsiteX21" fmla="*/ 1533689 w 4158822"/>
                <a:gd name="connsiteY21" fmla="*/ 2291622 h 2880840"/>
                <a:gd name="connsiteX22" fmla="*/ 1550688 w 4158822"/>
                <a:gd name="connsiteY22" fmla="*/ 2294586 h 2880840"/>
                <a:gd name="connsiteX23" fmla="*/ 1669751 w 4158822"/>
                <a:gd name="connsiteY23" fmla="*/ 2314099 h 2880840"/>
                <a:gd name="connsiteX24" fmla="*/ 1624406 w 4158822"/>
                <a:gd name="connsiteY24" fmla="*/ 2307441 h 2880840"/>
                <a:gd name="connsiteX25" fmla="*/ 1596583 w 4158822"/>
                <a:gd name="connsiteY25" fmla="*/ 2303128 h 2880840"/>
                <a:gd name="connsiteX26" fmla="*/ 1627241 w 4158822"/>
                <a:gd name="connsiteY26" fmla="*/ 2309418 h 2880840"/>
                <a:gd name="connsiteX27" fmla="*/ 1669751 w 4158822"/>
                <a:gd name="connsiteY27" fmla="*/ 2314099 h 2880840"/>
                <a:gd name="connsiteX28" fmla="*/ 1584703 w 4158822"/>
                <a:gd name="connsiteY28" fmla="*/ 1245660 h 2880840"/>
                <a:gd name="connsiteX29" fmla="*/ 1584719 w 4158822"/>
                <a:gd name="connsiteY29" fmla="*/ 1245662 h 2880840"/>
                <a:gd name="connsiteX30" fmla="*/ 1584703 w 4158822"/>
                <a:gd name="connsiteY30" fmla="*/ 1245660 h 2880840"/>
                <a:gd name="connsiteX31" fmla="*/ 2553734 w 4158822"/>
                <a:gd name="connsiteY31" fmla="*/ 2303128 h 2880840"/>
                <a:gd name="connsiteX32" fmla="*/ 2525910 w 4158822"/>
                <a:gd name="connsiteY32" fmla="*/ 2307441 h 2880840"/>
                <a:gd name="connsiteX33" fmla="*/ 2480564 w 4158822"/>
                <a:gd name="connsiteY33" fmla="*/ 2314099 h 2880840"/>
                <a:gd name="connsiteX34" fmla="*/ 2523074 w 4158822"/>
                <a:gd name="connsiteY34" fmla="*/ 2309418 h 2880840"/>
                <a:gd name="connsiteX35" fmla="*/ 2553734 w 4158822"/>
                <a:gd name="connsiteY35" fmla="*/ 2303128 h 2880840"/>
                <a:gd name="connsiteX36" fmla="*/ 2674265 w 4158822"/>
                <a:gd name="connsiteY36" fmla="*/ 2276465 h 2880840"/>
                <a:gd name="connsiteX37" fmla="*/ 2661986 w 4158822"/>
                <a:gd name="connsiteY37" fmla="*/ 2279759 h 2880840"/>
                <a:gd name="connsiteX38" fmla="*/ 2622297 w 4158822"/>
                <a:gd name="connsiteY38" fmla="*/ 2289645 h 2880840"/>
                <a:gd name="connsiteX39" fmla="*/ 2599627 w 4158822"/>
                <a:gd name="connsiteY39" fmla="*/ 2294586 h 2880840"/>
                <a:gd name="connsiteX40" fmla="*/ 2616627 w 4158822"/>
                <a:gd name="connsiteY40" fmla="*/ 2291622 h 2880840"/>
                <a:gd name="connsiteX41" fmla="*/ 2659150 w 4158822"/>
                <a:gd name="connsiteY41" fmla="*/ 2281736 h 2880840"/>
                <a:gd name="connsiteX42" fmla="*/ 2674265 w 4158822"/>
                <a:gd name="connsiteY42" fmla="*/ 2276465 h 2880840"/>
                <a:gd name="connsiteX43" fmla="*/ 2735685 w 4158822"/>
                <a:gd name="connsiteY43" fmla="*/ 2254059 h 2880840"/>
                <a:gd name="connsiteX44" fmla="*/ 2727189 w 4158822"/>
                <a:gd name="connsiteY44" fmla="*/ 2258010 h 2880840"/>
                <a:gd name="connsiteX45" fmla="*/ 2716563 w 4158822"/>
                <a:gd name="connsiteY45" fmla="*/ 2262457 h 2880840"/>
                <a:gd name="connsiteX46" fmla="*/ 2724353 w 4158822"/>
                <a:gd name="connsiteY46" fmla="*/ 2259987 h 2880840"/>
                <a:gd name="connsiteX47" fmla="*/ 2735685 w 4158822"/>
                <a:gd name="connsiteY47" fmla="*/ 2254059 h 2880840"/>
                <a:gd name="connsiteX48" fmla="*/ 2952092 w 4158822"/>
                <a:gd name="connsiteY48" fmla="*/ 1656270 h 2880840"/>
                <a:gd name="connsiteX49" fmla="*/ 2951148 w 4158822"/>
                <a:gd name="connsiteY49" fmla="*/ 1658905 h 2880840"/>
                <a:gd name="connsiteX50" fmla="*/ 2950864 w 4158822"/>
                <a:gd name="connsiteY50" fmla="*/ 1659301 h 2880840"/>
                <a:gd name="connsiteX51" fmla="*/ 2952092 w 4158822"/>
                <a:gd name="connsiteY51" fmla="*/ 1656270 h 2880840"/>
                <a:gd name="connsiteX52" fmla="*/ 2962487 w 4158822"/>
                <a:gd name="connsiteY52" fmla="*/ 1639133 h 2880840"/>
                <a:gd name="connsiteX53" fmla="*/ 2959652 w 4158822"/>
                <a:gd name="connsiteY53" fmla="*/ 1647042 h 2880840"/>
                <a:gd name="connsiteX54" fmla="*/ 2956817 w 4158822"/>
                <a:gd name="connsiteY54" fmla="*/ 1654951 h 2880840"/>
                <a:gd name="connsiteX55" fmla="*/ 2956572 w 4158822"/>
                <a:gd name="connsiteY55" fmla="*/ 1655207 h 2880840"/>
                <a:gd name="connsiteX56" fmla="*/ 2962487 w 4158822"/>
                <a:gd name="connsiteY56" fmla="*/ 1639133 h 2880840"/>
                <a:gd name="connsiteX57" fmla="*/ 4158822 w 4158822"/>
                <a:gd name="connsiteY57" fmla="*/ 0 h 2880840"/>
                <a:gd name="connsiteX58" fmla="*/ 4133308 w 4158822"/>
                <a:gd name="connsiteY58" fmla="*/ 21750 h 2880840"/>
                <a:gd name="connsiteX59" fmla="*/ 4076609 w 4158822"/>
                <a:gd name="connsiteY59" fmla="*/ 69204 h 2880840"/>
                <a:gd name="connsiteX60" fmla="*/ 4019911 w 4158822"/>
                <a:gd name="connsiteY60" fmla="*/ 120612 h 2880840"/>
                <a:gd name="connsiteX61" fmla="*/ 3963213 w 4158822"/>
                <a:gd name="connsiteY61" fmla="*/ 172020 h 2880840"/>
                <a:gd name="connsiteX62" fmla="*/ 3906515 w 4158822"/>
                <a:gd name="connsiteY62" fmla="*/ 227383 h 2880840"/>
                <a:gd name="connsiteX63" fmla="*/ 3852651 w 4158822"/>
                <a:gd name="connsiteY63" fmla="*/ 282745 h 2880840"/>
                <a:gd name="connsiteX64" fmla="*/ 3795953 w 4158822"/>
                <a:gd name="connsiteY64" fmla="*/ 342063 h 2880840"/>
                <a:gd name="connsiteX65" fmla="*/ 3742089 w 4158822"/>
                <a:gd name="connsiteY65" fmla="*/ 401380 h 2880840"/>
                <a:gd name="connsiteX66" fmla="*/ 3688226 w 4158822"/>
                <a:gd name="connsiteY66" fmla="*/ 462674 h 2880840"/>
                <a:gd name="connsiteX67" fmla="*/ 3642867 w 4158822"/>
                <a:gd name="connsiteY67" fmla="*/ 520014 h 2880840"/>
                <a:gd name="connsiteX68" fmla="*/ 3608848 w 4158822"/>
                <a:gd name="connsiteY68" fmla="*/ 557582 h 2880840"/>
                <a:gd name="connsiteX69" fmla="*/ 3595675 w 4158822"/>
                <a:gd name="connsiteY69" fmla="*/ 563707 h 2880840"/>
                <a:gd name="connsiteX70" fmla="*/ 3580500 w 4158822"/>
                <a:gd name="connsiteY70" fmla="*/ 583287 h 2880840"/>
                <a:gd name="connsiteX71" fmla="*/ 3503957 w 4158822"/>
                <a:gd name="connsiteY71" fmla="*/ 682149 h 2880840"/>
                <a:gd name="connsiteX72" fmla="*/ 3427414 w 4158822"/>
                <a:gd name="connsiteY72" fmla="*/ 784965 h 2880840"/>
                <a:gd name="connsiteX73" fmla="*/ 3356541 w 4158822"/>
                <a:gd name="connsiteY73" fmla="*/ 891736 h 2880840"/>
                <a:gd name="connsiteX74" fmla="*/ 3285668 w 4158822"/>
                <a:gd name="connsiteY74" fmla="*/ 1002461 h 2880840"/>
                <a:gd name="connsiteX75" fmla="*/ 3237475 w 4158822"/>
                <a:gd name="connsiteY75" fmla="*/ 1087483 h 2880840"/>
                <a:gd name="connsiteX76" fmla="*/ 3234640 w 4158822"/>
                <a:gd name="connsiteY76" fmla="*/ 1087483 h 2880840"/>
                <a:gd name="connsiteX77" fmla="*/ 3217417 w 4158822"/>
                <a:gd name="connsiteY77" fmla="*/ 1113223 h 2880840"/>
                <a:gd name="connsiteX78" fmla="*/ 3166601 w 4158822"/>
                <a:gd name="connsiteY78" fmla="*/ 1204139 h 2880840"/>
                <a:gd name="connsiteX79" fmla="*/ 3109903 w 4158822"/>
                <a:gd name="connsiteY79" fmla="*/ 1306956 h 2880840"/>
                <a:gd name="connsiteX80" fmla="*/ 3058874 w 4158822"/>
                <a:gd name="connsiteY80" fmla="*/ 1411750 h 2880840"/>
                <a:gd name="connsiteX81" fmla="*/ 3016351 w 4158822"/>
                <a:gd name="connsiteY81" fmla="*/ 1504680 h 2880840"/>
                <a:gd name="connsiteX82" fmla="*/ 2976662 w 4158822"/>
                <a:gd name="connsiteY82" fmla="*/ 1595633 h 2880840"/>
                <a:gd name="connsiteX83" fmla="*/ 2952092 w 4158822"/>
                <a:gd name="connsiteY83" fmla="*/ 1656270 h 2880840"/>
                <a:gd name="connsiteX84" fmla="*/ 2953982 w 4158822"/>
                <a:gd name="connsiteY84" fmla="*/ 1650996 h 2880840"/>
                <a:gd name="connsiteX85" fmla="*/ 2953982 w 4158822"/>
                <a:gd name="connsiteY85" fmla="*/ 1650337 h 2880840"/>
                <a:gd name="connsiteX86" fmla="*/ 2956817 w 4158822"/>
                <a:gd name="connsiteY86" fmla="*/ 1643087 h 2880840"/>
                <a:gd name="connsiteX87" fmla="*/ 2953982 w 4158822"/>
                <a:gd name="connsiteY87" fmla="*/ 1643087 h 2880840"/>
                <a:gd name="connsiteX88" fmla="*/ 2953982 w 4158822"/>
                <a:gd name="connsiteY88" fmla="*/ 1650337 h 2880840"/>
                <a:gd name="connsiteX89" fmla="*/ 2950013 w 4158822"/>
                <a:gd name="connsiteY89" fmla="*/ 1660487 h 2880840"/>
                <a:gd name="connsiteX90" fmla="*/ 2946896 w 4158822"/>
                <a:gd name="connsiteY90" fmla="*/ 1664836 h 2880840"/>
                <a:gd name="connsiteX91" fmla="*/ 2949123 w 4158822"/>
                <a:gd name="connsiteY91" fmla="*/ 1662766 h 2880840"/>
                <a:gd name="connsiteX92" fmla="*/ 2950013 w 4158822"/>
                <a:gd name="connsiteY92" fmla="*/ 1660487 h 2880840"/>
                <a:gd name="connsiteX93" fmla="*/ 2950864 w 4158822"/>
                <a:gd name="connsiteY93" fmla="*/ 1659301 h 2880840"/>
                <a:gd name="connsiteX94" fmla="*/ 2949664 w 4158822"/>
                <a:gd name="connsiteY94" fmla="*/ 1662262 h 2880840"/>
                <a:gd name="connsiteX95" fmla="*/ 2951147 w 4158822"/>
                <a:gd name="connsiteY95" fmla="*/ 1660883 h 2880840"/>
                <a:gd name="connsiteX96" fmla="*/ 2956572 w 4158822"/>
                <a:gd name="connsiteY96" fmla="*/ 1655207 h 2880840"/>
                <a:gd name="connsiteX97" fmla="*/ 2880274 w 4158822"/>
                <a:gd name="connsiteY97" fmla="*/ 1862561 h 2880840"/>
                <a:gd name="connsiteX98" fmla="*/ 2843420 w 4158822"/>
                <a:gd name="connsiteY98" fmla="*/ 1973287 h 2880840"/>
                <a:gd name="connsiteX99" fmla="*/ 2815071 w 4158822"/>
                <a:gd name="connsiteY99" fmla="*/ 2082035 h 2880840"/>
                <a:gd name="connsiteX100" fmla="*/ 2789557 w 4158822"/>
                <a:gd name="connsiteY100" fmla="*/ 2188806 h 2880840"/>
                <a:gd name="connsiteX101" fmla="*/ 2766878 w 4158822"/>
                <a:gd name="connsiteY101" fmla="*/ 2293600 h 2880840"/>
                <a:gd name="connsiteX102" fmla="*/ 2781846 w 4158822"/>
                <a:gd name="connsiteY102" fmla="*/ 2218782 h 2880840"/>
                <a:gd name="connsiteX103" fmla="*/ 2783887 w 4158822"/>
                <a:gd name="connsiteY103" fmla="*/ 2214510 h 2880840"/>
                <a:gd name="connsiteX104" fmla="*/ 2783887 w 4158822"/>
                <a:gd name="connsiteY104" fmla="*/ 2208579 h 2880840"/>
                <a:gd name="connsiteX105" fmla="*/ 2781846 w 4158822"/>
                <a:gd name="connsiteY105" fmla="*/ 2218782 h 2880840"/>
                <a:gd name="connsiteX106" fmla="*/ 2781052 w 4158822"/>
                <a:gd name="connsiteY106" fmla="*/ 2220442 h 2880840"/>
                <a:gd name="connsiteX107" fmla="*/ 2774160 w 4158822"/>
                <a:gd name="connsiteY107" fmla="*/ 2228854 h 2880840"/>
                <a:gd name="connsiteX108" fmla="*/ 2761207 w 4158822"/>
                <a:gd name="connsiteY108" fmla="*/ 2293600 h 2880840"/>
                <a:gd name="connsiteX109" fmla="*/ 2741363 w 4158822"/>
                <a:gd name="connsiteY109" fmla="*/ 2416189 h 2880840"/>
                <a:gd name="connsiteX110" fmla="*/ 2727188 w 4158822"/>
                <a:gd name="connsiteY110" fmla="*/ 2532846 h 2880840"/>
                <a:gd name="connsiteX111" fmla="*/ 2721519 w 4158822"/>
                <a:gd name="connsiteY111" fmla="*/ 2647526 h 2880840"/>
                <a:gd name="connsiteX112" fmla="*/ 2721519 w 4158822"/>
                <a:gd name="connsiteY112" fmla="*/ 2756274 h 2880840"/>
                <a:gd name="connsiteX113" fmla="*/ 2721519 w 4158822"/>
                <a:gd name="connsiteY113" fmla="*/ 2774069 h 2880840"/>
                <a:gd name="connsiteX114" fmla="*/ 2718684 w 4158822"/>
                <a:gd name="connsiteY114" fmla="*/ 2785933 h 2880840"/>
                <a:gd name="connsiteX115" fmla="*/ 2710179 w 4158822"/>
                <a:gd name="connsiteY115" fmla="*/ 2795819 h 2880840"/>
                <a:gd name="connsiteX116" fmla="*/ 2693169 w 4158822"/>
                <a:gd name="connsiteY116" fmla="*/ 2805705 h 2880840"/>
                <a:gd name="connsiteX117" fmla="*/ 2670490 w 4158822"/>
                <a:gd name="connsiteY117" fmla="*/ 2815591 h 2880840"/>
                <a:gd name="connsiteX118" fmla="*/ 2644976 w 4158822"/>
                <a:gd name="connsiteY118" fmla="*/ 2825477 h 2880840"/>
                <a:gd name="connsiteX119" fmla="*/ 2610957 w 4158822"/>
                <a:gd name="connsiteY119" fmla="*/ 2833386 h 2880840"/>
                <a:gd name="connsiteX120" fmla="*/ 2574103 w 4158822"/>
                <a:gd name="connsiteY120" fmla="*/ 2841295 h 2880840"/>
                <a:gd name="connsiteX121" fmla="*/ 2531579 w 4158822"/>
                <a:gd name="connsiteY121" fmla="*/ 2849204 h 2880840"/>
                <a:gd name="connsiteX122" fmla="*/ 2486221 w 4158822"/>
                <a:gd name="connsiteY122" fmla="*/ 2857113 h 2880840"/>
                <a:gd name="connsiteX123" fmla="*/ 2438027 w 4158822"/>
                <a:gd name="connsiteY123" fmla="*/ 2863045 h 2880840"/>
                <a:gd name="connsiteX124" fmla="*/ 2327465 w 4158822"/>
                <a:gd name="connsiteY124" fmla="*/ 2872931 h 2880840"/>
                <a:gd name="connsiteX125" fmla="*/ 2205564 w 4158822"/>
                <a:gd name="connsiteY125" fmla="*/ 2878863 h 2880840"/>
                <a:gd name="connsiteX126" fmla="*/ 2075158 w 4158822"/>
                <a:gd name="connsiteY126" fmla="*/ 2880840 h 2880840"/>
                <a:gd name="connsiteX127" fmla="*/ 1944752 w 4158822"/>
                <a:gd name="connsiteY127" fmla="*/ 2878863 h 2880840"/>
                <a:gd name="connsiteX128" fmla="*/ 1822850 w 4158822"/>
                <a:gd name="connsiteY128" fmla="*/ 2872931 h 2880840"/>
                <a:gd name="connsiteX129" fmla="*/ 1712289 w 4158822"/>
                <a:gd name="connsiteY129" fmla="*/ 2863045 h 2880840"/>
                <a:gd name="connsiteX130" fmla="*/ 1664095 w 4158822"/>
                <a:gd name="connsiteY130" fmla="*/ 2857113 h 2880840"/>
                <a:gd name="connsiteX131" fmla="*/ 1615901 w 4158822"/>
                <a:gd name="connsiteY131" fmla="*/ 2849204 h 2880840"/>
                <a:gd name="connsiteX132" fmla="*/ 1576213 w 4158822"/>
                <a:gd name="connsiteY132" fmla="*/ 2841295 h 2880840"/>
                <a:gd name="connsiteX133" fmla="*/ 1539359 w 4158822"/>
                <a:gd name="connsiteY133" fmla="*/ 2833386 h 2880840"/>
                <a:gd name="connsiteX134" fmla="*/ 1505340 w 4158822"/>
                <a:gd name="connsiteY134" fmla="*/ 2825477 h 2880840"/>
                <a:gd name="connsiteX135" fmla="*/ 1479826 w 4158822"/>
                <a:gd name="connsiteY135" fmla="*/ 2815591 h 2880840"/>
                <a:gd name="connsiteX136" fmla="*/ 1457146 w 4158822"/>
                <a:gd name="connsiteY136" fmla="*/ 2805705 h 2880840"/>
                <a:gd name="connsiteX137" fmla="*/ 1440137 w 4158822"/>
                <a:gd name="connsiteY137" fmla="*/ 2795819 h 2880840"/>
                <a:gd name="connsiteX138" fmla="*/ 1431632 w 4158822"/>
                <a:gd name="connsiteY138" fmla="*/ 2785933 h 2880840"/>
                <a:gd name="connsiteX139" fmla="*/ 1428797 w 4158822"/>
                <a:gd name="connsiteY139" fmla="*/ 2774069 h 2880840"/>
                <a:gd name="connsiteX140" fmla="*/ 1428797 w 4158822"/>
                <a:gd name="connsiteY140" fmla="*/ 2756274 h 2880840"/>
                <a:gd name="connsiteX141" fmla="*/ 1428797 w 4158822"/>
                <a:gd name="connsiteY141" fmla="*/ 2647526 h 2880840"/>
                <a:gd name="connsiteX142" fmla="*/ 1423127 w 4158822"/>
                <a:gd name="connsiteY142" fmla="*/ 2532846 h 2880840"/>
                <a:gd name="connsiteX143" fmla="*/ 1408953 w 4158822"/>
                <a:gd name="connsiteY143" fmla="*/ 2416189 h 2880840"/>
                <a:gd name="connsiteX144" fmla="*/ 1389108 w 4158822"/>
                <a:gd name="connsiteY144" fmla="*/ 2293600 h 2880840"/>
                <a:gd name="connsiteX145" fmla="*/ 1376155 w 4158822"/>
                <a:gd name="connsiteY145" fmla="*/ 2228854 h 2880840"/>
                <a:gd name="connsiteX146" fmla="*/ 1369263 w 4158822"/>
                <a:gd name="connsiteY146" fmla="*/ 2220442 h 2880840"/>
                <a:gd name="connsiteX147" fmla="*/ 1366429 w 4158822"/>
                <a:gd name="connsiteY147" fmla="*/ 2214510 h 2880840"/>
                <a:gd name="connsiteX148" fmla="*/ 1366429 w 4158822"/>
                <a:gd name="connsiteY148" fmla="*/ 2208579 h 2880840"/>
                <a:gd name="connsiteX149" fmla="*/ 1365038 w 4158822"/>
                <a:gd name="connsiteY149" fmla="*/ 2208579 h 2880840"/>
                <a:gd name="connsiteX150" fmla="*/ 1360759 w 4158822"/>
                <a:gd name="connsiteY150" fmla="*/ 2188806 h 2880840"/>
                <a:gd name="connsiteX151" fmla="*/ 1335245 w 4158822"/>
                <a:gd name="connsiteY151" fmla="*/ 2082035 h 2880840"/>
                <a:gd name="connsiteX152" fmla="*/ 1304061 w 4158822"/>
                <a:gd name="connsiteY152" fmla="*/ 1973287 h 2880840"/>
                <a:gd name="connsiteX153" fmla="*/ 1270042 w 4158822"/>
                <a:gd name="connsiteY153" fmla="*/ 1862561 h 2880840"/>
                <a:gd name="connsiteX154" fmla="*/ 1193744 w 4158822"/>
                <a:gd name="connsiteY154" fmla="*/ 1655207 h 2880840"/>
                <a:gd name="connsiteX155" fmla="*/ 1199169 w 4158822"/>
                <a:gd name="connsiteY155" fmla="*/ 1660883 h 2880840"/>
                <a:gd name="connsiteX156" fmla="*/ 1200654 w 4158822"/>
                <a:gd name="connsiteY156" fmla="*/ 1662264 h 2880840"/>
                <a:gd name="connsiteX157" fmla="*/ 1199453 w 4158822"/>
                <a:gd name="connsiteY157" fmla="*/ 1659301 h 2880840"/>
                <a:gd name="connsiteX158" fmla="*/ 1200304 w 4158822"/>
                <a:gd name="connsiteY158" fmla="*/ 1660488 h 2880840"/>
                <a:gd name="connsiteX159" fmla="*/ 1201195 w 4158822"/>
                <a:gd name="connsiteY159" fmla="*/ 1662767 h 2880840"/>
                <a:gd name="connsiteX160" fmla="*/ 1203423 w 4158822"/>
                <a:gd name="connsiteY160" fmla="*/ 1664839 h 2880840"/>
                <a:gd name="connsiteX161" fmla="*/ 1200304 w 4158822"/>
                <a:gd name="connsiteY161" fmla="*/ 1660488 h 2880840"/>
                <a:gd name="connsiteX162" fmla="*/ 1196335 w 4158822"/>
                <a:gd name="connsiteY162" fmla="*/ 1650337 h 2880840"/>
                <a:gd name="connsiteX163" fmla="*/ 1196335 w 4158822"/>
                <a:gd name="connsiteY163" fmla="*/ 1643087 h 2880840"/>
                <a:gd name="connsiteX164" fmla="*/ 1193500 w 4158822"/>
                <a:gd name="connsiteY164" fmla="*/ 1643087 h 2880840"/>
                <a:gd name="connsiteX165" fmla="*/ 1196335 w 4158822"/>
                <a:gd name="connsiteY165" fmla="*/ 1650337 h 2880840"/>
                <a:gd name="connsiteX166" fmla="*/ 1196335 w 4158822"/>
                <a:gd name="connsiteY166" fmla="*/ 1650996 h 2880840"/>
                <a:gd name="connsiteX167" fmla="*/ 1198224 w 4158822"/>
                <a:gd name="connsiteY167" fmla="*/ 1656267 h 2880840"/>
                <a:gd name="connsiteX168" fmla="*/ 1173655 w 4158822"/>
                <a:gd name="connsiteY168" fmla="*/ 1595633 h 2880840"/>
                <a:gd name="connsiteX169" fmla="*/ 1133966 w 4158822"/>
                <a:gd name="connsiteY169" fmla="*/ 1504680 h 2880840"/>
                <a:gd name="connsiteX170" fmla="*/ 1091442 w 4158822"/>
                <a:gd name="connsiteY170" fmla="*/ 1411750 h 2880840"/>
                <a:gd name="connsiteX171" fmla="*/ 1040414 w 4158822"/>
                <a:gd name="connsiteY171" fmla="*/ 1306956 h 2880840"/>
                <a:gd name="connsiteX172" fmla="*/ 983715 w 4158822"/>
                <a:gd name="connsiteY172" fmla="*/ 1204139 h 2880840"/>
                <a:gd name="connsiteX173" fmla="*/ 932894 w 4158822"/>
                <a:gd name="connsiteY173" fmla="*/ 1113214 h 2880840"/>
                <a:gd name="connsiteX174" fmla="*/ 915678 w 4158822"/>
                <a:gd name="connsiteY174" fmla="*/ 1087483 h 2880840"/>
                <a:gd name="connsiteX175" fmla="*/ 912843 w 4158822"/>
                <a:gd name="connsiteY175" fmla="*/ 1087483 h 2880840"/>
                <a:gd name="connsiteX176" fmla="*/ 864649 w 4158822"/>
                <a:gd name="connsiteY176" fmla="*/ 1002461 h 2880840"/>
                <a:gd name="connsiteX177" fmla="*/ 793777 w 4158822"/>
                <a:gd name="connsiteY177" fmla="*/ 891736 h 2880840"/>
                <a:gd name="connsiteX178" fmla="*/ 722904 w 4158822"/>
                <a:gd name="connsiteY178" fmla="*/ 784965 h 2880840"/>
                <a:gd name="connsiteX179" fmla="*/ 646361 w 4158822"/>
                <a:gd name="connsiteY179" fmla="*/ 682149 h 2880840"/>
                <a:gd name="connsiteX180" fmla="*/ 569818 w 4158822"/>
                <a:gd name="connsiteY180" fmla="*/ 583287 h 2880840"/>
                <a:gd name="connsiteX181" fmla="*/ 515092 w 4158822"/>
                <a:gd name="connsiteY181" fmla="*/ 512674 h 2880840"/>
                <a:gd name="connsiteX182" fmla="*/ 470596 w 4158822"/>
                <a:gd name="connsiteY182" fmla="*/ 462674 h 2880840"/>
                <a:gd name="connsiteX183" fmla="*/ 416732 w 4158822"/>
                <a:gd name="connsiteY183" fmla="*/ 401379 h 2880840"/>
                <a:gd name="connsiteX184" fmla="*/ 362869 w 4158822"/>
                <a:gd name="connsiteY184" fmla="*/ 342062 h 2880840"/>
                <a:gd name="connsiteX185" fmla="*/ 309006 w 4158822"/>
                <a:gd name="connsiteY185" fmla="*/ 282745 h 2880840"/>
                <a:gd name="connsiteX186" fmla="*/ 252307 w 4158822"/>
                <a:gd name="connsiteY186" fmla="*/ 227382 h 2880840"/>
                <a:gd name="connsiteX187" fmla="*/ 195609 w 4158822"/>
                <a:gd name="connsiteY187" fmla="*/ 172020 h 2880840"/>
                <a:gd name="connsiteX188" fmla="*/ 141746 w 4158822"/>
                <a:gd name="connsiteY188" fmla="*/ 120611 h 2880840"/>
                <a:gd name="connsiteX189" fmla="*/ 85047 w 4158822"/>
                <a:gd name="connsiteY189" fmla="*/ 69203 h 2880840"/>
                <a:gd name="connsiteX190" fmla="*/ 28349 w 4158822"/>
                <a:gd name="connsiteY190" fmla="*/ 21749 h 2880840"/>
                <a:gd name="connsiteX191" fmla="*/ 0 w 4158822"/>
                <a:gd name="connsiteY191" fmla="*/ 0 h 2880840"/>
                <a:gd name="connsiteX192" fmla="*/ 39689 w 4158822"/>
                <a:gd name="connsiteY192" fmla="*/ 15818 h 2880840"/>
                <a:gd name="connsiteX193" fmla="*/ 96387 w 4158822"/>
                <a:gd name="connsiteY193" fmla="*/ 31636 h 2880840"/>
                <a:gd name="connsiteX194" fmla="*/ 164425 w 4158822"/>
                <a:gd name="connsiteY194" fmla="*/ 47453 h 2880840"/>
                <a:gd name="connsiteX195" fmla="*/ 246637 w 4158822"/>
                <a:gd name="connsiteY195" fmla="*/ 61294 h 2880840"/>
                <a:gd name="connsiteX196" fmla="*/ 337355 w 4158822"/>
                <a:gd name="connsiteY196" fmla="*/ 75135 h 2880840"/>
                <a:gd name="connsiteX197" fmla="*/ 439412 w 4158822"/>
                <a:gd name="connsiteY197" fmla="*/ 88976 h 2880840"/>
                <a:gd name="connsiteX198" fmla="*/ 549974 w 4158822"/>
                <a:gd name="connsiteY198" fmla="*/ 100839 h 2880840"/>
                <a:gd name="connsiteX199" fmla="*/ 671875 w 4158822"/>
                <a:gd name="connsiteY199" fmla="*/ 112702 h 2880840"/>
                <a:gd name="connsiteX200" fmla="*/ 802281 w 4158822"/>
                <a:gd name="connsiteY200" fmla="*/ 124566 h 2880840"/>
                <a:gd name="connsiteX201" fmla="*/ 938357 w 4158822"/>
                <a:gd name="connsiteY201" fmla="*/ 132475 h 2880840"/>
                <a:gd name="connsiteX202" fmla="*/ 1082938 w 4158822"/>
                <a:gd name="connsiteY202" fmla="*/ 142361 h 2880840"/>
                <a:gd name="connsiteX203" fmla="*/ 1236024 w 4158822"/>
                <a:gd name="connsiteY203" fmla="*/ 148293 h 2880840"/>
                <a:gd name="connsiteX204" fmla="*/ 1394779 w 4158822"/>
                <a:gd name="connsiteY204" fmla="*/ 154224 h 2880840"/>
                <a:gd name="connsiteX205" fmla="*/ 1559204 w 4158822"/>
                <a:gd name="connsiteY205" fmla="*/ 160156 h 2880840"/>
                <a:gd name="connsiteX206" fmla="*/ 1729299 w 4158822"/>
                <a:gd name="connsiteY206" fmla="*/ 164111 h 2880840"/>
                <a:gd name="connsiteX207" fmla="*/ 1902229 w 4158822"/>
                <a:gd name="connsiteY207" fmla="*/ 166088 h 2880840"/>
                <a:gd name="connsiteX208" fmla="*/ 2080829 w 4158822"/>
                <a:gd name="connsiteY208" fmla="*/ 166088 h 2880840"/>
                <a:gd name="connsiteX209" fmla="*/ 2256593 w 4158822"/>
                <a:gd name="connsiteY209" fmla="*/ 166088 h 2880840"/>
                <a:gd name="connsiteX210" fmla="*/ 2432358 w 4158822"/>
                <a:gd name="connsiteY210" fmla="*/ 164111 h 2880840"/>
                <a:gd name="connsiteX211" fmla="*/ 2599618 w 4158822"/>
                <a:gd name="connsiteY211" fmla="*/ 160156 h 2880840"/>
                <a:gd name="connsiteX212" fmla="*/ 2764043 w 4158822"/>
                <a:gd name="connsiteY212" fmla="*/ 154224 h 2880840"/>
                <a:gd name="connsiteX213" fmla="*/ 2922799 w 4158822"/>
                <a:gd name="connsiteY213" fmla="*/ 148293 h 2880840"/>
                <a:gd name="connsiteX214" fmla="*/ 3075884 w 4158822"/>
                <a:gd name="connsiteY214" fmla="*/ 142361 h 2880840"/>
                <a:gd name="connsiteX215" fmla="*/ 3220465 w 4158822"/>
                <a:gd name="connsiteY215" fmla="*/ 132475 h 2880840"/>
                <a:gd name="connsiteX216" fmla="*/ 3359376 w 4158822"/>
                <a:gd name="connsiteY216" fmla="*/ 124566 h 2880840"/>
                <a:gd name="connsiteX217" fmla="*/ 3486947 w 4158822"/>
                <a:gd name="connsiteY217" fmla="*/ 112702 h 2880840"/>
                <a:gd name="connsiteX218" fmla="*/ 3608848 w 4158822"/>
                <a:gd name="connsiteY218" fmla="*/ 100839 h 2880840"/>
                <a:gd name="connsiteX219" fmla="*/ 3719410 w 4158822"/>
                <a:gd name="connsiteY219" fmla="*/ 88976 h 2880840"/>
                <a:gd name="connsiteX220" fmla="*/ 3821467 w 4158822"/>
                <a:gd name="connsiteY220" fmla="*/ 75135 h 2880840"/>
                <a:gd name="connsiteX221" fmla="*/ 3915019 w 4158822"/>
                <a:gd name="connsiteY221" fmla="*/ 61295 h 2880840"/>
                <a:gd name="connsiteX222" fmla="*/ 3994397 w 4158822"/>
                <a:gd name="connsiteY222" fmla="*/ 47454 h 2880840"/>
                <a:gd name="connsiteX223" fmla="*/ 4062435 w 4158822"/>
                <a:gd name="connsiteY223" fmla="*/ 31636 h 2880840"/>
                <a:gd name="connsiteX224" fmla="*/ 4119133 w 4158822"/>
                <a:gd name="connsiteY224" fmla="*/ 15818 h 2880840"/>
                <a:gd name="connsiteX225" fmla="*/ 4158822 w 4158822"/>
                <a:gd name="connsiteY225"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14623 w 4158822"/>
                <a:gd name="connsiteY13" fmla="*/ 1229844 h 2880840"/>
                <a:gd name="connsiteX14" fmla="*/ 1414624 w 4158822"/>
                <a:gd name="connsiteY14" fmla="*/ 1229844 h 2880840"/>
                <a:gd name="connsiteX15" fmla="*/ 1414623 w 4158822"/>
                <a:gd name="connsiteY15" fmla="*/ 1229844 h 2880840"/>
                <a:gd name="connsiteX16" fmla="*/ 1550688 w 4158822"/>
                <a:gd name="connsiteY16" fmla="*/ 2294586 h 2880840"/>
                <a:gd name="connsiteX17" fmla="*/ 1528019 w 4158822"/>
                <a:gd name="connsiteY17" fmla="*/ 2289645 h 2880840"/>
                <a:gd name="connsiteX18" fmla="*/ 1488330 w 4158822"/>
                <a:gd name="connsiteY18" fmla="*/ 2279759 h 2880840"/>
                <a:gd name="connsiteX19" fmla="*/ 1476051 w 4158822"/>
                <a:gd name="connsiteY19" fmla="*/ 2276466 h 2880840"/>
                <a:gd name="connsiteX20" fmla="*/ 1491165 w 4158822"/>
                <a:gd name="connsiteY20" fmla="*/ 2281736 h 2880840"/>
                <a:gd name="connsiteX21" fmla="*/ 1533689 w 4158822"/>
                <a:gd name="connsiteY21" fmla="*/ 2291622 h 2880840"/>
                <a:gd name="connsiteX22" fmla="*/ 1550688 w 4158822"/>
                <a:gd name="connsiteY22" fmla="*/ 2294586 h 2880840"/>
                <a:gd name="connsiteX23" fmla="*/ 1669751 w 4158822"/>
                <a:gd name="connsiteY23" fmla="*/ 2314099 h 2880840"/>
                <a:gd name="connsiteX24" fmla="*/ 1624406 w 4158822"/>
                <a:gd name="connsiteY24" fmla="*/ 2307441 h 2880840"/>
                <a:gd name="connsiteX25" fmla="*/ 1596583 w 4158822"/>
                <a:gd name="connsiteY25" fmla="*/ 2303128 h 2880840"/>
                <a:gd name="connsiteX26" fmla="*/ 1627241 w 4158822"/>
                <a:gd name="connsiteY26" fmla="*/ 2309418 h 2880840"/>
                <a:gd name="connsiteX27" fmla="*/ 1669751 w 4158822"/>
                <a:gd name="connsiteY27" fmla="*/ 2314099 h 2880840"/>
                <a:gd name="connsiteX28" fmla="*/ 2553734 w 4158822"/>
                <a:gd name="connsiteY28" fmla="*/ 2303128 h 2880840"/>
                <a:gd name="connsiteX29" fmla="*/ 2525910 w 4158822"/>
                <a:gd name="connsiteY29" fmla="*/ 2307441 h 2880840"/>
                <a:gd name="connsiteX30" fmla="*/ 2480564 w 4158822"/>
                <a:gd name="connsiteY30" fmla="*/ 2314099 h 2880840"/>
                <a:gd name="connsiteX31" fmla="*/ 2523074 w 4158822"/>
                <a:gd name="connsiteY31" fmla="*/ 2309418 h 2880840"/>
                <a:gd name="connsiteX32" fmla="*/ 2553734 w 4158822"/>
                <a:gd name="connsiteY32" fmla="*/ 2303128 h 2880840"/>
                <a:gd name="connsiteX33" fmla="*/ 2674265 w 4158822"/>
                <a:gd name="connsiteY33" fmla="*/ 2276465 h 2880840"/>
                <a:gd name="connsiteX34" fmla="*/ 2661986 w 4158822"/>
                <a:gd name="connsiteY34" fmla="*/ 2279759 h 2880840"/>
                <a:gd name="connsiteX35" fmla="*/ 2622297 w 4158822"/>
                <a:gd name="connsiteY35" fmla="*/ 2289645 h 2880840"/>
                <a:gd name="connsiteX36" fmla="*/ 2599627 w 4158822"/>
                <a:gd name="connsiteY36" fmla="*/ 2294586 h 2880840"/>
                <a:gd name="connsiteX37" fmla="*/ 2616627 w 4158822"/>
                <a:gd name="connsiteY37" fmla="*/ 2291622 h 2880840"/>
                <a:gd name="connsiteX38" fmla="*/ 2659150 w 4158822"/>
                <a:gd name="connsiteY38" fmla="*/ 2281736 h 2880840"/>
                <a:gd name="connsiteX39" fmla="*/ 2674265 w 4158822"/>
                <a:gd name="connsiteY39" fmla="*/ 2276465 h 2880840"/>
                <a:gd name="connsiteX40" fmla="*/ 2735685 w 4158822"/>
                <a:gd name="connsiteY40" fmla="*/ 2254059 h 2880840"/>
                <a:gd name="connsiteX41" fmla="*/ 2727189 w 4158822"/>
                <a:gd name="connsiteY41" fmla="*/ 2258010 h 2880840"/>
                <a:gd name="connsiteX42" fmla="*/ 2716563 w 4158822"/>
                <a:gd name="connsiteY42" fmla="*/ 2262457 h 2880840"/>
                <a:gd name="connsiteX43" fmla="*/ 2724353 w 4158822"/>
                <a:gd name="connsiteY43" fmla="*/ 2259987 h 2880840"/>
                <a:gd name="connsiteX44" fmla="*/ 2735685 w 4158822"/>
                <a:gd name="connsiteY44" fmla="*/ 2254059 h 2880840"/>
                <a:gd name="connsiteX45" fmla="*/ 2952092 w 4158822"/>
                <a:gd name="connsiteY45" fmla="*/ 1656270 h 2880840"/>
                <a:gd name="connsiteX46" fmla="*/ 2951148 w 4158822"/>
                <a:gd name="connsiteY46" fmla="*/ 1658905 h 2880840"/>
                <a:gd name="connsiteX47" fmla="*/ 2950864 w 4158822"/>
                <a:gd name="connsiteY47" fmla="*/ 1659301 h 2880840"/>
                <a:gd name="connsiteX48" fmla="*/ 2952092 w 4158822"/>
                <a:gd name="connsiteY48" fmla="*/ 1656270 h 2880840"/>
                <a:gd name="connsiteX49" fmla="*/ 2962487 w 4158822"/>
                <a:gd name="connsiteY49" fmla="*/ 1639133 h 2880840"/>
                <a:gd name="connsiteX50" fmla="*/ 2959652 w 4158822"/>
                <a:gd name="connsiteY50" fmla="*/ 1647042 h 2880840"/>
                <a:gd name="connsiteX51" fmla="*/ 2956817 w 4158822"/>
                <a:gd name="connsiteY51" fmla="*/ 1654951 h 2880840"/>
                <a:gd name="connsiteX52" fmla="*/ 2956572 w 4158822"/>
                <a:gd name="connsiteY52" fmla="*/ 1655207 h 2880840"/>
                <a:gd name="connsiteX53" fmla="*/ 2962487 w 4158822"/>
                <a:gd name="connsiteY53" fmla="*/ 1639133 h 2880840"/>
                <a:gd name="connsiteX54" fmla="*/ 4158822 w 4158822"/>
                <a:gd name="connsiteY54" fmla="*/ 0 h 2880840"/>
                <a:gd name="connsiteX55" fmla="*/ 4133308 w 4158822"/>
                <a:gd name="connsiteY55" fmla="*/ 21750 h 2880840"/>
                <a:gd name="connsiteX56" fmla="*/ 4076609 w 4158822"/>
                <a:gd name="connsiteY56" fmla="*/ 69204 h 2880840"/>
                <a:gd name="connsiteX57" fmla="*/ 4019911 w 4158822"/>
                <a:gd name="connsiteY57" fmla="*/ 120612 h 2880840"/>
                <a:gd name="connsiteX58" fmla="*/ 3963213 w 4158822"/>
                <a:gd name="connsiteY58" fmla="*/ 172020 h 2880840"/>
                <a:gd name="connsiteX59" fmla="*/ 3906515 w 4158822"/>
                <a:gd name="connsiteY59" fmla="*/ 227383 h 2880840"/>
                <a:gd name="connsiteX60" fmla="*/ 3852651 w 4158822"/>
                <a:gd name="connsiteY60" fmla="*/ 282745 h 2880840"/>
                <a:gd name="connsiteX61" fmla="*/ 3795953 w 4158822"/>
                <a:gd name="connsiteY61" fmla="*/ 342063 h 2880840"/>
                <a:gd name="connsiteX62" fmla="*/ 3742089 w 4158822"/>
                <a:gd name="connsiteY62" fmla="*/ 401380 h 2880840"/>
                <a:gd name="connsiteX63" fmla="*/ 3688226 w 4158822"/>
                <a:gd name="connsiteY63" fmla="*/ 462674 h 2880840"/>
                <a:gd name="connsiteX64" fmla="*/ 3642867 w 4158822"/>
                <a:gd name="connsiteY64" fmla="*/ 520014 h 2880840"/>
                <a:gd name="connsiteX65" fmla="*/ 3608848 w 4158822"/>
                <a:gd name="connsiteY65" fmla="*/ 557582 h 2880840"/>
                <a:gd name="connsiteX66" fmla="*/ 3595675 w 4158822"/>
                <a:gd name="connsiteY66" fmla="*/ 563707 h 2880840"/>
                <a:gd name="connsiteX67" fmla="*/ 3580500 w 4158822"/>
                <a:gd name="connsiteY67" fmla="*/ 583287 h 2880840"/>
                <a:gd name="connsiteX68" fmla="*/ 3503957 w 4158822"/>
                <a:gd name="connsiteY68" fmla="*/ 682149 h 2880840"/>
                <a:gd name="connsiteX69" fmla="*/ 3427414 w 4158822"/>
                <a:gd name="connsiteY69" fmla="*/ 784965 h 2880840"/>
                <a:gd name="connsiteX70" fmla="*/ 3356541 w 4158822"/>
                <a:gd name="connsiteY70" fmla="*/ 891736 h 2880840"/>
                <a:gd name="connsiteX71" fmla="*/ 3285668 w 4158822"/>
                <a:gd name="connsiteY71" fmla="*/ 1002461 h 2880840"/>
                <a:gd name="connsiteX72" fmla="*/ 3237475 w 4158822"/>
                <a:gd name="connsiteY72" fmla="*/ 1087483 h 2880840"/>
                <a:gd name="connsiteX73" fmla="*/ 3234640 w 4158822"/>
                <a:gd name="connsiteY73" fmla="*/ 1087483 h 2880840"/>
                <a:gd name="connsiteX74" fmla="*/ 3217417 w 4158822"/>
                <a:gd name="connsiteY74" fmla="*/ 1113223 h 2880840"/>
                <a:gd name="connsiteX75" fmla="*/ 3166601 w 4158822"/>
                <a:gd name="connsiteY75" fmla="*/ 1204139 h 2880840"/>
                <a:gd name="connsiteX76" fmla="*/ 3109903 w 4158822"/>
                <a:gd name="connsiteY76" fmla="*/ 1306956 h 2880840"/>
                <a:gd name="connsiteX77" fmla="*/ 3058874 w 4158822"/>
                <a:gd name="connsiteY77" fmla="*/ 1411750 h 2880840"/>
                <a:gd name="connsiteX78" fmla="*/ 3016351 w 4158822"/>
                <a:gd name="connsiteY78" fmla="*/ 1504680 h 2880840"/>
                <a:gd name="connsiteX79" fmla="*/ 2976662 w 4158822"/>
                <a:gd name="connsiteY79" fmla="*/ 1595633 h 2880840"/>
                <a:gd name="connsiteX80" fmla="*/ 2952092 w 4158822"/>
                <a:gd name="connsiteY80" fmla="*/ 1656270 h 2880840"/>
                <a:gd name="connsiteX81" fmla="*/ 2953982 w 4158822"/>
                <a:gd name="connsiteY81" fmla="*/ 1650996 h 2880840"/>
                <a:gd name="connsiteX82" fmla="*/ 2953982 w 4158822"/>
                <a:gd name="connsiteY82" fmla="*/ 1650337 h 2880840"/>
                <a:gd name="connsiteX83" fmla="*/ 2956817 w 4158822"/>
                <a:gd name="connsiteY83" fmla="*/ 1643087 h 2880840"/>
                <a:gd name="connsiteX84" fmla="*/ 2953982 w 4158822"/>
                <a:gd name="connsiteY84" fmla="*/ 1643087 h 2880840"/>
                <a:gd name="connsiteX85" fmla="*/ 2953982 w 4158822"/>
                <a:gd name="connsiteY85" fmla="*/ 1650337 h 2880840"/>
                <a:gd name="connsiteX86" fmla="*/ 2950013 w 4158822"/>
                <a:gd name="connsiteY86" fmla="*/ 1660487 h 2880840"/>
                <a:gd name="connsiteX87" fmla="*/ 2946896 w 4158822"/>
                <a:gd name="connsiteY87" fmla="*/ 1664836 h 2880840"/>
                <a:gd name="connsiteX88" fmla="*/ 2949123 w 4158822"/>
                <a:gd name="connsiteY88" fmla="*/ 1662766 h 2880840"/>
                <a:gd name="connsiteX89" fmla="*/ 2950013 w 4158822"/>
                <a:gd name="connsiteY89" fmla="*/ 1660487 h 2880840"/>
                <a:gd name="connsiteX90" fmla="*/ 2950864 w 4158822"/>
                <a:gd name="connsiteY90" fmla="*/ 1659301 h 2880840"/>
                <a:gd name="connsiteX91" fmla="*/ 2949664 w 4158822"/>
                <a:gd name="connsiteY91" fmla="*/ 1662262 h 2880840"/>
                <a:gd name="connsiteX92" fmla="*/ 2951147 w 4158822"/>
                <a:gd name="connsiteY92" fmla="*/ 1660883 h 2880840"/>
                <a:gd name="connsiteX93" fmla="*/ 2956572 w 4158822"/>
                <a:gd name="connsiteY93" fmla="*/ 1655207 h 2880840"/>
                <a:gd name="connsiteX94" fmla="*/ 2880274 w 4158822"/>
                <a:gd name="connsiteY94" fmla="*/ 1862561 h 2880840"/>
                <a:gd name="connsiteX95" fmla="*/ 2843420 w 4158822"/>
                <a:gd name="connsiteY95" fmla="*/ 1973287 h 2880840"/>
                <a:gd name="connsiteX96" fmla="*/ 2815071 w 4158822"/>
                <a:gd name="connsiteY96" fmla="*/ 2082035 h 2880840"/>
                <a:gd name="connsiteX97" fmla="*/ 2789557 w 4158822"/>
                <a:gd name="connsiteY97" fmla="*/ 2188806 h 2880840"/>
                <a:gd name="connsiteX98" fmla="*/ 2766878 w 4158822"/>
                <a:gd name="connsiteY98" fmla="*/ 2293600 h 2880840"/>
                <a:gd name="connsiteX99" fmla="*/ 2781846 w 4158822"/>
                <a:gd name="connsiteY99" fmla="*/ 2218782 h 2880840"/>
                <a:gd name="connsiteX100" fmla="*/ 2783887 w 4158822"/>
                <a:gd name="connsiteY100" fmla="*/ 2214510 h 2880840"/>
                <a:gd name="connsiteX101" fmla="*/ 2783887 w 4158822"/>
                <a:gd name="connsiteY101" fmla="*/ 2208579 h 2880840"/>
                <a:gd name="connsiteX102" fmla="*/ 2781846 w 4158822"/>
                <a:gd name="connsiteY102" fmla="*/ 2218782 h 2880840"/>
                <a:gd name="connsiteX103" fmla="*/ 2781052 w 4158822"/>
                <a:gd name="connsiteY103" fmla="*/ 2220442 h 2880840"/>
                <a:gd name="connsiteX104" fmla="*/ 2774160 w 4158822"/>
                <a:gd name="connsiteY104" fmla="*/ 2228854 h 2880840"/>
                <a:gd name="connsiteX105" fmla="*/ 2761207 w 4158822"/>
                <a:gd name="connsiteY105" fmla="*/ 2293600 h 2880840"/>
                <a:gd name="connsiteX106" fmla="*/ 2741363 w 4158822"/>
                <a:gd name="connsiteY106" fmla="*/ 2416189 h 2880840"/>
                <a:gd name="connsiteX107" fmla="*/ 2727188 w 4158822"/>
                <a:gd name="connsiteY107" fmla="*/ 2532846 h 2880840"/>
                <a:gd name="connsiteX108" fmla="*/ 2721519 w 4158822"/>
                <a:gd name="connsiteY108" fmla="*/ 2647526 h 2880840"/>
                <a:gd name="connsiteX109" fmla="*/ 2721519 w 4158822"/>
                <a:gd name="connsiteY109" fmla="*/ 2756274 h 2880840"/>
                <a:gd name="connsiteX110" fmla="*/ 2721519 w 4158822"/>
                <a:gd name="connsiteY110" fmla="*/ 2774069 h 2880840"/>
                <a:gd name="connsiteX111" fmla="*/ 2718684 w 4158822"/>
                <a:gd name="connsiteY111" fmla="*/ 2785933 h 2880840"/>
                <a:gd name="connsiteX112" fmla="*/ 2710179 w 4158822"/>
                <a:gd name="connsiteY112" fmla="*/ 2795819 h 2880840"/>
                <a:gd name="connsiteX113" fmla="*/ 2693169 w 4158822"/>
                <a:gd name="connsiteY113" fmla="*/ 2805705 h 2880840"/>
                <a:gd name="connsiteX114" fmla="*/ 2670490 w 4158822"/>
                <a:gd name="connsiteY114" fmla="*/ 2815591 h 2880840"/>
                <a:gd name="connsiteX115" fmla="*/ 2644976 w 4158822"/>
                <a:gd name="connsiteY115" fmla="*/ 2825477 h 2880840"/>
                <a:gd name="connsiteX116" fmla="*/ 2610957 w 4158822"/>
                <a:gd name="connsiteY116" fmla="*/ 2833386 h 2880840"/>
                <a:gd name="connsiteX117" fmla="*/ 2574103 w 4158822"/>
                <a:gd name="connsiteY117" fmla="*/ 2841295 h 2880840"/>
                <a:gd name="connsiteX118" fmla="*/ 2531579 w 4158822"/>
                <a:gd name="connsiteY118" fmla="*/ 2849204 h 2880840"/>
                <a:gd name="connsiteX119" fmla="*/ 2486221 w 4158822"/>
                <a:gd name="connsiteY119" fmla="*/ 2857113 h 2880840"/>
                <a:gd name="connsiteX120" fmla="*/ 2438027 w 4158822"/>
                <a:gd name="connsiteY120" fmla="*/ 2863045 h 2880840"/>
                <a:gd name="connsiteX121" fmla="*/ 2327465 w 4158822"/>
                <a:gd name="connsiteY121" fmla="*/ 2872931 h 2880840"/>
                <a:gd name="connsiteX122" fmla="*/ 2205564 w 4158822"/>
                <a:gd name="connsiteY122" fmla="*/ 2878863 h 2880840"/>
                <a:gd name="connsiteX123" fmla="*/ 2075158 w 4158822"/>
                <a:gd name="connsiteY123" fmla="*/ 2880840 h 2880840"/>
                <a:gd name="connsiteX124" fmla="*/ 1944752 w 4158822"/>
                <a:gd name="connsiteY124" fmla="*/ 2878863 h 2880840"/>
                <a:gd name="connsiteX125" fmla="*/ 1822850 w 4158822"/>
                <a:gd name="connsiteY125" fmla="*/ 2872931 h 2880840"/>
                <a:gd name="connsiteX126" fmla="*/ 1712289 w 4158822"/>
                <a:gd name="connsiteY126" fmla="*/ 2863045 h 2880840"/>
                <a:gd name="connsiteX127" fmla="*/ 1664095 w 4158822"/>
                <a:gd name="connsiteY127" fmla="*/ 2857113 h 2880840"/>
                <a:gd name="connsiteX128" fmla="*/ 1615901 w 4158822"/>
                <a:gd name="connsiteY128" fmla="*/ 2849204 h 2880840"/>
                <a:gd name="connsiteX129" fmla="*/ 1576213 w 4158822"/>
                <a:gd name="connsiteY129" fmla="*/ 2841295 h 2880840"/>
                <a:gd name="connsiteX130" fmla="*/ 1539359 w 4158822"/>
                <a:gd name="connsiteY130" fmla="*/ 2833386 h 2880840"/>
                <a:gd name="connsiteX131" fmla="*/ 1505340 w 4158822"/>
                <a:gd name="connsiteY131" fmla="*/ 2825477 h 2880840"/>
                <a:gd name="connsiteX132" fmla="*/ 1479826 w 4158822"/>
                <a:gd name="connsiteY132" fmla="*/ 2815591 h 2880840"/>
                <a:gd name="connsiteX133" fmla="*/ 1457146 w 4158822"/>
                <a:gd name="connsiteY133" fmla="*/ 2805705 h 2880840"/>
                <a:gd name="connsiteX134" fmla="*/ 1440137 w 4158822"/>
                <a:gd name="connsiteY134" fmla="*/ 2795819 h 2880840"/>
                <a:gd name="connsiteX135" fmla="*/ 1431632 w 4158822"/>
                <a:gd name="connsiteY135" fmla="*/ 2785933 h 2880840"/>
                <a:gd name="connsiteX136" fmla="*/ 1428797 w 4158822"/>
                <a:gd name="connsiteY136" fmla="*/ 2774069 h 2880840"/>
                <a:gd name="connsiteX137" fmla="*/ 1428797 w 4158822"/>
                <a:gd name="connsiteY137" fmla="*/ 2756274 h 2880840"/>
                <a:gd name="connsiteX138" fmla="*/ 1428797 w 4158822"/>
                <a:gd name="connsiteY138" fmla="*/ 2647526 h 2880840"/>
                <a:gd name="connsiteX139" fmla="*/ 1423127 w 4158822"/>
                <a:gd name="connsiteY139" fmla="*/ 2532846 h 2880840"/>
                <a:gd name="connsiteX140" fmla="*/ 1408953 w 4158822"/>
                <a:gd name="connsiteY140" fmla="*/ 2416189 h 2880840"/>
                <a:gd name="connsiteX141" fmla="*/ 1389108 w 4158822"/>
                <a:gd name="connsiteY141" fmla="*/ 2293600 h 2880840"/>
                <a:gd name="connsiteX142" fmla="*/ 1376155 w 4158822"/>
                <a:gd name="connsiteY142" fmla="*/ 2228854 h 2880840"/>
                <a:gd name="connsiteX143" fmla="*/ 1369263 w 4158822"/>
                <a:gd name="connsiteY143" fmla="*/ 2220442 h 2880840"/>
                <a:gd name="connsiteX144" fmla="*/ 1366429 w 4158822"/>
                <a:gd name="connsiteY144" fmla="*/ 2214510 h 2880840"/>
                <a:gd name="connsiteX145" fmla="*/ 1366429 w 4158822"/>
                <a:gd name="connsiteY145" fmla="*/ 2208579 h 2880840"/>
                <a:gd name="connsiteX146" fmla="*/ 1365038 w 4158822"/>
                <a:gd name="connsiteY146" fmla="*/ 2208579 h 2880840"/>
                <a:gd name="connsiteX147" fmla="*/ 1360759 w 4158822"/>
                <a:gd name="connsiteY147" fmla="*/ 2188806 h 2880840"/>
                <a:gd name="connsiteX148" fmla="*/ 1335245 w 4158822"/>
                <a:gd name="connsiteY148" fmla="*/ 2082035 h 2880840"/>
                <a:gd name="connsiteX149" fmla="*/ 1304061 w 4158822"/>
                <a:gd name="connsiteY149" fmla="*/ 1973287 h 2880840"/>
                <a:gd name="connsiteX150" fmla="*/ 1270042 w 4158822"/>
                <a:gd name="connsiteY150" fmla="*/ 1862561 h 2880840"/>
                <a:gd name="connsiteX151" fmla="*/ 1193744 w 4158822"/>
                <a:gd name="connsiteY151" fmla="*/ 1655207 h 2880840"/>
                <a:gd name="connsiteX152" fmla="*/ 1199169 w 4158822"/>
                <a:gd name="connsiteY152" fmla="*/ 1660883 h 2880840"/>
                <a:gd name="connsiteX153" fmla="*/ 1200654 w 4158822"/>
                <a:gd name="connsiteY153" fmla="*/ 1662264 h 2880840"/>
                <a:gd name="connsiteX154" fmla="*/ 1199453 w 4158822"/>
                <a:gd name="connsiteY154" fmla="*/ 1659301 h 2880840"/>
                <a:gd name="connsiteX155" fmla="*/ 1200304 w 4158822"/>
                <a:gd name="connsiteY155" fmla="*/ 1660488 h 2880840"/>
                <a:gd name="connsiteX156" fmla="*/ 1201195 w 4158822"/>
                <a:gd name="connsiteY156" fmla="*/ 1662767 h 2880840"/>
                <a:gd name="connsiteX157" fmla="*/ 1203423 w 4158822"/>
                <a:gd name="connsiteY157" fmla="*/ 1664839 h 2880840"/>
                <a:gd name="connsiteX158" fmla="*/ 1200304 w 4158822"/>
                <a:gd name="connsiteY158" fmla="*/ 1660488 h 2880840"/>
                <a:gd name="connsiteX159" fmla="*/ 1196335 w 4158822"/>
                <a:gd name="connsiteY159" fmla="*/ 1650337 h 2880840"/>
                <a:gd name="connsiteX160" fmla="*/ 1196335 w 4158822"/>
                <a:gd name="connsiteY160" fmla="*/ 1643087 h 2880840"/>
                <a:gd name="connsiteX161" fmla="*/ 1193500 w 4158822"/>
                <a:gd name="connsiteY161" fmla="*/ 1643087 h 2880840"/>
                <a:gd name="connsiteX162" fmla="*/ 1196335 w 4158822"/>
                <a:gd name="connsiteY162" fmla="*/ 1650337 h 2880840"/>
                <a:gd name="connsiteX163" fmla="*/ 1196335 w 4158822"/>
                <a:gd name="connsiteY163" fmla="*/ 1650996 h 2880840"/>
                <a:gd name="connsiteX164" fmla="*/ 1198224 w 4158822"/>
                <a:gd name="connsiteY164" fmla="*/ 1656267 h 2880840"/>
                <a:gd name="connsiteX165" fmla="*/ 1173655 w 4158822"/>
                <a:gd name="connsiteY165" fmla="*/ 1595633 h 2880840"/>
                <a:gd name="connsiteX166" fmla="*/ 1133966 w 4158822"/>
                <a:gd name="connsiteY166" fmla="*/ 1504680 h 2880840"/>
                <a:gd name="connsiteX167" fmla="*/ 1091442 w 4158822"/>
                <a:gd name="connsiteY167" fmla="*/ 1411750 h 2880840"/>
                <a:gd name="connsiteX168" fmla="*/ 1040414 w 4158822"/>
                <a:gd name="connsiteY168" fmla="*/ 1306956 h 2880840"/>
                <a:gd name="connsiteX169" fmla="*/ 983715 w 4158822"/>
                <a:gd name="connsiteY169" fmla="*/ 1204139 h 2880840"/>
                <a:gd name="connsiteX170" fmla="*/ 932894 w 4158822"/>
                <a:gd name="connsiteY170" fmla="*/ 1113214 h 2880840"/>
                <a:gd name="connsiteX171" fmla="*/ 915678 w 4158822"/>
                <a:gd name="connsiteY171" fmla="*/ 1087483 h 2880840"/>
                <a:gd name="connsiteX172" fmla="*/ 912843 w 4158822"/>
                <a:gd name="connsiteY172" fmla="*/ 1087483 h 2880840"/>
                <a:gd name="connsiteX173" fmla="*/ 864649 w 4158822"/>
                <a:gd name="connsiteY173" fmla="*/ 1002461 h 2880840"/>
                <a:gd name="connsiteX174" fmla="*/ 793777 w 4158822"/>
                <a:gd name="connsiteY174" fmla="*/ 891736 h 2880840"/>
                <a:gd name="connsiteX175" fmla="*/ 722904 w 4158822"/>
                <a:gd name="connsiteY175" fmla="*/ 784965 h 2880840"/>
                <a:gd name="connsiteX176" fmla="*/ 646361 w 4158822"/>
                <a:gd name="connsiteY176" fmla="*/ 682149 h 2880840"/>
                <a:gd name="connsiteX177" fmla="*/ 569818 w 4158822"/>
                <a:gd name="connsiteY177" fmla="*/ 583287 h 2880840"/>
                <a:gd name="connsiteX178" fmla="*/ 515092 w 4158822"/>
                <a:gd name="connsiteY178" fmla="*/ 512674 h 2880840"/>
                <a:gd name="connsiteX179" fmla="*/ 470596 w 4158822"/>
                <a:gd name="connsiteY179" fmla="*/ 462674 h 2880840"/>
                <a:gd name="connsiteX180" fmla="*/ 416732 w 4158822"/>
                <a:gd name="connsiteY180" fmla="*/ 401379 h 2880840"/>
                <a:gd name="connsiteX181" fmla="*/ 362869 w 4158822"/>
                <a:gd name="connsiteY181" fmla="*/ 342062 h 2880840"/>
                <a:gd name="connsiteX182" fmla="*/ 309006 w 4158822"/>
                <a:gd name="connsiteY182" fmla="*/ 282745 h 2880840"/>
                <a:gd name="connsiteX183" fmla="*/ 252307 w 4158822"/>
                <a:gd name="connsiteY183" fmla="*/ 227382 h 2880840"/>
                <a:gd name="connsiteX184" fmla="*/ 195609 w 4158822"/>
                <a:gd name="connsiteY184" fmla="*/ 172020 h 2880840"/>
                <a:gd name="connsiteX185" fmla="*/ 141746 w 4158822"/>
                <a:gd name="connsiteY185" fmla="*/ 120611 h 2880840"/>
                <a:gd name="connsiteX186" fmla="*/ 85047 w 4158822"/>
                <a:gd name="connsiteY186" fmla="*/ 69203 h 2880840"/>
                <a:gd name="connsiteX187" fmla="*/ 28349 w 4158822"/>
                <a:gd name="connsiteY187" fmla="*/ 21749 h 2880840"/>
                <a:gd name="connsiteX188" fmla="*/ 0 w 4158822"/>
                <a:gd name="connsiteY188" fmla="*/ 0 h 2880840"/>
                <a:gd name="connsiteX189" fmla="*/ 39689 w 4158822"/>
                <a:gd name="connsiteY189" fmla="*/ 15818 h 2880840"/>
                <a:gd name="connsiteX190" fmla="*/ 96387 w 4158822"/>
                <a:gd name="connsiteY190" fmla="*/ 31636 h 2880840"/>
                <a:gd name="connsiteX191" fmla="*/ 164425 w 4158822"/>
                <a:gd name="connsiteY191" fmla="*/ 47453 h 2880840"/>
                <a:gd name="connsiteX192" fmla="*/ 246637 w 4158822"/>
                <a:gd name="connsiteY192" fmla="*/ 61294 h 2880840"/>
                <a:gd name="connsiteX193" fmla="*/ 337355 w 4158822"/>
                <a:gd name="connsiteY193" fmla="*/ 75135 h 2880840"/>
                <a:gd name="connsiteX194" fmla="*/ 439412 w 4158822"/>
                <a:gd name="connsiteY194" fmla="*/ 88976 h 2880840"/>
                <a:gd name="connsiteX195" fmla="*/ 549974 w 4158822"/>
                <a:gd name="connsiteY195" fmla="*/ 100839 h 2880840"/>
                <a:gd name="connsiteX196" fmla="*/ 671875 w 4158822"/>
                <a:gd name="connsiteY196" fmla="*/ 112702 h 2880840"/>
                <a:gd name="connsiteX197" fmla="*/ 802281 w 4158822"/>
                <a:gd name="connsiteY197" fmla="*/ 124566 h 2880840"/>
                <a:gd name="connsiteX198" fmla="*/ 938357 w 4158822"/>
                <a:gd name="connsiteY198" fmla="*/ 132475 h 2880840"/>
                <a:gd name="connsiteX199" fmla="*/ 1082938 w 4158822"/>
                <a:gd name="connsiteY199" fmla="*/ 142361 h 2880840"/>
                <a:gd name="connsiteX200" fmla="*/ 1236024 w 4158822"/>
                <a:gd name="connsiteY200" fmla="*/ 148293 h 2880840"/>
                <a:gd name="connsiteX201" fmla="*/ 1394779 w 4158822"/>
                <a:gd name="connsiteY201" fmla="*/ 154224 h 2880840"/>
                <a:gd name="connsiteX202" fmla="*/ 1559204 w 4158822"/>
                <a:gd name="connsiteY202" fmla="*/ 160156 h 2880840"/>
                <a:gd name="connsiteX203" fmla="*/ 1729299 w 4158822"/>
                <a:gd name="connsiteY203" fmla="*/ 164111 h 2880840"/>
                <a:gd name="connsiteX204" fmla="*/ 1902229 w 4158822"/>
                <a:gd name="connsiteY204" fmla="*/ 166088 h 2880840"/>
                <a:gd name="connsiteX205" fmla="*/ 2080829 w 4158822"/>
                <a:gd name="connsiteY205" fmla="*/ 166088 h 2880840"/>
                <a:gd name="connsiteX206" fmla="*/ 2256593 w 4158822"/>
                <a:gd name="connsiteY206" fmla="*/ 166088 h 2880840"/>
                <a:gd name="connsiteX207" fmla="*/ 2432358 w 4158822"/>
                <a:gd name="connsiteY207" fmla="*/ 164111 h 2880840"/>
                <a:gd name="connsiteX208" fmla="*/ 2599618 w 4158822"/>
                <a:gd name="connsiteY208" fmla="*/ 160156 h 2880840"/>
                <a:gd name="connsiteX209" fmla="*/ 2764043 w 4158822"/>
                <a:gd name="connsiteY209" fmla="*/ 154224 h 2880840"/>
                <a:gd name="connsiteX210" fmla="*/ 2922799 w 4158822"/>
                <a:gd name="connsiteY210" fmla="*/ 148293 h 2880840"/>
                <a:gd name="connsiteX211" fmla="*/ 3075884 w 4158822"/>
                <a:gd name="connsiteY211" fmla="*/ 142361 h 2880840"/>
                <a:gd name="connsiteX212" fmla="*/ 3220465 w 4158822"/>
                <a:gd name="connsiteY212" fmla="*/ 132475 h 2880840"/>
                <a:gd name="connsiteX213" fmla="*/ 3359376 w 4158822"/>
                <a:gd name="connsiteY213" fmla="*/ 124566 h 2880840"/>
                <a:gd name="connsiteX214" fmla="*/ 3486947 w 4158822"/>
                <a:gd name="connsiteY214" fmla="*/ 112702 h 2880840"/>
                <a:gd name="connsiteX215" fmla="*/ 3608848 w 4158822"/>
                <a:gd name="connsiteY215" fmla="*/ 100839 h 2880840"/>
                <a:gd name="connsiteX216" fmla="*/ 3719410 w 4158822"/>
                <a:gd name="connsiteY216" fmla="*/ 88976 h 2880840"/>
                <a:gd name="connsiteX217" fmla="*/ 3821467 w 4158822"/>
                <a:gd name="connsiteY217" fmla="*/ 75135 h 2880840"/>
                <a:gd name="connsiteX218" fmla="*/ 3915019 w 4158822"/>
                <a:gd name="connsiteY218" fmla="*/ 61295 h 2880840"/>
                <a:gd name="connsiteX219" fmla="*/ 3994397 w 4158822"/>
                <a:gd name="connsiteY219" fmla="*/ 47454 h 2880840"/>
                <a:gd name="connsiteX220" fmla="*/ 4062435 w 4158822"/>
                <a:gd name="connsiteY220" fmla="*/ 31636 h 2880840"/>
                <a:gd name="connsiteX221" fmla="*/ 4119133 w 4158822"/>
                <a:gd name="connsiteY221" fmla="*/ 15818 h 2880840"/>
                <a:gd name="connsiteX222" fmla="*/ 4158822 w 4158822"/>
                <a:gd name="connsiteY222"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550688 w 4158822"/>
                <a:gd name="connsiteY13" fmla="*/ 229458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1550688 w 4158822"/>
                <a:gd name="connsiteY19" fmla="*/ 2294586 h 2880840"/>
                <a:gd name="connsiteX20" fmla="*/ 1669751 w 4158822"/>
                <a:gd name="connsiteY20" fmla="*/ 2314099 h 2880840"/>
                <a:gd name="connsiteX21" fmla="*/ 1624406 w 4158822"/>
                <a:gd name="connsiteY21" fmla="*/ 2307441 h 2880840"/>
                <a:gd name="connsiteX22" fmla="*/ 1596583 w 4158822"/>
                <a:gd name="connsiteY22" fmla="*/ 2303128 h 2880840"/>
                <a:gd name="connsiteX23" fmla="*/ 1627241 w 4158822"/>
                <a:gd name="connsiteY23" fmla="*/ 2309418 h 2880840"/>
                <a:gd name="connsiteX24" fmla="*/ 1669751 w 4158822"/>
                <a:gd name="connsiteY24" fmla="*/ 2314099 h 2880840"/>
                <a:gd name="connsiteX25" fmla="*/ 2553734 w 4158822"/>
                <a:gd name="connsiteY25" fmla="*/ 2303128 h 2880840"/>
                <a:gd name="connsiteX26" fmla="*/ 2525910 w 4158822"/>
                <a:gd name="connsiteY26" fmla="*/ 2307441 h 2880840"/>
                <a:gd name="connsiteX27" fmla="*/ 2480564 w 4158822"/>
                <a:gd name="connsiteY27" fmla="*/ 2314099 h 2880840"/>
                <a:gd name="connsiteX28" fmla="*/ 2523074 w 4158822"/>
                <a:gd name="connsiteY28" fmla="*/ 2309418 h 2880840"/>
                <a:gd name="connsiteX29" fmla="*/ 2553734 w 4158822"/>
                <a:gd name="connsiteY29" fmla="*/ 2303128 h 2880840"/>
                <a:gd name="connsiteX30" fmla="*/ 2674265 w 4158822"/>
                <a:gd name="connsiteY30" fmla="*/ 2276465 h 2880840"/>
                <a:gd name="connsiteX31" fmla="*/ 2661986 w 4158822"/>
                <a:gd name="connsiteY31" fmla="*/ 2279759 h 2880840"/>
                <a:gd name="connsiteX32" fmla="*/ 2622297 w 4158822"/>
                <a:gd name="connsiteY32" fmla="*/ 2289645 h 2880840"/>
                <a:gd name="connsiteX33" fmla="*/ 2599627 w 4158822"/>
                <a:gd name="connsiteY33" fmla="*/ 2294586 h 2880840"/>
                <a:gd name="connsiteX34" fmla="*/ 2616627 w 4158822"/>
                <a:gd name="connsiteY34" fmla="*/ 2291622 h 2880840"/>
                <a:gd name="connsiteX35" fmla="*/ 2659150 w 4158822"/>
                <a:gd name="connsiteY35" fmla="*/ 2281736 h 2880840"/>
                <a:gd name="connsiteX36" fmla="*/ 2674265 w 4158822"/>
                <a:gd name="connsiteY36" fmla="*/ 2276465 h 2880840"/>
                <a:gd name="connsiteX37" fmla="*/ 2735685 w 4158822"/>
                <a:gd name="connsiteY37" fmla="*/ 2254059 h 2880840"/>
                <a:gd name="connsiteX38" fmla="*/ 2727189 w 4158822"/>
                <a:gd name="connsiteY38" fmla="*/ 2258010 h 2880840"/>
                <a:gd name="connsiteX39" fmla="*/ 2716563 w 4158822"/>
                <a:gd name="connsiteY39" fmla="*/ 2262457 h 2880840"/>
                <a:gd name="connsiteX40" fmla="*/ 2724353 w 4158822"/>
                <a:gd name="connsiteY40" fmla="*/ 2259987 h 2880840"/>
                <a:gd name="connsiteX41" fmla="*/ 2735685 w 4158822"/>
                <a:gd name="connsiteY41" fmla="*/ 2254059 h 2880840"/>
                <a:gd name="connsiteX42" fmla="*/ 2952092 w 4158822"/>
                <a:gd name="connsiteY42" fmla="*/ 1656270 h 2880840"/>
                <a:gd name="connsiteX43" fmla="*/ 2951148 w 4158822"/>
                <a:gd name="connsiteY43" fmla="*/ 1658905 h 2880840"/>
                <a:gd name="connsiteX44" fmla="*/ 2950864 w 4158822"/>
                <a:gd name="connsiteY44" fmla="*/ 1659301 h 2880840"/>
                <a:gd name="connsiteX45" fmla="*/ 2952092 w 4158822"/>
                <a:gd name="connsiteY45" fmla="*/ 1656270 h 2880840"/>
                <a:gd name="connsiteX46" fmla="*/ 2962487 w 4158822"/>
                <a:gd name="connsiteY46" fmla="*/ 1639133 h 2880840"/>
                <a:gd name="connsiteX47" fmla="*/ 2959652 w 4158822"/>
                <a:gd name="connsiteY47" fmla="*/ 1647042 h 2880840"/>
                <a:gd name="connsiteX48" fmla="*/ 2956817 w 4158822"/>
                <a:gd name="connsiteY48" fmla="*/ 1654951 h 2880840"/>
                <a:gd name="connsiteX49" fmla="*/ 2956572 w 4158822"/>
                <a:gd name="connsiteY49" fmla="*/ 1655207 h 2880840"/>
                <a:gd name="connsiteX50" fmla="*/ 2962487 w 4158822"/>
                <a:gd name="connsiteY50" fmla="*/ 1639133 h 2880840"/>
                <a:gd name="connsiteX51" fmla="*/ 4158822 w 4158822"/>
                <a:gd name="connsiteY51" fmla="*/ 0 h 2880840"/>
                <a:gd name="connsiteX52" fmla="*/ 4133308 w 4158822"/>
                <a:gd name="connsiteY52" fmla="*/ 21750 h 2880840"/>
                <a:gd name="connsiteX53" fmla="*/ 4076609 w 4158822"/>
                <a:gd name="connsiteY53" fmla="*/ 69204 h 2880840"/>
                <a:gd name="connsiteX54" fmla="*/ 4019911 w 4158822"/>
                <a:gd name="connsiteY54" fmla="*/ 120612 h 2880840"/>
                <a:gd name="connsiteX55" fmla="*/ 3963213 w 4158822"/>
                <a:gd name="connsiteY55" fmla="*/ 172020 h 2880840"/>
                <a:gd name="connsiteX56" fmla="*/ 3906515 w 4158822"/>
                <a:gd name="connsiteY56" fmla="*/ 227383 h 2880840"/>
                <a:gd name="connsiteX57" fmla="*/ 3852651 w 4158822"/>
                <a:gd name="connsiteY57" fmla="*/ 282745 h 2880840"/>
                <a:gd name="connsiteX58" fmla="*/ 3795953 w 4158822"/>
                <a:gd name="connsiteY58" fmla="*/ 342063 h 2880840"/>
                <a:gd name="connsiteX59" fmla="*/ 3742089 w 4158822"/>
                <a:gd name="connsiteY59" fmla="*/ 401380 h 2880840"/>
                <a:gd name="connsiteX60" fmla="*/ 3688226 w 4158822"/>
                <a:gd name="connsiteY60" fmla="*/ 462674 h 2880840"/>
                <a:gd name="connsiteX61" fmla="*/ 3642867 w 4158822"/>
                <a:gd name="connsiteY61" fmla="*/ 520014 h 2880840"/>
                <a:gd name="connsiteX62" fmla="*/ 3608848 w 4158822"/>
                <a:gd name="connsiteY62" fmla="*/ 557582 h 2880840"/>
                <a:gd name="connsiteX63" fmla="*/ 3595675 w 4158822"/>
                <a:gd name="connsiteY63" fmla="*/ 563707 h 2880840"/>
                <a:gd name="connsiteX64" fmla="*/ 3580500 w 4158822"/>
                <a:gd name="connsiteY64" fmla="*/ 583287 h 2880840"/>
                <a:gd name="connsiteX65" fmla="*/ 3503957 w 4158822"/>
                <a:gd name="connsiteY65" fmla="*/ 682149 h 2880840"/>
                <a:gd name="connsiteX66" fmla="*/ 3427414 w 4158822"/>
                <a:gd name="connsiteY66" fmla="*/ 784965 h 2880840"/>
                <a:gd name="connsiteX67" fmla="*/ 3356541 w 4158822"/>
                <a:gd name="connsiteY67" fmla="*/ 891736 h 2880840"/>
                <a:gd name="connsiteX68" fmla="*/ 3285668 w 4158822"/>
                <a:gd name="connsiteY68" fmla="*/ 1002461 h 2880840"/>
                <a:gd name="connsiteX69" fmla="*/ 3237475 w 4158822"/>
                <a:gd name="connsiteY69" fmla="*/ 1087483 h 2880840"/>
                <a:gd name="connsiteX70" fmla="*/ 3234640 w 4158822"/>
                <a:gd name="connsiteY70" fmla="*/ 1087483 h 2880840"/>
                <a:gd name="connsiteX71" fmla="*/ 3217417 w 4158822"/>
                <a:gd name="connsiteY71" fmla="*/ 1113223 h 2880840"/>
                <a:gd name="connsiteX72" fmla="*/ 3166601 w 4158822"/>
                <a:gd name="connsiteY72" fmla="*/ 1204139 h 2880840"/>
                <a:gd name="connsiteX73" fmla="*/ 3109903 w 4158822"/>
                <a:gd name="connsiteY73" fmla="*/ 1306956 h 2880840"/>
                <a:gd name="connsiteX74" fmla="*/ 3058874 w 4158822"/>
                <a:gd name="connsiteY74" fmla="*/ 1411750 h 2880840"/>
                <a:gd name="connsiteX75" fmla="*/ 3016351 w 4158822"/>
                <a:gd name="connsiteY75" fmla="*/ 1504680 h 2880840"/>
                <a:gd name="connsiteX76" fmla="*/ 2976662 w 4158822"/>
                <a:gd name="connsiteY76" fmla="*/ 1595633 h 2880840"/>
                <a:gd name="connsiteX77" fmla="*/ 2952092 w 4158822"/>
                <a:gd name="connsiteY77" fmla="*/ 1656270 h 2880840"/>
                <a:gd name="connsiteX78" fmla="*/ 2953982 w 4158822"/>
                <a:gd name="connsiteY78" fmla="*/ 1650996 h 2880840"/>
                <a:gd name="connsiteX79" fmla="*/ 2953982 w 4158822"/>
                <a:gd name="connsiteY79" fmla="*/ 1650337 h 2880840"/>
                <a:gd name="connsiteX80" fmla="*/ 2956817 w 4158822"/>
                <a:gd name="connsiteY80" fmla="*/ 1643087 h 2880840"/>
                <a:gd name="connsiteX81" fmla="*/ 2953982 w 4158822"/>
                <a:gd name="connsiteY81" fmla="*/ 1643087 h 2880840"/>
                <a:gd name="connsiteX82" fmla="*/ 2953982 w 4158822"/>
                <a:gd name="connsiteY82" fmla="*/ 1650337 h 2880840"/>
                <a:gd name="connsiteX83" fmla="*/ 2950013 w 4158822"/>
                <a:gd name="connsiteY83" fmla="*/ 1660487 h 2880840"/>
                <a:gd name="connsiteX84" fmla="*/ 2946896 w 4158822"/>
                <a:gd name="connsiteY84" fmla="*/ 1664836 h 2880840"/>
                <a:gd name="connsiteX85" fmla="*/ 2949123 w 4158822"/>
                <a:gd name="connsiteY85" fmla="*/ 1662766 h 2880840"/>
                <a:gd name="connsiteX86" fmla="*/ 2950013 w 4158822"/>
                <a:gd name="connsiteY86" fmla="*/ 1660487 h 2880840"/>
                <a:gd name="connsiteX87" fmla="*/ 2950864 w 4158822"/>
                <a:gd name="connsiteY87" fmla="*/ 1659301 h 2880840"/>
                <a:gd name="connsiteX88" fmla="*/ 2949664 w 4158822"/>
                <a:gd name="connsiteY88" fmla="*/ 1662262 h 2880840"/>
                <a:gd name="connsiteX89" fmla="*/ 2951147 w 4158822"/>
                <a:gd name="connsiteY89" fmla="*/ 1660883 h 2880840"/>
                <a:gd name="connsiteX90" fmla="*/ 2956572 w 4158822"/>
                <a:gd name="connsiteY90" fmla="*/ 1655207 h 2880840"/>
                <a:gd name="connsiteX91" fmla="*/ 2880274 w 4158822"/>
                <a:gd name="connsiteY91" fmla="*/ 1862561 h 2880840"/>
                <a:gd name="connsiteX92" fmla="*/ 2843420 w 4158822"/>
                <a:gd name="connsiteY92" fmla="*/ 1973287 h 2880840"/>
                <a:gd name="connsiteX93" fmla="*/ 2815071 w 4158822"/>
                <a:gd name="connsiteY93" fmla="*/ 2082035 h 2880840"/>
                <a:gd name="connsiteX94" fmla="*/ 2789557 w 4158822"/>
                <a:gd name="connsiteY94" fmla="*/ 2188806 h 2880840"/>
                <a:gd name="connsiteX95" fmla="*/ 2766878 w 4158822"/>
                <a:gd name="connsiteY95" fmla="*/ 2293600 h 2880840"/>
                <a:gd name="connsiteX96" fmla="*/ 2781846 w 4158822"/>
                <a:gd name="connsiteY96" fmla="*/ 2218782 h 2880840"/>
                <a:gd name="connsiteX97" fmla="*/ 2783887 w 4158822"/>
                <a:gd name="connsiteY97" fmla="*/ 2214510 h 2880840"/>
                <a:gd name="connsiteX98" fmla="*/ 2783887 w 4158822"/>
                <a:gd name="connsiteY98" fmla="*/ 2208579 h 2880840"/>
                <a:gd name="connsiteX99" fmla="*/ 2781846 w 4158822"/>
                <a:gd name="connsiteY99" fmla="*/ 2218782 h 2880840"/>
                <a:gd name="connsiteX100" fmla="*/ 2781052 w 4158822"/>
                <a:gd name="connsiteY100" fmla="*/ 2220442 h 2880840"/>
                <a:gd name="connsiteX101" fmla="*/ 2774160 w 4158822"/>
                <a:gd name="connsiteY101" fmla="*/ 2228854 h 2880840"/>
                <a:gd name="connsiteX102" fmla="*/ 2761207 w 4158822"/>
                <a:gd name="connsiteY102" fmla="*/ 2293600 h 2880840"/>
                <a:gd name="connsiteX103" fmla="*/ 2741363 w 4158822"/>
                <a:gd name="connsiteY103" fmla="*/ 2416189 h 2880840"/>
                <a:gd name="connsiteX104" fmla="*/ 2727188 w 4158822"/>
                <a:gd name="connsiteY104" fmla="*/ 2532846 h 2880840"/>
                <a:gd name="connsiteX105" fmla="*/ 2721519 w 4158822"/>
                <a:gd name="connsiteY105" fmla="*/ 2647526 h 2880840"/>
                <a:gd name="connsiteX106" fmla="*/ 2721519 w 4158822"/>
                <a:gd name="connsiteY106" fmla="*/ 2756274 h 2880840"/>
                <a:gd name="connsiteX107" fmla="*/ 2721519 w 4158822"/>
                <a:gd name="connsiteY107" fmla="*/ 2774069 h 2880840"/>
                <a:gd name="connsiteX108" fmla="*/ 2718684 w 4158822"/>
                <a:gd name="connsiteY108" fmla="*/ 2785933 h 2880840"/>
                <a:gd name="connsiteX109" fmla="*/ 2710179 w 4158822"/>
                <a:gd name="connsiteY109" fmla="*/ 2795819 h 2880840"/>
                <a:gd name="connsiteX110" fmla="*/ 2693169 w 4158822"/>
                <a:gd name="connsiteY110" fmla="*/ 2805705 h 2880840"/>
                <a:gd name="connsiteX111" fmla="*/ 2670490 w 4158822"/>
                <a:gd name="connsiteY111" fmla="*/ 2815591 h 2880840"/>
                <a:gd name="connsiteX112" fmla="*/ 2644976 w 4158822"/>
                <a:gd name="connsiteY112" fmla="*/ 2825477 h 2880840"/>
                <a:gd name="connsiteX113" fmla="*/ 2610957 w 4158822"/>
                <a:gd name="connsiteY113" fmla="*/ 2833386 h 2880840"/>
                <a:gd name="connsiteX114" fmla="*/ 2574103 w 4158822"/>
                <a:gd name="connsiteY114" fmla="*/ 2841295 h 2880840"/>
                <a:gd name="connsiteX115" fmla="*/ 2531579 w 4158822"/>
                <a:gd name="connsiteY115" fmla="*/ 2849204 h 2880840"/>
                <a:gd name="connsiteX116" fmla="*/ 2486221 w 4158822"/>
                <a:gd name="connsiteY116" fmla="*/ 2857113 h 2880840"/>
                <a:gd name="connsiteX117" fmla="*/ 2438027 w 4158822"/>
                <a:gd name="connsiteY117" fmla="*/ 2863045 h 2880840"/>
                <a:gd name="connsiteX118" fmla="*/ 2327465 w 4158822"/>
                <a:gd name="connsiteY118" fmla="*/ 2872931 h 2880840"/>
                <a:gd name="connsiteX119" fmla="*/ 2205564 w 4158822"/>
                <a:gd name="connsiteY119" fmla="*/ 2878863 h 2880840"/>
                <a:gd name="connsiteX120" fmla="*/ 2075158 w 4158822"/>
                <a:gd name="connsiteY120" fmla="*/ 2880840 h 2880840"/>
                <a:gd name="connsiteX121" fmla="*/ 1944752 w 4158822"/>
                <a:gd name="connsiteY121" fmla="*/ 2878863 h 2880840"/>
                <a:gd name="connsiteX122" fmla="*/ 1822850 w 4158822"/>
                <a:gd name="connsiteY122" fmla="*/ 2872931 h 2880840"/>
                <a:gd name="connsiteX123" fmla="*/ 1712289 w 4158822"/>
                <a:gd name="connsiteY123" fmla="*/ 2863045 h 2880840"/>
                <a:gd name="connsiteX124" fmla="*/ 1664095 w 4158822"/>
                <a:gd name="connsiteY124" fmla="*/ 2857113 h 2880840"/>
                <a:gd name="connsiteX125" fmla="*/ 1615901 w 4158822"/>
                <a:gd name="connsiteY125" fmla="*/ 2849204 h 2880840"/>
                <a:gd name="connsiteX126" fmla="*/ 1576213 w 4158822"/>
                <a:gd name="connsiteY126" fmla="*/ 2841295 h 2880840"/>
                <a:gd name="connsiteX127" fmla="*/ 1539359 w 4158822"/>
                <a:gd name="connsiteY127" fmla="*/ 2833386 h 2880840"/>
                <a:gd name="connsiteX128" fmla="*/ 1505340 w 4158822"/>
                <a:gd name="connsiteY128" fmla="*/ 2825477 h 2880840"/>
                <a:gd name="connsiteX129" fmla="*/ 1479826 w 4158822"/>
                <a:gd name="connsiteY129" fmla="*/ 2815591 h 2880840"/>
                <a:gd name="connsiteX130" fmla="*/ 1457146 w 4158822"/>
                <a:gd name="connsiteY130" fmla="*/ 2805705 h 2880840"/>
                <a:gd name="connsiteX131" fmla="*/ 1440137 w 4158822"/>
                <a:gd name="connsiteY131" fmla="*/ 2795819 h 2880840"/>
                <a:gd name="connsiteX132" fmla="*/ 1431632 w 4158822"/>
                <a:gd name="connsiteY132" fmla="*/ 2785933 h 2880840"/>
                <a:gd name="connsiteX133" fmla="*/ 1428797 w 4158822"/>
                <a:gd name="connsiteY133" fmla="*/ 2774069 h 2880840"/>
                <a:gd name="connsiteX134" fmla="*/ 1428797 w 4158822"/>
                <a:gd name="connsiteY134" fmla="*/ 2756274 h 2880840"/>
                <a:gd name="connsiteX135" fmla="*/ 1428797 w 4158822"/>
                <a:gd name="connsiteY135" fmla="*/ 2647526 h 2880840"/>
                <a:gd name="connsiteX136" fmla="*/ 1423127 w 4158822"/>
                <a:gd name="connsiteY136" fmla="*/ 2532846 h 2880840"/>
                <a:gd name="connsiteX137" fmla="*/ 1408953 w 4158822"/>
                <a:gd name="connsiteY137" fmla="*/ 2416189 h 2880840"/>
                <a:gd name="connsiteX138" fmla="*/ 1389108 w 4158822"/>
                <a:gd name="connsiteY138" fmla="*/ 2293600 h 2880840"/>
                <a:gd name="connsiteX139" fmla="*/ 1376155 w 4158822"/>
                <a:gd name="connsiteY139" fmla="*/ 2228854 h 2880840"/>
                <a:gd name="connsiteX140" fmla="*/ 1369263 w 4158822"/>
                <a:gd name="connsiteY140" fmla="*/ 2220442 h 2880840"/>
                <a:gd name="connsiteX141" fmla="*/ 1366429 w 4158822"/>
                <a:gd name="connsiteY141" fmla="*/ 2214510 h 2880840"/>
                <a:gd name="connsiteX142" fmla="*/ 1366429 w 4158822"/>
                <a:gd name="connsiteY142" fmla="*/ 2208579 h 2880840"/>
                <a:gd name="connsiteX143" fmla="*/ 1365038 w 4158822"/>
                <a:gd name="connsiteY143" fmla="*/ 2208579 h 2880840"/>
                <a:gd name="connsiteX144" fmla="*/ 1360759 w 4158822"/>
                <a:gd name="connsiteY144" fmla="*/ 2188806 h 2880840"/>
                <a:gd name="connsiteX145" fmla="*/ 1335245 w 4158822"/>
                <a:gd name="connsiteY145" fmla="*/ 2082035 h 2880840"/>
                <a:gd name="connsiteX146" fmla="*/ 1304061 w 4158822"/>
                <a:gd name="connsiteY146" fmla="*/ 1973287 h 2880840"/>
                <a:gd name="connsiteX147" fmla="*/ 1270042 w 4158822"/>
                <a:gd name="connsiteY147" fmla="*/ 1862561 h 2880840"/>
                <a:gd name="connsiteX148" fmla="*/ 1193744 w 4158822"/>
                <a:gd name="connsiteY148" fmla="*/ 1655207 h 2880840"/>
                <a:gd name="connsiteX149" fmla="*/ 1199169 w 4158822"/>
                <a:gd name="connsiteY149" fmla="*/ 1660883 h 2880840"/>
                <a:gd name="connsiteX150" fmla="*/ 1200654 w 4158822"/>
                <a:gd name="connsiteY150" fmla="*/ 1662264 h 2880840"/>
                <a:gd name="connsiteX151" fmla="*/ 1199453 w 4158822"/>
                <a:gd name="connsiteY151" fmla="*/ 1659301 h 2880840"/>
                <a:gd name="connsiteX152" fmla="*/ 1200304 w 4158822"/>
                <a:gd name="connsiteY152" fmla="*/ 1660488 h 2880840"/>
                <a:gd name="connsiteX153" fmla="*/ 1201195 w 4158822"/>
                <a:gd name="connsiteY153" fmla="*/ 1662767 h 2880840"/>
                <a:gd name="connsiteX154" fmla="*/ 1203423 w 4158822"/>
                <a:gd name="connsiteY154" fmla="*/ 1664839 h 2880840"/>
                <a:gd name="connsiteX155" fmla="*/ 1200304 w 4158822"/>
                <a:gd name="connsiteY155" fmla="*/ 1660488 h 2880840"/>
                <a:gd name="connsiteX156" fmla="*/ 1196335 w 4158822"/>
                <a:gd name="connsiteY156" fmla="*/ 1650337 h 2880840"/>
                <a:gd name="connsiteX157" fmla="*/ 1196335 w 4158822"/>
                <a:gd name="connsiteY157" fmla="*/ 1643087 h 2880840"/>
                <a:gd name="connsiteX158" fmla="*/ 1193500 w 4158822"/>
                <a:gd name="connsiteY158" fmla="*/ 1643087 h 2880840"/>
                <a:gd name="connsiteX159" fmla="*/ 1196335 w 4158822"/>
                <a:gd name="connsiteY159" fmla="*/ 1650337 h 2880840"/>
                <a:gd name="connsiteX160" fmla="*/ 1196335 w 4158822"/>
                <a:gd name="connsiteY160" fmla="*/ 1650996 h 2880840"/>
                <a:gd name="connsiteX161" fmla="*/ 1198224 w 4158822"/>
                <a:gd name="connsiteY161" fmla="*/ 1656267 h 2880840"/>
                <a:gd name="connsiteX162" fmla="*/ 1173655 w 4158822"/>
                <a:gd name="connsiteY162" fmla="*/ 1595633 h 2880840"/>
                <a:gd name="connsiteX163" fmla="*/ 1133966 w 4158822"/>
                <a:gd name="connsiteY163" fmla="*/ 1504680 h 2880840"/>
                <a:gd name="connsiteX164" fmla="*/ 1091442 w 4158822"/>
                <a:gd name="connsiteY164" fmla="*/ 1411750 h 2880840"/>
                <a:gd name="connsiteX165" fmla="*/ 1040414 w 4158822"/>
                <a:gd name="connsiteY165" fmla="*/ 1306956 h 2880840"/>
                <a:gd name="connsiteX166" fmla="*/ 983715 w 4158822"/>
                <a:gd name="connsiteY166" fmla="*/ 1204139 h 2880840"/>
                <a:gd name="connsiteX167" fmla="*/ 932894 w 4158822"/>
                <a:gd name="connsiteY167" fmla="*/ 1113214 h 2880840"/>
                <a:gd name="connsiteX168" fmla="*/ 915678 w 4158822"/>
                <a:gd name="connsiteY168" fmla="*/ 1087483 h 2880840"/>
                <a:gd name="connsiteX169" fmla="*/ 912843 w 4158822"/>
                <a:gd name="connsiteY169" fmla="*/ 1087483 h 2880840"/>
                <a:gd name="connsiteX170" fmla="*/ 864649 w 4158822"/>
                <a:gd name="connsiteY170" fmla="*/ 1002461 h 2880840"/>
                <a:gd name="connsiteX171" fmla="*/ 793777 w 4158822"/>
                <a:gd name="connsiteY171" fmla="*/ 891736 h 2880840"/>
                <a:gd name="connsiteX172" fmla="*/ 722904 w 4158822"/>
                <a:gd name="connsiteY172" fmla="*/ 784965 h 2880840"/>
                <a:gd name="connsiteX173" fmla="*/ 646361 w 4158822"/>
                <a:gd name="connsiteY173" fmla="*/ 682149 h 2880840"/>
                <a:gd name="connsiteX174" fmla="*/ 569818 w 4158822"/>
                <a:gd name="connsiteY174" fmla="*/ 583287 h 2880840"/>
                <a:gd name="connsiteX175" fmla="*/ 515092 w 4158822"/>
                <a:gd name="connsiteY175" fmla="*/ 512674 h 2880840"/>
                <a:gd name="connsiteX176" fmla="*/ 470596 w 4158822"/>
                <a:gd name="connsiteY176" fmla="*/ 462674 h 2880840"/>
                <a:gd name="connsiteX177" fmla="*/ 416732 w 4158822"/>
                <a:gd name="connsiteY177" fmla="*/ 401379 h 2880840"/>
                <a:gd name="connsiteX178" fmla="*/ 362869 w 4158822"/>
                <a:gd name="connsiteY178" fmla="*/ 342062 h 2880840"/>
                <a:gd name="connsiteX179" fmla="*/ 309006 w 4158822"/>
                <a:gd name="connsiteY179" fmla="*/ 282745 h 2880840"/>
                <a:gd name="connsiteX180" fmla="*/ 252307 w 4158822"/>
                <a:gd name="connsiteY180" fmla="*/ 227382 h 2880840"/>
                <a:gd name="connsiteX181" fmla="*/ 195609 w 4158822"/>
                <a:gd name="connsiteY181" fmla="*/ 172020 h 2880840"/>
                <a:gd name="connsiteX182" fmla="*/ 141746 w 4158822"/>
                <a:gd name="connsiteY182" fmla="*/ 120611 h 2880840"/>
                <a:gd name="connsiteX183" fmla="*/ 85047 w 4158822"/>
                <a:gd name="connsiteY183" fmla="*/ 69203 h 2880840"/>
                <a:gd name="connsiteX184" fmla="*/ 28349 w 4158822"/>
                <a:gd name="connsiteY184" fmla="*/ 21749 h 2880840"/>
                <a:gd name="connsiteX185" fmla="*/ 0 w 4158822"/>
                <a:gd name="connsiteY185" fmla="*/ 0 h 2880840"/>
                <a:gd name="connsiteX186" fmla="*/ 39689 w 4158822"/>
                <a:gd name="connsiteY186" fmla="*/ 15818 h 2880840"/>
                <a:gd name="connsiteX187" fmla="*/ 96387 w 4158822"/>
                <a:gd name="connsiteY187" fmla="*/ 31636 h 2880840"/>
                <a:gd name="connsiteX188" fmla="*/ 164425 w 4158822"/>
                <a:gd name="connsiteY188" fmla="*/ 47453 h 2880840"/>
                <a:gd name="connsiteX189" fmla="*/ 246637 w 4158822"/>
                <a:gd name="connsiteY189" fmla="*/ 61294 h 2880840"/>
                <a:gd name="connsiteX190" fmla="*/ 337355 w 4158822"/>
                <a:gd name="connsiteY190" fmla="*/ 75135 h 2880840"/>
                <a:gd name="connsiteX191" fmla="*/ 439412 w 4158822"/>
                <a:gd name="connsiteY191" fmla="*/ 88976 h 2880840"/>
                <a:gd name="connsiteX192" fmla="*/ 549974 w 4158822"/>
                <a:gd name="connsiteY192" fmla="*/ 100839 h 2880840"/>
                <a:gd name="connsiteX193" fmla="*/ 671875 w 4158822"/>
                <a:gd name="connsiteY193" fmla="*/ 112702 h 2880840"/>
                <a:gd name="connsiteX194" fmla="*/ 802281 w 4158822"/>
                <a:gd name="connsiteY194" fmla="*/ 124566 h 2880840"/>
                <a:gd name="connsiteX195" fmla="*/ 938357 w 4158822"/>
                <a:gd name="connsiteY195" fmla="*/ 132475 h 2880840"/>
                <a:gd name="connsiteX196" fmla="*/ 1082938 w 4158822"/>
                <a:gd name="connsiteY196" fmla="*/ 142361 h 2880840"/>
                <a:gd name="connsiteX197" fmla="*/ 1236024 w 4158822"/>
                <a:gd name="connsiteY197" fmla="*/ 148293 h 2880840"/>
                <a:gd name="connsiteX198" fmla="*/ 1394779 w 4158822"/>
                <a:gd name="connsiteY198" fmla="*/ 154224 h 2880840"/>
                <a:gd name="connsiteX199" fmla="*/ 1559204 w 4158822"/>
                <a:gd name="connsiteY199" fmla="*/ 160156 h 2880840"/>
                <a:gd name="connsiteX200" fmla="*/ 1729299 w 4158822"/>
                <a:gd name="connsiteY200" fmla="*/ 164111 h 2880840"/>
                <a:gd name="connsiteX201" fmla="*/ 1902229 w 4158822"/>
                <a:gd name="connsiteY201" fmla="*/ 166088 h 2880840"/>
                <a:gd name="connsiteX202" fmla="*/ 2080829 w 4158822"/>
                <a:gd name="connsiteY202" fmla="*/ 166088 h 2880840"/>
                <a:gd name="connsiteX203" fmla="*/ 2256593 w 4158822"/>
                <a:gd name="connsiteY203" fmla="*/ 166088 h 2880840"/>
                <a:gd name="connsiteX204" fmla="*/ 2432358 w 4158822"/>
                <a:gd name="connsiteY204" fmla="*/ 164111 h 2880840"/>
                <a:gd name="connsiteX205" fmla="*/ 2599618 w 4158822"/>
                <a:gd name="connsiteY205" fmla="*/ 160156 h 2880840"/>
                <a:gd name="connsiteX206" fmla="*/ 2764043 w 4158822"/>
                <a:gd name="connsiteY206" fmla="*/ 154224 h 2880840"/>
                <a:gd name="connsiteX207" fmla="*/ 2922799 w 4158822"/>
                <a:gd name="connsiteY207" fmla="*/ 148293 h 2880840"/>
                <a:gd name="connsiteX208" fmla="*/ 3075884 w 4158822"/>
                <a:gd name="connsiteY208" fmla="*/ 142361 h 2880840"/>
                <a:gd name="connsiteX209" fmla="*/ 3220465 w 4158822"/>
                <a:gd name="connsiteY209" fmla="*/ 132475 h 2880840"/>
                <a:gd name="connsiteX210" fmla="*/ 3359376 w 4158822"/>
                <a:gd name="connsiteY210" fmla="*/ 124566 h 2880840"/>
                <a:gd name="connsiteX211" fmla="*/ 3486947 w 4158822"/>
                <a:gd name="connsiteY211" fmla="*/ 112702 h 2880840"/>
                <a:gd name="connsiteX212" fmla="*/ 3608848 w 4158822"/>
                <a:gd name="connsiteY212" fmla="*/ 100839 h 2880840"/>
                <a:gd name="connsiteX213" fmla="*/ 3719410 w 4158822"/>
                <a:gd name="connsiteY213" fmla="*/ 88976 h 2880840"/>
                <a:gd name="connsiteX214" fmla="*/ 3821467 w 4158822"/>
                <a:gd name="connsiteY214" fmla="*/ 75135 h 2880840"/>
                <a:gd name="connsiteX215" fmla="*/ 3915019 w 4158822"/>
                <a:gd name="connsiteY215" fmla="*/ 61295 h 2880840"/>
                <a:gd name="connsiteX216" fmla="*/ 3994397 w 4158822"/>
                <a:gd name="connsiteY216" fmla="*/ 47454 h 2880840"/>
                <a:gd name="connsiteX217" fmla="*/ 4062435 w 4158822"/>
                <a:gd name="connsiteY217" fmla="*/ 31636 h 2880840"/>
                <a:gd name="connsiteX218" fmla="*/ 4119133 w 4158822"/>
                <a:gd name="connsiteY218" fmla="*/ 15818 h 2880840"/>
                <a:gd name="connsiteX219" fmla="*/ 4158822 w 4158822"/>
                <a:gd name="connsiteY219"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550688 w 4158822"/>
                <a:gd name="connsiteY13" fmla="*/ 229458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1550688 w 4158822"/>
                <a:gd name="connsiteY19" fmla="*/ 2294586 h 2880840"/>
                <a:gd name="connsiteX20" fmla="*/ 1627241 w 4158822"/>
                <a:gd name="connsiteY20" fmla="*/ 2309418 h 2880840"/>
                <a:gd name="connsiteX21" fmla="*/ 1624406 w 4158822"/>
                <a:gd name="connsiteY21" fmla="*/ 2307441 h 2880840"/>
                <a:gd name="connsiteX22" fmla="*/ 1596583 w 4158822"/>
                <a:gd name="connsiteY22" fmla="*/ 2303128 h 2880840"/>
                <a:gd name="connsiteX23" fmla="*/ 1627241 w 4158822"/>
                <a:gd name="connsiteY23" fmla="*/ 2309418 h 2880840"/>
                <a:gd name="connsiteX24" fmla="*/ 2553734 w 4158822"/>
                <a:gd name="connsiteY24" fmla="*/ 2303128 h 2880840"/>
                <a:gd name="connsiteX25" fmla="*/ 2525910 w 4158822"/>
                <a:gd name="connsiteY25" fmla="*/ 2307441 h 2880840"/>
                <a:gd name="connsiteX26" fmla="*/ 2480564 w 4158822"/>
                <a:gd name="connsiteY26" fmla="*/ 2314099 h 2880840"/>
                <a:gd name="connsiteX27" fmla="*/ 2523074 w 4158822"/>
                <a:gd name="connsiteY27" fmla="*/ 2309418 h 2880840"/>
                <a:gd name="connsiteX28" fmla="*/ 2553734 w 4158822"/>
                <a:gd name="connsiteY28" fmla="*/ 2303128 h 2880840"/>
                <a:gd name="connsiteX29" fmla="*/ 2674265 w 4158822"/>
                <a:gd name="connsiteY29" fmla="*/ 2276465 h 2880840"/>
                <a:gd name="connsiteX30" fmla="*/ 2661986 w 4158822"/>
                <a:gd name="connsiteY30" fmla="*/ 2279759 h 2880840"/>
                <a:gd name="connsiteX31" fmla="*/ 2622297 w 4158822"/>
                <a:gd name="connsiteY31" fmla="*/ 2289645 h 2880840"/>
                <a:gd name="connsiteX32" fmla="*/ 2599627 w 4158822"/>
                <a:gd name="connsiteY32" fmla="*/ 2294586 h 2880840"/>
                <a:gd name="connsiteX33" fmla="*/ 2616627 w 4158822"/>
                <a:gd name="connsiteY33" fmla="*/ 2291622 h 2880840"/>
                <a:gd name="connsiteX34" fmla="*/ 2659150 w 4158822"/>
                <a:gd name="connsiteY34" fmla="*/ 2281736 h 2880840"/>
                <a:gd name="connsiteX35" fmla="*/ 2674265 w 4158822"/>
                <a:gd name="connsiteY35" fmla="*/ 2276465 h 2880840"/>
                <a:gd name="connsiteX36" fmla="*/ 2735685 w 4158822"/>
                <a:gd name="connsiteY36" fmla="*/ 2254059 h 2880840"/>
                <a:gd name="connsiteX37" fmla="*/ 2727189 w 4158822"/>
                <a:gd name="connsiteY37" fmla="*/ 2258010 h 2880840"/>
                <a:gd name="connsiteX38" fmla="*/ 2716563 w 4158822"/>
                <a:gd name="connsiteY38" fmla="*/ 2262457 h 2880840"/>
                <a:gd name="connsiteX39" fmla="*/ 2724353 w 4158822"/>
                <a:gd name="connsiteY39" fmla="*/ 2259987 h 2880840"/>
                <a:gd name="connsiteX40" fmla="*/ 2735685 w 4158822"/>
                <a:gd name="connsiteY40" fmla="*/ 2254059 h 2880840"/>
                <a:gd name="connsiteX41" fmla="*/ 2952092 w 4158822"/>
                <a:gd name="connsiteY41" fmla="*/ 1656270 h 2880840"/>
                <a:gd name="connsiteX42" fmla="*/ 2951148 w 4158822"/>
                <a:gd name="connsiteY42" fmla="*/ 1658905 h 2880840"/>
                <a:gd name="connsiteX43" fmla="*/ 2950864 w 4158822"/>
                <a:gd name="connsiteY43" fmla="*/ 1659301 h 2880840"/>
                <a:gd name="connsiteX44" fmla="*/ 2952092 w 4158822"/>
                <a:gd name="connsiteY44" fmla="*/ 1656270 h 2880840"/>
                <a:gd name="connsiteX45" fmla="*/ 2962487 w 4158822"/>
                <a:gd name="connsiteY45" fmla="*/ 1639133 h 2880840"/>
                <a:gd name="connsiteX46" fmla="*/ 2959652 w 4158822"/>
                <a:gd name="connsiteY46" fmla="*/ 1647042 h 2880840"/>
                <a:gd name="connsiteX47" fmla="*/ 2956817 w 4158822"/>
                <a:gd name="connsiteY47" fmla="*/ 1654951 h 2880840"/>
                <a:gd name="connsiteX48" fmla="*/ 2956572 w 4158822"/>
                <a:gd name="connsiteY48" fmla="*/ 1655207 h 2880840"/>
                <a:gd name="connsiteX49" fmla="*/ 2962487 w 4158822"/>
                <a:gd name="connsiteY49" fmla="*/ 1639133 h 2880840"/>
                <a:gd name="connsiteX50" fmla="*/ 4158822 w 4158822"/>
                <a:gd name="connsiteY50" fmla="*/ 0 h 2880840"/>
                <a:gd name="connsiteX51" fmla="*/ 4133308 w 4158822"/>
                <a:gd name="connsiteY51" fmla="*/ 21750 h 2880840"/>
                <a:gd name="connsiteX52" fmla="*/ 4076609 w 4158822"/>
                <a:gd name="connsiteY52" fmla="*/ 69204 h 2880840"/>
                <a:gd name="connsiteX53" fmla="*/ 4019911 w 4158822"/>
                <a:gd name="connsiteY53" fmla="*/ 120612 h 2880840"/>
                <a:gd name="connsiteX54" fmla="*/ 3963213 w 4158822"/>
                <a:gd name="connsiteY54" fmla="*/ 172020 h 2880840"/>
                <a:gd name="connsiteX55" fmla="*/ 3906515 w 4158822"/>
                <a:gd name="connsiteY55" fmla="*/ 227383 h 2880840"/>
                <a:gd name="connsiteX56" fmla="*/ 3852651 w 4158822"/>
                <a:gd name="connsiteY56" fmla="*/ 282745 h 2880840"/>
                <a:gd name="connsiteX57" fmla="*/ 3795953 w 4158822"/>
                <a:gd name="connsiteY57" fmla="*/ 342063 h 2880840"/>
                <a:gd name="connsiteX58" fmla="*/ 3742089 w 4158822"/>
                <a:gd name="connsiteY58" fmla="*/ 401380 h 2880840"/>
                <a:gd name="connsiteX59" fmla="*/ 3688226 w 4158822"/>
                <a:gd name="connsiteY59" fmla="*/ 462674 h 2880840"/>
                <a:gd name="connsiteX60" fmla="*/ 3642867 w 4158822"/>
                <a:gd name="connsiteY60" fmla="*/ 520014 h 2880840"/>
                <a:gd name="connsiteX61" fmla="*/ 3608848 w 4158822"/>
                <a:gd name="connsiteY61" fmla="*/ 557582 h 2880840"/>
                <a:gd name="connsiteX62" fmla="*/ 3595675 w 4158822"/>
                <a:gd name="connsiteY62" fmla="*/ 563707 h 2880840"/>
                <a:gd name="connsiteX63" fmla="*/ 3580500 w 4158822"/>
                <a:gd name="connsiteY63" fmla="*/ 583287 h 2880840"/>
                <a:gd name="connsiteX64" fmla="*/ 3503957 w 4158822"/>
                <a:gd name="connsiteY64" fmla="*/ 682149 h 2880840"/>
                <a:gd name="connsiteX65" fmla="*/ 3427414 w 4158822"/>
                <a:gd name="connsiteY65" fmla="*/ 784965 h 2880840"/>
                <a:gd name="connsiteX66" fmla="*/ 3356541 w 4158822"/>
                <a:gd name="connsiteY66" fmla="*/ 891736 h 2880840"/>
                <a:gd name="connsiteX67" fmla="*/ 3285668 w 4158822"/>
                <a:gd name="connsiteY67" fmla="*/ 1002461 h 2880840"/>
                <a:gd name="connsiteX68" fmla="*/ 3237475 w 4158822"/>
                <a:gd name="connsiteY68" fmla="*/ 1087483 h 2880840"/>
                <a:gd name="connsiteX69" fmla="*/ 3234640 w 4158822"/>
                <a:gd name="connsiteY69" fmla="*/ 1087483 h 2880840"/>
                <a:gd name="connsiteX70" fmla="*/ 3217417 w 4158822"/>
                <a:gd name="connsiteY70" fmla="*/ 1113223 h 2880840"/>
                <a:gd name="connsiteX71" fmla="*/ 3166601 w 4158822"/>
                <a:gd name="connsiteY71" fmla="*/ 1204139 h 2880840"/>
                <a:gd name="connsiteX72" fmla="*/ 3109903 w 4158822"/>
                <a:gd name="connsiteY72" fmla="*/ 1306956 h 2880840"/>
                <a:gd name="connsiteX73" fmla="*/ 3058874 w 4158822"/>
                <a:gd name="connsiteY73" fmla="*/ 1411750 h 2880840"/>
                <a:gd name="connsiteX74" fmla="*/ 3016351 w 4158822"/>
                <a:gd name="connsiteY74" fmla="*/ 1504680 h 2880840"/>
                <a:gd name="connsiteX75" fmla="*/ 2976662 w 4158822"/>
                <a:gd name="connsiteY75" fmla="*/ 1595633 h 2880840"/>
                <a:gd name="connsiteX76" fmla="*/ 2952092 w 4158822"/>
                <a:gd name="connsiteY76" fmla="*/ 1656270 h 2880840"/>
                <a:gd name="connsiteX77" fmla="*/ 2953982 w 4158822"/>
                <a:gd name="connsiteY77" fmla="*/ 1650996 h 2880840"/>
                <a:gd name="connsiteX78" fmla="*/ 2953982 w 4158822"/>
                <a:gd name="connsiteY78" fmla="*/ 1650337 h 2880840"/>
                <a:gd name="connsiteX79" fmla="*/ 2956817 w 4158822"/>
                <a:gd name="connsiteY79" fmla="*/ 1643087 h 2880840"/>
                <a:gd name="connsiteX80" fmla="*/ 2953982 w 4158822"/>
                <a:gd name="connsiteY80" fmla="*/ 1643087 h 2880840"/>
                <a:gd name="connsiteX81" fmla="*/ 2953982 w 4158822"/>
                <a:gd name="connsiteY81" fmla="*/ 1650337 h 2880840"/>
                <a:gd name="connsiteX82" fmla="*/ 2950013 w 4158822"/>
                <a:gd name="connsiteY82" fmla="*/ 1660487 h 2880840"/>
                <a:gd name="connsiteX83" fmla="*/ 2946896 w 4158822"/>
                <a:gd name="connsiteY83" fmla="*/ 1664836 h 2880840"/>
                <a:gd name="connsiteX84" fmla="*/ 2949123 w 4158822"/>
                <a:gd name="connsiteY84" fmla="*/ 1662766 h 2880840"/>
                <a:gd name="connsiteX85" fmla="*/ 2950013 w 4158822"/>
                <a:gd name="connsiteY85" fmla="*/ 1660487 h 2880840"/>
                <a:gd name="connsiteX86" fmla="*/ 2950864 w 4158822"/>
                <a:gd name="connsiteY86" fmla="*/ 1659301 h 2880840"/>
                <a:gd name="connsiteX87" fmla="*/ 2949664 w 4158822"/>
                <a:gd name="connsiteY87" fmla="*/ 1662262 h 2880840"/>
                <a:gd name="connsiteX88" fmla="*/ 2951147 w 4158822"/>
                <a:gd name="connsiteY88" fmla="*/ 1660883 h 2880840"/>
                <a:gd name="connsiteX89" fmla="*/ 2956572 w 4158822"/>
                <a:gd name="connsiteY89" fmla="*/ 1655207 h 2880840"/>
                <a:gd name="connsiteX90" fmla="*/ 2880274 w 4158822"/>
                <a:gd name="connsiteY90" fmla="*/ 1862561 h 2880840"/>
                <a:gd name="connsiteX91" fmla="*/ 2843420 w 4158822"/>
                <a:gd name="connsiteY91" fmla="*/ 1973287 h 2880840"/>
                <a:gd name="connsiteX92" fmla="*/ 2815071 w 4158822"/>
                <a:gd name="connsiteY92" fmla="*/ 2082035 h 2880840"/>
                <a:gd name="connsiteX93" fmla="*/ 2789557 w 4158822"/>
                <a:gd name="connsiteY93" fmla="*/ 2188806 h 2880840"/>
                <a:gd name="connsiteX94" fmla="*/ 2766878 w 4158822"/>
                <a:gd name="connsiteY94" fmla="*/ 2293600 h 2880840"/>
                <a:gd name="connsiteX95" fmla="*/ 2781846 w 4158822"/>
                <a:gd name="connsiteY95" fmla="*/ 2218782 h 2880840"/>
                <a:gd name="connsiteX96" fmla="*/ 2783887 w 4158822"/>
                <a:gd name="connsiteY96" fmla="*/ 2214510 h 2880840"/>
                <a:gd name="connsiteX97" fmla="*/ 2783887 w 4158822"/>
                <a:gd name="connsiteY97" fmla="*/ 2208579 h 2880840"/>
                <a:gd name="connsiteX98" fmla="*/ 2781846 w 4158822"/>
                <a:gd name="connsiteY98" fmla="*/ 2218782 h 2880840"/>
                <a:gd name="connsiteX99" fmla="*/ 2781052 w 4158822"/>
                <a:gd name="connsiteY99" fmla="*/ 2220442 h 2880840"/>
                <a:gd name="connsiteX100" fmla="*/ 2774160 w 4158822"/>
                <a:gd name="connsiteY100" fmla="*/ 2228854 h 2880840"/>
                <a:gd name="connsiteX101" fmla="*/ 2761207 w 4158822"/>
                <a:gd name="connsiteY101" fmla="*/ 2293600 h 2880840"/>
                <a:gd name="connsiteX102" fmla="*/ 2741363 w 4158822"/>
                <a:gd name="connsiteY102" fmla="*/ 2416189 h 2880840"/>
                <a:gd name="connsiteX103" fmla="*/ 2727188 w 4158822"/>
                <a:gd name="connsiteY103" fmla="*/ 2532846 h 2880840"/>
                <a:gd name="connsiteX104" fmla="*/ 2721519 w 4158822"/>
                <a:gd name="connsiteY104" fmla="*/ 2647526 h 2880840"/>
                <a:gd name="connsiteX105" fmla="*/ 2721519 w 4158822"/>
                <a:gd name="connsiteY105" fmla="*/ 2756274 h 2880840"/>
                <a:gd name="connsiteX106" fmla="*/ 2721519 w 4158822"/>
                <a:gd name="connsiteY106" fmla="*/ 2774069 h 2880840"/>
                <a:gd name="connsiteX107" fmla="*/ 2718684 w 4158822"/>
                <a:gd name="connsiteY107" fmla="*/ 2785933 h 2880840"/>
                <a:gd name="connsiteX108" fmla="*/ 2710179 w 4158822"/>
                <a:gd name="connsiteY108" fmla="*/ 2795819 h 2880840"/>
                <a:gd name="connsiteX109" fmla="*/ 2693169 w 4158822"/>
                <a:gd name="connsiteY109" fmla="*/ 2805705 h 2880840"/>
                <a:gd name="connsiteX110" fmla="*/ 2670490 w 4158822"/>
                <a:gd name="connsiteY110" fmla="*/ 2815591 h 2880840"/>
                <a:gd name="connsiteX111" fmla="*/ 2644976 w 4158822"/>
                <a:gd name="connsiteY111" fmla="*/ 2825477 h 2880840"/>
                <a:gd name="connsiteX112" fmla="*/ 2610957 w 4158822"/>
                <a:gd name="connsiteY112" fmla="*/ 2833386 h 2880840"/>
                <a:gd name="connsiteX113" fmla="*/ 2574103 w 4158822"/>
                <a:gd name="connsiteY113" fmla="*/ 2841295 h 2880840"/>
                <a:gd name="connsiteX114" fmla="*/ 2531579 w 4158822"/>
                <a:gd name="connsiteY114" fmla="*/ 2849204 h 2880840"/>
                <a:gd name="connsiteX115" fmla="*/ 2486221 w 4158822"/>
                <a:gd name="connsiteY115" fmla="*/ 2857113 h 2880840"/>
                <a:gd name="connsiteX116" fmla="*/ 2438027 w 4158822"/>
                <a:gd name="connsiteY116" fmla="*/ 2863045 h 2880840"/>
                <a:gd name="connsiteX117" fmla="*/ 2327465 w 4158822"/>
                <a:gd name="connsiteY117" fmla="*/ 2872931 h 2880840"/>
                <a:gd name="connsiteX118" fmla="*/ 2205564 w 4158822"/>
                <a:gd name="connsiteY118" fmla="*/ 2878863 h 2880840"/>
                <a:gd name="connsiteX119" fmla="*/ 2075158 w 4158822"/>
                <a:gd name="connsiteY119" fmla="*/ 2880840 h 2880840"/>
                <a:gd name="connsiteX120" fmla="*/ 1944752 w 4158822"/>
                <a:gd name="connsiteY120" fmla="*/ 2878863 h 2880840"/>
                <a:gd name="connsiteX121" fmla="*/ 1822850 w 4158822"/>
                <a:gd name="connsiteY121" fmla="*/ 2872931 h 2880840"/>
                <a:gd name="connsiteX122" fmla="*/ 1712289 w 4158822"/>
                <a:gd name="connsiteY122" fmla="*/ 2863045 h 2880840"/>
                <a:gd name="connsiteX123" fmla="*/ 1664095 w 4158822"/>
                <a:gd name="connsiteY123" fmla="*/ 2857113 h 2880840"/>
                <a:gd name="connsiteX124" fmla="*/ 1615901 w 4158822"/>
                <a:gd name="connsiteY124" fmla="*/ 2849204 h 2880840"/>
                <a:gd name="connsiteX125" fmla="*/ 1576213 w 4158822"/>
                <a:gd name="connsiteY125" fmla="*/ 2841295 h 2880840"/>
                <a:gd name="connsiteX126" fmla="*/ 1539359 w 4158822"/>
                <a:gd name="connsiteY126" fmla="*/ 2833386 h 2880840"/>
                <a:gd name="connsiteX127" fmla="*/ 1505340 w 4158822"/>
                <a:gd name="connsiteY127" fmla="*/ 2825477 h 2880840"/>
                <a:gd name="connsiteX128" fmla="*/ 1479826 w 4158822"/>
                <a:gd name="connsiteY128" fmla="*/ 2815591 h 2880840"/>
                <a:gd name="connsiteX129" fmla="*/ 1457146 w 4158822"/>
                <a:gd name="connsiteY129" fmla="*/ 2805705 h 2880840"/>
                <a:gd name="connsiteX130" fmla="*/ 1440137 w 4158822"/>
                <a:gd name="connsiteY130" fmla="*/ 2795819 h 2880840"/>
                <a:gd name="connsiteX131" fmla="*/ 1431632 w 4158822"/>
                <a:gd name="connsiteY131" fmla="*/ 2785933 h 2880840"/>
                <a:gd name="connsiteX132" fmla="*/ 1428797 w 4158822"/>
                <a:gd name="connsiteY132" fmla="*/ 2774069 h 2880840"/>
                <a:gd name="connsiteX133" fmla="*/ 1428797 w 4158822"/>
                <a:gd name="connsiteY133" fmla="*/ 2756274 h 2880840"/>
                <a:gd name="connsiteX134" fmla="*/ 1428797 w 4158822"/>
                <a:gd name="connsiteY134" fmla="*/ 2647526 h 2880840"/>
                <a:gd name="connsiteX135" fmla="*/ 1423127 w 4158822"/>
                <a:gd name="connsiteY135" fmla="*/ 2532846 h 2880840"/>
                <a:gd name="connsiteX136" fmla="*/ 1408953 w 4158822"/>
                <a:gd name="connsiteY136" fmla="*/ 2416189 h 2880840"/>
                <a:gd name="connsiteX137" fmla="*/ 1389108 w 4158822"/>
                <a:gd name="connsiteY137" fmla="*/ 2293600 h 2880840"/>
                <a:gd name="connsiteX138" fmla="*/ 1376155 w 4158822"/>
                <a:gd name="connsiteY138" fmla="*/ 2228854 h 2880840"/>
                <a:gd name="connsiteX139" fmla="*/ 1369263 w 4158822"/>
                <a:gd name="connsiteY139" fmla="*/ 2220442 h 2880840"/>
                <a:gd name="connsiteX140" fmla="*/ 1366429 w 4158822"/>
                <a:gd name="connsiteY140" fmla="*/ 2214510 h 2880840"/>
                <a:gd name="connsiteX141" fmla="*/ 1366429 w 4158822"/>
                <a:gd name="connsiteY141" fmla="*/ 2208579 h 2880840"/>
                <a:gd name="connsiteX142" fmla="*/ 1365038 w 4158822"/>
                <a:gd name="connsiteY142" fmla="*/ 2208579 h 2880840"/>
                <a:gd name="connsiteX143" fmla="*/ 1360759 w 4158822"/>
                <a:gd name="connsiteY143" fmla="*/ 2188806 h 2880840"/>
                <a:gd name="connsiteX144" fmla="*/ 1335245 w 4158822"/>
                <a:gd name="connsiteY144" fmla="*/ 2082035 h 2880840"/>
                <a:gd name="connsiteX145" fmla="*/ 1304061 w 4158822"/>
                <a:gd name="connsiteY145" fmla="*/ 1973287 h 2880840"/>
                <a:gd name="connsiteX146" fmla="*/ 1270042 w 4158822"/>
                <a:gd name="connsiteY146" fmla="*/ 1862561 h 2880840"/>
                <a:gd name="connsiteX147" fmla="*/ 1193744 w 4158822"/>
                <a:gd name="connsiteY147" fmla="*/ 1655207 h 2880840"/>
                <a:gd name="connsiteX148" fmla="*/ 1199169 w 4158822"/>
                <a:gd name="connsiteY148" fmla="*/ 1660883 h 2880840"/>
                <a:gd name="connsiteX149" fmla="*/ 1200654 w 4158822"/>
                <a:gd name="connsiteY149" fmla="*/ 1662264 h 2880840"/>
                <a:gd name="connsiteX150" fmla="*/ 1199453 w 4158822"/>
                <a:gd name="connsiteY150" fmla="*/ 1659301 h 2880840"/>
                <a:gd name="connsiteX151" fmla="*/ 1200304 w 4158822"/>
                <a:gd name="connsiteY151" fmla="*/ 1660488 h 2880840"/>
                <a:gd name="connsiteX152" fmla="*/ 1201195 w 4158822"/>
                <a:gd name="connsiteY152" fmla="*/ 1662767 h 2880840"/>
                <a:gd name="connsiteX153" fmla="*/ 1203423 w 4158822"/>
                <a:gd name="connsiteY153" fmla="*/ 1664839 h 2880840"/>
                <a:gd name="connsiteX154" fmla="*/ 1200304 w 4158822"/>
                <a:gd name="connsiteY154" fmla="*/ 1660488 h 2880840"/>
                <a:gd name="connsiteX155" fmla="*/ 1196335 w 4158822"/>
                <a:gd name="connsiteY155" fmla="*/ 1650337 h 2880840"/>
                <a:gd name="connsiteX156" fmla="*/ 1196335 w 4158822"/>
                <a:gd name="connsiteY156" fmla="*/ 1643087 h 2880840"/>
                <a:gd name="connsiteX157" fmla="*/ 1193500 w 4158822"/>
                <a:gd name="connsiteY157" fmla="*/ 1643087 h 2880840"/>
                <a:gd name="connsiteX158" fmla="*/ 1196335 w 4158822"/>
                <a:gd name="connsiteY158" fmla="*/ 1650337 h 2880840"/>
                <a:gd name="connsiteX159" fmla="*/ 1196335 w 4158822"/>
                <a:gd name="connsiteY159" fmla="*/ 1650996 h 2880840"/>
                <a:gd name="connsiteX160" fmla="*/ 1198224 w 4158822"/>
                <a:gd name="connsiteY160" fmla="*/ 1656267 h 2880840"/>
                <a:gd name="connsiteX161" fmla="*/ 1173655 w 4158822"/>
                <a:gd name="connsiteY161" fmla="*/ 1595633 h 2880840"/>
                <a:gd name="connsiteX162" fmla="*/ 1133966 w 4158822"/>
                <a:gd name="connsiteY162" fmla="*/ 1504680 h 2880840"/>
                <a:gd name="connsiteX163" fmla="*/ 1091442 w 4158822"/>
                <a:gd name="connsiteY163" fmla="*/ 1411750 h 2880840"/>
                <a:gd name="connsiteX164" fmla="*/ 1040414 w 4158822"/>
                <a:gd name="connsiteY164" fmla="*/ 1306956 h 2880840"/>
                <a:gd name="connsiteX165" fmla="*/ 983715 w 4158822"/>
                <a:gd name="connsiteY165" fmla="*/ 1204139 h 2880840"/>
                <a:gd name="connsiteX166" fmla="*/ 932894 w 4158822"/>
                <a:gd name="connsiteY166" fmla="*/ 1113214 h 2880840"/>
                <a:gd name="connsiteX167" fmla="*/ 915678 w 4158822"/>
                <a:gd name="connsiteY167" fmla="*/ 1087483 h 2880840"/>
                <a:gd name="connsiteX168" fmla="*/ 912843 w 4158822"/>
                <a:gd name="connsiteY168" fmla="*/ 1087483 h 2880840"/>
                <a:gd name="connsiteX169" fmla="*/ 864649 w 4158822"/>
                <a:gd name="connsiteY169" fmla="*/ 1002461 h 2880840"/>
                <a:gd name="connsiteX170" fmla="*/ 793777 w 4158822"/>
                <a:gd name="connsiteY170" fmla="*/ 891736 h 2880840"/>
                <a:gd name="connsiteX171" fmla="*/ 722904 w 4158822"/>
                <a:gd name="connsiteY171" fmla="*/ 784965 h 2880840"/>
                <a:gd name="connsiteX172" fmla="*/ 646361 w 4158822"/>
                <a:gd name="connsiteY172" fmla="*/ 682149 h 2880840"/>
                <a:gd name="connsiteX173" fmla="*/ 569818 w 4158822"/>
                <a:gd name="connsiteY173" fmla="*/ 583287 h 2880840"/>
                <a:gd name="connsiteX174" fmla="*/ 515092 w 4158822"/>
                <a:gd name="connsiteY174" fmla="*/ 512674 h 2880840"/>
                <a:gd name="connsiteX175" fmla="*/ 470596 w 4158822"/>
                <a:gd name="connsiteY175" fmla="*/ 462674 h 2880840"/>
                <a:gd name="connsiteX176" fmla="*/ 416732 w 4158822"/>
                <a:gd name="connsiteY176" fmla="*/ 401379 h 2880840"/>
                <a:gd name="connsiteX177" fmla="*/ 362869 w 4158822"/>
                <a:gd name="connsiteY177" fmla="*/ 342062 h 2880840"/>
                <a:gd name="connsiteX178" fmla="*/ 309006 w 4158822"/>
                <a:gd name="connsiteY178" fmla="*/ 282745 h 2880840"/>
                <a:gd name="connsiteX179" fmla="*/ 252307 w 4158822"/>
                <a:gd name="connsiteY179" fmla="*/ 227382 h 2880840"/>
                <a:gd name="connsiteX180" fmla="*/ 195609 w 4158822"/>
                <a:gd name="connsiteY180" fmla="*/ 172020 h 2880840"/>
                <a:gd name="connsiteX181" fmla="*/ 141746 w 4158822"/>
                <a:gd name="connsiteY181" fmla="*/ 120611 h 2880840"/>
                <a:gd name="connsiteX182" fmla="*/ 85047 w 4158822"/>
                <a:gd name="connsiteY182" fmla="*/ 69203 h 2880840"/>
                <a:gd name="connsiteX183" fmla="*/ 28349 w 4158822"/>
                <a:gd name="connsiteY183" fmla="*/ 21749 h 2880840"/>
                <a:gd name="connsiteX184" fmla="*/ 0 w 4158822"/>
                <a:gd name="connsiteY184" fmla="*/ 0 h 2880840"/>
                <a:gd name="connsiteX185" fmla="*/ 39689 w 4158822"/>
                <a:gd name="connsiteY185" fmla="*/ 15818 h 2880840"/>
                <a:gd name="connsiteX186" fmla="*/ 96387 w 4158822"/>
                <a:gd name="connsiteY186" fmla="*/ 31636 h 2880840"/>
                <a:gd name="connsiteX187" fmla="*/ 164425 w 4158822"/>
                <a:gd name="connsiteY187" fmla="*/ 47453 h 2880840"/>
                <a:gd name="connsiteX188" fmla="*/ 246637 w 4158822"/>
                <a:gd name="connsiteY188" fmla="*/ 61294 h 2880840"/>
                <a:gd name="connsiteX189" fmla="*/ 337355 w 4158822"/>
                <a:gd name="connsiteY189" fmla="*/ 75135 h 2880840"/>
                <a:gd name="connsiteX190" fmla="*/ 439412 w 4158822"/>
                <a:gd name="connsiteY190" fmla="*/ 88976 h 2880840"/>
                <a:gd name="connsiteX191" fmla="*/ 549974 w 4158822"/>
                <a:gd name="connsiteY191" fmla="*/ 100839 h 2880840"/>
                <a:gd name="connsiteX192" fmla="*/ 671875 w 4158822"/>
                <a:gd name="connsiteY192" fmla="*/ 112702 h 2880840"/>
                <a:gd name="connsiteX193" fmla="*/ 802281 w 4158822"/>
                <a:gd name="connsiteY193" fmla="*/ 124566 h 2880840"/>
                <a:gd name="connsiteX194" fmla="*/ 938357 w 4158822"/>
                <a:gd name="connsiteY194" fmla="*/ 132475 h 2880840"/>
                <a:gd name="connsiteX195" fmla="*/ 1082938 w 4158822"/>
                <a:gd name="connsiteY195" fmla="*/ 142361 h 2880840"/>
                <a:gd name="connsiteX196" fmla="*/ 1236024 w 4158822"/>
                <a:gd name="connsiteY196" fmla="*/ 148293 h 2880840"/>
                <a:gd name="connsiteX197" fmla="*/ 1394779 w 4158822"/>
                <a:gd name="connsiteY197" fmla="*/ 154224 h 2880840"/>
                <a:gd name="connsiteX198" fmla="*/ 1559204 w 4158822"/>
                <a:gd name="connsiteY198" fmla="*/ 160156 h 2880840"/>
                <a:gd name="connsiteX199" fmla="*/ 1729299 w 4158822"/>
                <a:gd name="connsiteY199" fmla="*/ 164111 h 2880840"/>
                <a:gd name="connsiteX200" fmla="*/ 1902229 w 4158822"/>
                <a:gd name="connsiteY200" fmla="*/ 166088 h 2880840"/>
                <a:gd name="connsiteX201" fmla="*/ 2080829 w 4158822"/>
                <a:gd name="connsiteY201" fmla="*/ 166088 h 2880840"/>
                <a:gd name="connsiteX202" fmla="*/ 2256593 w 4158822"/>
                <a:gd name="connsiteY202" fmla="*/ 166088 h 2880840"/>
                <a:gd name="connsiteX203" fmla="*/ 2432358 w 4158822"/>
                <a:gd name="connsiteY203" fmla="*/ 164111 h 2880840"/>
                <a:gd name="connsiteX204" fmla="*/ 2599618 w 4158822"/>
                <a:gd name="connsiteY204" fmla="*/ 160156 h 2880840"/>
                <a:gd name="connsiteX205" fmla="*/ 2764043 w 4158822"/>
                <a:gd name="connsiteY205" fmla="*/ 154224 h 2880840"/>
                <a:gd name="connsiteX206" fmla="*/ 2922799 w 4158822"/>
                <a:gd name="connsiteY206" fmla="*/ 148293 h 2880840"/>
                <a:gd name="connsiteX207" fmla="*/ 3075884 w 4158822"/>
                <a:gd name="connsiteY207" fmla="*/ 142361 h 2880840"/>
                <a:gd name="connsiteX208" fmla="*/ 3220465 w 4158822"/>
                <a:gd name="connsiteY208" fmla="*/ 132475 h 2880840"/>
                <a:gd name="connsiteX209" fmla="*/ 3359376 w 4158822"/>
                <a:gd name="connsiteY209" fmla="*/ 124566 h 2880840"/>
                <a:gd name="connsiteX210" fmla="*/ 3486947 w 4158822"/>
                <a:gd name="connsiteY210" fmla="*/ 112702 h 2880840"/>
                <a:gd name="connsiteX211" fmla="*/ 3608848 w 4158822"/>
                <a:gd name="connsiteY211" fmla="*/ 100839 h 2880840"/>
                <a:gd name="connsiteX212" fmla="*/ 3719410 w 4158822"/>
                <a:gd name="connsiteY212" fmla="*/ 88976 h 2880840"/>
                <a:gd name="connsiteX213" fmla="*/ 3821467 w 4158822"/>
                <a:gd name="connsiteY213" fmla="*/ 75135 h 2880840"/>
                <a:gd name="connsiteX214" fmla="*/ 3915019 w 4158822"/>
                <a:gd name="connsiteY214" fmla="*/ 61295 h 2880840"/>
                <a:gd name="connsiteX215" fmla="*/ 3994397 w 4158822"/>
                <a:gd name="connsiteY215" fmla="*/ 47454 h 2880840"/>
                <a:gd name="connsiteX216" fmla="*/ 4062435 w 4158822"/>
                <a:gd name="connsiteY216" fmla="*/ 31636 h 2880840"/>
                <a:gd name="connsiteX217" fmla="*/ 4119133 w 4158822"/>
                <a:gd name="connsiteY217" fmla="*/ 15818 h 2880840"/>
                <a:gd name="connsiteX218" fmla="*/ 4158822 w 4158822"/>
                <a:gd name="connsiteY218"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550688 w 4158822"/>
                <a:gd name="connsiteY13" fmla="*/ 229458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1550688 w 4158822"/>
                <a:gd name="connsiteY19" fmla="*/ 2294586 h 2880840"/>
                <a:gd name="connsiteX20" fmla="*/ 1596583 w 4158822"/>
                <a:gd name="connsiteY20" fmla="*/ 2303128 h 2880840"/>
                <a:gd name="connsiteX21" fmla="*/ 1624406 w 4158822"/>
                <a:gd name="connsiteY21" fmla="*/ 2307441 h 2880840"/>
                <a:gd name="connsiteX22" fmla="*/ 1596583 w 4158822"/>
                <a:gd name="connsiteY22" fmla="*/ 2303128 h 2880840"/>
                <a:gd name="connsiteX23" fmla="*/ 2553734 w 4158822"/>
                <a:gd name="connsiteY23" fmla="*/ 2303128 h 2880840"/>
                <a:gd name="connsiteX24" fmla="*/ 2525910 w 4158822"/>
                <a:gd name="connsiteY24" fmla="*/ 2307441 h 2880840"/>
                <a:gd name="connsiteX25" fmla="*/ 2480564 w 4158822"/>
                <a:gd name="connsiteY25" fmla="*/ 2314099 h 2880840"/>
                <a:gd name="connsiteX26" fmla="*/ 2523074 w 4158822"/>
                <a:gd name="connsiteY26" fmla="*/ 2309418 h 2880840"/>
                <a:gd name="connsiteX27" fmla="*/ 2553734 w 4158822"/>
                <a:gd name="connsiteY27" fmla="*/ 2303128 h 2880840"/>
                <a:gd name="connsiteX28" fmla="*/ 2674265 w 4158822"/>
                <a:gd name="connsiteY28" fmla="*/ 2276465 h 2880840"/>
                <a:gd name="connsiteX29" fmla="*/ 2661986 w 4158822"/>
                <a:gd name="connsiteY29" fmla="*/ 2279759 h 2880840"/>
                <a:gd name="connsiteX30" fmla="*/ 2622297 w 4158822"/>
                <a:gd name="connsiteY30" fmla="*/ 2289645 h 2880840"/>
                <a:gd name="connsiteX31" fmla="*/ 2599627 w 4158822"/>
                <a:gd name="connsiteY31" fmla="*/ 2294586 h 2880840"/>
                <a:gd name="connsiteX32" fmla="*/ 2616627 w 4158822"/>
                <a:gd name="connsiteY32" fmla="*/ 2291622 h 2880840"/>
                <a:gd name="connsiteX33" fmla="*/ 2659150 w 4158822"/>
                <a:gd name="connsiteY33" fmla="*/ 2281736 h 2880840"/>
                <a:gd name="connsiteX34" fmla="*/ 2674265 w 4158822"/>
                <a:gd name="connsiteY34" fmla="*/ 2276465 h 2880840"/>
                <a:gd name="connsiteX35" fmla="*/ 2735685 w 4158822"/>
                <a:gd name="connsiteY35" fmla="*/ 2254059 h 2880840"/>
                <a:gd name="connsiteX36" fmla="*/ 2727189 w 4158822"/>
                <a:gd name="connsiteY36" fmla="*/ 2258010 h 2880840"/>
                <a:gd name="connsiteX37" fmla="*/ 2716563 w 4158822"/>
                <a:gd name="connsiteY37" fmla="*/ 2262457 h 2880840"/>
                <a:gd name="connsiteX38" fmla="*/ 2724353 w 4158822"/>
                <a:gd name="connsiteY38" fmla="*/ 2259987 h 2880840"/>
                <a:gd name="connsiteX39" fmla="*/ 2735685 w 4158822"/>
                <a:gd name="connsiteY39" fmla="*/ 2254059 h 2880840"/>
                <a:gd name="connsiteX40" fmla="*/ 2952092 w 4158822"/>
                <a:gd name="connsiteY40" fmla="*/ 1656270 h 2880840"/>
                <a:gd name="connsiteX41" fmla="*/ 2951148 w 4158822"/>
                <a:gd name="connsiteY41" fmla="*/ 1658905 h 2880840"/>
                <a:gd name="connsiteX42" fmla="*/ 2950864 w 4158822"/>
                <a:gd name="connsiteY42" fmla="*/ 1659301 h 2880840"/>
                <a:gd name="connsiteX43" fmla="*/ 2952092 w 4158822"/>
                <a:gd name="connsiteY43" fmla="*/ 1656270 h 2880840"/>
                <a:gd name="connsiteX44" fmla="*/ 2962487 w 4158822"/>
                <a:gd name="connsiteY44" fmla="*/ 1639133 h 2880840"/>
                <a:gd name="connsiteX45" fmla="*/ 2959652 w 4158822"/>
                <a:gd name="connsiteY45" fmla="*/ 1647042 h 2880840"/>
                <a:gd name="connsiteX46" fmla="*/ 2956817 w 4158822"/>
                <a:gd name="connsiteY46" fmla="*/ 1654951 h 2880840"/>
                <a:gd name="connsiteX47" fmla="*/ 2956572 w 4158822"/>
                <a:gd name="connsiteY47" fmla="*/ 1655207 h 2880840"/>
                <a:gd name="connsiteX48" fmla="*/ 2962487 w 4158822"/>
                <a:gd name="connsiteY48" fmla="*/ 1639133 h 2880840"/>
                <a:gd name="connsiteX49" fmla="*/ 4158822 w 4158822"/>
                <a:gd name="connsiteY49" fmla="*/ 0 h 2880840"/>
                <a:gd name="connsiteX50" fmla="*/ 4133308 w 4158822"/>
                <a:gd name="connsiteY50" fmla="*/ 21750 h 2880840"/>
                <a:gd name="connsiteX51" fmla="*/ 4076609 w 4158822"/>
                <a:gd name="connsiteY51" fmla="*/ 69204 h 2880840"/>
                <a:gd name="connsiteX52" fmla="*/ 4019911 w 4158822"/>
                <a:gd name="connsiteY52" fmla="*/ 120612 h 2880840"/>
                <a:gd name="connsiteX53" fmla="*/ 3963213 w 4158822"/>
                <a:gd name="connsiteY53" fmla="*/ 172020 h 2880840"/>
                <a:gd name="connsiteX54" fmla="*/ 3906515 w 4158822"/>
                <a:gd name="connsiteY54" fmla="*/ 227383 h 2880840"/>
                <a:gd name="connsiteX55" fmla="*/ 3852651 w 4158822"/>
                <a:gd name="connsiteY55" fmla="*/ 282745 h 2880840"/>
                <a:gd name="connsiteX56" fmla="*/ 3795953 w 4158822"/>
                <a:gd name="connsiteY56" fmla="*/ 342063 h 2880840"/>
                <a:gd name="connsiteX57" fmla="*/ 3742089 w 4158822"/>
                <a:gd name="connsiteY57" fmla="*/ 401380 h 2880840"/>
                <a:gd name="connsiteX58" fmla="*/ 3688226 w 4158822"/>
                <a:gd name="connsiteY58" fmla="*/ 462674 h 2880840"/>
                <a:gd name="connsiteX59" fmla="*/ 3642867 w 4158822"/>
                <a:gd name="connsiteY59" fmla="*/ 520014 h 2880840"/>
                <a:gd name="connsiteX60" fmla="*/ 3608848 w 4158822"/>
                <a:gd name="connsiteY60" fmla="*/ 557582 h 2880840"/>
                <a:gd name="connsiteX61" fmla="*/ 3595675 w 4158822"/>
                <a:gd name="connsiteY61" fmla="*/ 563707 h 2880840"/>
                <a:gd name="connsiteX62" fmla="*/ 3580500 w 4158822"/>
                <a:gd name="connsiteY62" fmla="*/ 583287 h 2880840"/>
                <a:gd name="connsiteX63" fmla="*/ 3503957 w 4158822"/>
                <a:gd name="connsiteY63" fmla="*/ 682149 h 2880840"/>
                <a:gd name="connsiteX64" fmla="*/ 3427414 w 4158822"/>
                <a:gd name="connsiteY64" fmla="*/ 784965 h 2880840"/>
                <a:gd name="connsiteX65" fmla="*/ 3356541 w 4158822"/>
                <a:gd name="connsiteY65" fmla="*/ 891736 h 2880840"/>
                <a:gd name="connsiteX66" fmla="*/ 3285668 w 4158822"/>
                <a:gd name="connsiteY66" fmla="*/ 1002461 h 2880840"/>
                <a:gd name="connsiteX67" fmla="*/ 3237475 w 4158822"/>
                <a:gd name="connsiteY67" fmla="*/ 1087483 h 2880840"/>
                <a:gd name="connsiteX68" fmla="*/ 3234640 w 4158822"/>
                <a:gd name="connsiteY68" fmla="*/ 1087483 h 2880840"/>
                <a:gd name="connsiteX69" fmla="*/ 3217417 w 4158822"/>
                <a:gd name="connsiteY69" fmla="*/ 1113223 h 2880840"/>
                <a:gd name="connsiteX70" fmla="*/ 3166601 w 4158822"/>
                <a:gd name="connsiteY70" fmla="*/ 1204139 h 2880840"/>
                <a:gd name="connsiteX71" fmla="*/ 3109903 w 4158822"/>
                <a:gd name="connsiteY71" fmla="*/ 1306956 h 2880840"/>
                <a:gd name="connsiteX72" fmla="*/ 3058874 w 4158822"/>
                <a:gd name="connsiteY72" fmla="*/ 1411750 h 2880840"/>
                <a:gd name="connsiteX73" fmla="*/ 3016351 w 4158822"/>
                <a:gd name="connsiteY73" fmla="*/ 1504680 h 2880840"/>
                <a:gd name="connsiteX74" fmla="*/ 2976662 w 4158822"/>
                <a:gd name="connsiteY74" fmla="*/ 1595633 h 2880840"/>
                <a:gd name="connsiteX75" fmla="*/ 2952092 w 4158822"/>
                <a:gd name="connsiteY75" fmla="*/ 1656270 h 2880840"/>
                <a:gd name="connsiteX76" fmla="*/ 2953982 w 4158822"/>
                <a:gd name="connsiteY76" fmla="*/ 1650996 h 2880840"/>
                <a:gd name="connsiteX77" fmla="*/ 2953982 w 4158822"/>
                <a:gd name="connsiteY77" fmla="*/ 1650337 h 2880840"/>
                <a:gd name="connsiteX78" fmla="*/ 2956817 w 4158822"/>
                <a:gd name="connsiteY78" fmla="*/ 1643087 h 2880840"/>
                <a:gd name="connsiteX79" fmla="*/ 2953982 w 4158822"/>
                <a:gd name="connsiteY79" fmla="*/ 1643087 h 2880840"/>
                <a:gd name="connsiteX80" fmla="*/ 2953982 w 4158822"/>
                <a:gd name="connsiteY80" fmla="*/ 1650337 h 2880840"/>
                <a:gd name="connsiteX81" fmla="*/ 2950013 w 4158822"/>
                <a:gd name="connsiteY81" fmla="*/ 1660487 h 2880840"/>
                <a:gd name="connsiteX82" fmla="*/ 2946896 w 4158822"/>
                <a:gd name="connsiteY82" fmla="*/ 1664836 h 2880840"/>
                <a:gd name="connsiteX83" fmla="*/ 2949123 w 4158822"/>
                <a:gd name="connsiteY83" fmla="*/ 1662766 h 2880840"/>
                <a:gd name="connsiteX84" fmla="*/ 2950013 w 4158822"/>
                <a:gd name="connsiteY84" fmla="*/ 1660487 h 2880840"/>
                <a:gd name="connsiteX85" fmla="*/ 2950864 w 4158822"/>
                <a:gd name="connsiteY85" fmla="*/ 1659301 h 2880840"/>
                <a:gd name="connsiteX86" fmla="*/ 2949664 w 4158822"/>
                <a:gd name="connsiteY86" fmla="*/ 1662262 h 2880840"/>
                <a:gd name="connsiteX87" fmla="*/ 2951147 w 4158822"/>
                <a:gd name="connsiteY87" fmla="*/ 1660883 h 2880840"/>
                <a:gd name="connsiteX88" fmla="*/ 2956572 w 4158822"/>
                <a:gd name="connsiteY88" fmla="*/ 1655207 h 2880840"/>
                <a:gd name="connsiteX89" fmla="*/ 2880274 w 4158822"/>
                <a:gd name="connsiteY89" fmla="*/ 1862561 h 2880840"/>
                <a:gd name="connsiteX90" fmla="*/ 2843420 w 4158822"/>
                <a:gd name="connsiteY90" fmla="*/ 1973287 h 2880840"/>
                <a:gd name="connsiteX91" fmla="*/ 2815071 w 4158822"/>
                <a:gd name="connsiteY91" fmla="*/ 2082035 h 2880840"/>
                <a:gd name="connsiteX92" fmla="*/ 2789557 w 4158822"/>
                <a:gd name="connsiteY92" fmla="*/ 2188806 h 2880840"/>
                <a:gd name="connsiteX93" fmla="*/ 2766878 w 4158822"/>
                <a:gd name="connsiteY93" fmla="*/ 2293600 h 2880840"/>
                <a:gd name="connsiteX94" fmla="*/ 2781846 w 4158822"/>
                <a:gd name="connsiteY94" fmla="*/ 2218782 h 2880840"/>
                <a:gd name="connsiteX95" fmla="*/ 2783887 w 4158822"/>
                <a:gd name="connsiteY95" fmla="*/ 2214510 h 2880840"/>
                <a:gd name="connsiteX96" fmla="*/ 2783887 w 4158822"/>
                <a:gd name="connsiteY96" fmla="*/ 2208579 h 2880840"/>
                <a:gd name="connsiteX97" fmla="*/ 2781846 w 4158822"/>
                <a:gd name="connsiteY97" fmla="*/ 2218782 h 2880840"/>
                <a:gd name="connsiteX98" fmla="*/ 2781052 w 4158822"/>
                <a:gd name="connsiteY98" fmla="*/ 2220442 h 2880840"/>
                <a:gd name="connsiteX99" fmla="*/ 2774160 w 4158822"/>
                <a:gd name="connsiteY99" fmla="*/ 2228854 h 2880840"/>
                <a:gd name="connsiteX100" fmla="*/ 2761207 w 4158822"/>
                <a:gd name="connsiteY100" fmla="*/ 2293600 h 2880840"/>
                <a:gd name="connsiteX101" fmla="*/ 2741363 w 4158822"/>
                <a:gd name="connsiteY101" fmla="*/ 2416189 h 2880840"/>
                <a:gd name="connsiteX102" fmla="*/ 2727188 w 4158822"/>
                <a:gd name="connsiteY102" fmla="*/ 2532846 h 2880840"/>
                <a:gd name="connsiteX103" fmla="*/ 2721519 w 4158822"/>
                <a:gd name="connsiteY103" fmla="*/ 2647526 h 2880840"/>
                <a:gd name="connsiteX104" fmla="*/ 2721519 w 4158822"/>
                <a:gd name="connsiteY104" fmla="*/ 2756274 h 2880840"/>
                <a:gd name="connsiteX105" fmla="*/ 2721519 w 4158822"/>
                <a:gd name="connsiteY105" fmla="*/ 2774069 h 2880840"/>
                <a:gd name="connsiteX106" fmla="*/ 2718684 w 4158822"/>
                <a:gd name="connsiteY106" fmla="*/ 2785933 h 2880840"/>
                <a:gd name="connsiteX107" fmla="*/ 2710179 w 4158822"/>
                <a:gd name="connsiteY107" fmla="*/ 2795819 h 2880840"/>
                <a:gd name="connsiteX108" fmla="*/ 2693169 w 4158822"/>
                <a:gd name="connsiteY108" fmla="*/ 2805705 h 2880840"/>
                <a:gd name="connsiteX109" fmla="*/ 2670490 w 4158822"/>
                <a:gd name="connsiteY109" fmla="*/ 2815591 h 2880840"/>
                <a:gd name="connsiteX110" fmla="*/ 2644976 w 4158822"/>
                <a:gd name="connsiteY110" fmla="*/ 2825477 h 2880840"/>
                <a:gd name="connsiteX111" fmla="*/ 2610957 w 4158822"/>
                <a:gd name="connsiteY111" fmla="*/ 2833386 h 2880840"/>
                <a:gd name="connsiteX112" fmla="*/ 2574103 w 4158822"/>
                <a:gd name="connsiteY112" fmla="*/ 2841295 h 2880840"/>
                <a:gd name="connsiteX113" fmla="*/ 2531579 w 4158822"/>
                <a:gd name="connsiteY113" fmla="*/ 2849204 h 2880840"/>
                <a:gd name="connsiteX114" fmla="*/ 2486221 w 4158822"/>
                <a:gd name="connsiteY114" fmla="*/ 2857113 h 2880840"/>
                <a:gd name="connsiteX115" fmla="*/ 2438027 w 4158822"/>
                <a:gd name="connsiteY115" fmla="*/ 2863045 h 2880840"/>
                <a:gd name="connsiteX116" fmla="*/ 2327465 w 4158822"/>
                <a:gd name="connsiteY116" fmla="*/ 2872931 h 2880840"/>
                <a:gd name="connsiteX117" fmla="*/ 2205564 w 4158822"/>
                <a:gd name="connsiteY117" fmla="*/ 2878863 h 2880840"/>
                <a:gd name="connsiteX118" fmla="*/ 2075158 w 4158822"/>
                <a:gd name="connsiteY118" fmla="*/ 2880840 h 2880840"/>
                <a:gd name="connsiteX119" fmla="*/ 1944752 w 4158822"/>
                <a:gd name="connsiteY119" fmla="*/ 2878863 h 2880840"/>
                <a:gd name="connsiteX120" fmla="*/ 1822850 w 4158822"/>
                <a:gd name="connsiteY120" fmla="*/ 2872931 h 2880840"/>
                <a:gd name="connsiteX121" fmla="*/ 1712289 w 4158822"/>
                <a:gd name="connsiteY121" fmla="*/ 2863045 h 2880840"/>
                <a:gd name="connsiteX122" fmla="*/ 1664095 w 4158822"/>
                <a:gd name="connsiteY122" fmla="*/ 2857113 h 2880840"/>
                <a:gd name="connsiteX123" fmla="*/ 1615901 w 4158822"/>
                <a:gd name="connsiteY123" fmla="*/ 2849204 h 2880840"/>
                <a:gd name="connsiteX124" fmla="*/ 1576213 w 4158822"/>
                <a:gd name="connsiteY124" fmla="*/ 2841295 h 2880840"/>
                <a:gd name="connsiteX125" fmla="*/ 1539359 w 4158822"/>
                <a:gd name="connsiteY125" fmla="*/ 2833386 h 2880840"/>
                <a:gd name="connsiteX126" fmla="*/ 1505340 w 4158822"/>
                <a:gd name="connsiteY126" fmla="*/ 2825477 h 2880840"/>
                <a:gd name="connsiteX127" fmla="*/ 1479826 w 4158822"/>
                <a:gd name="connsiteY127" fmla="*/ 2815591 h 2880840"/>
                <a:gd name="connsiteX128" fmla="*/ 1457146 w 4158822"/>
                <a:gd name="connsiteY128" fmla="*/ 2805705 h 2880840"/>
                <a:gd name="connsiteX129" fmla="*/ 1440137 w 4158822"/>
                <a:gd name="connsiteY129" fmla="*/ 2795819 h 2880840"/>
                <a:gd name="connsiteX130" fmla="*/ 1431632 w 4158822"/>
                <a:gd name="connsiteY130" fmla="*/ 2785933 h 2880840"/>
                <a:gd name="connsiteX131" fmla="*/ 1428797 w 4158822"/>
                <a:gd name="connsiteY131" fmla="*/ 2774069 h 2880840"/>
                <a:gd name="connsiteX132" fmla="*/ 1428797 w 4158822"/>
                <a:gd name="connsiteY132" fmla="*/ 2756274 h 2880840"/>
                <a:gd name="connsiteX133" fmla="*/ 1428797 w 4158822"/>
                <a:gd name="connsiteY133" fmla="*/ 2647526 h 2880840"/>
                <a:gd name="connsiteX134" fmla="*/ 1423127 w 4158822"/>
                <a:gd name="connsiteY134" fmla="*/ 2532846 h 2880840"/>
                <a:gd name="connsiteX135" fmla="*/ 1408953 w 4158822"/>
                <a:gd name="connsiteY135" fmla="*/ 2416189 h 2880840"/>
                <a:gd name="connsiteX136" fmla="*/ 1389108 w 4158822"/>
                <a:gd name="connsiteY136" fmla="*/ 2293600 h 2880840"/>
                <a:gd name="connsiteX137" fmla="*/ 1376155 w 4158822"/>
                <a:gd name="connsiteY137" fmla="*/ 2228854 h 2880840"/>
                <a:gd name="connsiteX138" fmla="*/ 1369263 w 4158822"/>
                <a:gd name="connsiteY138" fmla="*/ 2220442 h 2880840"/>
                <a:gd name="connsiteX139" fmla="*/ 1366429 w 4158822"/>
                <a:gd name="connsiteY139" fmla="*/ 2214510 h 2880840"/>
                <a:gd name="connsiteX140" fmla="*/ 1366429 w 4158822"/>
                <a:gd name="connsiteY140" fmla="*/ 2208579 h 2880840"/>
                <a:gd name="connsiteX141" fmla="*/ 1365038 w 4158822"/>
                <a:gd name="connsiteY141" fmla="*/ 2208579 h 2880840"/>
                <a:gd name="connsiteX142" fmla="*/ 1360759 w 4158822"/>
                <a:gd name="connsiteY142" fmla="*/ 2188806 h 2880840"/>
                <a:gd name="connsiteX143" fmla="*/ 1335245 w 4158822"/>
                <a:gd name="connsiteY143" fmla="*/ 2082035 h 2880840"/>
                <a:gd name="connsiteX144" fmla="*/ 1304061 w 4158822"/>
                <a:gd name="connsiteY144" fmla="*/ 1973287 h 2880840"/>
                <a:gd name="connsiteX145" fmla="*/ 1270042 w 4158822"/>
                <a:gd name="connsiteY145" fmla="*/ 1862561 h 2880840"/>
                <a:gd name="connsiteX146" fmla="*/ 1193744 w 4158822"/>
                <a:gd name="connsiteY146" fmla="*/ 1655207 h 2880840"/>
                <a:gd name="connsiteX147" fmla="*/ 1199169 w 4158822"/>
                <a:gd name="connsiteY147" fmla="*/ 1660883 h 2880840"/>
                <a:gd name="connsiteX148" fmla="*/ 1200654 w 4158822"/>
                <a:gd name="connsiteY148" fmla="*/ 1662264 h 2880840"/>
                <a:gd name="connsiteX149" fmla="*/ 1199453 w 4158822"/>
                <a:gd name="connsiteY149" fmla="*/ 1659301 h 2880840"/>
                <a:gd name="connsiteX150" fmla="*/ 1200304 w 4158822"/>
                <a:gd name="connsiteY150" fmla="*/ 1660488 h 2880840"/>
                <a:gd name="connsiteX151" fmla="*/ 1201195 w 4158822"/>
                <a:gd name="connsiteY151" fmla="*/ 1662767 h 2880840"/>
                <a:gd name="connsiteX152" fmla="*/ 1203423 w 4158822"/>
                <a:gd name="connsiteY152" fmla="*/ 1664839 h 2880840"/>
                <a:gd name="connsiteX153" fmla="*/ 1200304 w 4158822"/>
                <a:gd name="connsiteY153" fmla="*/ 1660488 h 2880840"/>
                <a:gd name="connsiteX154" fmla="*/ 1196335 w 4158822"/>
                <a:gd name="connsiteY154" fmla="*/ 1650337 h 2880840"/>
                <a:gd name="connsiteX155" fmla="*/ 1196335 w 4158822"/>
                <a:gd name="connsiteY155" fmla="*/ 1643087 h 2880840"/>
                <a:gd name="connsiteX156" fmla="*/ 1193500 w 4158822"/>
                <a:gd name="connsiteY156" fmla="*/ 1643087 h 2880840"/>
                <a:gd name="connsiteX157" fmla="*/ 1196335 w 4158822"/>
                <a:gd name="connsiteY157" fmla="*/ 1650337 h 2880840"/>
                <a:gd name="connsiteX158" fmla="*/ 1196335 w 4158822"/>
                <a:gd name="connsiteY158" fmla="*/ 1650996 h 2880840"/>
                <a:gd name="connsiteX159" fmla="*/ 1198224 w 4158822"/>
                <a:gd name="connsiteY159" fmla="*/ 1656267 h 2880840"/>
                <a:gd name="connsiteX160" fmla="*/ 1173655 w 4158822"/>
                <a:gd name="connsiteY160" fmla="*/ 1595633 h 2880840"/>
                <a:gd name="connsiteX161" fmla="*/ 1133966 w 4158822"/>
                <a:gd name="connsiteY161" fmla="*/ 1504680 h 2880840"/>
                <a:gd name="connsiteX162" fmla="*/ 1091442 w 4158822"/>
                <a:gd name="connsiteY162" fmla="*/ 1411750 h 2880840"/>
                <a:gd name="connsiteX163" fmla="*/ 1040414 w 4158822"/>
                <a:gd name="connsiteY163" fmla="*/ 1306956 h 2880840"/>
                <a:gd name="connsiteX164" fmla="*/ 983715 w 4158822"/>
                <a:gd name="connsiteY164" fmla="*/ 1204139 h 2880840"/>
                <a:gd name="connsiteX165" fmla="*/ 932894 w 4158822"/>
                <a:gd name="connsiteY165" fmla="*/ 1113214 h 2880840"/>
                <a:gd name="connsiteX166" fmla="*/ 915678 w 4158822"/>
                <a:gd name="connsiteY166" fmla="*/ 1087483 h 2880840"/>
                <a:gd name="connsiteX167" fmla="*/ 912843 w 4158822"/>
                <a:gd name="connsiteY167" fmla="*/ 1087483 h 2880840"/>
                <a:gd name="connsiteX168" fmla="*/ 864649 w 4158822"/>
                <a:gd name="connsiteY168" fmla="*/ 1002461 h 2880840"/>
                <a:gd name="connsiteX169" fmla="*/ 793777 w 4158822"/>
                <a:gd name="connsiteY169" fmla="*/ 891736 h 2880840"/>
                <a:gd name="connsiteX170" fmla="*/ 722904 w 4158822"/>
                <a:gd name="connsiteY170" fmla="*/ 784965 h 2880840"/>
                <a:gd name="connsiteX171" fmla="*/ 646361 w 4158822"/>
                <a:gd name="connsiteY171" fmla="*/ 682149 h 2880840"/>
                <a:gd name="connsiteX172" fmla="*/ 569818 w 4158822"/>
                <a:gd name="connsiteY172" fmla="*/ 583287 h 2880840"/>
                <a:gd name="connsiteX173" fmla="*/ 515092 w 4158822"/>
                <a:gd name="connsiteY173" fmla="*/ 512674 h 2880840"/>
                <a:gd name="connsiteX174" fmla="*/ 470596 w 4158822"/>
                <a:gd name="connsiteY174" fmla="*/ 462674 h 2880840"/>
                <a:gd name="connsiteX175" fmla="*/ 416732 w 4158822"/>
                <a:gd name="connsiteY175" fmla="*/ 401379 h 2880840"/>
                <a:gd name="connsiteX176" fmla="*/ 362869 w 4158822"/>
                <a:gd name="connsiteY176" fmla="*/ 342062 h 2880840"/>
                <a:gd name="connsiteX177" fmla="*/ 309006 w 4158822"/>
                <a:gd name="connsiteY177" fmla="*/ 282745 h 2880840"/>
                <a:gd name="connsiteX178" fmla="*/ 252307 w 4158822"/>
                <a:gd name="connsiteY178" fmla="*/ 227382 h 2880840"/>
                <a:gd name="connsiteX179" fmla="*/ 195609 w 4158822"/>
                <a:gd name="connsiteY179" fmla="*/ 172020 h 2880840"/>
                <a:gd name="connsiteX180" fmla="*/ 141746 w 4158822"/>
                <a:gd name="connsiteY180" fmla="*/ 120611 h 2880840"/>
                <a:gd name="connsiteX181" fmla="*/ 85047 w 4158822"/>
                <a:gd name="connsiteY181" fmla="*/ 69203 h 2880840"/>
                <a:gd name="connsiteX182" fmla="*/ 28349 w 4158822"/>
                <a:gd name="connsiteY182" fmla="*/ 21749 h 2880840"/>
                <a:gd name="connsiteX183" fmla="*/ 0 w 4158822"/>
                <a:gd name="connsiteY183" fmla="*/ 0 h 2880840"/>
                <a:gd name="connsiteX184" fmla="*/ 39689 w 4158822"/>
                <a:gd name="connsiteY184" fmla="*/ 15818 h 2880840"/>
                <a:gd name="connsiteX185" fmla="*/ 96387 w 4158822"/>
                <a:gd name="connsiteY185" fmla="*/ 31636 h 2880840"/>
                <a:gd name="connsiteX186" fmla="*/ 164425 w 4158822"/>
                <a:gd name="connsiteY186" fmla="*/ 47453 h 2880840"/>
                <a:gd name="connsiteX187" fmla="*/ 246637 w 4158822"/>
                <a:gd name="connsiteY187" fmla="*/ 61294 h 2880840"/>
                <a:gd name="connsiteX188" fmla="*/ 337355 w 4158822"/>
                <a:gd name="connsiteY188" fmla="*/ 75135 h 2880840"/>
                <a:gd name="connsiteX189" fmla="*/ 439412 w 4158822"/>
                <a:gd name="connsiteY189" fmla="*/ 88976 h 2880840"/>
                <a:gd name="connsiteX190" fmla="*/ 549974 w 4158822"/>
                <a:gd name="connsiteY190" fmla="*/ 100839 h 2880840"/>
                <a:gd name="connsiteX191" fmla="*/ 671875 w 4158822"/>
                <a:gd name="connsiteY191" fmla="*/ 112702 h 2880840"/>
                <a:gd name="connsiteX192" fmla="*/ 802281 w 4158822"/>
                <a:gd name="connsiteY192" fmla="*/ 124566 h 2880840"/>
                <a:gd name="connsiteX193" fmla="*/ 938357 w 4158822"/>
                <a:gd name="connsiteY193" fmla="*/ 132475 h 2880840"/>
                <a:gd name="connsiteX194" fmla="*/ 1082938 w 4158822"/>
                <a:gd name="connsiteY194" fmla="*/ 142361 h 2880840"/>
                <a:gd name="connsiteX195" fmla="*/ 1236024 w 4158822"/>
                <a:gd name="connsiteY195" fmla="*/ 148293 h 2880840"/>
                <a:gd name="connsiteX196" fmla="*/ 1394779 w 4158822"/>
                <a:gd name="connsiteY196" fmla="*/ 154224 h 2880840"/>
                <a:gd name="connsiteX197" fmla="*/ 1559204 w 4158822"/>
                <a:gd name="connsiteY197" fmla="*/ 160156 h 2880840"/>
                <a:gd name="connsiteX198" fmla="*/ 1729299 w 4158822"/>
                <a:gd name="connsiteY198" fmla="*/ 164111 h 2880840"/>
                <a:gd name="connsiteX199" fmla="*/ 1902229 w 4158822"/>
                <a:gd name="connsiteY199" fmla="*/ 166088 h 2880840"/>
                <a:gd name="connsiteX200" fmla="*/ 2080829 w 4158822"/>
                <a:gd name="connsiteY200" fmla="*/ 166088 h 2880840"/>
                <a:gd name="connsiteX201" fmla="*/ 2256593 w 4158822"/>
                <a:gd name="connsiteY201" fmla="*/ 166088 h 2880840"/>
                <a:gd name="connsiteX202" fmla="*/ 2432358 w 4158822"/>
                <a:gd name="connsiteY202" fmla="*/ 164111 h 2880840"/>
                <a:gd name="connsiteX203" fmla="*/ 2599618 w 4158822"/>
                <a:gd name="connsiteY203" fmla="*/ 160156 h 2880840"/>
                <a:gd name="connsiteX204" fmla="*/ 2764043 w 4158822"/>
                <a:gd name="connsiteY204" fmla="*/ 154224 h 2880840"/>
                <a:gd name="connsiteX205" fmla="*/ 2922799 w 4158822"/>
                <a:gd name="connsiteY205" fmla="*/ 148293 h 2880840"/>
                <a:gd name="connsiteX206" fmla="*/ 3075884 w 4158822"/>
                <a:gd name="connsiteY206" fmla="*/ 142361 h 2880840"/>
                <a:gd name="connsiteX207" fmla="*/ 3220465 w 4158822"/>
                <a:gd name="connsiteY207" fmla="*/ 132475 h 2880840"/>
                <a:gd name="connsiteX208" fmla="*/ 3359376 w 4158822"/>
                <a:gd name="connsiteY208" fmla="*/ 124566 h 2880840"/>
                <a:gd name="connsiteX209" fmla="*/ 3486947 w 4158822"/>
                <a:gd name="connsiteY209" fmla="*/ 112702 h 2880840"/>
                <a:gd name="connsiteX210" fmla="*/ 3608848 w 4158822"/>
                <a:gd name="connsiteY210" fmla="*/ 100839 h 2880840"/>
                <a:gd name="connsiteX211" fmla="*/ 3719410 w 4158822"/>
                <a:gd name="connsiteY211" fmla="*/ 88976 h 2880840"/>
                <a:gd name="connsiteX212" fmla="*/ 3821467 w 4158822"/>
                <a:gd name="connsiteY212" fmla="*/ 75135 h 2880840"/>
                <a:gd name="connsiteX213" fmla="*/ 3915019 w 4158822"/>
                <a:gd name="connsiteY213" fmla="*/ 61295 h 2880840"/>
                <a:gd name="connsiteX214" fmla="*/ 3994397 w 4158822"/>
                <a:gd name="connsiteY214" fmla="*/ 47454 h 2880840"/>
                <a:gd name="connsiteX215" fmla="*/ 4062435 w 4158822"/>
                <a:gd name="connsiteY215" fmla="*/ 31636 h 2880840"/>
                <a:gd name="connsiteX216" fmla="*/ 4119133 w 4158822"/>
                <a:gd name="connsiteY216" fmla="*/ 15818 h 2880840"/>
                <a:gd name="connsiteX217" fmla="*/ 4158822 w 4158822"/>
                <a:gd name="connsiteY217"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550688 w 4158822"/>
                <a:gd name="connsiteY13" fmla="*/ 229458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1550688 w 4158822"/>
                <a:gd name="connsiteY19" fmla="*/ 2294586 h 2880840"/>
                <a:gd name="connsiteX20" fmla="*/ 2553734 w 4158822"/>
                <a:gd name="connsiteY20" fmla="*/ 2303128 h 2880840"/>
                <a:gd name="connsiteX21" fmla="*/ 2525910 w 4158822"/>
                <a:gd name="connsiteY21" fmla="*/ 2307441 h 2880840"/>
                <a:gd name="connsiteX22" fmla="*/ 2480564 w 4158822"/>
                <a:gd name="connsiteY22" fmla="*/ 2314099 h 2880840"/>
                <a:gd name="connsiteX23" fmla="*/ 2523074 w 4158822"/>
                <a:gd name="connsiteY23" fmla="*/ 2309418 h 2880840"/>
                <a:gd name="connsiteX24" fmla="*/ 2553734 w 4158822"/>
                <a:gd name="connsiteY24" fmla="*/ 2303128 h 2880840"/>
                <a:gd name="connsiteX25" fmla="*/ 2674265 w 4158822"/>
                <a:gd name="connsiteY25" fmla="*/ 2276465 h 2880840"/>
                <a:gd name="connsiteX26" fmla="*/ 2661986 w 4158822"/>
                <a:gd name="connsiteY26" fmla="*/ 2279759 h 2880840"/>
                <a:gd name="connsiteX27" fmla="*/ 2622297 w 4158822"/>
                <a:gd name="connsiteY27" fmla="*/ 2289645 h 2880840"/>
                <a:gd name="connsiteX28" fmla="*/ 2599627 w 4158822"/>
                <a:gd name="connsiteY28" fmla="*/ 2294586 h 2880840"/>
                <a:gd name="connsiteX29" fmla="*/ 2616627 w 4158822"/>
                <a:gd name="connsiteY29" fmla="*/ 2291622 h 2880840"/>
                <a:gd name="connsiteX30" fmla="*/ 2659150 w 4158822"/>
                <a:gd name="connsiteY30" fmla="*/ 2281736 h 2880840"/>
                <a:gd name="connsiteX31" fmla="*/ 2674265 w 4158822"/>
                <a:gd name="connsiteY31" fmla="*/ 2276465 h 2880840"/>
                <a:gd name="connsiteX32" fmla="*/ 2735685 w 4158822"/>
                <a:gd name="connsiteY32" fmla="*/ 2254059 h 2880840"/>
                <a:gd name="connsiteX33" fmla="*/ 2727189 w 4158822"/>
                <a:gd name="connsiteY33" fmla="*/ 2258010 h 2880840"/>
                <a:gd name="connsiteX34" fmla="*/ 2716563 w 4158822"/>
                <a:gd name="connsiteY34" fmla="*/ 2262457 h 2880840"/>
                <a:gd name="connsiteX35" fmla="*/ 2724353 w 4158822"/>
                <a:gd name="connsiteY35" fmla="*/ 2259987 h 2880840"/>
                <a:gd name="connsiteX36" fmla="*/ 2735685 w 4158822"/>
                <a:gd name="connsiteY36" fmla="*/ 2254059 h 2880840"/>
                <a:gd name="connsiteX37" fmla="*/ 2952092 w 4158822"/>
                <a:gd name="connsiteY37" fmla="*/ 1656270 h 2880840"/>
                <a:gd name="connsiteX38" fmla="*/ 2951148 w 4158822"/>
                <a:gd name="connsiteY38" fmla="*/ 1658905 h 2880840"/>
                <a:gd name="connsiteX39" fmla="*/ 2950864 w 4158822"/>
                <a:gd name="connsiteY39" fmla="*/ 1659301 h 2880840"/>
                <a:gd name="connsiteX40" fmla="*/ 2952092 w 4158822"/>
                <a:gd name="connsiteY40" fmla="*/ 1656270 h 2880840"/>
                <a:gd name="connsiteX41" fmla="*/ 2962487 w 4158822"/>
                <a:gd name="connsiteY41" fmla="*/ 1639133 h 2880840"/>
                <a:gd name="connsiteX42" fmla="*/ 2959652 w 4158822"/>
                <a:gd name="connsiteY42" fmla="*/ 1647042 h 2880840"/>
                <a:gd name="connsiteX43" fmla="*/ 2956817 w 4158822"/>
                <a:gd name="connsiteY43" fmla="*/ 1654951 h 2880840"/>
                <a:gd name="connsiteX44" fmla="*/ 2956572 w 4158822"/>
                <a:gd name="connsiteY44" fmla="*/ 1655207 h 2880840"/>
                <a:gd name="connsiteX45" fmla="*/ 2962487 w 4158822"/>
                <a:gd name="connsiteY45" fmla="*/ 1639133 h 2880840"/>
                <a:gd name="connsiteX46" fmla="*/ 4158822 w 4158822"/>
                <a:gd name="connsiteY46" fmla="*/ 0 h 2880840"/>
                <a:gd name="connsiteX47" fmla="*/ 4133308 w 4158822"/>
                <a:gd name="connsiteY47" fmla="*/ 21750 h 2880840"/>
                <a:gd name="connsiteX48" fmla="*/ 4076609 w 4158822"/>
                <a:gd name="connsiteY48" fmla="*/ 69204 h 2880840"/>
                <a:gd name="connsiteX49" fmla="*/ 4019911 w 4158822"/>
                <a:gd name="connsiteY49" fmla="*/ 120612 h 2880840"/>
                <a:gd name="connsiteX50" fmla="*/ 3963213 w 4158822"/>
                <a:gd name="connsiteY50" fmla="*/ 172020 h 2880840"/>
                <a:gd name="connsiteX51" fmla="*/ 3906515 w 4158822"/>
                <a:gd name="connsiteY51" fmla="*/ 227383 h 2880840"/>
                <a:gd name="connsiteX52" fmla="*/ 3852651 w 4158822"/>
                <a:gd name="connsiteY52" fmla="*/ 282745 h 2880840"/>
                <a:gd name="connsiteX53" fmla="*/ 3795953 w 4158822"/>
                <a:gd name="connsiteY53" fmla="*/ 342063 h 2880840"/>
                <a:gd name="connsiteX54" fmla="*/ 3742089 w 4158822"/>
                <a:gd name="connsiteY54" fmla="*/ 401380 h 2880840"/>
                <a:gd name="connsiteX55" fmla="*/ 3688226 w 4158822"/>
                <a:gd name="connsiteY55" fmla="*/ 462674 h 2880840"/>
                <a:gd name="connsiteX56" fmla="*/ 3642867 w 4158822"/>
                <a:gd name="connsiteY56" fmla="*/ 520014 h 2880840"/>
                <a:gd name="connsiteX57" fmla="*/ 3608848 w 4158822"/>
                <a:gd name="connsiteY57" fmla="*/ 557582 h 2880840"/>
                <a:gd name="connsiteX58" fmla="*/ 3595675 w 4158822"/>
                <a:gd name="connsiteY58" fmla="*/ 563707 h 2880840"/>
                <a:gd name="connsiteX59" fmla="*/ 3580500 w 4158822"/>
                <a:gd name="connsiteY59" fmla="*/ 583287 h 2880840"/>
                <a:gd name="connsiteX60" fmla="*/ 3503957 w 4158822"/>
                <a:gd name="connsiteY60" fmla="*/ 682149 h 2880840"/>
                <a:gd name="connsiteX61" fmla="*/ 3427414 w 4158822"/>
                <a:gd name="connsiteY61" fmla="*/ 784965 h 2880840"/>
                <a:gd name="connsiteX62" fmla="*/ 3356541 w 4158822"/>
                <a:gd name="connsiteY62" fmla="*/ 891736 h 2880840"/>
                <a:gd name="connsiteX63" fmla="*/ 3285668 w 4158822"/>
                <a:gd name="connsiteY63" fmla="*/ 1002461 h 2880840"/>
                <a:gd name="connsiteX64" fmla="*/ 3237475 w 4158822"/>
                <a:gd name="connsiteY64" fmla="*/ 1087483 h 2880840"/>
                <a:gd name="connsiteX65" fmla="*/ 3234640 w 4158822"/>
                <a:gd name="connsiteY65" fmla="*/ 1087483 h 2880840"/>
                <a:gd name="connsiteX66" fmla="*/ 3217417 w 4158822"/>
                <a:gd name="connsiteY66" fmla="*/ 1113223 h 2880840"/>
                <a:gd name="connsiteX67" fmla="*/ 3166601 w 4158822"/>
                <a:gd name="connsiteY67" fmla="*/ 1204139 h 2880840"/>
                <a:gd name="connsiteX68" fmla="*/ 3109903 w 4158822"/>
                <a:gd name="connsiteY68" fmla="*/ 1306956 h 2880840"/>
                <a:gd name="connsiteX69" fmla="*/ 3058874 w 4158822"/>
                <a:gd name="connsiteY69" fmla="*/ 1411750 h 2880840"/>
                <a:gd name="connsiteX70" fmla="*/ 3016351 w 4158822"/>
                <a:gd name="connsiteY70" fmla="*/ 1504680 h 2880840"/>
                <a:gd name="connsiteX71" fmla="*/ 2976662 w 4158822"/>
                <a:gd name="connsiteY71" fmla="*/ 1595633 h 2880840"/>
                <a:gd name="connsiteX72" fmla="*/ 2952092 w 4158822"/>
                <a:gd name="connsiteY72" fmla="*/ 1656270 h 2880840"/>
                <a:gd name="connsiteX73" fmla="*/ 2953982 w 4158822"/>
                <a:gd name="connsiteY73" fmla="*/ 1650996 h 2880840"/>
                <a:gd name="connsiteX74" fmla="*/ 2953982 w 4158822"/>
                <a:gd name="connsiteY74" fmla="*/ 1650337 h 2880840"/>
                <a:gd name="connsiteX75" fmla="*/ 2956817 w 4158822"/>
                <a:gd name="connsiteY75" fmla="*/ 1643087 h 2880840"/>
                <a:gd name="connsiteX76" fmla="*/ 2953982 w 4158822"/>
                <a:gd name="connsiteY76" fmla="*/ 1643087 h 2880840"/>
                <a:gd name="connsiteX77" fmla="*/ 2953982 w 4158822"/>
                <a:gd name="connsiteY77" fmla="*/ 1650337 h 2880840"/>
                <a:gd name="connsiteX78" fmla="*/ 2950013 w 4158822"/>
                <a:gd name="connsiteY78" fmla="*/ 1660487 h 2880840"/>
                <a:gd name="connsiteX79" fmla="*/ 2946896 w 4158822"/>
                <a:gd name="connsiteY79" fmla="*/ 1664836 h 2880840"/>
                <a:gd name="connsiteX80" fmla="*/ 2949123 w 4158822"/>
                <a:gd name="connsiteY80" fmla="*/ 1662766 h 2880840"/>
                <a:gd name="connsiteX81" fmla="*/ 2950013 w 4158822"/>
                <a:gd name="connsiteY81" fmla="*/ 1660487 h 2880840"/>
                <a:gd name="connsiteX82" fmla="*/ 2950864 w 4158822"/>
                <a:gd name="connsiteY82" fmla="*/ 1659301 h 2880840"/>
                <a:gd name="connsiteX83" fmla="*/ 2949664 w 4158822"/>
                <a:gd name="connsiteY83" fmla="*/ 1662262 h 2880840"/>
                <a:gd name="connsiteX84" fmla="*/ 2951147 w 4158822"/>
                <a:gd name="connsiteY84" fmla="*/ 1660883 h 2880840"/>
                <a:gd name="connsiteX85" fmla="*/ 2956572 w 4158822"/>
                <a:gd name="connsiteY85" fmla="*/ 1655207 h 2880840"/>
                <a:gd name="connsiteX86" fmla="*/ 2880274 w 4158822"/>
                <a:gd name="connsiteY86" fmla="*/ 1862561 h 2880840"/>
                <a:gd name="connsiteX87" fmla="*/ 2843420 w 4158822"/>
                <a:gd name="connsiteY87" fmla="*/ 1973287 h 2880840"/>
                <a:gd name="connsiteX88" fmla="*/ 2815071 w 4158822"/>
                <a:gd name="connsiteY88" fmla="*/ 2082035 h 2880840"/>
                <a:gd name="connsiteX89" fmla="*/ 2789557 w 4158822"/>
                <a:gd name="connsiteY89" fmla="*/ 2188806 h 2880840"/>
                <a:gd name="connsiteX90" fmla="*/ 2766878 w 4158822"/>
                <a:gd name="connsiteY90" fmla="*/ 2293600 h 2880840"/>
                <a:gd name="connsiteX91" fmla="*/ 2781846 w 4158822"/>
                <a:gd name="connsiteY91" fmla="*/ 2218782 h 2880840"/>
                <a:gd name="connsiteX92" fmla="*/ 2783887 w 4158822"/>
                <a:gd name="connsiteY92" fmla="*/ 2214510 h 2880840"/>
                <a:gd name="connsiteX93" fmla="*/ 2783887 w 4158822"/>
                <a:gd name="connsiteY93" fmla="*/ 2208579 h 2880840"/>
                <a:gd name="connsiteX94" fmla="*/ 2781846 w 4158822"/>
                <a:gd name="connsiteY94" fmla="*/ 2218782 h 2880840"/>
                <a:gd name="connsiteX95" fmla="*/ 2781052 w 4158822"/>
                <a:gd name="connsiteY95" fmla="*/ 2220442 h 2880840"/>
                <a:gd name="connsiteX96" fmla="*/ 2774160 w 4158822"/>
                <a:gd name="connsiteY96" fmla="*/ 2228854 h 2880840"/>
                <a:gd name="connsiteX97" fmla="*/ 2761207 w 4158822"/>
                <a:gd name="connsiteY97" fmla="*/ 2293600 h 2880840"/>
                <a:gd name="connsiteX98" fmla="*/ 2741363 w 4158822"/>
                <a:gd name="connsiteY98" fmla="*/ 2416189 h 2880840"/>
                <a:gd name="connsiteX99" fmla="*/ 2727188 w 4158822"/>
                <a:gd name="connsiteY99" fmla="*/ 2532846 h 2880840"/>
                <a:gd name="connsiteX100" fmla="*/ 2721519 w 4158822"/>
                <a:gd name="connsiteY100" fmla="*/ 2647526 h 2880840"/>
                <a:gd name="connsiteX101" fmla="*/ 2721519 w 4158822"/>
                <a:gd name="connsiteY101" fmla="*/ 2756274 h 2880840"/>
                <a:gd name="connsiteX102" fmla="*/ 2721519 w 4158822"/>
                <a:gd name="connsiteY102" fmla="*/ 2774069 h 2880840"/>
                <a:gd name="connsiteX103" fmla="*/ 2718684 w 4158822"/>
                <a:gd name="connsiteY103" fmla="*/ 2785933 h 2880840"/>
                <a:gd name="connsiteX104" fmla="*/ 2710179 w 4158822"/>
                <a:gd name="connsiteY104" fmla="*/ 2795819 h 2880840"/>
                <a:gd name="connsiteX105" fmla="*/ 2693169 w 4158822"/>
                <a:gd name="connsiteY105" fmla="*/ 2805705 h 2880840"/>
                <a:gd name="connsiteX106" fmla="*/ 2670490 w 4158822"/>
                <a:gd name="connsiteY106" fmla="*/ 2815591 h 2880840"/>
                <a:gd name="connsiteX107" fmla="*/ 2644976 w 4158822"/>
                <a:gd name="connsiteY107" fmla="*/ 2825477 h 2880840"/>
                <a:gd name="connsiteX108" fmla="*/ 2610957 w 4158822"/>
                <a:gd name="connsiteY108" fmla="*/ 2833386 h 2880840"/>
                <a:gd name="connsiteX109" fmla="*/ 2574103 w 4158822"/>
                <a:gd name="connsiteY109" fmla="*/ 2841295 h 2880840"/>
                <a:gd name="connsiteX110" fmla="*/ 2531579 w 4158822"/>
                <a:gd name="connsiteY110" fmla="*/ 2849204 h 2880840"/>
                <a:gd name="connsiteX111" fmla="*/ 2486221 w 4158822"/>
                <a:gd name="connsiteY111" fmla="*/ 2857113 h 2880840"/>
                <a:gd name="connsiteX112" fmla="*/ 2438027 w 4158822"/>
                <a:gd name="connsiteY112" fmla="*/ 2863045 h 2880840"/>
                <a:gd name="connsiteX113" fmla="*/ 2327465 w 4158822"/>
                <a:gd name="connsiteY113" fmla="*/ 2872931 h 2880840"/>
                <a:gd name="connsiteX114" fmla="*/ 2205564 w 4158822"/>
                <a:gd name="connsiteY114" fmla="*/ 2878863 h 2880840"/>
                <a:gd name="connsiteX115" fmla="*/ 2075158 w 4158822"/>
                <a:gd name="connsiteY115" fmla="*/ 2880840 h 2880840"/>
                <a:gd name="connsiteX116" fmla="*/ 1944752 w 4158822"/>
                <a:gd name="connsiteY116" fmla="*/ 2878863 h 2880840"/>
                <a:gd name="connsiteX117" fmla="*/ 1822850 w 4158822"/>
                <a:gd name="connsiteY117" fmla="*/ 2872931 h 2880840"/>
                <a:gd name="connsiteX118" fmla="*/ 1712289 w 4158822"/>
                <a:gd name="connsiteY118" fmla="*/ 2863045 h 2880840"/>
                <a:gd name="connsiteX119" fmla="*/ 1664095 w 4158822"/>
                <a:gd name="connsiteY119" fmla="*/ 2857113 h 2880840"/>
                <a:gd name="connsiteX120" fmla="*/ 1615901 w 4158822"/>
                <a:gd name="connsiteY120" fmla="*/ 2849204 h 2880840"/>
                <a:gd name="connsiteX121" fmla="*/ 1576213 w 4158822"/>
                <a:gd name="connsiteY121" fmla="*/ 2841295 h 2880840"/>
                <a:gd name="connsiteX122" fmla="*/ 1539359 w 4158822"/>
                <a:gd name="connsiteY122" fmla="*/ 2833386 h 2880840"/>
                <a:gd name="connsiteX123" fmla="*/ 1505340 w 4158822"/>
                <a:gd name="connsiteY123" fmla="*/ 2825477 h 2880840"/>
                <a:gd name="connsiteX124" fmla="*/ 1479826 w 4158822"/>
                <a:gd name="connsiteY124" fmla="*/ 2815591 h 2880840"/>
                <a:gd name="connsiteX125" fmla="*/ 1457146 w 4158822"/>
                <a:gd name="connsiteY125" fmla="*/ 2805705 h 2880840"/>
                <a:gd name="connsiteX126" fmla="*/ 1440137 w 4158822"/>
                <a:gd name="connsiteY126" fmla="*/ 2795819 h 2880840"/>
                <a:gd name="connsiteX127" fmla="*/ 1431632 w 4158822"/>
                <a:gd name="connsiteY127" fmla="*/ 2785933 h 2880840"/>
                <a:gd name="connsiteX128" fmla="*/ 1428797 w 4158822"/>
                <a:gd name="connsiteY128" fmla="*/ 2774069 h 2880840"/>
                <a:gd name="connsiteX129" fmla="*/ 1428797 w 4158822"/>
                <a:gd name="connsiteY129" fmla="*/ 2756274 h 2880840"/>
                <a:gd name="connsiteX130" fmla="*/ 1428797 w 4158822"/>
                <a:gd name="connsiteY130" fmla="*/ 2647526 h 2880840"/>
                <a:gd name="connsiteX131" fmla="*/ 1423127 w 4158822"/>
                <a:gd name="connsiteY131" fmla="*/ 2532846 h 2880840"/>
                <a:gd name="connsiteX132" fmla="*/ 1408953 w 4158822"/>
                <a:gd name="connsiteY132" fmla="*/ 2416189 h 2880840"/>
                <a:gd name="connsiteX133" fmla="*/ 1389108 w 4158822"/>
                <a:gd name="connsiteY133" fmla="*/ 2293600 h 2880840"/>
                <a:gd name="connsiteX134" fmla="*/ 1376155 w 4158822"/>
                <a:gd name="connsiteY134" fmla="*/ 2228854 h 2880840"/>
                <a:gd name="connsiteX135" fmla="*/ 1369263 w 4158822"/>
                <a:gd name="connsiteY135" fmla="*/ 2220442 h 2880840"/>
                <a:gd name="connsiteX136" fmla="*/ 1366429 w 4158822"/>
                <a:gd name="connsiteY136" fmla="*/ 2214510 h 2880840"/>
                <a:gd name="connsiteX137" fmla="*/ 1366429 w 4158822"/>
                <a:gd name="connsiteY137" fmla="*/ 2208579 h 2880840"/>
                <a:gd name="connsiteX138" fmla="*/ 1365038 w 4158822"/>
                <a:gd name="connsiteY138" fmla="*/ 2208579 h 2880840"/>
                <a:gd name="connsiteX139" fmla="*/ 1360759 w 4158822"/>
                <a:gd name="connsiteY139" fmla="*/ 2188806 h 2880840"/>
                <a:gd name="connsiteX140" fmla="*/ 1335245 w 4158822"/>
                <a:gd name="connsiteY140" fmla="*/ 2082035 h 2880840"/>
                <a:gd name="connsiteX141" fmla="*/ 1304061 w 4158822"/>
                <a:gd name="connsiteY141" fmla="*/ 1973287 h 2880840"/>
                <a:gd name="connsiteX142" fmla="*/ 1270042 w 4158822"/>
                <a:gd name="connsiteY142" fmla="*/ 1862561 h 2880840"/>
                <a:gd name="connsiteX143" fmla="*/ 1193744 w 4158822"/>
                <a:gd name="connsiteY143" fmla="*/ 1655207 h 2880840"/>
                <a:gd name="connsiteX144" fmla="*/ 1199169 w 4158822"/>
                <a:gd name="connsiteY144" fmla="*/ 1660883 h 2880840"/>
                <a:gd name="connsiteX145" fmla="*/ 1200654 w 4158822"/>
                <a:gd name="connsiteY145" fmla="*/ 1662264 h 2880840"/>
                <a:gd name="connsiteX146" fmla="*/ 1199453 w 4158822"/>
                <a:gd name="connsiteY146" fmla="*/ 1659301 h 2880840"/>
                <a:gd name="connsiteX147" fmla="*/ 1200304 w 4158822"/>
                <a:gd name="connsiteY147" fmla="*/ 1660488 h 2880840"/>
                <a:gd name="connsiteX148" fmla="*/ 1201195 w 4158822"/>
                <a:gd name="connsiteY148" fmla="*/ 1662767 h 2880840"/>
                <a:gd name="connsiteX149" fmla="*/ 1203423 w 4158822"/>
                <a:gd name="connsiteY149" fmla="*/ 1664839 h 2880840"/>
                <a:gd name="connsiteX150" fmla="*/ 1200304 w 4158822"/>
                <a:gd name="connsiteY150" fmla="*/ 1660488 h 2880840"/>
                <a:gd name="connsiteX151" fmla="*/ 1196335 w 4158822"/>
                <a:gd name="connsiteY151" fmla="*/ 1650337 h 2880840"/>
                <a:gd name="connsiteX152" fmla="*/ 1196335 w 4158822"/>
                <a:gd name="connsiteY152" fmla="*/ 1643087 h 2880840"/>
                <a:gd name="connsiteX153" fmla="*/ 1193500 w 4158822"/>
                <a:gd name="connsiteY153" fmla="*/ 1643087 h 2880840"/>
                <a:gd name="connsiteX154" fmla="*/ 1196335 w 4158822"/>
                <a:gd name="connsiteY154" fmla="*/ 1650337 h 2880840"/>
                <a:gd name="connsiteX155" fmla="*/ 1196335 w 4158822"/>
                <a:gd name="connsiteY155" fmla="*/ 1650996 h 2880840"/>
                <a:gd name="connsiteX156" fmla="*/ 1198224 w 4158822"/>
                <a:gd name="connsiteY156" fmla="*/ 1656267 h 2880840"/>
                <a:gd name="connsiteX157" fmla="*/ 1173655 w 4158822"/>
                <a:gd name="connsiteY157" fmla="*/ 1595633 h 2880840"/>
                <a:gd name="connsiteX158" fmla="*/ 1133966 w 4158822"/>
                <a:gd name="connsiteY158" fmla="*/ 1504680 h 2880840"/>
                <a:gd name="connsiteX159" fmla="*/ 1091442 w 4158822"/>
                <a:gd name="connsiteY159" fmla="*/ 1411750 h 2880840"/>
                <a:gd name="connsiteX160" fmla="*/ 1040414 w 4158822"/>
                <a:gd name="connsiteY160" fmla="*/ 1306956 h 2880840"/>
                <a:gd name="connsiteX161" fmla="*/ 983715 w 4158822"/>
                <a:gd name="connsiteY161" fmla="*/ 1204139 h 2880840"/>
                <a:gd name="connsiteX162" fmla="*/ 932894 w 4158822"/>
                <a:gd name="connsiteY162" fmla="*/ 1113214 h 2880840"/>
                <a:gd name="connsiteX163" fmla="*/ 915678 w 4158822"/>
                <a:gd name="connsiteY163" fmla="*/ 1087483 h 2880840"/>
                <a:gd name="connsiteX164" fmla="*/ 912843 w 4158822"/>
                <a:gd name="connsiteY164" fmla="*/ 1087483 h 2880840"/>
                <a:gd name="connsiteX165" fmla="*/ 864649 w 4158822"/>
                <a:gd name="connsiteY165" fmla="*/ 1002461 h 2880840"/>
                <a:gd name="connsiteX166" fmla="*/ 793777 w 4158822"/>
                <a:gd name="connsiteY166" fmla="*/ 891736 h 2880840"/>
                <a:gd name="connsiteX167" fmla="*/ 722904 w 4158822"/>
                <a:gd name="connsiteY167" fmla="*/ 784965 h 2880840"/>
                <a:gd name="connsiteX168" fmla="*/ 646361 w 4158822"/>
                <a:gd name="connsiteY168" fmla="*/ 682149 h 2880840"/>
                <a:gd name="connsiteX169" fmla="*/ 569818 w 4158822"/>
                <a:gd name="connsiteY169" fmla="*/ 583287 h 2880840"/>
                <a:gd name="connsiteX170" fmla="*/ 515092 w 4158822"/>
                <a:gd name="connsiteY170" fmla="*/ 512674 h 2880840"/>
                <a:gd name="connsiteX171" fmla="*/ 470596 w 4158822"/>
                <a:gd name="connsiteY171" fmla="*/ 462674 h 2880840"/>
                <a:gd name="connsiteX172" fmla="*/ 416732 w 4158822"/>
                <a:gd name="connsiteY172" fmla="*/ 401379 h 2880840"/>
                <a:gd name="connsiteX173" fmla="*/ 362869 w 4158822"/>
                <a:gd name="connsiteY173" fmla="*/ 342062 h 2880840"/>
                <a:gd name="connsiteX174" fmla="*/ 309006 w 4158822"/>
                <a:gd name="connsiteY174" fmla="*/ 282745 h 2880840"/>
                <a:gd name="connsiteX175" fmla="*/ 252307 w 4158822"/>
                <a:gd name="connsiteY175" fmla="*/ 227382 h 2880840"/>
                <a:gd name="connsiteX176" fmla="*/ 195609 w 4158822"/>
                <a:gd name="connsiteY176" fmla="*/ 172020 h 2880840"/>
                <a:gd name="connsiteX177" fmla="*/ 141746 w 4158822"/>
                <a:gd name="connsiteY177" fmla="*/ 120611 h 2880840"/>
                <a:gd name="connsiteX178" fmla="*/ 85047 w 4158822"/>
                <a:gd name="connsiteY178" fmla="*/ 69203 h 2880840"/>
                <a:gd name="connsiteX179" fmla="*/ 28349 w 4158822"/>
                <a:gd name="connsiteY179" fmla="*/ 21749 h 2880840"/>
                <a:gd name="connsiteX180" fmla="*/ 0 w 4158822"/>
                <a:gd name="connsiteY180" fmla="*/ 0 h 2880840"/>
                <a:gd name="connsiteX181" fmla="*/ 39689 w 4158822"/>
                <a:gd name="connsiteY181" fmla="*/ 15818 h 2880840"/>
                <a:gd name="connsiteX182" fmla="*/ 96387 w 4158822"/>
                <a:gd name="connsiteY182" fmla="*/ 31636 h 2880840"/>
                <a:gd name="connsiteX183" fmla="*/ 164425 w 4158822"/>
                <a:gd name="connsiteY183" fmla="*/ 47453 h 2880840"/>
                <a:gd name="connsiteX184" fmla="*/ 246637 w 4158822"/>
                <a:gd name="connsiteY184" fmla="*/ 61294 h 2880840"/>
                <a:gd name="connsiteX185" fmla="*/ 337355 w 4158822"/>
                <a:gd name="connsiteY185" fmla="*/ 75135 h 2880840"/>
                <a:gd name="connsiteX186" fmla="*/ 439412 w 4158822"/>
                <a:gd name="connsiteY186" fmla="*/ 88976 h 2880840"/>
                <a:gd name="connsiteX187" fmla="*/ 549974 w 4158822"/>
                <a:gd name="connsiteY187" fmla="*/ 100839 h 2880840"/>
                <a:gd name="connsiteX188" fmla="*/ 671875 w 4158822"/>
                <a:gd name="connsiteY188" fmla="*/ 112702 h 2880840"/>
                <a:gd name="connsiteX189" fmla="*/ 802281 w 4158822"/>
                <a:gd name="connsiteY189" fmla="*/ 124566 h 2880840"/>
                <a:gd name="connsiteX190" fmla="*/ 938357 w 4158822"/>
                <a:gd name="connsiteY190" fmla="*/ 132475 h 2880840"/>
                <a:gd name="connsiteX191" fmla="*/ 1082938 w 4158822"/>
                <a:gd name="connsiteY191" fmla="*/ 142361 h 2880840"/>
                <a:gd name="connsiteX192" fmla="*/ 1236024 w 4158822"/>
                <a:gd name="connsiteY192" fmla="*/ 148293 h 2880840"/>
                <a:gd name="connsiteX193" fmla="*/ 1394779 w 4158822"/>
                <a:gd name="connsiteY193" fmla="*/ 154224 h 2880840"/>
                <a:gd name="connsiteX194" fmla="*/ 1559204 w 4158822"/>
                <a:gd name="connsiteY194" fmla="*/ 160156 h 2880840"/>
                <a:gd name="connsiteX195" fmla="*/ 1729299 w 4158822"/>
                <a:gd name="connsiteY195" fmla="*/ 164111 h 2880840"/>
                <a:gd name="connsiteX196" fmla="*/ 1902229 w 4158822"/>
                <a:gd name="connsiteY196" fmla="*/ 166088 h 2880840"/>
                <a:gd name="connsiteX197" fmla="*/ 2080829 w 4158822"/>
                <a:gd name="connsiteY197" fmla="*/ 166088 h 2880840"/>
                <a:gd name="connsiteX198" fmla="*/ 2256593 w 4158822"/>
                <a:gd name="connsiteY198" fmla="*/ 166088 h 2880840"/>
                <a:gd name="connsiteX199" fmla="*/ 2432358 w 4158822"/>
                <a:gd name="connsiteY199" fmla="*/ 164111 h 2880840"/>
                <a:gd name="connsiteX200" fmla="*/ 2599618 w 4158822"/>
                <a:gd name="connsiteY200" fmla="*/ 160156 h 2880840"/>
                <a:gd name="connsiteX201" fmla="*/ 2764043 w 4158822"/>
                <a:gd name="connsiteY201" fmla="*/ 154224 h 2880840"/>
                <a:gd name="connsiteX202" fmla="*/ 2922799 w 4158822"/>
                <a:gd name="connsiteY202" fmla="*/ 148293 h 2880840"/>
                <a:gd name="connsiteX203" fmla="*/ 3075884 w 4158822"/>
                <a:gd name="connsiteY203" fmla="*/ 142361 h 2880840"/>
                <a:gd name="connsiteX204" fmla="*/ 3220465 w 4158822"/>
                <a:gd name="connsiteY204" fmla="*/ 132475 h 2880840"/>
                <a:gd name="connsiteX205" fmla="*/ 3359376 w 4158822"/>
                <a:gd name="connsiteY205" fmla="*/ 124566 h 2880840"/>
                <a:gd name="connsiteX206" fmla="*/ 3486947 w 4158822"/>
                <a:gd name="connsiteY206" fmla="*/ 112702 h 2880840"/>
                <a:gd name="connsiteX207" fmla="*/ 3608848 w 4158822"/>
                <a:gd name="connsiteY207" fmla="*/ 100839 h 2880840"/>
                <a:gd name="connsiteX208" fmla="*/ 3719410 w 4158822"/>
                <a:gd name="connsiteY208" fmla="*/ 88976 h 2880840"/>
                <a:gd name="connsiteX209" fmla="*/ 3821467 w 4158822"/>
                <a:gd name="connsiteY209" fmla="*/ 75135 h 2880840"/>
                <a:gd name="connsiteX210" fmla="*/ 3915019 w 4158822"/>
                <a:gd name="connsiteY210" fmla="*/ 61295 h 2880840"/>
                <a:gd name="connsiteX211" fmla="*/ 3994397 w 4158822"/>
                <a:gd name="connsiteY211" fmla="*/ 47454 h 2880840"/>
                <a:gd name="connsiteX212" fmla="*/ 4062435 w 4158822"/>
                <a:gd name="connsiteY212" fmla="*/ 31636 h 2880840"/>
                <a:gd name="connsiteX213" fmla="*/ 4119133 w 4158822"/>
                <a:gd name="connsiteY213" fmla="*/ 15818 h 2880840"/>
                <a:gd name="connsiteX214" fmla="*/ 4158822 w 4158822"/>
                <a:gd name="connsiteY214"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533689 w 4158822"/>
                <a:gd name="connsiteY13" fmla="*/ 2291622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1533689 w 4158822"/>
                <a:gd name="connsiteY18" fmla="*/ 2291622 h 2880840"/>
                <a:gd name="connsiteX19" fmla="*/ 2553734 w 4158822"/>
                <a:gd name="connsiteY19" fmla="*/ 2303128 h 2880840"/>
                <a:gd name="connsiteX20" fmla="*/ 2525910 w 4158822"/>
                <a:gd name="connsiteY20" fmla="*/ 2307441 h 2880840"/>
                <a:gd name="connsiteX21" fmla="*/ 2480564 w 4158822"/>
                <a:gd name="connsiteY21" fmla="*/ 2314099 h 2880840"/>
                <a:gd name="connsiteX22" fmla="*/ 2523074 w 4158822"/>
                <a:gd name="connsiteY22" fmla="*/ 2309418 h 2880840"/>
                <a:gd name="connsiteX23" fmla="*/ 2553734 w 4158822"/>
                <a:gd name="connsiteY23" fmla="*/ 2303128 h 2880840"/>
                <a:gd name="connsiteX24" fmla="*/ 2674265 w 4158822"/>
                <a:gd name="connsiteY24" fmla="*/ 2276465 h 2880840"/>
                <a:gd name="connsiteX25" fmla="*/ 2661986 w 4158822"/>
                <a:gd name="connsiteY25" fmla="*/ 2279759 h 2880840"/>
                <a:gd name="connsiteX26" fmla="*/ 2622297 w 4158822"/>
                <a:gd name="connsiteY26" fmla="*/ 2289645 h 2880840"/>
                <a:gd name="connsiteX27" fmla="*/ 2599627 w 4158822"/>
                <a:gd name="connsiteY27" fmla="*/ 2294586 h 2880840"/>
                <a:gd name="connsiteX28" fmla="*/ 2616627 w 4158822"/>
                <a:gd name="connsiteY28" fmla="*/ 2291622 h 2880840"/>
                <a:gd name="connsiteX29" fmla="*/ 2659150 w 4158822"/>
                <a:gd name="connsiteY29" fmla="*/ 2281736 h 2880840"/>
                <a:gd name="connsiteX30" fmla="*/ 2674265 w 4158822"/>
                <a:gd name="connsiteY30" fmla="*/ 2276465 h 2880840"/>
                <a:gd name="connsiteX31" fmla="*/ 2735685 w 4158822"/>
                <a:gd name="connsiteY31" fmla="*/ 2254059 h 2880840"/>
                <a:gd name="connsiteX32" fmla="*/ 2727189 w 4158822"/>
                <a:gd name="connsiteY32" fmla="*/ 2258010 h 2880840"/>
                <a:gd name="connsiteX33" fmla="*/ 2716563 w 4158822"/>
                <a:gd name="connsiteY33" fmla="*/ 2262457 h 2880840"/>
                <a:gd name="connsiteX34" fmla="*/ 2724353 w 4158822"/>
                <a:gd name="connsiteY34" fmla="*/ 2259987 h 2880840"/>
                <a:gd name="connsiteX35" fmla="*/ 2735685 w 4158822"/>
                <a:gd name="connsiteY35" fmla="*/ 2254059 h 2880840"/>
                <a:gd name="connsiteX36" fmla="*/ 2952092 w 4158822"/>
                <a:gd name="connsiteY36" fmla="*/ 1656270 h 2880840"/>
                <a:gd name="connsiteX37" fmla="*/ 2951148 w 4158822"/>
                <a:gd name="connsiteY37" fmla="*/ 1658905 h 2880840"/>
                <a:gd name="connsiteX38" fmla="*/ 2950864 w 4158822"/>
                <a:gd name="connsiteY38" fmla="*/ 1659301 h 2880840"/>
                <a:gd name="connsiteX39" fmla="*/ 2952092 w 4158822"/>
                <a:gd name="connsiteY39" fmla="*/ 1656270 h 2880840"/>
                <a:gd name="connsiteX40" fmla="*/ 2962487 w 4158822"/>
                <a:gd name="connsiteY40" fmla="*/ 1639133 h 2880840"/>
                <a:gd name="connsiteX41" fmla="*/ 2959652 w 4158822"/>
                <a:gd name="connsiteY41" fmla="*/ 1647042 h 2880840"/>
                <a:gd name="connsiteX42" fmla="*/ 2956817 w 4158822"/>
                <a:gd name="connsiteY42" fmla="*/ 1654951 h 2880840"/>
                <a:gd name="connsiteX43" fmla="*/ 2956572 w 4158822"/>
                <a:gd name="connsiteY43" fmla="*/ 1655207 h 2880840"/>
                <a:gd name="connsiteX44" fmla="*/ 2962487 w 4158822"/>
                <a:gd name="connsiteY44" fmla="*/ 1639133 h 2880840"/>
                <a:gd name="connsiteX45" fmla="*/ 4158822 w 4158822"/>
                <a:gd name="connsiteY45" fmla="*/ 0 h 2880840"/>
                <a:gd name="connsiteX46" fmla="*/ 4133308 w 4158822"/>
                <a:gd name="connsiteY46" fmla="*/ 21750 h 2880840"/>
                <a:gd name="connsiteX47" fmla="*/ 4076609 w 4158822"/>
                <a:gd name="connsiteY47" fmla="*/ 69204 h 2880840"/>
                <a:gd name="connsiteX48" fmla="*/ 4019911 w 4158822"/>
                <a:gd name="connsiteY48" fmla="*/ 120612 h 2880840"/>
                <a:gd name="connsiteX49" fmla="*/ 3963213 w 4158822"/>
                <a:gd name="connsiteY49" fmla="*/ 172020 h 2880840"/>
                <a:gd name="connsiteX50" fmla="*/ 3906515 w 4158822"/>
                <a:gd name="connsiteY50" fmla="*/ 227383 h 2880840"/>
                <a:gd name="connsiteX51" fmla="*/ 3852651 w 4158822"/>
                <a:gd name="connsiteY51" fmla="*/ 282745 h 2880840"/>
                <a:gd name="connsiteX52" fmla="*/ 3795953 w 4158822"/>
                <a:gd name="connsiteY52" fmla="*/ 342063 h 2880840"/>
                <a:gd name="connsiteX53" fmla="*/ 3742089 w 4158822"/>
                <a:gd name="connsiteY53" fmla="*/ 401380 h 2880840"/>
                <a:gd name="connsiteX54" fmla="*/ 3688226 w 4158822"/>
                <a:gd name="connsiteY54" fmla="*/ 462674 h 2880840"/>
                <a:gd name="connsiteX55" fmla="*/ 3642867 w 4158822"/>
                <a:gd name="connsiteY55" fmla="*/ 520014 h 2880840"/>
                <a:gd name="connsiteX56" fmla="*/ 3608848 w 4158822"/>
                <a:gd name="connsiteY56" fmla="*/ 557582 h 2880840"/>
                <a:gd name="connsiteX57" fmla="*/ 3595675 w 4158822"/>
                <a:gd name="connsiteY57" fmla="*/ 563707 h 2880840"/>
                <a:gd name="connsiteX58" fmla="*/ 3580500 w 4158822"/>
                <a:gd name="connsiteY58" fmla="*/ 583287 h 2880840"/>
                <a:gd name="connsiteX59" fmla="*/ 3503957 w 4158822"/>
                <a:gd name="connsiteY59" fmla="*/ 682149 h 2880840"/>
                <a:gd name="connsiteX60" fmla="*/ 3427414 w 4158822"/>
                <a:gd name="connsiteY60" fmla="*/ 784965 h 2880840"/>
                <a:gd name="connsiteX61" fmla="*/ 3356541 w 4158822"/>
                <a:gd name="connsiteY61" fmla="*/ 891736 h 2880840"/>
                <a:gd name="connsiteX62" fmla="*/ 3285668 w 4158822"/>
                <a:gd name="connsiteY62" fmla="*/ 1002461 h 2880840"/>
                <a:gd name="connsiteX63" fmla="*/ 3237475 w 4158822"/>
                <a:gd name="connsiteY63" fmla="*/ 1087483 h 2880840"/>
                <a:gd name="connsiteX64" fmla="*/ 3234640 w 4158822"/>
                <a:gd name="connsiteY64" fmla="*/ 1087483 h 2880840"/>
                <a:gd name="connsiteX65" fmla="*/ 3217417 w 4158822"/>
                <a:gd name="connsiteY65" fmla="*/ 1113223 h 2880840"/>
                <a:gd name="connsiteX66" fmla="*/ 3166601 w 4158822"/>
                <a:gd name="connsiteY66" fmla="*/ 1204139 h 2880840"/>
                <a:gd name="connsiteX67" fmla="*/ 3109903 w 4158822"/>
                <a:gd name="connsiteY67" fmla="*/ 1306956 h 2880840"/>
                <a:gd name="connsiteX68" fmla="*/ 3058874 w 4158822"/>
                <a:gd name="connsiteY68" fmla="*/ 1411750 h 2880840"/>
                <a:gd name="connsiteX69" fmla="*/ 3016351 w 4158822"/>
                <a:gd name="connsiteY69" fmla="*/ 1504680 h 2880840"/>
                <a:gd name="connsiteX70" fmla="*/ 2976662 w 4158822"/>
                <a:gd name="connsiteY70" fmla="*/ 1595633 h 2880840"/>
                <a:gd name="connsiteX71" fmla="*/ 2952092 w 4158822"/>
                <a:gd name="connsiteY71" fmla="*/ 1656270 h 2880840"/>
                <a:gd name="connsiteX72" fmla="*/ 2953982 w 4158822"/>
                <a:gd name="connsiteY72" fmla="*/ 1650996 h 2880840"/>
                <a:gd name="connsiteX73" fmla="*/ 2953982 w 4158822"/>
                <a:gd name="connsiteY73" fmla="*/ 1650337 h 2880840"/>
                <a:gd name="connsiteX74" fmla="*/ 2956817 w 4158822"/>
                <a:gd name="connsiteY74" fmla="*/ 1643087 h 2880840"/>
                <a:gd name="connsiteX75" fmla="*/ 2953982 w 4158822"/>
                <a:gd name="connsiteY75" fmla="*/ 1643087 h 2880840"/>
                <a:gd name="connsiteX76" fmla="*/ 2953982 w 4158822"/>
                <a:gd name="connsiteY76" fmla="*/ 1650337 h 2880840"/>
                <a:gd name="connsiteX77" fmla="*/ 2950013 w 4158822"/>
                <a:gd name="connsiteY77" fmla="*/ 1660487 h 2880840"/>
                <a:gd name="connsiteX78" fmla="*/ 2946896 w 4158822"/>
                <a:gd name="connsiteY78" fmla="*/ 1664836 h 2880840"/>
                <a:gd name="connsiteX79" fmla="*/ 2949123 w 4158822"/>
                <a:gd name="connsiteY79" fmla="*/ 1662766 h 2880840"/>
                <a:gd name="connsiteX80" fmla="*/ 2950013 w 4158822"/>
                <a:gd name="connsiteY80" fmla="*/ 1660487 h 2880840"/>
                <a:gd name="connsiteX81" fmla="*/ 2950864 w 4158822"/>
                <a:gd name="connsiteY81" fmla="*/ 1659301 h 2880840"/>
                <a:gd name="connsiteX82" fmla="*/ 2949664 w 4158822"/>
                <a:gd name="connsiteY82" fmla="*/ 1662262 h 2880840"/>
                <a:gd name="connsiteX83" fmla="*/ 2951147 w 4158822"/>
                <a:gd name="connsiteY83" fmla="*/ 1660883 h 2880840"/>
                <a:gd name="connsiteX84" fmla="*/ 2956572 w 4158822"/>
                <a:gd name="connsiteY84" fmla="*/ 1655207 h 2880840"/>
                <a:gd name="connsiteX85" fmla="*/ 2880274 w 4158822"/>
                <a:gd name="connsiteY85" fmla="*/ 1862561 h 2880840"/>
                <a:gd name="connsiteX86" fmla="*/ 2843420 w 4158822"/>
                <a:gd name="connsiteY86" fmla="*/ 1973287 h 2880840"/>
                <a:gd name="connsiteX87" fmla="*/ 2815071 w 4158822"/>
                <a:gd name="connsiteY87" fmla="*/ 2082035 h 2880840"/>
                <a:gd name="connsiteX88" fmla="*/ 2789557 w 4158822"/>
                <a:gd name="connsiteY88" fmla="*/ 2188806 h 2880840"/>
                <a:gd name="connsiteX89" fmla="*/ 2766878 w 4158822"/>
                <a:gd name="connsiteY89" fmla="*/ 2293600 h 2880840"/>
                <a:gd name="connsiteX90" fmla="*/ 2781846 w 4158822"/>
                <a:gd name="connsiteY90" fmla="*/ 2218782 h 2880840"/>
                <a:gd name="connsiteX91" fmla="*/ 2783887 w 4158822"/>
                <a:gd name="connsiteY91" fmla="*/ 2214510 h 2880840"/>
                <a:gd name="connsiteX92" fmla="*/ 2783887 w 4158822"/>
                <a:gd name="connsiteY92" fmla="*/ 2208579 h 2880840"/>
                <a:gd name="connsiteX93" fmla="*/ 2781846 w 4158822"/>
                <a:gd name="connsiteY93" fmla="*/ 2218782 h 2880840"/>
                <a:gd name="connsiteX94" fmla="*/ 2781052 w 4158822"/>
                <a:gd name="connsiteY94" fmla="*/ 2220442 h 2880840"/>
                <a:gd name="connsiteX95" fmla="*/ 2774160 w 4158822"/>
                <a:gd name="connsiteY95" fmla="*/ 2228854 h 2880840"/>
                <a:gd name="connsiteX96" fmla="*/ 2761207 w 4158822"/>
                <a:gd name="connsiteY96" fmla="*/ 2293600 h 2880840"/>
                <a:gd name="connsiteX97" fmla="*/ 2741363 w 4158822"/>
                <a:gd name="connsiteY97" fmla="*/ 2416189 h 2880840"/>
                <a:gd name="connsiteX98" fmla="*/ 2727188 w 4158822"/>
                <a:gd name="connsiteY98" fmla="*/ 2532846 h 2880840"/>
                <a:gd name="connsiteX99" fmla="*/ 2721519 w 4158822"/>
                <a:gd name="connsiteY99" fmla="*/ 2647526 h 2880840"/>
                <a:gd name="connsiteX100" fmla="*/ 2721519 w 4158822"/>
                <a:gd name="connsiteY100" fmla="*/ 2756274 h 2880840"/>
                <a:gd name="connsiteX101" fmla="*/ 2721519 w 4158822"/>
                <a:gd name="connsiteY101" fmla="*/ 2774069 h 2880840"/>
                <a:gd name="connsiteX102" fmla="*/ 2718684 w 4158822"/>
                <a:gd name="connsiteY102" fmla="*/ 2785933 h 2880840"/>
                <a:gd name="connsiteX103" fmla="*/ 2710179 w 4158822"/>
                <a:gd name="connsiteY103" fmla="*/ 2795819 h 2880840"/>
                <a:gd name="connsiteX104" fmla="*/ 2693169 w 4158822"/>
                <a:gd name="connsiteY104" fmla="*/ 2805705 h 2880840"/>
                <a:gd name="connsiteX105" fmla="*/ 2670490 w 4158822"/>
                <a:gd name="connsiteY105" fmla="*/ 2815591 h 2880840"/>
                <a:gd name="connsiteX106" fmla="*/ 2644976 w 4158822"/>
                <a:gd name="connsiteY106" fmla="*/ 2825477 h 2880840"/>
                <a:gd name="connsiteX107" fmla="*/ 2610957 w 4158822"/>
                <a:gd name="connsiteY107" fmla="*/ 2833386 h 2880840"/>
                <a:gd name="connsiteX108" fmla="*/ 2574103 w 4158822"/>
                <a:gd name="connsiteY108" fmla="*/ 2841295 h 2880840"/>
                <a:gd name="connsiteX109" fmla="*/ 2531579 w 4158822"/>
                <a:gd name="connsiteY109" fmla="*/ 2849204 h 2880840"/>
                <a:gd name="connsiteX110" fmla="*/ 2486221 w 4158822"/>
                <a:gd name="connsiteY110" fmla="*/ 2857113 h 2880840"/>
                <a:gd name="connsiteX111" fmla="*/ 2438027 w 4158822"/>
                <a:gd name="connsiteY111" fmla="*/ 2863045 h 2880840"/>
                <a:gd name="connsiteX112" fmla="*/ 2327465 w 4158822"/>
                <a:gd name="connsiteY112" fmla="*/ 2872931 h 2880840"/>
                <a:gd name="connsiteX113" fmla="*/ 2205564 w 4158822"/>
                <a:gd name="connsiteY113" fmla="*/ 2878863 h 2880840"/>
                <a:gd name="connsiteX114" fmla="*/ 2075158 w 4158822"/>
                <a:gd name="connsiteY114" fmla="*/ 2880840 h 2880840"/>
                <a:gd name="connsiteX115" fmla="*/ 1944752 w 4158822"/>
                <a:gd name="connsiteY115" fmla="*/ 2878863 h 2880840"/>
                <a:gd name="connsiteX116" fmla="*/ 1822850 w 4158822"/>
                <a:gd name="connsiteY116" fmla="*/ 2872931 h 2880840"/>
                <a:gd name="connsiteX117" fmla="*/ 1712289 w 4158822"/>
                <a:gd name="connsiteY117" fmla="*/ 2863045 h 2880840"/>
                <a:gd name="connsiteX118" fmla="*/ 1664095 w 4158822"/>
                <a:gd name="connsiteY118" fmla="*/ 2857113 h 2880840"/>
                <a:gd name="connsiteX119" fmla="*/ 1615901 w 4158822"/>
                <a:gd name="connsiteY119" fmla="*/ 2849204 h 2880840"/>
                <a:gd name="connsiteX120" fmla="*/ 1576213 w 4158822"/>
                <a:gd name="connsiteY120" fmla="*/ 2841295 h 2880840"/>
                <a:gd name="connsiteX121" fmla="*/ 1539359 w 4158822"/>
                <a:gd name="connsiteY121" fmla="*/ 2833386 h 2880840"/>
                <a:gd name="connsiteX122" fmla="*/ 1505340 w 4158822"/>
                <a:gd name="connsiteY122" fmla="*/ 2825477 h 2880840"/>
                <a:gd name="connsiteX123" fmla="*/ 1479826 w 4158822"/>
                <a:gd name="connsiteY123" fmla="*/ 2815591 h 2880840"/>
                <a:gd name="connsiteX124" fmla="*/ 1457146 w 4158822"/>
                <a:gd name="connsiteY124" fmla="*/ 2805705 h 2880840"/>
                <a:gd name="connsiteX125" fmla="*/ 1440137 w 4158822"/>
                <a:gd name="connsiteY125" fmla="*/ 2795819 h 2880840"/>
                <a:gd name="connsiteX126" fmla="*/ 1431632 w 4158822"/>
                <a:gd name="connsiteY126" fmla="*/ 2785933 h 2880840"/>
                <a:gd name="connsiteX127" fmla="*/ 1428797 w 4158822"/>
                <a:gd name="connsiteY127" fmla="*/ 2774069 h 2880840"/>
                <a:gd name="connsiteX128" fmla="*/ 1428797 w 4158822"/>
                <a:gd name="connsiteY128" fmla="*/ 2756274 h 2880840"/>
                <a:gd name="connsiteX129" fmla="*/ 1428797 w 4158822"/>
                <a:gd name="connsiteY129" fmla="*/ 2647526 h 2880840"/>
                <a:gd name="connsiteX130" fmla="*/ 1423127 w 4158822"/>
                <a:gd name="connsiteY130" fmla="*/ 2532846 h 2880840"/>
                <a:gd name="connsiteX131" fmla="*/ 1408953 w 4158822"/>
                <a:gd name="connsiteY131" fmla="*/ 2416189 h 2880840"/>
                <a:gd name="connsiteX132" fmla="*/ 1389108 w 4158822"/>
                <a:gd name="connsiteY132" fmla="*/ 2293600 h 2880840"/>
                <a:gd name="connsiteX133" fmla="*/ 1376155 w 4158822"/>
                <a:gd name="connsiteY133" fmla="*/ 2228854 h 2880840"/>
                <a:gd name="connsiteX134" fmla="*/ 1369263 w 4158822"/>
                <a:gd name="connsiteY134" fmla="*/ 2220442 h 2880840"/>
                <a:gd name="connsiteX135" fmla="*/ 1366429 w 4158822"/>
                <a:gd name="connsiteY135" fmla="*/ 2214510 h 2880840"/>
                <a:gd name="connsiteX136" fmla="*/ 1366429 w 4158822"/>
                <a:gd name="connsiteY136" fmla="*/ 2208579 h 2880840"/>
                <a:gd name="connsiteX137" fmla="*/ 1365038 w 4158822"/>
                <a:gd name="connsiteY137" fmla="*/ 2208579 h 2880840"/>
                <a:gd name="connsiteX138" fmla="*/ 1360759 w 4158822"/>
                <a:gd name="connsiteY138" fmla="*/ 2188806 h 2880840"/>
                <a:gd name="connsiteX139" fmla="*/ 1335245 w 4158822"/>
                <a:gd name="connsiteY139" fmla="*/ 2082035 h 2880840"/>
                <a:gd name="connsiteX140" fmla="*/ 1304061 w 4158822"/>
                <a:gd name="connsiteY140" fmla="*/ 1973287 h 2880840"/>
                <a:gd name="connsiteX141" fmla="*/ 1270042 w 4158822"/>
                <a:gd name="connsiteY141" fmla="*/ 1862561 h 2880840"/>
                <a:gd name="connsiteX142" fmla="*/ 1193744 w 4158822"/>
                <a:gd name="connsiteY142" fmla="*/ 1655207 h 2880840"/>
                <a:gd name="connsiteX143" fmla="*/ 1199169 w 4158822"/>
                <a:gd name="connsiteY143" fmla="*/ 1660883 h 2880840"/>
                <a:gd name="connsiteX144" fmla="*/ 1200654 w 4158822"/>
                <a:gd name="connsiteY144" fmla="*/ 1662264 h 2880840"/>
                <a:gd name="connsiteX145" fmla="*/ 1199453 w 4158822"/>
                <a:gd name="connsiteY145" fmla="*/ 1659301 h 2880840"/>
                <a:gd name="connsiteX146" fmla="*/ 1200304 w 4158822"/>
                <a:gd name="connsiteY146" fmla="*/ 1660488 h 2880840"/>
                <a:gd name="connsiteX147" fmla="*/ 1201195 w 4158822"/>
                <a:gd name="connsiteY147" fmla="*/ 1662767 h 2880840"/>
                <a:gd name="connsiteX148" fmla="*/ 1203423 w 4158822"/>
                <a:gd name="connsiteY148" fmla="*/ 1664839 h 2880840"/>
                <a:gd name="connsiteX149" fmla="*/ 1200304 w 4158822"/>
                <a:gd name="connsiteY149" fmla="*/ 1660488 h 2880840"/>
                <a:gd name="connsiteX150" fmla="*/ 1196335 w 4158822"/>
                <a:gd name="connsiteY150" fmla="*/ 1650337 h 2880840"/>
                <a:gd name="connsiteX151" fmla="*/ 1196335 w 4158822"/>
                <a:gd name="connsiteY151" fmla="*/ 1643087 h 2880840"/>
                <a:gd name="connsiteX152" fmla="*/ 1193500 w 4158822"/>
                <a:gd name="connsiteY152" fmla="*/ 1643087 h 2880840"/>
                <a:gd name="connsiteX153" fmla="*/ 1196335 w 4158822"/>
                <a:gd name="connsiteY153" fmla="*/ 1650337 h 2880840"/>
                <a:gd name="connsiteX154" fmla="*/ 1196335 w 4158822"/>
                <a:gd name="connsiteY154" fmla="*/ 1650996 h 2880840"/>
                <a:gd name="connsiteX155" fmla="*/ 1198224 w 4158822"/>
                <a:gd name="connsiteY155" fmla="*/ 1656267 h 2880840"/>
                <a:gd name="connsiteX156" fmla="*/ 1173655 w 4158822"/>
                <a:gd name="connsiteY156" fmla="*/ 1595633 h 2880840"/>
                <a:gd name="connsiteX157" fmla="*/ 1133966 w 4158822"/>
                <a:gd name="connsiteY157" fmla="*/ 1504680 h 2880840"/>
                <a:gd name="connsiteX158" fmla="*/ 1091442 w 4158822"/>
                <a:gd name="connsiteY158" fmla="*/ 1411750 h 2880840"/>
                <a:gd name="connsiteX159" fmla="*/ 1040414 w 4158822"/>
                <a:gd name="connsiteY159" fmla="*/ 1306956 h 2880840"/>
                <a:gd name="connsiteX160" fmla="*/ 983715 w 4158822"/>
                <a:gd name="connsiteY160" fmla="*/ 1204139 h 2880840"/>
                <a:gd name="connsiteX161" fmla="*/ 932894 w 4158822"/>
                <a:gd name="connsiteY161" fmla="*/ 1113214 h 2880840"/>
                <a:gd name="connsiteX162" fmla="*/ 915678 w 4158822"/>
                <a:gd name="connsiteY162" fmla="*/ 1087483 h 2880840"/>
                <a:gd name="connsiteX163" fmla="*/ 912843 w 4158822"/>
                <a:gd name="connsiteY163" fmla="*/ 1087483 h 2880840"/>
                <a:gd name="connsiteX164" fmla="*/ 864649 w 4158822"/>
                <a:gd name="connsiteY164" fmla="*/ 1002461 h 2880840"/>
                <a:gd name="connsiteX165" fmla="*/ 793777 w 4158822"/>
                <a:gd name="connsiteY165" fmla="*/ 891736 h 2880840"/>
                <a:gd name="connsiteX166" fmla="*/ 722904 w 4158822"/>
                <a:gd name="connsiteY166" fmla="*/ 784965 h 2880840"/>
                <a:gd name="connsiteX167" fmla="*/ 646361 w 4158822"/>
                <a:gd name="connsiteY167" fmla="*/ 682149 h 2880840"/>
                <a:gd name="connsiteX168" fmla="*/ 569818 w 4158822"/>
                <a:gd name="connsiteY168" fmla="*/ 583287 h 2880840"/>
                <a:gd name="connsiteX169" fmla="*/ 515092 w 4158822"/>
                <a:gd name="connsiteY169" fmla="*/ 512674 h 2880840"/>
                <a:gd name="connsiteX170" fmla="*/ 470596 w 4158822"/>
                <a:gd name="connsiteY170" fmla="*/ 462674 h 2880840"/>
                <a:gd name="connsiteX171" fmla="*/ 416732 w 4158822"/>
                <a:gd name="connsiteY171" fmla="*/ 401379 h 2880840"/>
                <a:gd name="connsiteX172" fmla="*/ 362869 w 4158822"/>
                <a:gd name="connsiteY172" fmla="*/ 342062 h 2880840"/>
                <a:gd name="connsiteX173" fmla="*/ 309006 w 4158822"/>
                <a:gd name="connsiteY173" fmla="*/ 282745 h 2880840"/>
                <a:gd name="connsiteX174" fmla="*/ 252307 w 4158822"/>
                <a:gd name="connsiteY174" fmla="*/ 227382 h 2880840"/>
                <a:gd name="connsiteX175" fmla="*/ 195609 w 4158822"/>
                <a:gd name="connsiteY175" fmla="*/ 172020 h 2880840"/>
                <a:gd name="connsiteX176" fmla="*/ 141746 w 4158822"/>
                <a:gd name="connsiteY176" fmla="*/ 120611 h 2880840"/>
                <a:gd name="connsiteX177" fmla="*/ 85047 w 4158822"/>
                <a:gd name="connsiteY177" fmla="*/ 69203 h 2880840"/>
                <a:gd name="connsiteX178" fmla="*/ 28349 w 4158822"/>
                <a:gd name="connsiteY178" fmla="*/ 21749 h 2880840"/>
                <a:gd name="connsiteX179" fmla="*/ 0 w 4158822"/>
                <a:gd name="connsiteY179" fmla="*/ 0 h 2880840"/>
                <a:gd name="connsiteX180" fmla="*/ 39689 w 4158822"/>
                <a:gd name="connsiteY180" fmla="*/ 15818 h 2880840"/>
                <a:gd name="connsiteX181" fmla="*/ 96387 w 4158822"/>
                <a:gd name="connsiteY181" fmla="*/ 31636 h 2880840"/>
                <a:gd name="connsiteX182" fmla="*/ 164425 w 4158822"/>
                <a:gd name="connsiteY182" fmla="*/ 47453 h 2880840"/>
                <a:gd name="connsiteX183" fmla="*/ 246637 w 4158822"/>
                <a:gd name="connsiteY183" fmla="*/ 61294 h 2880840"/>
                <a:gd name="connsiteX184" fmla="*/ 337355 w 4158822"/>
                <a:gd name="connsiteY184" fmla="*/ 75135 h 2880840"/>
                <a:gd name="connsiteX185" fmla="*/ 439412 w 4158822"/>
                <a:gd name="connsiteY185" fmla="*/ 88976 h 2880840"/>
                <a:gd name="connsiteX186" fmla="*/ 549974 w 4158822"/>
                <a:gd name="connsiteY186" fmla="*/ 100839 h 2880840"/>
                <a:gd name="connsiteX187" fmla="*/ 671875 w 4158822"/>
                <a:gd name="connsiteY187" fmla="*/ 112702 h 2880840"/>
                <a:gd name="connsiteX188" fmla="*/ 802281 w 4158822"/>
                <a:gd name="connsiteY188" fmla="*/ 124566 h 2880840"/>
                <a:gd name="connsiteX189" fmla="*/ 938357 w 4158822"/>
                <a:gd name="connsiteY189" fmla="*/ 132475 h 2880840"/>
                <a:gd name="connsiteX190" fmla="*/ 1082938 w 4158822"/>
                <a:gd name="connsiteY190" fmla="*/ 142361 h 2880840"/>
                <a:gd name="connsiteX191" fmla="*/ 1236024 w 4158822"/>
                <a:gd name="connsiteY191" fmla="*/ 148293 h 2880840"/>
                <a:gd name="connsiteX192" fmla="*/ 1394779 w 4158822"/>
                <a:gd name="connsiteY192" fmla="*/ 154224 h 2880840"/>
                <a:gd name="connsiteX193" fmla="*/ 1559204 w 4158822"/>
                <a:gd name="connsiteY193" fmla="*/ 160156 h 2880840"/>
                <a:gd name="connsiteX194" fmla="*/ 1729299 w 4158822"/>
                <a:gd name="connsiteY194" fmla="*/ 164111 h 2880840"/>
                <a:gd name="connsiteX195" fmla="*/ 1902229 w 4158822"/>
                <a:gd name="connsiteY195" fmla="*/ 166088 h 2880840"/>
                <a:gd name="connsiteX196" fmla="*/ 2080829 w 4158822"/>
                <a:gd name="connsiteY196" fmla="*/ 166088 h 2880840"/>
                <a:gd name="connsiteX197" fmla="*/ 2256593 w 4158822"/>
                <a:gd name="connsiteY197" fmla="*/ 166088 h 2880840"/>
                <a:gd name="connsiteX198" fmla="*/ 2432358 w 4158822"/>
                <a:gd name="connsiteY198" fmla="*/ 164111 h 2880840"/>
                <a:gd name="connsiteX199" fmla="*/ 2599618 w 4158822"/>
                <a:gd name="connsiteY199" fmla="*/ 160156 h 2880840"/>
                <a:gd name="connsiteX200" fmla="*/ 2764043 w 4158822"/>
                <a:gd name="connsiteY200" fmla="*/ 154224 h 2880840"/>
                <a:gd name="connsiteX201" fmla="*/ 2922799 w 4158822"/>
                <a:gd name="connsiteY201" fmla="*/ 148293 h 2880840"/>
                <a:gd name="connsiteX202" fmla="*/ 3075884 w 4158822"/>
                <a:gd name="connsiteY202" fmla="*/ 142361 h 2880840"/>
                <a:gd name="connsiteX203" fmla="*/ 3220465 w 4158822"/>
                <a:gd name="connsiteY203" fmla="*/ 132475 h 2880840"/>
                <a:gd name="connsiteX204" fmla="*/ 3359376 w 4158822"/>
                <a:gd name="connsiteY204" fmla="*/ 124566 h 2880840"/>
                <a:gd name="connsiteX205" fmla="*/ 3486947 w 4158822"/>
                <a:gd name="connsiteY205" fmla="*/ 112702 h 2880840"/>
                <a:gd name="connsiteX206" fmla="*/ 3608848 w 4158822"/>
                <a:gd name="connsiteY206" fmla="*/ 100839 h 2880840"/>
                <a:gd name="connsiteX207" fmla="*/ 3719410 w 4158822"/>
                <a:gd name="connsiteY207" fmla="*/ 88976 h 2880840"/>
                <a:gd name="connsiteX208" fmla="*/ 3821467 w 4158822"/>
                <a:gd name="connsiteY208" fmla="*/ 75135 h 2880840"/>
                <a:gd name="connsiteX209" fmla="*/ 3915019 w 4158822"/>
                <a:gd name="connsiteY209" fmla="*/ 61295 h 2880840"/>
                <a:gd name="connsiteX210" fmla="*/ 3994397 w 4158822"/>
                <a:gd name="connsiteY210" fmla="*/ 47454 h 2880840"/>
                <a:gd name="connsiteX211" fmla="*/ 4062435 w 4158822"/>
                <a:gd name="connsiteY211" fmla="*/ 31636 h 2880840"/>
                <a:gd name="connsiteX212" fmla="*/ 4119133 w 4158822"/>
                <a:gd name="connsiteY212" fmla="*/ 15818 h 2880840"/>
                <a:gd name="connsiteX213" fmla="*/ 4158822 w 4158822"/>
                <a:gd name="connsiteY213"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91165 w 4158822"/>
                <a:gd name="connsiteY13" fmla="*/ 228173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1491165 w 4158822"/>
                <a:gd name="connsiteY17" fmla="*/ 2281736 h 2880840"/>
                <a:gd name="connsiteX18" fmla="*/ 2553734 w 4158822"/>
                <a:gd name="connsiteY18" fmla="*/ 2303128 h 2880840"/>
                <a:gd name="connsiteX19" fmla="*/ 2525910 w 4158822"/>
                <a:gd name="connsiteY19" fmla="*/ 2307441 h 2880840"/>
                <a:gd name="connsiteX20" fmla="*/ 2480564 w 4158822"/>
                <a:gd name="connsiteY20" fmla="*/ 2314099 h 2880840"/>
                <a:gd name="connsiteX21" fmla="*/ 2523074 w 4158822"/>
                <a:gd name="connsiteY21" fmla="*/ 2309418 h 2880840"/>
                <a:gd name="connsiteX22" fmla="*/ 2553734 w 4158822"/>
                <a:gd name="connsiteY22" fmla="*/ 2303128 h 2880840"/>
                <a:gd name="connsiteX23" fmla="*/ 2674265 w 4158822"/>
                <a:gd name="connsiteY23" fmla="*/ 2276465 h 2880840"/>
                <a:gd name="connsiteX24" fmla="*/ 2661986 w 4158822"/>
                <a:gd name="connsiteY24" fmla="*/ 2279759 h 2880840"/>
                <a:gd name="connsiteX25" fmla="*/ 2622297 w 4158822"/>
                <a:gd name="connsiteY25" fmla="*/ 2289645 h 2880840"/>
                <a:gd name="connsiteX26" fmla="*/ 2599627 w 4158822"/>
                <a:gd name="connsiteY26" fmla="*/ 2294586 h 2880840"/>
                <a:gd name="connsiteX27" fmla="*/ 2616627 w 4158822"/>
                <a:gd name="connsiteY27" fmla="*/ 2291622 h 2880840"/>
                <a:gd name="connsiteX28" fmla="*/ 2659150 w 4158822"/>
                <a:gd name="connsiteY28" fmla="*/ 2281736 h 2880840"/>
                <a:gd name="connsiteX29" fmla="*/ 2674265 w 4158822"/>
                <a:gd name="connsiteY29" fmla="*/ 2276465 h 2880840"/>
                <a:gd name="connsiteX30" fmla="*/ 2735685 w 4158822"/>
                <a:gd name="connsiteY30" fmla="*/ 2254059 h 2880840"/>
                <a:gd name="connsiteX31" fmla="*/ 2727189 w 4158822"/>
                <a:gd name="connsiteY31" fmla="*/ 2258010 h 2880840"/>
                <a:gd name="connsiteX32" fmla="*/ 2716563 w 4158822"/>
                <a:gd name="connsiteY32" fmla="*/ 2262457 h 2880840"/>
                <a:gd name="connsiteX33" fmla="*/ 2724353 w 4158822"/>
                <a:gd name="connsiteY33" fmla="*/ 2259987 h 2880840"/>
                <a:gd name="connsiteX34" fmla="*/ 2735685 w 4158822"/>
                <a:gd name="connsiteY34" fmla="*/ 2254059 h 2880840"/>
                <a:gd name="connsiteX35" fmla="*/ 2952092 w 4158822"/>
                <a:gd name="connsiteY35" fmla="*/ 1656270 h 2880840"/>
                <a:gd name="connsiteX36" fmla="*/ 2951148 w 4158822"/>
                <a:gd name="connsiteY36" fmla="*/ 1658905 h 2880840"/>
                <a:gd name="connsiteX37" fmla="*/ 2950864 w 4158822"/>
                <a:gd name="connsiteY37" fmla="*/ 1659301 h 2880840"/>
                <a:gd name="connsiteX38" fmla="*/ 2952092 w 4158822"/>
                <a:gd name="connsiteY38" fmla="*/ 1656270 h 2880840"/>
                <a:gd name="connsiteX39" fmla="*/ 2962487 w 4158822"/>
                <a:gd name="connsiteY39" fmla="*/ 1639133 h 2880840"/>
                <a:gd name="connsiteX40" fmla="*/ 2959652 w 4158822"/>
                <a:gd name="connsiteY40" fmla="*/ 1647042 h 2880840"/>
                <a:gd name="connsiteX41" fmla="*/ 2956817 w 4158822"/>
                <a:gd name="connsiteY41" fmla="*/ 1654951 h 2880840"/>
                <a:gd name="connsiteX42" fmla="*/ 2956572 w 4158822"/>
                <a:gd name="connsiteY42" fmla="*/ 1655207 h 2880840"/>
                <a:gd name="connsiteX43" fmla="*/ 2962487 w 4158822"/>
                <a:gd name="connsiteY43" fmla="*/ 1639133 h 2880840"/>
                <a:gd name="connsiteX44" fmla="*/ 4158822 w 4158822"/>
                <a:gd name="connsiteY44" fmla="*/ 0 h 2880840"/>
                <a:gd name="connsiteX45" fmla="*/ 4133308 w 4158822"/>
                <a:gd name="connsiteY45" fmla="*/ 21750 h 2880840"/>
                <a:gd name="connsiteX46" fmla="*/ 4076609 w 4158822"/>
                <a:gd name="connsiteY46" fmla="*/ 69204 h 2880840"/>
                <a:gd name="connsiteX47" fmla="*/ 4019911 w 4158822"/>
                <a:gd name="connsiteY47" fmla="*/ 120612 h 2880840"/>
                <a:gd name="connsiteX48" fmla="*/ 3963213 w 4158822"/>
                <a:gd name="connsiteY48" fmla="*/ 172020 h 2880840"/>
                <a:gd name="connsiteX49" fmla="*/ 3906515 w 4158822"/>
                <a:gd name="connsiteY49" fmla="*/ 227383 h 2880840"/>
                <a:gd name="connsiteX50" fmla="*/ 3852651 w 4158822"/>
                <a:gd name="connsiteY50" fmla="*/ 282745 h 2880840"/>
                <a:gd name="connsiteX51" fmla="*/ 3795953 w 4158822"/>
                <a:gd name="connsiteY51" fmla="*/ 342063 h 2880840"/>
                <a:gd name="connsiteX52" fmla="*/ 3742089 w 4158822"/>
                <a:gd name="connsiteY52" fmla="*/ 401380 h 2880840"/>
                <a:gd name="connsiteX53" fmla="*/ 3688226 w 4158822"/>
                <a:gd name="connsiteY53" fmla="*/ 462674 h 2880840"/>
                <a:gd name="connsiteX54" fmla="*/ 3642867 w 4158822"/>
                <a:gd name="connsiteY54" fmla="*/ 520014 h 2880840"/>
                <a:gd name="connsiteX55" fmla="*/ 3608848 w 4158822"/>
                <a:gd name="connsiteY55" fmla="*/ 557582 h 2880840"/>
                <a:gd name="connsiteX56" fmla="*/ 3595675 w 4158822"/>
                <a:gd name="connsiteY56" fmla="*/ 563707 h 2880840"/>
                <a:gd name="connsiteX57" fmla="*/ 3580500 w 4158822"/>
                <a:gd name="connsiteY57" fmla="*/ 583287 h 2880840"/>
                <a:gd name="connsiteX58" fmla="*/ 3503957 w 4158822"/>
                <a:gd name="connsiteY58" fmla="*/ 682149 h 2880840"/>
                <a:gd name="connsiteX59" fmla="*/ 3427414 w 4158822"/>
                <a:gd name="connsiteY59" fmla="*/ 784965 h 2880840"/>
                <a:gd name="connsiteX60" fmla="*/ 3356541 w 4158822"/>
                <a:gd name="connsiteY60" fmla="*/ 891736 h 2880840"/>
                <a:gd name="connsiteX61" fmla="*/ 3285668 w 4158822"/>
                <a:gd name="connsiteY61" fmla="*/ 1002461 h 2880840"/>
                <a:gd name="connsiteX62" fmla="*/ 3237475 w 4158822"/>
                <a:gd name="connsiteY62" fmla="*/ 1087483 h 2880840"/>
                <a:gd name="connsiteX63" fmla="*/ 3234640 w 4158822"/>
                <a:gd name="connsiteY63" fmla="*/ 1087483 h 2880840"/>
                <a:gd name="connsiteX64" fmla="*/ 3217417 w 4158822"/>
                <a:gd name="connsiteY64" fmla="*/ 1113223 h 2880840"/>
                <a:gd name="connsiteX65" fmla="*/ 3166601 w 4158822"/>
                <a:gd name="connsiteY65" fmla="*/ 1204139 h 2880840"/>
                <a:gd name="connsiteX66" fmla="*/ 3109903 w 4158822"/>
                <a:gd name="connsiteY66" fmla="*/ 1306956 h 2880840"/>
                <a:gd name="connsiteX67" fmla="*/ 3058874 w 4158822"/>
                <a:gd name="connsiteY67" fmla="*/ 1411750 h 2880840"/>
                <a:gd name="connsiteX68" fmla="*/ 3016351 w 4158822"/>
                <a:gd name="connsiteY68" fmla="*/ 1504680 h 2880840"/>
                <a:gd name="connsiteX69" fmla="*/ 2976662 w 4158822"/>
                <a:gd name="connsiteY69" fmla="*/ 1595633 h 2880840"/>
                <a:gd name="connsiteX70" fmla="*/ 2952092 w 4158822"/>
                <a:gd name="connsiteY70" fmla="*/ 1656270 h 2880840"/>
                <a:gd name="connsiteX71" fmla="*/ 2953982 w 4158822"/>
                <a:gd name="connsiteY71" fmla="*/ 1650996 h 2880840"/>
                <a:gd name="connsiteX72" fmla="*/ 2953982 w 4158822"/>
                <a:gd name="connsiteY72" fmla="*/ 1650337 h 2880840"/>
                <a:gd name="connsiteX73" fmla="*/ 2956817 w 4158822"/>
                <a:gd name="connsiteY73" fmla="*/ 1643087 h 2880840"/>
                <a:gd name="connsiteX74" fmla="*/ 2953982 w 4158822"/>
                <a:gd name="connsiteY74" fmla="*/ 1643087 h 2880840"/>
                <a:gd name="connsiteX75" fmla="*/ 2953982 w 4158822"/>
                <a:gd name="connsiteY75" fmla="*/ 1650337 h 2880840"/>
                <a:gd name="connsiteX76" fmla="*/ 2950013 w 4158822"/>
                <a:gd name="connsiteY76" fmla="*/ 1660487 h 2880840"/>
                <a:gd name="connsiteX77" fmla="*/ 2946896 w 4158822"/>
                <a:gd name="connsiteY77" fmla="*/ 1664836 h 2880840"/>
                <a:gd name="connsiteX78" fmla="*/ 2949123 w 4158822"/>
                <a:gd name="connsiteY78" fmla="*/ 1662766 h 2880840"/>
                <a:gd name="connsiteX79" fmla="*/ 2950013 w 4158822"/>
                <a:gd name="connsiteY79" fmla="*/ 1660487 h 2880840"/>
                <a:gd name="connsiteX80" fmla="*/ 2950864 w 4158822"/>
                <a:gd name="connsiteY80" fmla="*/ 1659301 h 2880840"/>
                <a:gd name="connsiteX81" fmla="*/ 2949664 w 4158822"/>
                <a:gd name="connsiteY81" fmla="*/ 1662262 h 2880840"/>
                <a:gd name="connsiteX82" fmla="*/ 2951147 w 4158822"/>
                <a:gd name="connsiteY82" fmla="*/ 1660883 h 2880840"/>
                <a:gd name="connsiteX83" fmla="*/ 2956572 w 4158822"/>
                <a:gd name="connsiteY83" fmla="*/ 1655207 h 2880840"/>
                <a:gd name="connsiteX84" fmla="*/ 2880274 w 4158822"/>
                <a:gd name="connsiteY84" fmla="*/ 1862561 h 2880840"/>
                <a:gd name="connsiteX85" fmla="*/ 2843420 w 4158822"/>
                <a:gd name="connsiteY85" fmla="*/ 1973287 h 2880840"/>
                <a:gd name="connsiteX86" fmla="*/ 2815071 w 4158822"/>
                <a:gd name="connsiteY86" fmla="*/ 2082035 h 2880840"/>
                <a:gd name="connsiteX87" fmla="*/ 2789557 w 4158822"/>
                <a:gd name="connsiteY87" fmla="*/ 2188806 h 2880840"/>
                <a:gd name="connsiteX88" fmla="*/ 2766878 w 4158822"/>
                <a:gd name="connsiteY88" fmla="*/ 2293600 h 2880840"/>
                <a:gd name="connsiteX89" fmla="*/ 2781846 w 4158822"/>
                <a:gd name="connsiteY89" fmla="*/ 2218782 h 2880840"/>
                <a:gd name="connsiteX90" fmla="*/ 2783887 w 4158822"/>
                <a:gd name="connsiteY90" fmla="*/ 2214510 h 2880840"/>
                <a:gd name="connsiteX91" fmla="*/ 2783887 w 4158822"/>
                <a:gd name="connsiteY91" fmla="*/ 2208579 h 2880840"/>
                <a:gd name="connsiteX92" fmla="*/ 2781846 w 4158822"/>
                <a:gd name="connsiteY92" fmla="*/ 2218782 h 2880840"/>
                <a:gd name="connsiteX93" fmla="*/ 2781052 w 4158822"/>
                <a:gd name="connsiteY93" fmla="*/ 2220442 h 2880840"/>
                <a:gd name="connsiteX94" fmla="*/ 2774160 w 4158822"/>
                <a:gd name="connsiteY94" fmla="*/ 2228854 h 2880840"/>
                <a:gd name="connsiteX95" fmla="*/ 2761207 w 4158822"/>
                <a:gd name="connsiteY95" fmla="*/ 2293600 h 2880840"/>
                <a:gd name="connsiteX96" fmla="*/ 2741363 w 4158822"/>
                <a:gd name="connsiteY96" fmla="*/ 2416189 h 2880840"/>
                <a:gd name="connsiteX97" fmla="*/ 2727188 w 4158822"/>
                <a:gd name="connsiteY97" fmla="*/ 2532846 h 2880840"/>
                <a:gd name="connsiteX98" fmla="*/ 2721519 w 4158822"/>
                <a:gd name="connsiteY98" fmla="*/ 2647526 h 2880840"/>
                <a:gd name="connsiteX99" fmla="*/ 2721519 w 4158822"/>
                <a:gd name="connsiteY99" fmla="*/ 2756274 h 2880840"/>
                <a:gd name="connsiteX100" fmla="*/ 2721519 w 4158822"/>
                <a:gd name="connsiteY100" fmla="*/ 2774069 h 2880840"/>
                <a:gd name="connsiteX101" fmla="*/ 2718684 w 4158822"/>
                <a:gd name="connsiteY101" fmla="*/ 2785933 h 2880840"/>
                <a:gd name="connsiteX102" fmla="*/ 2710179 w 4158822"/>
                <a:gd name="connsiteY102" fmla="*/ 2795819 h 2880840"/>
                <a:gd name="connsiteX103" fmla="*/ 2693169 w 4158822"/>
                <a:gd name="connsiteY103" fmla="*/ 2805705 h 2880840"/>
                <a:gd name="connsiteX104" fmla="*/ 2670490 w 4158822"/>
                <a:gd name="connsiteY104" fmla="*/ 2815591 h 2880840"/>
                <a:gd name="connsiteX105" fmla="*/ 2644976 w 4158822"/>
                <a:gd name="connsiteY105" fmla="*/ 2825477 h 2880840"/>
                <a:gd name="connsiteX106" fmla="*/ 2610957 w 4158822"/>
                <a:gd name="connsiteY106" fmla="*/ 2833386 h 2880840"/>
                <a:gd name="connsiteX107" fmla="*/ 2574103 w 4158822"/>
                <a:gd name="connsiteY107" fmla="*/ 2841295 h 2880840"/>
                <a:gd name="connsiteX108" fmla="*/ 2531579 w 4158822"/>
                <a:gd name="connsiteY108" fmla="*/ 2849204 h 2880840"/>
                <a:gd name="connsiteX109" fmla="*/ 2486221 w 4158822"/>
                <a:gd name="connsiteY109" fmla="*/ 2857113 h 2880840"/>
                <a:gd name="connsiteX110" fmla="*/ 2438027 w 4158822"/>
                <a:gd name="connsiteY110" fmla="*/ 2863045 h 2880840"/>
                <a:gd name="connsiteX111" fmla="*/ 2327465 w 4158822"/>
                <a:gd name="connsiteY111" fmla="*/ 2872931 h 2880840"/>
                <a:gd name="connsiteX112" fmla="*/ 2205564 w 4158822"/>
                <a:gd name="connsiteY112" fmla="*/ 2878863 h 2880840"/>
                <a:gd name="connsiteX113" fmla="*/ 2075158 w 4158822"/>
                <a:gd name="connsiteY113" fmla="*/ 2880840 h 2880840"/>
                <a:gd name="connsiteX114" fmla="*/ 1944752 w 4158822"/>
                <a:gd name="connsiteY114" fmla="*/ 2878863 h 2880840"/>
                <a:gd name="connsiteX115" fmla="*/ 1822850 w 4158822"/>
                <a:gd name="connsiteY115" fmla="*/ 2872931 h 2880840"/>
                <a:gd name="connsiteX116" fmla="*/ 1712289 w 4158822"/>
                <a:gd name="connsiteY116" fmla="*/ 2863045 h 2880840"/>
                <a:gd name="connsiteX117" fmla="*/ 1664095 w 4158822"/>
                <a:gd name="connsiteY117" fmla="*/ 2857113 h 2880840"/>
                <a:gd name="connsiteX118" fmla="*/ 1615901 w 4158822"/>
                <a:gd name="connsiteY118" fmla="*/ 2849204 h 2880840"/>
                <a:gd name="connsiteX119" fmla="*/ 1576213 w 4158822"/>
                <a:gd name="connsiteY119" fmla="*/ 2841295 h 2880840"/>
                <a:gd name="connsiteX120" fmla="*/ 1539359 w 4158822"/>
                <a:gd name="connsiteY120" fmla="*/ 2833386 h 2880840"/>
                <a:gd name="connsiteX121" fmla="*/ 1505340 w 4158822"/>
                <a:gd name="connsiteY121" fmla="*/ 2825477 h 2880840"/>
                <a:gd name="connsiteX122" fmla="*/ 1479826 w 4158822"/>
                <a:gd name="connsiteY122" fmla="*/ 2815591 h 2880840"/>
                <a:gd name="connsiteX123" fmla="*/ 1457146 w 4158822"/>
                <a:gd name="connsiteY123" fmla="*/ 2805705 h 2880840"/>
                <a:gd name="connsiteX124" fmla="*/ 1440137 w 4158822"/>
                <a:gd name="connsiteY124" fmla="*/ 2795819 h 2880840"/>
                <a:gd name="connsiteX125" fmla="*/ 1431632 w 4158822"/>
                <a:gd name="connsiteY125" fmla="*/ 2785933 h 2880840"/>
                <a:gd name="connsiteX126" fmla="*/ 1428797 w 4158822"/>
                <a:gd name="connsiteY126" fmla="*/ 2774069 h 2880840"/>
                <a:gd name="connsiteX127" fmla="*/ 1428797 w 4158822"/>
                <a:gd name="connsiteY127" fmla="*/ 2756274 h 2880840"/>
                <a:gd name="connsiteX128" fmla="*/ 1428797 w 4158822"/>
                <a:gd name="connsiteY128" fmla="*/ 2647526 h 2880840"/>
                <a:gd name="connsiteX129" fmla="*/ 1423127 w 4158822"/>
                <a:gd name="connsiteY129" fmla="*/ 2532846 h 2880840"/>
                <a:gd name="connsiteX130" fmla="*/ 1408953 w 4158822"/>
                <a:gd name="connsiteY130" fmla="*/ 2416189 h 2880840"/>
                <a:gd name="connsiteX131" fmla="*/ 1389108 w 4158822"/>
                <a:gd name="connsiteY131" fmla="*/ 2293600 h 2880840"/>
                <a:gd name="connsiteX132" fmla="*/ 1376155 w 4158822"/>
                <a:gd name="connsiteY132" fmla="*/ 2228854 h 2880840"/>
                <a:gd name="connsiteX133" fmla="*/ 1369263 w 4158822"/>
                <a:gd name="connsiteY133" fmla="*/ 2220442 h 2880840"/>
                <a:gd name="connsiteX134" fmla="*/ 1366429 w 4158822"/>
                <a:gd name="connsiteY134" fmla="*/ 2214510 h 2880840"/>
                <a:gd name="connsiteX135" fmla="*/ 1366429 w 4158822"/>
                <a:gd name="connsiteY135" fmla="*/ 2208579 h 2880840"/>
                <a:gd name="connsiteX136" fmla="*/ 1365038 w 4158822"/>
                <a:gd name="connsiteY136" fmla="*/ 2208579 h 2880840"/>
                <a:gd name="connsiteX137" fmla="*/ 1360759 w 4158822"/>
                <a:gd name="connsiteY137" fmla="*/ 2188806 h 2880840"/>
                <a:gd name="connsiteX138" fmla="*/ 1335245 w 4158822"/>
                <a:gd name="connsiteY138" fmla="*/ 2082035 h 2880840"/>
                <a:gd name="connsiteX139" fmla="*/ 1304061 w 4158822"/>
                <a:gd name="connsiteY139" fmla="*/ 1973287 h 2880840"/>
                <a:gd name="connsiteX140" fmla="*/ 1270042 w 4158822"/>
                <a:gd name="connsiteY140" fmla="*/ 1862561 h 2880840"/>
                <a:gd name="connsiteX141" fmla="*/ 1193744 w 4158822"/>
                <a:gd name="connsiteY141" fmla="*/ 1655207 h 2880840"/>
                <a:gd name="connsiteX142" fmla="*/ 1199169 w 4158822"/>
                <a:gd name="connsiteY142" fmla="*/ 1660883 h 2880840"/>
                <a:gd name="connsiteX143" fmla="*/ 1200654 w 4158822"/>
                <a:gd name="connsiteY143" fmla="*/ 1662264 h 2880840"/>
                <a:gd name="connsiteX144" fmla="*/ 1199453 w 4158822"/>
                <a:gd name="connsiteY144" fmla="*/ 1659301 h 2880840"/>
                <a:gd name="connsiteX145" fmla="*/ 1200304 w 4158822"/>
                <a:gd name="connsiteY145" fmla="*/ 1660488 h 2880840"/>
                <a:gd name="connsiteX146" fmla="*/ 1201195 w 4158822"/>
                <a:gd name="connsiteY146" fmla="*/ 1662767 h 2880840"/>
                <a:gd name="connsiteX147" fmla="*/ 1203423 w 4158822"/>
                <a:gd name="connsiteY147" fmla="*/ 1664839 h 2880840"/>
                <a:gd name="connsiteX148" fmla="*/ 1200304 w 4158822"/>
                <a:gd name="connsiteY148" fmla="*/ 1660488 h 2880840"/>
                <a:gd name="connsiteX149" fmla="*/ 1196335 w 4158822"/>
                <a:gd name="connsiteY149" fmla="*/ 1650337 h 2880840"/>
                <a:gd name="connsiteX150" fmla="*/ 1196335 w 4158822"/>
                <a:gd name="connsiteY150" fmla="*/ 1643087 h 2880840"/>
                <a:gd name="connsiteX151" fmla="*/ 1193500 w 4158822"/>
                <a:gd name="connsiteY151" fmla="*/ 1643087 h 2880840"/>
                <a:gd name="connsiteX152" fmla="*/ 1196335 w 4158822"/>
                <a:gd name="connsiteY152" fmla="*/ 1650337 h 2880840"/>
                <a:gd name="connsiteX153" fmla="*/ 1196335 w 4158822"/>
                <a:gd name="connsiteY153" fmla="*/ 1650996 h 2880840"/>
                <a:gd name="connsiteX154" fmla="*/ 1198224 w 4158822"/>
                <a:gd name="connsiteY154" fmla="*/ 1656267 h 2880840"/>
                <a:gd name="connsiteX155" fmla="*/ 1173655 w 4158822"/>
                <a:gd name="connsiteY155" fmla="*/ 1595633 h 2880840"/>
                <a:gd name="connsiteX156" fmla="*/ 1133966 w 4158822"/>
                <a:gd name="connsiteY156" fmla="*/ 1504680 h 2880840"/>
                <a:gd name="connsiteX157" fmla="*/ 1091442 w 4158822"/>
                <a:gd name="connsiteY157" fmla="*/ 1411750 h 2880840"/>
                <a:gd name="connsiteX158" fmla="*/ 1040414 w 4158822"/>
                <a:gd name="connsiteY158" fmla="*/ 1306956 h 2880840"/>
                <a:gd name="connsiteX159" fmla="*/ 983715 w 4158822"/>
                <a:gd name="connsiteY159" fmla="*/ 1204139 h 2880840"/>
                <a:gd name="connsiteX160" fmla="*/ 932894 w 4158822"/>
                <a:gd name="connsiteY160" fmla="*/ 1113214 h 2880840"/>
                <a:gd name="connsiteX161" fmla="*/ 915678 w 4158822"/>
                <a:gd name="connsiteY161" fmla="*/ 1087483 h 2880840"/>
                <a:gd name="connsiteX162" fmla="*/ 912843 w 4158822"/>
                <a:gd name="connsiteY162" fmla="*/ 1087483 h 2880840"/>
                <a:gd name="connsiteX163" fmla="*/ 864649 w 4158822"/>
                <a:gd name="connsiteY163" fmla="*/ 1002461 h 2880840"/>
                <a:gd name="connsiteX164" fmla="*/ 793777 w 4158822"/>
                <a:gd name="connsiteY164" fmla="*/ 891736 h 2880840"/>
                <a:gd name="connsiteX165" fmla="*/ 722904 w 4158822"/>
                <a:gd name="connsiteY165" fmla="*/ 784965 h 2880840"/>
                <a:gd name="connsiteX166" fmla="*/ 646361 w 4158822"/>
                <a:gd name="connsiteY166" fmla="*/ 682149 h 2880840"/>
                <a:gd name="connsiteX167" fmla="*/ 569818 w 4158822"/>
                <a:gd name="connsiteY167" fmla="*/ 583287 h 2880840"/>
                <a:gd name="connsiteX168" fmla="*/ 515092 w 4158822"/>
                <a:gd name="connsiteY168" fmla="*/ 512674 h 2880840"/>
                <a:gd name="connsiteX169" fmla="*/ 470596 w 4158822"/>
                <a:gd name="connsiteY169" fmla="*/ 462674 h 2880840"/>
                <a:gd name="connsiteX170" fmla="*/ 416732 w 4158822"/>
                <a:gd name="connsiteY170" fmla="*/ 401379 h 2880840"/>
                <a:gd name="connsiteX171" fmla="*/ 362869 w 4158822"/>
                <a:gd name="connsiteY171" fmla="*/ 342062 h 2880840"/>
                <a:gd name="connsiteX172" fmla="*/ 309006 w 4158822"/>
                <a:gd name="connsiteY172" fmla="*/ 282745 h 2880840"/>
                <a:gd name="connsiteX173" fmla="*/ 252307 w 4158822"/>
                <a:gd name="connsiteY173" fmla="*/ 227382 h 2880840"/>
                <a:gd name="connsiteX174" fmla="*/ 195609 w 4158822"/>
                <a:gd name="connsiteY174" fmla="*/ 172020 h 2880840"/>
                <a:gd name="connsiteX175" fmla="*/ 141746 w 4158822"/>
                <a:gd name="connsiteY175" fmla="*/ 120611 h 2880840"/>
                <a:gd name="connsiteX176" fmla="*/ 85047 w 4158822"/>
                <a:gd name="connsiteY176" fmla="*/ 69203 h 2880840"/>
                <a:gd name="connsiteX177" fmla="*/ 28349 w 4158822"/>
                <a:gd name="connsiteY177" fmla="*/ 21749 h 2880840"/>
                <a:gd name="connsiteX178" fmla="*/ 0 w 4158822"/>
                <a:gd name="connsiteY178" fmla="*/ 0 h 2880840"/>
                <a:gd name="connsiteX179" fmla="*/ 39689 w 4158822"/>
                <a:gd name="connsiteY179" fmla="*/ 15818 h 2880840"/>
                <a:gd name="connsiteX180" fmla="*/ 96387 w 4158822"/>
                <a:gd name="connsiteY180" fmla="*/ 31636 h 2880840"/>
                <a:gd name="connsiteX181" fmla="*/ 164425 w 4158822"/>
                <a:gd name="connsiteY181" fmla="*/ 47453 h 2880840"/>
                <a:gd name="connsiteX182" fmla="*/ 246637 w 4158822"/>
                <a:gd name="connsiteY182" fmla="*/ 61294 h 2880840"/>
                <a:gd name="connsiteX183" fmla="*/ 337355 w 4158822"/>
                <a:gd name="connsiteY183" fmla="*/ 75135 h 2880840"/>
                <a:gd name="connsiteX184" fmla="*/ 439412 w 4158822"/>
                <a:gd name="connsiteY184" fmla="*/ 88976 h 2880840"/>
                <a:gd name="connsiteX185" fmla="*/ 549974 w 4158822"/>
                <a:gd name="connsiteY185" fmla="*/ 100839 h 2880840"/>
                <a:gd name="connsiteX186" fmla="*/ 671875 w 4158822"/>
                <a:gd name="connsiteY186" fmla="*/ 112702 h 2880840"/>
                <a:gd name="connsiteX187" fmla="*/ 802281 w 4158822"/>
                <a:gd name="connsiteY187" fmla="*/ 124566 h 2880840"/>
                <a:gd name="connsiteX188" fmla="*/ 938357 w 4158822"/>
                <a:gd name="connsiteY188" fmla="*/ 132475 h 2880840"/>
                <a:gd name="connsiteX189" fmla="*/ 1082938 w 4158822"/>
                <a:gd name="connsiteY189" fmla="*/ 142361 h 2880840"/>
                <a:gd name="connsiteX190" fmla="*/ 1236024 w 4158822"/>
                <a:gd name="connsiteY190" fmla="*/ 148293 h 2880840"/>
                <a:gd name="connsiteX191" fmla="*/ 1394779 w 4158822"/>
                <a:gd name="connsiteY191" fmla="*/ 154224 h 2880840"/>
                <a:gd name="connsiteX192" fmla="*/ 1559204 w 4158822"/>
                <a:gd name="connsiteY192" fmla="*/ 160156 h 2880840"/>
                <a:gd name="connsiteX193" fmla="*/ 1729299 w 4158822"/>
                <a:gd name="connsiteY193" fmla="*/ 164111 h 2880840"/>
                <a:gd name="connsiteX194" fmla="*/ 1902229 w 4158822"/>
                <a:gd name="connsiteY194" fmla="*/ 166088 h 2880840"/>
                <a:gd name="connsiteX195" fmla="*/ 2080829 w 4158822"/>
                <a:gd name="connsiteY195" fmla="*/ 166088 h 2880840"/>
                <a:gd name="connsiteX196" fmla="*/ 2256593 w 4158822"/>
                <a:gd name="connsiteY196" fmla="*/ 166088 h 2880840"/>
                <a:gd name="connsiteX197" fmla="*/ 2432358 w 4158822"/>
                <a:gd name="connsiteY197" fmla="*/ 164111 h 2880840"/>
                <a:gd name="connsiteX198" fmla="*/ 2599618 w 4158822"/>
                <a:gd name="connsiteY198" fmla="*/ 160156 h 2880840"/>
                <a:gd name="connsiteX199" fmla="*/ 2764043 w 4158822"/>
                <a:gd name="connsiteY199" fmla="*/ 154224 h 2880840"/>
                <a:gd name="connsiteX200" fmla="*/ 2922799 w 4158822"/>
                <a:gd name="connsiteY200" fmla="*/ 148293 h 2880840"/>
                <a:gd name="connsiteX201" fmla="*/ 3075884 w 4158822"/>
                <a:gd name="connsiteY201" fmla="*/ 142361 h 2880840"/>
                <a:gd name="connsiteX202" fmla="*/ 3220465 w 4158822"/>
                <a:gd name="connsiteY202" fmla="*/ 132475 h 2880840"/>
                <a:gd name="connsiteX203" fmla="*/ 3359376 w 4158822"/>
                <a:gd name="connsiteY203" fmla="*/ 124566 h 2880840"/>
                <a:gd name="connsiteX204" fmla="*/ 3486947 w 4158822"/>
                <a:gd name="connsiteY204" fmla="*/ 112702 h 2880840"/>
                <a:gd name="connsiteX205" fmla="*/ 3608848 w 4158822"/>
                <a:gd name="connsiteY205" fmla="*/ 100839 h 2880840"/>
                <a:gd name="connsiteX206" fmla="*/ 3719410 w 4158822"/>
                <a:gd name="connsiteY206" fmla="*/ 88976 h 2880840"/>
                <a:gd name="connsiteX207" fmla="*/ 3821467 w 4158822"/>
                <a:gd name="connsiteY207" fmla="*/ 75135 h 2880840"/>
                <a:gd name="connsiteX208" fmla="*/ 3915019 w 4158822"/>
                <a:gd name="connsiteY208" fmla="*/ 61295 h 2880840"/>
                <a:gd name="connsiteX209" fmla="*/ 3994397 w 4158822"/>
                <a:gd name="connsiteY209" fmla="*/ 47454 h 2880840"/>
                <a:gd name="connsiteX210" fmla="*/ 4062435 w 4158822"/>
                <a:gd name="connsiteY210" fmla="*/ 31636 h 2880840"/>
                <a:gd name="connsiteX211" fmla="*/ 4119133 w 4158822"/>
                <a:gd name="connsiteY211" fmla="*/ 15818 h 2880840"/>
                <a:gd name="connsiteX212" fmla="*/ 4158822 w 4158822"/>
                <a:gd name="connsiteY212"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76051 w 4158822"/>
                <a:gd name="connsiteY13" fmla="*/ 2276466 h 2880840"/>
                <a:gd name="connsiteX14" fmla="*/ 1528019 w 4158822"/>
                <a:gd name="connsiteY14" fmla="*/ 2289645 h 2880840"/>
                <a:gd name="connsiteX15" fmla="*/ 1488330 w 4158822"/>
                <a:gd name="connsiteY15" fmla="*/ 2279759 h 2880840"/>
                <a:gd name="connsiteX16" fmla="*/ 1476051 w 4158822"/>
                <a:gd name="connsiteY16" fmla="*/ 2276466 h 2880840"/>
                <a:gd name="connsiteX17" fmla="*/ 2553734 w 4158822"/>
                <a:gd name="connsiteY17" fmla="*/ 2303128 h 2880840"/>
                <a:gd name="connsiteX18" fmla="*/ 2525910 w 4158822"/>
                <a:gd name="connsiteY18" fmla="*/ 2307441 h 2880840"/>
                <a:gd name="connsiteX19" fmla="*/ 2480564 w 4158822"/>
                <a:gd name="connsiteY19" fmla="*/ 2314099 h 2880840"/>
                <a:gd name="connsiteX20" fmla="*/ 2523074 w 4158822"/>
                <a:gd name="connsiteY20" fmla="*/ 2309418 h 2880840"/>
                <a:gd name="connsiteX21" fmla="*/ 2553734 w 4158822"/>
                <a:gd name="connsiteY21" fmla="*/ 2303128 h 2880840"/>
                <a:gd name="connsiteX22" fmla="*/ 2674265 w 4158822"/>
                <a:gd name="connsiteY22" fmla="*/ 2276465 h 2880840"/>
                <a:gd name="connsiteX23" fmla="*/ 2661986 w 4158822"/>
                <a:gd name="connsiteY23" fmla="*/ 2279759 h 2880840"/>
                <a:gd name="connsiteX24" fmla="*/ 2622297 w 4158822"/>
                <a:gd name="connsiteY24" fmla="*/ 2289645 h 2880840"/>
                <a:gd name="connsiteX25" fmla="*/ 2599627 w 4158822"/>
                <a:gd name="connsiteY25" fmla="*/ 2294586 h 2880840"/>
                <a:gd name="connsiteX26" fmla="*/ 2616627 w 4158822"/>
                <a:gd name="connsiteY26" fmla="*/ 2291622 h 2880840"/>
                <a:gd name="connsiteX27" fmla="*/ 2659150 w 4158822"/>
                <a:gd name="connsiteY27" fmla="*/ 2281736 h 2880840"/>
                <a:gd name="connsiteX28" fmla="*/ 2674265 w 4158822"/>
                <a:gd name="connsiteY28" fmla="*/ 2276465 h 2880840"/>
                <a:gd name="connsiteX29" fmla="*/ 2735685 w 4158822"/>
                <a:gd name="connsiteY29" fmla="*/ 2254059 h 2880840"/>
                <a:gd name="connsiteX30" fmla="*/ 2727189 w 4158822"/>
                <a:gd name="connsiteY30" fmla="*/ 2258010 h 2880840"/>
                <a:gd name="connsiteX31" fmla="*/ 2716563 w 4158822"/>
                <a:gd name="connsiteY31" fmla="*/ 2262457 h 2880840"/>
                <a:gd name="connsiteX32" fmla="*/ 2724353 w 4158822"/>
                <a:gd name="connsiteY32" fmla="*/ 2259987 h 2880840"/>
                <a:gd name="connsiteX33" fmla="*/ 2735685 w 4158822"/>
                <a:gd name="connsiteY33" fmla="*/ 2254059 h 2880840"/>
                <a:gd name="connsiteX34" fmla="*/ 2952092 w 4158822"/>
                <a:gd name="connsiteY34" fmla="*/ 1656270 h 2880840"/>
                <a:gd name="connsiteX35" fmla="*/ 2951148 w 4158822"/>
                <a:gd name="connsiteY35" fmla="*/ 1658905 h 2880840"/>
                <a:gd name="connsiteX36" fmla="*/ 2950864 w 4158822"/>
                <a:gd name="connsiteY36" fmla="*/ 1659301 h 2880840"/>
                <a:gd name="connsiteX37" fmla="*/ 2952092 w 4158822"/>
                <a:gd name="connsiteY37" fmla="*/ 1656270 h 2880840"/>
                <a:gd name="connsiteX38" fmla="*/ 2962487 w 4158822"/>
                <a:gd name="connsiteY38" fmla="*/ 1639133 h 2880840"/>
                <a:gd name="connsiteX39" fmla="*/ 2959652 w 4158822"/>
                <a:gd name="connsiteY39" fmla="*/ 1647042 h 2880840"/>
                <a:gd name="connsiteX40" fmla="*/ 2956817 w 4158822"/>
                <a:gd name="connsiteY40" fmla="*/ 1654951 h 2880840"/>
                <a:gd name="connsiteX41" fmla="*/ 2956572 w 4158822"/>
                <a:gd name="connsiteY41" fmla="*/ 1655207 h 2880840"/>
                <a:gd name="connsiteX42" fmla="*/ 2962487 w 4158822"/>
                <a:gd name="connsiteY42" fmla="*/ 1639133 h 2880840"/>
                <a:gd name="connsiteX43" fmla="*/ 4158822 w 4158822"/>
                <a:gd name="connsiteY43" fmla="*/ 0 h 2880840"/>
                <a:gd name="connsiteX44" fmla="*/ 4133308 w 4158822"/>
                <a:gd name="connsiteY44" fmla="*/ 21750 h 2880840"/>
                <a:gd name="connsiteX45" fmla="*/ 4076609 w 4158822"/>
                <a:gd name="connsiteY45" fmla="*/ 69204 h 2880840"/>
                <a:gd name="connsiteX46" fmla="*/ 4019911 w 4158822"/>
                <a:gd name="connsiteY46" fmla="*/ 120612 h 2880840"/>
                <a:gd name="connsiteX47" fmla="*/ 3963213 w 4158822"/>
                <a:gd name="connsiteY47" fmla="*/ 172020 h 2880840"/>
                <a:gd name="connsiteX48" fmla="*/ 3906515 w 4158822"/>
                <a:gd name="connsiteY48" fmla="*/ 227383 h 2880840"/>
                <a:gd name="connsiteX49" fmla="*/ 3852651 w 4158822"/>
                <a:gd name="connsiteY49" fmla="*/ 282745 h 2880840"/>
                <a:gd name="connsiteX50" fmla="*/ 3795953 w 4158822"/>
                <a:gd name="connsiteY50" fmla="*/ 342063 h 2880840"/>
                <a:gd name="connsiteX51" fmla="*/ 3742089 w 4158822"/>
                <a:gd name="connsiteY51" fmla="*/ 401380 h 2880840"/>
                <a:gd name="connsiteX52" fmla="*/ 3688226 w 4158822"/>
                <a:gd name="connsiteY52" fmla="*/ 462674 h 2880840"/>
                <a:gd name="connsiteX53" fmla="*/ 3642867 w 4158822"/>
                <a:gd name="connsiteY53" fmla="*/ 520014 h 2880840"/>
                <a:gd name="connsiteX54" fmla="*/ 3608848 w 4158822"/>
                <a:gd name="connsiteY54" fmla="*/ 557582 h 2880840"/>
                <a:gd name="connsiteX55" fmla="*/ 3595675 w 4158822"/>
                <a:gd name="connsiteY55" fmla="*/ 563707 h 2880840"/>
                <a:gd name="connsiteX56" fmla="*/ 3580500 w 4158822"/>
                <a:gd name="connsiteY56" fmla="*/ 583287 h 2880840"/>
                <a:gd name="connsiteX57" fmla="*/ 3503957 w 4158822"/>
                <a:gd name="connsiteY57" fmla="*/ 682149 h 2880840"/>
                <a:gd name="connsiteX58" fmla="*/ 3427414 w 4158822"/>
                <a:gd name="connsiteY58" fmla="*/ 784965 h 2880840"/>
                <a:gd name="connsiteX59" fmla="*/ 3356541 w 4158822"/>
                <a:gd name="connsiteY59" fmla="*/ 891736 h 2880840"/>
                <a:gd name="connsiteX60" fmla="*/ 3285668 w 4158822"/>
                <a:gd name="connsiteY60" fmla="*/ 1002461 h 2880840"/>
                <a:gd name="connsiteX61" fmla="*/ 3237475 w 4158822"/>
                <a:gd name="connsiteY61" fmla="*/ 1087483 h 2880840"/>
                <a:gd name="connsiteX62" fmla="*/ 3234640 w 4158822"/>
                <a:gd name="connsiteY62" fmla="*/ 1087483 h 2880840"/>
                <a:gd name="connsiteX63" fmla="*/ 3217417 w 4158822"/>
                <a:gd name="connsiteY63" fmla="*/ 1113223 h 2880840"/>
                <a:gd name="connsiteX64" fmla="*/ 3166601 w 4158822"/>
                <a:gd name="connsiteY64" fmla="*/ 1204139 h 2880840"/>
                <a:gd name="connsiteX65" fmla="*/ 3109903 w 4158822"/>
                <a:gd name="connsiteY65" fmla="*/ 1306956 h 2880840"/>
                <a:gd name="connsiteX66" fmla="*/ 3058874 w 4158822"/>
                <a:gd name="connsiteY66" fmla="*/ 1411750 h 2880840"/>
                <a:gd name="connsiteX67" fmla="*/ 3016351 w 4158822"/>
                <a:gd name="connsiteY67" fmla="*/ 1504680 h 2880840"/>
                <a:gd name="connsiteX68" fmla="*/ 2976662 w 4158822"/>
                <a:gd name="connsiteY68" fmla="*/ 1595633 h 2880840"/>
                <a:gd name="connsiteX69" fmla="*/ 2952092 w 4158822"/>
                <a:gd name="connsiteY69" fmla="*/ 1656270 h 2880840"/>
                <a:gd name="connsiteX70" fmla="*/ 2953982 w 4158822"/>
                <a:gd name="connsiteY70" fmla="*/ 1650996 h 2880840"/>
                <a:gd name="connsiteX71" fmla="*/ 2953982 w 4158822"/>
                <a:gd name="connsiteY71" fmla="*/ 1650337 h 2880840"/>
                <a:gd name="connsiteX72" fmla="*/ 2956817 w 4158822"/>
                <a:gd name="connsiteY72" fmla="*/ 1643087 h 2880840"/>
                <a:gd name="connsiteX73" fmla="*/ 2953982 w 4158822"/>
                <a:gd name="connsiteY73" fmla="*/ 1643087 h 2880840"/>
                <a:gd name="connsiteX74" fmla="*/ 2953982 w 4158822"/>
                <a:gd name="connsiteY74" fmla="*/ 1650337 h 2880840"/>
                <a:gd name="connsiteX75" fmla="*/ 2950013 w 4158822"/>
                <a:gd name="connsiteY75" fmla="*/ 1660487 h 2880840"/>
                <a:gd name="connsiteX76" fmla="*/ 2946896 w 4158822"/>
                <a:gd name="connsiteY76" fmla="*/ 1664836 h 2880840"/>
                <a:gd name="connsiteX77" fmla="*/ 2949123 w 4158822"/>
                <a:gd name="connsiteY77" fmla="*/ 1662766 h 2880840"/>
                <a:gd name="connsiteX78" fmla="*/ 2950013 w 4158822"/>
                <a:gd name="connsiteY78" fmla="*/ 1660487 h 2880840"/>
                <a:gd name="connsiteX79" fmla="*/ 2950864 w 4158822"/>
                <a:gd name="connsiteY79" fmla="*/ 1659301 h 2880840"/>
                <a:gd name="connsiteX80" fmla="*/ 2949664 w 4158822"/>
                <a:gd name="connsiteY80" fmla="*/ 1662262 h 2880840"/>
                <a:gd name="connsiteX81" fmla="*/ 2951147 w 4158822"/>
                <a:gd name="connsiteY81" fmla="*/ 1660883 h 2880840"/>
                <a:gd name="connsiteX82" fmla="*/ 2956572 w 4158822"/>
                <a:gd name="connsiteY82" fmla="*/ 1655207 h 2880840"/>
                <a:gd name="connsiteX83" fmla="*/ 2880274 w 4158822"/>
                <a:gd name="connsiteY83" fmla="*/ 1862561 h 2880840"/>
                <a:gd name="connsiteX84" fmla="*/ 2843420 w 4158822"/>
                <a:gd name="connsiteY84" fmla="*/ 1973287 h 2880840"/>
                <a:gd name="connsiteX85" fmla="*/ 2815071 w 4158822"/>
                <a:gd name="connsiteY85" fmla="*/ 2082035 h 2880840"/>
                <a:gd name="connsiteX86" fmla="*/ 2789557 w 4158822"/>
                <a:gd name="connsiteY86" fmla="*/ 2188806 h 2880840"/>
                <a:gd name="connsiteX87" fmla="*/ 2766878 w 4158822"/>
                <a:gd name="connsiteY87" fmla="*/ 2293600 h 2880840"/>
                <a:gd name="connsiteX88" fmla="*/ 2781846 w 4158822"/>
                <a:gd name="connsiteY88" fmla="*/ 2218782 h 2880840"/>
                <a:gd name="connsiteX89" fmla="*/ 2783887 w 4158822"/>
                <a:gd name="connsiteY89" fmla="*/ 2214510 h 2880840"/>
                <a:gd name="connsiteX90" fmla="*/ 2783887 w 4158822"/>
                <a:gd name="connsiteY90" fmla="*/ 2208579 h 2880840"/>
                <a:gd name="connsiteX91" fmla="*/ 2781846 w 4158822"/>
                <a:gd name="connsiteY91" fmla="*/ 2218782 h 2880840"/>
                <a:gd name="connsiteX92" fmla="*/ 2781052 w 4158822"/>
                <a:gd name="connsiteY92" fmla="*/ 2220442 h 2880840"/>
                <a:gd name="connsiteX93" fmla="*/ 2774160 w 4158822"/>
                <a:gd name="connsiteY93" fmla="*/ 2228854 h 2880840"/>
                <a:gd name="connsiteX94" fmla="*/ 2761207 w 4158822"/>
                <a:gd name="connsiteY94" fmla="*/ 2293600 h 2880840"/>
                <a:gd name="connsiteX95" fmla="*/ 2741363 w 4158822"/>
                <a:gd name="connsiteY95" fmla="*/ 2416189 h 2880840"/>
                <a:gd name="connsiteX96" fmla="*/ 2727188 w 4158822"/>
                <a:gd name="connsiteY96" fmla="*/ 2532846 h 2880840"/>
                <a:gd name="connsiteX97" fmla="*/ 2721519 w 4158822"/>
                <a:gd name="connsiteY97" fmla="*/ 2647526 h 2880840"/>
                <a:gd name="connsiteX98" fmla="*/ 2721519 w 4158822"/>
                <a:gd name="connsiteY98" fmla="*/ 2756274 h 2880840"/>
                <a:gd name="connsiteX99" fmla="*/ 2721519 w 4158822"/>
                <a:gd name="connsiteY99" fmla="*/ 2774069 h 2880840"/>
                <a:gd name="connsiteX100" fmla="*/ 2718684 w 4158822"/>
                <a:gd name="connsiteY100" fmla="*/ 2785933 h 2880840"/>
                <a:gd name="connsiteX101" fmla="*/ 2710179 w 4158822"/>
                <a:gd name="connsiteY101" fmla="*/ 2795819 h 2880840"/>
                <a:gd name="connsiteX102" fmla="*/ 2693169 w 4158822"/>
                <a:gd name="connsiteY102" fmla="*/ 2805705 h 2880840"/>
                <a:gd name="connsiteX103" fmla="*/ 2670490 w 4158822"/>
                <a:gd name="connsiteY103" fmla="*/ 2815591 h 2880840"/>
                <a:gd name="connsiteX104" fmla="*/ 2644976 w 4158822"/>
                <a:gd name="connsiteY104" fmla="*/ 2825477 h 2880840"/>
                <a:gd name="connsiteX105" fmla="*/ 2610957 w 4158822"/>
                <a:gd name="connsiteY105" fmla="*/ 2833386 h 2880840"/>
                <a:gd name="connsiteX106" fmla="*/ 2574103 w 4158822"/>
                <a:gd name="connsiteY106" fmla="*/ 2841295 h 2880840"/>
                <a:gd name="connsiteX107" fmla="*/ 2531579 w 4158822"/>
                <a:gd name="connsiteY107" fmla="*/ 2849204 h 2880840"/>
                <a:gd name="connsiteX108" fmla="*/ 2486221 w 4158822"/>
                <a:gd name="connsiteY108" fmla="*/ 2857113 h 2880840"/>
                <a:gd name="connsiteX109" fmla="*/ 2438027 w 4158822"/>
                <a:gd name="connsiteY109" fmla="*/ 2863045 h 2880840"/>
                <a:gd name="connsiteX110" fmla="*/ 2327465 w 4158822"/>
                <a:gd name="connsiteY110" fmla="*/ 2872931 h 2880840"/>
                <a:gd name="connsiteX111" fmla="*/ 2205564 w 4158822"/>
                <a:gd name="connsiteY111" fmla="*/ 2878863 h 2880840"/>
                <a:gd name="connsiteX112" fmla="*/ 2075158 w 4158822"/>
                <a:gd name="connsiteY112" fmla="*/ 2880840 h 2880840"/>
                <a:gd name="connsiteX113" fmla="*/ 1944752 w 4158822"/>
                <a:gd name="connsiteY113" fmla="*/ 2878863 h 2880840"/>
                <a:gd name="connsiteX114" fmla="*/ 1822850 w 4158822"/>
                <a:gd name="connsiteY114" fmla="*/ 2872931 h 2880840"/>
                <a:gd name="connsiteX115" fmla="*/ 1712289 w 4158822"/>
                <a:gd name="connsiteY115" fmla="*/ 2863045 h 2880840"/>
                <a:gd name="connsiteX116" fmla="*/ 1664095 w 4158822"/>
                <a:gd name="connsiteY116" fmla="*/ 2857113 h 2880840"/>
                <a:gd name="connsiteX117" fmla="*/ 1615901 w 4158822"/>
                <a:gd name="connsiteY117" fmla="*/ 2849204 h 2880840"/>
                <a:gd name="connsiteX118" fmla="*/ 1576213 w 4158822"/>
                <a:gd name="connsiteY118" fmla="*/ 2841295 h 2880840"/>
                <a:gd name="connsiteX119" fmla="*/ 1539359 w 4158822"/>
                <a:gd name="connsiteY119" fmla="*/ 2833386 h 2880840"/>
                <a:gd name="connsiteX120" fmla="*/ 1505340 w 4158822"/>
                <a:gd name="connsiteY120" fmla="*/ 2825477 h 2880840"/>
                <a:gd name="connsiteX121" fmla="*/ 1479826 w 4158822"/>
                <a:gd name="connsiteY121" fmla="*/ 2815591 h 2880840"/>
                <a:gd name="connsiteX122" fmla="*/ 1457146 w 4158822"/>
                <a:gd name="connsiteY122" fmla="*/ 2805705 h 2880840"/>
                <a:gd name="connsiteX123" fmla="*/ 1440137 w 4158822"/>
                <a:gd name="connsiteY123" fmla="*/ 2795819 h 2880840"/>
                <a:gd name="connsiteX124" fmla="*/ 1431632 w 4158822"/>
                <a:gd name="connsiteY124" fmla="*/ 2785933 h 2880840"/>
                <a:gd name="connsiteX125" fmla="*/ 1428797 w 4158822"/>
                <a:gd name="connsiteY125" fmla="*/ 2774069 h 2880840"/>
                <a:gd name="connsiteX126" fmla="*/ 1428797 w 4158822"/>
                <a:gd name="connsiteY126" fmla="*/ 2756274 h 2880840"/>
                <a:gd name="connsiteX127" fmla="*/ 1428797 w 4158822"/>
                <a:gd name="connsiteY127" fmla="*/ 2647526 h 2880840"/>
                <a:gd name="connsiteX128" fmla="*/ 1423127 w 4158822"/>
                <a:gd name="connsiteY128" fmla="*/ 2532846 h 2880840"/>
                <a:gd name="connsiteX129" fmla="*/ 1408953 w 4158822"/>
                <a:gd name="connsiteY129" fmla="*/ 2416189 h 2880840"/>
                <a:gd name="connsiteX130" fmla="*/ 1389108 w 4158822"/>
                <a:gd name="connsiteY130" fmla="*/ 2293600 h 2880840"/>
                <a:gd name="connsiteX131" fmla="*/ 1376155 w 4158822"/>
                <a:gd name="connsiteY131" fmla="*/ 2228854 h 2880840"/>
                <a:gd name="connsiteX132" fmla="*/ 1369263 w 4158822"/>
                <a:gd name="connsiteY132" fmla="*/ 2220442 h 2880840"/>
                <a:gd name="connsiteX133" fmla="*/ 1366429 w 4158822"/>
                <a:gd name="connsiteY133" fmla="*/ 2214510 h 2880840"/>
                <a:gd name="connsiteX134" fmla="*/ 1366429 w 4158822"/>
                <a:gd name="connsiteY134" fmla="*/ 2208579 h 2880840"/>
                <a:gd name="connsiteX135" fmla="*/ 1365038 w 4158822"/>
                <a:gd name="connsiteY135" fmla="*/ 2208579 h 2880840"/>
                <a:gd name="connsiteX136" fmla="*/ 1360759 w 4158822"/>
                <a:gd name="connsiteY136" fmla="*/ 2188806 h 2880840"/>
                <a:gd name="connsiteX137" fmla="*/ 1335245 w 4158822"/>
                <a:gd name="connsiteY137" fmla="*/ 2082035 h 2880840"/>
                <a:gd name="connsiteX138" fmla="*/ 1304061 w 4158822"/>
                <a:gd name="connsiteY138" fmla="*/ 1973287 h 2880840"/>
                <a:gd name="connsiteX139" fmla="*/ 1270042 w 4158822"/>
                <a:gd name="connsiteY139" fmla="*/ 1862561 h 2880840"/>
                <a:gd name="connsiteX140" fmla="*/ 1193744 w 4158822"/>
                <a:gd name="connsiteY140" fmla="*/ 1655207 h 2880840"/>
                <a:gd name="connsiteX141" fmla="*/ 1199169 w 4158822"/>
                <a:gd name="connsiteY141" fmla="*/ 1660883 h 2880840"/>
                <a:gd name="connsiteX142" fmla="*/ 1200654 w 4158822"/>
                <a:gd name="connsiteY142" fmla="*/ 1662264 h 2880840"/>
                <a:gd name="connsiteX143" fmla="*/ 1199453 w 4158822"/>
                <a:gd name="connsiteY143" fmla="*/ 1659301 h 2880840"/>
                <a:gd name="connsiteX144" fmla="*/ 1200304 w 4158822"/>
                <a:gd name="connsiteY144" fmla="*/ 1660488 h 2880840"/>
                <a:gd name="connsiteX145" fmla="*/ 1201195 w 4158822"/>
                <a:gd name="connsiteY145" fmla="*/ 1662767 h 2880840"/>
                <a:gd name="connsiteX146" fmla="*/ 1203423 w 4158822"/>
                <a:gd name="connsiteY146" fmla="*/ 1664839 h 2880840"/>
                <a:gd name="connsiteX147" fmla="*/ 1200304 w 4158822"/>
                <a:gd name="connsiteY147" fmla="*/ 1660488 h 2880840"/>
                <a:gd name="connsiteX148" fmla="*/ 1196335 w 4158822"/>
                <a:gd name="connsiteY148" fmla="*/ 1650337 h 2880840"/>
                <a:gd name="connsiteX149" fmla="*/ 1196335 w 4158822"/>
                <a:gd name="connsiteY149" fmla="*/ 1643087 h 2880840"/>
                <a:gd name="connsiteX150" fmla="*/ 1193500 w 4158822"/>
                <a:gd name="connsiteY150" fmla="*/ 1643087 h 2880840"/>
                <a:gd name="connsiteX151" fmla="*/ 1196335 w 4158822"/>
                <a:gd name="connsiteY151" fmla="*/ 1650337 h 2880840"/>
                <a:gd name="connsiteX152" fmla="*/ 1196335 w 4158822"/>
                <a:gd name="connsiteY152" fmla="*/ 1650996 h 2880840"/>
                <a:gd name="connsiteX153" fmla="*/ 1198224 w 4158822"/>
                <a:gd name="connsiteY153" fmla="*/ 1656267 h 2880840"/>
                <a:gd name="connsiteX154" fmla="*/ 1173655 w 4158822"/>
                <a:gd name="connsiteY154" fmla="*/ 1595633 h 2880840"/>
                <a:gd name="connsiteX155" fmla="*/ 1133966 w 4158822"/>
                <a:gd name="connsiteY155" fmla="*/ 1504680 h 2880840"/>
                <a:gd name="connsiteX156" fmla="*/ 1091442 w 4158822"/>
                <a:gd name="connsiteY156" fmla="*/ 1411750 h 2880840"/>
                <a:gd name="connsiteX157" fmla="*/ 1040414 w 4158822"/>
                <a:gd name="connsiteY157" fmla="*/ 1306956 h 2880840"/>
                <a:gd name="connsiteX158" fmla="*/ 983715 w 4158822"/>
                <a:gd name="connsiteY158" fmla="*/ 1204139 h 2880840"/>
                <a:gd name="connsiteX159" fmla="*/ 932894 w 4158822"/>
                <a:gd name="connsiteY159" fmla="*/ 1113214 h 2880840"/>
                <a:gd name="connsiteX160" fmla="*/ 915678 w 4158822"/>
                <a:gd name="connsiteY160" fmla="*/ 1087483 h 2880840"/>
                <a:gd name="connsiteX161" fmla="*/ 912843 w 4158822"/>
                <a:gd name="connsiteY161" fmla="*/ 1087483 h 2880840"/>
                <a:gd name="connsiteX162" fmla="*/ 864649 w 4158822"/>
                <a:gd name="connsiteY162" fmla="*/ 1002461 h 2880840"/>
                <a:gd name="connsiteX163" fmla="*/ 793777 w 4158822"/>
                <a:gd name="connsiteY163" fmla="*/ 891736 h 2880840"/>
                <a:gd name="connsiteX164" fmla="*/ 722904 w 4158822"/>
                <a:gd name="connsiteY164" fmla="*/ 784965 h 2880840"/>
                <a:gd name="connsiteX165" fmla="*/ 646361 w 4158822"/>
                <a:gd name="connsiteY165" fmla="*/ 682149 h 2880840"/>
                <a:gd name="connsiteX166" fmla="*/ 569818 w 4158822"/>
                <a:gd name="connsiteY166" fmla="*/ 583287 h 2880840"/>
                <a:gd name="connsiteX167" fmla="*/ 515092 w 4158822"/>
                <a:gd name="connsiteY167" fmla="*/ 512674 h 2880840"/>
                <a:gd name="connsiteX168" fmla="*/ 470596 w 4158822"/>
                <a:gd name="connsiteY168" fmla="*/ 462674 h 2880840"/>
                <a:gd name="connsiteX169" fmla="*/ 416732 w 4158822"/>
                <a:gd name="connsiteY169" fmla="*/ 401379 h 2880840"/>
                <a:gd name="connsiteX170" fmla="*/ 362869 w 4158822"/>
                <a:gd name="connsiteY170" fmla="*/ 342062 h 2880840"/>
                <a:gd name="connsiteX171" fmla="*/ 309006 w 4158822"/>
                <a:gd name="connsiteY171" fmla="*/ 282745 h 2880840"/>
                <a:gd name="connsiteX172" fmla="*/ 252307 w 4158822"/>
                <a:gd name="connsiteY172" fmla="*/ 227382 h 2880840"/>
                <a:gd name="connsiteX173" fmla="*/ 195609 w 4158822"/>
                <a:gd name="connsiteY173" fmla="*/ 172020 h 2880840"/>
                <a:gd name="connsiteX174" fmla="*/ 141746 w 4158822"/>
                <a:gd name="connsiteY174" fmla="*/ 120611 h 2880840"/>
                <a:gd name="connsiteX175" fmla="*/ 85047 w 4158822"/>
                <a:gd name="connsiteY175" fmla="*/ 69203 h 2880840"/>
                <a:gd name="connsiteX176" fmla="*/ 28349 w 4158822"/>
                <a:gd name="connsiteY176" fmla="*/ 21749 h 2880840"/>
                <a:gd name="connsiteX177" fmla="*/ 0 w 4158822"/>
                <a:gd name="connsiteY177" fmla="*/ 0 h 2880840"/>
                <a:gd name="connsiteX178" fmla="*/ 39689 w 4158822"/>
                <a:gd name="connsiteY178" fmla="*/ 15818 h 2880840"/>
                <a:gd name="connsiteX179" fmla="*/ 96387 w 4158822"/>
                <a:gd name="connsiteY179" fmla="*/ 31636 h 2880840"/>
                <a:gd name="connsiteX180" fmla="*/ 164425 w 4158822"/>
                <a:gd name="connsiteY180" fmla="*/ 47453 h 2880840"/>
                <a:gd name="connsiteX181" fmla="*/ 246637 w 4158822"/>
                <a:gd name="connsiteY181" fmla="*/ 61294 h 2880840"/>
                <a:gd name="connsiteX182" fmla="*/ 337355 w 4158822"/>
                <a:gd name="connsiteY182" fmla="*/ 75135 h 2880840"/>
                <a:gd name="connsiteX183" fmla="*/ 439412 w 4158822"/>
                <a:gd name="connsiteY183" fmla="*/ 88976 h 2880840"/>
                <a:gd name="connsiteX184" fmla="*/ 549974 w 4158822"/>
                <a:gd name="connsiteY184" fmla="*/ 100839 h 2880840"/>
                <a:gd name="connsiteX185" fmla="*/ 671875 w 4158822"/>
                <a:gd name="connsiteY185" fmla="*/ 112702 h 2880840"/>
                <a:gd name="connsiteX186" fmla="*/ 802281 w 4158822"/>
                <a:gd name="connsiteY186" fmla="*/ 124566 h 2880840"/>
                <a:gd name="connsiteX187" fmla="*/ 938357 w 4158822"/>
                <a:gd name="connsiteY187" fmla="*/ 132475 h 2880840"/>
                <a:gd name="connsiteX188" fmla="*/ 1082938 w 4158822"/>
                <a:gd name="connsiteY188" fmla="*/ 142361 h 2880840"/>
                <a:gd name="connsiteX189" fmla="*/ 1236024 w 4158822"/>
                <a:gd name="connsiteY189" fmla="*/ 148293 h 2880840"/>
                <a:gd name="connsiteX190" fmla="*/ 1394779 w 4158822"/>
                <a:gd name="connsiteY190" fmla="*/ 154224 h 2880840"/>
                <a:gd name="connsiteX191" fmla="*/ 1559204 w 4158822"/>
                <a:gd name="connsiteY191" fmla="*/ 160156 h 2880840"/>
                <a:gd name="connsiteX192" fmla="*/ 1729299 w 4158822"/>
                <a:gd name="connsiteY192" fmla="*/ 164111 h 2880840"/>
                <a:gd name="connsiteX193" fmla="*/ 1902229 w 4158822"/>
                <a:gd name="connsiteY193" fmla="*/ 166088 h 2880840"/>
                <a:gd name="connsiteX194" fmla="*/ 2080829 w 4158822"/>
                <a:gd name="connsiteY194" fmla="*/ 166088 h 2880840"/>
                <a:gd name="connsiteX195" fmla="*/ 2256593 w 4158822"/>
                <a:gd name="connsiteY195" fmla="*/ 166088 h 2880840"/>
                <a:gd name="connsiteX196" fmla="*/ 2432358 w 4158822"/>
                <a:gd name="connsiteY196" fmla="*/ 164111 h 2880840"/>
                <a:gd name="connsiteX197" fmla="*/ 2599618 w 4158822"/>
                <a:gd name="connsiteY197" fmla="*/ 160156 h 2880840"/>
                <a:gd name="connsiteX198" fmla="*/ 2764043 w 4158822"/>
                <a:gd name="connsiteY198" fmla="*/ 154224 h 2880840"/>
                <a:gd name="connsiteX199" fmla="*/ 2922799 w 4158822"/>
                <a:gd name="connsiteY199" fmla="*/ 148293 h 2880840"/>
                <a:gd name="connsiteX200" fmla="*/ 3075884 w 4158822"/>
                <a:gd name="connsiteY200" fmla="*/ 142361 h 2880840"/>
                <a:gd name="connsiteX201" fmla="*/ 3220465 w 4158822"/>
                <a:gd name="connsiteY201" fmla="*/ 132475 h 2880840"/>
                <a:gd name="connsiteX202" fmla="*/ 3359376 w 4158822"/>
                <a:gd name="connsiteY202" fmla="*/ 124566 h 2880840"/>
                <a:gd name="connsiteX203" fmla="*/ 3486947 w 4158822"/>
                <a:gd name="connsiteY203" fmla="*/ 112702 h 2880840"/>
                <a:gd name="connsiteX204" fmla="*/ 3608848 w 4158822"/>
                <a:gd name="connsiteY204" fmla="*/ 100839 h 2880840"/>
                <a:gd name="connsiteX205" fmla="*/ 3719410 w 4158822"/>
                <a:gd name="connsiteY205" fmla="*/ 88976 h 2880840"/>
                <a:gd name="connsiteX206" fmla="*/ 3821467 w 4158822"/>
                <a:gd name="connsiteY206" fmla="*/ 75135 h 2880840"/>
                <a:gd name="connsiteX207" fmla="*/ 3915019 w 4158822"/>
                <a:gd name="connsiteY207" fmla="*/ 61295 h 2880840"/>
                <a:gd name="connsiteX208" fmla="*/ 3994397 w 4158822"/>
                <a:gd name="connsiteY208" fmla="*/ 47454 h 2880840"/>
                <a:gd name="connsiteX209" fmla="*/ 4062435 w 4158822"/>
                <a:gd name="connsiteY209" fmla="*/ 31636 h 2880840"/>
                <a:gd name="connsiteX210" fmla="*/ 4119133 w 4158822"/>
                <a:gd name="connsiteY210" fmla="*/ 15818 h 2880840"/>
                <a:gd name="connsiteX211" fmla="*/ 4158822 w 4158822"/>
                <a:gd name="connsiteY211"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1476051 w 4158822"/>
                <a:gd name="connsiteY13" fmla="*/ 2276466 h 2880840"/>
                <a:gd name="connsiteX14" fmla="*/ 1528019 w 4158822"/>
                <a:gd name="connsiteY14" fmla="*/ 2289645 h 2880840"/>
                <a:gd name="connsiteX15" fmla="*/ 1476051 w 4158822"/>
                <a:gd name="connsiteY15" fmla="*/ 2276466 h 2880840"/>
                <a:gd name="connsiteX16" fmla="*/ 2553734 w 4158822"/>
                <a:gd name="connsiteY16" fmla="*/ 2303128 h 2880840"/>
                <a:gd name="connsiteX17" fmla="*/ 2525910 w 4158822"/>
                <a:gd name="connsiteY17" fmla="*/ 2307441 h 2880840"/>
                <a:gd name="connsiteX18" fmla="*/ 2480564 w 4158822"/>
                <a:gd name="connsiteY18" fmla="*/ 2314099 h 2880840"/>
                <a:gd name="connsiteX19" fmla="*/ 2523074 w 4158822"/>
                <a:gd name="connsiteY19" fmla="*/ 2309418 h 2880840"/>
                <a:gd name="connsiteX20" fmla="*/ 2553734 w 4158822"/>
                <a:gd name="connsiteY20" fmla="*/ 2303128 h 2880840"/>
                <a:gd name="connsiteX21" fmla="*/ 2674265 w 4158822"/>
                <a:gd name="connsiteY21" fmla="*/ 2276465 h 2880840"/>
                <a:gd name="connsiteX22" fmla="*/ 2661986 w 4158822"/>
                <a:gd name="connsiteY22" fmla="*/ 2279759 h 2880840"/>
                <a:gd name="connsiteX23" fmla="*/ 2622297 w 4158822"/>
                <a:gd name="connsiteY23" fmla="*/ 2289645 h 2880840"/>
                <a:gd name="connsiteX24" fmla="*/ 2599627 w 4158822"/>
                <a:gd name="connsiteY24" fmla="*/ 2294586 h 2880840"/>
                <a:gd name="connsiteX25" fmla="*/ 2616627 w 4158822"/>
                <a:gd name="connsiteY25" fmla="*/ 2291622 h 2880840"/>
                <a:gd name="connsiteX26" fmla="*/ 2659150 w 4158822"/>
                <a:gd name="connsiteY26" fmla="*/ 2281736 h 2880840"/>
                <a:gd name="connsiteX27" fmla="*/ 2674265 w 4158822"/>
                <a:gd name="connsiteY27" fmla="*/ 2276465 h 2880840"/>
                <a:gd name="connsiteX28" fmla="*/ 2735685 w 4158822"/>
                <a:gd name="connsiteY28" fmla="*/ 2254059 h 2880840"/>
                <a:gd name="connsiteX29" fmla="*/ 2727189 w 4158822"/>
                <a:gd name="connsiteY29" fmla="*/ 2258010 h 2880840"/>
                <a:gd name="connsiteX30" fmla="*/ 2716563 w 4158822"/>
                <a:gd name="connsiteY30" fmla="*/ 2262457 h 2880840"/>
                <a:gd name="connsiteX31" fmla="*/ 2724353 w 4158822"/>
                <a:gd name="connsiteY31" fmla="*/ 2259987 h 2880840"/>
                <a:gd name="connsiteX32" fmla="*/ 2735685 w 4158822"/>
                <a:gd name="connsiteY32" fmla="*/ 2254059 h 2880840"/>
                <a:gd name="connsiteX33" fmla="*/ 2952092 w 4158822"/>
                <a:gd name="connsiteY33" fmla="*/ 1656270 h 2880840"/>
                <a:gd name="connsiteX34" fmla="*/ 2951148 w 4158822"/>
                <a:gd name="connsiteY34" fmla="*/ 1658905 h 2880840"/>
                <a:gd name="connsiteX35" fmla="*/ 2950864 w 4158822"/>
                <a:gd name="connsiteY35" fmla="*/ 1659301 h 2880840"/>
                <a:gd name="connsiteX36" fmla="*/ 2952092 w 4158822"/>
                <a:gd name="connsiteY36" fmla="*/ 1656270 h 2880840"/>
                <a:gd name="connsiteX37" fmla="*/ 2962487 w 4158822"/>
                <a:gd name="connsiteY37" fmla="*/ 1639133 h 2880840"/>
                <a:gd name="connsiteX38" fmla="*/ 2959652 w 4158822"/>
                <a:gd name="connsiteY38" fmla="*/ 1647042 h 2880840"/>
                <a:gd name="connsiteX39" fmla="*/ 2956817 w 4158822"/>
                <a:gd name="connsiteY39" fmla="*/ 1654951 h 2880840"/>
                <a:gd name="connsiteX40" fmla="*/ 2956572 w 4158822"/>
                <a:gd name="connsiteY40" fmla="*/ 1655207 h 2880840"/>
                <a:gd name="connsiteX41" fmla="*/ 2962487 w 4158822"/>
                <a:gd name="connsiteY41" fmla="*/ 1639133 h 2880840"/>
                <a:gd name="connsiteX42" fmla="*/ 4158822 w 4158822"/>
                <a:gd name="connsiteY42" fmla="*/ 0 h 2880840"/>
                <a:gd name="connsiteX43" fmla="*/ 4133308 w 4158822"/>
                <a:gd name="connsiteY43" fmla="*/ 21750 h 2880840"/>
                <a:gd name="connsiteX44" fmla="*/ 4076609 w 4158822"/>
                <a:gd name="connsiteY44" fmla="*/ 69204 h 2880840"/>
                <a:gd name="connsiteX45" fmla="*/ 4019911 w 4158822"/>
                <a:gd name="connsiteY45" fmla="*/ 120612 h 2880840"/>
                <a:gd name="connsiteX46" fmla="*/ 3963213 w 4158822"/>
                <a:gd name="connsiteY46" fmla="*/ 172020 h 2880840"/>
                <a:gd name="connsiteX47" fmla="*/ 3906515 w 4158822"/>
                <a:gd name="connsiteY47" fmla="*/ 227383 h 2880840"/>
                <a:gd name="connsiteX48" fmla="*/ 3852651 w 4158822"/>
                <a:gd name="connsiteY48" fmla="*/ 282745 h 2880840"/>
                <a:gd name="connsiteX49" fmla="*/ 3795953 w 4158822"/>
                <a:gd name="connsiteY49" fmla="*/ 342063 h 2880840"/>
                <a:gd name="connsiteX50" fmla="*/ 3742089 w 4158822"/>
                <a:gd name="connsiteY50" fmla="*/ 401380 h 2880840"/>
                <a:gd name="connsiteX51" fmla="*/ 3688226 w 4158822"/>
                <a:gd name="connsiteY51" fmla="*/ 462674 h 2880840"/>
                <a:gd name="connsiteX52" fmla="*/ 3642867 w 4158822"/>
                <a:gd name="connsiteY52" fmla="*/ 520014 h 2880840"/>
                <a:gd name="connsiteX53" fmla="*/ 3608848 w 4158822"/>
                <a:gd name="connsiteY53" fmla="*/ 557582 h 2880840"/>
                <a:gd name="connsiteX54" fmla="*/ 3595675 w 4158822"/>
                <a:gd name="connsiteY54" fmla="*/ 563707 h 2880840"/>
                <a:gd name="connsiteX55" fmla="*/ 3580500 w 4158822"/>
                <a:gd name="connsiteY55" fmla="*/ 583287 h 2880840"/>
                <a:gd name="connsiteX56" fmla="*/ 3503957 w 4158822"/>
                <a:gd name="connsiteY56" fmla="*/ 682149 h 2880840"/>
                <a:gd name="connsiteX57" fmla="*/ 3427414 w 4158822"/>
                <a:gd name="connsiteY57" fmla="*/ 784965 h 2880840"/>
                <a:gd name="connsiteX58" fmla="*/ 3356541 w 4158822"/>
                <a:gd name="connsiteY58" fmla="*/ 891736 h 2880840"/>
                <a:gd name="connsiteX59" fmla="*/ 3285668 w 4158822"/>
                <a:gd name="connsiteY59" fmla="*/ 1002461 h 2880840"/>
                <a:gd name="connsiteX60" fmla="*/ 3237475 w 4158822"/>
                <a:gd name="connsiteY60" fmla="*/ 1087483 h 2880840"/>
                <a:gd name="connsiteX61" fmla="*/ 3234640 w 4158822"/>
                <a:gd name="connsiteY61" fmla="*/ 1087483 h 2880840"/>
                <a:gd name="connsiteX62" fmla="*/ 3217417 w 4158822"/>
                <a:gd name="connsiteY62" fmla="*/ 1113223 h 2880840"/>
                <a:gd name="connsiteX63" fmla="*/ 3166601 w 4158822"/>
                <a:gd name="connsiteY63" fmla="*/ 1204139 h 2880840"/>
                <a:gd name="connsiteX64" fmla="*/ 3109903 w 4158822"/>
                <a:gd name="connsiteY64" fmla="*/ 1306956 h 2880840"/>
                <a:gd name="connsiteX65" fmla="*/ 3058874 w 4158822"/>
                <a:gd name="connsiteY65" fmla="*/ 1411750 h 2880840"/>
                <a:gd name="connsiteX66" fmla="*/ 3016351 w 4158822"/>
                <a:gd name="connsiteY66" fmla="*/ 1504680 h 2880840"/>
                <a:gd name="connsiteX67" fmla="*/ 2976662 w 4158822"/>
                <a:gd name="connsiteY67" fmla="*/ 1595633 h 2880840"/>
                <a:gd name="connsiteX68" fmla="*/ 2952092 w 4158822"/>
                <a:gd name="connsiteY68" fmla="*/ 1656270 h 2880840"/>
                <a:gd name="connsiteX69" fmla="*/ 2953982 w 4158822"/>
                <a:gd name="connsiteY69" fmla="*/ 1650996 h 2880840"/>
                <a:gd name="connsiteX70" fmla="*/ 2953982 w 4158822"/>
                <a:gd name="connsiteY70" fmla="*/ 1650337 h 2880840"/>
                <a:gd name="connsiteX71" fmla="*/ 2956817 w 4158822"/>
                <a:gd name="connsiteY71" fmla="*/ 1643087 h 2880840"/>
                <a:gd name="connsiteX72" fmla="*/ 2953982 w 4158822"/>
                <a:gd name="connsiteY72" fmla="*/ 1643087 h 2880840"/>
                <a:gd name="connsiteX73" fmla="*/ 2953982 w 4158822"/>
                <a:gd name="connsiteY73" fmla="*/ 1650337 h 2880840"/>
                <a:gd name="connsiteX74" fmla="*/ 2950013 w 4158822"/>
                <a:gd name="connsiteY74" fmla="*/ 1660487 h 2880840"/>
                <a:gd name="connsiteX75" fmla="*/ 2946896 w 4158822"/>
                <a:gd name="connsiteY75" fmla="*/ 1664836 h 2880840"/>
                <a:gd name="connsiteX76" fmla="*/ 2949123 w 4158822"/>
                <a:gd name="connsiteY76" fmla="*/ 1662766 h 2880840"/>
                <a:gd name="connsiteX77" fmla="*/ 2950013 w 4158822"/>
                <a:gd name="connsiteY77" fmla="*/ 1660487 h 2880840"/>
                <a:gd name="connsiteX78" fmla="*/ 2950864 w 4158822"/>
                <a:gd name="connsiteY78" fmla="*/ 1659301 h 2880840"/>
                <a:gd name="connsiteX79" fmla="*/ 2949664 w 4158822"/>
                <a:gd name="connsiteY79" fmla="*/ 1662262 h 2880840"/>
                <a:gd name="connsiteX80" fmla="*/ 2951147 w 4158822"/>
                <a:gd name="connsiteY80" fmla="*/ 1660883 h 2880840"/>
                <a:gd name="connsiteX81" fmla="*/ 2956572 w 4158822"/>
                <a:gd name="connsiteY81" fmla="*/ 1655207 h 2880840"/>
                <a:gd name="connsiteX82" fmla="*/ 2880274 w 4158822"/>
                <a:gd name="connsiteY82" fmla="*/ 1862561 h 2880840"/>
                <a:gd name="connsiteX83" fmla="*/ 2843420 w 4158822"/>
                <a:gd name="connsiteY83" fmla="*/ 1973287 h 2880840"/>
                <a:gd name="connsiteX84" fmla="*/ 2815071 w 4158822"/>
                <a:gd name="connsiteY84" fmla="*/ 2082035 h 2880840"/>
                <a:gd name="connsiteX85" fmla="*/ 2789557 w 4158822"/>
                <a:gd name="connsiteY85" fmla="*/ 2188806 h 2880840"/>
                <a:gd name="connsiteX86" fmla="*/ 2766878 w 4158822"/>
                <a:gd name="connsiteY86" fmla="*/ 2293600 h 2880840"/>
                <a:gd name="connsiteX87" fmla="*/ 2781846 w 4158822"/>
                <a:gd name="connsiteY87" fmla="*/ 2218782 h 2880840"/>
                <a:gd name="connsiteX88" fmla="*/ 2783887 w 4158822"/>
                <a:gd name="connsiteY88" fmla="*/ 2214510 h 2880840"/>
                <a:gd name="connsiteX89" fmla="*/ 2783887 w 4158822"/>
                <a:gd name="connsiteY89" fmla="*/ 2208579 h 2880840"/>
                <a:gd name="connsiteX90" fmla="*/ 2781846 w 4158822"/>
                <a:gd name="connsiteY90" fmla="*/ 2218782 h 2880840"/>
                <a:gd name="connsiteX91" fmla="*/ 2781052 w 4158822"/>
                <a:gd name="connsiteY91" fmla="*/ 2220442 h 2880840"/>
                <a:gd name="connsiteX92" fmla="*/ 2774160 w 4158822"/>
                <a:gd name="connsiteY92" fmla="*/ 2228854 h 2880840"/>
                <a:gd name="connsiteX93" fmla="*/ 2761207 w 4158822"/>
                <a:gd name="connsiteY93" fmla="*/ 2293600 h 2880840"/>
                <a:gd name="connsiteX94" fmla="*/ 2741363 w 4158822"/>
                <a:gd name="connsiteY94" fmla="*/ 2416189 h 2880840"/>
                <a:gd name="connsiteX95" fmla="*/ 2727188 w 4158822"/>
                <a:gd name="connsiteY95" fmla="*/ 2532846 h 2880840"/>
                <a:gd name="connsiteX96" fmla="*/ 2721519 w 4158822"/>
                <a:gd name="connsiteY96" fmla="*/ 2647526 h 2880840"/>
                <a:gd name="connsiteX97" fmla="*/ 2721519 w 4158822"/>
                <a:gd name="connsiteY97" fmla="*/ 2756274 h 2880840"/>
                <a:gd name="connsiteX98" fmla="*/ 2721519 w 4158822"/>
                <a:gd name="connsiteY98" fmla="*/ 2774069 h 2880840"/>
                <a:gd name="connsiteX99" fmla="*/ 2718684 w 4158822"/>
                <a:gd name="connsiteY99" fmla="*/ 2785933 h 2880840"/>
                <a:gd name="connsiteX100" fmla="*/ 2710179 w 4158822"/>
                <a:gd name="connsiteY100" fmla="*/ 2795819 h 2880840"/>
                <a:gd name="connsiteX101" fmla="*/ 2693169 w 4158822"/>
                <a:gd name="connsiteY101" fmla="*/ 2805705 h 2880840"/>
                <a:gd name="connsiteX102" fmla="*/ 2670490 w 4158822"/>
                <a:gd name="connsiteY102" fmla="*/ 2815591 h 2880840"/>
                <a:gd name="connsiteX103" fmla="*/ 2644976 w 4158822"/>
                <a:gd name="connsiteY103" fmla="*/ 2825477 h 2880840"/>
                <a:gd name="connsiteX104" fmla="*/ 2610957 w 4158822"/>
                <a:gd name="connsiteY104" fmla="*/ 2833386 h 2880840"/>
                <a:gd name="connsiteX105" fmla="*/ 2574103 w 4158822"/>
                <a:gd name="connsiteY105" fmla="*/ 2841295 h 2880840"/>
                <a:gd name="connsiteX106" fmla="*/ 2531579 w 4158822"/>
                <a:gd name="connsiteY106" fmla="*/ 2849204 h 2880840"/>
                <a:gd name="connsiteX107" fmla="*/ 2486221 w 4158822"/>
                <a:gd name="connsiteY107" fmla="*/ 2857113 h 2880840"/>
                <a:gd name="connsiteX108" fmla="*/ 2438027 w 4158822"/>
                <a:gd name="connsiteY108" fmla="*/ 2863045 h 2880840"/>
                <a:gd name="connsiteX109" fmla="*/ 2327465 w 4158822"/>
                <a:gd name="connsiteY109" fmla="*/ 2872931 h 2880840"/>
                <a:gd name="connsiteX110" fmla="*/ 2205564 w 4158822"/>
                <a:gd name="connsiteY110" fmla="*/ 2878863 h 2880840"/>
                <a:gd name="connsiteX111" fmla="*/ 2075158 w 4158822"/>
                <a:gd name="connsiteY111" fmla="*/ 2880840 h 2880840"/>
                <a:gd name="connsiteX112" fmla="*/ 1944752 w 4158822"/>
                <a:gd name="connsiteY112" fmla="*/ 2878863 h 2880840"/>
                <a:gd name="connsiteX113" fmla="*/ 1822850 w 4158822"/>
                <a:gd name="connsiteY113" fmla="*/ 2872931 h 2880840"/>
                <a:gd name="connsiteX114" fmla="*/ 1712289 w 4158822"/>
                <a:gd name="connsiteY114" fmla="*/ 2863045 h 2880840"/>
                <a:gd name="connsiteX115" fmla="*/ 1664095 w 4158822"/>
                <a:gd name="connsiteY115" fmla="*/ 2857113 h 2880840"/>
                <a:gd name="connsiteX116" fmla="*/ 1615901 w 4158822"/>
                <a:gd name="connsiteY116" fmla="*/ 2849204 h 2880840"/>
                <a:gd name="connsiteX117" fmla="*/ 1576213 w 4158822"/>
                <a:gd name="connsiteY117" fmla="*/ 2841295 h 2880840"/>
                <a:gd name="connsiteX118" fmla="*/ 1539359 w 4158822"/>
                <a:gd name="connsiteY118" fmla="*/ 2833386 h 2880840"/>
                <a:gd name="connsiteX119" fmla="*/ 1505340 w 4158822"/>
                <a:gd name="connsiteY119" fmla="*/ 2825477 h 2880840"/>
                <a:gd name="connsiteX120" fmla="*/ 1479826 w 4158822"/>
                <a:gd name="connsiteY120" fmla="*/ 2815591 h 2880840"/>
                <a:gd name="connsiteX121" fmla="*/ 1457146 w 4158822"/>
                <a:gd name="connsiteY121" fmla="*/ 2805705 h 2880840"/>
                <a:gd name="connsiteX122" fmla="*/ 1440137 w 4158822"/>
                <a:gd name="connsiteY122" fmla="*/ 2795819 h 2880840"/>
                <a:gd name="connsiteX123" fmla="*/ 1431632 w 4158822"/>
                <a:gd name="connsiteY123" fmla="*/ 2785933 h 2880840"/>
                <a:gd name="connsiteX124" fmla="*/ 1428797 w 4158822"/>
                <a:gd name="connsiteY124" fmla="*/ 2774069 h 2880840"/>
                <a:gd name="connsiteX125" fmla="*/ 1428797 w 4158822"/>
                <a:gd name="connsiteY125" fmla="*/ 2756274 h 2880840"/>
                <a:gd name="connsiteX126" fmla="*/ 1428797 w 4158822"/>
                <a:gd name="connsiteY126" fmla="*/ 2647526 h 2880840"/>
                <a:gd name="connsiteX127" fmla="*/ 1423127 w 4158822"/>
                <a:gd name="connsiteY127" fmla="*/ 2532846 h 2880840"/>
                <a:gd name="connsiteX128" fmla="*/ 1408953 w 4158822"/>
                <a:gd name="connsiteY128" fmla="*/ 2416189 h 2880840"/>
                <a:gd name="connsiteX129" fmla="*/ 1389108 w 4158822"/>
                <a:gd name="connsiteY129" fmla="*/ 2293600 h 2880840"/>
                <a:gd name="connsiteX130" fmla="*/ 1376155 w 4158822"/>
                <a:gd name="connsiteY130" fmla="*/ 2228854 h 2880840"/>
                <a:gd name="connsiteX131" fmla="*/ 1369263 w 4158822"/>
                <a:gd name="connsiteY131" fmla="*/ 2220442 h 2880840"/>
                <a:gd name="connsiteX132" fmla="*/ 1366429 w 4158822"/>
                <a:gd name="connsiteY132" fmla="*/ 2214510 h 2880840"/>
                <a:gd name="connsiteX133" fmla="*/ 1366429 w 4158822"/>
                <a:gd name="connsiteY133" fmla="*/ 2208579 h 2880840"/>
                <a:gd name="connsiteX134" fmla="*/ 1365038 w 4158822"/>
                <a:gd name="connsiteY134" fmla="*/ 2208579 h 2880840"/>
                <a:gd name="connsiteX135" fmla="*/ 1360759 w 4158822"/>
                <a:gd name="connsiteY135" fmla="*/ 2188806 h 2880840"/>
                <a:gd name="connsiteX136" fmla="*/ 1335245 w 4158822"/>
                <a:gd name="connsiteY136" fmla="*/ 2082035 h 2880840"/>
                <a:gd name="connsiteX137" fmla="*/ 1304061 w 4158822"/>
                <a:gd name="connsiteY137" fmla="*/ 1973287 h 2880840"/>
                <a:gd name="connsiteX138" fmla="*/ 1270042 w 4158822"/>
                <a:gd name="connsiteY138" fmla="*/ 1862561 h 2880840"/>
                <a:gd name="connsiteX139" fmla="*/ 1193744 w 4158822"/>
                <a:gd name="connsiteY139" fmla="*/ 1655207 h 2880840"/>
                <a:gd name="connsiteX140" fmla="*/ 1199169 w 4158822"/>
                <a:gd name="connsiteY140" fmla="*/ 1660883 h 2880840"/>
                <a:gd name="connsiteX141" fmla="*/ 1200654 w 4158822"/>
                <a:gd name="connsiteY141" fmla="*/ 1662264 h 2880840"/>
                <a:gd name="connsiteX142" fmla="*/ 1199453 w 4158822"/>
                <a:gd name="connsiteY142" fmla="*/ 1659301 h 2880840"/>
                <a:gd name="connsiteX143" fmla="*/ 1200304 w 4158822"/>
                <a:gd name="connsiteY143" fmla="*/ 1660488 h 2880840"/>
                <a:gd name="connsiteX144" fmla="*/ 1201195 w 4158822"/>
                <a:gd name="connsiteY144" fmla="*/ 1662767 h 2880840"/>
                <a:gd name="connsiteX145" fmla="*/ 1203423 w 4158822"/>
                <a:gd name="connsiteY145" fmla="*/ 1664839 h 2880840"/>
                <a:gd name="connsiteX146" fmla="*/ 1200304 w 4158822"/>
                <a:gd name="connsiteY146" fmla="*/ 1660488 h 2880840"/>
                <a:gd name="connsiteX147" fmla="*/ 1196335 w 4158822"/>
                <a:gd name="connsiteY147" fmla="*/ 1650337 h 2880840"/>
                <a:gd name="connsiteX148" fmla="*/ 1196335 w 4158822"/>
                <a:gd name="connsiteY148" fmla="*/ 1643087 h 2880840"/>
                <a:gd name="connsiteX149" fmla="*/ 1193500 w 4158822"/>
                <a:gd name="connsiteY149" fmla="*/ 1643087 h 2880840"/>
                <a:gd name="connsiteX150" fmla="*/ 1196335 w 4158822"/>
                <a:gd name="connsiteY150" fmla="*/ 1650337 h 2880840"/>
                <a:gd name="connsiteX151" fmla="*/ 1196335 w 4158822"/>
                <a:gd name="connsiteY151" fmla="*/ 1650996 h 2880840"/>
                <a:gd name="connsiteX152" fmla="*/ 1198224 w 4158822"/>
                <a:gd name="connsiteY152" fmla="*/ 1656267 h 2880840"/>
                <a:gd name="connsiteX153" fmla="*/ 1173655 w 4158822"/>
                <a:gd name="connsiteY153" fmla="*/ 1595633 h 2880840"/>
                <a:gd name="connsiteX154" fmla="*/ 1133966 w 4158822"/>
                <a:gd name="connsiteY154" fmla="*/ 1504680 h 2880840"/>
                <a:gd name="connsiteX155" fmla="*/ 1091442 w 4158822"/>
                <a:gd name="connsiteY155" fmla="*/ 1411750 h 2880840"/>
                <a:gd name="connsiteX156" fmla="*/ 1040414 w 4158822"/>
                <a:gd name="connsiteY156" fmla="*/ 1306956 h 2880840"/>
                <a:gd name="connsiteX157" fmla="*/ 983715 w 4158822"/>
                <a:gd name="connsiteY157" fmla="*/ 1204139 h 2880840"/>
                <a:gd name="connsiteX158" fmla="*/ 932894 w 4158822"/>
                <a:gd name="connsiteY158" fmla="*/ 1113214 h 2880840"/>
                <a:gd name="connsiteX159" fmla="*/ 915678 w 4158822"/>
                <a:gd name="connsiteY159" fmla="*/ 1087483 h 2880840"/>
                <a:gd name="connsiteX160" fmla="*/ 912843 w 4158822"/>
                <a:gd name="connsiteY160" fmla="*/ 1087483 h 2880840"/>
                <a:gd name="connsiteX161" fmla="*/ 864649 w 4158822"/>
                <a:gd name="connsiteY161" fmla="*/ 1002461 h 2880840"/>
                <a:gd name="connsiteX162" fmla="*/ 793777 w 4158822"/>
                <a:gd name="connsiteY162" fmla="*/ 891736 h 2880840"/>
                <a:gd name="connsiteX163" fmla="*/ 722904 w 4158822"/>
                <a:gd name="connsiteY163" fmla="*/ 784965 h 2880840"/>
                <a:gd name="connsiteX164" fmla="*/ 646361 w 4158822"/>
                <a:gd name="connsiteY164" fmla="*/ 682149 h 2880840"/>
                <a:gd name="connsiteX165" fmla="*/ 569818 w 4158822"/>
                <a:gd name="connsiteY165" fmla="*/ 583287 h 2880840"/>
                <a:gd name="connsiteX166" fmla="*/ 515092 w 4158822"/>
                <a:gd name="connsiteY166" fmla="*/ 512674 h 2880840"/>
                <a:gd name="connsiteX167" fmla="*/ 470596 w 4158822"/>
                <a:gd name="connsiteY167" fmla="*/ 462674 h 2880840"/>
                <a:gd name="connsiteX168" fmla="*/ 416732 w 4158822"/>
                <a:gd name="connsiteY168" fmla="*/ 401379 h 2880840"/>
                <a:gd name="connsiteX169" fmla="*/ 362869 w 4158822"/>
                <a:gd name="connsiteY169" fmla="*/ 342062 h 2880840"/>
                <a:gd name="connsiteX170" fmla="*/ 309006 w 4158822"/>
                <a:gd name="connsiteY170" fmla="*/ 282745 h 2880840"/>
                <a:gd name="connsiteX171" fmla="*/ 252307 w 4158822"/>
                <a:gd name="connsiteY171" fmla="*/ 227382 h 2880840"/>
                <a:gd name="connsiteX172" fmla="*/ 195609 w 4158822"/>
                <a:gd name="connsiteY172" fmla="*/ 172020 h 2880840"/>
                <a:gd name="connsiteX173" fmla="*/ 141746 w 4158822"/>
                <a:gd name="connsiteY173" fmla="*/ 120611 h 2880840"/>
                <a:gd name="connsiteX174" fmla="*/ 85047 w 4158822"/>
                <a:gd name="connsiteY174" fmla="*/ 69203 h 2880840"/>
                <a:gd name="connsiteX175" fmla="*/ 28349 w 4158822"/>
                <a:gd name="connsiteY175" fmla="*/ 21749 h 2880840"/>
                <a:gd name="connsiteX176" fmla="*/ 0 w 4158822"/>
                <a:gd name="connsiteY176" fmla="*/ 0 h 2880840"/>
                <a:gd name="connsiteX177" fmla="*/ 39689 w 4158822"/>
                <a:gd name="connsiteY177" fmla="*/ 15818 h 2880840"/>
                <a:gd name="connsiteX178" fmla="*/ 96387 w 4158822"/>
                <a:gd name="connsiteY178" fmla="*/ 31636 h 2880840"/>
                <a:gd name="connsiteX179" fmla="*/ 164425 w 4158822"/>
                <a:gd name="connsiteY179" fmla="*/ 47453 h 2880840"/>
                <a:gd name="connsiteX180" fmla="*/ 246637 w 4158822"/>
                <a:gd name="connsiteY180" fmla="*/ 61294 h 2880840"/>
                <a:gd name="connsiteX181" fmla="*/ 337355 w 4158822"/>
                <a:gd name="connsiteY181" fmla="*/ 75135 h 2880840"/>
                <a:gd name="connsiteX182" fmla="*/ 439412 w 4158822"/>
                <a:gd name="connsiteY182" fmla="*/ 88976 h 2880840"/>
                <a:gd name="connsiteX183" fmla="*/ 549974 w 4158822"/>
                <a:gd name="connsiteY183" fmla="*/ 100839 h 2880840"/>
                <a:gd name="connsiteX184" fmla="*/ 671875 w 4158822"/>
                <a:gd name="connsiteY184" fmla="*/ 112702 h 2880840"/>
                <a:gd name="connsiteX185" fmla="*/ 802281 w 4158822"/>
                <a:gd name="connsiteY185" fmla="*/ 124566 h 2880840"/>
                <a:gd name="connsiteX186" fmla="*/ 938357 w 4158822"/>
                <a:gd name="connsiteY186" fmla="*/ 132475 h 2880840"/>
                <a:gd name="connsiteX187" fmla="*/ 1082938 w 4158822"/>
                <a:gd name="connsiteY187" fmla="*/ 142361 h 2880840"/>
                <a:gd name="connsiteX188" fmla="*/ 1236024 w 4158822"/>
                <a:gd name="connsiteY188" fmla="*/ 148293 h 2880840"/>
                <a:gd name="connsiteX189" fmla="*/ 1394779 w 4158822"/>
                <a:gd name="connsiteY189" fmla="*/ 154224 h 2880840"/>
                <a:gd name="connsiteX190" fmla="*/ 1559204 w 4158822"/>
                <a:gd name="connsiteY190" fmla="*/ 160156 h 2880840"/>
                <a:gd name="connsiteX191" fmla="*/ 1729299 w 4158822"/>
                <a:gd name="connsiteY191" fmla="*/ 164111 h 2880840"/>
                <a:gd name="connsiteX192" fmla="*/ 1902229 w 4158822"/>
                <a:gd name="connsiteY192" fmla="*/ 166088 h 2880840"/>
                <a:gd name="connsiteX193" fmla="*/ 2080829 w 4158822"/>
                <a:gd name="connsiteY193" fmla="*/ 166088 h 2880840"/>
                <a:gd name="connsiteX194" fmla="*/ 2256593 w 4158822"/>
                <a:gd name="connsiteY194" fmla="*/ 166088 h 2880840"/>
                <a:gd name="connsiteX195" fmla="*/ 2432358 w 4158822"/>
                <a:gd name="connsiteY195" fmla="*/ 164111 h 2880840"/>
                <a:gd name="connsiteX196" fmla="*/ 2599618 w 4158822"/>
                <a:gd name="connsiteY196" fmla="*/ 160156 h 2880840"/>
                <a:gd name="connsiteX197" fmla="*/ 2764043 w 4158822"/>
                <a:gd name="connsiteY197" fmla="*/ 154224 h 2880840"/>
                <a:gd name="connsiteX198" fmla="*/ 2922799 w 4158822"/>
                <a:gd name="connsiteY198" fmla="*/ 148293 h 2880840"/>
                <a:gd name="connsiteX199" fmla="*/ 3075884 w 4158822"/>
                <a:gd name="connsiteY199" fmla="*/ 142361 h 2880840"/>
                <a:gd name="connsiteX200" fmla="*/ 3220465 w 4158822"/>
                <a:gd name="connsiteY200" fmla="*/ 132475 h 2880840"/>
                <a:gd name="connsiteX201" fmla="*/ 3359376 w 4158822"/>
                <a:gd name="connsiteY201" fmla="*/ 124566 h 2880840"/>
                <a:gd name="connsiteX202" fmla="*/ 3486947 w 4158822"/>
                <a:gd name="connsiteY202" fmla="*/ 112702 h 2880840"/>
                <a:gd name="connsiteX203" fmla="*/ 3608848 w 4158822"/>
                <a:gd name="connsiteY203" fmla="*/ 100839 h 2880840"/>
                <a:gd name="connsiteX204" fmla="*/ 3719410 w 4158822"/>
                <a:gd name="connsiteY204" fmla="*/ 88976 h 2880840"/>
                <a:gd name="connsiteX205" fmla="*/ 3821467 w 4158822"/>
                <a:gd name="connsiteY205" fmla="*/ 75135 h 2880840"/>
                <a:gd name="connsiteX206" fmla="*/ 3915019 w 4158822"/>
                <a:gd name="connsiteY206" fmla="*/ 61295 h 2880840"/>
                <a:gd name="connsiteX207" fmla="*/ 3994397 w 4158822"/>
                <a:gd name="connsiteY207" fmla="*/ 47454 h 2880840"/>
                <a:gd name="connsiteX208" fmla="*/ 4062435 w 4158822"/>
                <a:gd name="connsiteY208" fmla="*/ 31636 h 2880840"/>
                <a:gd name="connsiteX209" fmla="*/ 4119133 w 4158822"/>
                <a:gd name="connsiteY209" fmla="*/ 15818 h 2880840"/>
                <a:gd name="connsiteX210" fmla="*/ 4158822 w 4158822"/>
                <a:gd name="connsiteY210"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553734 w 4158822"/>
                <a:gd name="connsiteY13" fmla="*/ 2303128 h 2880840"/>
                <a:gd name="connsiteX14" fmla="*/ 2525910 w 4158822"/>
                <a:gd name="connsiteY14" fmla="*/ 2307441 h 2880840"/>
                <a:gd name="connsiteX15" fmla="*/ 2480564 w 4158822"/>
                <a:gd name="connsiteY15" fmla="*/ 2314099 h 2880840"/>
                <a:gd name="connsiteX16" fmla="*/ 2523074 w 4158822"/>
                <a:gd name="connsiteY16" fmla="*/ 2309418 h 2880840"/>
                <a:gd name="connsiteX17" fmla="*/ 2553734 w 4158822"/>
                <a:gd name="connsiteY17" fmla="*/ 2303128 h 2880840"/>
                <a:gd name="connsiteX18" fmla="*/ 2674265 w 4158822"/>
                <a:gd name="connsiteY18" fmla="*/ 2276465 h 2880840"/>
                <a:gd name="connsiteX19" fmla="*/ 2661986 w 4158822"/>
                <a:gd name="connsiteY19" fmla="*/ 2279759 h 2880840"/>
                <a:gd name="connsiteX20" fmla="*/ 2622297 w 4158822"/>
                <a:gd name="connsiteY20" fmla="*/ 2289645 h 2880840"/>
                <a:gd name="connsiteX21" fmla="*/ 2599627 w 4158822"/>
                <a:gd name="connsiteY21" fmla="*/ 2294586 h 2880840"/>
                <a:gd name="connsiteX22" fmla="*/ 2616627 w 4158822"/>
                <a:gd name="connsiteY22" fmla="*/ 2291622 h 2880840"/>
                <a:gd name="connsiteX23" fmla="*/ 2659150 w 4158822"/>
                <a:gd name="connsiteY23" fmla="*/ 2281736 h 2880840"/>
                <a:gd name="connsiteX24" fmla="*/ 2674265 w 4158822"/>
                <a:gd name="connsiteY24" fmla="*/ 2276465 h 2880840"/>
                <a:gd name="connsiteX25" fmla="*/ 2735685 w 4158822"/>
                <a:gd name="connsiteY25" fmla="*/ 2254059 h 2880840"/>
                <a:gd name="connsiteX26" fmla="*/ 2727189 w 4158822"/>
                <a:gd name="connsiteY26" fmla="*/ 2258010 h 2880840"/>
                <a:gd name="connsiteX27" fmla="*/ 2716563 w 4158822"/>
                <a:gd name="connsiteY27" fmla="*/ 2262457 h 2880840"/>
                <a:gd name="connsiteX28" fmla="*/ 2724353 w 4158822"/>
                <a:gd name="connsiteY28" fmla="*/ 2259987 h 2880840"/>
                <a:gd name="connsiteX29" fmla="*/ 2735685 w 4158822"/>
                <a:gd name="connsiteY29" fmla="*/ 2254059 h 2880840"/>
                <a:gd name="connsiteX30" fmla="*/ 2952092 w 4158822"/>
                <a:gd name="connsiteY30" fmla="*/ 1656270 h 2880840"/>
                <a:gd name="connsiteX31" fmla="*/ 2951148 w 4158822"/>
                <a:gd name="connsiteY31" fmla="*/ 1658905 h 2880840"/>
                <a:gd name="connsiteX32" fmla="*/ 2950864 w 4158822"/>
                <a:gd name="connsiteY32" fmla="*/ 1659301 h 2880840"/>
                <a:gd name="connsiteX33" fmla="*/ 2952092 w 4158822"/>
                <a:gd name="connsiteY33" fmla="*/ 1656270 h 2880840"/>
                <a:gd name="connsiteX34" fmla="*/ 2962487 w 4158822"/>
                <a:gd name="connsiteY34" fmla="*/ 1639133 h 2880840"/>
                <a:gd name="connsiteX35" fmla="*/ 2959652 w 4158822"/>
                <a:gd name="connsiteY35" fmla="*/ 1647042 h 2880840"/>
                <a:gd name="connsiteX36" fmla="*/ 2956817 w 4158822"/>
                <a:gd name="connsiteY36" fmla="*/ 1654951 h 2880840"/>
                <a:gd name="connsiteX37" fmla="*/ 2956572 w 4158822"/>
                <a:gd name="connsiteY37" fmla="*/ 1655207 h 2880840"/>
                <a:gd name="connsiteX38" fmla="*/ 2962487 w 4158822"/>
                <a:gd name="connsiteY38" fmla="*/ 1639133 h 2880840"/>
                <a:gd name="connsiteX39" fmla="*/ 4158822 w 4158822"/>
                <a:gd name="connsiteY39" fmla="*/ 0 h 2880840"/>
                <a:gd name="connsiteX40" fmla="*/ 4133308 w 4158822"/>
                <a:gd name="connsiteY40" fmla="*/ 21750 h 2880840"/>
                <a:gd name="connsiteX41" fmla="*/ 4076609 w 4158822"/>
                <a:gd name="connsiteY41" fmla="*/ 69204 h 2880840"/>
                <a:gd name="connsiteX42" fmla="*/ 4019911 w 4158822"/>
                <a:gd name="connsiteY42" fmla="*/ 120612 h 2880840"/>
                <a:gd name="connsiteX43" fmla="*/ 3963213 w 4158822"/>
                <a:gd name="connsiteY43" fmla="*/ 172020 h 2880840"/>
                <a:gd name="connsiteX44" fmla="*/ 3906515 w 4158822"/>
                <a:gd name="connsiteY44" fmla="*/ 227383 h 2880840"/>
                <a:gd name="connsiteX45" fmla="*/ 3852651 w 4158822"/>
                <a:gd name="connsiteY45" fmla="*/ 282745 h 2880840"/>
                <a:gd name="connsiteX46" fmla="*/ 3795953 w 4158822"/>
                <a:gd name="connsiteY46" fmla="*/ 342063 h 2880840"/>
                <a:gd name="connsiteX47" fmla="*/ 3742089 w 4158822"/>
                <a:gd name="connsiteY47" fmla="*/ 401380 h 2880840"/>
                <a:gd name="connsiteX48" fmla="*/ 3688226 w 4158822"/>
                <a:gd name="connsiteY48" fmla="*/ 462674 h 2880840"/>
                <a:gd name="connsiteX49" fmla="*/ 3642867 w 4158822"/>
                <a:gd name="connsiteY49" fmla="*/ 520014 h 2880840"/>
                <a:gd name="connsiteX50" fmla="*/ 3608848 w 4158822"/>
                <a:gd name="connsiteY50" fmla="*/ 557582 h 2880840"/>
                <a:gd name="connsiteX51" fmla="*/ 3595675 w 4158822"/>
                <a:gd name="connsiteY51" fmla="*/ 563707 h 2880840"/>
                <a:gd name="connsiteX52" fmla="*/ 3580500 w 4158822"/>
                <a:gd name="connsiteY52" fmla="*/ 583287 h 2880840"/>
                <a:gd name="connsiteX53" fmla="*/ 3503957 w 4158822"/>
                <a:gd name="connsiteY53" fmla="*/ 682149 h 2880840"/>
                <a:gd name="connsiteX54" fmla="*/ 3427414 w 4158822"/>
                <a:gd name="connsiteY54" fmla="*/ 784965 h 2880840"/>
                <a:gd name="connsiteX55" fmla="*/ 3356541 w 4158822"/>
                <a:gd name="connsiteY55" fmla="*/ 891736 h 2880840"/>
                <a:gd name="connsiteX56" fmla="*/ 3285668 w 4158822"/>
                <a:gd name="connsiteY56" fmla="*/ 1002461 h 2880840"/>
                <a:gd name="connsiteX57" fmla="*/ 3237475 w 4158822"/>
                <a:gd name="connsiteY57" fmla="*/ 1087483 h 2880840"/>
                <a:gd name="connsiteX58" fmla="*/ 3234640 w 4158822"/>
                <a:gd name="connsiteY58" fmla="*/ 1087483 h 2880840"/>
                <a:gd name="connsiteX59" fmla="*/ 3217417 w 4158822"/>
                <a:gd name="connsiteY59" fmla="*/ 1113223 h 2880840"/>
                <a:gd name="connsiteX60" fmla="*/ 3166601 w 4158822"/>
                <a:gd name="connsiteY60" fmla="*/ 1204139 h 2880840"/>
                <a:gd name="connsiteX61" fmla="*/ 3109903 w 4158822"/>
                <a:gd name="connsiteY61" fmla="*/ 1306956 h 2880840"/>
                <a:gd name="connsiteX62" fmla="*/ 3058874 w 4158822"/>
                <a:gd name="connsiteY62" fmla="*/ 1411750 h 2880840"/>
                <a:gd name="connsiteX63" fmla="*/ 3016351 w 4158822"/>
                <a:gd name="connsiteY63" fmla="*/ 1504680 h 2880840"/>
                <a:gd name="connsiteX64" fmla="*/ 2976662 w 4158822"/>
                <a:gd name="connsiteY64" fmla="*/ 1595633 h 2880840"/>
                <a:gd name="connsiteX65" fmla="*/ 2952092 w 4158822"/>
                <a:gd name="connsiteY65" fmla="*/ 1656270 h 2880840"/>
                <a:gd name="connsiteX66" fmla="*/ 2953982 w 4158822"/>
                <a:gd name="connsiteY66" fmla="*/ 1650996 h 2880840"/>
                <a:gd name="connsiteX67" fmla="*/ 2953982 w 4158822"/>
                <a:gd name="connsiteY67" fmla="*/ 1650337 h 2880840"/>
                <a:gd name="connsiteX68" fmla="*/ 2956817 w 4158822"/>
                <a:gd name="connsiteY68" fmla="*/ 1643087 h 2880840"/>
                <a:gd name="connsiteX69" fmla="*/ 2953982 w 4158822"/>
                <a:gd name="connsiteY69" fmla="*/ 1643087 h 2880840"/>
                <a:gd name="connsiteX70" fmla="*/ 2953982 w 4158822"/>
                <a:gd name="connsiteY70" fmla="*/ 1650337 h 2880840"/>
                <a:gd name="connsiteX71" fmla="*/ 2950013 w 4158822"/>
                <a:gd name="connsiteY71" fmla="*/ 1660487 h 2880840"/>
                <a:gd name="connsiteX72" fmla="*/ 2946896 w 4158822"/>
                <a:gd name="connsiteY72" fmla="*/ 1664836 h 2880840"/>
                <a:gd name="connsiteX73" fmla="*/ 2949123 w 4158822"/>
                <a:gd name="connsiteY73" fmla="*/ 1662766 h 2880840"/>
                <a:gd name="connsiteX74" fmla="*/ 2950013 w 4158822"/>
                <a:gd name="connsiteY74" fmla="*/ 1660487 h 2880840"/>
                <a:gd name="connsiteX75" fmla="*/ 2950864 w 4158822"/>
                <a:gd name="connsiteY75" fmla="*/ 1659301 h 2880840"/>
                <a:gd name="connsiteX76" fmla="*/ 2949664 w 4158822"/>
                <a:gd name="connsiteY76" fmla="*/ 1662262 h 2880840"/>
                <a:gd name="connsiteX77" fmla="*/ 2951147 w 4158822"/>
                <a:gd name="connsiteY77" fmla="*/ 1660883 h 2880840"/>
                <a:gd name="connsiteX78" fmla="*/ 2956572 w 4158822"/>
                <a:gd name="connsiteY78" fmla="*/ 1655207 h 2880840"/>
                <a:gd name="connsiteX79" fmla="*/ 2880274 w 4158822"/>
                <a:gd name="connsiteY79" fmla="*/ 1862561 h 2880840"/>
                <a:gd name="connsiteX80" fmla="*/ 2843420 w 4158822"/>
                <a:gd name="connsiteY80" fmla="*/ 1973287 h 2880840"/>
                <a:gd name="connsiteX81" fmla="*/ 2815071 w 4158822"/>
                <a:gd name="connsiteY81" fmla="*/ 2082035 h 2880840"/>
                <a:gd name="connsiteX82" fmla="*/ 2789557 w 4158822"/>
                <a:gd name="connsiteY82" fmla="*/ 2188806 h 2880840"/>
                <a:gd name="connsiteX83" fmla="*/ 2766878 w 4158822"/>
                <a:gd name="connsiteY83" fmla="*/ 2293600 h 2880840"/>
                <a:gd name="connsiteX84" fmla="*/ 2781846 w 4158822"/>
                <a:gd name="connsiteY84" fmla="*/ 2218782 h 2880840"/>
                <a:gd name="connsiteX85" fmla="*/ 2783887 w 4158822"/>
                <a:gd name="connsiteY85" fmla="*/ 2214510 h 2880840"/>
                <a:gd name="connsiteX86" fmla="*/ 2783887 w 4158822"/>
                <a:gd name="connsiteY86" fmla="*/ 2208579 h 2880840"/>
                <a:gd name="connsiteX87" fmla="*/ 2781846 w 4158822"/>
                <a:gd name="connsiteY87" fmla="*/ 2218782 h 2880840"/>
                <a:gd name="connsiteX88" fmla="*/ 2781052 w 4158822"/>
                <a:gd name="connsiteY88" fmla="*/ 2220442 h 2880840"/>
                <a:gd name="connsiteX89" fmla="*/ 2774160 w 4158822"/>
                <a:gd name="connsiteY89" fmla="*/ 2228854 h 2880840"/>
                <a:gd name="connsiteX90" fmla="*/ 2761207 w 4158822"/>
                <a:gd name="connsiteY90" fmla="*/ 2293600 h 2880840"/>
                <a:gd name="connsiteX91" fmla="*/ 2741363 w 4158822"/>
                <a:gd name="connsiteY91" fmla="*/ 2416189 h 2880840"/>
                <a:gd name="connsiteX92" fmla="*/ 2727188 w 4158822"/>
                <a:gd name="connsiteY92" fmla="*/ 2532846 h 2880840"/>
                <a:gd name="connsiteX93" fmla="*/ 2721519 w 4158822"/>
                <a:gd name="connsiteY93" fmla="*/ 2647526 h 2880840"/>
                <a:gd name="connsiteX94" fmla="*/ 2721519 w 4158822"/>
                <a:gd name="connsiteY94" fmla="*/ 2756274 h 2880840"/>
                <a:gd name="connsiteX95" fmla="*/ 2721519 w 4158822"/>
                <a:gd name="connsiteY95" fmla="*/ 2774069 h 2880840"/>
                <a:gd name="connsiteX96" fmla="*/ 2718684 w 4158822"/>
                <a:gd name="connsiteY96" fmla="*/ 2785933 h 2880840"/>
                <a:gd name="connsiteX97" fmla="*/ 2710179 w 4158822"/>
                <a:gd name="connsiteY97" fmla="*/ 2795819 h 2880840"/>
                <a:gd name="connsiteX98" fmla="*/ 2693169 w 4158822"/>
                <a:gd name="connsiteY98" fmla="*/ 2805705 h 2880840"/>
                <a:gd name="connsiteX99" fmla="*/ 2670490 w 4158822"/>
                <a:gd name="connsiteY99" fmla="*/ 2815591 h 2880840"/>
                <a:gd name="connsiteX100" fmla="*/ 2644976 w 4158822"/>
                <a:gd name="connsiteY100" fmla="*/ 2825477 h 2880840"/>
                <a:gd name="connsiteX101" fmla="*/ 2610957 w 4158822"/>
                <a:gd name="connsiteY101" fmla="*/ 2833386 h 2880840"/>
                <a:gd name="connsiteX102" fmla="*/ 2574103 w 4158822"/>
                <a:gd name="connsiteY102" fmla="*/ 2841295 h 2880840"/>
                <a:gd name="connsiteX103" fmla="*/ 2531579 w 4158822"/>
                <a:gd name="connsiteY103" fmla="*/ 2849204 h 2880840"/>
                <a:gd name="connsiteX104" fmla="*/ 2486221 w 4158822"/>
                <a:gd name="connsiteY104" fmla="*/ 2857113 h 2880840"/>
                <a:gd name="connsiteX105" fmla="*/ 2438027 w 4158822"/>
                <a:gd name="connsiteY105" fmla="*/ 2863045 h 2880840"/>
                <a:gd name="connsiteX106" fmla="*/ 2327465 w 4158822"/>
                <a:gd name="connsiteY106" fmla="*/ 2872931 h 2880840"/>
                <a:gd name="connsiteX107" fmla="*/ 2205564 w 4158822"/>
                <a:gd name="connsiteY107" fmla="*/ 2878863 h 2880840"/>
                <a:gd name="connsiteX108" fmla="*/ 2075158 w 4158822"/>
                <a:gd name="connsiteY108" fmla="*/ 2880840 h 2880840"/>
                <a:gd name="connsiteX109" fmla="*/ 1944752 w 4158822"/>
                <a:gd name="connsiteY109" fmla="*/ 2878863 h 2880840"/>
                <a:gd name="connsiteX110" fmla="*/ 1822850 w 4158822"/>
                <a:gd name="connsiteY110" fmla="*/ 2872931 h 2880840"/>
                <a:gd name="connsiteX111" fmla="*/ 1712289 w 4158822"/>
                <a:gd name="connsiteY111" fmla="*/ 2863045 h 2880840"/>
                <a:gd name="connsiteX112" fmla="*/ 1664095 w 4158822"/>
                <a:gd name="connsiteY112" fmla="*/ 2857113 h 2880840"/>
                <a:gd name="connsiteX113" fmla="*/ 1615901 w 4158822"/>
                <a:gd name="connsiteY113" fmla="*/ 2849204 h 2880840"/>
                <a:gd name="connsiteX114" fmla="*/ 1576213 w 4158822"/>
                <a:gd name="connsiteY114" fmla="*/ 2841295 h 2880840"/>
                <a:gd name="connsiteX115" fmla="*/ 1539359 w 4158822"/>
                <a:gd name="connsiteY115" fmla="*/ 2833386 h 2880840"/>
                <a:gd name="connsiteX116" fmla="*/ 1505340 w 4158822"/>
                <a:gd name="connsiteY116" fmla="*/ 2825477 h 2880840"/>
                <a:gd name="connsiteX117" fmla="*/ 1479826 w 4158822"/>
                <a:gd name="connsiteY117" fmla="*/ 2815591 h 2880840"/>
                <a:gd name="connsiteX118" fmla="*/ 1457146 w 4158822"/>
                <a:gd name="connsiteY118" fmla="*/ 2805705 h 2880840"/>
                <a:gd name="connsiteX119" fmla="*/ 1440137 w 4158822"/>
                <a:gd name="connsiteY119" fmla="*/ 2795819 h 2880840"/>
                <a:gd name="connsiteX120" fmla="*/ 1431632 w 4158822"/>
                <a:gd name="connsiteY120" fmla="*/ 2785933 h 2880840"/>
                <a:gd name="connsiteX121" fmla="*/ 1428797 w 4158822"/>
                <a:gd name="connsiteY121" fmla="*/ 2774069 h 2880840"/>
                <a:gd name="connsiteX122" fmla="*/ 1428797 w 4158822"/>
                <a:gd name="connsiteY122" fmla="*/ 2756274 h 2880840"/>
                <a:gd name="connsiteX123" fmla="*/ 1428797 w 4158822"/>
                <a:gd name="connsiteY123" fmla="*/ 2647526 h 2880840"/>
                <a:gd name="connsiteX124" fmla="*/ 1423127 w 4158822"/>
                <a:gd name="connsiteY124" fmla="*/ 2532846 h 2880840"/>
                <a:gd name="connsiteX125" fmla="*/ 1408953 w 4158822"/>
                <a:gd name="connsiteY125" fmla="*/ 2416189 h 2880840"/>
                <a:gd name="connsiteX126" fmla="*/ 1389108 w 4158822"/>
                <a:gd name="connsiteY126" fmla="*/ 2293600 h 2880840"/>
                <a:gd name="connsiteX127" fmla="*/ 1376155 w 4158822"/>
                <a:gd name="connsiteY127" fmla="*/ 2228854 h 2880840"/>
                <a:gd name="connsiteX128" fmla="*/ 1369263 w 4158822"/>
                <a:gd name="connsiteY128" fmla="*/ 2220442 h 2880840"/>
                <a:gd name="connsiteX129" fmla="*/ 1366429 w 4158822"/>
                <a:gd name="connsiteY129" fmla="*/ 2214510 h 2880840"/>
                <a:gd name="connsiteX130" fmla="*/ 1366429 w 4158822"/>
                <a:gd name="connsiteY130" fmla="*/ 2208579 h 2880840"/>
                <a:gd name="connsiteX131" fmla="*/ 1365038 w 4158822"/>
                <a:gd name="connsiteY131" fmla="*/ 2208579 h 2880840"/>
                <a:gd name="connsiteX132" fmla="*/ 1360759 w 4158822"/>
                <a:gd name="connsiteY132" fmla="*/ 2188806 h 2880840"/>
                <a:gd name="connsiteX133" fmla="*/ 1335245 w 4158822"/>
                <a:gd name="connsiteY133" fmla="*/ 2082035 h 2880840"/>
                <a:gd name="connsiteX134" fmla="*/ 1304061 w 4158822"/>
                <a:gd name="connsiteY134" fmla="*/ 1973287 h 2880840"/>
                <a:gd name="connsiteX135" fmla="*/ 1270042 w 4158822"/>
                <a:gd name="connsiteY135" fmla="*/ 1862561 h 2880840"/>
                <a:gd name="connsiteX136" fmla="*/ 1193744 w 4158822"/>
                <a:gd name="connsiteY136" fmla="*/ 1655207 h 2880840"/>
                <a:gd name="connsiteX137" fmla="*/ 1199169 w 4158822"/>
                <a:gd name="connsiteY137" fmla="*/ 1660883 h 2880840"/>
                <a:gd name="connsiteX138" fmla="*/ 1200654 w 4158822"/>
                <a:gd name="connsiteY138" fmla="*/ 1662264 h 2880840"/>
                <a:gd name="connsiteX139" fmla="*/ 1199453 w 4158822"/>
                <a:gd name="connsiteY139" fmla="*/ 1659301 h 2880840"/>
                <a:gd name="connsiteX140" fmla="*/ 1200304 w 4158822"/>
                <a:gd name="connsiteY140" fmla="*/ 1660488 h 2880840"/>
                <a:gd name="connsiteX141" fmla="*/ 1201195 w 4158822"/>
                <a:gd name="connsiteY141" fmla="*/ 1662767 h 2880840"/>
                <a:gd name="connsiteX142" fmla="*/ 1203423 w 4158822"/>
                <a:gd name="connsiteY142" fmla="*/ 1664839 h 2880840"/>
                <a:gd name="connsiteX143" fmla="*/ 1200304 w 4158822"/>
                <a:gd name="connsiteY143" fmla="*/ 1660488 h 2880840"/>
                <a:gd name="connsiteX144" fmla="*/ 1196335 w 4158822"/>
                <a:gd name="connsiteY144" fmla="*/ 1650337 h 2880840"/>
                <a:gd name="connsiteX145" fmla="*/ 1196335 w 4158822"/>
                <a:gd name="connsiteY145" fmla="*/ 1643087 h 2880840"/>
                <a:gd name="connsiteX146" fmla="*/ 1193500 w 4158822"/>
                <a:gd name="connsiteY146" fmla="*/ 1643087 h 2880840"/>
                <a:gd name="connsiteX147" fmla="*/ 1196335 w 4158822"/>
                <a:gd name="connsiteY147" fmla="*/ 1650337 h 2880840"/>
                <a:gd name="connsiteX148" fmla="*/ 1196335 w 4158822"/>
                <a:gd name="connsiteY148" fmla="*/ 1650996 h 2880840"/>
                <a:gd name="connsiteX149" fmla="*/ 1198224 w 4158822"/>
                <a:gd name="connsiteY149" fmla="*/ 1656267 h 2880840"/>
                <a:gd name="connsiteX150" fmla="*/ 1173655 w 4158822"/>
                <a:gd name="connsiteY150" fmla="*/ 1595633 h 2880840"/>
                <a:gd name="connsiteX151" fmla="*/ 1133966 w 4158822"/>
                <a:gd name="connsiteY151" fmla="*/ 1504680 h 2880840"/>
                <a:gd name="connsiteX152" fmla="*/ 1091442 w 4158822"/>
                <a:gd name="connsiteY152" fmla="*/ 1411750 h 2880840"/>
                <a:gd name="connsiteX153" fmla="*/ 1040414 w 4158822"/>
                <a:gd name="connsiteY153" fmla="*/ 1306956 h 2880840"/>
                <a:gd name="connsiteX154" fmla="*/ 983715 w 4158822"/>
                <a:gd name="connsiteY154" fmla="*/ 1204139 h 2880840"/>
                <a:gd name="connsiteX155" fmla="*/ 932894 w 4158822"/>
                <a:gd name="connsiteY155" fmla="*/ 1113214 h 2880840"/>
                <a:gd name="connsiteX156" fmla="*/ 915678 w 4158822"/>
                <a:gd name="connsiteY156" fmla="*/ 1087483 h 2880840"/>
                <a:gd name="connsiteX157" fmla="*/ 912843 w 4158822"/>
                <a:gd name="connsiteY157" fmla="*/ 1087483 h 2880840"/>
                <a:gd name="connsiteX158" fmla="*/ 864649 w 4158822"/>
                <a:gd name="connsiteY158" fmla="*/ 1002461 h 2880840"/>
                <a:gd name="connsiteX159" fmla="*/ 793777 w 4158822"/>
                <a:gd name="connsiteY159" fmla="*/ 891736 h 2880840"/>
                <a:gd name="connsiteX160" fmla="*/ 722904 w 4158822"/>
                <a:gd name="connsiteY160" fmla="*/ 784965 h 2880840"/>
                <a:gd name="connsiteX161" fmla="*/ 646361 w 4158822"/>
                <a:gd name="connsiteY161" fmla="*/ 682149 h 2880840"/>
                <a:gd name="connsiteX162" fmla="*/ 569818 w 4158822"/>
                <a:gd name="connsiteY162" fmla="*/ 583287 h 2880840"/>
                <a:gd name="connsiteX163" fmla="*/ 515092 w 4158822"/>
                <a:gd name="connsiteY163" fmla="*/ 512674 h 2880840"/>
                <a:gd name="connsiteX164" fmla="*/ 470596 w 4158822"/>
                <a:gd name="connsiteY164" fmla="*/ 462674 h 2880840"/>
                <a:gd name="connsiteX165" fmla="*/ 416732 w 4158822"/>
                <a:gd name="connsiteY165" fmla="*/ 401379 h 2880840"/>
                <a:gd name="connsiteX166" fmla="*/ 362869 w 4158822"/>
                <a:gd name="connsiteY166" fmla="*/ 342062 h 2880840"/>
                <a:gd name="connsiteX167" fmla="*/ 309006 w 4158822"/>
                <a:gd name="connsiteY167" fmla="*/ 282745 h 2880840"/>
                <a:gd name="connsiteX168" fmla="*/ 252307 w 4158822"/>
                <a:gd name="connsiteY168" fmla="*/ 227382 h 2880840"/>
                <a:gd name="connsiteX169" fmla="*/ 195609 w 4158822"/>
                <a:gd name="connsiteY169" fmla="*/ 172020 h 2880840"/>
                <a:gd name="connsiteX170" fmla="*/ 141746 w 4158822"/>
                <a:gd name="connsiteY170" fmla="*/ 120611 h 2880840"/>
                <a:gd name="connsiteX171" fmla="*/ 85047 w 4158822"/>
                <a:gd name="connsiteY171" fmla="*/ 69203 h 2880840"/>
                <a:gd name="connsiteX172" fmla="*/ 28349 w 4158822"/>
                <a:gd name="connsiteY172" fmla="*/ 21749 h 2880840"/>
                <a:gd name="connsiteX173" fmla="*/ 0 w 4158822"/>
                <a:gd name="connsiteY173" fmla="*/ 0 h 2880840"/>
                <a:gd name="connsiteX174" fmla="*/ 39689 w 4158822"/>
                <a:gd name="connsiteY174" fmla="*/ 15818 h 2880840"/>
                <a:gd name="connsiteX175" fmla="*/ 96387 w 4158822"/>
                <a:gd name="connsiteY175" fmla="*/ 31636 h 2880840"/>
                <a:gd name="connsiteX176" fmla="*/ 164425 w 4158822"/>
                <a:gd name="connsiteY176" fmla="*/ 47453 h 2880840"/>
                <a:gd name="connsiteX177" fmla="*/ 246637 w 4158822"/>
                <a:gd name="connsiteY177" fmla="*/ 61294 h 2880840"/>
                <a:gd name="connsiteX178" fmla="*/ 337355 w 4158822"/>
                <a:gd name="connsiteY178" fmla="*/ 75135 h 2880840"/>
                <a:gd name="connsiteX179" fmla="*/ 439412 w 4158822"/>
                <a:gd name="connsiteY179" fmla="*/ 88976 h 2880840"/>
                <a:gd name="connsiteX180" fmla="*/ 549974 w 4158822"/>
                <a:gd name="connsiteY180" fmla="*/ 100839 h 2880840"/>
                <a:gd name="connsiteX181" fmla="*/ 671875 w 4158822"/>
                <a:gd name="connsiteY181" fmla="*/ 112702 h 2880840"/>
                <a:gd name="connsiteX182" fmla="*/ 802281 w 4158822"/>
                <a:gd name="connsiteY182" fmla="*/ 124566 h 2880840"/>
                <a:gd name="connsiteX183" fmla="*/ 938357 w 4158822"/>
                <a:gd name="connsiteY183" fmla="*/ 132475 h 2880840"/>
                <a:gd name="connsiteX184" fmla="*/ 1082938 w 4158822"/>
                <a:gd name="connsiteY184" fmla="*/ 142361 h 2880840"/>
                <a:gd name="connsiteX185" fmla="*/ 1236024 w 4158822"/>
                <a:gd name="connsiteY185" fmla="*/ 148293 h 2880840"/>
                <a:gd name="connsiteX186" fmla="*/ 1394779 w 4158822"/>
                <a:gd name="connsiteY186" fmla="*/ 154224 h 2880840"/>
                <a:gd name="connsiteX187" fmla="*/ 1559204 w 4158822"/>
                <a:gd name="connsiteY187" fmla="*/ 160156 h 2880840"/>
                <a:gd name="connsiteX188" fmla="*/ 1729299 w 4158822"/>
                <a:gd name="connsiteY188" fmla="*/ 164111 h 2880840"/>
                <a:gd name="connsiteX189" fmla="*/ 1902229 w 4158822"/>
                <a:gd name="connsiteY189" fmla="*/ 166088 h 2880840"/>
                <a:gd name="connsiteX190" fmla="*/ 2080829 w 4158822"/>
                <a:gd name="connsiteY190" fmla="*/ 166088 h 2880840"/>
                <a:gd name="connsiteX191" fmla="*/ 2256593 w 4158822"/>
                <a:gd name="connsiteY191" fmla="*/ 166088 h 2880840"/>
                <a:gd name="connsiteX192" fmla="*/ 2432358 w 4158822"/>
                <a:gd name="connsiteY192" fmla="*/ 164111 h 2880840"/>
                <a:gd name="connsiteX193" fmla="*/ 2599618 w 4158822"/>
                <a:gd name="connsiteY193" fmla="*/ 160156 h 2880840"/>
                <a:gd name="connsiteX194" fmla="*/ 2764043 w 4158822"/>
                <a:gd name="connsiteY194" fmla="*/ 154224 h 2880840"/>
                <a:gd name="connsiteX195" fmla="*/ 2922799 w 4158822"/>
                <a:gd name="connsiteY195" fmla="*/ 148293 h 2880840"/>
                <a:gd name="connsiteX196" fmla="*/ 3075884 w 4158822"/>
                <a:gd name="connsiteY196" fmla="*/ 142361 h 2880840"/>
                <a:gd name="connsiteX197" fmla="*/ 3220465 w 4158822"/>
                <a:gd name="connsiteY197" fmla="*/ 132475 h 2880840"/>
                <a:gd name="connsiteX198" fmla="*/ 3359376 w 4158822"/>
                <a:gd name="connsiteY198" fmla="*/ 124566 h 2880840"/>
                <a:gd name="connsiteX199" fmla="*/ 3486947 w 4158822"/>
                <a:gd name="connsiteY199" fmla="*/ 112702 h 2880840"/>
                <a:gd name="connsiteX200" fmla="*/ 3608848 w 4158822"/>
                <a:gd name="connsiteY200" fmla="*/ 100839 h 2880840"/>
                <a:gd name="connsiteX201" fmla="*/ 3719410 w 4158822"/>
                <a:gd name="connsiteY201" fmla="*/ 88976 h 2880840"/>
                <a:gd name="connsiteX202" fmla="*/ 3821467 w 4158822"/>
                <a:gd name="connsiteY202" fmla="*/ 75135 h 2880840"/>
                <a:gd name="connsiteX203" fmla="*/ 3915019 w 4158822"/>
                <a:gd name="connsiteY203" fmla="*/ 61295 h 2880840"/>
                <a:gd name="connsiteX204" fmla="*/ 3994397 w 4158822"/>
                <a:gd name="connsiteY204" fmla="*/ 47454 h 2880840"/>
                <a:gd name="connsiteX205" fmla="*/ 4062435 w 4158822"/>
                <a:gd name="connsiteY205" fmla="*/ 31636 h 2880840"/>
                <a:gd name="connsiteX206" fmla="*/ 4119133 w 4158822"/>
                <a:gd name="connsiteY206" fmla="*/ 15818 h 2880840"/>
                <a:gd name="connsiteX207" fmla="*/ 4158822 w 4158822"/>
                <a:gd name="connsiteY207"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553734 w 4158822"/>
                <a:gd name="connsiteY13" fmla="*/ 2303128 h 2880840"/>
                <a:gd name="connsiteX14" fmla="*/ 2525910 w 4158822"/>
                <a:gd name="connsiteY14" fmla="*/ 2307441 h 2880840"/>
                <a:gd name="connsiteX15" fmla="*/ 2480564 w 4158822"/>
                <a:gd name="connsiteY15" fmla="*/ 2314099 h 2880840"/>
                <a:gd name="connsiteX16" fmla="*/ 2553734 w 4158822"/>
                <a:gd name="connsiteY16" fmla="*/ 2303128 h 2880840"/>
                <a:gd name="connsiteX17" fmla="*/ 2674265 w 4158822"/>
                <a:gd name="connsiteY17" fmla="*/ 2276465 h 2880840"/>
                <a:gd name="connsiteX18" fmla="*/ 2661986 w 4158822"/>
                <a:gd name="connsiteY18" fmla="*/ 2279759 h 2880840"/>
                <a:gd name="connsiteX19" fmla="*/ 2622297 w 4158822"/>
                <a:gd name="connsiteY19" fmla="*/ 2289645 h 2880840"/>
                <a:gd name="connsiteX20" fmla="*/ 2599627 w 4158822"/>
                <a:gd name="connsiteY20" fmla="*/ 2294586 h 2880840"/>
                <a:gd name="connsiteX21" fmla="*/ 2616627 w 4158822"/>
                <a:gd name="connsiteY21" fmla="*/ 2291622 h 2880840"/>
                <a:gd name="connsiteX22" fmla="*/ 2659150 w 4158822"/>
                <a:gd name="connsiteY22" fmla="*/ 2281736 h 2880840"/>
                <a:gd name="connsiteX23" fmla="*/ 2674265 w 4158822"/>
                <a:gd name="connsiteY23" fmla="*/ 2276465 h 2880840"/>
                <a:gd name="connsiteX24" fmla="*/ 2735685 w 4158822"/>
                <a:gd name="connsiteY24" fmla="*/ 2254059 h 2880840"/>
                <a:gd name="connsiteX25" fmla="*/ 2727189 w 4158822"/>
                <a:gd name="connsiteY25" fmla="*/ 2258010 h 2880840"/>
                <a:gd name="connsiteX26" fmla="*/ 2716563 w 4158822"/>
                <a:gd name="connsiteY26" fmla="*/ 2262457 h 2880840"/>
                <a:gd name="connsiteX27" fmla="*/ 2724353 w 4158822"/>
                <a:gd name="connsiteY27" fmla="*/ 2259987 h 2880840"/>
                <a:gd name="connsiteX28" fmla="*/ 2735685 w 4158822"/>
                <a:gd name="connsiteY28" fmla="*/ 2254059 h 2880840"/>
                <a:gd name="connsiteX29" fmla="*/ 2952092 w 4158822"/>
                <a:gd name="connsiteY29" fmla="*/ 1656270 h 2880840"/>
                <a:gd name="connsiteX30" fmla="*/ 2951148 w 4158822"/>
                <a:gd name="connsiteY30" fmla="*/ 1658905 h 2880840"/>
                <a:gd name="connsiteX31" fmla="*/ 2950864 w 4158822"/>
                <a:gd name="connsiteY31" fmla="*/ 1659301 h 2880840"/>
                <a:gd name="connsiteX32" fmla="*/ 2952092 w 4158822"/>
                <a:gd name="connsiteY32" fmla="*/ 1656270 h 2880840"/>
                <a:gd name="connsiteX33" fmla="*/ 2962487 w 4158822"/>
                <a:gd name="connsiteY33" fmla="*/ 1639133 h 2880840"/>
                <a:gd name="connsiteX34" fmla="*/ 2959652 w 4158822"/>
                <a:gd name="connsiteY34" fmla="*/ 1647042 h 2880840"/>
                <a:gd name="connsiteX35" fmla="*/ 2956817 w 4158822"/>
                <a:gd name="connsiteY35" fmla="*/ 1654951 h 2880840"/>
                <a:gd name="connsiteX36" fmla="*/ 2956572 w 4158822"/>
                <a:gd name="connsiteY36" fmla="*/ 1655207 h 2880840"/>
                <a:gd name="connsiteX37" fmla="*/ 2962487 w 4158822"/>
                <a:gd name="connsiteY37" fmla="*/ 1639133 h 2880840"/>
                <a:gd name="connsiteX38" fmla="*/ 4158822 w 4158822"/>
                <a:gd name="connsiteY38" fmla="*/ 0 h 2880840"/>
                <a:gd name="connsiteX39" fmla="*/ 4133308 w 4158822"/>
                <a:gd name="connsiteY39" fmla="*/ 21750 h 2880840"/>
                <a:gd name="connsiteX40" fmla="*/ 4076609 w 4158822"/>
                <a:gd name="connsiteY40" fmla="*/ 69204 h 2880840"/>
                <a:gd name="connsiteX41" fmla="*/ 4019911 w 4158822"/>
                <a:gd name="connsiteY41" fmla="*/ 120612 h 2880840"/>
                <a:gd name="connsiteX42" fmla="*/ 3963213 w 4158822"/>
                <a:gd name="connsiteY42" fmla="*/ 172020 h 2880840"/>
                <a:gd name="connsiteX43" fmla="*/ 3906515 w 4158822"/>
                <a:gd name="connsiteY43" fmla="*/ 227383 h 2880840"/>
                <a:gd name="connsiteX44" fmla="*/ 3852651 w 4158822"/>
                <a:gd name="connsiteY44" fmla="*/ 282745 h 2880840"/>
                <a:gd name="connsiteX45" fmla="*/ 3795953 w 4158822"/>
                <a:gd name="connsiteY45" fmla="*/ 342063 h 2880840"/>
                <a:gd name="connsiteX46" fmla="*/ 3742089 w 4158822"/>
                <a:gd name="connsiteY46" fmla="*/ 401380 h 2880840"/>
                <a:gd name="connsiteX47" fmla="*/ 3688226 w 4158822"/>
                <a:gd name="connsiteY47" fmla="*/ 462674 h 2880840"/>
                <a:gd name="connsiteX48" fmla="*/ 3642867 w 4158822"/>
                <a:gd name="connsiteY48" fmla="*/ 520014 h 2880840"/>
                <a:gd name="connsiteX49" fmla="*/ 3608848 w 4158822"/>
                <a:gd name="connsiteY49" fmla="*/ 557582 h 2880840"/>
                <a:gd name="connsiteX50" fmla="*/ 3595675 w 4158822"/>
                <a:gd name="connsiteY50" fmla="*/ 563707 h 2880840"/>
                <a:gd name="connsiteX51" fmla="*/ 3580500 w 4158822"/>
                <a:gd name="connsiteY51" fmla="*/ 583287 h 2880840"/>
                <a:gd name="connsiteX52" fmla="*/ 3503957 w 4158822"/>
                <a:gd name="connsiteY52" fmla="*/ 682149 h 2880840"/>
                <a:gd name="connsiteX53" fmla="*/ 3427414 w 4158822"/>
                <a:gd name="connsiteY53" fmla="*/ 784965 h 2880840"/>
                <a:gd name="connsiteX54" fmla="*/ 3356541 w 4158822"/>
                <a:gd name="connsiteY54" fmla="*/ 891736 h 2880840"/>
                <a:gd name="connsiteX55" fmla="*/ 3285668 w 4158822"/>
                <a:gd name="connsiteY55" fmla="*/ 1002461 h 2880840"/>
                <a:gd name="connsiteX56" fmla="*/ 3237475 w 4158822"/>
                <a:gd name="connsiteY56" fmla="*/ 1087483 h 2880840"/>
                <a:gd name="connsiteX57" fmla="*/ 3234640 w 4158822"/>
                <a:gd name="connsiteY57" fmla="*/ 1087483 h 2880840"/>
                <a:gd name="connsiteX58" fmla="*/ 3217417 w 4158822"/>
                <a:gd name="connsiteY58" fmla="*/ 1113223 h 2880840"/>
                <a:gd name="connsiteX59" fmla="*/ 3166601 w 4158822"/>
                <a:gd name="connsiteY59" fmla="*/ 1204139 h 2880840"/>
                <a:gd name="connsiteX60" fmla="*/ 3109903 w 4158822"/>
                <a:gd name="connsiteY60" fmla="*/ 1306956 h 2880840"/>
                <a:gd name="connsiteX61" fmla="*/ 3058874 w 4158822"/>
                <a:gd name="connsiteY61" fmla="*/ 1411750 h 2880840"/>
                <a:gd name="connsiteX62" fmla="*/ 3016351 w 4158822"/>
                <a:gd name="connsiteY62" fmla="*/ 1504680 h 2880840"/>
                <a:gd name="connsiteX63" fmla="*/ 2976662 w 4158822"/>
                <a:gd name="connsiteY63" fmla="*/ 1595633 h 2880840"/>
                <a:gd name="connsiteX64" fmla="*/ 2952092 w 4158822"/>
                <a:gd name="connsiteY64" fmla="*/ 1656270 h 2880840"/>
                <a:gd name="connsiteX65" fmla="*/ 2953982 w 4158822"/>
                <a:gd name="connsiteY65" fmla="*/ 1650996 h 2880840"/>
                <a:gd name="connsiteX66" fmla="*/ 2953982 w 4158822"/>
                <a:gd name="connsiteY66" fmla="*/ 1650337 h 2880840"/>
                <a:gd name="connsiteX67" fmla="*/ 2956817 w 4158822"/>
                <a:gd name="connsiteY67" fmla="*/ 1643087 h 2880840"/>
                <a:gd name="connsiteX68" fmla="*/ 2953982 w 4158822"/>
                <a:gd name="connsiteY68" fmla="*/ 1643087 h 2880840"/>
                <a:gd name="connsiteX69" fmla="*/ 2953982 w 4158822"/>
                <a:gd name="connsiteY69" fmla="*/ 1650337 h 2880840"/>
                <a:gd name="connsiteX70" fmla="*/ 2950013 w 4158822"/>
                <a:gd name="connsiteY70" fmla="*/ 1660487 h 2880840"/>
                <a:gd name="connsiteX71" fmla="*/ 2946896 w 4158822"/>
                <a:gd name="connsiteY71" fmla="*/ 1664836 h 2880840"/>
                <a:gd name="connsiteX72" fmla="*/ 2949123 w 4158822"/>
                <a:gd name="connsiteY72" fmla="*/ 1662766 h 2880840"/>
                <a:gd name="connsiteX73" fmla="*/ 2950013 w 4158822"/>
                <a:gd name="connsiteY73" fmla="*/ 1660487 h 2880840"/>
                <a:gd name="connsiteX74" fmla="*/ 2950864 w 4158822"/>
                <a:gd name="connsiteY74" fmla="*/ 1659301 h 2880840"/>
                <a:gd name="connsiteX75" fmla="*/ 2949664 w 4158822"/>
                <a:gd name="connsiteY75" fmla="*/ 1662262 h 2880840"/>
                <a:gd name="connsiteX76" fmla="*/ 2951147 w 4158822"/>
                <a:gd name="connsiteY76" fmla="*/ 1660883 h 2880840"/>
                <a:gd name="connsiteX77" fmla="*/ 2956572 w 4158822"/>
                <a:gd name="connsiteY77" fmla="*/ 1655207 h 2880840"/>
                <a:gd name="connsiteX78" fmla="*/ 2880274 w 4158822"/>
                <a:gd name="connsiteY78" fmla="*/ 1862561 h 2880840"/>
                <a:gd name="connsiteX79" fmla="*/ 2843420 w 4158822"/>
                <a:gd name="connsiteY79" fmla="*/ 1973287 h 2880840"/>
                <a:gd name="connsiteX80" fmla="*/ 2815071 w 4158822"/>
                <a:gd name="connsiteY80" fmla="*/ 2082035 h 2880840"/>
                <a:gd name="connsiteX81" fmla="*/ 2789557 w 4158822"/>
                <a:gd name="connsiteY81" fmla="*/ 2188806 h 2880840"/>
                <a:gd name="connsiteX82" fmla="*/ 2766878 w 4158822"/>
                <a:gd name="connsiteY82" fmla="*/ 2293600 h 2880840"/>
                <a:gd name="connsiteX83" fmla="*/ 2781846 w 4158822"/>
                <a:gd name="connsiteY83" fmla="*/ 2218782 h 2880840"/>
                <a:gd name="connsiteX84" fmla="*/ 2783887 w 4158822"/>
                <a:gd name="connsiteY84" fmla="*/ 2214510 h 2880840"/>
                <a:gd name="connsiteX85" fmla="*/ 2783887 w 4158822"/>
                <a:gd name="connsiteY85" fmla="*/ 2208579 h 2880840"/>
                <a:gd name="connsiteX86" fmla="*/ 2781846 w 4158822"/>
                <a:gd name="connsiteY86" fmla="*/ 2218782 h 2880840"/>
                <a:gd name="connsiteX87" fmla="*/ 2781052 w 4158822"/>
                <a:gd name="connsiteY87" fmla="*/ 2220442 h 2880840"/>
                <a:gd name="connsiteX88" fmla="*/ 2774160 w 4158822"/>
                <a:gd name="connsiteY88" fmla="*/ 2228854 h 2880840"/>
                <a:gd name="connsiteX89" fmla="*/ 2761207 w 4158822"/>
                <a:gd name="connsiteY89" fmla="*/ 2293600 h 2880840"/>
                <a:gd name="connsiteX90" fmla="*/ 2741363 w 4158822"/>
                <a:gd name="connsiteY90" fmla="*/ 2416189 h 2880840"/>
                <a:gd name="connsiteX91" fmla="*/ 2727188 w 4158822"/>
                <a:gd name="connsiteY91" fmla="*/ 2532846 h 2880840"/>
                <a:gd name="connsiteX92" fmla="*/ 2721519 w 4158822"/>
                <a:gd name="connsiteY92" fmla="*/ 2647526 h 2880840"/>
                <a:gd name="connsiteX93" fmla="*/ 2721519 w 4158822"/>
                <a:gd name="connsiteY93" fmla="*/ 2756274 h 2880840"/>
                <a:gd name="connsiteX94" fmla="*/ 2721519 w 4158822"/>
                <a:gd name="connsiteY94" fmla="*/ 2774069 h 2880840"/>
                <a:gd name="connsiteX95" fmla="*/ 2718684 w 4158822"/>
                <a:gd name="connsiteY95" fmla="*/ 2785933 h 2880840"/>
                <a:gd name="connsiteX96" fmla="*/ 2710179 w 4158822"/>
                <a:gd name="connsiteY96" fmla="*/ 2795819 h 2880840"/>
                <a:gd name="connsiteX97" fmla="*/ 2693169 w 4158822"/>
                <a:gd name="connsiteY97" fmla="*/ 2805705 h 2880840"/>
                <a:gd name="connsiteX98" fmla="*/ 2670490 w 4158822"/>
                <a:gd name="connsiteY98" fmla="*/ 2815591 h 2880840"/>
                <a:gd name="connsiteX99" fmla="*/ 2644976 w 4158822"/>
                <a:gd name="connsiteY99" fmla="*/ 2825477 h 2880840"/>
                <a:gd name="connsiteX100" fmla="*/ 2610957 w 4158822"/>
                <a:gd name="connsiteY100" fmla="*/ 2833386 h 2880840"/>
                <a:gd name="connsiteX101" fmla="*/ 2574103 w 4158822"/>
                <a:gd name="connsiteY101" fmla="*/ 2841295 h 2880840"/>
                <a:gd name="connsiteX102" fmla="*/ 2531579 w 4158822"/>
                <a:gd name="connsiteY102" fmla="*/ 2849204 h 2880840"/>
                <a:gd name="connsiteX103" fmla="*/ 2486221 w 4158822"/>
                <a:gd name="connsiteY103" fmla="*/ 2857113 h 2880840"/>
                <a:gd name="connsiteX104" fmla="*/ 2438027 w 4158822"/>
                <a:gd name="connsiteY104" fmla="*/ 2863045 h 2880840"/>
                <a:gd name="connsiteX105" fmla="*/ 2327465 w 4158822"/>
                <a:gd name="connsiteY105" fmla="*/ 2872931 h 2880840"/>
                <a:gd name="connsiteX106" fmla="*/ 2205564 w 4158822"/>
                <a:gd name="connsiteY106" fmla="*/ 2878863 h 2880840"/>
                <a:gd name="connsiteX107" fmla="*/ 2075158 w 4158822"/>
                <a:gd name="connsiteY107" fmla="*/ 2880840 h 2880840"/>
                <a:gd name="connsiteX108" fmla="*/ 1944752 w 4158822"/>
                <a:gd name="connsiteY108" fmla="*/ 2878863 h 2880840"/>
                <a:gd name="connsiteX109" fmla="*/ 1822850 w 4158822"/>
                <a:gd name="connsiteY109" fmla="*/ 2872931 h 2880840"/>
                <a:gd name="connsiteX110" fmla="*/ 1712289 w 4158822"/>
                <a:gd name="connsiteY110" fmla="*/ 2863045 h 2880840"/>
                <a:gd name="connsiteX111" fmla="*/ 1664095 w 4158822"/>
                <a:gd name="connsiteY111" fmla="*/ 2857113 h 2880840"/>
                <a:gd name="connsiteX112" fmla="*/ 1615901 w 4158822"/>
                <a:gd name="connsiteY112" fmla="*/ 2849204 h 2880840"/>
                <a:gd name="connsiteX113" fmla="*/ 1576213 w 4158822"/>
                <a:gd name="connsiteY113" fmla="*/ 2841295 h 2880840"/>
                <a:gd name="connsiteX114" fmla="*/ 1539359 w 4158822"/>
                <a:gd name="connsiteY114" fmla="*/ 2833386 h 2880840"/>
                <a:gd name="connsiteX115" fmla="*/ 1505340 w 4158822"/>
                <a:gd name="connsiteY115" fmla="*/ 2825477 h 2880840"/>
                <a:gd name="connsiteX116" fmla="*/ 1479826 w 4158822"/>
                <a:gd name="connsiteY116" fmla="*/ 2815591 h 2880840"/>
                <a:gd name="connsiteX117" fmla="*/ 1457146 w 4158822"/>
                <a:gd name="connsiteY117" fmla="*/ 2805705 h 2880840"/>
                <a:gd name="connsiteX118" fmla="*/ 1440137 w 4158822"/>
                <a:gd name="connsiteY118" fmla="*/ 2795819 h 2880840"/>
                <a:gd name="connsiteX119" fmla="*/ 1431632 w 4158822"/>
                <a:gd name="connsiteY119" fmla="*/ 2785933 h 2880840"/>
                <a:gd name="connsiteX120" fmla="*/ 1428797 w 4158822"/>
                <a:gd name="connsiteY120" fmla="*/ 2774069 h 2880840"/>
                <a:gd name="connsiteX121" fmla="*/ 1428797 w 4158822"/>
                <a:gd name="connsiteY121" fmla="*/ 2756274 h 2880840"/>
                <a:gd name="connsiteX122" fmla="*/ 1428797 w 4158822"/>
                <a:gd name="connsiteY122" fmla="*/ 2647526 h 2880840"/>
                <a:gd name="connsiteX123" fmla="*/ 1423127 w 4158822"/>
                <a:gd name="connsiteY123" fmla="*/ 2532846 h 2880840"/>
                <a:gd name="connsiteX124" fmla="*/ 1408953 w 4158822"/>
                <a:gd name="connsiteY124" fmla="*/ 2416189 h 2880840"/>
                <a:gd name="connsiteX125" fmla="*/ 1389108 w 4158822"/>
                <a:gd name="connsiteY125" fmla="*/ 2293600 h 2880840"/>
                <a:gd name="connsiteX126" fmla="*/ 1376155 w 4158822"/>
                <a:gd name="connsiteY126" fmla="*/ 2228854 h 2880840"/>
                <a:gd name="connsiteX127" fmla="*/ 1369263 w 4158822"/>
                <a:gd name="connsiteY127" fmla="*/ 2220442 h 2880840"/>
                <a:gd name="connsiteX128" fmla="*/ 1366429 w 4158822"/>
                <a:gd name="connsiteY128" fmla="*/ 2214510 h 2880840"/>
                <a:gd name="connsiteX129" fmla="*/ 1366429 w 4158822"/>
                <a:gd name="connsiteY129" fmla="*/ 2208579 h 2880840"/>
                <a:gd name="connsiteX130" fmla="*/ 1365038 w 4158822"/>
                <a:gd name="connsiteY130" fmla="*/ 2208579 h 2880840"/>
                <a:gd name="connsiteX131" fmla="*/ 1360759 w 4158822"/>
                <a:gd name="connsiteY131" fmla="*/ 2188806 h 2880840"/>
                <a:gd name="connsiteX132" fmla="*/ 1335245 w 4158822"/>
                <a:gd name="connsiteY132" fmla="*/ 2082035 h 2880840"/>
                <a:gd name="connsiteX133" fmla="*/ 1304061 w 4158822"/>
                <a:gd name="connsiteY133" fmla="*/ 1973287 h 2880840"/>
                <a:gd name="connsiteX134" fmla="*/ 1270042 w 4158822"/>
                <a:gd name="connsiteY134" fmla="*/ 1862561 h 2880840"/>
                <a:gd name="connsiteX135" fmla="*/ 1193744 w 4158822"/>
                <a:gd name="connsiteY135" fmla="*/ 1655207 h 2880840"/>
                <a:gd name="connsiteX136" fmla="*/ 1199169 w 4158822"/>
                <a:gd name="connsiteY136" fmla="*/ 1660883 h 2880840"/>
                <a:gd name="connsiteX137" fmla="*/ 1200654 w 4158822"/>
                <a:gd name="connsiteY137" fmla="*/ 1662264 h 2880840"/>
                <a:gd name="connsiteX138" fmla="*/ 1199453 w 4158822"/>
                <a:gd name="connsiteY138" fmla="*/ 1659301 h 2880840"/>
                <a:gd name="connsiteX139" fmla="*/ 1200304 w 4158822"/>
                <a:gd name="connsiteY139" fmla="*/ 1660488 h 2880840"/>
                <a:gd name="connsiteX140" fmla="*/ 1201195 w 4158822"/>
                <a:gd name="connsiteY140" fmla="*/ 1662767 h 2880840"/>
                <a:gd name="connsiteX141" fmla="*/ 1203423 w 4158822"/>
                <a:gd name="connsiteY141" fmla="*/ 1664839 h 2880840"/>
                <a:gd name="connsiteX142" fmla="*/ 1200304 w 4158822"/>
                <a:gd name="connsiteY142" fmla="*/ 1660488 h 2880840"/>
                <a:gd name="connsiteX143" fmla="*/ 1196335 w 4158822"/>
                <a:gd name="connsiteY143" fmla="*/ 1650337 h 2880840"/>
                <a:gd name="connsiteX144" fmla="*/ 1196335 w 4158822"/>
                <a:gd name="connsiteY144" fmla="*/ 1643087 h 2880840"/>
                <a:gd name="connsiteX145" fmla="*/ 1193500 w 4158822"/>
                <a:gd name="connsiteY145" fmla="*/ 1643087 h 2880840"/>
                <a:gd name="connsiteX146" fmla="*/ 1196335 w 4158822"/>
                <a:gd name="connsiteY146" fmla="*/ 1650337 h 2880840"/>
                <a:gd name="connsiteX147" fmla="*/ 1196335 w 4158822"/>
                <a:gd name="connsiteY147" fmla="*/ 1650996 h 2880840"/>
                <a:gd name="connsiteX148" fmla="*/ 1198224 w 4158822"/>
                <a:gd name="connsiteY148" fmla="*/ 1656267 h 2880840"/>
                <a:gd name="connsiteX149" fmla="*/ 1173655 w 4158822"/>
                <a:gd name="connsiteY149" fmla="*/ 1595633 h 2880840"/>
                <a:gd name="connsiteX150" fmla="*/ 1133966 w 4158822"/>
                <a:gd name="connsiteY150" fmla="*/ 1504680 h 2880840"/>
                <a:gd name="connsiteX151" fmla="*/ 1091442 w 4158822"/>
                <a:gd name="connsiteY151" fmla="*/ 1411750 h 2880840"/>
                <a:gd name="connsiteX152" fmla="*/ 1040414 w 4158822"/>
                <a:gd name="connsiteY152" fmla="*/ 1306956 h 2880840"/>
                <a:gd name="connsiteX153" fmla="*/ 983715 w 4158822"/>
                <a:gd name="connsiteY153" fmla="*/ 1204139 h 2880840"/>
                <a:gd name="connsiteX154" fmla="*/ 932894 w 4158822"/>
                <a:gd name="connsiteY154" fmla="*/ 1113214 h 2880840"/>
                <a:gd name="connsiteX155" fmla="*/ 915678 w 4158822"/>
                <a:gd name="connsiteY155" fmla="*/ 1087483 h 2880840"/>
                <a:gd name="connsiteX156" fmla="*/ 912843 w 4158822"/>
                <a:gd name="connsiteY156" fmla="*/ 1087483 h 2880840"/>
                <a:gd name="connsiteX157" fmla="*/ 864649 w 4158822"/>
                <a:gd name="connsiteY157" fmla="*/ 1002461 h 2880840"/>
                <a:gd name="connsiteX158" fmla="*/ 793777 w 4158822"/>
                <a:gd name="connsiteY158" fmla="*/ 891736 h 2880840"/>
                <a:gd name="connsiteX159" fmla="*/ 722904 w 4158822"/>
                <a:gd name="connsiteY159" fmla="*/ 784965 h 2880840"/>
                <a:gd name="connsiteX160" fmla="*/ 646361 w 4158822"/>
                <a:gd name="connsiteY160" fmla="*/ 682149 h 2880840"/>
                <a:gd name="connsiteX161" fmla="*/ 569818 w 4158822"/>
                <a:gd name="connsiteY161" fmla="*/ 583287 h 2880840"/>
                <a:gd name="connsiteX162" fmla="*/ 515092 w 4158822"/>
                <a:gd name="connsiteY162" fmla="*/ 512674 h 2880840"/>
                <a:gd name="connsiteX163" fmla="*/ 470596 w 4158822"/>
                <a:gd name="connsiteY163" fmla="*/ 462674 h 2880840"/>
                <a:gd name="connsiteX164" fmla="*/ 416732 w 4158822"/>
                <a:gd name="connsiteY164" fmla="*/ 401379 h 2880840"/>
                <a:gd name="connsiteX165" fmla="*/ 362869 w 4158822"/>
                <a:gd name="connsiteY165" fmla="*/ 342062 h 2880840"/>
                <a:gd name="connsiteX166" fmla="*/ 309006 w 4158822"/>
                <a:gd name="connsiteY166" fmla="*/ 282745 h 2880840"/>
                <a:gd name="connsiteX167" fmla="*/ 252307 w 4158822"/>
                <a:gd name="connsiteY167" fmla="*/ 227382 h 2880840"/>
                <a:gd name="connsiteX168" fmla="*/ 195609 w 4158822"/>
                <a:gd name="connsiteY168" fmla="*/ 172020 h 2880840"/>
                <a:gd name="connsiteX169" fmla="*/ 141746 w 4158822"/>
                <a:gd name="connsiteY169" fmla="*/ 120611 h 2880840"/>
                <a:gd name="connsiteX170" fmla="*/ 85047 w 4158822"/>
                <a:gd name="connsiteY170" fmla="*/ 69203 h 2880840"/>
                <a:gd name="connsiteX171" fmla="*/ 28349 w 4158822"/>
                <a:gd name="connsiteY171" fmla="*/ 21749 h 2880840"/>
                <a:gd name="connsiteX172" fmla="*/ 0 w 4158822"/>
                <a:gd name="connsiteY172" fmla="*/ 0 h 2880840"/>
                <a:gd name="connsiteX173" fmla="*/ 39689 w 4158822"/>
                <a:gd name="connsiteY173" fmla="*/ 15818 h 2880840"/>
                <a:gd name="connsiteX174" fmla="*/ 96387 w 4158822"/>
                <a:gd name="connsiteY174" fmla="*/ 31636 h 2880840"/>
                <a:gd name="connsiteX175" fmla="*/ 164425 w 4158822"/>
                <a:gd name="connsiteY175" fmla="*/ 47453 h 2880840"/>
                <a:gd name="connsiteX176" fmla="*/ 246637 w 4158822"/>
                <a:gd name="connsiteY176" fmla="*/ 61294 h 2880840"/>
                <a:gd name="connsiteX177" fmla="*/ 337355 w 4158822"/>
                <a:gd name="connsiteY177" fmla="*/ 75135 h 2880840"/>
                <a:gd name="connsiteX178" fmla="*/ 439412 w 4158822"/>
                <a:gd name="connsiteY178" fmla="*/ 88976 h 2880840"/>
                <a:gd name="connsiteX179" fmla="*/ 549974 w 4158822"/>
                <a:gd name="connsiteY179" fmla="*/ 100839 h 2880840"/>
                <a:gd name="connsiteX180" fmla="*/ 671875 w 4158822"/>
                <a:gd name="connsiteY180" fmla="*/ 112702 h 2880840"/>
                <a:gd name="connsiteX181" fmla="*/ 802281 w 4158822"/>
                <a:gd name="connsiteY181" fmla="*/ 124566 h 2880840"/>
                <a:gd name="connsiteX182" fmla="*/ 938357 w 4158822"/>
                <a:gd name="connsiteY182" fmla="*/ 132475 h 2880840"/>
                <a:gd name="connsiteX183" fmla="*/ 1082938 w 4158822"/>
                <a:gd name="connsiteY183" fmla="*/ 142361 h 2880840"/>
                <a:gd name="connsiteX184" fmla="*/ 1236024 w 4158822"/>
                <a:gd name="connsiteY184" fmla="*/ 148293 h 2880840"/>
                <a:gd name="connsiteX185" fmla="*/ 1394779 w 4158822"/>
                <a:gd name="connsiteY185" fmla="*/ 154224 h 2880840"/>
                <a:gd name="connsiteX186" fmla="*/ 1559204 w 4158822"/>
                <a:gd name="connsiteY186" fmla="*/ 160156 h 2880840"/>
                <a:gd name="connsiteX187" fmla="*/ 1729299 w 4158822"/>
                <a:gd name="connsiteY187" fmla="*/ 164111 h 2880840"/>
                <a:gd name="connsiteX188" fmla="*/ 1902229 w 4158822"/>
                <a:gd name="connsiteY188" fmla="*/ 166088 h 2880840"/>
                <a:gd name="connsiteX189" fmla="*/ 2080829 w 4158822"/>
                <a:gd name="connsiteY189" fmla="*/ 166088 h 2880840"/>
                <a:gd name="connsiteX190" fmla="*/ 2256593 w 4158822"/>
                <a:gd name="connsiteY190" fmla="*/ 166088 h 2880840"/>
                <a:gd name="connsiteX191" fmla="*/ 2432358 w 4158822"/>
                <a:gd name="connsiteY191" fmla="*/ 164111 h 2880840"/>
                <a:gd name="connsiteX192" fmla="*/ 2599618 w 4158822"/>
                <a:gd name="connsiteY192" fmla="*/ 160156 h 2880840"/>
                <a:gd name="connsiteX193" fmla="*/ 2764043 w 4158822"/>
                <a:gd name="connsiteY193" fmla="*/ 154224 h 2880840"/>
                <a:gd name="connsiteX194" fmla="*/ 2922799 w 4158822"/>
                <a:gd name="connsiteY194" fmla="*/ 148293 h 2880840"/>
                <a:gd name="connsiteX195" fmla="*/ 3075884 w 4158822"/>
                <a:gd name="connsiteY195" fmla="*/ 142361 h 2880840"/>
                <a:gd name="connsiteX196" fmla="*/ 3220465 w 4158822"/>
                <a:gd name="connsiteY196" fmla="*/ 132475 h 2880840"/>
                <a:gd name="connsiteX197" fmla="*/ 3359376 w 4158822"/>
                <a:gd name="connsiteY197" fmla="*/ 124566 h 2880840"/>
                <a:gd name="connsiteX198" fmla="*/ 3486947 w 4158822"/>
                <a:gd name="connsiteY198" fmla="*/ 112702 h 2880840"/>
                <a:gd name="connsiteX199" fmla="*/ 3608848 w 4158822"/>
                <a:gd name="connsiteY199" fmla="*/ 100839 h 2880840"/>
                <a:gd name="connsiteX200" fmla="*/ 3719410 w 4158822"/>
                <a:gd name="connsiteY200" fmla="*/ 88976 h 2880840"/>
                <a:gd name="connsiteX201" fmla="*/ 3821467 w 4158822"/>
                <a:gd name="connsiteY201" fmla="*/ 75135 h 2880840"/>
                <a:gd name="connsiteX202" fmla="*/ 3915019 w 4158822"/>
                <a:gd name="connsiteY202" fmla="*/ 61295 h 2880840"/>
                <a:gd name="connsiteX203" fmla="*/ 3994397 w 4158822"/>
                <a:gd name="connsiteY203" fmla="*/ 47454 h 2880840"/>
                <a:gd name="connsiteX204" fmla="*/ 4062435 w 4158822"/>
                <a:gd name="connsiteY204" fmla="*/ 31636 h 2880840"/>
                <a:gd name="connsiteX205" fmla="*/ 4119133 w 4158822"/>
                <a:gd name="connsiteY205" fmla="*/ 15818 h 2880840"/>
                <a:gd name="connsiteX206" fmla="*/ 4158822 w 4158822"/>
                <a:gd name="connsiteY206"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553734 w 4158822"/>
                <a:gd name="connsiteY13" fmla="*/ 2303128 h 2880840"/>
                <a:gd name="connsiteX14" fmla="*/ 2525910 w 4158822"/>
                <a:gd name="connsiteY14" fmla="*/ 2307441 h 2880840"/>
                <a:gd name="connsiteX15" fmla="*/ 2553734 w 4158822"/>
                <a:gd name="connsiteY15" fmla="*/ 2303128 h 2880840"/>
                <a:gd name="connsiteX16" fmla="*/ 2674265 w 4158822"/>
                <a:gd name="connsiteY16" fmla="*/ 2276465 h 2880840"/>
                <a:gd name="connsiteX17" fmla="*/ 2661986 w 4158822"/>
                <a:gd name="connsiteY17" fmla="*/ 2279759 h 2880840"/>
                <a:gd name="connsiteX18" fmla="*/ 2622297 w 4158822"/>
                <a:gd name="connsiteY18" fmla="*/ 2289645 h 2880840"/>
                <a:gd name="connsiteX19" fmla="*/ 2599627 w 4158822"/>
                <a:gd name="connsiteY19" fmla="*/ 2294586 h 2880840"/>
                <a:gd name="connsiteX20" fmla="*/ 2616627 w 4158822"/>
                <a:gd name="connsiteY20" fmla="*/ 2291622 h 2880840"/>
                <a:gd name="connsiteX21" fmla="*/ 2659150 w 4158822"/>
                <a:gd name="connsiteY21" fmla="*/ 2281736 h 2880840"/>
                <a:gd name="connsiteX22" fmla="*/ 2674265 w 4158822"/>
                <a:gd name="connsiteY22" fmla="*/ 2276465 h 2880840"/>
                <a:gd name="connsiteX23" fmla="*/ 2735685 w 4158822"/>
                <a:gd name="connsiteY23" fmla="*/ 2254059 h 2880840"/>
                <a:gd name="connsiteX24" fmla="*/ 2727189 w 4158822"/>
                <a:gd name="connsiteY24" fmla="*/ 2258010 h 2880840"/>
                <a:gd name="connsiteX25" fmla="*/ 2716563 w 4158822"/>
                <a:gd name="connsiteY25" fmla="*/ 2262457 h 2880840"/>
                <a:gd name="connsiteX26" fmla="*/ 2724353 w 4158822"/>
                <a:gd name="connsiteY26" fmla="*/ 2259987 h 2880840"/>
                <a:gd name="connsiteX27" fmla="*/ 2735685 w 4158822"/>
                <a:gd name="connsiteY27" fmla="*/ 2254059 h 2880840"/>
                <a:gd name="connsiteX28" fmla="*/ 2952092 w 4158822"/>
                <a:gd name="connsiteY28" fmla="*/ 1656270 h 2880840"/>
                <a:gd name="connsiteX29" fmla="*/ 2951148 w 4158822"/>
                <a:gd name="connsiteY29" fmla="*/ 1658905 h 2880840"/>
                <a:gd name="connsiteX30" fmla="*/ 2950864 w 4158822"/>
                <a:gd name="connsiteY30" fmla="*/ 1659301 h 2880840"/>
                <a:gd name="connsiteX31" fmla="*/ 2952092 w 4158822"/>
                <a:gd name="connsiteY31" fmla="*/ 1656270 h 2880840"/>
                <a:gd name="connsiteX32" fmla="*/ 2962487 w 4158822"/>
                <a:gd name="connsiteY32" fmla="*/ 1639133 h 2880840"/>
                <a:gd name="connsiteX33" fmla="*/ 2959652 w 4158822"/>
                <a:gd name="connsiteY33" fmla="*/ 1647042 h 2880840"/>
                <a:gd name="connsiteX34" fmla="*/ 2956817 w 4158822"/>
                <a:gd name="connsiteY34" fmla="*/ 1654951 h 2880840"/>
                <a:gd name="connsiteX35" fmla="*/ 2956572 w 4158822"/>
                <a:gd name="connsiteY35" fmla="*/ 1655207 h 2880840"/>
                <a:gd name="connsiteX36" fmla="*/ 2962487 w 4158822"/>
                <a:gd name="connsiteY36" fmla="*/ 1639133 h 2880840"/>
                <a:gd name="connsiteX37" fmla="*/ 4158822 w 4158822"/>
                <a:gd name="connsiteY37" fmla="*/ 0 h 2880840"/>
                <a:gd name="connsiteX38" fmla="*/ 4133308 w 4158822"/>
                <a:gd name="connsiteY38" fmla="*/ 21750 h 2880840"/>
                <a:gd name="connsiteX39" fmla="*/ 4076609 w 4158822"/>
                <a:gd name="connsiteY39" fmla="*/ 69204 h 2880840"/>
                <a:gd name="connsiteX40" fmla="*/ 4019911 w 4158822"/>
                <a:gd name="connsiteY40" fmla="*/ 120612 h 2880840"/>
                <a:gd name="connsiteX41" fmla="*/ 3963213 w 4158822"/>
                <a:gd name="connsiteY41" fmla="*/ 172020 h 2880840"/>
                <a:gd name="connsiteX42" fmla="*/ 3906515 w 4158822"/>
                <a:gd name="connsiteY42" fmla="*/ 227383 h 2880840"/>
                <a:gd name="connsiteX43" fmla="*/ 3852651 w 4158822"/>
                <a:gd name="connsiteY43" fmla="*/ 282745 h 2880840"/>
                <a:gd name="connsiteX44" fmla="*/ 3795953 w 4158822"/>
                <a:gd name="connsiteY44" fmla="*/ 342063 h 2880840"/>
                <a:gd name="connsiteX45" fmla="*/ 3742089 w 4158822"/>
                <a:gd name="connsiteY45" fmla="*/ 401380 h 2880840"/>
                <a:gd name="connsiteX46" fmla="*/ 3688226 w 4158822"/>
                <a:gd name="connsiteY46" fmla="*/ 462674 h 2880840"/>
                <a:gd name="connsiteX47" fmla="*/ 3642867 w 4158822"/>
                <a:gd name="connsiteY47" fmla="*/ 520014 h 2880840"/>
                <a:gd name="connsiteX48" fmla="*/ 3608848 w 4158822"/>
                <a:gd name="connsiteY48" fmla="*/ 557582 h 2880840"/>
                <a:gd name="connsiteX49" fmla="*/ 3595675 w 4158822"/>
                <a:gd name="connsiteY49" fmla="*/ 563707 h 2880840"/>
                <a:gd name="connsiteX50" fmla="*/ 3580500 w 4158822"/>
                <a:gd name="connsiteY50" fmla="*/ 583287 h 2880840"/>
                <a:gd name="connsiteX51" fmla="*/ 3503957 w 4158822"/>
                <a:gd name="connsiteY51" fmla="*/ 682149 h 2880840"/>
                <a:gd name="connsiteX52" fmla="*/ 3427414 w 4158822"/>
                <a:gd name="connsiteY52" fmla="*/ 784965 h 2880840"/>
                <a:gd name="connsiteX53" fmla="*/ 3356541 w 4158822"/>
                <a:gd name="connsiteY53" fmla="*/ 891736 h 2880840"/>
                <a:gd name="connsiteX54" fmla="*/ 3285668 w 4158822"/>
                <a:gd name="connsiteY54" fmla="*/ 1002461 h 2880840"/>
                <a:gd name="connsiteX55" fmla="*/ 3237475 w 4158822"/>
                <a:gd name="connsiteY55" fmla="*/ 1087483 h 2880840"/>
                <a:gd name="connsiteX56" fmla="*/ 3234640 w 4158822"/>
                <a:gd name="connsiteY56" fmla="*/ 1087483 h 2880840"/>
                <a:gd name="connsiteX57" fmla="*/ 3217417 w 4158822"/>
                <a:gd name="connsiteY57" fmla="*/ 1113223 h 2880840"/>
                <a:gd name="connsiteX58" fmla="*/ 3166601 w 4158822"/>
                <a:gd name="connsiteY58" fmla="*/ 1204139 h 2880840"/>
                <a:gd name="connsiteX59" fmla="*/ 3109903 w 4158822"/>
                <a:gd name="connsiteY59" fmla="*/ 1306956 h 2880840"/>
                <a:gd name="connsiteX60" fmla="*/ 3058874 w 4158822"/>
                <a:gd name="connsiteY60" fmla="*/ 1411750 h 2880840"/>
                <a:gd name="connsiteX61" fmla="*/ 3016351 w 4158822"/>
                <a:gd name="connsiteY61" fmla="*/ 1504680 h 2880840"/>
                <a:gd name="connsiteX62" fmla="*/ 2976662 w 4158822"/>
                <a:gd name="connsiteY62" fmla="*/ 1595633 h 2880840"/>
                <a:gd name="connsiteX63" fmla="*/ 2952092 w 4158822"/>
                <a:gd name="connsiteY63" fmla="*/ 1656270 h 2880840"/>
                <a:gd name="connsiteX64" fmla="*/ 2953982 w 4158822"/>
                <a:gd name="connsiteY64" fmla="*/ 1650996 h 2880840"/>
                <a:gd name="connsiteX65" fmla="*/ 2953982 w 4158822"/>
                <a:gd name="connsiteY65" fmla="*/ 1650337 h 2880840"/>
                <a:gd name="connsiteX66" fmla="*/ 2956817 w 4158822"/>
                <a:gd name="connsiteY66" fmla="*/ 1643087 h 2880840"/>
                <a:gd name="connsiteX67" fmla="*/ 2953982 w 4158822"/>
                <a:gd name="connsiteY67" fmla="*/ 1643087 h 2880840"/>
                <a:gd name="connsiteX68" fmla="*/ 2953982 w 4158822"/>
                <a:gd name="connsiteY68" fmla="*/ 1650337 h 2880840"/>
                <a:gd name="connsiteX69" fmla="*/ 2950013 w 4158822"/>
                <a:gd name="connsiteY69" fmla="*/ 1660487 h 2880840"/>
                <a:gd name="connsiteX70" fmla="*/ 2946896 w 4158822"/>
                <a:gd name="connsiteY70" fmla="*/ 1664836 h 2880840"/>
                <a:gd name="connsiteX71" fmla="*/ 2949123 w 4158822"/>
                <a:gd name="connsiteY71" fmla="*/ 1662766 h 2880840"/>
                <a:gd name="connsiteX72" fmla="*/ 2950013 w 4158822"/>
                <a:gd name="connsiteY72" fmla="*/ 1660487 h 2880840"/>
                <a:gd name="connsiteX73" fmla="*/ 2950864 w 4158822"/>
                <a:gd name="connsiteY73" fmla="*/ 1659301 h 2880840"/>
                <a:gd name="connsiteX74" fmla="*/ 2949664 w 4158822"/>
                <a:gd name="connsiteY74" fmla="*/ 1662262 h 2880840"/>
                <a:gd name="connsiteX75" fmla="*/ 2951147 w 4158822"/>
                <a:gd name="connsiteY75" fmla="*/ 1660883 h 2880840"/>
                <a:gd name="connsiteX76" fmla="*/ 2956572 w 4158822"/>
                <a:gd name="connsiteY76" fmla="*/ 1655207 h 2880840"/>
                <a:gd name="connsiteX77" fmla="*/ 2880274 w 4158822"/>
                <a:gd name="connsiteY77" fmla="*/ 1862561 h 2880840"/>
                <a:gd name="connsiteX78" fmla="*/ 2843420 w 4158822"/>
                <a:gd name="connsiteY78" fmla="*/ 1973287 h 2880840"/>
                <a:gd name="connsiteX79" fmla="*/ 2815071 w 4158822"/>
                <a:gd name="connsiteY79" fmla="*/ 2082035 h 2880840"/>
                <a:gd name="connsiteX80" fmla="*/ 2789557 w 4158822"/>
                <a:gd name="connsiteY80" fmla="*/ 2188806 h 2880840"/>
                <a:gd name="connsiteX81" fmla="*/ 2766878 w 4158822"/>
                <a:gd name="connsiteY81" fmla="*/ 2293600 h 2880840"/>
                <a:gd name="connsiteX82" fmla="*/ 2781846 w 4158822"/>
                <a:gd name="connsiteY82" fmla="*/ 2218782 h 2880840"/>
                <a:gd name="connsiteX83" fmla="*/ 2783887 w 4158822"/>
                <a:gd name="connsiteY83" fmla="*/ 2214510 h 2880840"/>
                <a:gd name="connsiteX84" fmla="*/ 2783887 w 4158822"/>
                <a:gd name="connsiteY84" fmla="*/ 2208579 h 2880840"/>
                <a:gd name="connsiteX85" fmla="*/ 2781846 w 4158822"/>
                <a:gd name="connsiteY85" fmla="*/ 2218782 h 2880840"/>
                <a:gd name="connsiteX86" fmla="*/ 2781052 w 4158822"/>
                <a:gd name="connsiteY86" fmla="*/ 2220442 h 2880840"/>
                <a:gd name="connsiteX87" fmla="*/ 2774160 w 4158822"/>
                <a:gd name="connsiteY87" fmla="*/ 2228854 h 2880840"/>
                <a:gd name="connsiteX88" fmla="*/ 2761207 w 4158822"/>
                <a:gd name="connsiteY88" fmla="*/ 2293600 h 2880840"/>
                <a:gd name="connsiteX89" fmla="*/ 2741363 w 4158822"/>
                <a:gd name="connsiteY89" fmla="*/ 2416189 h 2880840"/>
                <a:gd name="connsiteX90" fmla="*/ 2727188 w 4158822"/>
                <a:gd name="connsiteY90" fmla="*/ 2532846 h 2880840"/>
                <a:gd name="connsiteX91" fmla="*/ 2721519 w 4158822"/>
                <a:gd name="connsiteY91" fmla="*/ 2647526 h 2880840"/>
                <a:gd name="connsiteX92" fmla="*/ 2721519 w 4158822"/>
                <a:gd name="connsiteY92" fmla="*/ 2756274 h 2880840"/>
                <a:gd name="connsiteX93" fmla="*/ 2721519 w 4158822"/>
                <a:gd name="connsiteY93" fmla="*/ 2774069 h 2880840"/>
                <a:gd name="connsiteX94" fmla="*/ 2718684 w 4158822"/>
                <a:gd name="connsiteY94" fmla="*/ 2785933 h 2880840"/>
                <a:gd name="connsiteX95" fmla="*/ 2710179 w 4158822"/>
                <a:gd name="connsiteY95" fmla="*/ 2795819 h 2880840"/>
                <a:gd name="connsiteX96" fmla="*/ 2693169 w 4158822"/>
                <a:gd name="connsiteY96" fmla="*/ 2805705 h 2880840"/>
                <a:gd name="connsiteX97" fmla="*/ 2670490 w 4158822"/>
                <a:gd name="connsiteY97" fmla="*/ 2815591 h 2880840"/>
                <a:gd name="connsiteX98" fmla="*/ 2644976 w 4158822"/>
                <a:gd name="connsiteY98" fmla="*/ 2825477 h 2880840"/>
                <a:gd name="connsiteX99" fmla="*/ 2610957 w 4158822"/>
                <a:gd name="connsiteY99" fmla="*/ 2833386 h 2880840"/>
                <a:gd name="connsiteX100" fmla="*/ 2574103 w 4158822"/>
                <a:gd name="connsiteY100" fmla="*/ 2841295 h 2880840"/>
                <a:gd name="connsiteX101" fmla="*/ 2531579 w 4158822"/>
                <a:gd name="connsiteY101" fmla="*/ 2849204 h 2880840"/>
                <a:gd name="connsiteX102" fmla="*/ 2486221 w 4158822"/>
                <a:gd name="connsiteY102" fmla="*/ 2857113 h 2880840"/>
                <a:gd name="connsiteX103" fmla="*/ 2438027 w 4158822"/>
                <a:gd name="connsiteY103" fmla="*/ 2863045 h 2880840"/>
                <a:gd name="connsiteX104" fmla="*/ 2327465 w 4158822"/>
                <a:gd name="connsiteY104" fmla="*/ 2872931 h 2880840"/>
                <a:gd name="connsiteX105" fmla="*/ 2205564 w 4158822"/>
                <a:gd name="connsiteY105" fmla="*/ 2878863 h 2880840"/>
                <a:gd name="connsiteX106" fmla="*/ 2075158 w 4158822"/>
                <a:gd name="connsiteY106" fmla="*/ 2880840 h 2880840"/>
                <a:gd name="connsiteX107" fmla="*/ 1944752 w 4158822"/>
                <a:gd name="connsiteY107" fmla="*/ 2878863 h 2880840"/>
                <a:gd name="connsiteX108" fmla="*/ 1822850 w 4158822"/>
                <a:gd name="connsiteY108" fmla="*/ 2872931 h 2880840"/>
                <a:gd name="connsiteX109" fmla="*/ 1712289 w 4158822"/>
                <a:gd name="connsiteY109" fmla="*/ 2863045 h 2880840"/>
                <a:gd name="connsiteX110" fmla="*/ 1664095 w 4158822"/>
                <a:gd name="connsiteY110" fmla="*/ 2857113 h 2880840"/>
                <a:gd name="connsiteX111" fmla="*/ 1615901 w 4158822"/>
                <a:gd name="connsiteY111" fmla="*/ 2849204 h 2880840"/>
                <a:gd name="connsiteX112" fmla="*/ 1576213 w 4158822"/>
                <a:gd name="connsiteY112" fmla="*/ 2841295 h 2880840"/>
                <a:gd name="connsiteX113" fmla="*/ 1539359 w 4158822"/>
                <a:gd name="connsiteY113" fmla="*/ 2833386 h 2880840"/>
                <a:gd name="connsiteX114" fmla="*/ 1505340 w 4158822"/>
                <a:gd name="connsiteY114" fmla="*/ 2825477 h 2880840"/>
                <a:gd name="connsiteX115" fmla="*/ 1479826 w 4158822"/>
                <a:gd name="connsiteY115" fmla="*/ 2815591 h 2880840"/>
                <a:gd name="connsiteX116" fmla="*/ 1457146 w 4158822"/>
                <a:gd name="connsiteY116" fmla="*/ 2805705 h 2880840"/>
                <a:gd name="connsiteX117" fmla="*/ 1440137 w 4158822"/>
                <a:gd name="connsiteY117" fmla="*/ 2795819 h 2880840"/>
                <a:gd name="connsiteX118" fmla="*/ 1431632 w 4158822"/>
                <a:gd name="connsiteY118" fmla="*/ 2785933 h 2880840"/>
                <a:gd name="connsiteX119" fmla="*/ 1428797 w 4158822"/>
                <a:gd name="connsiteY119" fmla="*/ 2774069 h 2880840"/>
                <a:gd name="connsiteX120" fmla="*/ 1428797 w 4158822"/>
                <a:gd name="connsiteY120" fmla="*/ 2756274 h 2880840"/>
                <a:gd name="connsiteX121" fmla="*/ 1428797 w 4158822"/>
                <a:gd name="connsiteY121" fmla="*/ 2647526 h 2880840"/>
                <a:gd name="connsiteX122" fmla="*/ 1423127 w 4158822"/>
                <a:gd name="connsiteY122" fmla="*/ 2532846 h 2880840"/>
                <a:gd name="connsiteX123" fmla="*/ 1408953 w 4158822"/>
                <a:gd name="connsiteY123" fmla="*/ 2416189 h 2880840"/>
                <a:gd name="connsiteX124" fmla="*/ 1389108 w 4158822"/>
                <a:gd name="connsiteY124" fmla="*/ 2293600 h 2880840"/>
                <a:gd name="connsiteX125" fmla="*/ 1376155 w 4158822"/>
                <a:gd name="connsiteY125" fmla="*/ 2228854 h 2880840"/>
                <a:gd name="connsiteX126" fmla="*/ 1369263 w 4158822"/>
                <a:gd name="connsiteY126" fmla="*/ 2220442 h 2880840"/>
                <a:gd name="connsiteX127" fmla="*/ 1366429 w 4158822"/>
                <a:gd name="connsiteY127" fmla="*/ 2214510 h 2880840"/>
                <a:gd name="connsiteX128" fmla="*/ 1366429 w 4158822"/>
                <a:gd name="connsiteY128" fmla="*/ 2208579 h 2880840"/>
                <a:gd name="connsiteX129" fmla="*/ 1365038 w 4158822"/>
                <a:gd name="connsiteY129" fmla="*/ 2208579 h 2880840"/>
                <a:gd name="connsiteX130" fmla="*/ 1360759 w 4158822"/>
                <a:gd name="connsiteY130" fmla="*/ 2188806 h 2880840"/>
                <a:gd name="connsiteX131" fmla="*/ 1335245 w 4158822"/>
                <a:gd name="connsiteY131" fmla="*/ 2082035 h 2880840"/>
                <a:gd name="connsiteX132" fmla="*/ 1304061 w 4158822"/>
                <a:gd name="connsiteY132" fmla="*/ 1973287 h 2880840"/>
                <a:gd name="connsiteX133" fmla="*/ 1270042 w 4158822"/>
                <a:gd name="connsiteY133" fmla="*/ 1862561 h 2880840"/>
                <a:gd name="connsiteX134" fmla="*/ 1193744 w 4158822"/>
                <a:gd name="connsiteY134" fmla="*/ 1655207 h 2880840"/>
                <a:gd name="connsiteX135" fmla="*/ 1199169 w 4158822"/>
                <a:gd name="connsiteY135" fmla="*/ 1660883 h 2880840"/>
                <a:gd name="connsiteX136" fmla="*/ 1200654 w 4158822"/>
                <a:gd name="connsiteY136" fmla="*/ 1662264 h 2880840"/>
                <a:gd name="connsiteX137" fmla="*/ 1199453 w 4158822"/>
                <a:gd name="connsiteY137" fmla="*/ 1659301 h 2880840"/>
                <a:gd name="connsiteX138" fmla="*/ 1200304 w 4158822"/>
                <a:gd name="connsiteY138" fmla="*/ 1660488 h 2880840"/>
                <a:gd name="connsiteX139" fmla="*/ 1201195 w 4158822"/>
                <a:gd name="connsiteY139" fmla="*/ 1662767 h 2880840"/>
                <a:gd name="connsiteX140" fmla="*/ 1203423 w 4158822"/>
                <a:gd name="connsiteY140" fmla="*/ 1664839 h 2880840"/>
                <a:gd name="connsiteX141" fmla="*/ 1200304 w 4158822"/>
                <a:gd name="connsiteY141" fmla="*/ 1660488 h 2880840"/>
                <a:gd name="connsiteX142" fmla="*/ 1196335 w 4158822"/>
                <a:gd name="connsiteY142" fmla="*/ 1650337 h 2880840"/>
                <a:gd name="connsiteX143" fmla="*/ 1196335 w 4158822"/>
                <a:gd name="connsiteY143" fmla="*/ 1643087 h 2880840"/>
                <a:gd name="connsiteX144" fmla="*/ 1193500 w 4158822"/>
                <a:gd name="connsiteY144" fmla="*/ 1643087 h 2880840"/>
                <a:gd name="connsiteX145" fmla="*/ 1196335 w 4158822"/>
                <a:gd name="connsiteY145" fmla="*/ 1650337 h 2880840"/>
                <a:gd name="connsiteX146" fmla="*/ 1196335 w 4158822"/>
                <a:gd name="connsiteY146" fmla="*/ 1650996 h 2880840"/>
                <a:gd name="connsiteX147" fmla="*/ 1198224 w 4158822"/>
                <a:gd name="connsiteY147" fmla="*/ 1656267 h 2880840"/>
                <a:gd name="connsiteX148" fmla="*/ 1173655 w 4158822"/>
                <a:gd name="connsiteY148" fmla="*/ 1595633 h 2880840"/>
                <a:gd name="connsiteX149" fmla="*/ 1133966 w 4158822"/>
                <a:gd name="connsiteY149" fmla="*/ 1504680 h 2880840"/>
                <a:gd name="connsiteX150" fmla="*/ 1091442 w 4158822"/>
                <a:gd name="connsiteY150" fmla="*/ 1411750 h 2880840"/>
                <a:gd name="connsiteX151" fmla="*/ 1040414 w 4158822"/>
                <a:gd name="connsiteY151" fmla="*/ 1306956 h 2880840"/>
                <a:gd name="connsiteX152" fmla="*/ 983715 w 4158822"/>
                <a:gd name="connsiteY152" fmla="*/ 1204139 h 2880840"/>
                <a:gd name="connsiteX153" fmla="*/ 932894 w 4158822"/>
                <a:gd name="connsiteY153" fmla="*/ 1113214 h 2880840"/>
                <a:gd name="connsiteX154" fmla="*/ 915678 w 4158822"/>
                <a:gd name="connsiteY154" fmla="*/ 1087483 h 2880840"/>
                <a:gd name="connsiteX155" fmla="*/ 912843 w 4158822"/>
                <a:gd name="connsiteY155" fmla="*/ 1087483 h 2880840"/>
                <a:gd name="connsiteX156" fmla="*/ 864649 w 4158822"/>
                <a:gd name="connsiteY156" fmla="*/ 1002461 h 2880840"/>
                <a:gd name="connsiteX157" fmla="*/ 793777 w 4158822"/>
                <a:gd name="connsiteY157" fmla="*/ 891736 h 2880840"/>
                <a:gd name="connsiteX158" fmla="*/ 722904 w 4158822"/>
                <a:gd name="connsiteY158" fmla="*/ 784965 h 2880840"/>
                <a:gd name="connsiteX159" fmla="*/ 646361 w 4158822"/>
                <a:gd name="connsiteY159" fmla="*/ 682149 h 2880840"/>
                <a:gd name="connsiteX160" fmla="*/ 569818 w 4158822"/>
                <a:gd name="connsiteY160" fmla="*/ 583287 h 2880840"/>
                <a:gd name="connsiteX161" fmla="*/ 515092 w 4158822"/>
                <a:gd name="connsiteY161" fmla="*/ 512674 h 2880840"/>
                <a:gd name="connsiteX162" fmla="*/ 470596 w 4158822"/>
                <a:gd name="connsiteY162" fmla="*/ 462674 h 2880840"/>
                <a:gd name="connsiteX163" fmla="*/ 416732 w 4158822"/>
                <a:gd name="connsiteY163" fmla="*/ 401379 h 2880840"/>
                <a:gd name="connsiteX164" fmla="*/ 362869 w 4158822"/>
                <a:gd name="connsiteY164" fmla="*/ 342062 h 2880840"/>
                <a:gd name="connsiteX165" fmla="*/ 309006 w 4158822"/>
                <a:gd name="connsiteY165" fmla="*/ 282745 h 2880840"/>
                <a:gd name="connsiteX166" fmla="*/ 252307 w 4158822"/>
                <a:gd name="connsiteY166" fmla="*/ 227382 h 2880840"/>
                <a:gd name="connsiteX167" fmla="*/ 195609 w 4158822"/>
                <a:gd name="connsiteY167" fmla="*/ 172020 h 2880840"/>
                <a:gd name="connsiteX168" fmla="*/ 141746 w 4158822"/>
                <a:gd name="connsiteY168" fmla="*/ 120611 h 2880840"/>
                <a:gd name="connsiteX169" fmla="*/ 85047 w 4158822"/>
                <a:gd name="connsiteY169" fmla="*/ 69203 h 2880840"/>
                <a:gd name="connsiteX170" fmla="*/ 28349 w 4158822"/>
                <a:gd name="connsiteY170" fmla="*/ 21749 h 2880840"/>
                <a:gd name="connsiteX171" fmla="*/ 0 w 4158822"/>
                <a:gd name="connsiteY171" fmla="*/ 0 h 2880840"/>
                <a:gd name="connsiteX172" fmla="*/ 39689 w 4158822"/>
                <a:gd name="connsiteY172" fmla="*/ 15818 h 2880840"/>
                <a:gd name="connsiteX173" fmla="*/ 96387 w 4158822"/>
                <a:gd name="connsiteY173" fmla="*/ 31636 h 2880840"/>
                <a:gd name="connsiteX174" fmla="*/ 164425 w 4158822"/>
                <a:gd name="connsiteY174" fmla="*/ 47453 h 2880840"/>
                <a:gd name="connsiteX175" fmla="*/ 246637 w 4158822"/>
                <a:gd name="connsiteY175" fmla="*/ 61294 h 2880840"/>
                <a:gd name="connsiteX176" fmla="*/ 337355 w 4158822"/>
                <a:gd name="connsiteY176" fmla="*/ 75135 h 2880840"/>
                <a:gd name="connsiteX177" fmla="*/ 439412 w 4158822"/>
                <a:gd name="connsiteY177" fmla="*/ 88976 h 2880840"/>
                <a:gd name="connsiteX178" fmla="*/ 549974 w 4158822"/>
                <a:gd name="connsiteY178" fmla="*/ 100839 h 2880840"/>
                <a:gd name="connsiteX179" fmla="*/ 671875 w 4158822"/>
                <a:gd name="connsiteY179" fmla="*/ 112702 h 2880840"/>
                <a:gd name="connsiteX180" fmla="*/ 802281 w 4158822"/>
                <a:gd name="connsiteY180" fmla="*/ 124566 h 2880840"/>
                <a:gd name="connsiteX181" fmla="*/ 938357 w 4158822"/>
                <a:gd name="connsiteY181" fmla="*/ 132475 h 2880840"/>
                <a:gd name="connsiteX182" fmla="*/ 1082938 w 4158822"/>
                <a:gd name="connsiteY182" fmla="*/ 142361 h 2880840"/>
                <a:gd name="connsiteX183" fmla="*/ 1236024 w 4158822"/>
                <a:gd name="connsiteY183" fmla="*/ 148293 h 2880840"/>
                <a:gd name="connsiteX184" fmla="*/ 1394779 w 4158822"/>
                <a:gd name="connsiteY184" fmla="*/ 154224 h 2880840"/>
                <a:gd name="connsiteX185" fmla="*/ 1559204 w 4158822"/>
                <a:gd name="connsiteY185" fmla="*/ 160156 h 2880840"/>
                <a:gd name="connsiteX186" fmla="*/ 1729299 w 4158822"/>
                <a:gd name="connsiteY186" fmla="*/ 164111 h 2880840"/>
                <a:gd name="connsiteX187" fmla="*/ 1902229 w 4158822"/>
                <a:gd name="connsiteY187" fmla="*/ 166088 h 2880840"/>
                <a:gd name="connsiteX188" fmla="*/ 2080829 w 4158822"/>
                <a:gd name="connsiteY188" fmla="*/ 166088 h 2880840"/>
                <a:gd name="connsiteX189" fmla="*/ 2256593 w 4158822"/>
                <a:gd name="connsiteY189" fmla="*/ 166088 h 2880840"/>
                <a:gd name="connsiteX190" fmla="*/ 2432358 w 4158822"/>
                <a:gd name="connsiteY190" fmla="*/ 164111 h 2880840"/>
                <a:gd name="connsiteX191" fmla="*/ 2599618 w 4158822"/>
                <a:gd name="connsiteY191" fmla="*/ 160156 h 2880840"/>
                <a:gd name="connsiteX192" fmla="*/ 2764043 w 4158822"/>
                <a:gd name="connsiteY192" fmla="*/ 154224 h 2880840"/>
                <a:gd name="connsiteX193" fmla="*/ 2922799 w 4158822"/>
                <a:gd name="connsiteY193" fmla="*/ 148293 h 2880840"/>
                <a:gd name="connsiteX194" fmla="*/ 3075884 w 4158822"/>
                <a:gd name="connsiteY194" fmla="*/ 142361 h 2880840"/>
                <a:gd name="connsiteX195" fmla="*/ 3220465 w 4158822"/>
                <a:gd name="connsiteY195" fmla="*/ 132475 h 2880840"/>
                <a:gd name="connsiteX196" fmla="*/ 3359376 w 4158822"/>
                <a:gd name="connsiteY196" fmla="*/ 124566 h 2880840"/>
                <a:gd name="connsiteX197" fmla="*/ 3486947 w 4158822"/>
                <a:gd name="connsiteY197" fmla="*/ 112702 h 2880840"/>
                <a:gd name="connsiteX198" fmla="*/ 3608848 w 4158822"/>
                <a:gd name="connsiteY198" fmla="*/ 100839 h 2880840"/>
                <a:gd name="connsiteX199" fmla="*/ 3719410 w 4158822"/>
                <a:gd name="connsiteY199" fmla="*/ 88976 h 2880840"/>
                <a:gd name="connsiteX200" fmla="*/ 3821467 w 4158822"/>
                <a:gd name="connsiteY200" fmla="*/ 75135 h 2880840"/>
                <a:gd name="connsiteX201" fmla="*/ 3915019 w 4158822"/>
                <a:gd name="connsiteY201" fmla="*/ 61295 h 2880840"/>
                <a:gd name="connsiteX202" fmla="*/ 3994397 w 4158822"/>
                <a:gd name="connsiteY202" fmla="*/ 47454 h 2880840"/>
                <a:gd name="connsiteX203" fmla="*/ 4062435 w 4158822"/>
                <a:gd name="connsiteY203" fmla="*/ 31636 h 2880840"/>
                <a:gd name="connsiteX204" fmla="*/ 4119133 w 4158822"/>
                <a:gd name="connsiteY204" fmla="*/ 15818 h 2880840"/>
                <a:gd name="connsiteX205" fmla="*/ 4158822 w 4158822"/>
                <a:gd name="connsiteY205"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674265 w 4158822"/>
                <a:gd name="connsiteY13" fmla="*/ 2276465 h 2880840"/>
                <a:gd name="connsiteX14" fmla="*/ 2661986 w 4158822"/>
                <a:gd name="connsiteY14" fmla="*/ 2279759 h 2880840"/>
                <a:gd name="connsiteX15" fmla="*/ 2622297 w 4158822"/>
                <a:gd name="connsiteY15" fmla="*/ 2289645 h 2880840"/>
                <a:gd name="connsiteX16" fmla="*/ 2599627 w 4158822"/>
                <a:gd name="connsiteY16" fmla="*/ 2294586 h 2880840"/>
                <a:gd name="connsiteX17" fmla="*/ 2616627 w 4158822"/>
                <a:gd name="connsiteY17" fmla="*/ 2291622 h 2880840"/>
                <a:gd name="connsiteX18" fmla="*/ 2659150 w 4158822"/>
                <a:gd name="connsiteY18" fmla="*/ 2281736 h 2880840"/>
                <a:gd name="connsiteX19" fmla="*/ 2674265 w 4158822"/>
                <a:gd name="connsiteY19" fmla="*/ 2276465 h 2880840"/>
                <a:gd name="connsiteX20" fmla="*/ 2735685 w 4158822"/>
                <a:gd name="connsiteY20" fmla="*/ 2254059 h 2880840"/>
                <a:gd name="connsiteX21" fmla="*/ 2727189 w 4158822"/>
                <a:gd name="connsiteY21" fmla="*/ 2258010 h 2880840"/>
                <a:gd name="connsiteX22" fmla="*/ 2716563 w 4158822"/>
                <a:gd name="connsiteY22" fmla="*/ 2262457 h 2880840"/>
                <a:gd name="connsiteX23" fmla="*/ 2724353 w 4158822"/>
                <a:gd name="connsiteY23" fmla="*/ 2259987 h 2880840"/>
                <a:gd name="connsiteX24" fmla="*/ 2735685 w 4158822"/>
                <a:gd name="connsiteY24" fmla="*/ 2254059 h 2880840"/>
                <a:gd name="connsiteX25" fmla="*/ 2952092 w 4158822"/>
                <a:gd name="connsiteY25" fmla="*/ 1656270 h 2880840"/>
                <a:gd name="connsiteX26" fmla="*/ 2951148 w 4158822"/>
                <a:gd name="connsiteY26" fmla="*/ 1658905 h 2880840"/>
                <a:gd name="connsiteX27" fmla="*/ 2950864 w 4158822"/>
                <a:gd name="connsiteY27" fmla="*/ 1659301 h 2880840"/>
                <a:gd name="connsiteX28" fmla="*/ 2952092 w 4158822"/>
                <a:gd name="connsiteY28" fmla="*/ 1656270 h 2880840"/>
                <a:gd name="connsiteX29" fmla="*/ 2962487 w 4158822"/>
                <a:gd name="connsiteY29" fmla="*/ 1639133 h 2880840"/>
                <a:gd name="connsiteX30" fmla="*/ 2959652 w 4158822"/>
                <a:gd name="connsiteY30" fmla="*/ 1647042 h 2880840"/>
                <a:gd name="connsiteX31" fmla="*/ 2956817 w 4158822"/>
                <a:gd name="connsiteY31" fmla="*/ 1654951 h 2880840"/>
                <a:gd name="connsiteX32" fmla="*/ 2956572 w 4158822"/>
                <a:gd name="connsiteY32" fmla="*/ 1655207 h 2880840"/>
                <a:gd name="connsiteX33" fmla="*/ 2962487 w 4158822"/>
                <a:gd name="connsiteY33" fmla="*/ 1639133 h 2880840"/>
                <a:gd name="connsiteX34" fmla="*/ 4158822 w 4158822"/>
                <a:gd name="connsiteY34" fmla="*/ 0 h 2880840"/>
                <a:gd name="connsiteX35" fmla="*/ 4133308 w 4158822"/>
                <a:gd name="connsiteY35" fmla="*/ 21750 h 2880840"/>
                <a:gd name="connsiteX36" fmla="*/ 4076609 w 4158822"/>
                <a:gd name="connsiteY36" fmla="*/ 69204 h 2880840"/>
                <a:gd name="connsiteX37" fmla="*/ 4019911 w 4158822"/>
                <a:gd name="connsiteY37" fmla="*/ 120612 h 2880840"/>
                <a:gd name="connsiteX38" fmla="*/ 3963213 w 4158822"/>
                <a:gd name="connsiteY38" fmla="*/ 172020 h 2880840"/>
                <a:gd name="connsiteX39" fmla="*/ 3906515 w 4158822"/>
                <a:gd name="connsiteY39" fmla="*/ 227383 h 2880840"/>
                <a:gd name="connsiteX40" fmla="*/ 3852651 w 4158822"/>
                <a:gd name="connsiteY40" fmla="*/ 282745 h 2880840"/>
                <a:gd name="connsiteX41" fmla="*/ 3795953 w 4158822"/>
                <a:gd name="connsiteY41" fmla="*/ 342063 h 2880840"/>
                <a:gd name="connsiteX42" fmla="*/ 3742089 w 4158822"/>
                <a:gd name="connsiteY42" fmla="*/ 401380 h 2880840"/>
                <a:gd name="connsiteX43" fmla="*/ 3688226 w 4158822"/>
                <a:gd name="connsiteY43" fmla="*/ 462674 h 2880840"/>
                <a:gd name="connsiteX44" fmla="*/ 3642867 w 4158822"/>
                <a:gd name="connsiteY44" fmla="*/ 520014 h 2880840"/>
                <a:gd name="connsiteX45" fmla="*/ 3608848 w 4158822"/>
                <a:gd name="connsiteY45" fmla="*/ 557582 h 2880840"/>
                <a:gd name="connsiteX46" fmla="*/ 3595675 w 4158822"/>
                <a:gd name="connsiteY46" fmla="*/ 563707 h 2880840"/>
                <a:gd name="connsiteX47" fmla="*/ 3580500 w 4158822"/>
                <a:gd name="connsiteY47" fmla="*/ 583287 h 2880840"/>
                <a:gd name="connsiteX48" fmla="*/ 3503957 w 4158822"/>
                <a:gd name="connsiteY48" fmla="*/ 682149 h 2880840"/>
                <a:gd name="connsiteX49" fmla="*/ 3427414 w 4158822"/>
                <a:gd name="connsiteY49" fmla="*/ 784965 h 2880840"/>
                <a:gd name="connsiteX50" fmla="*/ 3356541 w 4158822"/>
                <a:gd name="connsiteY50" fmla="*/ 891736 h 2880840"/>
                <a:gd name="connsiteX51" fmla="*/ 3285668 w 4158822"/>
                <a:gd name="connsiteY51" fmla="*/ 1002461 h 2880840"/>
                <a:gd name="connsiteX52" fmla="*/ 3237475 w 4158822"/>
                <a:gd name="connsiteY52" fmla="*/ 1087483 h 2880840"/>
                <a:gd name="connsiteX53" fmla="*/ 3234640 w 4158822"/>
                <a:gd name="connsiteY53" fmla="*/ 1087483 h 2880840"/>
                <a:gd name="connsiteX54" fmla="*/ 3217417 w 4158822"/>
                <a:gd name="connsiteY54" fmla="*/ 1113223 h 2880840"/>
                <a:gd name="connsiteX55" fmla="*/ 3166601 w 4158822"/>
                <a:gd name="connsiteY55" fmla="*/ 1204139 h 2880840"/>
                <a:gd name="connsiteX56" fmla="*/ 3109903 w 4158822"/>
                <a:gd name="connsiteY56" fmla="*/ 1306956 h 2880840"/>
                <a:gd name="connsiteX57" fmla="*/ 3058874 w 4158822"/>
                <a:gd name="connsiteY57" fmla="*/ 1411750 h 2880840"/>
                <a:gd name="connsiteX58" fmla="*/ 3016351 w 4158822"/>
                <a:gd name="connsiteY58" fmla="*/ 1504680 h 2880840"/>
                <a:gd name="connsiteX59" fmla="*/ 2976662 w 4158822"/>
                <a:gd name="connsiteY59" fmla="*/ 1595633 h 2880840"/>
                <a:gd name="connsiteX60" fmla="*/ 2952092 w 4158822"/>
                <a:gd name="connsiteY60" fmla="*/ 1656270 h 2880840"/>
                <a:gd name="connsiteX61" fmla="*/ 2953982 w 4158822"/>
                <a:gd name="connsiteY61" fmla="*/ 1650996 h 2880840"/>
                <a:gd name="connsiteX62" fmla="*/ 2953982 w 4158822"/>
                <a:gd name="connsiteY62" fmla="*/ 1650337 h 2880840"/>
                <a:gd name="connsiteX63" fmla="*/ 2956817 w 4158822"/>
                <a:gd name="connsiteY63" fmla="*/ 1643087 h 2880840"/>
                <a:gd name="connsiteX64" fmla="*/ 2953982 w 4158822"/>
                <a:gd name="connsiteY64" fmla="*/ 1643087 h 2880840"/>
                <a:gd name="connsiteX65" fmla="*/ 2953982 w 4158822"/>
                <a:gd name="connsiteY65" fmla="*/ 1650337 h 2880840"/>
                <a:gd name="connsiteX66" fmla="*/ 2950013 w 4158822"/>
                <a:gd name="connsiteY66" fmla="*/ 1660487 h 2880840"/>
                <a:gd name="connsiteX67" fmla="*/ 2946896 w 4158822"/>
                <a:gd name="connsiteY67" fmla="*/ 1664836 h 2880840"/>
                <a:gd name="connsiteX68" fmla="*/ 2949123 w 4158822"/>
                <a:gd name="connsiteY68" fmla="*/ 1662766 h 2880840"/>
                <a:gd name="connsiteX69" fmla="*/ 2950013 w 4158822"/>
                <a:gd name="connsiteY69" fmla="*/ 1660487 h 2880840"/>
                <a:gd name="connsiteX70" fmla="*/ 2950864 w 4158822"/>
                <a:gd name="connsiteY70" fmla="*/ 1659301 h 2880840"/>
                <a:gd name="connsiteX71" fmla="*/ 2949664 w 4158822"/>
                <a:gd name="connsiteY71" fmla="*/ 1662262 h 2880840"/>
                <a:gd name="connsiteX72" fmla="*/ 2951147 w 4158822"/>
                <a:gd name="connsiteY72" fmla="*/ 1660883 h 2880840"/>
                <a:gd name="connsiteX73" fmla="*/ 2956572 w 4158822"/>
                <a:gd name="connsiteY73" fmla="*/ 1655207 h 2880840"/>
                <a:gd name="connsiteX74" fmla="*/ 2880274 w 4158822"/>
                <a:gd name="connsiteY74" fmla="*/ 1862561 h 2880840"/>
                <a:gd name="connsiteX75" fmla="*/ 2843420 w 4158822"/>
                <a:gd name="connsiteY75" fmla="*/ 1973287 h 2880840"/>
                <a:gd name="connsiteX76" fmla="*/ 2815071 w 4158822"/>
                <a:gd name="connsiteY76" fmla="*/ 2082035 h 2880840"/>
                <a:gd name="connsiteX77" fmla="*/ 2789557 w 4158822"/>
                <a:gd name="connsiteY77" fmla="*/ 2188806 h 2880840"/>
                <a:gd name="connsiteX78" fmla="*/ 2766878 w 4158822"/>
                <a:gd name="connsiteY78" fmla="*/ 2293600 h 2880840"/>
                <a:gd name="connsiteX79" fmla="*/ 2781846 w 4158822"/>
                <a:gd name="connsiteY79" fmla="*/ 2218782 h 2880840"/>
                <a:gd name="connsiteX80" fmla="*/ 2783887 w 4158822"/>
                <a:gd name="connsiteY80" fmla="*/ 2214510 h 2880840"/>
                <a:gd name="connsiteX81" fmla="*/ 2783887 w 4158822"/>
                <a:gd name="connsiteY81" fmla="*/ 2208579 h 2880840"/>
                <a:gd name="connsiteX82" fmla="*/ 2781846 w 4158822"/>
                <a:gd name="connsiteY82" fmla="*/ 2218782 h 2880840"/>
                <a:gd name="connsiteX83" fmla="*/ 2781052 w 4158822"/>
                <a:gd name="connsiteY83" fmla="*/ 2220442 h 2880840"/>
                <a:gd name="connsiteX84" fmla="*/ 2774160 w 4158822"/>
                <a:gd name="connsiteY84" fmla="*/ 2228854 h 2880840"/>
                <a:gd name="connsiteX85" fmla="*/ 2761207 w 4158822"/>
                <a:gd name="connsiteY85" fmla="*/ 2293600 h 2880840"/>
                <a:gd name="connsiteX86" fmla="*/ 2741363 w 4158822"/>
                <a:gd name="connsiteY86" fmla="*/ 2416189 h 2880840"/>
                <a:gd name="connsiteX87" fmla="*/ 2727188 w 4158822"/>
                <a:gd name="connsiteY87" fmla="*/ 2532846 h 2880840"/>
                <a:gd name="connsiteX88" fmla="*/ 2721519 w 4158822"/>
                <a:gd name="connsiteY88" fmla="*/ 2647526 h 2880840"/>
                <a:gd name="connsiteX89" fmla="*/ 2721519 w 4158822"/>
                <a:gd name="connsiteY89" fmla="*/ 2756274 h 2880840"/>
                <a:gd name="connsiteX90" fmla="*/ 2721519 w 4158822"/>
                <a:gd name="connsiteY90" fmla="*/ 2774069 h 2880840"/>
                <a:gd name="connsiteX91" fmla="*/ 2718684 w 4158822"/>
                <a:gd name="connsiteY91" fmla="*/ 2785933 h 2880840"/>
                <a:gd name="connsiteX92" fmla="*/ 2710179 w 4158822"/>
                <a:gd name="connsiteY92" fmla="*/ 2795819 h 2880840"/>
                <a:gd name="connsiteX93" fmla="*/ 2693169 w 4158822"/>
                <a:gd name="connsiteY93" fmla="*/ 2805705 h 2880840"/>
                <a:gd name="connsiteX94" fmla="*/ 2670490 w 4158822"/>
                <a:gd name="connsiteY94" fmla="*/ 2815591 h 2880840"/>
                <a:gd name="connsiteX95" fmla="*/ 2644976 w 4158822"/>
                <a:gd name="connsiteY95" fmla="*/ 2825477 h 2880840"/>
                <a:gd name="connsiteX96" fmla="*/ 2610957 w 4158822"/>
                <a:gd name="connsiteY96" fmla="*/ 2833386 h 2880840"/>
                <a:gd name="connsiteX97" fmla="*/ 2574103 w 4158822"/>
                <a:gd name="connsiteY97" fmla="*/ 2841295 h 2880840"/>
                <a:gd name="connsiteX98" fmla="*/ 2531579 w 4158822"/>
                <a:gd name="connsiteY98" fmla="*/ 2849204 h 2880840"/>
                <a:gd name="connsiteX99" fmla="*/ 2486221 w 4158822"/>
                <a:gd name="connsiteY99" fmla="*/ 2857113 h 2880840"/>
                <a:gd name="connsiteX100" fmla="*/ 2438027 w 4158822"/>
                <a:gd name="connsiteY100" fmla="*/ 2863045 h 2880840"/>
                <a:gd name="connsiteX101" fmla="*/ 2327465 w 4158822"/>
                <a:gd name="connsiteY101" fmla="*/ 2872931 h 2880840"/>
                <a:gd name="connsiteX102" fmla="*/ 2205564 w 4158822"/>
                <a:gd name="connsiteY102" fmla="*/ 2878863 h 2880840"/>
                <a:gd name="connsiteX103" fmla="*/ 2075158 w 4158822"/>
                <a:gd name="connsiteY103" fmla="*/ 2880840 h 2880840"/>
                <a:gd name="connsiteX104" fmla="*/ 1944752 w 4158822"/>
                <a:gd name="connsiteY104" fmla="*/ 2878863 h 2880840"/>
                <a:gd name="connsiteX105" fmla="*/ 1822850 w 4158822"/>
                <a:gd name="connsiteY105" fmla="*/ 2872931 h 2880840"/>
                <a:gd name="connsiteX106" fmla="*/ 1712289 w 4158822"/>
                <a:gd name="connsiteY106" fmla="*/ 2863045 h 2880840"/>
                <a:gd name="connsiteX107" fmla="*/ 1664095 w 4158822"/>
                <a:gd name="connsiteY107" fmla="*/ 2857113 h 2880840"/>
                <a:gd name="connsiteX108" fmla="*/ 1615901 w 4158822"/>
                <a:gd name="connsiteY108" fmla="*/ 2849204 h 2880840"/>
                <a:gd name="connsiteX109" fmla="*/ 1576213 w 4158822"/>
                <a:gd name="connsiteY109" fmla="*/ 2841295 h 2880840"/>
                <a:gd name="connsiteX110" fmla="*/ 1539359 w 4158822"/>
                <a:gd name="connsiteY110" fmla="*/ 2833386 h 2880840"/>
                <a:gd name="connsiteX111" fmla="*/ 1505340 w 4158822"/>
                <a:gd name="connsiteY111" fmla="*/ 2825477 h 2880840"/>
                <a:gd name="connsiteX112" fmla="*/ 1479826 w 4158822"/>
                <a:gd name="connsiteY112" fmla="*/ 2815591 h 2880840"/>
                <a:gd name="connsiteX113" fmla="*/ 1457146 w 4158822"/>
                <a:gd name="connsiteY113" fmla="*/ 2805705 h 2880840"/>
                <a:gd name="connsiteX114" fmla="*/ 1440137 w 4158822"/>
                <a:gd name="connsiteY114" fmla="*/ 2795819 h 2880840"/>
                <a:gd name="connsiteX115" fmla="*/ 1431632 w 4158822"/>
                <a:gd name="connsiteY115" fmla="*/ 2785933 h 2880840"/>
                <a:gd name="connsiteX116" fmla="*/ 1428797 w 4158822"/>
                <a:gd name="connsiteY116" fmla="*/ 2774069 h 2880840"/>
                <a:gd name="connsiteX117" fmla="*/ 1428797 w 4158822"/>
                <a:gd name="connsiteY117" fmla="*/ 2756274 h 2880840"/>
                <a:gd name="connsiteX118" fmla="*/ 1428797 w 4158822"/>
                <a:gd name="connsiteY118" fmla="*/ 2647526 h 2880840"/>
                <a:gd name="connsiteX119" fmla="*/ 1423127 w 4158822"/>
                <a:gd name="connsiteY119" fmla="*/ 2532846 h 2880840"/>
                <a:gd name="connsiteX120" fmla="*/ 1408953 w 4158822"/>
                <a:gd name="connsiteY120" fmla="*/ 2416189 h 2880840"/>
                <a:gd name="connsiteX121" fmla="*/ 1389108 w 4158822"/>
                <a:gd name="connsiteY121" fmla="*/ 2293600 h 2880840"/>
                <a:gd name="connsiteX122" fmla="*/ 1376155 w 4158822"/>
                <a:gd name="connsiteY122" fmla="*/ 2228854 h 2880840"/>
                <a:gd name="connsiteX123" fmla="*/ 1369263 w 4158822"/>
                <a:gd name="connsiteY123" fmla="*/ 2220442 h 2880840"/>
                <a:gd name="connsiteX124" fmla="*/ 1366429 w 4158822"/>
                <a:gd name="connsiteY124" fmla="*/ 2214510 h 2880840"/>
                <a:gd name="connsiteX125" fmla="*/ 1366429 w 4158822"/>
                <a:gd name="connsiteY125" fmla="*/ 2208579 h 2880840"/>
                <a:gd name="connsiteX126" fmla="*/ 1365038 w 4158822"/>
                <a:gd name="connsiteY126" fmla="*/ 2208579 h 2880840"/>
                <a:gd name="connsiteX127" fmla="*/ 1360759 w 4158822"/>
                <a:gd name="connsiteY127" fmla="*/ 2188806 h 2880840"/>
                <a:gd name="connsiteX128" fmla="*/ 1335245 w 4158822"/>
                <a:gd name="connsiteY128" fmla="*/ 2082035 h 2880840"/>
                <a:gd name="connsiteX129" fmla="*/ 1304061 w 4158822"/>
                <a:gd name="connsiteY129" fmla="*/ 1973287 h 2880840"/>
                <a:gd name="connsiteX130" fmla="*/ 1270042 w 4158822"/>
                <a:gd name="connsiteY130" fmla="*/ 1862561 h 2880840"/>
                <a:gd name="connsiteX131" fmla="*/ 1193744 w 4158822"/>
                <a:gd name="connsiteY131" fmla="*/ 1655207 h 2880840"/>
                <a:gd name="connsiteX132" fmla="*/ 1199169 w 4158822"/>
                <a:gd name="connsiteY132" fmla="*/ 1660883 h 2880840"/>
                <a:gd name="connsiteX133" fmla="*/ 1200654 w 4158822"/>
                <a:gd name="connsiteY133" fmla="*/ 1662264 h 2880840"/>
                <a:gd name="connsiteX134" fmla="*/ 1199453 w 4158822"/>
                <a:gd name="connsiteY134" fmla="*/ 1659301 h 2880840"/>
                <a:gd name="connsiteX135" fmla="*/ 1200304 w 4158822"/>
                <a:gd name="connsiteY135" fmla="*/ 1660488 h 2880840"/>
                <a:gd name="connsiteX136" fmla="*/ 1201195 w 4158822"/>
                <a:gd name="connsiteY136" fmla="*/ 1662767 h 2880840"/>
                <a:gd name="connsiteX137" fmla="*/ 1203423 w 4158822"/>
                <a:gd name="connsiteY137" fmla="*/ 1664839 h 2880840"/>
                <a:gd name="connsiteX138" fmla="*/ 1200304 w 4158822"/>
                <a:gd name="connsiteY138" fmla="*/ 1660488 h 2880840"/>
                <a:gd name="connsiteX139" fmla="*/ 1196335 w 4158822"/>
                <a:gd name="connsiteY139" fmla="*/ 1650337 h 2880840"/>
                <a:gd name="connsiteX140" fmla="*/ 1196335 w 4158822"/>
                <a:gd name="connsiteY140" fmla="*/ 1643087 h 2880840"/>
                <a:gd name="connsiteX141" fmla="*/ 1193500 w 4158822"/>
                <a:gd name="connsiteY141" fmla="*/ 1643087 h 2880840"/>
                <a:gd name="connsiteX142" fmla="*/ 1196335 w 4158822"/>
                <a:gd name="connsiteY142" fmla="*/ 1650337 h 2880840"/>
                <a:gd name="connsiteX143" fmla="*/ 1196335 w 4158822"/>
                <a:gd name="connsiteY143" fmla="*/ 1650996 h 2880840"/>
                <a:gd name="connsiteX144" fmla="*/ 1198224 w 4158822"/>
                <a:gd name="connsiteY144" fmla="*/ 1656267 h 2880840"/>
                <a:gd name="connsiteX145" fmla="*/ 1173655 w 4158822"/>
                <a:gd name="connsiteY145" fmla="*/ 1595633 h 2880840"/>
                <a:gd name="connsiteX146" fmla="*/ 1133966 w 4158822"/>
                <a:gd name="connsiteY146" fmla="*/ 1504680 h 2880840"/>
                <a:gd name="connsiteX147" fmla="*/ 1091442 w 4158822"/>
                <a:gd name="connsiteY147" fmla="*/ 1411750 h 2880840"/>
                <a:gd name="connsiteX148" fmla="*/ 1040414 w 4158822"/>
                <a:gd name="connsiteY148" fmla="*/ 1306956 h 2880840"/>
                <a:gd name="connsiteX149" fmla="*/ 983715 w 4158822"/>
                <a:gd name="connsiteY149" fmla="*/ 1204139 h 2880840"/>
                <a:gd name="connsiteX150" fmla="*/ 932894 w 4158822"/>
                <a:gd name="connsiteY150" fmla="*/ 1113214 h 2880840"/>
                <a:gd name="connsiteX151" fmla="*/ 915678 w 4158822"/>
                <a:gd name="connsiteY151" fmla="*/ 1087483 h 2880840"/>
                <a:gd name="connsiteX152" fmla="*/ 912843 w 4158822"/>
                <a:gd name="connsiteY152" fmla="*/ 1087483 h 2880840"/>
                <a:gd name="connsiteX153" fmla="*/ 864649 w 4158822"/>
                <a:gd name="connsiteY153" fmla="*/ 1002461 h 2880840"/>
                <a:gd name="connsiteX154" fmla="*/ 793777 w 4158822"/>
                <a:gd name="connsiteY154" fmla="*/ 891736 h 2880840"/>
                <a:gd name="connsiteX155" fmla="*/ 722904 w 4158822"/>
                <a:gd name="connsiteY155" fmla="*/ 784965 h 2880840"/>
                <a:gd name="connsiteX156" fmla="*/ 646361 w 4158822"/>
                <a:gd name="connsiteY156" fmla="*/ 682149 h 2880840"/>
                <a:gd name="connsiteX157" fmla="*/ 569818 w 4158822"/>
                <a:gd name="connsiteY157" fmla="*/ 583287 h 2880840"/>
                <a:gd name="connsiteX158" fmla="*/ 515092 w 4158822"/>
                <a:gd name="connsiteY158" fmla="*/ 512674 h 2880840"/>
                <a:gd name="connsiteX159" fmla="*/ 470596 w 4158822"/>
                <a:gd name="connsiteY159" fmla="*/ 462674 h 2880840"/>
                <a:gd name="connsiteX160" fmla="*/ 416732 w 4158822"/>
                <a:gd name="connsiteY160" fmla="*/ 401379 h 2880840"/>
                <a:gd name="connsiteX161" fmla="*/ 362869 w 4158822"/>
                <a:gd name="connsiteY161" fmla="*/ 342062 h 2880840"/>
                <a:gd name="connsiteX162" fmla="*/ 309006 w 4158822"/>
                <a:gd name="connsiteY162" fmla="*/ 282745 h 2880840"/>
                <a:gd name="connsiteX163" fmla="*/ 252307 w 4158822"/>
                <a:gd name="connsiteY163" fmla="*/ 227382 h 2880840"/>
                <a:gd name="connsiteX164" fmla="*/ 195609 w 4158822"/>
                <a:gd name="connsiteY164" fmla="*/ 172020 h 2880840"/>
                <a:gd name="connsiteX165" fmla="*/ 141746 w 4158822"/>
                <a:gd name="connsiteY165" fmla="*/ 120611 h 2880840"/>
                <a:gd name="connsiteX166" fmla="*/ 85047 w 4158822"/>
                <a:gd name="connsiteY166" fmla="*/ 69203 h 2880840"/>
                <a:gd name="connsiteX167" fmla="*/ 28349 w 4158822"/>
                <a:gd name="connsiteY167" fmla="*/ 21749 h 2880840"/>
                <a:gd name="connsiteX168" fmla="*/ 0 w 4158822"/>
                <a:gd name="connsiteY168" fmla="*/ 0 h 2880840"/>
                <a:gd name="connsiteX169" fmla="*/ 39689 w 4158822"/>
                <a:gd name="connsiteY169" fmla="*/ 15818 h 2880840"/>
                <a:gd name="connsiteX170" fmla="*/ 96387 w 4158822"/>
                <a:gd name="connsiteY170" fmla="*/ 31636 h 2880840"/>
                <a:gd name="connsiteX171" fmla="*/ 164425 w 4158822"/>
                <a:gd name="connsiteY171" fmla="*/ 47453 h 2880840"/>
                <a:gd name="connsiteX172" fmla="*/ 246637 w 4158822"/>
                <a:gd name="connsiteY172" fmla="*/ 61294 h 2880840"/>
                <a:gd name="connsiteX173" fmla="*/ 337355 w 4158822"/>
                <a:gd name="connsiteY173" fmla="*/ 75135 h 2880840"/>
                <a:gd name="connsiteX174" fmla="*/ 439412 w 4158822"/>
                <a:gd name="connsiteY174" fmla="*/ 88976 h 2880840"/>
                <a:gd name="connsiteX175" fmla="*/ 549974 w 4158822"/>
                <a:gd name="connsiteY175" fmla="*/ 100839 h 2880840"/>
                <a:gd name="connsiteX176" fmla="*/ 671875 w 4158822"/>
                <a:gd name="connsiteY176" fmla="*/ 112702 h 2880840"/>
                <a:gd name="connsiteX177" fmla="*/ 802281 w 4158822"/>
                <a:gd name="connsiteY177" fmla="*/ 124566 h 2880840"/>
                <a:gd name="connsiteX178" fmla="*/ 938357 w 4158822"/>
                <a:gd name="connsiteY178" fmla="*/ 132475 h 2880840"/>
                <a:gd name="connsiteX179" fmla="*/ 1082938 w 4158822"/>
                <a:gd name="connsiteY179" fmla="*/ 142361 h 2880840"/>
                <a:gd name="connsiteX180" fmla="*/ 1236024 w 4158822"/>
                <a:gd name="connsiteY180" fmla="*/ 148293 h 2880840"/>
                <a:gd name="connsiteX181" fmla="*/ 1394779 w 4158822"/>
                <a:gd name="connsiteY181" fmla="*/ 154224 h 2880840"/>
                <a:gd name="connsiteX182" fmla="*/ 1559204 w 4158822"/>
                <a:gd name="connsiteY182" fmla="*/ 160156 h 2880840"/>
                <a:gd name="connsiteX183" fmla="*/ 1729299 w 4158822"/>
                <a:gd name="connsiteY183" fmla="*/ 164111 h 2880840"/>
                <a:gd name="connsiteX184" fmla="*/ 1902229 w 4158822"/>
                <a:gd name="connsiteY184" fmla="*/ 166088 h 2880840"/>
                <a:gd name="connsiteX185" fmla="*/ 2080829 w 4158822"/>
                <a:gd name="connsiteY185" fmla="*/ 166088 h 2880840"/>
                <a:gd name="connsiteX186" fmla="*/ 2256593 w 4158822"/>
                <a:gd name="connsiteY186" fmla="*/ 166088 h 2880840"/>
                <a:gd name="connsiteX187" fmla="*/ 2432358 w 4158822"/>
                <a:gd name="connsiteY187" fmla="*/ 164111 h 2880840"/>
                <a:gd name="connsiteX188" fmla="*/ 2599618 w 4158822"/>
                <a:gd name="connsiteY188" fmla="*/ 160156 h 2880840"/>
                <a:gd name="connsiteX189" fmla="*/ 2764043 w 4158822"/>
                <a:gd name="connsiteY189" fmla="*/ 154224 h 2880840"/>
                <a:gd name="connsiteX190" fmla="*/ 2922799 w 4158822"/>
                <a:gd name="connsiteY190" fmla="*/ 148293 h 2880840"/>
                <a:gd name="connsiteX191" fmla="*/ 3075884 w 4158822"/>
                <a:gd name="connsiteY191" fmla="*/ 142361 h 2880840"/>
                <a:gd name="connsiteX192" fmla="*/ 3220465 w 4158822"/>
                <a:gd name="connsiteY192" fmla="*/ 132475 h 2880840"/>
                <a:gd name="connsiteX193" fmla="*/ 3359376 w 4158822"/>
                <a:gd name="connsiteY193" fmla="*/ 124566 h 2880840"/>
                <a:gd name="connsiteX194" fmla="*/ 3486947 w 4158822"/>
                <a:gd name="connsiteY194" fmla="*/ 112702 h 2880840"/>
                <a:gd name="connsiteX195" fmla="*/ 3608848 w 4158822"/>
                <a:gd name="connsiteY195" fmla="*/ 100839 h 2880840"/>
                <a:gd name="connsiteX196" fmla="*/ 3719410 w 4158822"/>
                <a:gd name="connsiteY196" fmla="*/ 88976 h 2880840"/>
                <a:gd name="connsiteX197" fmla="*/ 3821467 w 4158822"/>
                <a:gd name="connsiteY197" fmla="*/ 75135 h 2880840"/>
                <a:gd name="connsiteX198" fmla="*/ 3915019 w 4158822"/>
                <a:gd name="connsiteY198" fmla="*/ 61295 h 2880840"/>
                <a:gd name="connsiteX199" fmla="*/ 3994397 w 4158822"/>
                <a:gd name="connsiteY199" fmla="*/ 47454 h 2880840"/>
                <a:gd name="connsiteX200" fmla="*/ 4062435 w 4158822"/>
                <a:gd name="connsiteY200" fmla="*/ 31636 h 2880840"/>
                <a:gd name="connsiteX201" fmla="*/ 4119133 w 4158822"/>
                <a:gd name="connsiteY201" fmla="*/ 15818 h 2880840"/>
                <a:gd name="connsiteX202" fmla="*/ 4158822 w 4158822"/>
                <a:gd name="connsiteY202"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674265 w 4158822"/>
                <a:gd name="connsiteY13" fmla="*/ 2276465 h 2880840"/>
                <a:gd name="connsiteX14" fmla="*/ 2661986 w 4158822"/>
                <a:gd name="connsiteY14" fmla="*/ 2279759 h 2880840"/>
                <a:gd name="connsiteX15" fmla="*/ 2622297 w 4158822"/>
                <a:gd name="connsiteY15" fmla="*/ 2289645 h 2880840"/>
                <a:gd name="connsiteX16" fmla="*/ 2599627 w 4158822"/>
                <a:gd name="connsiteY16" fmla="*/ 2294586 h 2880840"/>
                <a:gd name="connsiteX17" fmla="*/ 2659150 w 4158822"/>
                <a:gd name="connsiteY17" fmla="*/ 2281736 h 2880840"/>
                <a:gd name="connsiteX18" fmla="*/ 2674265 w 4158822"/>
                <a:gd name="connsiteY18" fmla="*/ 2276465 h 2880840"/>
                <a:gd name="connsiteX19" fmla="*/ 2735685 w 4158822"/>
                <a:gd name="connsiteY19" fmla="*/ 2254059 h 2880840"/>
                <a:gd name="connsiteX20" fmla="*/ 2727189 w 4158822"/>
                <a:gd name="connsiteY20" fmla="*/ 2258010 h 2880840"/>
                <a:gd name="connsiteX21" fmla="*/ 2716563 w 4158822"/>
                <a:gd name="connsiteY21" fmla="*/ 2262457 h 2880840"/>
                <a:gd name="connsiteX22" fmla="*/ 2724353 w 4158822"/>
                <a:gd name="connsiteY22" fmla="*/ 2259987 h 2880840"/>
                <a:gd name="connsiteX23" fmla="*/ 2735685 w 4158822"/>
                <a:gd name="connsiteY23" fmla="*/ 2254059 h 2880840"/>
                <a:gd name="connsiteX24" fmla="*/ 2952092 w 4158822"/>
                <a:gd name="connsiteY24" fmla="*/ 1656270 h 2880840"/>
                <a:gd name="connsiteX25" fmla="*/ 2951148 w 4158822"/>
                <a:gd name="connsiteY25" fmla="*/ 1658905 h 2880840"/>
                <a:gd name="connsiteX26" fmla="*/ 2950864 w 4158822"/>
                <a:gd name="connsiteY26" fmla="*/ 1659301 h 2880840"/>
                <a:gd name="connsiteX27" fmla="*/ 2952092 w 4158822"/>
                <a:gd name="connsiteY27" fmla="*/ 1656270 h 2880840"/>
                <a:gd name="connsiteX28" fmla="*/ 2962487 w 4158822"/>
                <a:gd name="connsiteY28" fmla="*/ 1639133 h 2880840"/>
                <a:gd name="connsiteX29" fmla="*/ 2959652 w 4158822"/>
                <a:gd name="connsiteY29" fmla="*/ 1647042 h 2880840"/>
                <a:gd name="connsiteX30" fmla="*/ 2956817 w 4158822"/>
                <a:gd name="connsiteY30" fmla="*/ 1654951 h 2880840"/>
                <a:gd name="connsiteX31" fmla="*/ 2956572 w 4158822"/>
                <a:gd name="connsiteY31" fmla="*/ 1655207 h 2880840"/>
                <a:gd name="connsiteX32" fmla="*/ 2962487 w 4158822"/>
                <a:gd name="connsiteY32" fmla="*/ 1639133 h 2880840"/>
                <a:gd name="connsiteX33" fmla="*/ 4158822 w 4158822"/>
                <a:gd name="connsiteY33" fmla="*/ 0 h 2880840"/>
                <a:gd name="connsiteX34" fmla="*/ 4133308 w 4158822"/>
                <a:gd name="connsiteY34" fmla="*/ 21750 h 2880840"/>
                <a:gd name="connsiteX35" fmla="*/ 4076609 w 4158822"/>
                <a:gd name="connsiteY35" fmla="*/ 69204 h 2880840"/>
                <a:gd name="connsiteX36" fmla="*/ 4019911 w 4158822"/>
                <a:gd name="connsiteY36" fmla="*/ 120612 h 2880840"/>
                <a:gd name="connsiteX37" fmla="*/ 3963213 w 4158822"/>
                <a:gd name="connsiteY37" fmla="*/ 172020 h 2880840"/>
                <a:gd name="connsiteX38" fmla="*/ 3906515 w 4158822"/>
                <a:gd name="connsiteY38" fmla="*/ 227383 h 2880840"/>
                <a:gd name="connsiteX39" fmla="*/ 3852651 w 4158822"/>
                <a:gd name="connsiteY39" fmla="*/ 282745 h 2880840"/>
                <a:gd name="connsiteX40" fmla="*/ 3795953 w 4158822"/>
                <a:gd name="connsiteY40" fmla="*/ 342063 h 2880840"/>
                <a:gd name="connsiteX41" fmla="*/ 3742089 w 4158822"/>
                <a:gd name="connsiteY41" fmla="*/ 401380 h 2880840"/>
                <a:gd name="connsiteX42" fmla="*/ 3688226 w 4158822"/>
                <a:gd name="connsiteY42" fmla="*/ 462674 h 2880840"/>
                <a:gd name="connsiteX43" fmla="*/ 3642867 w 4158822"/>
                <a:gd name="connsiteY43" fmla="*/ 520014 h 2880840"/>
                <a:gd name="connsiteX44" fmla="*/ 3608848 w 4158822"/>
                <a:gd name="connsiteY44" fmla="*/ 557582 h 2880840"/>
                <a:gd name="connsiteX45" fmla="*/ 3595675 w 4158822"/>
                <a:gd name="connsiteY45" fmla="*/ 563707 h 2880840"/>
                <a:gd name="connsiteX46" fmla="*/ 3580500 w 4158822"/>
                <a:gd name="connsiteY46" fmla="*/ 583287 h 2880840"/>
                <a:gd name="connsiteX47" fmla="*/ 3503957 w 4158822"/>
                <a:gd name="connsiteY47" fmla="*/ 682149 h 2880840"/>
                <a:gd name="connsiteX48" fmla="*/ 3427414 w 4158822"/>
                <a:gd name="connsiteY48" fmla="*/ 784965 h 2880840"/>
                <a:gd name="connsiteX49" fmla="*/ 3356541 w 4158822"/>
                <a:gd name="connsiteY49" fmla="*/ 891736 h 2880840"/>
                <a:gd name="connsiteX50" fmla="*/ 3285668 w 4158822"/>
                <a:gd name="connsiteY50" fmla="*/ 1002461 h 2880840"/>
                <a:gd name="connsiteX51" fmla="*/ 3237475 w 4158822"/>
                <a:gd name="connsiteY51" fmla="*/ 1087483 h 2880840"/>
                <a:gd name="connsiteX52" fmla="*/ 3234640 w 4158822"/>
                <a:gd name="connsiteY52" fmla="*/ 1087483 h 2880840"/>
                <a:gd name="connsiteX53" fmla="*/ 3217417 w 4158822"/>
                <a:gd name="connsiteY53" fmla="*/ 1113223 h 2880840"/>
                <a:gd name="connsiteX54" fmla="*/ 3166601 w 4158822"/>
                <a:gd name="connsiteY54" fmla="*/ 1204139 h 2880840"/>
                <a:gd name="connsiteX55" fmla="*/ 3109903 w 4158822"/>
                <a:gd name="connsiteY55" fmla="*/ 1306956 h 2880840"/>
                <a:gd name="connsiteX56" fmla="*/ 3058874 w 4158822"/>
                <a:gd name="connsiteY56" fmla="*/ 1411750 h 2880840"/>
                <a:gd name="connsiteX57" fmla="*/ 3016351 w 4158822"/>
                <a:gd name="connsiteY57" fmla="*/ 1504680 h 2880840"/>
                <a:gd name="connsiteX58" fmla="*/ 2976662 w 4158822"/>
                <a:gd name="connsiteY58" fmla="*/ 1595633 h 2880840"/>
                <a:gd name="connsiteX59" fmla="*/ 2952092 w 4158822"/>
                <a:gd name="connsiteY59" fmla="*/ 1656270 h 2880840"/>
                <a:gd name="connsiteX60" fmla="*/ 2953982 w 4158822"/>
                <a:gd name="connsiteY60" fmla="*/ 1650996 h 2880840"/>
                <a:gd name="connsiteX61" fmla="*/ 2953982 w 4158822"/>
                <a:gd name="connsiteY61" fmla="*/ 1650337 h 2880840"/>
                <a:gd name="connsiteX62" fmla="*/ 2956817 w 4158822"/>
                <a:gd name="connsiteY62" fmla="*/ 1643087 h 2880840"/>
                <a:gd name="connsiteX63" fmla="*/ 2953982 w 4158822"/>
                <a:gd name="connsiteY63" fmla="*/ 1643087 h 2880840"/>
                <a:gd name="connsiteX64" fmla="*/ 2953982 w 4158822"/>
                <a:gd name="connsiteY64" fmla="*/ 1650337 h 2880840"/>
                <a:gd name="connsiteX65" fmla="*/ 2950013 w 4158822"/>
                <a:gd name="connsiteY65" fmla="*/ 1660487 h 2880840"/>
                <a:gd name="connsiteX66" fmla="*/ 2946896 w 4158822"/>
                <a:gd name="connsiteY66" fmla="*/ 1664836 h 2880840"/>
                <a:gd name="connsiteX67" fmla="*/ 2949123 w 4158822"/>
                <a:gd name="connsiteY67" fmla="*/ 1662766 h 2880840"/>
                <a:gd name="connsiteX68" fmla="*/ 2950013 w 4158822"/>
                <a:gd name="connsiteY68" fmla="*/ 1660487 h 2880840"/>
                <a:gd name="connsiteX69" fmla="*/ 2950864 w 4158822"/>
                <a:gd name="connsiteY69" fmla="*/ 1659301 h 2880840"/>
                <a:gd name="connsiteX70" fmla="*/ 2949664 w 4158822"/>
                <a:gd name="connsiteY70" fmla="*/ 1662262 h 2880840"/>
                <a:gd name="connsiteX71" fmla="*/ 2951147 w 4158822"/>
                <a:gd name="connsiteY71" fmla="*/ 1660883 h 2880840"/>
                <a:gd name="connsiteX72" fmla="*/ 2956572 w 4158822"/>
                <a:gd name="connsiteY72" fmla="*/ 1655207 h 2880840"/>
                <a:gd name="connsiteX73" fmla="*/ 2880274 w 4158822"/>
                <a:gd name="connsiteY73" fmla="*/ 1862561 h 2880840"/>
                <a:gd name="connsiteX74" fmla="*/ 2843420 w 4158822"/>
                <a:gd name="connsiteY74" fmla="*/ 1973287 h 2880840"/>
                <a:gd name="connsiteX75" fmla="*/ 2815071 w 4158822"/>
                <a:gd name="connsiteY75" fmla="*/ 2082035 h 2880840"/>
                <a:gd name="connsiteX76" fmla="*/ 2789557 w 4158822"/>
                <a:gd name="connsiteY76" fmla="*/ 2188806 h 2880840"/>
                <a:gd name="connsiteX77" fmla="*/ 2766878 w 4158822"/>
                <a:gd name="connsiteY77" fmla="*/ 2293600 h 2880840"/>
                <a:gd name="connsiteX78" fmla="*/ 2781846 w 4158822"/>
                <a:gd name="connsiteY78" fmla="*/ 2218782 h 2880840"/>
                <a:gd name="connsiteX79" fmla="*/ 2783887 w 4158822"/>
                <a:gd name="connsiteY79" fmla="*/ 2214510 h 2880840"/>
                <a:gd name="connsiteX80" fmla="*/ 2783887 w 4158822"/>
                <a:gd name="connsiteY80" fmla="*/ 2208579 h 2880840"/>
                <a:gd name="connsiteX81" fmla="*/ 2781846 w 4158822"/>
                <a:gd name="connsiteY81" fmla="*/ 2218782 h 2880840"/>
                <a:gd name="connsiteX82" fmla="*/ 2781052 w 4158822"/>
                <a:gd name="connsiteY82" fmla="*/ 2220442 h 2880840"/>
                <a:gd name="connsiteX83" fmla="*/ 2774160 w 4158822"/>
                <a:gd name="connsiteY83" fmla="*/ 2228854 h 2880840"/>
                <a:gd name="connsiteX84" fmla="*/ 2761207 w 4158822"/>
                <a:gd name="connsiteY84" fmla="*/ 2293600 h 2880840"/>
                <a:gd name="connsiteX85" fmla="*/ 2741363 w 4158822"/>
                <a:gd name="connsiteY85" fmla="*/ 2416189 h 2880840"/>
                <a:gd name="connsiteX86" fmla="*/ 2727188 w 4158822"/>
                <a:gd name="connsiteY86" fmla="*/ 2532846 h 2880840"/>
                <a:gd name="connsiteX87" fmla="*/ 2721519 w 4158822"/>
                <a:gd name="connsiteY87" fmla="*/ 2647526 h 2880840"/>
                <a:gd name="connsiteX88" fmla="*/ 2721519 w 4158822"/>
                <a:gd name="connsiteY88" fmla="*/ 2756274 h 2880840"/>
                <a:gd name="connsiteX89" fmla="*/ 2721519 w 4158822"/>
                <a:gd name="connsiteY89" fmla="*/ 2774069 h 2880840"/>
                <a:gd name="connsiteX90" fmla="*/ 2718684 w 4158822"/>
                <a:gd name="connsiteY90" fmla="*/ 2785933 h 2880840"/>
                <a:gd name="connsiteX91" fmla="*/ 2710179 w 4158822"/>
                <a:gd name="connsiteY91" fmla="*/ 2795819 h 2880840"/>
                <a:gd name="connsiteX92" fmla="*/ 2693169 w 4158822"/>
                <a:gd name="connsiteY92" fmla="*/ 2805705 h 2880840"/>
                <a:gd name="connsiteX93" fmla="*/ 2670490 w 4158822"/>
                <a:gd name="connsiteY93" fmla="*/ 2815591 h 2880840"/>
                <a:gd name="connsiteX94" fmla="*/ 2644976 w 4158822"/>
                <a:gd name="connsiteY94" fmla="*/ 2825477 h 2880840"/>
                <a:gd name="connsiteX95" fmla="*/ 2610957 w 4158822"/>
                <a:gd name="connsiteY95" fmla="*/ 2833386 h 2880840"/>
                <a:gd name="connsiteX96" fmla="*/ 2574103 w 4158822"/>
                <a:gd name="connsiteY96" fmla="*/ 2841295 h 2880840"/>
                <a:gd name="connsiteX97" fmla="*/ 2531579 w 4158822"/>
                <a:gd name="connsiteY97" fmla="*/ 2849204 h 2880840"/>
                <a:gd name="connsiteX98" fmla="*/ 2486221 w 4158822"/>
                <a:gd name="connsiteY98" fmla="*/ 2857113 h 2880840"/>
                <a:gd name="connsiteX99" fmla="*/ 2438027 w 4158822"/>
                <a:gd name="connsiteY99" fmla="*/ 2863045 h 2880840"/>
                <a:gd name="connsiteX100" fmla="*/ 2327465 w 4158822"/>
                <a:gd name="connsiteY100" fmla="*/ 2872931 h 2880840"/>
                <a:gd name="connsiteX101" fmla="*/ 2205564 w 4158822"/>
                <a:gd name="connsiteY101" fmla="*/ 2878863 h 2880840"/>
                <a:gd name="connsiteX102" fmla="*/ 2075158 w 4158822"/>
                <a:gd name="connsiteY102" fmla="*/ 2880840 h 2880840"/>
                <a:gd name="connsiteX103" fmla="*/ 1944752 w 4158822"/>
                <a:gd name="connsiteY103" fmla="*/ 2878863 h 2880840"/>
                <a:gd name="connsiteX104" fmla="*/ 1822850 w 4158822"/>
                <a:gd name="connsiteY104" fmla="*/ 2872931 h 2880840"/>
                <a:gd name="connsiteX105" fmla="*/ 1712289 w 4158822"/>
                <a:gd name="connsiteY105" fmla="*/ 2863045 h 2880840"/>
                <a:gd name="connsiteX106" fmla="*/ 1664095 w 4158822"/>
                <a:gd name="connsiteY106" fmla="*/ 2857113 h 2880840"/>
                <a:gd name="connsiteX107" fmla="*/ 1615901 w 4158822"/>
                <a:gd name="connsiteY107" fmla="*/ 2849204 h 2880840"/>
                <a:gd name="connsiteX108" fmla="*/ 1576213 w 4158822"/>
                <a:gd name="connsiteY108" fmla="*/ 2841295 h 2880840"/>
                <a:gd name="connsiteX109" fmla="*/ 1539359 w 4158822"/>
                <a:gd name="connsiteY109" fmla="*/ 2833386 h 2880840"/>
                <a:gd name="connsiteX110" fmla="*/ 1505340 w 4158822"/>
                <a:gd name="connsiteY110" fmla="*/ 2825477 h 2880840"/>
                <a:gd name="connsiteX111" fmla="*/ 1479826 w 4158822"/>
                <a:gd name="connsiteY111" fmla="*/ 2815591 h 2880840"/>
                <a:gd name="connsiteX112" fmla="*/ 1457146 w 4158822"/>
                <a:gd name="connsiteY112" fmla="*/ 2805705 h 2880840"/>
                <a:gd name="connsiteX113" fmla="*/ 1440137 w 4158822"/>
                <a:gd name="connsiteY113" fmla="*/ 2795819 h 2880840"/>
                <a:gd name="connsiteX114" fmla="*/ 1431632 w 4158822"/>
                <a:gd name="connsiteY114" fmla="*/ 2785933 h 2880840"/>
                <a:gd name="connsiteX115" fmla="*/ 1428797 w 4158822"/>
                <a:gd name="connsiteY115" fmla="*/ 2774069 h 2880840"/>
                <a:gd name="connsiteX116" fmla="*/ 1428797 w 4158822"/>
                <a:gd name="connsiteY116" fmla="*/ 2756274 h 2880840"/>
                <a:gd name="connsiteX117" fmla="*/ 1428797 w 4158822"/>
                <a:gd name="connsiteY117" fmla="*/ 2647526 h 2880840"/>
                <a:gd name="connsiteX118" fmla="*/ 1423127 w 4158822"/>
                <a:gd name="connsiteY118" fmla="*/ 2532846 h 2880840"/>
                <a:gd name="connsiteX119" fmla="*/ 1408953 w 4158822"/>
                <a:gd name="connsiteY119" fmla="*/ 2416189 h 2880840"/>
                <a:gd name="connsiteX120" fmla="*/ 1389108 w 4158822"/>
                <a:gd name="connsiteY120" fmla="*/ 2293600 h 2880840"/>
                <a:gd name="connsiteX121" fmla="*/ 1376155 w 4158822"/>
                <a:gd name="connsiteY121" fmla="*/ 2228854 h 2880840"/>
                <a:gd name="connsiteX122" fmla="*/ 1369263 w 4158822"/>
                <a:gd name="connsiteY122" fmla="*/ 2220442 h 2880840"/>
                <a:gd name="connsiteX123" fmla="*/ 1366429 w 4158822"/>
                <a:gd name="connsiteY123" fmla="*/ 2214510 h 2880840"/>
                <a:gd name="connsiteX124" fmla="*/ 1366429 w 4158822"/>
                <a:gd name="connsiteY124" fmla="*/ 2208579 h 2880840"/>
                <a:gd name="connsiteX125" fmla="*/ 1365038 w 4158822"/>
                <a:gd name="connsiteY125" fmla="*/ 2208579 h 2880840"/>
                <a:gd name="connsiteX126" fmla="*/ 1360759 w 4158822"/>
                <a:gd name="connsiteY126" fmla="*/ 2188806 h 2880840"/>
                <a:gd name="connsiteX127" fmla="*/ 1335245 w 4158822"/>
                <a:gd name="connsiteY127" fmla="*/ 2082035 h 2880840"/>
                <a:gd name="connsiteX128" fmla="*/ 1304061 w 4158822"/>
                <a:gd name="connsiteY128" fmla="*/ 1973287 h 2880840"/>
                <a:gd name="connsiteX129" fmla="*/ 1270042 w 4158822"/>
                <a:gd name="connsiteY129" fmla="*/ 1862561 h 2880840"/>
                <a:gd name="connsiteX130" fmla="*/ 1193744 w 4158822"/>
                <a:gd name="connsiteY130" fmla="*/ 1655207 h 2880840"/>
                <a:gd name="connsiteX131" fmla="*/ 1199169 w 4158822"/>
                <a:gd name="connsiteY131" fmla="*/ 1660883 h 2880840"/>
                <a:gd name="connsiteX132" fmla="*/ 1200654 w 4158822"/>
                <a:gd name="connsiteY132" fmla="*/ 1662264 h 2880840"/>
                <a:gd name="connsiteX133" fmla="*/ 1199453 w 4158822"/>
                <a:gd name="connsiteY133" fmla="*/ 1659301 h 2880840"/>
                <a:gd name="connsiteX134" fmla="*/ 1200304 w 4158822"/>
                <a:gd name="connsiteY134" fmla="*/ 1660488 h 2880840"/>
                <a:gd name="connsiteX135" fmla="*/ 1201195 w 4158822"/>
                <a:gd name="connsiteY135" fmla="*/ 1662767 h 2880840"/>
                <a:gd name="connsiteX136" fmla="*/ 1203423 w 4158822"/>
                <a:gd name="connsiteY136" fmla="*/ 1664839 h 2880840"/>
                <a:gd name="connsiteX137" fmla="*/ 1200304 w 4158822"/>
                <a:gd name="connsiteY137" fmla="*/ 1660488 h 2880840"/>
                <a:gd name="connsiteX138" fmla="*/ 1196335 w 4158822"/>
                <a:gd name="connsiteY138" fmla="*/ 1650337 h 2880840"/>
                <a:gd name="connsiteX139" fmla="*/ 1196335 w 4158822"/>
                <a:gd name="connsiteY139" fmla="*/ 1643087 h 2880840"/>
                <a:gd name="connsiteX140" fmla="*/ 1193500 w 4158822"/>
                <a:gd name="connsiteY140" fmla="*/ 1643087 h 2880840"/>
                <a:gd name="connsiteX141" fmla="*/ 1196335 w 4158822"/>
                <a:gd name="connsiteY141" fmla="*/ 1650337 h 2880840"/>
                <a:gd name="connsiteX142" fmla="*/ 1196335 w 4158822"/>
                <a:gd name="connsiteY142" fmla="*/ 1650996 h 2880840"/>
                <a:gd name="connsiteX143" fmla="*/ 1198224 w 4158822"/>
                <a:gd name="connsiteY143" fmla="*/ 1656267 h 2880840"/>
                <a:gd name="connsiteX144" fmla="*/ 1173655 w 4158822"/>
                <a:gd name="connsiteY144" fmla="*/ 1595633 h 2880840"/>
                <a:gd name="connsiteX145" fmla="*/ 1133966 w 4158822"/>
                <a:gd name="connsiteY145" fmla="*/ 1504680 h 2880840"/>
                <a:gd name="connsiteX146" fmla="*/ 1091442 w 4158822"/>
                <a:gd name="connsiteY146" fmla="*/ 1411750 h 2880840"/>
                <a:gd name="connsiteX147" fmla="*/ 1040414 w 4158822"/>
                <a:gd name="connsiteY147" fmla="*/ 1306956 h 2880840"/>
                <a:gd name="connsiteX148" fmla="*/ 983715 w 4158822"/>
                <a:gd name="connsiteY148" fmla="*/ 1204139 h 2880840"/>
                <a:gd name="connsiteX149" fmla="*/ 932894 w 4158822"/>
                <a:gd name="connsiteY149" fmla="*/ 1113214 h 2880840"/>
                <a:gd name="connsiteX150" fmla="*/ 915678 w 4158822"/>
                <a:gd name="connsiteY150" fmla="*/ 1087483 h 2880840"/>
                <a:gd name="connsiteX151" fmla="*/ 912843 w 4158822"/>
                <a:gd name="connsiteY151" fmla="*/ 1087483 h 2880840"/>
                <a:gd name="connsiteX152" fmla="*/ 864649 w 4158822"/>
                <a:gd name="connsiteY152" fmla="*/ 1002461 h 2880840"/>
                <a:gd name="connsiteX153" fmla="*/ 793777 w 4158822"/>
                <a:gd name="connsiteY153" fmla="*/ 891736 h 2880840"/>
                <a:gd name="connsiteX154" fmla="*/ 722904 w 4158822"/>
                <a:gd name="connsiteY154" fmla="*/ 784965 h 2880840"/>
                <a:gd name="connsiteX155" fmla="*/ 646361 w 4158822"/>
                <a:gd name="connsiteY155" fmla="*/ 682149 h 2880840"/>
                <a:gd name="connsiteX156" fmla="*/ 569818 w 4158822"/>
                <a:gd name="connsiteY156" fmla="*/ 583287 h 2880840"/>
                <a:gd name="connsiteX157" fmla="*/ 515092 w 4158822"/>
                <a:gd name="connsiteY157" fmla="*/ 512674 h 2880840"/>
                <a:gd name="connsiteX158" fmla="*/ 470596 w 4158822"/>
                <a:gd name="connsiteY158" fmla="*/ 462674 h 2880840"/>
                <a:gd name="connsiteX159" fmla="*/ 416732 w 4158822"/>
                <a:gd name="connsiteY159" fmla="*/ 401379 h 2880840"/>
                <a:gd name="connsiteX160" fmla="*/ 362869 w 4158822"/>
                <a:gd name="connsiteY160" fmla="*/ 342062 h 2880840"/>
                <a:gd name="connsiteX161" fmla="*/ 309006 w 4158822"/>
                <a:gd name="connsiteY161" fmla="*/ 282745 h 2880840"/>
                <a:gd name="connsiteX162" fmla="*/ 252307 w 4158822"/>
                <a:gd name="connsiteY162" fmla="*/ 227382 h 2880840"/>
                <a:gd name="connsiteX163" fmla="*/ 195609 w 4158822"/>
                <a:gd name="connsiteY163" fmla="*/ 172020 h 2880840"/>
                <a:gd name="connsiteX164" fmla="*/ 141746 w 4158822"/>
                <a:gd name="connsiteY164" fmla="*/ 120611 h 2880840"/>
                <a:gd name="connsiteX165" fmla="*/ 85047 w 4158822"/>
                <a:gd name="connsiteY165" fmla="*/ 69203 h 2880840"/>
                <a:gd name="connsiteX166" fmla="*/ 28349 w 4158822"/>
                <a:gd name="connsiteY166" fmla="*/ 21749 h 2880840"/>
                <a:gd name="connsiteX167" fmla="*/ 0 w 4158822"/>
                <a:gd name="connsiteY167" fmla="*/ 0 h 2880840"/>
                <a:gd name="connsiteX168" fmla="*/ 39689 w 4158822"/>
                <a:gd name="connsiteY168" fmla="*/ 15818 h 2880840"/>
                <a:gd name="connsiteX169" fmla="*/ 96387 w 4158822"/>
                <a:gd name="connsiteY169" fmla="*/ 31636 h 2880840"/>
                <a:gd name="connsiteX170" fmla="*/ 164425 w 4158822"/>
                <a:gd name="connsiteY170" fmla="*/ 47453 h 2880840"/>
                <a:gd name="connsiteX171" fmla="*/ 246637 w 4158822"/>
                <a:gd name="connsiteY171" fmla="*/ 61294 h 2880840"/>
                <a:gd name="connsiteX172" fmla="*/ 337355 w 4158822"/>
                <a:gd name="connsiteY172" fmla="*/ 75135 h 2880840"/>
                <a:gd name="connsiteX173" fmla="*/ 439412 w 4158822"/>
                <a:gd name="connsiteY173" fmla="*/ 88976 h 2880840"/>
                <a:gd name="connsiteX174" fmla="*/ 549974 w 4158822"/>
                <a:gd name="connsiteY174" fmla="*/ 100839 h 2880840"/>
                <a:gd name="connsiteX175" fmla="*/ 671875 w 4158822"/>
                <a:gd name="connsiteY175" fmla="*/ 112702 h 2880840"/>
                <a:gd name="connsiteX176" fmla="*/ 802281 w 4158822"/>
                <a:gd name="connsiteY176" fmla="*/ 124566 h 2880840"/>
                <a:gd name="connsiteX177" fmla="*/ 938357 w 4158822"/>
                <a:gd name="connsiteY177" fmla="*/ 132475 h 2880840"/>
                <a:gd name="connsiteX178" fmla="*/ 1082938 w 4158822"/>
                <a:gd name="connsiteY178" fmla="*/ 142361 h 2880840"/>
                <a:gd name="connsiteX179" fmla="*/ 1236024 w 4158822"/>
                <a:gd name="connsiteY179" fmla="*/ 148293 h 2880840"/>
                <a:gd name="connsiteX180" fmla="*/ 1394779 w 4158822"/>
                <a:gd name="connsiteY180" fmla="*/ 154224 h 2880840"/>
                <a:gd name="connsiteX181" fmla="*/ 1559204 w 4158822"/>
                <a:gd name="connsiteY181" fmla="*/ 160156 h 2880840"/>
                <a:gd name="connsiteX182" fmla="*/ 1729299 w 4158822"/>
                <a:gd name="connsiteY182" fmla="*/ 164111 h 2880840"/>
                <a:gd name="connsiteX183" fmla="*/ 1902229 w 4158822"/>
                <a:gd name="connsiteY183" fmla="*/ 166088 h 2880840"/>
                <a:gd name="connsiteX184" fmla="*/ 2080829 w 4158822"/>
                <a:gd name="connsiteY184" fmla="*/ 166088 h 2880840"/>
                <a:gd name="connsiteX185" fmla="*/ 2256593 w 4158822"/>
                <a:gd name="connsiteY185" fmla="*/ 166088 h 2880840"/>
                <a:gd name="connsiteX186" fmla="*/ 2432358 w 4158822"/>
                <a:gd name="connsiteY186" fmla="*/ 164111 h 2880840"/>
                <a:gd name="connsiteX187" fmla="*/ 2599618 w 4158822"/>
                <a:gd name="connsiteY187" fmla="*/ 160156 h 2880840"/>
                <a:gd name="connsiteX188" fmla="*/ 2764043 w 4158822"/>
                <a:gd name="connsiteY188" fmla="*/ 154224 h 2880840"/>
                <a:gd name="connsiteX189" fmla="*/ 2922799 w 4158822"/>
                <a:gd name="connsiteY189" fmla="*/ 148293 h 2880840"/>
                <a:gd name="connsiteX190" fmla="*/ 3075884 w 4158822"/>
                <a:gd name="connsiteY190" fmla="*/ 142361 h 2880840"/>
                <a:gd name="connsiteX191" fmla="*/ 3220465 w 4158822"/>
                <a:gd name="connsiteY191" fmla="*/ 132475 h 2880840"/>
                <a:gd name="connsiteX192" fmla="*/ 3359376 w 4158822"/>
                <a:gd name="connsiteY192" fmla="*/ 124566 h 2880840"/>
                <a:gd name="connsiteX193" fmla="*/ 3486947 w 4158822"/>
                <a:gd name="connsiteY193" fmla="*/ 112702 h 2880840"/>
                <a:gd name="connsiteX194" fmla="*/ 3608848 w 4158822"/>
                <a:gd name="connsiteY194" fmla="*/ 100839 h 2880840"/>
                <a:gd name="connsiteX195" fmla="*/ 3719410 w 4158822"/>
                <a:gd name="connsiteY195" fmla="*/ 88976 h 2880840"/>
                <a:gd name="connsiteX196" fmla="*/ 3821467 w 4158822"/>
                <a:gd name="connsiteY196" fmla="*/ 75135 h 2880840"/>
                <a:gd name="connsiteX197" fmla="*/ 3915019 w 4158822"/>
                <a:gd name="connsiteY197" fmla="*/ 61295 h 2880840"/>
                <a:gd name="connsiteX198" fmla="*/ 3994397 w 4158822"/>
                <a:gd name="connsiteY198" fmla="*/ 47454 h 2880840"/>
                <a:gd name="connsiteX199" fmla="*/ 4062435 w 4158822"/>
                <a:gd name="connsiteY199" fmla="*/ 31636 h 2880840"/>
                <a:gd name="connsiteX200" fmla="*/ 4119133 w 4158822"/>
                <a:gd name="connsiteY200" fmla="*/ 15818 h 2880840"/>
                <a:gd name="connsiteX201" fmla="*/ 4158822 w 4158822"/>
                <a:gd name="connsiteY201"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674265 w 4158822"/>
                <a:gd name="connsiteY13" fmla="*/ 2276465 h 2880840"/>
                <a:gd name="connsiteX14" fmla="*/ 2661986 w 4158822"/>
                <a:gd name="connsiteY14" fmla="*/ 2279759 h 2880840"/>
                <a:gd name="connsiteX15" fmla="*/ 2622297 w 4158822"/>
                <a:gd name="connsiteY15" fmla="*/ 2289645 h 2880840"/>
                <a:gd name="connsiteX16" fmla="*/ 2659150 w 4158822"/>
                <a:gd name="connsiteY16" fmla="*/ 2281736 h 2880840"/>
                <a:gd name="connsiteX17" fmla="*/ 2674265 w 4158822"/>
                <a:gd name="connsiteY17" fmla="*/ 2276465 h 2880840"/>
                <a:gd name="connsiteX18" fmla="*/ 2735685 w 4158822"/>
                <a:gd name="connsiteY18" fmla="*/ 2254059 h 2880840"/>
                <a:gd name="connsiteX19" fmla="*/ 2727189 w 4158822"/>
                <a:gd name="connsiteY19" fmla="*/ 2258010 h 2880840"/>
                <a:gd name="connsiteX20" fmla="*/ 2716563 w 4158822"/>
                <a:gd name="connsiteY20" fmla="*/ 2262457 h 2880840"/>
                <a:gd name="connsiteX21" fmla="*/ 2724353 w 4158822"/>
                <a:gd name="connsiteY21" fmla="*/ 2259987 h 2880840"/>
                <a:gd name="connsiteX22" fmla="*/ 2735685 w 4158822"/>
                <a:gd name="connsiteY22" fmla="*/ 2254059 h 2880840"/>
                <a:gd name="connsiteX23" fmla="*/ 2952092 w 4158822"/>
                <a:gd name="connsiteY23" fmla="*/ 1656270 h 2880840"/>
                <a:gd name="connsiteX24" fmla="*/ 2951148 w 4158822"/>
                <a:gd name="connsiteY24" fmla="*/ 1658905 h 2880840"/>
                <a:gd name="connsiteX25" fmla="*/ 2950864 w 4158822"/>
                <a:gd name="connsiteY25" fmla="*/ 1659301 h 2880840"/>
                <a:gd name="connsiteX26" fmla="*/ 2952092 w 4158822"/>
                <a:gd name="connsiteY26" fmla="*/ 1656270 h 2880840"/>
                <a:gd name="connsiteX27" fmla="*/ 2962487 w 4158822"/>
                <a:gd name="connsiteY27" fmla="*/ 1639133 h 2880840"/>
                <a:gd name="connsiteX28" fmla="*/ 2959652 w 4158822"/>
                <a:gd name="connsiteY28" fmla="*/ 1647042 h 2880840"/>
                <a:gd name="connsiteX29" fmla="*/ 2956817 w 4158822"/>
                <a:gd name="connsiteY29" fmla="*/ 1654951 h 2880840"/>
                <a:gd name="connsiteX30" fmla="*/ 2956572 w 4158822"/>
                <a:gd name="connsiteY30" fmla="*/ 1655207 h 2880840"/>
                <a:gd name="connsiteX31" fmla="*/ 2962487 w 4158822"/>
                <a:gd name="connsiteY31" fmla="*/ 1639133 h 2880840"/>
                <a:gd name="connsiteX32" fmla="*/ 4158822 w 4158822"/>
                <a:gd name="connsiteY32" fmla="*/ 0 h 2880840"/>
                <a:gd name="connsiteX33" fmla="*/ 4133308 w 4158822"/>
                <a:gd name="connsiteY33" fmla="*/ 21750 h 2880840"/>
                <a:gd name="connsiteX34" fmla="*/ 4076609 w 4158822"/>
                <a:gd name="connsiteY34" fmla="*/ 69204 h 2880840"/>
                <a:gd name="connsiteX35" fmla="*/ 4019911 w 4158822"/>
                <a:gd name="connsiteY35" fmla="*/ 120612 h 2880840"/>
                <a:gd name="connsiteX36" fmla="*/ 3963213 w 4158822"/>
                <a:gd name="connsiteY36" fmla="*/ 172020 h 2880840"/>
                <a:gd name="connsiteX37" fmla="*/ 3906515 w 4158822"/>
                <a:gd name="connsiteY37" fmla="*/ 227383 h 2880840"/>
                <a:gd name="connsiteX38" fmla="*/ 3852651 w 4158822"/>
                <a:gd name="connsiteY38" fmla="*/ 282745 h 2880840"/>
                <a:gd name="connsiteX39" fmla="*/ 3795953 w 4158822"/>
                <a:gd name="connsiteY39" fmla="*/ 342063 h 2880840"/>
                <a:gd name="connsiteX40" fmla="*/ 3742089 w 4158822"/>
                <a:gd name="connsiteY40" fmla="*/ 401380 h 2880840"/>
                <a:gd name="connsiteX41" fmla="*/ 3688226 w 4158822"/>
                <a:gd name="connsiteY41" fmla="*/ 462674 h 2880840"/>
                <a:gd name="connsiteX42" fmla="*/ 3642867 w 4158822"/>
                <a:gd name="connsiteY42" fmla="*/ 520014 h 2880840"/>
                <a:gd name="connsiteX43" fmla="*/ 3608848 w 4158822"/>
                <a:gd name="connsiteY43" fmla="*/ 557582 h 2880840"/>
                <a:gd name="connsiteX44" fmla="*/ 3595675 w 4158822"/>
                <a:gd name="connsiteY44" fmla="*/ 563707 h 2880840"/>
                <a:gd name="connsiteX45" fmla="*/ 3580500 w 4158822"/>
                <a:gd name="connsiteY45" fmla="*/ 583287 h 2880840"/>
                <a:gd name="connsiteX46" fmla="*/ 3503957 w 4158822"/>
                <a:gd name="connsiteY46" fmla="*/ 682149 h 2880840"/>
                <a:gd name="connsiteX47" fmla="*/ 3427414 w 4158822"/>
                <a:gd name="connsiteY47" fmla="*/ 784965 h 2880840"/>
                <a:gd name="connsiteX48" fmla="*/ 3356541 w 4158822"/>
                <a:gd name="connsiteY48" fmla="*/ 891736 h 2880840"/>
                <a:gd name="connsiteX49" fmla="*/ 3285668 w 4158822"/>
                <a:gd name="connsiteY49" fmla="*/ 1002461 h 2880840"/>
                <a:gd name="connsiteX50" fmla="*/ 3237475 w 4158822"/>
                <a:gd name="connsiteY50" fmla="*/ 1087483 h 2880840"/>
                <a:gd name="connsiteX51" fmla="*/ 3234640 w 4158822"/>
                <a:gd name="connsiteY51" fmla="*/ 1087483 h 2880840"/>
                <a:gd name="connsiteX52" fmla="*/ 3217417 w 4158822"/>
                <a:gd name="connsiteY52" fmla="*/ 1113223 h 2880840"/>
                <a:gd name="connsiteX53" fmla="*/ 3166601 w 4158822"/>
                <a:gd name="connsiteY53" fmla="*/ 1204139 h 2880840"/>
                <a:gd name="connsiteX54" fmla="*/ 3109903 w 4158822"/>
                <a:gd name="connsiteY54" fmla="*/ 1306956 h 2880840"/>
                <a:gd name="connsiteX55" fmla="*/ 3058874 w 4158822"/>
                <a:gd name="connsiteY55" fmla="*/ 1411750 h 2880840"/>
                <a:gd name="connsiteX56" fmla="*/ 3016351 w 4158822"/>
                <a:gd name="connsiteY56" fmla="*/ 1504680 h 2880840"/>
                <a:gd name="connsiteX57" fmla="*/ 2976662 w 4158822"/>
                <a:gd name="connsiteY57" fmla="*/ 1595633 h 2880840"/>
                <a:gd name="connsiteX58" fmla="*/ 2952092 w 4158822"/>
                <a:gd name="connsiteY58" fmla="*/ 1656270 h 2880840"/>
                <a:gd name="connsiteX59" fmla="*/ 2953982 w 4158822"/>
                <a:gd name="connsiteY59" fmla="*/ 1650996 h 2880840"/>
                <a:gd name="connsiteX60" fmla="*/ 2953982 w 4158822"/>
                <a:gd name="connsiteY60" fmla="*/ 1650337 h 2880840"/>
                <a:gd name="connsiteX61" fmla="*/ 2956817 w 4158822"/>
                <a:gd name="connsiteY61" fmla="*/ 1643087 h 2880840"/>
                <a:gd name="connsiteX62" fmla="*/ 2953982 w 4158822"/>
                <a:gd name="connsiteY62" fmla="*/ 1643087 h 2880840"/>
                <a:gd name="connsiteX63" fmla="*/ 2953982 w 4158822"/>
                <a:gd name="connsiteY63" fmla="*/ 1650337 h 2880840"/>
                <a:gd name="connsiteX64" fmla="*/ 2950013 w 4158822"/>
                <a:gd name="connsiteY64" fmla="*/ 1660487 h 2880840"/>
                <a:gd name="connsiteX65" fmla="*/ 2946896 w 4158822"/>
                <a:gd name="connsiteY65" fmla="*/ 1664836 h 2880840"/>
                <a:gd name="connsiteX66" fmla="*/ 2949123 w 4158822"/>
                <a:gd name="connsiteY66" fmla="*/ 1662766 h 2880840"/>
                <a:gd name="connsiteX67" fmla="*/ 2950013 w 4158822"/>
                <a:gd name="connsiteY67" fmla="*/ 1660487 h 2880840"/>
                <a:gd name="connsiteX68" fmla="*/ 2950864 w 4158822"/>
                <a:gd name="connsiteY68" fmla="*/ 1659301 h 2880840"/>
                <a:gd name="connsiteX69" fmla="*/ 2949664 w 4158822"/>
                <a:gd name="connsiteY69" fmla="*/ 1662262 h 2880840"/>
                <a:gd name="connsiteX70" fmla="*/ 2951147 w 4158822"/>
                <a:gd name="connsiteY70" fmla="*/ 1660883 h 2880840"/>
                <a:gd name="connsiteX71" fmla="*/ 2956572 w 4158822"/>
                <a:gd name="connsiteY71" fmla="*/ 1655207 h 2880840"/>
                <a:gd name="connsiteX72" fmla="*/ 2880274 w 4158822"/>
                <a:gd name="connsiteY72" fmla="*/ 1862561 h 2880840"/>
                <a:gd name="connsiteX73" fmla="*/ 2843420 w 4158822"/>
                <a:gd name="connsiteY73" fmla="*/ 1973287 h 2880840"/>
                <a:gd name="connsiteX74" fmla="*/ 2815071 w 4158822"/>
                <a:gd name="connsiteY74" fmla="*/ 2082035 h 2880840"/>
                <a:gd name="connsiteX75" fmla="*/ 2789557 w 4158822"/>
                <a:gd name="connsiteY75" fmla="*/ 2188806 h 2880840"/>
                <a:gd name="connsiteX76" fmla="*/ 2766878 w 4158822"/>
                <a:gd name="connsiteY76" fmla="*/ 2293600 h 2880840"/>
                <a:gd name="connsiteX77" fmla="*/ 2781846 w 4158822"/>
                <a:gd name="connsiteY77" fmla="*/ 2218782 h 2880840"/>
                <a:gd name="connsiteX78" fmla="*/ 2783887 w 4158822"/>
                <a:gd name="connsiteY78" fmla="*/ 2214510 h 2880840"/>
                <a:gd name="connsiteX79" fmla="*/ 2783887 w 4158822"/>
                <a:gd name="connsiteY79" fmla="*/ 2208579 h 2880840"/>
                <a:gd name="connsiteX80" fmla="*/ 2781846 w 4158822"/>
                <a:gd name="connsiteY80" fmla="*/ 2218782 h 2880840"/>
                <a:gd name="connsiteX81" fmla="*/ 2781052 w 4158822"/>
                <a:gd name="connsiteY81" fmla="*/ 2220442 h 2880840"/>
                <a:gd name="connsiteX82" fmla="*/ 2774160 w 4158822"/>
                <a:gd name="connsiteY82" fmla="*/ 2228854 h 2880840"/>
                <a:gd name="connsiteX83" fmla="*/ 2761207 w 4158822"/>
                <a:gd name="connsiteY83" fmla="*/ 2293600 h 2880840"/>
                <a:gd name="connsiteX84" fmla="*/ 2741363 w 4158822"/>
                <a:gd name="connsiteY84" fmla="*/ 2416189 h 2880840"/>
                <a:gd name="connsiteX85" fmla="*/ 2727188 w 4158822"/>
                <a:gd name="connsiteY85" fmla="*/ 2532846 h 2880840"/>
                <a:gd name="connsiteX86" fmla="*/ 2721519 w 4158822"/>
                <a:gd name="connsiteY86" fmla="*/ 2647526 h 2880840"/>
                <a:gd name="connsiteX87" fmla="*/ 2721519 w 4158822"/>
                <a:gd name="connsiteY87" fmla="*/ 2756274 h 2880840"/>
                <a:gd name="connsiteX88" fmla="*/ 2721519 w 4158822"/>
                <a:gd name="connsiteY88" fmla="*/ 2774069 h 2880840"/>
                <a:gd name="connsiteX89" fmla="*/ 2718684 w 4158822"/>
                <a:gd name="connsiteY89" fmla="*/ 2785933 h 2880840"/>
                <a:gd name="connsiteX90" fmla="*/ 2710179 w 4158822"/>
                <a:gd name="connsiteY90" fmla="*/ 2795819 h 2880840"/>
                <a:gd name="connsiteX91" fmla="*/ 2693169 w 4158822"/>
                <a:gd name="connsiteY91" fmla="*/ 2805705 h 2880840"/>
                <a:gd name="connsiteX92" fmla="*/ 2670490 w 4158822"/>
                <a:gd name="connsiteY92" fmla="*/ 2815591 h 2880840"/>
                <a:gd name="connsiteX93" fmla="*/ 2644976 w 4158822"/>
                <a:gd name="connsiteY93" fmla="*/ 2825477 h 2880840"/>
                <a:gd name="connsiteX94" fmla="*/ 2610957 w 4158822"/>
                <a:gd name="connsiteY94" fmla="*/ 2833386 h 2880840"/>
                <a:gd name="connsiteX95" fmla="*/ 2574103 w 4158822"/>
                <a:gd name="connsiteY95" fmla="*/ 2841295 h 2880840"/>
                <a:gd name="connsiteX96" fmla="*/ 2531579 w 4158822"/>
                <a:gd name="connsiteY96" fmla="*/ 2849204 h 2880840"/>
                <a:gd name="connsiteX97" fmla="*/ 2486221 w 4158822"/>
                <a:gd name="connsiteY97" fmla="*/ 2857113 h 2880840"/>
                <a:gd name="connsiteX98" fmla="*/ 2438027 w 4158822"/>
                <a:gd name="connsiteY98" fmla="*/ 2863045 h 2880840"/>
                <a:gd name="connsiteX99" fmla="*/ 2327465 w 4158822"/>
                <a:gd name="connsiteY99" fmla="*/ 2872931 h 2880840"/>
                <a:gd name="connsiteX100" fmla="*/ 2205564 w 4158822"/>
                <a:gd name="connsiteY100" fmla="*/ 2878863 h 2880840"/>
                <a:gd name="connsiteX101" fmla="*/ 2075158 w 4158822"/>
                <a:gd name="connsiteY101" fmla="*/ 2880840 h 2880840"/>
                <a:gd name="connsiteX102" fmla="*/ 1944752 w 4158822"/>
                <a:gd name="connsiteY102" fmla="*/ 2878863 h 2880840"/>
                <a:gd name="connsiteX103" fmla="*/ 1822850 w 4158822"/>
                <a:gd name="connsiteY103" fmla="*/ 2872931 h 2880840"/>
                <a:gd name="connsiteX104" fmla="*/ 1712289 w 4158822"/>
                <a:gd name="connsiteY104" fmla="*/ 2863045 h 2880840"/>
                <a:gd name="connsiteX105" fmla="*/ 1664095 w 4158822"/>
                <a:gd name="connsiteY105" fmla="*/ 2857113 h 2880840"/>
                <a:gd name="connsiteX106" fmla="*/ 1615901 w 4158822"/>
                <a:gd name="connsiteY106" fmla="*/ 2849204 h 2880840"/>
                <a:gd name="connsiteX107" fmla="*/ 1576213 w 4158822"/>
                <a:gd name="connsiteY107" fmla="*/ 2841295 h 2880840"/>
                <a:gd name="connsiteX108" fmla="*/ 1539359 w 4158822"/>
                <a:gd name="connsiteY108" fmla="*/ 2833386 h 2880840"/>
                <a:gd name="connsiteX109" fmla="*/ 1505340 w 4158822"/>
                <a:gd name="connsiteY109" fmla="*/ 2825477 h 2880840"/>
                <a:gd name="connsiteX110" fmla="*/ 1479826 w 4158822"/>
                <a:gd name="connsiteY110" fmla="*/ 2815591 h 2880840"/>
                <a:gd name="connsiteX111" fmla="*/ 1457146 w 4158822"/>
                <a:gd name="connsiteY111" fmla="*/ 2805705 h 2880840"/>
                <a:gd name="connsiteX112" fmla="*/ 1440137 w 4158822"/>
                <a:gd name="connsiteY112" fmla="*/ 2795819 h 2880840"/>
                <a:gd name="connsiteX113" fmla="*/ 1431632 w 4158822"/>
                <a:gd name="connsiteY113" fmla="*/ 2785933 h 2880840"/>
                <a:gd name="connsiteX114" fmla="*/ 1428797 w 4158822"/>
                <a:gd name="connsiteY114" fmla="*/ 2774069 h 2880840"/>
                <a:gd name="connsiteX115" fmla="*/ 1428797 w 4158822"/>
                <a:gd name="connsiteY115" fmla="*/ 2756274 h 2880840"/>
                <a:gd name="connsiteX116" fmla="*/ 1428797 w 4158822"/>
                <a:gd name="connsiteY116" fmla="*/ 2647526 h 2880840"/>
                <a:gd name="connsiteX117" fmla="*/ 1423127 w 4158822"/>
                <a:gd name="connsiteY117" fmla="*/ 2532846 h 2880840"/>
                <a:gd name="connsiteX118" fmla="*/ 1408953 w 4158822"/>
                <a:gd name="connsiteY118" fmla="*/ 2416189 h 2880840"/>
                <a:gd name="connsiteX119" fmla="*/ 1389108 w 4158822"/>
                <a:gd name="connsiteY119" fmla="*/ 2293600 h 2880840"/>
                <a:gd name="connsiteX120" fmla="*/ 1376155 w 4158822"/>
                <a:gd name="connsiteY120" fmla="*/ 2228854 h 2880840"/>
                <a:gd name="connsiteX121" fmla="*/ 1369263 w 4158822"/>
                <a:gd name="connsiteY121" fmla="*/ 2220442 h 2880840"/>
                <a:gd name="connsiteX122" fmla="*/ 1366429 w 4158822"/>
                <a:gd name="connsiteY122" fmla="*/ 2214510 h 2880840"/>
                <a:gd name="connsiteX123" fmla="*/ 1366429 w 4158822"/>
                <a:gd name="connsiteY123" fmla="*/ 2208579 h 2880840"/>
                <a:gd name="connsiteX124" fmla="*/ 1365038 w 4158822"/>
                <a:gd name="connsiteY124" fmla="*/ 2208579 h 2880840"/>
                <a:gd name="connsiteX125" fmla="*/ 1360759 w 4158822"/>
                <a:gd name="connsiteY125" fmla="*/ 2188806 h 2880840"/>
                <a:gd name="connsiteX126" fmla="*/ 1335245 w 4158822"/>
                <a:gd name="connsiteY126" fmla="*/ 2082035 h 2880840"/>
                <a:gd name="connsiteX127" fmla="*/ 1304061 w 4158822"/>
                <a:gd name="connsiteY127" fmla="*/ 1973287 h 2880840"/>
                <a:gd name="connsiteX128" fmla="*/ 1270042 w 4158822"/>
                <a:gd name="connsiteY128" fmla="*/ 1862561 h 2880840"/>
                <a:gd name="connsiteX129" fmla="*/ 1193744 w 4158822"/>
                <a:gd name="connsiteY129" fmla="*/ 1655207 h 2880840"/>
                <a:gd name="connsiteX130" fmla="*/ 1199169 w 4158822"/>
                <a:gd name="connsiteY130" fmla="*/ 1660883 h 2880840"/>
                <a:gd name="connsiteX131" fmla="*/ 1200654 w 4158822"/>
                <a:gd name="connsiteY131" fmla="*/ 1662264 h 2880840"/>
                <a:gd name="connsiteX132" fmla="*/ 1199453 w 4158822"/>
                <a:gd name="connsiteY132" fmla="*/ 1659301 h 2880840"/>
                <a:gd name="connsiteX133" fmla="*/ 1200304 w 4158822"/>
                <a:gd name="connsiteY133" fmla="*/ 1660488 h 2880840"/>
                <a:gd name="connsiteX134" fmla="*/ 1201195 w 4158822"/>
                <a:gd name="connsiteY134" fmla="*/ 1662767 h 2880840"/>
                <a:gd name="connsiteX135" fmla="*/ 1203423 w 4158822"/>
                <a:gd name="connsiteY135" fmla="*/ 1664839 h 2880840"/>
                <a:gd name="connsiteX136" fmla="*/ 1200304 w 4158822"/>
                <a:gd name="connsiteY136" fmla="*/ 1660488 h 2880840"/>
                <a:gd name="connsiteX137" fmla="*/ 1196335 w 4158822"/>
                <a:gd name="connsiteY137" fmla="*/ 1650337 h 2880840"/>
                <a:gd name="connsiteX138" fmla="*/ 1196335 w 4158822"/>
                <a:gd name="connsiteY138" fmla="*/ 1643087 h 2880840"/>
                <a:gd name="connsiteX139" fmla="*/ 1193500 w 4158822"/>
                <a:gd name="connsiteY139" fmla="*/ 1643087 h 2880840"/>
                <a:gd name="connsiteX140" fmla="*/ 1196335 w 4158822"/>
                <a:gd name="connsiteY140" fmla="*/ 1650337 h 2880840"/>
                <a:gd name="connsiteX141" fmla="*/ 1196335 w 4158822"/>
                <a:gd name="connsiteY141" fmla="*/ 1650996 h 2880840"/>
                <a:gd name="connsiteX142" fmla="*/ 1198224 w 4158822"/>
                <a:gd name="connsiteY142" fmla="*/ 1656267 h 2880840"/>
                <a:gd name="connsiteX143" fmla="*/ 1173655 w 4158822"/>
                <a:gd name="connsiteY143" fmla="*/ 1595633 h 2880840"/>
                <a:gd name="connsiteX144" fmla="*/ 1133966 w 4158822"/>
                <a:gd name="connsiteY144" fmla="*/ 1504680 h 2880840"/>
                <a:gd name="connsiteX145" fmla="*/ 1091442 w 4158822"/>
                <a:gd name="connsiteY145" fmla="*/ 1411750 h 2880840"/>
                <a:gd name="connsiteX146" fmla="*/ 1040414 w 4158822"/>
                <a:gd name="connsiteY146" fmla="*/ 1306956 h 2880840"/>
                <a:gd name="connsiteX147" fmla="*/ 983715 w 4158822"/>
                <a:gd name="connsiteY147" fmla="*/ 1204139 h 2880840"/>
                <a:gd name="connsiteX148" fmla="*/ 932894 w 4158822"/>
                <a:gd name="connsiteY148" fmla="*/ 1113214 h 2880840"/>
                <a:gd name="connsiteX149" fmla="*/ 915678 w 4158822"/>
                <a:gd name="connsiteY149" fmla="*/ 1087483 h 2880840"/>
                <a:gd name="connsiteX150" fmla="*/ 912843 w 4158822"/>
                <a:gd name="connsiteY150" fmla="*/ 1087483 h 2880840"/>
                <a:gd name="connsiteX151" fmla="*/ 864649 w 4158822"/>
                <a:gd name="connsiteY151" fmla="*/ 1002461 h 2880840"/>
                <a:gd name="connsiteX152" fmla="*/ 793777 w 4158822"/>
                <a:gd name="connsiteY152" fmla="*/ 891736 h 2880840"/>
                <a:gd name="connsiteX153" fmla="*/ 722904 w 4158822"/>
                <a:gd name="connsiteY153" fmla="*/ 784965 h 2880840"/>
                <a:gd name="connsiteX154" fmla="*/ 646361 w 4158822"/>
                <a:gd name="connsiteY154" fmla="*/ 682149 h 2880840"/>
                <a:gd name="connsiteX155" fmla="*/ 569818 w 4158822"/>
                <a:gd name="connsiteY155" fmla="*/ 583287 h 2880840"/>
                <a:gd name="connsiteX156" fmla="*/ 515092 w 4158822"/>
                <a:gd name="connsiteY156" fmla="*/ 512674 h 2880840"/>
                <a:gd name="connsiteX157" fmla="*/ 470596 w 4158822"/>
                <a:gd name="connsiteY157" fmla="*/ 462674 h 2880840"/>
                <a:gd name="connsiteX158" fmla="*/ 416732 w 4158822"/>
                <a:gd name="connsiteY158" fmla="*/ 401379 h 2880840"/>
                <a:gd name="connsiteX159" fmla="*/ 362869 w 4158822"/>
                <a:gd name="connsiteY159" fmla="*/ 342062 h 2880840"/>
                <a:gd name="connsiteX160" fmla="*/ 309006 w 4158822"/>
                <a:gd name="connsiteY160" fmla="*/ 282745 h 2880840"/>
                <a:gd name="connsiteX161" fmla="*/ 252307 w 4158822"/>
                <a:gd name="connsiteY161" fmla="*/ 227382 h 2880840"/>
                <a:gd name="connsiteX162" fmla="*/ 195609 w 4158822"/>
                <a:gd name="connsiteY162" fmla="*/ 172020 h 2880840"/>
                <a:gd name="connsiteX163" fmla="*/ 141746 w 4158822"/>
                <a:gd name="connsiteY163" fmla="*/ 120611 h 2880840"/>
                <a:gd name="connsiteX164" fmla="*/ 85047 w 4158822"/>
                <a:gd name="connsiteY164" fmla="*/ 69203 h 2880840"/>
                <a:gd name="connsiteX165" fmla="*/ 28349 w 4158822"/>
                <a:gd name="connsiteY165" fmla="*/ 21749 h 2880840"/>
                <a:gd name="connsiteX166" fmla="*/ 0 w 4158822"/>
                <a:gd name="connsiteY166" fmla="*/ 0 h 2880840"/>
                <a:gd name="connsiteX167" fmla="*/ 39689 w 4158822"/>
                <a:gd name="connsiteY167" fmla="*/ 15818 h 2880840"/>
                <a:gd name="connsiteX168" fmla="*/ 96387 w 4158822"/>
                <a:gd name="connsiteY168" fmla="*/ 31636 h 2880840"/>
                <a:gd name="connsiteX169" fmla="*/ 164425 w 4158822"/>
                <a:gd name="connsiteY169" fmla="*/ 47453 h 2880840"/>
                <a:gd name="connsiteX170" fmla="*/ 246637 w 4158822"/>
                <a:gd name="connsiteY170" fmla="*/ 61294 h 2880840"/>
                <a:gd name="connsiteX171" fmla="*/ 337355 w 4158822"/>
                <a:gd name="connsiteY171" fmla="*/ 75135 h 2880840"/>
                <a:gd name="connsiteX172" fmla="*/ 439412 w 4158822"/>
                <a:gd name="connsiteY172" fmla="*/ 88976 h 2880840"/>
                <a:gd name="connsiteX173" fmla="*/ 549974 w 4158822"/>
                <a:gd name="connsiteY173" fmla="*/ 100839 h 2880840"/>
                <a:gd name="connsiteX174" fmla="*/ 671875 w 4158822"/>
                <a:gd name="connsiteY174" fmla="*/ 112702 h 2880840"/>
                <a:gd name="connsiteX175" fmla="*/ 802281 w 4158822"/>
                <a:gd name="connsiteY175" fmla="*/ 124566 h 2880840"/>
                <a:gd name="connsiteX176" fmla="*/ 938357 w 4158822"/>
                <a:gd name="connsiteY176" fmla="*/ 132475 h 2880840"/>
                <a:gd name="connsiteX177" fmla="*/ 1082938 w 4158822"/>
                <a:gd name="connsiteY177" fmla="*/ 142361 h 2880840"/>
                <a:gd name="connsiteX178" fmla="*/ 1236024 w 4158822"/>
                <a:gd name="connsiteY178" fmla="*/ 148293 h 2880840"/>
                <a:gd name="connsiteX179" fmla="*/ 1394779 w 4158822"/>
                <a:gd name="connsiteY179" fmla="*/ 154224 h 2880840"/>
                <a:gd name="connsiteX180" fmla="*/ 1559204 w 4158822"/>
                <a:gd name="connsiteY180" fmla="*/ 160156 h 2880840"/>
                <a:gd name="connsiteX181" fmla="*/ 1729299 w 4158822"/>
                <a:gd name="connsiteY181" fmla="*/ 164111 h 2880840"/>
                <a:gd name="connsiteX182" fmla="*/ 1902229 w 4158822"/>
                <a:gd name="connsiteY182" fmla="*/ 166088 h 2880840"/>
                <a:gd name="connsiteX183" fmla="*/ 2080829 w 4158822"/>
                <a:gd name="connsiteY183" fmla="*/ 166088 h 2880840"/>
                <a:gd name="connsiteX184" fmla="*/ 2256593 w 4158822"/>
                <a:gd name="connsiteY184" fmla="*/ 166088 h 2880840"/>
                <a:gd name="connsiteX185" fmla="*/ 2432358 w 4158822"/>
                <a:gd name="connsiteY185" fmla="*/ 164111 h 2880840"/>
                <a:gd name="connsiteX186" fmla="*/ 2599618 w 4158822"/>
                <a:gd name="connsiteY186" fmla="*/ 160156 h 2880840"/>
                <a:gd name="connsiteX187" fmla="*/ 2764043 w 4158822"/>
                <a:gd name="connsiteY187" fmla="*/ 154224 h 2880840"/>
                <a:gd name="connsiteX188" fmla="*/ 2922799 w 4158822"/>
                <a:gd name="connsiteY188" fmla="*/ 148293 h 2880840"/>
                <a:gd name="connsiteX189" fmla="*/ 3075884 w 4158822"/>
                <a:gd name="connsiteY189" fmla="*/ 142361 h 2880840"/>
                <a:gd name="connsiteX190" fmla="*/ 3220465 w 4158822"/>
                <a:gd name="connsiteY190" fmla="*/ 132475 h 2880840"/>
                <a:gd name="connsiteX191" fmla="*/ 3359376 w 4158822"/>
                <a:gd name="connsiteY191" fmla="*/ 124566 h 2880840"/>
                <a:gd name="connsiteX192" fmla="*/ 3486947 w 4158822"/>
                <a:gd name="connsiteY192" fmla="*/ 112702 h 2880840"/>
                <a:gd name="connsiteX193" fmla="*/ 3608848 w 4158822"/>
                <a:gd name="connsiteY193" fmla="*/ 100839 h 2880840"/>
                <a:gd name="connsiteX194" fmla="*/ 3719410 w 4158822"/>
                <a:gd name="connsiteY194" fmla="*/ 88976 h 2880840"/>
                <a:gd name="connsiteX195" fmla="*/ 3821467 w 4158822"/>
                <a:gd name="connsiteY195" fmla="*/ 75135 h 2880840"/>
                <a:gd name="connsiteX196" fmla="*/ 3915019 w 4158822"/>
                <a:gd name="connsiteY196" fmla="*/ 61295 h 2880840"/>
                <a:gd name="connsiteX197" fmla="*/ 3994397 w 4158822"/>
                <a:gd name="connsiteY197" fmla="*/ 47454 h 2880840"/>
                <a:gd name="connsiteX198" fmla="*/ 4062435 w 4158822"/>
                <a:gd name="connsiteY198" fmla="*/ 31636 h 2880840"/>
                <a:gd name="connsiteX199" fmla="*/ 4119133 w 4158822"/>
                <a:gd name="connsiteY199" fmla="*/ 15818 h 2880840"/>
                <a:gd name="connsiteX200" fmla="*/ 4158822 w 4158822"/>
                <a:gd name="connsiteY200"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674265 w 4158822"/>
                <a:gd name="connsiteY13" fmla="*/ 2276465 h 2880840"/>
                <a:gd name="connsiteX14" fmla="*/ 2661986 w 4158822"/>
                <a:gd name="connsiteY14" fmla="*/ 2279759 h 2880840"/>
                <a:gd name="connsiteX15" fmla="*/ 2659150 w 4158822"/>
                <a:gd name="connsiteY15" fmla="*/ 2281736 h 2880840"/>
                <a:gd name="connsiteX16" fmla="*/ 2674265 w 4158822"/>
                <a:gd name="connsiteY16" fmla="*/ 2276465 h 2880840"/>
                <a:gd name="connsiteX17" fmla="*/ 2735685 w 4158822"/>
                <a:gd name="connsiteY17" fmla="*/ 2254059 h 2880840"/>
                <a:gd name="connsiteX18" fmla="*/ 2727189 w 4158822"/>
                <a:gd name="connsiteY18" fmla="*/ 2258010 h 2880840"/>
                <a:gd name="connsiteX19" fmla="*/ 2716563 w 4158822"/>
                <a:gd name="connsiteY19" fmla="*/ 2262457 h 2880840"/>
                <a:gd name="connsiteX20" fmla="*/ 2724353 w 4158822"/>
                <a:gd name="connsiteY20" fmla="*/ 2259987 h 2880840"/>
                <a:gd name="connsiteX21" fmla="*/ 2735685 w 4158822"/>
                <a:gd name="connsiteY21" fmla="*/ 2254059 h 2880840"/>
                <a:gd name="connsiteX22" fmla="*/ 2952092 w 4158822"/>
                <a:gd name="connsiteY22" fmla="*/ 1656270 h 2880840"/>
                <a:gd name="connsiteX23" fmla="*/ 2951148 w 4158822"/>
                <a:gd name="connsiteY23" fmla="*/ 1658905 h 2880840"/>
                <a:gd name="connsiteX24" fmla="*/ 2950864 w 4158822"/>
                <a:gd name="connsiteY24" fmla="*/ 1659301 h 2880840"/>
                <a:gd name="connsiteX25" fmla="*/ 2952092 w 4158822"/>
                <a:gd name="connsiteY25" fmla="*/ 1656270 h 2880840"/>
                <a:gd name="connsiteX26" fmla="*/ 2962487 w 4158822"/>
                <a:gd name="connsiteY26" fmla="*/ 1639133 h 2880840"/>
                <a:gd name="connsiteX27" fmla="*/ 2959652 w 4158822"/>
                <a:gd name="connsiteY27" fmla="*/ 1647042 h 2880840"/>
                <a:gd name="connsiteX28" fmla="*/ 2956817 w 4158822"/>
                <a:gd name="connsiteY28" fmla="*/ 1654951 h 2880840"/>
                <a:gd name="connsiteX29" fmla="*/ 2956572 w 4158822"/>
                <a:gd name="connsiteY29" fmla="*/ 1655207 h 2880840"/>
                <a:gd name="connsiteX30" fmla="*/ 2962487 w 4158822"/>
                <a:gd name="connsiteY30" fmla="*/ 1639133 h 2880840"/>
                <a:gd name="connsiteX31" fmla="*/ 4158822 w 4158822"/>
                <a:gd name="connsiteY31" fmla="*/ 0 h 2880840"/>
                <a:gd name="connsiteX32" fmla="*/ 4133308 w 4158822"/>
                <a:gd name="connsiteY32" fmla="*/ 21750 h 2880840"/>
                <a:gd name="connsiteX33" fmla="*/ 4076609 w 4158822"/>
                <a:gd name="connsiteY33" fmla="*/ 69204 h 2880840"/>
                <a:gd name="connsiteX34" fmla="*/ 4019911 w 4158822"/>
                <a:gd name="connsiteY34" fmla="*/ 120612 h 2880840"/>
                <a:gd name="connsiteX35" fmla="*/ 3963213 w 4158822"/>
                <a:gd name="connsiteY35" fmla="*/ 172020 h 2880840"/>
                <a:gd name="connsiteX36" fmla="*/ 3906515 w 4158822"/>
                <a:gd name="connsiteY36" fmla="*/ 227383 h 2880840"/>
                <a:gd name="connsiteX37" fmla="*/ 3852651 w 4158822"/>
                <a:gd name="connsiteY37" fmla="*/ 282745 h 2880840"/>
                <a:gd name="connsiteX38" fmla="*/ 3795953 w 4158822"/>
                <a:gd name="connsiteY38" fmla="*/ 342063 h 2880840"/>
                <a:gd name="connsiteX39" fmla="*/ 3742089 w 4158822"/>
                <a:gd name="connsiteY39" fmla="*/ 401380 h 2880840"/>
                <a:gd name="connsiteX40" fmla="*/ 3688226 w 4158822"/>
                <a:gd name="connsiteY40" fmla="*/ 462674 h 2880840"/>
                <a:gd name="connsiteX41" fmla="*/ 3642867 w 4158822"/>
                <a:gd name="connsiteY41" fmla="*/ 520014 h 2880840"/>
                <a:gd name="connsiteX42" fmla="*/ 3608848 w 4158822"/>
                <a:gd name="connsiteY42" fmla="*/ 557582 h 2880840"/>
                <a:gd name="connsiteX43" fmla="*/ 3595675 w 4158822"/>
                <a:gd name="connsiteY43" fmla="*/ 563707 h 2880840"/>
                <a:gd name="connsiteX44" fmla="*/ 3580500 w 4158822"/>
                <a:gd name="connsiteY44" fmla="*/ 583287 h 2880840"/>
                <a:gd name="connsiteX45" fmla="*/ 3503957 w 4158822"/>
                <a:gd name="connsiteY45" fmla="*/ 682149 h 2880840"/>
                <a:gd name="connsiteX46" fmla="*/ 3427414 w 4158822"/>
                <a:gd name="connsiteY46" fmla="*/ 784965 h 2880840"/>
                <a:gd name="connsiteX47" fmla="*/ 3356541 w 4158822"/>
                <a:gd name="connsiteY47" fmla="*/ 891736 h 2880840"/>
                <a:gd name="connsiteX48" fmla="*/ 3285668 w 4158822"/>
                <a:gd name="connsiteY48" fmla="*/ 1002461 h 2880840"/>
                <a:gd name="connsiteX49" fmla="*/ 3237475 w 4158822"/>
                <a:gd name="connsiteY49" fmla="*/ 1087483 h 2880840"/>
                <a:gd name="connsiteX50" fmla="*/ 3234640 w 4158822"/>
                <a:gd name="connsiteY50" fmla="*/ 1087483 h 2880840"/>
                <a:gd name="connsiteX51" fmla="*/ 3217417 w 4158822"/>
                <a:gd name="connsiteY51" fmla="*/ 1113223 h 2880840"/>
                <a:gd name="connsiteX52" fmla="*/ 3166601 w 4158822"/>
                <a:gd name="connsiteY52" fmla="*/ 1204139 h 2880840"/>
                <a:gd name="connsiteX53" fmla="*/ 3109903 w 4158822"/>
                <a:gd name="connsiteY53" fmla="*/ 1306956 h 2880840"/>
                <a:gd name="connsiteX54" fmla="*/ 3058874 w 4158822"/>
                <a:gd name="connsiteY54" fmla="*/ 1411750 h 2880840"/>
                <a:gd name="connsiteX55" fmla="*/ 3016351 w 4158822"/>
                <a:gd name="connsiteY55" fmla="*/ 1504680 h 2880840"/>
                <a:gd name="connsiteX56" fmla="*/ 2976662 w 4158822"/>
                <a:gd name="connsiteY56" fmla="*/ 1595633 h 2880840"/>
                <a:gd name="connsiteX57" fmla="*/ 2952092 w 4158822"/>
                <a:gd name="connsiteY57" fmla="*/ 1656270 h 2880840"/>
                <a:gd name="connsiteX58" fmla="*/ 2953982 w 4158822"/>
                <a:gd name="connsiteY58" fmla="*/ 1650996 h 2880840"/>
                <a:gd name="connsiteX59" fmla="*/ 2953982 w 4158822"/>
                <a:gd name="connsiteY59" fmla="*/ 1650337 h 2880840"/>
                <a:gd name="connsiteX60" fmla="*/ 2956817 w 4158822"/>
                <a:gd name="connsiteY60" fmla="*/ 1643087 h 2880840"/>
                <a:gd name="connsiteX61" fmla="*/ 2953982 w 4158822"/>
                <a:gd name="connsiteY61" fmla="*/ 1643087 h 2880840"/>
                <a:gd name="connsiteX62" fmla="*/ 2953982 w 4158822"/>
                <a:gd name="connsiteY62" fmla="*/ 1650337 h 2880840"/>
                <a:gd name="connsiteX63" fmla="*/ 2950013 w 4158822"/>
                <a:gd name="connsiteY63" fmla="*/ 1660487 h 2880840"/>
                <a:gd name="connsiteX64" fmla="*/ 2946896 w 4158822"/>
                <a:gd name="connsiteY64" fmla="*/ 1664836 h 2880840"/>
                <a:gd name="connsiteX65" fmla="*/ 2949123 w 4158822"/>
                <a:gd name="connsiteY65" fmla="*/ 1662766 h 2880840"/>
                <a:gd name="connsiteX66" fmla="*/ 2950013 w 4158822"/>
                <a:gd name="connsiteY66" fmla="*/ 1660487 h 2880840"/>
                <a:gd name="connsiteX67" fmla="*/ 2950864 w 4158822"/>
                <a:gd name="connsiteY67" fmla="*/ 1659301 h 2880840"/>
                <a:gd name="connsiteX68" fmla="*/ 2949664 w 4158822"/>
                <a:gd name="connsiteY68" fmla="*/ 1662262 h 2880840"/>
                <a:gd name="connsiteX69" fmla="*/ 2951147 w 4158822"/>
                <a:gd name="connsiteY69" fmla="*/ 1660883 h 2880840"/>
                <a:gd name="connsiteX70" fmla="*/ 2956572 w 4158822"/>
                <a:gd name="connsiteY70" fmla="*/ 1655207 h 2880840"/>
                <a:gd name="connsiteX71" fmla="*/ 2880274 w 4158822"/>
                <a:gd name="connsiteY71" fmla="*/ 1862561 h 2880840"/>
                <a:gd name="connsiteX72" fmla="*/ 2843420 w 4158822"/>
                <a:gd name="connsiteY72" fmla="*/ 1973287 h 2880840"/>
                <a:gd name="connsiteX73" fmla="*/ 2815071 w 4158822"/>
                <a:gd name="connsiteY73" fmla="*/ 2082035 h 2880840"/>
                <a:gd name="connsiteX74" fmla="*/ 2789557 w 4158822"/>
                <a:gd name="connsiteY74" fmla="*/ 2188806 h 2880840"/>
                <a:gd name="connsiteX75" fmla="*/ 2766878 w 4158822"/>
                <a:gd name="connsiteY75" fmla="*/ 2293600 h 2880840"/>
                <a:gd name="connsiteX76" fmla="*/ 2781846 w 4158822"/>
                <a:gd name="connsiteY76" fmla="*/ 2218782 h 2880840"/>
                <a:gd name="connsiteX77" fmla="*/ 2783887 w 4158822"/>
                <a:gd name="connsiteY77" fmla="*/ 2214510 h 2880840"/>
                <a:gd name="connsiteX78" fmla="*/ 2783887 w 4158822"/>
                <a:gd name="connsiteY78" fmla="*/ 2208579 h 2880840"/>
                <a:gd name="connsiteX79" fmla="*/ 2781846 w 4158822"/>
                <a:gd name="connsiteY79" fmla="*/ 2218782 h 2880840"/>
                <a:gd name="connsiteX80" fmla="*/ 2781052 w 4158822"/>
                <a:gd name="connsiteY80" fmla="*/ 2220442 h 2880840"/>
                <a:gd name="connsiteX81" fmla="*/ 2774160 w 4158822"/>
                <a:gd name="connsiteY81" fmla="*/ 2228854 h 2880840"/>
                <a:gd name="connsiteX82" fmla="*/ 2761207 w 4158822"/>
                <a:gd name="connsiteY82" fmla="*/ 2293600 h 2880840"/>
                <a:gd name="connsiteX83" fmla="*/ 2741363 w 4158822"/>
                <a:gd name="connsiteY83" fmla="*/ 2416189 h 2880840"/>
                <a:gd name="connsiteX84" fmla="*/ 2727188 w 4158822"/>
                <a:gd name="connsiteY84" fmla="*/ 2532846 h 2880840"/>
                <a:gd name="connsiteX85" fmla="*/ 2721519 w 4158822"/>
                <a:gd name="connsiteY85" fmla="*/ 2647526 h 2880840"/>
                <a:gd name="connsiteX86" fmla="*/ 2721519 w 4158822"/>
                <a:gd name="connsiteY86" fmla="*/ 2756274 h 2880840"/>
                <a:gd name="connsiteX87" fmla="*/ 2721519 w 4158822"/>
                <a:gd name="connsiteY87" fmla="*/ 2774069 h 2880840"/>
                <a:gd name="connsiteX88" fmla="*/ 2718684 w 4158822"/>
                <a:gd name="connsiteY88" fmla="*/ 2785933 h 2880840"/>
                <a:gd name="connsiteX89" fmla="*/ 2710179 w 4158822"/>
                <a:gd name="connsiteY89" fmla="*/ 2795819 h 2880840"/>
                <a:gd name="connsiteX90" fmla="*/ 2693169 w 4158822"/>
                <a:gd name="connsiteY90" fmla="*/ 2805705 h 2880840"/>
                <a:gd name="connsiteX91" fmla="*/ 2670490 w 4158822"/>
                <a:gd name="connsiteY91" fmla="*/ 2815591 h 2880840"/>
                <a:gd name="connsiteX92" fmla="*/ 2644976 w 4158822"/>
                <a:gd name="connsiteY92" fmla="*/ 2825477 h 2880840"/>
                <a:gd name="connsiteX93" fmla="*/ 2610957 w 4158822"/>
                <a:gd name="connsiteY93" fmla="*/ 2833386 h 2880840"/>
                <a:gd name="connsiteX94" fmla="*/ 2574103 w 4158822"/>
                <a:gd name="connsiteY94" fmla="*/ 2841295 h 2880840"/>
                <a:gd name="connsiteX95" fmla="*/ 2531579 w 4158822"/>
                <a:gd name="connsiteY95" fmla="*/ 2849204 h 2880840"/>
                <a:gd name="connsiteX96" fmla="*/ 2486221 w 4158822"/>
                <a:gd name="connsiteY96" fmla="*/ 2857113 h 2880840"/>
                <a:gd name="connsiteX97" fmla="*/ 2438027 w 4158822"/>
                <a:gd name="connsiteY97" fmla="*/ 2863045 h 2880840"/>
                <a:gd name="connsiteX98" fmla="*/ 2327465 w 4158822"/>
                <a:gd name="connsiteY98" fmla="*/ 2872931 h 2880840"/>
                <a:gd name="connsiteX99" fmla="*/ 2205564 w 4158822"/>
                <a:gd name="connsiteY99" fmla="*/ 2878863 h 2880840"/>
                <a:gd name="connsiteX100" fmla="*/ 2075158 w 4158822"/>
                <a:gd name="connsiteY100" fmla="*/ 2880840 h 2880840"/>
                <a:gd name="connsiteX101" fmla="*/ 1944752 w 4158822"/>
                <a:gd name="connsiteY101" fmla="*/ 2878863 h 2880840"/>
                <a:gd name="connsiteX102" fmla="*/ 1822850 w 4158822"/>
                <a:gd name="connsiteY102" fmla="*/ 2872931 h 2880840"/>
                <a:gd name="connsiteX103" fmla="*/ 1712289 w 4158822"/>
                <a:gd name="connsiteY103" fmla="*/ 2863045 h 2880840"/>
                <a:gd name="connsiteX104" fmla="*/ 1664095 w 4158822"/>
                <a:gd name="connsiteY104" fmla="*/ 2857113 h 2880840"/>
                <a:gd name="connsiteX105" fmla="*/ 1615901 w 4158822"/>
                <a:gd name="connsiteY105" fmla="*/ 2849204 h 2880840"/>
                <a:gd name="connsiteX106" fmla="*/ 1576213 w 4158822"/>
                <a:gd name="connsiteY106" fmla="*/ 2841295 h 2880840"/>
                <a:gd name="connsiteX107" fmla="*/ 1539359 w 4158822"/>
                <a:gd name="connsiteY107" fmla="*/ 2833386 h 2880840"/>
                <a:gd name="connsiteX108" fmla="*/ 1505340 w 4158822"/>
                <a:gd name="connsiteY108" fmla="*/ 2825477 h 2880840"/>
                <a:gd name="connsiteX109" fmla="*/ 1479826 w 4158822"/>
                <a:gd name="connsiteY109" fmla="*/ 2815591 h 2880840"/>
                <a:gd name="connsiteX110" fmla="*/ 1457146 w 4158822"/>
                <a:gd name="connsiteY110" fmla="*/ 2805705 h 2880840"/>
                <a:gd name="connsiteX111" fmla="*/ 1440137 w 4158822"/>
                <a:gd name="connsiteY111" fmla="*/ 2795819 h 2880840"/>
                <a:gd name="connsiteX112" fmla="*/ 1431632 w 4158822"/>
                <a:gd name="connsiteY112" fmla="*/ 2785933 h 2880840"/>
                <a:gd name="connsiteX113" fmla="*/ 1428797 w 4158822"/>
                <a:gd name="connsiteY113" fmla="*/ 2774069 h 2880840"/>
                <a:gd name="connsiteX114" fmla="*/ 1428797 w 4158822"/>
                <a:gd name="connsiteY114" fmla="*/ 2756274 h 2880840"/>
                <a:gd name="connsiteX115" fmla="*/ 1428797 w 4158822"/>
                <a:gd name="connsiteY115" fmla="*/ 2647526 h 2880840"/>
                <a:gd name="connsiteX116" fmla="*/ 1423127 w 4158822"/>
                <a:gd name="connsiteY116" fmla="*/ 2532846 h 2880840"/>
                <a:gd name="connsiteX117" fmla="*/ 1408953 w 4158822"/>
                <a:gd name="connsiteY117" fmla="*/ 2416189 h 2880840"/>
                <a:gd name="connsiteX118" fmla="*/ 1389108 w 4158822"/>
                <a:gd name="connsiteY118" fmla="*/ 2293600 h 2880840"/>
                <a:gd name="connsiteX119" fmla="*/ 1376155 w 4158822"/>
                <a:gd name="connsiteY119" fmla="*/ 2228854 h 2880840"/>
                <a:gd name="connsiteX120" fmla="*/ 1369263 w 4158822"/>
                <a:gd name="connsiteY120" fmla="*/ 2220442 h 2880840"/>
                <a:gd name="connsiteX121" fmla="*/ 1366429 w 4158822"/>
                <a:gd name="connsiteY121" fmla="*/ 2214510 h 2880840"/>
                <a:gd name="connsiteX122" fmla="*/ 1366429 w 4158822"/>
                <a:gd name="connsiteY122" fmla="*/ 2208579 h 2880840"/>
                <a:gd name="connsiteX123" fmla="*/ 1365038 w 4158822"/>
                <a:gd name="connsiteY123" fmla="*/ 2208579 h 2880840"/>
                <a:gd name="connsiteX124" fmla="*/ 1360759 w 4158822"/>
                <a:gd name="connsiteY124" fmla="*/ 2188806 h 2880840"/>
                <a:gd name="connsiteX125" fmla="*/ 1335245 w 4158822"/>
                <a:gd name="connsiteY125" fmla="*/ 2082035 h 2880840"/>
                <a:gd name="connsiteX126" fmla="*/ 1304061 w 4158822"/>
                <a:gd name="connsiteY126" fmla="*/ 1973287 h 2880840"/>
                <a:gd name="connsiteX127" fmla="*/ 1270042 w 4158822"/>
                <a:gd name="connsiteY127" fmla="*/ 1862561 h 2880840"/>
                <a:gd name="connsiteX128" fmla="*/ 1193744 w 4158822"/>
                <a:gd name="connsiteY128" fmla="*/ 1655207 h 2880840"/>
                <a:gd name="connsiteX129" fmla="*/ 1199169 w 4158822"/>
                <a:gd name="connsiteY129" fmla="*/ 1660883 h 2880840"/>
                <a:gd name="connsiteX130" fmla="*/ 1200654 w 4158822"/>
                <a:gd name="connsiteY130" fmla="*/ 1662264 h 2880840"/>
                <a:gd name="connsiteX131" fmla="*/ 1199453 w 4158822"/>
                <a:gd name="connsiteY131" fmla="*/ 1659301 h 2880840"/>
                <a:gd name="connsiteX132" fmla="*/ 1200304 w 4158822"/>
                <a:gd name="connsiteY132" fmla="*/ 1660488 h 2880840"/>
                <a:gd name="connsiteX133" fmla="*/ 1201195 w 4158822"/>
                <a:gd name="connsiteY133" fmla="*/ 1662767 h 2880840"/>
                <a:gd name="connsiteX134" fmla="*/ 1203423 w 4158822"/>
                <a:gd name="connsiteY134" fmla="*/ 1664839 h 2880840"/>
                <a:gd name="connsiteX135" fmla="*/ 1200304 w 4158822"/>
                <a:gd name="connsiteY135" fmla="*/ 1660488 h 2880840"/>
                <a:gd name="connsiteX136" fmla="*/ 1196335 w 4158822"/>
                <a:gd name="connsiteY136" fmla="*/ 1650337 h 2880840"/>
                <a:gd name="connsiteX137" fmla="*/ 1196335 w 4158822"/>
                <a:gd name="connsiteY137" fmla="*/ 1643087 h 2880840"/>
                <a:gd name="connsiteX138" fmla="*/ 1193500 w 4158822"/>
                <a:gd name="connsiteY138" fmla="*/ 1643087 h 2880840"/>
                <a:gd name="connsiteX139" fmla="*/ 1196335 w 4158822"/>
                <a:gd name="connsiteY139" fmla="*/ 1650337 h 2880840"/>
                <a:gd name="connsiteX140" fmla="*/ 1196335 w 4158822"/>
                <a:gd name="connsiteY140" fmla="*/ 1650996 h 2880840"/>
                <a:gd name="connsiteX141" fmla="*/ 1198224 w 4158822"/>
                <a:gd name="connsiteY141" fmla="*/ 1656267 h 2880840"/>
                <a:gd name="connsiteX142" fmla="*/ 1173655 w 4158822"/>
                <a:gd name="connsiteY142" fmla="*/ 1595633 h 2880840"/>
                <a:gd name="connsiteX143" fmla="*/ 1133966 w 4158822"/>
                <a:gd name="connsiteY143" fmla="*/ 1504680 h 2880840"/>
                <a:gd name="connsiteX144" fmla="*/ 1091442 w 4158822"/>
                <a:gd name="connsiteY144" fmla="*/ 1411750 h 2880840"/>
                <a:gd name="connsiteX145" fmla="*/ 1040414 w 4158822"/>
                <a:gd name="connsiteY145" fmla="*/ 1306956 h 2880840"/>
                <a:gd name="connsiteX146" fmla="*/ 983715 w 4158822"/>
                <a:gd name="connsiteY146" fmla="*/ 1204139 h 2880840"/>
                <a:gd name="connsiteX147" fmla="*/ 932894 w 4158822"/>
                <a:gd name="connsiteY147" fmla="*/ 1113214 h 2880840"/>
                <a:gd name="connsiteX148" fmla="*/ 915678 w 4158822"/>
                <a:gd name="connsiteY148" fmla="*/ 1087483 h 2880840"/>
                <a:gd name="connsiteX149" fmla="*/ 912843 w 4158822"/>
                <a:gd name="connsiteY149" fmla="*/ 1087483 h 2880840"/>
                <a:gd name="connsiteX150" fmla="*/ 864649 w 4158822"/>
                <a:gd name="connsiteY150" fmla="*/ 1002461 h 2880840"/>
                <a:gd name="connsiteX151" fmla="*/ 793777 w 4158822"/>
                <a:gd name="connsiteY151" fmla="*/ 891736 h 2880840"/>
                <a:gd name="connsiteX152" fmla="*/ 722904 w 4158822"/>
                <a:gd name="connsiteY152" fmla="*/ 784965 h 2880840"/>
                <a:gd name="connsiteX153" fmla="*/ 646361 w 4158822"/>
                <a:gd name="connsiteY153" fmla="*/ 682149 h 2880840"/>
                <a:gd name="connsiteX154" fmla="*/ 569818 w 4158822"/>
                <a:gd name="connsiteY154" fmla="*/ 583287 h 2880840"/>
                <a:gd name="connsiteX155" fmla="*/ 515092 w 4158822"/>
                <a:gd name="connsiteY155" fmla="*/ 512674 h 2880840"/>
                <a:gd name="connsiteX156" fmla="*/ 470596 w 4158822"/>
                <a:gd name="connsiteY156" fmla="*/ 462674 h 2880840"/>
                <a:gd name="connsiteX157" fmla="*/ 416732 w 4158822"/>
                <a:gd name="connsiteY157" fmla="*/ 401379 h 2880840"/>
                <a:gd name="connsiteX158" fmla="*/ 362869 w 4158822"/>
                <a:gd name="connsiteY158" fmla="*/ 342062 h 2880840"/>
                <a:gd name="connsiteX159" fmla="*/ 309006 w 4158822"/>
                <a:gd name="connsiteY159" fmla="*/ 282745 h 2880840"/>
                <a:gd name="connsiteX160" fmla="*/ 252307 w 4158822"/>
                <a:gd name="connsiteY160" fmla="*/ 227382 h 2880840"/>
                <a:gd name="connsiteX161" fmla="*/ 195609 w 4158822"/>
                <a:gd name="connsiteY161" fmla="*/ 172020 h 2880840"/>
                <a:gd name="connsiteX162" fmla="*/ 141746 w 4158822"/>
                <a:gd name="connsiteY162" fmla="*/ 120611 h 2880840"/>
                <a:gd name="connsiteX163" fmla="*/ 85047 w 4158822"/>
                <a:gd name="connsiteY163" fmla="*/ 69203 h 2880840"/>
                <a:gd name="connsiteX164" fmla="*/ 28349 w 4158822"/>
                <a:gd name="connsiteY164" fmla="*/ 21749 h 2880840"/>
                <a:gd name="connsiteX165" fmla="*/ 0 w 4158822"/>
                <a:gd name="connsiteY165" fmla="*/ 0 h 2880840"/>
                <a:gd name="connsiteX166" fmla="*/ 39689 w 4158822"/>
                <a:gd name="connsiteY166" fmla="*/ 15818 h 2880840"/>
                <a:gd name="connsiteX167" fmla="*/ 96387 w 4158822"/>
                <a:gd name="connsiteY167" fmla="*/ 31636 h 2880840"/>
                <a:gd name="connsiteX168" fmla="*/ 164425 w 4158822"/>
                <a:gd name="connsiteY168" fmla="*/ 47453 h 2880840"/>
                <a:gd name="connsiteX169" fmla="*/ 246637 w 4158822"/>
                <a:gd name="connsiteY169" fmla="*/ 61294 h 2880840"/>
                <a:gd name="connsiteX170" fmla="*/ 337355 w 4158822"/>
                <a:gd name="connsiteY170" fmla="*/ 75135 h 2880840"/>
                <a:gd name="connsiteX171" fmla="*/ 439412 w 4158822"/>
                <a:gd name="connsiteY171" fmla="*/ 88976 h 2880840"/>
                <a:gd name="connsiteX172" fmla="*/ 549974 w 4158822"/>
                <a:gd name="connsiteY172" fmla="*/ 100839 h 2880840"/>
                <a:gd name="connsiteX173" fmla="*/ 671875 w 4158822"/>
                <a:gd name="connsiteY173" fmla="*/ 112702 h 2880840"/>
                <a:gd name="connsiteX174" fmla="*/ 802281 w 4158822"/>
                <a:gd name="connsiteY174" fmla="*/ 124566 h 2880840"/>
                <a:gd name="connsiteX175" fmla="*/ 938357 w 4158822"/>
                <a:gd name="connsiteY175" fmla="*/ 132475 h 2880840"/>
                <a:gd name="connsiteX176" fmla="*/ 1082938 w 4158822"/>
                <a:gd name="connsiteY176" fmla="*/ 142361 h 2880840"/>
                <a:gd name="connsiteX177" fmla="*/ 1236024 w 4158822"/>
                <a:gd name="connsiteY177" fmla="*/ 148293 h 2880840"/>
                <a:gd name="connsiteX178" fmla="*/ 1394779 w 4158822"/>
                <a:gd name="connsiteY178" fmla="*/ 154224 h 2880840"/>
                <a:gd name="connsiteX179" fmla="*/ 1559204 w 4158822"/>
                <a:gd name="connsiteY179" fmla="*/ 160156 h 2880840"/>
                <a:gd name="connsiteX180" fmla="*/ 1729299 w 4158822"/>
                <a:gd name="connsiteY180" fmla="*/ 164111 h 2880840"/>
                <a:gd name="connsiteX181" fmla="*/ 1902229 w 4158822"/>
                <a:gd name="connsiteY181" fmla="*/ 166088 h 2880840"/>
                <a:gd name="connsiteX182" fmla="*/ 2080829 w 4158822"/>
                <a:gd name="connsiteY182" fmla="*/ 166088 h 2880840"/>
                <a:gd name="connsiteX183" fmla="*/ 2256593 w 4158822"/>
                <a:gd name="connsiteY183" fmla="*/ 166088 h 2880840"/>
                <a:gd name="connsiteX184" fmla="*/ 2432358 w 4158822"/>
                <a:gd name="connsiteY184" fmla="*/ 164111 h 2880840"/>
                <a:gd name="connsiteX185" fmla="*/ 2599618 w 4158822"/>
                <a:gd name="connsiteY185" fmla="*/ 160156 h 2880840"/>
                <a:gd name="connsiteX186" fmla="*/ 2764043 w 4158822"/>
                <a:gd name="connsiteY186" fmla="*/ 154224 h 2880840"/>
                <a:gd name="connsiteX187" fmla="*/ 2922799 w 4158822"/>
                <a:gd name="connsiteY187" fmla="*/ 148293 h 2880840"/>
                <a:gd name="connsiteX188" fmla="*/ 3075884 w 4158822"/>
                <a:gd name="connsiteY188" fmla="*/ 142361 h 2880840"/>
                <a:gd name="connsiteX189" fmla="*/ 3220465 w 4158822"/>
                <a:gd name="connsiteY189" fmla="*/ 132475 h 2880840"/>
                <a:gd name="connsiteX190" fmla="*/ 3359376 w 4158822"/>
                <a:gd name="connsiteY190" fmla="*/ 124566 h 2880840"/>
                <a:gd name="connsiteX191" fmla="*/ 3486947 w 4158822"/>
                <a:gd name="connsiteY191" fmla="*/ 112702 h 2880840"/>
                <a:gd name="connsiteX192" fmla="*/ 3608848 w 4158822"/>
                <a:gd name="connsiteY192" fmla="*/ 100839 h 2880840"/>
                <a:gd name="connsiteX193" fmla="*/ 3719410 w 4158822"/>
                <a:gd name="connsiteY193" fmla="*/ 88976 h 2880840"/>
                <a:gd name="connsiteX194" fmla="*/ 3821467 w 4158822"/>
                <a:gd name="connsiteY194" fmla="*/ 75135 h 2880840"/>
                <a:gd name="connsiteX195" fmla="*/ 3915019 w 4158822"/>
                <a:gd name="connsiteY195" fmla="*/ 61295 h 2880840"/>
                <a:gd name="connsiteX196" fmla="*/ 3994397 w 4158822"/>
                <a:gd name="connsiteY196" fmla="*/ 47454 h 2880840"/>
                <a:gd name="connsiteX197" fmla="*/ 4062435 w 4158822"/>
                <a:gd name="connsiteY197" fmla="*/ 31636 h 2880840"/>
                <a:gd name="connsiteX198" fmla="*/ 4119133 w 4158822"/>
                <a:gd name="connsiteY198" fmla="*/ 15818 h 2880840"/>
                <a:gd name="connsiteX199" fmla="*/ 4158822 w 4158822"/>
                <a:gd name="connsiteY199"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659150 w 4158822"/>
                <a:gd name="connsiteY13" fmla="*/ 2281736 h 2880840"/>
                <a:gd name="connsiteX14" fmla="*/ 2661986 w 4158822"/>
                <a:gd name="connsiteY14" fmla="*/ 2279759 h 2880840"/>
                <a:gd name="connsiteX15" fmla="*/ 2659150 w 4158822"/>
                <a:gd name="connsiteY15" fmla="*/ 2281736 h 2880840"/>
                <a:gd name="connsiteX16" fmla="*/ 2735685 w 4158822"/>
                <a:gd name="connsiteY16" fmla="*/ 2254059 h 2880840"/>
                <a:gd name="connsiteX17" fmla="*/ 2727189 w 4158822"/>
                <a:gd name="connsiteY17" fmla="*/ 2258010 h 2880840"/>
                <a:gd name="connsiteX18" fmla="*/ 2716563 w 4158822"/>
                <a:gd name="connsiteY18" fmla="*/ 2262457 h 2880840"/>
                <a:gd name="connsiteX19" fmla="*/ 2724353 w 4158822"/>
                <a:gd name="connsiteY19" fmla="*/ 2259987 h 2880840"/>
                <a:gd name="connsiteX20" fmla="*/ 2735685 w 4158822"/>
                <a:gd name="connsiteY20" fmla="*/ 2254059 h 2880840"/>
                <a:gd name="connsiteX21" fmla="*/ 2952092 w 4158822"/>
                <a:gd name="connsiteY21" fmla="*/ 1656270 h 2880840"/>
                <a:gd name="connsiteX22" fmla="*/ 2951148 w 4158822"/>
                <a:gd name="connsiteY22" fmla="*/ 1658905 h 2880840"/>
                <a:gd name="connsiteX23" fmla="*/ 2950864 w 4158822"/>
                <a:gd name="connsiteY23" fmla="*/ 1659301 h 2880840"/>
                <a:gd name="connsiteX24" fmla="*/ 2952092 w 4158822"/>
                <a:gd name="connsiteY24" fmla="*/ 1656270 h 2880840"/>
                <a:gd name="connsiteX25" fmla="*/ 2962487 w 4158822"/>
                <a:gd name="connsiteY25" fmla="*/ 1639133 h 2880840"/>
                <a:gd name="connsiteX26" fmla="*/ 2959652 w 4158822"/>
                <a:gd name="connsiteY26" fmla="*/ 1647042 h 2880840"/>
                <a:gd name="connsiteX27" fmla="*/ 2956817 w 4158822"/>
                <a:gd name="connsiteY27" fmla="*/ 1654951 h 2880840"/>
                <a:gd name="connsiteX28" fmla="*/ 2956572 w 4158822"/>
                <a:gd name="connsiteY28" fmla="*/ 1655207 h 2880840"/>
                <a:gd name="connsiteX29" fmla="*/ 2962487 w 4158822"/>
                <a:gd name="connsiteY29" fmla="*/ 1639133 h 2880840"/>
                <a:gd name="connsiteX30" fmla="*/ 4158822 w 4158822"/>
                <a:gd name="connsiteY30" fmla="*/ 0 h 2880840"/>
                <a:gd name="connsiteX31" fmla="*/ 4133308 w 4158822"/>
                <a:gd name="connsiteY31" fmla="*/ 21750 h 2880840"/>
                <a:gd name="connsiteX32" fmla="*/ 4076609 w 4158822"/>
                <a:gd name="connsiteY32" fmla="*/ 69204 h 2880840"/>
                <a:gd name="connsiteX33" fmla="*/ 4019911 w 4158822"/>
                <a:gd name="connsiteY33" fmla="*/ 120612 h 2880840"/>
                <a:gd name="connsiteX34" fmla="*/ 3963213 w 4158822"/>
                <a:gd name="connsiteY34" fmla="*/ 172020 h 2880840"/>
                <a:gd name="connsiteX35" fmla="*/ 3906515 w 4158822"/>
                <a:gd name="connsiteY35" fmla="*/ 227383 h 2880840"/>
                <a:gd name="connsiteX36" fmla="*/ 3852651 w 4158822"/>
                <a:gd name="connsiteY36" fmla="*/ 282745 h 2880840"/>
                <a:gd name="connsiteX37" fmla="*/ 3795953 w 4158822"/>
                <a:gd name="connsiteY37" fmla="*/ 342063 h 2880840"/>
                <a:gd name="connsiteX38" fmla="*/ 3742089 w 4158822"/>
                <a:gd name="connsiteY38" fmla="*/ 401380 h 2880840"/>
                <a:gd name="connsiteX39" fmla="*/ 3688226 w 4158822"/>
                <a:gd name="connsiteY39" fmla="*/ 462674 h 2880840"/>
                <a:gd name="connsiteX40" fmla="*/ 3642867 w 4158822"/>
                <a:gd name="connsiteY40" fmla="*/ 520014 h 2880840"/>
                <a:gd name="connsiteX41" fmla="*/ 3608848 w 4158822"/>
                <a:gd name="connsiteY41" fmla="*/ 557582 h 2880840"/>
                <a:gd name="connsiteX42" fmla="*/ 3595675 w 4158822"/>
                <a:gd name="connsiteY42" fmla="*/ 563707 h 2880840"/>
                <a:gd name="connsiteX43" fmla="*/ 3580500 w 4158822"/>
                <a:gd name="connsiteY43" fmla="*/ 583287 h 2880840"/>
                <a:gd name="connsiteX44" fmla="*/ 3503957 w 4158822"/>
                <a:gd name="connsiteY44" fmla="*/ 682149 h 2880840"/>
                <a:gd name="connsiteX45" fmla="*/ 3427414 w 4158822"/>
                <a:gd name="connsiteY45" fmla="*/ 784965 h 2880840"/>
                <a:gd name="connsiteX46" fmla="*/ 3356541 w 4158822"/>
                <a:gd name="connsiteY46" fmla="*/ 891736 h 2880840"/>
                <a:gd name="connsiteX47" fmla="*/ 3285668 w 4158822"/>
                <a:gd name="connsiteY47" fmla="*/ 1002461 h 2880840"/>
                <a:gd name="connsiteX48" fmla="*/ 3237475 w 4158822"/>
                <a:gd name="connsiteY48" fmla="*/ 1087483 h 2880840"/>
                <a:gd name="connsiteX49" fmla="*/ 3234640 w 4158822"/>
                <a:gd name="connsiteY49" fmla="*/ 1087483 h 2880840"/>
                <a:gd name="connsiteX50" fmla="*/ 3217417 w 4158822"/>
                <a:gd name="connsiteY50" fmla="*/ 1113223 h 2880840"/>
                <a:gd name="connsiteX51" fmla="*/ 3166601 w 4158822"/>
                <a:gd name="connsiteY51" fmla="*/ 1204139 h 2880840"/>
                <a:gd name="connsiteX52" fmla="*/ 3109903 w 4158822"/>
                <a:gd name="connsiteY52" fmla="*/ 1306956 h 2880840"/>
                <a:gd name="connsiteX53" fmla="*/ 3058874 w 4158822"/>
                <a:gd name="connsiteY53" fmla="*/ 1411750 h 2880840"/>
                <a:gd name="connsiteX54" fmla="*/ 3016351 w 4158822"/>
                <a:gd name="connsiteY54" fmla="*/ 1504680 h 2880840"/>
                <a:gd name="connsiteX55" fmla="*/ 2976662 w 4158822"/>
                <a:gd name="connsiteY55" fmla="*/ 1595633 h 2880840"/>
                <a:gd name="connsiteX56" fmla="*/ 2952092 w 4158822"/>
                <a:gd name="connsiteY56" fmla="*/ 1656270 h 2880840"/>
                <a:gd name="connsiteX57" fmla="*/ 2953982 w 4158822"/>
                <a:gd name="connsiteY57" fmla="*/ 1650996 h 2880840"/>
                <a:gd name="connsiteX58" fmla="*/ 2953982 w 4158822"/>
                <a:gd name="connsiteY58" fmla="*/ 1650337 h 2880840"/>
                <a:gd name="connsiteX59" fmla="*/ 2956817 w 4158822"/>
                <a:gd name="connsiteY59" fmla="*/ 1643087 h 2880840"/>
                <a:gd name="connsiteX60" fmla="*/ 2953982 w 4158822"/>
                <a:gd name="connsiteY60" fmla="*/ 1643087 h 2880840"/>
                <a:gd name="connsiteX61" fmla="*/ 2953982 w 4158822"/>
                <a:gd name="connsiteY61" fmla="*/ 1650337 h 2880840"/>
                <a:gd name="connsiteX62" fmla="*/ 2950013 w 4158822"/>
                <a:gd name="connsiteY62" fmla="*/ 1660487 h 2880840"/>
                <a:gd name="connsiteX63" fmla="*/ 2946896 w 4158822"/>
                <a:gd name="connsiteY63" fmla="*/ 1664836 h 2880840"/>
                <a:gd name="connsiteX64" fmla="*/ 2949123 w 4158822"/>
                <a:gd name="connsiteY64" fmla="*/ 1662766 h 2880840"/>
                <a:gd name="connsiteX65" fmla="*/ 2950013 w 4158822"/>
                <a:gd name="connsiteY65" fmla="*/ 1660487 h 2880840"/>
                <a:gd name="connsiteX66" fmla="*/ 2950864 w 4158822"/>
                <a:gd name="connsiteY66" fmla="*/ 1659301 h 2880840"/>
                <a:gd name="connsiteX67" fmla="*/ 2949664 w 4158822"/>
                <a:gd name="connsiteY67" fmla="*/ 1662262 h 2880840"/>
                <a:gd name="connsiteX68" fmla="*/ 2951147 w 4158822"/>
                <a:gd name="connsiteY68" fmla="*/ 1660883 h 2880840"/>
                <a:gd name="connsiteX69" fmla="*/ 2956572 w 4158822"/>
                <a:gd name="connsiteY69" fmla="*/ 1655207 h 2880840"/>
                <a:gd name="connsiteX70" fmla="*/ 2880274 w 4158822"/>
                <a:gd name="connsiteY70" fmla="*/ 1862561 h 2880840"/>
                <a:gd name="connsiteX71" fmla="*/ 2843420 w 4158822"/>
                <a:gd name="connsiteY71" fmla="*/ 1973287 h 2880840"/>
                <a:gd name="connsiteX72" fmla="*/ 2815071 w 4158822"/>
                <a:gd name="connsiteY72" fmla="*/ 2082035 h 2880840"/>
                <a:gd name="connsiteX73" fmla="*/ 2789557 w 4158822"/>
                <a:gd name="connsiteY73" fmla="*/ 2188806 h 2880840"/>
                <a:gd name="connsiteX74" fmla="*/ 2766878 w 4158822"/>
                <a:gd name="connsiteY74" fmla="*/ 2293600 h 2880840"/>
                <a:gd name="connsiteX75" fmla="*/ 2781846 w 4158822"/>
                <a:gd name="connsiteY75" fmla="*/ 2218782 h 2880840"/>
                <a:gd name="connsiteX76" fmla="*/ 2783887 w 4158822"/>
                <a:gd name="connsiteY76" fmla="*/ 2214510 h 2880840"/>
                <a:gd name="connsiteX77" fmla="*/ 2783887 w 4158822"/>
                <a:gd name="connsiteY77" fmla="*/ 2208579 h 2880840"/>
                <a:gd name="connsiteX78" fmla="*/ 2781846 w 4158822"/>
                <a:gd name="connsiteY78" fmla="*/ 2218782 h 2880840"/>
                <a:gd name="connsiteX79" fmla="*/ 2781052 w 4158822"/>
                <a:gd name="connsiteY79" fmla="*/ 2220442 h 2880840"/>
                <a:gd name="connsiteX80" fmla="*/ 2774160 w 4158822"/>
                <a:gd name="connsiteY80" fmla="*/ 2228854 h 2880840"/>
                <a:gd name="connsiteX81" fmla="*/ 2761207 w 4158822"/>
                <a:gd name="connsiteY81" fmla="*/ 2293600 h 2880840"/>
                <a:gd name="connsiteX82" fmla="*/ 2741363 w 4158822"/>
                <a:gd name="connsiteY82" fmla="*/ 2416189 h 2880840"/>
                <a:gd name="connsiteX83" fmla="*/ 2727188 w 4158822"/>
                <a:gd name="connsiteY83" fmla="*/ 2532846 h 2880840"/>
                <a:gd name="connsiteX84" fmla="*/ 2721519 w 4158822"/>
                <a:gd name="connsiteY84" fmla="*/ 2647526 h 2880840"/>
                <a:gd name="connsiteX85" fmla="*/ 2721519 w 4158822"/>
                <a:gd name="connsiteY85" fmla="*/ 2756274 h 2880840"/>
                <a:gd name="connsiteX86" fmla="*/ 2721519 w 4158822"/>
                <a:gd name="connsiteY86" fmla="*/ 2774069 h 2880840"/>
                <a:gd name="connsiteX87" fmla="*/ 2718684 w 4158822"/>
                <a:gd name="connsiteY87" fmla="*/ 2785933 h 2880840"/>
                <a:gd name="connsiteX88" fmla="*/ 2710179 w 4158822"/>
                <a:gd name="connsiteY88" fmla="*/ 2795819 h 2880840"/>
                <a:gd name="connsiteX89" fmla="*/ 2693169 w 4158822"/>
                <a:gd name="connsiteY89" fmla="*/ 2805705 h 2880840"/>
                <a:gd name="connsiteX90" fmla="*/ 2670490 w 4158822"/>
                <a:gd name="connsiteY90" fmla="*/ 2815591 h 2880840"/>
                <a:gd name="connsiteX91" fmla="*/ 2644976 w 4158822"/>
                <a:gd name="connsiteY91" fmla="*/ 2825477 h 2880840"/>
                <a:gd name="connsiteX92" fmla="*/ 2610957 w 4158822"/>
                <a:gd name="connsiteY92" fmla="*/ 2833386 h 2880840"/>
                <a:gd name="connsiteX93" fmla="*/ 2574103 w 4158822"/>
                <a:gd name="connsiteY93" fmla="*/ 2841295 h 2880840"/>
                <a:gd name="connsiteX94" fmla="*/ 2531579 w 4158822"/>
                <a:gd name="connsiteY94" fmla="*/ 2849204 h 2880840"/>
                <a:gd name="connsiteX95" fmla="*/ 2486221 w 4158822"/>
                <a:gd name="connsiteY95" fmla="*/ 2857113 h 2880840"/>
                <a:gd name="connsiteX96" fmla="*/ 2438027 w 4158822"/>
                <a:gd name="connsiteY96" fmla="*/ 2863045 h 2880840"/>
                <a:gd name="connsiteX97" fmla="*/ 2327465 w 4158822"/>
                <a:gd name="connsiteY97" fmla="*/ 2872931 h 2880840"/>
                <a:gd name="connsiteX98" fmla="*/ 2205564 w 4158822"/>
                <a:gd name="connsiteY98" fmla="*/ 2878863 h 2880840"/>
                <a:gd name="connsiteX99" fmla="*/ 2075158 w 4158822"/>
                <a:gd name="connsiteY99" fmla="*/ 2880840 h 2880840"/>
                <a:gd name="connsiteX100" fmla="*/ 1944752 w 4158822"/>
                <a:gd name="connsiteY100" fmla="*/ 2878863 h 2880840"/>
                <a:gd name="connsiteX101" fmla="*/ 1822850 w 4158822"/>
                <a:gd name="connsiteY101" fmla="*/ 2872931 h 2880840"/>
                <a:gd name="connsiteX102" fmla="*/ 1712289 w 4158822"/>
                <a:gd name="connsiteY102" fmla="*/ 2863045 h 2880840"/>
                <a:gd name="connsiteX103" fmla="*/ 1664095 w 4158822"/>
                <a:gd name="connsiteY103" fmla="*/ 2857113 h 2880840"/>
                <a:gd name="connsiteX104" fmla="*/ 1615901 w 4158822"/>
                <a:gd name="connsiteY104" fmla="*/ 2849204 h 2880840"/>
                <a:gd name="connsiteX105" fmla="*/ 1576213 w 4158822"/>
                <a:gd name="connsiteY105" fmla="*/ 2841295 h 2880840"/>
                <a:gd name="connsiteX106" fmla="*/ 1539359 w 4158822"/>
                <a:gd name="connsiteY106" fmla="*/ 2833386 h 2880840"/>
                <a:gd name="connsiteX107" fmla="*/ 1505340 w 4158822"/>
                <a:gd name="connsiteY107" fmla="*/ 2825477 h 2880840"/>
                <a:gd name="connsiteX108" fmla="*/ 1479826 w 4158822"/>
                <a:gd name="connsiteY108" fmla="*/ 2815591 h 2880840"/>
                <a:gd name="connsiteX109" fmla="*/ 1457146 w 4158822"/>
                <a:gd name="connsiteY109" fmla="*/ 2805705 h 2880840"/>
                <a:gd name="connsiteX110" fmla="*/ 1440137 w 4158822"/>
                <a:gd name="connsiteY110" fmla="*/ 2795819 h 2880840"/>
                <a:gd name="connsiteX111" fmla="*/ 1431632 w 4158822"/>
                <a:gd name="connsiteY111" fmla="*/ 2785933 h 2880840"/>
                <a:gd name="connsiteX112" fmla="*/ 1428797 w 4158822"/>
                <a:gd name="connsiteY112" fmla="*/ 2774069 h 2880840"/>
                <a:gd name="connsiteX113" fmla="*/ 1428797 w 4158822"/>
                <a:gd name="connsiteY113" fmla="*/ 2756274 h 2880840"/>
                <a:gd name="connsiteX114" fmla="*/ 1428797 w 4158822"/>
                <a:gd name="connsiteY114" fmla="*/ 2647526 h 2880840"/>
                <a:gd name="connsiteX115" fmla="*/ 1423127 w 4158822"/>
                <a:gd name="connsiteY115" fmla="*/ 2532846 h 2880840"/>
                <a:gd name="connsiteX116" fmla="*/ 1408953 w 4158822"/>
                <a:gd name="connsiteY116" fmla="*/ 2416189 h 2880840"/>
                <a:gd name="connsiteX117" fmla="*/ 1389108 w 4158822"/>
                <a:gd name="connsiteY117" fmla="*/ 2293600 h 2880840"/>
                <a:gd name="connsiteX118" fmla="*/ 1376155 w 4158822"/>
                <a:gd name="connsiteY118" fmla="*/ 2228854 h 2880840"/>
                <a:gd name="connsiteX119" fmla="*/ 1369263 w 4158822"/>
                <a:gd name="connsiteY119" fmla="*/ 2220442 h 2880840"/>
                <a:gd name="connsiteX120" fmla="*/ 1366429 w 4158822"/>
                <a:gd name="connsiteY120" fmla="*/ 2214510 h 2880840"/>
                <a:gd name="connsiteX121" fmla="*/ 1366429 w 4158822"/>
                <a:gd name="connsiteY121" fmla="*/ 2208579 h 2880840"/>
                <a:gd name="connsiteX122" fmla="*/ 1365038 w 4158822"/>
                <a:gd name="connsiteY122" fmla="*/ 2208579 h 2880840"/>
                <a:gd name="connsiteX123" fmla="*/ 1360759 w 4158822"/>
                <a:gd name="connsiteY123" fmla="*/ 2188806 h 2880840"/>
                <a:gd name="connsiteX124" fmla="*/ 1335245 w 4158822"/>
                <a:gd name="connsiteY124" fmla="*/ 2082035 h 2880840"/>
                <a:gd name="connsiteX125" fmla="*/ 1304061 w 4158822"/>
                <a:gd name="connsiteY125" fmla="*/ 1973287 h 2880840"/>
                <a:gd name="connsiteX126" fmla="*/ 1270042 w 4158822"/>
                <a:gd name="connsiteY126" fmla="*/ 1862561 h 2880840"/>
                <a:gd name="connsiteX127" fmla="*/ 1193744 w 4158822"/>
                <a:gd name="connsiteY127" fmla="*/ 1655207 h 2880840"/>
                <a:gd name="connsiteX128" fmla="*/ 1199169 w 4158822"/>
                <a:gd name="connsiteY128" fmla="*/ 1660883 h 2880840"/>
                <a:gd name="connsiteX129" fmla="*/ 1200654 w 4158822"/>
                <a:gd name="connsiteY129" fmla="*/ 1662264 h 2880840"/>
                <a:gd name="connsiteX130" fmla="*/ 1199453 w 4158822"/>
                <a:gd name="connsiteY130" fmla="*/ 1659301 h 2880840"/>
                <a:gd name="connsiteX131" fmla="*/ 1200304 w 4158822"/>
                <a:gd name="connsiteY131" fmla="*/ 1660488 h 2880840"/>
                <a:gd name="connsiteX132" fmla="*/ 1201195 w 4158822"/>
                <a:gd name="connsiteY132" fmla="*/ 1662767 h 2880840"/>
                <a:gd name="connsiteX133" fmla="*/ 1203423 w 4158822"/>
                <a:gd name="connsiteY133" fmla="*/ 1664839 h 2880840"/>
                <a:gd name="connsiteX134" fmla="*/ 1200304 w 4158822"/>
                <a:gd name="connsiteY134" fmla="*/ 1660488 h 2880840"/>
                <a:gd name="connsiteX135" fmla="*/ 1196335 w 4158822"/>
                <a:gd name="connsiteY135" fmla="*/ 1650337 h 2880840"/>
                <a:gd name="connsiteX136" fmla="*/ 1196335 w 4158822"/>
                <a:gd name="connsiteY136" fmla="*/ 1643087 h 2880840"/>
                <a:gd name="connsiteX137" fmla="*/ 1193500 w 4158822"/>
                <a:gd name="connsiteY137" fmla="*/ 1643087 h 2880840"/>
                <a:gd name="connsiteX138" fmla="*/ 1196335 w 4158822"/>
                <a:gd name="connsiteY138" fmla="*/ 1650337 h 2880840"/>
                <a:gd name="connsiteX139" fmla="*/ 1196335 w 4158822"/>
                <a:gd name="connsiteY139" fmla="*/ 1650996 h 2880840"/>
                <a:gd name="connsiteX140" fmla="*/ 1198224 w 4158822"/>
                <a:gd name="connsiteY140" fmla="*/ 1656267 h 2880840"/>
                <a:gd name="connsiteX141" fmla="*/ 1173655 w 4158822"/>
                <a:gd name="connsiteY141" fmla="*/ 1595633 h 2880840"/>
                <a:gd name="connsiteX142" fmla="*/ 1133966 w 4158822"/>
                <a:gd name="connsiteY142" fmla="*/ 1504680 h 2880840"/>
                <a:gd name="connsiteX143" fmla="*/ 1091442 w 4158822"/>
                <a:gd name="connsiteY143" fmla="*/ 1411750 h 2880840"/>
                <a:gd name="connsiteX144" fmla="*/ 1040414 w 4158822"/>
                <a:gd name="connsiteY144" fmla="*/ 1306956 h 2880840"/>
                <a:gd name="connsiteX145" fmla="*/ 983715 w 4158822"/>
                <a:gd name="connsiteY145" fmla="*/ 1204139 h 2880840"/>
                <a:gd name="connsiteX146" fmla="*/ 932894 w 4158822"/>
                <a:gd name="connsiteY146" fmla="*/ 1113214 h 2880840"/>
                <a:gd name="connsiteX147" fmla="*/ 915678 w 4158822"/>
                <a:gd name="connsiteY147" fmla="*/ 1087483 h 2880840"/>
                <a:gd name="connsiteX148" fmla="*/ 912843 w 4158822"/>
                <a:gd name="connsiteY148" fmla="*/ 1087483 h 2880840"/>
                <a:gd name="connsiteX149" fmla="*/ 864649 w 4158822"/>
                <a:gd name="connsiteY149" fmla="*/ 1002461 h 2880840"/>
                <a:gd name="connsiteX150" fmla="*/ 793777 w 4158822"/>
                <a:gd name="connsiteY150" fmla="*/ 891736 h 2880840"/>
                <a:gd name="connsiteX151" fmla="*/ 722904 w 4158822"/>
                <a:gd name="connsiteY151" fmla="*/ 784965 h 2880840"/>
                <a:gd name="connsiteX152" fmla="*/ 646361 w 4158822"/>
                <a:gd name="connsiteY152" fmla="*/ 682149 h 2880840"/>
                <a:gd name="connsiteX153" fmla="*/ 569818 w 4158822"/>
                <a:gd name="connsiteY153" fmla="*/ 583287 h 2880840"/>
                <a:gd name="connsiteX154" fmla="*/ 515092 w 4158822"/>
                <a:gd name="connsiteY154" fmla="*/ 512674 h 2880840"/>
                <a:gd name="connsiteX155" fmla="*/ 470596 w 4158822"/>
                <a:gd name="connsiteY155" fmla="*/ 462674 h 2880840"/>
                <a:gd name="connsiteX156" fmla="*/ 416732 w 4158822"/>
                <a:gd name="connsiteY156" fmla="*/ 401379 h 2880840"/>
                <a:gd name="connsiteX157" fmla="*/ 362869 w 4158822"/>
                <a:gd name="connsiteY157" fmla="*/ 342062 h 2880840"/>
                <a:gd name="connsiteX158" fmla="*/ 309006 w 4158822"/>
                <a:gd name="connsiteY158" fmla="*/ 282745 h 2880840"/>
                <a:gd name="connsiteX159" fmla="*/ 252307 w 4158822"/>
                <a:gd name="connsiteY159" fmla="*/ 227382 h 2880840"/>
                <a:gd name="connsiteX160" fmla="*/ 195609 w 4158822"/>
                <a:gd name="connsiteY160" fmla="*/ 172020 h 2880840"/>
                <a:gd name="connsiteX161" fmla="*/ 141746 w 4158822"/>
                <a:gd name="connsiteY161" fmla="*/ 120611 h 2880840"/>
                <a:gd name="connsiteX162" fmla="*/ 85047 w 4158822"/>
                <a:gd name="connsiteY162" fmla="*/ 69203 h 2880840"/>
                <a:gd name="connsiteX163" fmla="*/ 28349 w 4158822"/>
                <a:gd name="connsiteY163" fmla="*/ 21749 h 2880840"/>
                <a:gd name="connsiteX164" fmla="*/ 0 w 4158822"/>
                <a:gd name="connsiteY164" fmla="*/ 0 h 2880840"/>
                <a:gd name="connsiteX165" fmla="*/ 39689 w 4158822"/>
                <a:gd name="connsiteY165" fmla="*/ 15818 h 2880840"/>
                <a:gd name="connsiteX166" fmla="*/ 96387 w 4158822"/>
                <a:gd name="connsiteY166" fmla="*/ 31636 h 2880840"/>
                <a:gd name="connsiteX167" fmla="*/ 164425 w 4158822"/>
                <a:gd name="connsiteY167" fmla="*/ 47453 h 2880840"/>
                <a:gd name="connsiteX168" fmla="*/ 246637 w 4158822"/>
                <a:gd name="connsiteY168" fmla="*/ 61294 h 2880840"/>
                <a:gd name="connsiteX169" fmla="*/ 337355 w 4158822"/>
                <a:gd name="connsiteY169" fmla="*/ 75135 h 2880840"/>
                <a:gd name="connsiteX170" fmla="*/ 439412 w 4158822"/>
                <a:gd name="connsiteY170" fmla="*/ 88976 h 2880840"/>
                <a:gd name="connsiteX171" fmla="*/ 549974 w 4158822"/>
                <a:gd name="connsiteY171" fmla="*/ 100839 h 2880840"/>
                <a:gd name="connsiteX172" fmla="*/ 671875 w 4158822"/>
                <a:gd name="connsiteY172" fmla="*/ 112702 h 2880840"/>
                <a:gd name="connsiteX173" fmla="*/ 802281 w 4158822"/>
                <a:gd name="connsiteY173" fmla="*/ 124566 h 2880840"/>
                <a:gd name="connsiteX174" fmla="*/ 938357 w 4158822"/>
                <a:gd name="connsiteY174" fmla="*/ 132475 h 2880840"/>
                <a:gd name="connsiteX175" fmla="*/ 1082938 w 4158822"/>
                <a:gd name="connsiteY175" fmla="*/ 142361 h 2880840"/>
                <a:gd name="connsiteX176" fmla="*/ 1236024 w 4158822"/>
                <a:gd name="connsiteY176" fmla="*/ 148293 h 2880840"/>
                <a:gd name="connsiteX177" fmla="*/ 1394779 w 4158822"/>
                <a:gd name="connsiteY177" fmla="*/ 154224 h 2880840"/>
                <a:gd name="connsiteX178" fmla="*/ 1559204 w 4158822"/>
                <a:gd name="connsiteY178" fmla="*/ 160156 h 2880840"/>
                <a:gd name="connsiteX179" fmla="*/ 1729299 w 4158822"/>
                <a:gd name="connsiteY179" fmla="*/ 164111 h 2880840"/>
                <a:gd name="connsiteX180" fmla="*/ 1902229 w 4158822"/>
                <a:gd name="connsiteY180" fmla="*/ 166088 h 2880840"/>
                <a:gd name="connsiteX181" fmla="*/ 2080829 w 4158822"/>
                <a:gd name="connsiteY181" fmla="*/ 166088 h 2880840"/>
                <a:gd name="connsiteX182" fmla="*/ 2256593 w 4158822"/>
                <a:gd name="connsiteY182" fmla="*/ 166088 h 2880840"/>
                <a:gd name="connsiteX183" fmla="*/ 2432358 w 4158822"/>
                <a:gd name="connsiteY183" fmla="*/ 164111 h 2880840"/>
                <a:gd name="connsiteX184" fmla="*/ 2599618 w 4158822"/>
                <a:gd name="connsiteY184" fmla="*/ 160156 h 2880840"/>
                <a:gd name="connsiteX185" fmla="*/ 2764043 w 4158822"/>
                <a:gd name="connsiteY185" fmla="*/ 154224 h 2880840"/>
                <a:gd name="connsiteX186" fmla="*/ 2922799 w 4158822"/>
                <a:gd name="connsiteY186" fmla="*/ 148293 h 2880840"/>
                <a:gd name="connsiteX187" fmla="*/ 3075884 w 4158822"/>
                <a:gd name="connsiteY187" fmla="*/ 142361 h 2880840"/>
                <a:gd name="connsiteX188" fmla="*/ 3220465 w 4158822"/>
                <a:gd name="connsiteY188" fmla="*/ 132475 h 2880840"/>
                <a:gd name="connsiteX189" fmla="*/ 3359376 w 4158822"/>
                <a:gd name="connsiteY189" fmla="*/ 124566 h 2880840"/>
                <a:gd name="connsiteX190" fmla="*/ 3486947 w 4158822"/>
                <a:gd name="connsiteY190" fmla="*/ 112702 h 2880840"/>
                <a:gd name="connsiteX191" fmla="*/ 3608848 w 4158822"/>
                <a:gd name="connsiteY191" fmla="*/ 100839 h 2880840"/>
                <a:gd name="connsiteX192" fmla="*/ 3719410 w 4158822"/>
                <a:gd name="connsiteY192" fmla="*/ 88976 h 2880840"/>
                <a:gd name="connsiteX193" fmla="*/ 3821467 w 4158822"/>
                <a:gd name="connsiteY193" fmla="*/ 75135 h 2880840"/>
                <a:gd name="connsiteX194" fmla="*/ 3915019 w 4158822"/>
                <a:gd name="connsiteY194" fmla="*/ 61295 h 2880840"/>
                <a:gd name="connsiteX195" fmla="*/ 3994397 w 4158822"/>
                <a:gd name="connsiteY195" fmla="*/ 47454 h 2880840"/>
                <a:gd name="connsiteX196" fmla="*/ 4062435 w 4158822"/>
                <a:gd name="connsiteY196" fmla="*/ 31636 h 2880840"/>
                <a:gd name="connsiteX197" fmla="*/ 4119133 w 4158822"/>
                <a:gd name="connsiteY197" fmla="*/ 15818 h 2880840"/>
                <a:gd name="connsiteX198" fmla="*/ 4158822 w 4158822"/>
                <a:gd name="connsiteY198"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735685 w 4158822"/>
                <a:gd name="connsiteY13" fmla="*/ 2254059 h 2880840"/>
                <a:gd name="connsiteX14" fmla="*/ 2727189 w 4158822"/>
                <a:gd name="connsiteY14" fmla="*/ 2258010 h 2880840"/>
                <a:gd name="connsiteX15" fmla="*/ 2716563 w 4158822"/>
                <a:gd name="connsiteY15" fmla="*/ 2262457 h 2880840"/>
                <a:gd name="connsiteX16" fmla="*/ 2724353 w 4158822"/>
                <a:gd name="connsiteY16" fmla="*/ 2259987 h 2880840"/>
                <a:gd name="connsiteX17" fmla="*/ 2735685 w 4158822"/>
                <a:gd name="connsiteY17" fmla="*/ 2254059 h 2880840"/>
                <a:gd name="connsiteX18" fmla="*/ 2952092 w 4158822"/>
                <a:gd name="connsiteY18" fmla="*/ 1656270 h 2880840"/>
                <a:gd name="connsiteX19" fmla="*/ 2951148 w 4158822"/>
                <a:gd name="connsiteY19" fmla="*/ 1658905 h 2880840"/>
                <a:gd name="connsiteX20" fmla="*/ 2950864 w 4158822"/>
                <a:gd name="connsiteY20" fmla="*/ 1659301 h 2880840"/>
                <a:gd name="connsiteX21" fmla="*/ 2952092 w 4158822"/>
                <a:gd name="connsiteY21" fmla="*/ 1656270 h 2880840"/>
                <a:gd name="connsiteX22" fmla="*/ 2962487 w 4158822"/>
                <a:gd name="connsiteY22" fmla="*/ 1639133 h 2880840"/>
                <a:gd name="connsiteX23" fmla="*/ 2959652 w 4158822"/>
                <a:gd name="connsiteY23" fmla="*/ 1647042 h 2880840"/>
                <a:gd name="connsiteX24" fmla="*/ 2956817 w 4158822"/>
                <a:gd name="connsiteY24" fmla="*/ 1654951 h 2880840"/>
                <a:gd name="connsiteX25" fmla="*/ 2956572 w 4158822"/>
                <a:gd name="connsiteY25" fmla="*/ 1655207 h 2880840"/>
                <a:gd name="connsiteX26" fmla="*/ 2962487 w 4158822"/>
                <a:gd name="connsiteY26" fmla="*/ 1639133 h 2880840"/>
                <a:gd name="connsiteX27" fmla="*/ 4158822 w 4158822"/>
                <a:gd name="connsiteY27" fmla="*/ 0 h 2880840"/>
                <a:gd name="connsiteX28" fmla="*/ 4133308 w 4158822"/>
                <a:gd name="connsiteY28" fmla="*/ 21750 h 2880840"/>
                <a:gd name="connsiteX29" fmla="*/ 4076609 w 4158822"/>
                <a:gd name="connsiteY29" fmla="*/ 69204 h 2880840"/>
                <a:gd name="connsiteX30" fmla="*/ 4019911 w 4158822"/>
                <a:gd name="connsiteY30" fmla="*/ 120612 h 2880840"/>
                <a:gd name="connsiteX31" fmla="*/ 3963213 w 4158822"/>
                <a:gd name="connsiteY31" fmla="*/ 172020 h 2880840"/>
                <a:gd name="connsiteX32" fmla="*/ 3906515 w 4158822"/>
                <a:gd name="connsiteY32" fmla="*/ 227383 h 2880840"/>
                <a:gd name="connsiteX33" fmla="*/ 3852651 w 4158822"/>
                <a:gd name="connsiteY33" fmla="*/ 282745 h 2880840"/>
                <a:gd name="connsiteX34" fmla="*/ 3795953 w 4158822"/>
                <a:gd name="connsiteY34" fmla="*/ 342063 h 2880840"/>
                <a:gd name="connsiteX35" fmla="*/ 3742089 w 4158822"/>
                <a:gd name="connsiteY35" fmla="*/ 401380 h 2880840"/>
                <a:gd name="connsiteX36" fmla="*/ 3688226 w 4158822"/>
                <a:gd name="connsiteY36" fmla="*/ 462674 h 2880840"/>
                <a:gd name="connsiteX37" fmla="*/ 3642867 w 4158822"/>
                <a:gd name="connsiteY37" fmla="*/ 520014 h 2880840"/>
                <a:gd name="connsiteX38" fmla="*/ 3608848 w 4158822"/>
                <a:gd name="connsiteY38" fmla="*/ 557582 h 2880840"/>
                <a:gd name="connsiteX39" fmla="*/ 3595675 w 4158822"/>
                <a:gd name="connsiteY39" fmla="*/ 563707 h 2880840"/>
                <a:gd name="connsiteX40" fmla="*/ 3580500 w 4158822"/>
                <a:gd name="connsiteY40" fmla="*/ 583287 h 2880840"/>
                <a:gd name="connsiteX41" fmla="*/ 3503957 w 4158822"/>
                <a:gd name="connsiteY41" fmla="*/ 682149 h 2880840"/>
                <a:gd name="connsiteX42" fmla="*/ 3427414 w 4158822"/>
                <a:gd name="connsiteY42" fmla="*/ 784965 h 2880840"/>
                <a:gd name="connsiteX43" fmla="*/ 3356541 w 4158822"/>
                <a:gd name="connsiteY43" fmla="*/ 891736 h 2880840"/>
                <a:gd name="connsiteX44" fmla="*/ 3285668 w 4158822"/>
                <a:gd name="connsiteY44" fmla="*/ 1002461 h 2880840"/>
                <a:gd name="connsiteX45" fmla="*/ 3237475 w 4158822"/>
                <a:gd name="connsiteY45" fmla="*/ 1087483 h 2880840"/>
                <a:gd name="connsiteX46" fmla="*/ 3234640 w 4158822"/>
                <a:gd name="connsiteY46" fmla="*/ 1087483 h 2880840"/>
                <a:gd name="connsiteX47" fmla="*/ 3217417 w 4158822"/>
                <a:gd name="connsiteY47" fmla="*/ 1113223 h 2880840"/>
                <a:gd name="connsiteX48" fmla="*/ 3166601 w 4158822"/>
                <a:gd name="connsiteY48" fmla="*/ 1204139 h 2880840"/>
                <a:gd name="connsiteX49" fmla="*/ 3109903 w 4158822"/>
                <a:gd name="connsiteY49" fmla="*/ 1306956 h 2880840"/>
                <a:gd name="connsiteX50" fmla="*/ 3058874 w 4158822"/>
                <a:gd name="connsiteY50" fmla="*/ 1411750 h 2880840"/>
                <a:gd name="connsiteX51" fmla="*/ 3016351 w 4158822"/>
                <a:gd name="connsiteY51" fmla="*/ 1504680 h 2880840"/>
                <a:gd name="connsiteX52" fmla="*/ 2976662 w 4158822"/>
                <a:gd name="connsiteY52" fmla="*/ 1595633 h 2880840"/>
                <a:gd name="connsiteX53" fmla="*/ 2952092 w 4158822"/>
                <a:gd name="connsiteY53" fmla="*/ 1656270 h 2880840"/>
                <a:gd name="connsiteX54" fmla="*/ 2953982 w 4158822"/>
                <a:gd name="connsiteY54" fmla="*/ 1650996 h 2880840"/>
                <a:gd name="connsiteX55" fmla="*/ 2953982 w 4158822"/>
                <a:gd name="connsiteY55" fmla="*/ 1650337 h 2880840"/>
                <a:gd name="connsiteX56" fmla="*/ 2956817 w 4158822"/>
                <a:gd name="connsiteY56" fmla="*/ 1643087 h 2880840"/>
                <a:gd name="connsiteX57" fmla="*/ 2953982 w 4158822"/>
                <a:gd name="connsiteY57" fmla="*/ 1643087 h 2880840"/>
                <a:gd name="connsiteX58" fmla="*/ 2953982 w 4158822"/>
                <a:gd name="connsiteY58" fmla="*/ 1650337 h 2880840"/>
                <a:gd name="connsiteX59" fmla="*/ 2950013 w 4158822"/>
                <a:gd name="connsiteY59" fmla="*/ 1660487 h 2880840"/>
                <a:gd name="connsiteX60" fmla="*/ 2946896 w 4158822"/>
                <a:gd name="connsiteY60" fmla="*/ 1664836 h 2880840"/>
                <a:gd name="connsiteX61" fmla="*/ 2949123 w 4158822"/>
                <a:gd name="connsiteY61" fmla="*/ 1662766 h 2880840"/>
                <a:gd name="connsiteX62" fmla="*/ 2950013 w 4158822"/>
                <a:gd name="connsiteY62" fmla="*/ 1660487 h 2880840"/>
                <a:gd name="connsiteX63" fmla="*/ 2950864 w 4158822"/>
                <a:gd name="connsiteY63" fmla="*/ 1659301 h 2880840"/>
                <a:gd name="connsiteX64" fmla="*/ 2949664 w 4158822"/>
                <a:gd name="connsiteY64" fmla="*/ 1662262 h 2880840"/>
                <a:gd name="connsiteX65" fmla="*/ 2951147 w 4158822"/>
                <a:gd name="connsiteY65" fmla="*/ 1660883 h 2880840"/>
                <a:gd name="connsiteX66" fmla="*/ 2956572 w 4158822"/>
                <a:gd name="connsiteY66" fmla="*/ 1655207 h 2880840"/>
                <a:gd name="connsiteX67" fmla="*/ 2880274 w 4158822"/>
                <a:gd name="connsiteY67" fmla="*/ 1862561 h 2880840"/>
                <a:gd name="connsiteX68" fmla="*/ 2843420 w 4158822"/>
                <a:gd name="connsiteY68" fmla="*/ 1973287 h 2880840"/>
                <a:gd name="connsiteX69" fmla="*/ 2815071 w 4158822"/>
                <a:gd name="connsiteY69" fmla="*/ 2082035 h 2880840"/>
                <a:gd name="connsiteX70" fmla="*/ 2789557 w 4158822"/>
                <a:gd name="connsiteY70" fmla="*/ 2188806 h 2880840"/>
                <a:gd name="connsiteX71" fmla="*/ 2766878 w 4158822"/>
                <a:gd name="connsiteY71" fmla="*/ 2293600 h 2880840"/>
                <a:gd name="connsiteX72" fmla="*/ 2781846 w 4158822"/>
                <a:gd name="connsiteY72" fmla="*/ 2218782 h 2880840"/>
                <a:gd name="connsiteX73" fmla="*/ 2783887 w 4158822"/>
                <a:gd name="connsiteY73" fmla="*/ 2214510 h 2880840"/>
                <a:gd name="connsiteX74" fmla="*/ 2783887 w 4158822"/>
                <a:gd name="connsiteY74" fmla="*/ 2208579 h 2880840"/>
                <a:gd name="connsiteX75" fmla="*/ 2781846 w 4158822"/>
                <a:gd name="connsiteY75" fmla="*/ 2218782 h 2880840"/>
                <a:gd name="connsiteX76" fmla="*/ 2781052 w 4158822"/>
                <a:gd name="connsiteY76" fmla="*/ 2220442 h 2880840"/>
                <a:gd name="connsiteX77" fmla="*/ 2774160 w 4158822"/>
                <a:gd name="connsiteY77" fmla="*/ 2228854 h 2880840"/>
                <a:gd name="connsiteX78" fmla="*/ 2761207 w 4158822"/>
                <a:gd name="connsiteY78" fmla="*/ 2293600 h 2880840"/>
                <a:gd name="connsiteX79" fmla="*/ 2741363 w 4158822"/>
                <a:gd name="connsiteY79" fmla="*/ 2416189 h 2880840"/>
                <a:gd name="connsiteX80" fmla="*/ 2727188 w 4158822"/>
                <a:gd name="connsiteY80" fmla="*/ 2532846 h 2880840"/>
                <a:gd name="connsiteX81" fmla="*/ 2721519 w 4158822"/>
                <a:gd name="connsiteY81" fmla="*/ 2647526 h 2880840"/>
                <a:gd name="connsiteX82" fmla="*/ 2721519 w 4158822"/>
                <a:gd name="connsiteY82" fmla="*/ 2756274 h 2880840"/>
                <a:gd name="connsiteX83" fmla="*/ 2721519 w 4158822"/>
                <a:gd name="connsiteY83" fmla="*/ 2774069 h 2880840"/>
                <a:gd name="connsiteX84" fmla="*/ 2718684 w 4158822"/>
                <a:gd name="connsiteY84" fmla="*/ 2785933 h 2880840"/>
                <a:gd name="connsiteX85" fmla="*/ 2710179 w 4158822"/>
                <a:gd name="connsiteY85" fmla="*/ 2795819 h 2880840"/>
                <a:gd name="connsiteX86" fmla="*/ 2693169 w 4158822"/>
                <a:gd name="connsiteY86" fmla="*/ 2805705 h 2880840"/>
                <a:gd name="connsiteX87" fmla="*/ 2670490 w 4158822"/>
                <a:gd name="connsiteY87" fmla="*/ 2815591 h 2880840"/>
                <a:gd name="connsiteX88" fmla="*/ 2644976 w 4158822"/>
                <a:gd name="connsiteY88" fmla="*/ 2825477 h 2880840"/>
                <a:gd name="connsiteX89" fmla="*/ 2610957 w 4158822"/>
                <a:gd name="connsiteY89" fmla="*/ 2833386 h 2880840"/>
                <a:gd name="connsiteX90" fmla="*/ 2574103 w 4158822"/>
                <a:gd name="connsiteY90" fmla="*/ 2841295 h 2880840"/>
                <a:gd name="connsiteX91" fmla="*/ 2531579 w 4158822"/>
                <a:gd name="connsiteY91" fmla="*/ 2849204 h 2880840"/>
                <a:gd name="connsiteX92" fmla="*/ 2486221 w 4158822"/>
                <a:gd name="connsiteY92" fmla="*/ 2857113 h 2880840"/>
                <a:gd name="connsiteX93" fmla="*/ 2438027 w 4158822"/>
                <a:gd name="connsiteY93" fmla="*/ 2863045 h 2880840"/>
                <a:gd name="connsiteX94" fmla="*/ 2327465 w 4158822"/>
                <a:gd name="connsiteY94" fmla="*/ 2872931 h 2880840"/>
                <a:gd name="connsiteX95" fmla="*/ 2205564 w 4158822"/>
                <a:gd name="connsiteY95" fmla="*/ 2878863 h 2880840"/>
                <a:gd name="connsiteX96" fmla="*/ 2075158 w 4158822"/>
                <a:gd name="connsiteY96" fmla="*/ 2880840 h 2880840"/>
                <a:gd name="connsiteX97" fmla="*/ 1944752 w 4158822"/>
                <a:gd name="connsiteY97" fmla="*/ 2878863 h 2880840"/>
                <a:gd name="connsiteX98" fmla="*/ 1822850 w 4158822"/>
                <a:gd name="connsiteY98" fmla="*/ 2872931 h 2880840"/>
                <a:gd name="connsiteX99" fmla="*/ 1712289 w 4158822"/>
                <a:gd name="connsiteY99" fmla="*/ 2863045 h 2880840"/>
                <a:gd name="connsiteX100" fmla="*/ 1664095 w 4158822"/>
                <a:gd name="connsiteY100" fmla="*/ 2857113 h 2880840"/>
                <a:gd name="connsiteX101" fmla="*/ 1615901 w 4158822"/>
                <a:gd name="connsiteY101" fmla="*/ 2849204 h 2880840"/>
                <a:gd name="connsiteX102" fmla="*/ 1576213 w 4158822"/>
                <a:gd name="connsiteY102" fmla="*/ 2841295 h 2880840"/>
                <a:gd name="connsiteX103" fmla="*/ 1539359 w 4158822"/>
                <a:gd name="connsiteY103" fmla="*/ 2833386 h 2880840"/>
                <a:gd name="connsiteX104" fmla="*/ 1505340 w 4158822"/>
                <a:gd name="connsiteY104" fmla="*/ 2825477 h 2880840"/>
                <a:gd name="connsiteX105" fmla="*/ 1479826 w 4158822"/>
                <a:gd name="connsiteY105" fmla="*/ 2815591 h 2880840"/>
                <a:gd name="connsiteX106" fmla="*/ 1457146 w 4158822"/>
                <a:gd name="connsiteY106" fmla="*/ 2805705 h 2880840"/>
                <a:gd name="connsiteX107" fmla="*/ 1440137 w 4158822"/>
                <a:gd name="connsiteY107" fmla="*/ 2795819 h 2880840"/>
                <a:gd name="connsiteX108" fmla="*/ 1431632 w 4158822"/>
                <a:gd name="connsiteY108" fmla="*/ 2785933 h 2880840"/>
                <a:gd name="connsiteX109" fmla="*/ 1428797 w 4158822"/>
                <a:gd name="connsiteY109" fmla="*/ 2774069 h 2880840"/>
                <a:gd name="connsiteX110" fmla="*/ 1428797 w 4158822"/>
                <a:gd name="connsiteY110" fmla="*/ 2756274 h 2880840"/>
                <a:gd name="connsiteX111" fmla="*/ 1428797 w 4158822"/>
                <a:gd name="connsiteY111" fmla="*/ 2647526 h 2880840"/>
                <a:gd name="connsiteX112" fmla="*/ 1423127 w 4158822"/>
                <a:gd name="connsiteY112" fmla="*/ 2532846 h 2880840"/>
                <a:gd name="connsiteX113" fmla="*/ 1408953 w 4158822"/>
                <a:gd name="connsiteY113" fmla="*/ 2416189 h 2880840"/>
                <a:gd name="connsiteX114" fmla="*/ 1389108 w 4158822"/>
                <a:gd name="connsiteY114" fmla="*/ 2293600 h 2880840"/>
                <a:gd name="connsiteX115" fmla="*/ 1376155 w 4158822"/>
                <a:gd name="connsiteY115" fmla="*/ 2228854 h 2880840"/>
                <a:gd name="connsiteX116" fmla="*/ 1369263 w 4158822"/>
                <a:gd name="connsiteY116" fmla="*/ 2220442 h 2880840"/>
                <a:gd name="connsiteX117" fmla="*/ 1366429 w 4158822"/>
                <a:gd name="connsiteY117" fmla="*/ 2214510 h 2880840"/>
                <a:gd name="connsiteX118" fmla="*/ 1366429 w 4158822"/>
                <a:gd name="connsiteY118" fmla="*/ 2208579 h 2880840"/>
                <a:gd name="connsiteX119" fmla="*/ 1365038 w 4158822"/>
                <a:gd name="connsiteY119" fmla="*/ 2208579 h 2880840"/>
                <a:gd name="connsiteX120" fmla="*/ 1360759 w 4158822"/>
                <a:gd name="connsiteY120" fmla="*/ 2188806 h 2880840"/>
                <a:gd name="connsiteX121" fmla="*/ 1335245 w 4158822"/>
                <a:gd name="connsiteY121" fmla="*/ 2082035 h 2880840"/>
                <a:gd name="connsiteX122" fmla="*/ 1304061 w 4158822"/>
                <a:gd name="connsiteY122" fmla="*/ 1973287 h 2880840"/>
                <a:gd name="connsiteX123" fmla="*/ 1270042 w 4158822"/>
                <a:gd name="connsiteY123" fmla="*/ 1862561 h 2880840"/>
                <a:gd name="connsiteX124" fmla="*/ 1193744 w 4158822"/>
                <a:gd name="connsiteY124" fmla="*/ 1655207 h 2880840"/>
                <a:gd name="connsiteX125" fmla="*/ 1199169 w 4158822"/>
                <a:gd name="connsiteY125" fmla="*/ 1660883 h 2880840"/>
                <a:gd name="connsiteX126" fmla="*/ 1200654 w 4158822"/>
                <a:gd name="connsiteY126" fmla="*/ 1662264 h 2880840"/>
                <a:gd name="connsiteX127" fmla="*/ 1199453 w 4158822"/>
                <a:gd name="connsiteY127" fmla="*/ 1659301 h 2880840"/>
                <a:gd name="connsiteX128" fmla="*/ 1200304 w 4158822"/>
                <a:gd name="connsiteY128" fmla="*/ 1660488 h 2880840"/>
                <a:gd name="connsiteX129" fmla="*/ 1201195 w 4158822"/>
                <a:gd name="connsiteY129" fmla="*/ 1662767 h 2880840"/>
                <a:gd name="connsiteX130" fmla="*/ 1203423 w 4158822"/>
                <a:gd name="connsiteY130" fmla="*/ 1664839 h 2880840"/>
                <a:gd name="connsiteX131" fmla="*/ 1200304 w 4158822"/>
                <a:gd name="connsiteY131" fmla="*/ 1660488 h 2880840"/>
                <a:gd name="connsiteX132" fmla="*/ 1196335 w 4158822"/>
                <a:gd name="connsiteY132" fmla="*/ 1650337 h 2880840"/>
                <a:gd name="connsiteX133" fmla="*/ 1196335 w 4158822"/>
                <a:gd name="connsiteY133" fmla="*/ 1643087 h 2880840"/>
                <a:gd name="connsiteX134" fmla="*/ 1193500 w 4158822"/>
                <a:gd name="connsiteY134" fmla="*/ 1643087 h 2880840"/>
                <a:gd name="connsiteX135" fmla="*/ 1196335 w 4158822"/>
                <a:gd name="connsiteY135" fmla="*/ 1650337 h 2880840"/>
                <a:gd name="connsiteX136" fmla="*/ 1196335 w 4158822"/>
                <a:gd name="connsiteY136" fmla="*/ 1650996 h 2880840"/>
                <a:gd name="connsiteX137" fmla="*/ 1198224 w 4158822"/>
                <a:gd name="connsiteY137" fmla="*/ 1656267 h 2880840"/>
                <a:gd name="connsiteX138" fmla="*/ 1173655 w 4158822"/>
                <a:gd name="connsiteY138" fmla="*/ 1595633 h 2880840"/>
                <a:gd name="connsiteX139" fmla="*/ 1133966 w 4158822"/>
                <a:gd name="connsiteY139" fmla="*/ 1504680 h 2880840"/>
                <a:gd name="connsiteX140" fmla="*/ 1091442 w 4158822"/>
                <a:gd name="connsiteY140" fmla="*/ 1411750 h 2880840"/>
                <a:gd name="connsiteX141" fmla="*/ 1040414 w 4158822"/>
                <a:gd name="connsiteY141" fmla="*/ 1306956 h 2880840"/>
                <a:gd name="connsiteX142" fmla="*/ 983715 w 4158822"/>
                <a:gd name="connsiteY142" fmla="*/ 1204139 h 2880840"/>
                <a:gd name="connsiteX143" fmla="*/ 932894 w 4158822"/>
                <a:gd name="connsiteY143" fmla="*/ 1113214 h 2880840"/>
                <a:gd name="connsiteX144" fmla="*/ 915678 w 4158822"/>
                <a:gd name="connsiteY144" fmla="*/ 1087483 h 2880840"/>
                <a:gd name="connsiteX145" fmla="*/ 912843 w 4158822"/>
                <a:gd name="connsiteY145" fmla="*/ 1087483 h 2880840"/>
                <a:gd name="connsiteX146" fmla="*/ 864649 w 4158822"/>
                <a:gd name="connsiteY146" fmla="*/ 1002461 h 2880840"/>
                <a:gd name="connsiteX147" fmla="*/ 793777 w 4158822"/>
                <a:gd name="connsiteY147" fmla="*/ 891736 h 2880840"/>
                <a:gd name="connsiteX148" fmla="*/ 722904 w 4158822"/>
                <a:gd name="connsiteY148" fmla="*/ 784965 h 2880840"/>
                <a:gd name="connsiteX149" fmla="*/ 646361 w 4158822"/>
                <a:gd name="connsiteY149" fmla="*/ 682149 h 2880840"/>
                <a:gd name="connsiteX150" fmla="*/ 569818 w 4158822"/>
                <a:gd name="connsiteY150" fmla="*/ 583287 h 2880840"/>
                <a:gd name="connsiteX151" fmla="*/ 515092 w 4158822"/>
                <a:gd name="connsiteY151" fmla="*/ 512674 h 2880840"/>
                <a:gd name="connsiteX152" fmla="*/ 470596 w 4158822"/>
                <a:gd name="connsiteY152" fmla="*/ 462674 h 2880840"/>
                <a:gd name="connsiteX153" fmla="*/ 416732 w 4158822"/>
                <a:gd name="connsiteY153" fmla="*/ 401379 h 2880840"/>
                <a:gd name="connsiteX154" fmla="*/ 362869 w 4158822"/>
                <a:gd name="connsiteY154" fmla="*/ 342062 h 2880840"/>
                <a:gd name="connsiteX155" fmla="*/ 309006 w 4158822"/>
                <a:gd name="connsiteY155" fmla="*/ 282745 h 2880840"/>
                <a:gd name="connsiteX156" fmla="*/ 252307 w 4158822"/>
                <a:gd name="connsiteY156" fmla="*/ 227382 h 2880840"/>
                <a:gd name="connsiteX157" fmla="*/ 195609 w 4158822"/>
                <a:gd name="connsiteY157" fmla="*/ 172020 h 2880840"/>
                <a:gd name="connsiteX158" fmla="*/ 141746 w 4158822"/>
                <a:gd name="connsiteY158" fmla="*/ 120611 h 2880840"/>
                <a:gd name="connsiteX159" fmla="*/ 85047 w 4158822"/>
                <a:gd name="connsiteY159" fmla="*/ 69203 h 2880840"/>
                <a:gd name="connsiteX160" fmla="*/ 28349 w 4158822"/>
                <a:gd name="connsiteY160" fmla="*/ 21749 h 2880840"/>
                <a:gd name="connsiteX161" fmla="*/ 0 w 4158822"/>
                <a:gd name="connsiteY161" fmla="*/ 0 h 2880840"/>
                <a:gd name="connsiteX162" fmla="*/ 39689 w 4158822"/>
                <a:gd name="connsiteY162" fmla="*/ 15818 h 2880840"/>
                <a:gd name="connsiteX163" fmla="*/ 96387 w 4158822"/>
                <a:gd name="connsiteY163" fmla="*/ 31636 h 2880840"/>
                <a:gd name="connsiteX164" fmla="*/ 164425 w 4158822"/>
                <a:gd name="connsiteY164" fmla="*/ 47453 h 2880840"/>
                <a:gd name="connsiteX165" fmla="*/ 246637 w 4158822"/>
                <a:gd name="connsiteY165" fmla="*/ 61294 h 2880840"/>
                <a:gd name="connsiteX166" fmla="*/ 337355 w 4158822"/>
                <a:gd name="connsiteY166" fmla="*/ 75135 h 2880840"/>
                <a:gd name="connsiteX167" fmla="*/ 439412 w 4158822"/>
                <a:gd name="connsiteY167" fmla="*/ 88976 h 2880840"/>
                <a:gd name="connsiteX168" fmla="*/ 549974 w 4158822"/>
                <a:gd name="connsiteY168" fmla="*/ 100839 h 2880840"/>
                <a:gd name="connsiteX169" fmla="*/ 671875 w 4158822"/>
                <a:gd name="connsiteY169" fmla="*/ 112702 h 2880840"/>
                <a:gd name="connsiteX170" fmla="*/ 802281 w 4158822"/>
                <a:gd name="connsiteY170" fmla="*/ 124566 h 2880840"/>
                <a:gd name="connsiteX171" fmla="*/ 938357 w 4158822"/>
                <a:gd name="connsiteY171" fmla="*/ 132475 h 2880840"/>
                <a:gd name="connsiteX172" fmla="*/ 1082938 w 4158822"/>
                <a:gd name="connsiteY172" fmla="*/ 142361 h 2880840"/>
                <a:gd name="connsiteX173" fmla="*/ 1236024 w 4158822"/>
                <a:gd name="connsiteY173" fmla="*/ 148293 h 2880840"/>
                <a:gd name="connsiteX174" fmla="*/ 1394779 w 4158822"/>
                <a:gd name="connsiteY174" fmla="*/ 154224 h 2880840"/>
                <a:gd name="connsiteX175" fmla="*/ 1559204 w 4158822"/>
                <a:gd name="connsiteY175" fmla="*/ 160156 h 2880840"/>
                <a:gd name="connsiteX176" fmla="*/ 1729299 w 4158822"/>
                <a:gd name="connsiteY176" fmla="*/ 164111 h 2880840"/>
                <a:gd name="connsiteX177" fmla="*/ 1902229 w 4158822"/>
                <a:gd name="connsiteY177" fmla="*/ 166088 h 2880840"/>
                <a:gd name="connsiteX178" fmla="*/ 2080829 w 4158822"/>
                <a:gd name="connsiteY178" fmla="*/ 166088 h 2880840"/>
                <a:gd name="connsiteX179" fmla="*/ 2256593 w 4158822"/>
                <a:gd name="connsiteY179" fmla="*/ 166088 h 2880840"/>
                <a:gd name="connsiteX180" fmla="*/ 2432358 w 4158822"/>
                <a:gd name="connsiteY180" fmla="*/ 164111 h 2880840"/>
                <a:gd name="connsiteX181" fmla="*/ 2599618 w 4158822"/>
                <a:gd name="connsiteY181" fmla="*/ 160156 h 2880840"/>
                <a:gd name="connsiteX182" fmla="*/ 2764043 w 4158822"/>
                <a:gd name="connsiteY182" fmla="*/ 154224 h 2880840"/>
                <a:gd name="connsiteX183" fmla="*/ 2922799 w 4158822"/>
                <a:gd name="connsiteY183" fmla="*/ 148293 h 2880840"/>
                <a:gd name="connsiteX184" fmla="*/ 3075884 w 4158822"/>
                <a:gd name="connsiteY184" fmla="*/ 142361 h 2880840"/>
                <a:gd name="connsiteX185" fmla="*/ 3220465 w 4158822"/>
                <a:gd name="connsiteY185" fmla="*/ 132475 h 2880840"/>
                <a:gd name="connsiteX186" fmla="*/ 3359376 w 4158822"/>
                <a:gd name="connsiteY186" fmla="*/ 124566 h 2880840"/>
                <a:gd name="connsiteX187" fmla="*/ 3486947 w 4158822"/>
                <a:gd name="connsiteY187" fmla="*/ 112702 h 2880840"/>
                <a:gd name="connsiteX188" fmla="*/ 3608848 w 4158822"/>
                <a:gd name="connsiteY188" fmla="*/ 100839 h 2880840"/>
                <a:gd name="connsiteX189" fmla="*/ 3719410 w 4158822"/>
                <a:gd name="connsiteY189" fmla="*/ 88976 h 2880840"/>
                <a:gd name="connsiteX190" fmla="*/ 3821467 w 4158822"/>
                <a:gd name="connsiteY190" fmla="*/ 75135 h 2880840"/>
                <a:gd name="connsiteX191" fmla="*/ 3915019 w 4158822"/>
                <a:gd name="connsiteY191" fmla="*/ 61295 h 2880840"/>
                <a:gd name="connsiteX192" fmla="*/ 3994397 w 4158822"/>
                <a:gd name="connsiteY192" fmla="*/ 47454 h 2880840"/>
                <a:gd name="connsiteX193" fmla="*/ 4062435 w 4158822"/>
                <a:gd name="connsiteY193" fmla="*/ 31636 h 2880840"/>
                <a:gd name="connsiteX194" fmla="*/ 4119133 w 4158822"/>
                <a:gd name="connsiteY194" fmla="*/ 15818 h 2880840"/>
                <a:gd name="connsiteX195" fmla="*/ 4158822 w 4158822"/>
                <a:gd name="connsiteY195"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724353 w 4158822"/>
                <a:gd name="connsiteY13" fmla="*/ 2259987 h 2880840"/>
                <a:gd name="connsiteX14" fmla="*/ 2727189 w 4158822"/>
                <a:gd name="connsiteY14" fmla="*/ 2258010 h 2880840"/>
                <a:gd name="connsiteX15" fmla="*/ 2716563 w 4158822"/>
                <a:gd name="connsiteY15" fmla="*/ 2262457 h 2880840"/>
                <a:gd name="connsiteX16" fmla="*/ 2724353 w 4158822"/>
                <a:gd name="connsiteY16" fmla="*/ 2259987 h 2880840"/>
                <a:gd name="connsiteX17" fmla="*/ 2952092 w 4158822"/>
                <a:gd name="connsiteY17" fmla="*/ 1656270 h 2880840"/>
                <a:gd name="connsiteX18" fmla="*/ 2951148 w 4158822"/>
                <a:gd name="connsiteY18" fmla="*/ 1658905 h 2880840"/>
                <a:gd name="connsiteX19" fmla="*/ 2950864 w 4158822"/>
                <a:gd name="connsiteY19" fmla="*/ 1659301 h 2880840"/>
                <a:gd name="connsiteX20" fmla="*/ 2952092 w 4158822"/>
                <a:gd name="connsiteY20" fmla="*/ 1656270 h 2880840"/>
                <a:gd name="connsiteX21" fmla="*/ 2962487 w 4158822"/>
                <a:gd name="connsiteY21" fmla="*/ 1639133 h 2880840"/>
                <a:gd name="connsiteX22" fmla="*/ 2959652 w 4158822"/>
                <a:gd name="connsiteY22" fmla="*/ 1647042 h 2880840"/>
                <a:gd name="connsiteX23" fmla="*/ 2956817 w 4158822"/>
                <a:gd name="connsiteY23" fmla="*/ 1654951 h 2880840"/>
                <a:gd name="connsiteX24" fmla="*/ 2956572 w 4158822"/>
                <a:gd name="connsiteY24" fmla="*/ 1655207 h 2880840"/>
                <a:gd name="connsiteX25" fmla="*/ 2962487 w 4158822"/>
                <a:gd name="connsiteY25" fmla="*/ 1639133 h 2880840"/>
                <a:gd name="connsiteX26" fmla="*/ 4158822 w 4158822"/>
                <a:gd name="connsiteY26" fmla="*/ 0 h 2880840"/>
                <a:gd name="connsiteX27" fmla="*/ 4133308 w 4158822"/>
                <a:gd name="connsiteY27" fmla="*/ 21750 h 2880840"/>
                <a:gd name="connsiteX28" fmla="*/ 4076609 w 4158822"/>
                <a:gd name="connsiteY28" fmla="*/ 69204 h 2880840"/>
                <a:gd name="connsiteX29" fmla="*/ 4019911 w 4158822"/>
                <a:gd name="connsiteY29" fmla="*/ 120612 h 2880840"/>
                <a:gd name="connsiteX30" fmla="*/ 3963213 w 4158822"/>
                <a:gd name="connsiteY30" fmla="*/ 172020 h 2880840"/>
                <a:gd name="connsiteX31" fmla="*/ 3906515 w 4158822"/>
                <a:gd name="connsiteY31" fmla="*/ 227383 h 2880840"/>
                <a:gd name="connsiteX32" fmla="*/ 3852651 w 4158822"/>
                <a:gd name="connsiteY32" fmla="*/ 282745 h 2880840"/>
                <a:gd name="connsiteX33" fmla="*/ 3795953 w 4158822"/>
                <a:gd name="connsiteY33" fmla="*/ 342063 h 2880840"/>
                <a:gd name="connsiteX34" fmla="*/ 3742089 w 4158822"/>
                <a:gd name="connsiteY34" fmla="*/ 401380 h 2880840"/>
                <a:gd name="connsiteX35" fmla="*/ 3688226 w 4158822"/>
                <a:gd name="connsiteY35" fmla="*/ 462674 h 2880840"/>
                <a:gd name="connsiteX36" fmla="*/ 3642867 w 4158822"/>
                <a:gd name="connsiteY36" fmla="*/ 520014 h 2880840"/>
                <a:gd name="connsiteX37" fmla="*/ 3608848 w 4158822"/>
                <a:gd name="connsiteY37" fmla="*/ 557582 h 2880840"/>
                <a:gd name="connsiteX38" fmla="*/ 3595675 w 4158822"/>
                <a:gd name="connsiteY38" fmla="*/ 563707 h 2880840"/>
                <a:gd name="connsiteX39" fmla="*/ 3580500 w 4158822"/>
                <a:gd name="connsiteY39" fmla="*/ 583287 h 2880840"/>
                <a:gd name="connsiteX40" fmla="*/ 3503957 w 4158822"/>
                <a:gd name="connsiteY40" fmla="*/ 682149 h 2880840"/>
                <a:gd name="connsiteX41" fmla="*/ 3427414 w 4158822"/>
                <a:gd name="connsiteY41" fmla="*/ 784965 h 2880840"/>
                <a:gd name="connsiteX42" fmla="*/ 3356541 w 4158822"/>
                <a:gd name="connsiteY42" fmla="*/ 891736 h 2880840"/>
                <a:gd name="connsiteX43" fmla="*/ 3285668 w 4158822"/>
                <a:gd name="connsiteY43" fmla="*/ 1002461 h 2880840"/>
                <a:gd name="connsiteX44" fmla="*/ 3237475 w 4158822"/>
                <a:gd name="connsiteY44" fmla="*/ 1087483 h 2880840"/>
                <a:gd name="connsiteX45" fmla="*/ 3234640 w 4158822"/>
                <a:gd name="connsiteY45" fmla="*/ 1087483 h 2880840"/>
                <a:gd name="connsiteX46" fmla="*/ 3217417 w 4158822"/>
                <a:gd name="connsiteY46" fmla="*/ 1113223 h 2880840"/>
                <a:gd name="connsiteX47" fmla="*/ 3166601 w 4158822"/>
                <a:gd name="connsiteY47" fmla="*/ 1204139 h 2880840"/>
                <a:gd name="connsiteX48" fmla="*/ 3109903 w 4158822"/>
                <a:gd name="connsiteY48" fmla="*/ 1306956 h 2880840"/>
                <a:gd name="connsiteX49" fmla="*/ 3058874 w 4158822"/>
                <a:gd name="connsiteY49" fmla="*/ 1411750 h 2880840"/>
                <a:gd name="connsiteX50" fmla="*/ 3016351 w 4158822"/>
                <a:gd name="connsiteY50" fmla="*/ 1504680 h 2880840"/>
                <a:gd name="connsiteX51" fmla="*/ 2976662 w 4158822"/>
                <a:gd name="connsiteY51" fmla="*/ 1595633 h 2880840"/>
                <a:gd name="connsiteX52" fmla="*/ 2952092 w 4158822"/>
                <a:gd name="connsiteY52" fmla="*/ 1656270 h 2880840"/>
                <a:gd name="connsiteX53" fmla="*/ 2953982 w 4158822"/>
                <a:gd name="connsiteY53" fmla="*/ 1650996 h 2880840"/>
                <a:gd name="connsiteX54" fmla="*/ 2953982 w 4158822"/>
                <a:gd name="connsiteY54" fmla="*/ 1650337 h 2880840"/>
                <a:gd name="connsiteX55" fmla="*/ 2956817 w 4158822"/>
                <a:gd name="connsiteY55" fmla="*/ 1643087 h 2880840"/>
                <a:gd name="connsiteX56" fmla="*/ 2953982 w 4158822"/>
                <a:gd name="connsiteY56" fmla="*/ 1643087 h 2880840"/>
                <a:gd name="connsiteX57" fmla="*/ 2953982 w 4158822"/>
                <a:gd name="connsiteY57" fmla="*/ 1650337 h 2880840"/>
                <a:gd name="connsiteX58" fmla="*/ 2950013 w 4158822"/>
                <a:gd name="connsiteY58" fmla="*/ 1660487 h 2880840"/>
                <a:gd name="connsiteX59" fmla="*/ 2946896 w 4158822"/>
                <a:gd name="connsiteY59" fmla="*/ 1664836 h 2880840"/>
                <a:gd name="connsiteX60" fmla="*/ 2949123 w 4158822"/>
                <a:gd name="connsiteY60" fmla="*/ 1662766 h 2880840"/>
                <a:gd name="connsiteX61" fmla="*/ 2950013 w 4158822"/>
                <a:gd name="connsiteY61" fmla="*/ 1660487 h 2880840"/>
                <a:gd name="connsiteX62" fmla="*/ 2950864 w 4158822"/>
                <a:gd name="connsiteY62" fmla="*/ 1659301 h 2880840"/>
                <a:gd name="connsiteX63" fmla="*/ 2949664 w 4158822"/>
                <a:gd name="connsiteY63" fmla="*/ 1662262 h 2880840"/>
                <a:gd name="connsiteX64" fmla="*/ 2951147 w 4158822"/>
                <a:gd name="connsiteY64" fmla="*/ 1660883 h 2880840"/>
                <a:gd name="connsiteX65" fmla="*/ 2956572 w 4158822"/>
                <a:gd name="connsiteY65" fmla="*/ 1655207 h 2880840"/>
                <a:gd name="connsiteX66" fmla="*/ 2880274 w 4158822"/>
                <a:gd name="connsiteY66" fmla="*/ 1862561 h 2880840"/>
                <a:gd name="connsiteX67" fmla="*/ 2843420 w 4158822"/>
                <a:gd name="connsiteY67" fmla="*/ 1973287 h 2880840"/>
                <a:gd name="connsiteX68" fmla="*/ 2815071 w 4158822"/>
                <a:gd name="connsiteY68" fmla="*/ 2082035 h 2880840"/>
                <a:gd name="connsiteX69" fmla="*/ 2789557 w 4158822"/>
                <a:gd name="connsiteY69" fmla="*/ 2188806 h 2880840"/>
                <a:gd name="connsiteX70" fmla="*/ 2766878 w 4158822"/>
                <a:gd name="connsiteY70" fmla="*/ 2293600 h 2880840"/>
                <a:gd name="connsiteX71" fmla="*/ 2781846 w 4158822"/>
                <a:gd name="connsiteY71" fmla="*/ 2218782 h 2880840"/>
                <a:gd name="connsiteX72" fmla="*/ 2783887 w 4158822"/>
                <a:gd name="connsiteY72" fmla="*/ 2214510 h 2880840"/>
                <a:gd name="connsiteX73" fmla="*/ 2783887 w 4158822"/>
                <a:gd name="connsiteY73" fmla="*/ 2208579 h 2880840"/>
                <a:gd name="connsiteX74" fmla="*/ 2781846 w 4158822"/>
                <a:gd name="connsiteY74" fmla="*/ 2218782 h 2880840"/>
                <a:gd name="connsiteX75" fmla="*/ 2781052 w 4158822"/>
                <a:gd name="connsiteY75" fmla="*/ 2220442 h 2880840"/>
                <a:gd name="connsiteX76" fmla="*/ 2774160 w 4158822"/>
                <a:gd name="connsiteY76" fmla="*/ 2228854 h 2880840"/>
                <a:gd name="connsiteX77" fmla="*/ 2761207 w 4158822"/>
                <a:gd name="connsiteY77" fmla="*/ 2293600 h 2880840"/>
                <a:gd name="connsiteX78" fmla="*/ 2741363 w 4158822"/>
                <a:gd name="connsiteY78" fmla="*/ 2416189 h 2880840"/>
                <a:gd name="connsiteX79" fmla="*/ 2727188 w 4158822"/>
                <a:gd name="connsiteY79" fmla="*/ 2532846 h 2880840"/>
                <a:gd name="connsiteX80" fmla="*/ 2721519 w 4158822"/>
                <a:gd name="connsiteY80" fmla="*/ 2647526 h 2880840"/>
                <a:gd name="connsiteX81" fmla="*/ 2721519 w 4158822"/>
                <a:gd name="connsiteY81" fmla="*/ 2756274 h 2880840"/>
                <a:gd name="connsiteX82" fmla="*/ 2721519 w 4158822"/>
                <a:gd name="connsiteY82" fmla="*/ 2774069 h 2880840"/>
                <a:gd name="connsiteX83" fmla="*/ 2718684 w 4158822"/>
                <a:gd name="connsiteY83" fmla="*/ 2785933 h 2880840"/>
                <a:gd name="connsiteX84" fmla="*/ 2710179 w 4158822"/>
                <a:gd name="connsiteY84" fmla="*/ 2795819 h 2880840"/>
                <a:gd name="connsiteX85" fmla="*/ 2693169 w 4158822"/>
                <a:gd name="connsiteY85" fmla="*/ 2805705 h 2880840"/>
                <a:gd name="connsiteX86" fmla="*/ 2670490 w 4158822"/>
                <a:gd name="connsiteY86" fmla="*/ 2815591 h 2880840"/>
                <a:gd name="connsiteX87" fmla="*/ 2644976 w 4158822"/>
                <a:gd name="connsiteY87" fmla="*/ 2825477 h 2880840"/>
                <a:gd name="connsiteX88" fmla="*/ 2610957 w 4158822"/>
                <a:gd name="connsiteY88" fmla="*/ 2833386 h 2880840"/>
                <a:gd name="connsiteX89" fmla="*/ 2574103 w 4158822"/>
                <a:gd name="connsiteY89" fmla="*/ 2841295 h 2880840"/>
                <a:gd name="connsiteX90" fmla="*/ 2531579 w 4158822"/>
                <a:gd name="connsiteY90" fmla="*/ 2849204 h 2880840"/>
                <a:gd name="connsiteX91" fmla="*/ 2486221 w 4158822"/>
                <a:gd name="connsiteY91" fmla="*/ 2857113 h 2880840"/>
                <a:gd name="connsiteX92" fmla="*/ 2438027 w 4158822"/>
                <a:gd name="connsiteY92" fmla="*/ 2863045 h 2880840"/>
                <a:gd name="connsiteX93" fmla="*/ 2327465 w 4158822"/>
                <a:gd name="connsiteY93" fmla="*/ 2872931 h 2880840"/>
                <a:gd name="connsiteX94" fmla="*/ 2205564 w 4158822"/>
                <a:gd name="connsiteY94" fmla="*/ 2878863 h 2880840"/>
                <a:gd name="connsiteX95" fmla="*/ 2075158 w 4158822"/>
                <a:gd name="connsiteY95" fmla="*/ 2880840 h 2880840"/>
                <a:gd name="connsiteX96" fmla="*/ 1944752 w 4158822"/>
                <a:gd name="connsiteY96" fmla="*/ 2878863 h 2880840"/>
                <a:gd name="connsiteX97" fmla="*/ 1822850 w 4158822"/>
                <a:gd name="connsiteY97" fmla="*/ 2872931 h 2880840"/>
                <a:gd name="connsiteX98" fmla="*/ 1712289 w 4158822"/>
                <a:gd name="connsiteY98" fmla="*/ 2863045 h 2880840"/>
                <a:gd name="connsiteX99" fmla="*/ 1664095 w 4158822"/>
                <a:gd name="connsiteY99" fmla="*/ 2857113 h 2880840"/>
                <a:gd name="connsiteX100" fmla="*/ 1615901 w 4158822"/>
                <a:gd name="connsiteY100" fmla="*/ 2849204 h 2880840"/>
                <a:gd name="connsiteX101" fmla="*/ 1576213 w 4158822"/>
                <a:gd name="connsiteY101" fmla="*/ 2841295 h 2880840"/>
                <a:gd name="connsiteX102" fmla="*/ 1539359 w 4158822"/>
                <a:gd name="connsiteY102" fmla="*/ 2833386 h 2880840"/>
                <a:gd name="connsiteX103" fmla="*/ 1505340 w 4158822"/>
                <a:gd name="connsiteY103" fmla="*/ 2825477 h 2880840"/>
                <a:gd name="connsiteX104" fmla="*/ 1479826 w 4158822"/>
                <a:gd name="connsiteY104" fmla="*/ 2815591 h 2880840"/>
                <a:gd name="connsiteX105" fmla="*/ 1457146 w 4158822"/>
                <a:gd name="connsiteY105" fmla="*/ 2805705 h 2880840"/>
                <a:gd name="connsiteX106" fmla="*/ 1440137 w 4158822"/>
                <a:gd name="connsiteY106" fmla="*/ 2795819 h 2880840"/>
                <a:gd name="connsiteX107" fmla="*/ 1431632 w 4158822"/>
                <a:gd name="connsiteY107" fmla="*/ 2785933 h 2880840"/>
                <a:gd name="connsiteX108" fmla="*/ 1428797 w 4158822"/>
                <a:gd name="connsiteY108" fmla="*/ 2774069 h 2880840"/>
                <a:gd name="connsiteX109" fmla="*/ 1428797 w 4158822"/>
                <a:gd name="connsiteY109" fmla="*/ 2756274 h 2880840"/>
                <a:gd name="connsiteX110" fmla="*/ 1428797 w 4158822"/>
                <a:gd name="connsiteY110" fmla="*/ 2647526 h 2880840"/>
                <a:gd name="connsiteX111" fmla="*/ 1423127 w 4158822"/>
                <a:gd name="connsiteY111" fmla="*/ 2532846 h 2880840"/>
                <a:gd name="connsiteX112" fmla="*/ 1408953 w 4158822"/>
                <a:gd name="connsiteY112" fmla="*/ 2416189 h 2880840"/>
                <a:gd name="connsiteX113" fmla="*/ 1389108 w 4158822"/>
                <a:gd name="connsiteY113" fmla="*/ 2293600 h 2880840"/>
                <a:gd name="connsiteX114" fmla="*/ 1376155 w 4158822"/>
                <a:gd name="connsiteY114" fmla="*/ 2228854 h 2880840"/>
                <a:gd name="connsiteX115" fmla="*/ 1369263 w 4158822"/>
                <a:gd name="connsiteY115" fmla="*/ 2220442 h 2880840"/>
                <a:gd name="connsiteX116" fmla="*/ 1366429 w 4158822"/>
                <a:gd name="connsiteY116" fmla="*/ 2214510 h 2880840"/>
                <a:gd name="connsiteX117" fmla="*/ 1366429 w 4158822"/>
                <a:gd name="connsiteY117" fmla="*/ 2208579 h 2880840"/>
                <a:gd name="connsiteX118" fmla="*/ 1365038 w 4158822"/>
                <a:gd name="connsiteY118" fmla="*/ 2208579 h 2880840"/>
                <a:gd name="connsiteX119" fmla="*/ 1360759 w 4158822"/>
                <a:gd name="connsiteY119" fmla="*/ 2188806 h 2880840"/>
                <a:gd name="connsiteX120" fmla="*/ 1335245 w 4158822"/>
                <a:gd name="connsiteY120" fmla="*/ 2082035 h 2880840"/>
                <a:gd name="connsiteX121" fmla="*/ 1304061 w 4158822"/>
                <a:gd name="connsiteY121" fmla="*/ 1973287 h 2880840"/>
                <a:gd name="connsiteX122" fmla="*/ 1270042 w 4158822"/>
                <a:gd name="connsiteY122" fmla="*/ 1862561 h 2880840"/>
                <a:gd name="connsiteX123" fmla="*/ 1193744 w 4158822"/>
                <a:gd name="connsiteY123" fmla="*/ 1655207 h 2880840"/>
                <a:gd name="connsiteX124" fmla="*/ 1199169 w 4158822"/>
                <a:gd name="connsiteY124" fmla="*/ 1660883 h 2880840"/>
                <a:gd name="connsiteX125" fmla="*/ 1200654 w 4158822"/>
                <a:gd name="connsiteY125" fmla="*/ 1662264 h 2880840"/>
                <a:gd name="connsiteX126" fmla="*/ 1199453 w 4158822"/>
                <a:gd name="connsiteY126" fmla="*/ 1659301 h 2880840"/>
                <a:gd name="connsiteX127" fmla="*/ 1200304 w 4158822"/>
                <a:gd name="connsiteY127" fmla="*/ 1660488 h 2880840"/>
                <a:gd name="connsiteX128" fmla="*/ 1201195 w 4158822"/>
                <a:gd name="connsiteY128" fmla="*/ 1662767 h 2880840"/>
                <a:gd name="connsiteX129" fmla="*/ 1203423 w 4158822"/>
                <a:gd name="connsiteY129" fmla="*/ 1664839 h 2880840"/>
                <a:gd name="connsiteX130" fmla="*/ 1200304 w 4158822"/>
                <a:gd name="connsiteY130" fmla="*/ 1660488 h 2880840"/>
                <a:gd name="connsiteX131" fmla="*/ 1196335 w 4158822"/>
                <a:gd name="connsiteY131" fmla="*/ 1650337 h 2880840"/>
                <a:gd name="connsiteX132" fmla="*/ 1196335 w 4158822"/>
                <a:gd name="connsiteY132" fmla="*/ 1643087 h 2880840"/>
                <a:gd name="connsiteX133" fmla="*/ 1193500 w 4158822"/>
                <a:gd name="connsiteY133" fmla="*/ 1643087 h 2880840"/>
                <a:gd name="connsiteX134" fmla="*/ 1196335 w 4158822"/>
                <a:gd name="connsiteY134" fmla="*/ 1650337 h 2880840"/>
                <a:gd name="connsiteX135" fmla="*/ 1196335 w 4158822"/>
                <a:gd name="connsiteY135" fmla="*/ 1650996 h 2880840"/>
                <a:gd name="connsiteX136" fmla="*/ 1198224 w 4158822"/>
                <a:gd name="connsiteY136" fmla="*/ 1656267 h 2880840"/>
                <a:gd name="connsiteX137" fmla="*/ 1173655 w 4158822"/>
                <a:gd name="connsiteY137" fmla="*/ 1595633 h 2880840"/>
                <a:gd name="connsiteX138" fmla="*/ 1133966 w 4158822"/>
                <a:gd name="connsiteY138" fmla="*/ 1504680 h 2880840"/>
                <a:gd name="connsiteX139" fmla="*/ 1091442 w 4158822"/>
                <a:gd name="connsiteY139" fmla="*/ 1411750 h 2880840"/>
                <a:gd name="connsiteX140" fmla="*/ 1040414 w 4158822"/>
                <a:gd name="connsiteY140" fmla="*/ 1306956 h 2880840"/>
                <a:gd name="connsiteX141" fmla="*/ 983715 w 4158822"/>
                <a:gd name="connsiteY141" fmla="*/ 1204139 h 2880840"/>
                <a:gd name="connsiteX142" fmla="*/ 932894 w 4158822"/>
                <a:gd name="connsiteY142" fmla="*/ 1113214 h 2880840"/>
                <a:gd name="connsiteX143" fmla="*/ 915678 w 4158822"/>
                <a:gd name="connsiteY143" fmla="*/ 1087483 h 2880840"/>
                <a:gd name="connsiteX144" fmla="*/ 912843 w 4158822"/>
                <a:gd name="connsiteY144" fmla="*/ 1087483 h 2880840"/>
                <a:gd name="connsiteX145" fmla="*/ 864649 w 4158822"/>
                <a:gd name="connsiteY145" fmla="*/ 1002461 h 2880840"/>
                <a:gd name="connsiteX146" fmla="*/ 793777 w 4158822"/>
                <a:gd name="connsiteY146" fmla="*/ 891736 h 2880840"/>
                <a:gd name="connsiteX147" fmla="*/ 722904 w 4158822"/>
                <a:gd name="connsiteY147" fmla="*/ 784965 h 2880840"/>
                <a:gd name="connsiteX148" fmla="*/ 646361 w 4158822"/>
                <a:gd name="connsiteY148" fmla="*/ 682149 h 2880840"/>
                <a:gd name="connsiteX149" fmla="*/ 569818 w 4158822"/>
                <a:gd name="connsiteY149" fmla="*/ 583287 h 2880840"/>
                <a:gd name="connsiteX150" fmla="*/ 515092 w 4158822"/>
                <a:gd name="connsiteY150" fmla="*/ 512674 h 2880840"/>
                <a:gd name="connsiteX151" fmla="*/ 470596 w 4158822"/>
                <a:gd name="connsiteY151" fmla="*/ 462674 h 2880840"/>
                <a:gd name="connsiteX152" fmla="*/ 416732 w 4158822"/>
                <a:gd name="connsiteY152" fmla="*/ 401379 h 2880840"/>
                <a:gd name="connsiteX153" fmla="*/ 362869 w 4158822"/>
                <a:gd name="connsiteY153" fmla="*/ 342062 h 2880840"/>
                <a:gd name="connsiteX154" fmla="*/ 309006 w 4158822"/>
                <a:gd name="connsiteY154" fmla="*/ 282745 h 2880840"/>
                <a:gd name="connsiteX155" fmla="*/ 252307 w 4158822"/>
                <a:gd name="connsiteY155" fmla="*/ 227382 h 2880840"/>
                <a:gd name="connsiteX156" fmla="*/ 195609 w 4158822"/>
                <a:gd name="connsiteY156" fmla="*/ 172020 h 2880840"/>
                <a:gd name="connsiteX157" fmla="*/ 141746 w 4158822"/>
                <a:gd name="connsiteY157" fmla="*/ 120611 h 2880840"/>
                <a:gd name="connsiteX158" fmla="*/ 85047 w 4158822"/>
                <a:gd name="connsiteY158" fmla="*/ 69203 h 2880840"/>
                <a:gd name="connsiteX159" fmla="*/ 28349 w 4158822"/>
                <a:gd name="connsiteY159" fmla="*/ 21749 h 2880840"/>
                <a:gd name="connsiteX160" fmla="*/ 0 w 4158822"/>
                <a:gd name="connsiteY160" fmla="*/ 0 h 2880840"/>
                <a:gd name="connsiteX161" fmla="*/ 39689 w 4158822"/>
                <a:gd name="connsiteY161" fmla="*/ 15818 h 2880840"/>
                <a:gd name="connsiteX162" fmla="*/ 96387 w 4158822"/>
                <a:gd name="connsiteY162" fmla="*/ 31636 h 2880840"/>
                <a:gd name="connsiteX163" fmla="*/ 164425 w 4158822"/>
                <a:gd name="connsiteY163" fmla="*/ 47453 h 2880840"/>
                <a:gd name="connsiteX164" fmla="*/ 246637 w 4158822"/>
                <a:gd name="connsiteY164" fmla="*/ 61294 h 2880840"/>
                <a:gd name="connsiteX165" fmla="*/ 337355 w 4158822"/>
                <a:gd name="connsiteY165" fmla="*/ 75135 h 2880840"/>
                <a:gd name="connsiteX166" fmla="*/ 439412 w 4158822"/>
                <a:gd name="connsiteY166" fmla="*/ 88976 h 2880840"/>
                <a:gd name="connsiteX167" fmla="*/ 549974 w 4158822"/>
                <a:gd name="connsiteY167" fmla="*/ 100839 h 2880840"/>
                <a:gd name="connsiteX168" fmla="*/ 671875 w 4158822"/>
                <a:gd name="connsiteY168" fmla="*/ 112702 h 2880840"/>
                <a:gd name="connsiteX169" fmla="*/ 802281 w 4158822"/>
                <a:gd name="connsiteY169" fmla="*/ 124566 h 2880840"/>
                <a:gd name="connsiteX170" fmla="*/ 938357 w 4158822"/>
                <a:gd name="connsiteY170" fmla="*/ 132475 h 2880840"/>
                <a:gd name="connsiteX171" fmla="*/ 1082938 w 4158822"/>
                <a:gd name="connsiteY171" fmla="*/ 142361 h 2880840"/>
                <a:gd name="connsiteX172" fmla="*/ 1236024 w 4158822"/>
                <a:gd name="connsiteY172" fmla="*/ 148293 h 2880840"/>
                <a:gd name="connsiteX173" fmla="*/ 1394779 w 4158822"/>
                <a:gd name="connsiteY173" fmla="*/ 154224 h 2880840"/>
                <a:gd name="connsiteX174" fmla="*/ 1559204 w 4158822"/>
                <a:gd name="connsiteY174" fmla="*/ 160156 h 2880840"/>
                <a:gd name="connsiteX175" fmla="*/ 1729299 w 4158822"/>
                <a:gd name="connsiteY175" fmla="*/ 164111 h 2880840"/>
                <a:gd name="connsiteX176" fmla="*/ 1902229 w 4158822"/>
                <a:gd name="connsiteY176" fmla="*/ 166088 h 2880840"/>
                <a:gd name="connsiteX177" fmla="*/ 2080829 w 4158822"/>
                <a:gd name="connsiteY177" fmla="*/ 166088 h 2880840"/>
                <a:gd name="connsiteX178" fmla="*/ 2256593 w 4158822"/>
                <a:gd name="connsiteY178" fmla="*/ 166088 h 2880840"/>
                <a:gd name="connsiteX179" fmla="*/ 2432358 w 4158822"/>
                <a:gd name="connsiteY179" fmla="*/ 164111 h 2880840"/>
                <a:gd name="connsiteX180" fmla="*/ 2599618 w 4158822"/>
                <a:gd name="connsiteY180" fmla="*/ 160156 h 2880840"/>
                <a:gd name="connsiteX181" fmla="*/ 2764043 w 4158822"/>
                <a:gd name="connsiteY181" fmla="*/ 154224 h 2880840"/>
                <a:gd name="connsiteX182" fmla="*/ 2922799 w 4158822"/>
                <a:gd name="connsiteY182" fmla="*/ 148293 h 2880840"/>
                <a:gd name="connsiteX183" fmla="*/ 3075884 w 4158822"/>
                <a:gd name="connsiteY183" fmla="*/ 142361 h 2880840"/>
                <a:gd name="connsiteX184" fmla="*/ 3220465 w 4158822"/>
                <a:gd name="connsiteY184" fmla="*/ 132475 h 2880840"/>
                <a:gd name="connsiteX185" fmla="*/ 3359376 w 4158822"/>
                <a:gd name="connsiteY185" fmla="*/ 124566 h 2880840"/>
                <a:gd name="connsiteX186" fmla="*/ 3486947 w 4158822"/>
                <a:gd name="connsiteY186" fmla="*/ 112702 h 2880840"/>
                <a:gd name="connsiteX187" fmla="*/ 3608848 w 4158822"/>
                <a:gd name="connsiteY187" fmla="*/ 100839 h 2880840"/>
                <a:gd name="connsiteX188" fmla="*/ 3719410 w 4158822"/>
                <a:gd name="connsiteY188" fmla="*/ 88976 h 2880840"/>
                <a:gd name="connsiteX189" fmla="*/ 3821467 w 4158822"/>
                <a:gd name="connsiteY189" fmla="*/ 75135 h 2880840"/>
                <a:gd name="connsiteX190" fmla="*/ 3915019 w 4158822"/>
                <a:gd name="connsiteY190" fmla="*/ 61295 h 2880840"/>
                <a:gd name="connsiteX191" fmla="*/ 3994397 w 4158822"/>
                <a:gd name="connsiteY191" fmla="*/ 47454 h 2880840"/>
                <a:gd name="connsiteX192" fmla="*/ 4062435 w 4158822"/>
                <a:gd name="connsiteY192" fmla="*/ 31636 h 2880840"/>
                <a:gd name="connsiteX193" fmla="*/ 4119133 w 4158822"/>
                <a:gd name="connsiteY193" fmla="*/ 15818 h 2880840"/>
                <a:gd name="connsiteX194" fmla="*/ 4158822 w 4158822"/>
                <a:gd name="connsiteY194"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716563 w 4158822"/>
                <a:gd name="connsiteY13" fmla="*/ 2262457 h 2880840"/>
                <a:gd name="connsiteX14" fmla="*/ 2727189 w 4158822"/>
                <a:gd name="connsiteY14" fmla="*/ 2258010 h 2880840"/>
                <a:gd name="connsiteX15" fmla="*/ 2716563 w 4158822"/>
                <a:gd name="connsiteY15" fmla="*/ 2262457 h 2880840"/>
                <a:gd name="connsiteX16" fmla="*/ 2952092 w 4158822"/>
                <a:gd name="connsiteY16" fmla="*/ 1656270 h 2880840"/>
                <a:gd name="connsiteX17" fmla="*/ 2951148 w 4158822"/>
                <a:gd name="connsiteY17" fmla="*/ 1658905 h 2880840"/>
                <a:gd name="connsiteX18" fmla="*/ 2950864 w 4158822"/>
                <a:gd name="connsiteY18" fmla="*/ 1659301 h 2880840"/>
                <a:gd name="connsiteX19" fmla="*/ 2952092 w 4158822"/>
                <a:gd name="connsiteY19" fmla="*/ 1656270 h 2880840"/>
                <a:gd name="connsiteX20" fmla="*/ 2962487 w 4158822"/>
                <a:gd name="connsiteY20" fmla="*/ 1639133 h 2880840"/>
                <a:gd name="connsiteX21" fmla="*/ 2959652 w 4158822"/>
                <a:gd name="connsiteY21" fmla="*/ 1647042 h 2880840"/>
                <a:gd name="connsiteX22" fmla="*/ 2956817 w 4158822"/>
                <a:gd name="connsiteY22" fmla="*/ 1654951 h 2880840"/>
                <a:gd name="connsiteX23" fmla="*/ 2956572 w 4158822"/>
                <a:gd name="connsiteY23" fmla="*/ 1655207 h 2880840"/>
                <a:gd name="connsiteX24" fmla="*/ 2962487 w 4158822"/>
                <a:gd name="connsiteY24" fmla="*/ 1639133 h 2880840"/>
                <a:gd name="connsiteX25" fmla="*/ 4158822 w 4158822"/>
                <a:gd name="connsiteY25" fmla="*/ 0 h 2880840"/>
                <a:gd name="connsiteX26" fmla="*/ 4133308 w 4158822"/>
                <a:gd name="connsiteY26" fmla="*/ 21750 h 2880840"/>
                <a:gd name="connsiteX27" fmla="*/ 4076609 w 4158822"/>
                <a:gd name="connsiteY27" fmla="*/ 69204 h 2880840"/>
                <a:gd name="connsiteX28" fmla="*/ 4019911 w 4158822"/>
                <a:gd name="connsiteY28" fmla="*/ 120612 h 2880840"/>
                <a:gd name="connsiteX29" fmla="*/ 3963213 w 4158822"/>
                <a:gd name="connsiteY29" fmla="*/ 172020 h 2880840"/>
                <a:gd name="connsiteX30" fmla="*/ 3906515 w 4158822"/>
                <a:gd name="connsiteY30" fmla="*/ 227383 h 2880840"/>
                <a:gd name="connsiteX31" fmla="*/ 3852651 w 4158822"/>
                <a:gd name="connsiteY31" fmla="*/ 282745 h 2880840"/>
                <a:gd name="connsiteX32" fmla="*/ 3795953 w 4158822"/>
                <a:gd name="connsiteY32" fmla="*/ 342063 h 2880840"/>
                <a:gd name="connsiteX33" fmla="*/ 3742089 w 4158822"/>
                <a:gd name="connsiteY33" fmla="*/ 401380 h 2880840"/>
                <a:gd name="connsiteX34" fmla="*/ 3688226 w 4158822"/>
                <a:gd name="connsiteY34" fmla="*/ 462674 h 2880840"/>
                <a:gd name="connsiteX35" fmla="*/ 3642867 w 4158822"/>
                <a:gd name="connsiteY35" fmla="*/ 520014 h 2880840"/>
                <a:gd name="connsiteX36" fmla="*/ 3608848 w 4158822"/>
                <a:gd name="connsiteY36" fmla="*/ 557582 h 2880840"/>
                <a:gd name="connsiteX37" fmla="*/ 3595675 w 4158822"/>
                <a:gd name="connsiteY37" fmla="*/ 563707 h 2880840"/>
                <a:gd name="connsiteX38" fmla="*/ 3580500 w 4158822"/>
                <a:gd name="connsiteY38" fmla="*/ 583287 h 2880840"/>
                <a:gd name="connsiteX39" fmla="*/ 3503957 w 4158822"/>
                <a:gd name="connsiteY39" fmla="*/ 682149 h 2880840"/>
                <a:gd name="connsiteX40" fmla="*/ 3427414 w 4158822"/>
                <a:gd name="connsiteY40" fmla="*/ 784965 h 2880840"/>
                <a:gd name="connsiteX41" fmla="*/ 3356541 w 4158822"/>
                <a:gd name="connsiteY41" fmla="*/ 891736 h 2880840"/>
                <a:gd name="connsiteX42" fmla="*/ 3285668 w 4158822"/>
                <a:gd name="connsiteY42" fmla="*/ 1002461 h 2880840"/>
                <a:gd name="connsiteX43" fmla="*/ 3237475 w 4158822"/>
                <a:gd name="connsiteY43" fmla="*/ 1087483 h 2880840"/>
                <a:gd name="connsiteX44" fmla="*/ 3234640 w 4158822"/>
                <a:gd name="connsiteY44" fmla="*/ 1087483 h 2880840"/>
                <a:gd name="connsiteX45" fmla="*/ 3217417 w 4158822"/>
                <a:gd name="connsiteY45" fmla="*/ 1113223 h 2880840"/>
                <a:gd name="connsiteX46" fmla="*/ 3166601 w 4158822"/>
                <a:gd name="connsiteY46" fmla="*/ 1204139 h 2880840"/>
                <a:gd name="connsiteX47" fmla="*/ 3109903 w 4158822"/>
                <a:gd name="connsiteY47" fmla="*/ 1306956 h 2880840"/>
                <a:gd name="connsiteX48" fmla="*/ 3058874 w 4158822"/>
                <a:gd name="connsiteY48" fmla="*/ 1411750 h 2880840"/>
                <a:gd name="connsiteX49" fmla="*/ 3016351 w 4158822"/>
                <a:gd name="connsiteY49" fmla="*/ 1504680 h 2880840"/>
                <a:gd name="connsiteX50" fmla="*/ 2976662 w 4158822"/>
                <a:gd name="connsiteY50" fmla="*/ 1595633 h 2880840"/>
                <a:gd name="connsiteX51" fmla="*/ 2952092 w 4158822"/>
                <a:gd name="connsiteY51" fmla="*/ 1656270 h 2880840"/>
                <a:gd name="connsiteX52" fmla="*/ 2953982 w 4158822"/>
                <a:gd name="connsiteY52" fmla="*/ 1650996 h 2880840"/>
                <a:gd name="connsiteX53" fmla="*/ 2953982 w 4158822"/>
                <a:gd name="connsiteY53" fmla="*/ 1650337 h 2880840"/>
                <a:gd name="connsiteX54" fmla="*/ 2956817 w 4158822"/>
                <a:gd name="connsiteY54" fmla="*/ 1643087 h 2880840"/>
                <a:gd name="connsiteX55" fmla="*/ 2953982 w 4158822"/>
                <a:gd name="connsiteY55" fmla="*/ 1643087 h 2880840"/>
                <a:gd name="connsiteX56" fmla="*/ 2953982 w 4158822"/>
                <a:gd name="connsiteY56" fmla="*/ 1650337 h 2880840"/>
                <a:gd name="connsiteX57" fmla="*/ 2950013 w 4158822"/>
                <a:gd name="connsiteY57" fmla="*/ 1660487 h 2880840"/>
                <a:gd name="connsiteX58" fmla="*/ 2946896 w 4158822"/>
                <a:gd name="connsiteY58" fmla="*/ 1664836 h 2880840"/>
                <a:gd name="connsiteX59" fmla="*/ 2949123 w 4158822"/>
                <a:gd name="connsiteY59" fmla="*/ 1662766 h 2880840"/>
                <a:gd name="connsiteX60" fmla="*/ 2950013 w 4158822"/>
                <a:gd name="connsiteY60" fmla="*/ 1660487 h 2880840"/>
                <a:gd name="connsiteX61" fmla="*/ 2950864 w 4158822"/>
                <a:gd name="connsiteY61" fmla="*/ 1659301 h 2880840"/>
                <a:gd name="connsiteX62" fmla="*/ 2949664 w 4158822"/>
                <a:gd name="connsiteY62" fmla="*/ 1662262 h 2880840"/>
                <a:gd name="connsiteX63" fmla="*/ 2951147 w 4158822"/>
                <a:gd name="connsiteY63" fmla="*/ 1660883 h 2880840"/>
                <a:gd name="connsiteX64" fmla="*/ 2956572 w 4158822"/>
                <a:gd name="connsiteY64" fmla="*/ 1655207 h 2880840"/>
                <a:gd name="connsiteX65" fmla="*/ 2880274 w 4158822"/>
                <a:gd name="connsiteY65" fmla="*/ 1862561 h 2880840"/>
                <a:gd name="connsiteX66" fmla="*/ 2843420 w 4158822"/>
                <a:gd name="connsiteY66" fmla="*/ 1973287 h 2880840"/>
                <a:gd name="connsiteX67" fmla="*/ 2815071 w 4158822"/>
                <a:gd name="connsiteY67" fmla="*/ 2082035 h 2880840"/>
                <a:gd name="connsiteX68" fmla="*/ 2789557 w 4158822"/>
                <a:gd name="connsiteY68" fmla="*/ 2188806 h 2880840"/>
                <a:gd name="connsiteX69" fmla="*/ 2766878 w 4158822"/>
                <a:gd name="connsiteY69" fmla="*/ 2293600 h 2880840"/>
                <a:gd name="connsiteX70" fmla="*/ 2781846 w 4158822"/>
                <a:gd name="connsiteY70" fmla="*/ 2218782 h 2880840"/>
                <a:gd name="connsiteX71" fmla="*/ 2783887 w 4158822"/>
                <a:gd name="connsiteY71" fmla="*/ 2214510 h 2880840"/>
                <a:gd name="connsiteX72" fmla="*/ 2783887 w 4158822"/>
                <a:gd name="connsiteY72" fmla="*/ 2208579 h 2880840"/>
                <a:gd name="connsiteX73" fmla="*/ 2781846 w 4158822"/>
                <a:gd name="connsiteY73" fmla="*/ 2218782 h 2880840"/>
                <a:gd name="connsiteX74" fmla="*/ 2781052 w 4158822"/>
                <a:gd name="connsiteY74" fmla="*/ 2220442 h 2880840"/>
                <a:gd name="connsiteX75" fmla="*/ 2774160 w 4158822"/>
                <a:gd name="connsiteY75" fmla="*/ 2228854 h 2880840"/>
                <a:gd name="connsiteX76" fmla="*/ 2761207 w 4158822"/>
                <a:gd name="connsiteY76" fmla="*/ 2293600 h 2880840"/>
                <a:gd name="connsiteX77" fmla="*/ 2741363 w 4158822"/>
                <a:gd name="connsiteY77" fmla="*/ 2416189 h 2880840"/>
                <a:gd name="connsiteX78" fmla="*/ 2727188 w 4158822"/>
                <a:gd name="connsiteY78" fmla="*/ 2532846 h 2880840"/>
                <a:gd name="connsiteX79" fmla="*/ 2721519 w 4158822"/>
                <a:gd name="connsiteY79" fmla="*/ 2647526 h 2880840"/>
                <a:gd name="connsiteX80" fmla="*/ 2721519 w 4158822"/>
                <a:gd name="connsiteY80" fmla="*/ 2756274 h 2880840"/>
                <a:gd name="connsiteX81" fmla="*/ 2721519 w 4158822"/>
                <a:gd name="connsiteY81" fmla="*/ 2774069 h 2880840"/>
                <a:gd name="connsiteX82" fmla="*/ 2718684 w 4158822"/>
                <a:gd name="connsiteY82" fmla="*/ 2785933 h 2880840"/>
                <a:gd name="connsiteX83" fmla="*/ 2710179 w 4158822"/>
                <a:gd name="connsiteY83" fmla="*/ 2795819 h 2880840"/>
                <a:gd name="connsiteX84" fmla="*/ 2693169 w 4158822"/>
                <a:gd name="connsiteY84" fmla="*/ 2805705 h 2880840"/>
                <a:gd name="connsiteX85" fmla="*/ 2670490 w 4158822"/>
                <a:gd name="connsiteY85" fmla="*/ 2815591 h 2880840"/>
                <a:gd name="connsiteX86" fmla="*/ 2644976 w 4158822"/>
                <a:gd name="connsiteY86" fmla="*/ 2825477 h 2880840"/>
                <a:gd name="connsiteX87" fmla="*/ 2610957 w 4158822"/>
                <a:gd name="connsiteY87" fmla="*/ 2833386 h 2880840"/>
                <a:gd name="connsiteX88" fmla="*/ 2574103 w 4158822"/>
                <a:gd name="connsiteY88" fmla="*/ 2841295 h 2880840"/>
                <a:gd name="connsiteX89" fmla="*/ 2531579 w 4158822"/>
                <a:gd name="connsiteY89" fmla="*/ 2849204 h 2880840"/>
                <a:gd name="connsiteX90" fmla="*/ 2486221 w 4158822"/>
                <a:gd name="connsiteY90" fmla="*/ 2857113 h 2880840"/>
                <a:gd name="connsiteX91" fmla="*/ 2438027 w 4158822"/>
                <a:gd name="connsiteY91" fmla="*/ 2863045 h 2880840"/>
                <a:gd name="connsiteX92" fmla="*/ 2327465 w 4158822"/>
                <a:gd name="connsiteY92" fmla="*/ 2872931 h 2880840"/>
                <a:gd name="connsiteX93" fmla="*/ 2205564 w 4158822"/>
                <a:gd name="connsiteY93" fmla="*/ 2878863 h 2880840"/>
                <a:gd name="connsiteX94" fmla="*/ 2075158 w 4158822"/>
                <a:gd name="connsiteY94" fmla="*/ 2880840 h 2880840"/>
                <a:gd name="connsiteX95" fmla="*/ 1944752 w 4158822"/>
                <a:gd name="connsiteY95" fmla="*/ 2878863 h 2880840"/>
                <a:gd name="connsiteX96" fmla="*/ 1822850 w 4158822"/>
                <a:gd name="connsiteY96" fmla="*/ 2872931 h 2880840"/>
                <a:gd name="connsiteX97" fmla="*/ 1712289 w 4158822"/>
                <a:gd name="connsiteY97" fmla="*/ 2863045 h 2880840"/>
                <a:gd name="connsiteX98" fmla="*/ 1664095 w 4158822"/>
                <a:gd name="connsiteY98" fmla="*/ 2857113 h 2880840"/>
                <a:gd name="connsiteX99" fmla="*/ 1615901 w 4158822"/>
                <a:gd name="connsiteY99" fmla="*/ 2849204 h 2880840"/>
                <a:gd name="connsiteX100" fmla="*/ 1576213 w 4158822"/>
                <a:gd name="connsiteY100" fmla="*/ 2841295 h 2880840"/>
                <a:gd name="connsiteX101" fmla="*/ 1539359 w 4158822"/>
                <a:gd name="connsiteY101" fmla="*/ 2833386 h 2880840"/>
                <a:gd name="connsiteX102" fmla="*/ 1505340 w 4158822"/>
                <a:gd name="connsiteY102" fmla="*/ 2825477 h 2880840"/>
                <a:gd name="connsiteX103" fmla="*/ 1479826 w 4158822"/>
                <a:gd name="connsiteY103" fmla="*/ 2815591 h 2880840"/>
                <a:gd name="connsiteX104" fmla="*/ 1457146 w 4158822"/>
                <a:gd name="connsiteY104" fmla="*/ 2805705 h 2880840"/>
                <a:gd name="connsiteX105" fmla="*/ 1440137 w 4158822"/>
                <a:gd name="connsiteY105" fmla="*/ 2795819 h 2880840"/>
                <a:gd name="connsiteX106" fmla="*/ 1431632 w 4158822"/>
                <a:gd name="connsiteY106" fmla="*/ 2785933 h 2880840"/>
                <a:gd name="connsiteX107" fmla="*/ 1428797 w 4158822"/>
                <a:gd name="connsiteY107" fmla="*/ 2774069 h 2880840"/>
                <a:gd name="connsiteX108" fmla="*/ 1428797 w 4158822"/>
                <a:gd name="connsiteY108" fmla="*/ 2756274 h 2880840"/>
                <a:gd name="connsiteX109" fmla="*/ 1428797 w 4158822"/>
                <a:gd name="connsiteY109" fmla="*/ 2647526 h 2880840"/>
                <a:gd name="connsiteX110" fmla="*/ 1423127 w 4158822"/>
                <a:gd name="connsiteY110" fmla="*/ 2532846 h 2880840"/>
                <a:gd name="connsiteX111" fmla="*/ 1408953 w 4158822"/>
                <a:gd name="connsiteY111" fmla="*/ 2416189 h 2880840"/>
                <a:gd name="connsiteX112" fmla="*/ 1389108 w 4158822"/>
                <a:gd name="connsiteY112" fmla="*/ 2293600 h 2880840"/>
                <a:gd name="connsiteX113" fmla="*/ 1376155 w 4158822"/>
                <a:gd name="connsiteY113" fmla="*/ 2228854 h 2880840"/>
                <a:gd name="connsiteX114" fmla="*/ 1369263 w 4158822"/>
                <a:gd name="connsiteY114" fmla="*/ 2220442 h 2880840"/>
                <a:gd name="connsiteX115" fmla="*/ 1366429 w 4158822"/>
                <a:gd name="connsiteY115" fmla="*/ 2214510 h 2880840"/>
                <a:gd name="connsiteX116" fmla="*/ 1366429 w 4158822"/>
                <a:gd name="connsiteY116" fmla="*/ 2208579 h 2880840"/>
                <a:gd name="connsiteX117" fmla="*/ 1365038 w 4158822"/>
                <a:gd name="connsiteY117" fmla="*/ 2208579 h 2880840"/>
                <a:gd name="connsiteX118" fmla="*/ 1360759 w 4158822"/>
                <a:gd name="connsiteY118" fmla="*/ 2188806 h 2880840"/>
                <a:gd name="connsiteX119" fmla="*/ 1335245 w 4158822"/>
                <a:gd name="connsiteY119" fmla="*/ 2082035 h 2880840"/>
                <a:gd name="connsiteX120" fmla="*/ 1304061 w 4158822"/>
                <a:gd name="connsiteY120" fmla="*/ 1973287 h 2880840"/>
                <a:gd name="connsiteX121" fmla="*/ 1270042 w 4158822"/>
                <a:gd name="connsiteY121" fmla="*/ 1862561 h 2880840"/>
                <a:gd name="connsiteX122" fmla="*/ 1193744 w 4158822"/>
                <a:gd name="connsiteY122" fmla="*/ 1655207 h 2880840"/>
                <a:gd name="connsiteX123" fmla="*/ 1199169 w 4158822"/>
                <a:gd name="connsiteY123" fmla="*/ 1660883 h 2880840"/>
                <a:gd name="connsiteX124" fmla="*/ 1200654 w 4158822"/>
                <a:gd name="connsiteY124" fmla="*/ 1662264 h 2880840"/>
                <a:gd name="connsiteX125" fmla="*/ 1199453 w 4158822"/>
                <a:gd name="connsiteY125" fmla="*/ 1659301 h 2880840"/>
                <a:gd name="connsiteX126" fmla="*/ 1200304 w 4158822"/>
                <a:gd name="connsiteY126" fmla="*/ 1660488 h 2880840"/>
                <a:gd name="connsiteX127" fmla="*/ 1201195 w 4158822"/>
                <a:gd name="connsiteY127" fmla="*/ 1662767 h 2880840"/>
                <a:gd name="connsiteX128" fmla="*/ 1203423 w 4158822"/>
                <a:gd name="connsiteY128" fmla="*/ 1664839 h 2880840"/>
                <a:gd name="connsiteX129" fmla="*/ 1200304 w 4158822"/>
                <a:gd name="connsiteY129" fmla="*/ 1660488 h 2880840"/>
                <a:gd name="connsiteX130" fmla="*/ 1196335 w 4158822"/>
                <a:gd name="connsiteY130" fmla="*/ 1650337 h 2880840"/>
                <a:gd name="connsiteX131" fmla="*/ 1196335 w 4158822"/>
                <a:gd name="connsiteY131" fmla="*/ 1643087 h 2880840"/>
                <a:gd name="connsiteX132" fmla="*/ 1193500 w 4158822"/>
                <a:gd name="connsiteY132" fmla="*/ 1643087 h 2880840"/>
                <a:gd name="connsiteX133" fmla="*/ 1196335 w 4158822"/>
                <a:gd name="connsiteY133" fmla="*/ 1650337 h 2880840"/>
                <a:gd name="connsiteX134" fmla="*/ 1196335 w 4158822"/>
                <a:gd name="connsiteY134" fmla="*/ 1650996 h 2880840"/>
                <a:gd name="connsiteX135" fmla="*/ 1198224 w 4158822"/>
                <a:gd name="connsiteY135" fmla="*/ 1656267 h 2880840"/>
                <a:gd name="connsiteX136" fmla="*/ 1173655 w 4158822"/>
                <a:gd name="connsiteY136" fmla="*/ 1595633 h 2880840"/>
                <a:gd name="connsiteX137" fmla="*/ 1133966 w 4158822"/>
                <a:gd name="connsiteY137" fmla="*/ 1504680 h 2880840"/>
                <a:gd name="connsiteX138" fmla="*/ 1091442 w 4158822"/>
                <a:gd name="connsiteY138" fmla="*/ 1411750 h 2880840"/>
                <a:gd name="connsiteX139" fmla="*/ 1040414 w 4158822"/>
                <a:gd name="connsiteY139" fmla="*/ 1306956 h 2880840"/>
                <a:gd name="connsiteX140" fmla="*/ 983715 w 4158822"/>
                <a:gd name="connsiteY140" fmla="*/ 1204139 h 2880840"/>
                <a:gd name="connsiteX141" fmla="*/ 932894 w 4158822"/>
                <a:gd name="connsiteY141" fmla="*/ 1113214 h 2880840"/>
                <a:gd name="connsiteX142" fmla="*/ 915678 w 4158822"/>
                <a:gd name="connsiteY142" fmla="*/ 1087483 h 2880840"/>
                <a:gd name="connsiteX143" fmla="*/ 912843 w 4158822"/>
                <a:gd name="connsiteY143" fmla="*/ 1087483 h 2880840"/>
                <a:gd name="connsiteX144" fmla="*/ 864649 w 4158822"/>
                <a:gd name="connsiteY144" fmla="*/ 1002461 h 2880840"/>
                <a:gd name="connsiteX145" fmla="*/ 793777 w 4158822"/>
                <a:gd name="connsiteY145" fmla="*/ 891736 h 2880840"/>
                <a:gd name="connsiteX146" fmla="*/ 722904 w 4158822"/>
                <a:gd name="connsiteY146" fmla="*/ 784965 h 2880840"/>
                <a:gd name="connsiteX147" fmla="*/ 646361 w 4158822"/>
                <a:gd name="connsiteY147" fmla="*/ 682149 h 2880840"/>
                <a:gd name="connsiteX148" fmla="*/ 569818 w 4158822"/>
                <a:gd name="connsiteY148" fmla="*/ 583287 h 2880840"/>
                <a:gd name="connsiteX149" fmla="*/ 515092 w 4158822"/>
                <a:gd name="connsiteY149" fmla="*/ 512674 h 2880840"/>
                <a:gd name="connsiteX150" fmla="*/ 470596 w 4158822"/>
                <a:gd name="connsiteY150" fmla="*/ 462674 h 2880840"/>
                <a:gd name="connsiteX151" fmla="*/ 416732 w 4158822"/>
                <a:gd name="connsiteY151" fmla="*/ 401379 h 2880840"/>
                <a:gd name="connsiteX152" fmla="*/ 362869 w 4158822"/>
                <a:gd name="connsiteY152" fmla="*/ 342062 h 2880840"/>
                <a:gd name="connsiteX153" fmla="*/ 309006 w 4158822"/>
                <a:gd name="connsiteY153" fmla="*/ 282745 h 2880840"/>
                <a:gd name="connsiteX154" fmla="*/ 252307 w 4158822"/>
                <a:gd name="connsiteY154" fmla="*/ 227382 h 2880840"/>
                <a:gd name="connsiteX155" fmla="*/ 195609 w 4158822"/>
                <a:gd name="connsiteY155" fmla="*/ 172020 h 2880840"/>
                <a:gd name="connsiteX156" fmla="*/ 141746 w 4158822"/>
                <a:gd name="connsiteY156" fmla="*/ 120611 h 2880840"/>
                <a:gd name="connsiteX157" fmla="*/ 85047 w 4158822"/>
                <a:gd name="connsiteY157" fmla="*/ 69203 h 2880840"/>
                <a:gd name="connsiteX158" fmla="*/ 28349 w 4158822"/>
                <a:gd name="connsiteY158" fmla="*/ 21749 h 2880840"/>
                <a:gd name="connsiteX159" fmla="*/ 0 w 4158822"/>
                <a:gd name="connsiteY159" fmla="*/ 0 h 2880840"/>
                <a:gd name="connsiteX160" fmla="*/ 39689 w 4158822"/>
                <a:gd name="connsiteY160" fmla="*/ 15818 h 2880840"/>
                <a:gd name="connsiteX161" fmla="*/ 96387 w 4158822"/>
                <a:gd name="connsiteY161" fmla="*/ 31636 h 2880840"/>
                <a:gd name="connsiteX162" fmla="*/ 164425 w 4158822"/>
                <a:gd name="connsiteY162" fmla="*/ 47453 h 2880840"/>
                <a:gd name="connsiteX163" fmla="*/ 246637 w 4158822"/>
                <a:gd name="connsiteY163" fmla="*/ 61294 h 2880840"/>
                <a:gd name="connsiteX164" fmla="*/ 337355 w 4158822"/>
                <a:gd name="connsiteY164" fmla="*/ 75135 h 2880840"/>
                <a:gd name="connsiteX165" fmla="*/ 439412 w 4158822"/>
                <a:gd name="connsiteY165" fmla="*/ 88976 h 2880840"/>
                <a:gd name="connsiteX166" fmla="*/ 549974 w 4158822"/>
                <a:gd name="connsiteY166" fmla="*/ 100839 h 2880840"/>
                <a:gd name="connsiteX167" fmla="*/ 671875 w 4158822"/>
                <a:gd name="connsiteY167" fmla="*/ 112702 h 2880840"/>
                <a:gd name="connsiteX168" fmla="*/ 802281 w 4158822"/>
                <a:gd name="connsiteY168" fmla="*/ 124566 h 2880840"/>
                <a:gd name="connsiteX169" fmla="*/ 938357 w 4158822"/>
                <a:gd name="connsiteY169" fmla="*/ 132475 h 2880840"/>
                <a:gd name="connsiteX170" fmla="*/ 1082938 w 4158822"/>
                <a:gd name="connsiteY170" fmla="*/ 142361 h 2880840"/>
                <a:gd name="connsiteX171" fmla="*/ 1236024 w 4158822"/>
                <a:gd name="connsiteY171" fmla="*/ 148293 h 2880840"/>
                <a:gd name="connsiteX172" fmla="*/ 1394779 w 4158822"/>
                <a:gd name="connsiteY172" fmla="*/ 154224 h 2880840"/>
                <a:gd name="connsiteX173" fmla="*/ 1559204 w 4158822"/>
                <a:gd name="connsiteY173" fmla="*/ 160156 h 2880840"/>
                <a:gd name="connsiteX174" fmla="*/ 1729299 w 4158822"/>
                <a:gd name="connsiteY174" fmla="*/ 164111 h 2880840"/>
                <a:gd name="connsiteX175" fmla="*/ 1902229 w 4158822"/>
                <a:gd name="connsiteY175" fmla="*/ 166088 h 2880840"/>
                <a:gd name="connsiteX176" fmla="*/ 2080829 w 4158822"/>
                <a:gd name="connsiteY176" fmla="*/ 166088 h 2880840"/>
                <a:gd name="connsiteX177" fmla="*/ 2256593 w 4158822"/>
                <a:gd name="connsiteY177" fmla="*/ 166088 h 2880840"/>
                <a:gd name="connsiteX178" fmla="*/ 2432358 w 4158822"/>
                <a:gd name="connsiteY178" fmla="*/ 164111 h 2880840"/>
                <a:gd name="connsiteX179" fmla="*/ 2599618 w 4158822"/>
                <a:gd name="connsiteY179" fmla="*/ 160156 h 2880840"/>
                <a:gd name="connsiteX180" fmla="*/ 2764043 w 4158822"/>
                <a:gd name="connsiteY180" fmla="*/ 154224 h 2880840"/>
                <a:gd name="connsiteX181" fmla="*/ 2922799 w 4158822"/>
                <a:gd name="connsiteY181" fmla="*/ 148293 h 2880840"/>
                <a:gd name="connsiteX182" fmla="*/ 3075884 w 4158822"/>
                <a:gd name="connsiteY182" fmla="*/ 142361 h 2880840"/>
                <a:gd name="connsiteX183" fmla="*/ 3220465 w 4158822"/>
                <a:gd name="connsiteY183" fmla="*/ 132475 h 2880840"/>
                <a:gd name="connsiteX184" fmla="*/ 3359376 w 4158822"/>
                <a:gd name="connsiteY184" fmla="*/ 124566 h 2880840"/>
                <a:gd name="connsiteX185" fmla="*/ 3486947 w 4158822"/>
                <a:gd name="connsiteY185" fmla="*/ 112702 h 2880840"/>
                <a:gd name="connsiteX186" fmla="*/ 3608848 w 4158822"/>
                <a:gd name="connsiteY186" fmla="*/ 100839 h 2880840"/>
                <a:gd name="connsiteX187" fmla="*/ 3719410 w 4158822"/>
                <a:gd name="connsiteY187" fmla="*/ 88976 h 2880840"/>
                <a:gd name="connsiteX188" fmla="*/ 3821467 w 4158822"/>
                <a:gd name="connsiteY188" fmla="*/ 75135 h 2880840"/>
                <a:gd name="connsiteX189" fmla="*/ 3915019 w 4158822"/>
                <a:gd name="connsiteY189" fmla="*/ 61295 h 2880840"/>
                <a:gd name="connsiteX190" fmla="*/ 3994397 w 4158822"/>
                <a:gd name="connsiteY190" fmla="*/ 47454 h 2880840"/>
                <a:gd name="connsiteX191" fmla="*/ 4062435 w 4158822"/>
                <a:gd name="connsiteY191" fmla="*/ 31636 h 2880840"/>
                <a:gd name="connsiteX192" fmla="*/ 4119133 w 4158822"/>
                <a:gd name="connsiteY192" fmla="*/ 15818 h 2880840"/>
                <a:gd name="connsiteX193" fmla="*/ 4158822 w 4158822"/>
                <a:gd name="connsiteY193"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50337 h 2880840"/>
                <a:gd name="connsiteX128" fmla="*/ 1196335 w 4158822"/>
                <a:gd name="connsiteY128" fmla="*/ 1643087 h 2880840"/>
                <a:gd name="connsiteX129" fmla="*/ 1193500 w 4158822"/>
                <a:gd name="connsiteY129" fmla="*/ 1643087 h 2880840"/>
                <a:gd name="connsiteX130" fmla="*/ 1196335 w 4158822"/>
                <a:gd name="connsiteY130" fmla="*/ 1650337 h 2880840"/>
                <a:gd name="connsiteX131" fmla="*/ 1196335 w 4158822"/>
                <a:gd name="connsiteY131" fmla="*/ 1650996 h 2880840"/>
                <a:gd name="connsiteX132" fmla="*/ 1198224 w 4158822"/>
                <a:gd name="connsiteY132" fmla="*/ 1656267 h 2880840"/>
                <a:gd name="connsiteX133" fmla="*/ 1173655 w 4158822"/>
                <a:gd name="connsiteY133" fmla="*/ 1595633 h 2880840"/>
                <a:gd name="connsiteX134" fmla="*/ 1133966 w 4158822"/>
                <a:gd name="connsiteY134" fmla="*/ 1504680 h 2880840"/>
                <a:gd name="connsiteX135" fmla="*/ 1091442 w 4158822"/>
                <a:gd name="connsiteY135" fmla="*/ 1411750 h 2880840"/>
                <a:gd name="connsiteX136" fmla="*/ 1040414 w 4158822"/>
                <a:gd name="connsiteY136" fmla="*/ 1306956 h 2880840"/>
                <a:gd name="connsiteX137" fmla="*/ 983715 w 4158822"/>
                <a:gd name="connsiteY137" fmla="*/ 1204139 h 2880840"/>
                <a:gd name="connsiteX138" fmla="*/ 932894 w 4158822"/>
                <a:gd name="connsiteY138" fmla="*/ 1113214 h 2880840"/>
                <a:gd name="connsiteX139" fmla="*/ 915678 w 4158822"/>
                <a:gd name="connsiteY139" fmla="*/ 1087483 h 2880840"/>
                <a:gd name="connsiteX140" fmla="*/ 912843 w 4158822"/>
                <a:gd name="connsiteY140" fmla="*/ 1087483 h 2880840"/>
                <a:gd name="connsiteX141" fmla="*/ 864649 w 4158822"/>
                <a:gd name="connsiteY141" fmla="*/ 1002461 h 2880840"/>
                <a:gd name="connsiteX142" fmla="*/ 793777 w 4158822"/>
                <a:gd name="connsiteY142" fmla="*/ 891736 h 2880840"/>
                <a:gd name="connsiteX143" fmla="*/ 722904 w 4158822"/>
                <a:gd name="connsiteY143" fmla="*/ 784965 h 2880840"/>
                <a:gd name="connsiteX144" fmla="*/ 646361 w 4158822"/>
                <a:gd name="connsiteY144" fmla="*/ 682149 h 2880840"/>
                <a:gd name="connsiteX145" fmla="*/ 569818 w 4158822"/>
                <a:gd name="connsiteY145" fmla="*/ 583287 h 2880840"/>
                <a:gd name="connsiteX146" fmla="*/ 515092 w 4158822"/>
                <a:gd name="connsiteY146" fmla="*/ 512674 h 2880840"/>
                <a:gd name="connsiteX147" fmla="*/ 470596 w 4158822"/>
                <a:gd name="connsiteY147" fmla="*/ 462674 h 2880840"/>
                <a:gd name="connsiteX148" fmla="*/ 416732 w 4158822"/>
                <a:gd name="connsiteY148" fmla="*/ 401379 h 2880840"/>
                <a:gd name="connsiteX149" fmla="*/ 362869 w 4158822"/>
                <a:gd name="connsiteY149" fmla="*/ 342062 h 2880840"/>
                <a:gd name="connsiteX150" fmla="*/ 309006 w 4158822"/>
                <a:gd name="connsiteY150" fmla="*/ 282745 h 2880840"/>
                <a:gd name="connsiteX151" fmla="*/ 252307 w 4158822"/>
                <a:gd name="connsiteY151" fmla="*/ 227382 h 2880840"/>
                <a:gd name="connsiteX152" fmla="*/ 195609 w 4158822"/>
                <a:gd name="connsiteY152" fmla="*/ 172020 h 2880840"/>
                <a:gd name="connsiteX153" fmla="*/ 141746 w 4158822"/>
                <a:gd name="connsiteY153" fmla="*/ 120611 h 2880840"/>
                <a:gd name="connsiteX154" fmla="*/ 85047 w 4158822"/>
                <a:gd name="connsiteY154" fmla="*/ 69203 h 2880840"/>
                <a:gd name="connsiteX155" fmla="*/ 28349 w 4158822"/>
                <a:gd name="connsiteY155" fmla="*/ 21749 h 2880840"/>
                <a:gd name="connsiteX156" fmla="*/ 0 w 4158822"/>
                <a:gd name="connsiteY156" fmla="*/ 0 h 2880840"/>
                <a:gd name="connsiteX157" fmla="*/ 39689 w 4158822"/>
                <a:gd name="connsiteY157" fmla="*/ 15818 h 2880840"/>
                <a:gd name="connsiteX158" fmla="*/ 96387 w 4158822"/>
                <a:gd name="connsiteY158" fmla="*/ 31636 h 2880840"/>
                <a:gd name="connsiteX159" fmla="*/ 164425 w 4158822"/>
                <a:gd name="connsiteY159" fmla="*/ 47453 h 2880840"/>
                <a:gd name="connsiteX160" fmla="*/ 246637 w 4158822"/>
                <a:gd name="connsiteY160" fmla="*/ 61294 h 2880840"/>
                <a:gd name="connsiteX161" fmla="*/ 337355 w 4158822"/>
                <a:gd name="connsiteY161" fmla="*/ 75135 h 2880840"/>
                <a:gd name="connsiteX162" fmla="*/ 439412 w 4158822"/>
                <a:gd name="connsiteY162" fmla="*/ 88976 h 2880840"/>
                <a:gd name="connsiteX163" fmla="*/ 549974 w 4158822"/>
                <a:gd name="connsiteY163" fmla="*/ 100839 h 2880840"/>
                <a:gd name="connsiteX164" fmla="*/ 671875 w 4158822"/>
                <a:gd name="connsiteY164" fmla="*/ 112702 h 2880840"/>
                <a:gd name="connsiteX165" fmla="*/ 802281 w 4158822"/>
                <a:gd name="connsiteY165" fmla="*/ 124566 h 2880840"/>
                <a:gd name="connsiteX166" fmla="*/ 938357 w 4158822"/>
                <a:gd name="connsiteY166" fmla="*/ 132475 h 2880840"/>
                <a:gd name="connsiteX167" fmla="*/ 1082938 w 4158822"/>
                <a:gd name="connsiteY167" fmla="*/ 142361 h 2880840"/>
                <a:gd name="connsiteX168" fmla="*/ 1236024 w 4158822"/>
                <a:gd name="connsiteY168" fmla="*/ 148293 h 2880840"/>
                <a:gd name="connsiteX169" fmla="*/ 1394779 w 4158822"/>
                <a:gd name="connsiteY169" fmla="*/ 154224 h 2880840"/>
                <a:gd name="connsiteX170" fmla="*/ 1559204 w 4158822"/>
                <a:gd name="connsiteY170" fmla="*/ 160156 h 2880840"/>
                <a:gd name="connsiteX171" fmla="*/ 1729299 w 4158822"/>
                <a:gd name="connsiteY171" fmla="*/ 164111 h 2880840"/>
                <a:gd name="connsiteX172" fmla="*/ 1902229 w 4158822"/>
                <a:gd name="connsiteY172" fmla="*/ 166088 h 2880840"/>
                <a:gd name="connsiteX173" fmla="*/ 2080829 w 4158822"/>
                <a:gd name="connsiteY173" fmla="*/ 166088 h 2880840"/>
                <a:gd name="connsiteX174" fmla="*/ 2256593 w 4158822"/>
                <a:gd name="connsiteY174" fmla="*/ 166088 h 2880840"/>
                <a:gd name="connsiteX175" fmla="*/ 2432358 w 4158822"/>
                <a:gd name="connsiteY175" fmla="*/ 164111 h 2880840"/>
                <a:gd name="connsiteX176" fmla="*/ 2599618 w 4158822"/>
                <a:gd name="connsiteY176" fmla="*/ 160156 h 2880840"/>
                <a:gd name="connsiteX177" fmla="*/ 2764043 w 4158822"/>
                <a:gd name="connsiteY177" fmla="*/ 154224 h 2880840"/>
                <a:gd name="connsiteX178" fmla="*/ 2922799 w 4158822"/>
                <a:gd name="connsiteY178" fmla="*/ 148293 h 2880840"/>
                <a:gd name="connsiteX179" fmla="*/ 3075884 w 4158822"/>
                <a:gd name="connsiteY179" fmla="*/ 142361 h 2880840"/>
                <a:gd name="connsiteX180" fmla="*/ 3220465 w 4158822"/>
                <a:gd name="connsiteY180" fmla="*/ 132475 h 2880840"/>
                <a:gd name="connsiteX181" fmla="*/ 3359376 w 4158822"/>
                <a:gd name="connsiteY181" fmla="*/ 124566 h 2880840"/>
                <a:gd name="connsiteX182" fmla="*/ 3486947 w 4158822"/>
                <a:gd name="connsiteY182" fmla="*/ 112702 h 2880840"/>
                <a:gd name="connsiteX183" fmla="*/ 3608848 w 4158822"/>
                <a:gd name="connsiteY183" fmla="*/ 100839 h 2880840"/>
                <a:gd name="connsiteX184" fmla="*/ 3719410 w 4158822"/>
                <a:gd name="connsiteY184" fmla="*/ 88976 h 2880840"/>
                <a:gd name="connsiteX185" fmla="*/ 3821467 w 4158822"/>
                <a:gd name="connsiteY185" fmla="*/ 75135 h 2880840"/>
                <a:gd name="connsiteX186" fmla="*/ 3915019 w 4158822"/>
                <a:gd name="connsiteY186" fmla="*/ 61295 h 2880840"/>
                <a:gd name="connsiteX187" fmla="*/ 3994397 w 4158822"/>
                <a:gd name="connsiteY187" fmla="*/ 47454 h 2880840"/>
                <a:gd name="connsiteX188" fmla="*/ 4062435 w 4158822"/>
                <a:gd name="connsiteY188" fmla="*/ 31636 h 2880840"/>
                <a:gd name="connsiteX189" fmla="*/ 4119133 w 4158822"/>
                <a:gd name="connsiteY189" fmla="*/ 15818 h 2880840"/>
                <a:gd name="connsiteX190" fmla="*/ 4158822 w 4158822"/>
                <a:gd name="connsiteY190"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50337 h 2880840"/>
                <a:gd name="connsiteX128" fmla="*/ 1196335 w 4158822"/>
                <a:gd name="connsiteY128" fmla="*/ 1643087 h 2880840"/>
                <a:gd name="connsiteX129" fmla="*/ 1193500 w 4158822"/>
                <a:gd name="connsiteY129" fmla="*/ 1643087 h 2880840"/>
                <a:gd name="connsiteX130" fmla="*/ 1196335 w 4158822"/>
                <a:gd name="connsiteY130" fmla="*/ 1650337 h 2880840"/>
                <a:gd name="connsiteX131" fmla="*/ 1196335 w 4158822"/>
                <a:gd name="connsiteY131" fmla="*/ 1650996 h 2880840"/>
                <a:gd name="connsiteX132" fmla="*/ 1173655 w 4158822"/>
                <a:gd name="connsiteY132" fmla="*/ 1595633 h 2880840"/>
                <a:gd name="connsiteX133" fmla="*/ 1133966 w 4158822"/>
                <a:gd name="connsiteY133" fmla="*/ 1504680 h 2880840"/>
                <a:gd name="connsiteX134" fmla="*/ 1091442 w 4158822"/>
                <a:gd name="connsiteY134" fmla="*/ 1411750 h 2880840"/>
                <a:gd name="connsiteX135" fmla="*/ 1040414 w 4158822"/>
                <a:gd name="connsiteY135" fmla="*/ 1306956 h 2880840"/>
                <a:gd name="connsiteX136" fmla="*/ 983715 w 4158822"/>
                <a:gd name="connsiteY136" fmla="*/ 1204139 h 2880840"/>
                <a:gd name="connsiteX137" fmla="*/ 932894 w 4158822"/>
                <a:gd name="connsiteY137" fmla="*/ 1113214 h 2880840"/>
                <a:gd name="connsiteX138" fmla="*/ 915678 w 4158822"/>
                <a:gd name="connsiteY138" fmla="*/ 1087483 h 2880840"/>
                <a:gd name="connsiteX139" fmla="*/ 912843 w 4158822"/>
                <a:gd name="connsiteY139" fmla="*/ 1087483 h 2880840"/>
                <a:gd name="connsiteX140" fmla="*/ 864649 w 4158822"/>
                <a:gd name="connsiteY140" fmla="*/ 1002461 h 2880840"/>
                <a:gd name="connsiteX141" fmla="*/ 793777 w 4158822"/>
                <a:gd name="connsiteY141" fmla="*/ 891736 h 2880840"/>
                <a:gd name="connsiteX142" fmla="*/ 722904 w 4158822"/>
                <a:gd name="connsiteY142" fmla="*/ 784965 h 2880840"/>
                <a:gd name="connsiteX143" fmla="*/ 646361 w 4158822"/>
                <a:gd name="connsiteY143" fmla="*/ 682149 h 2880840"/>
                <a:gd name="connsiteX144" fmla="*/ 569818 w 4158822"/>
                <a:gd name="connsiteY144" fmla="*/ 583287 h 2880840"/>
                <a:gd name="connsiteX145" fmla="*/ 515092 w 4158822"/>
                <a:gd name="connsiteY145" fmla="*/ 512674 h 2880840"/>
                <a:gd name="connsiteX146" fmla="*/ 470596 w 4158822"/>
                <a:gd name="connsiteY146" fmla="*/ 462674 h 2880840"/>
                <a:gd name="connsiteX147" fmla="*/ 416732 w 4158822"/>
                <a:gd name="connsiteY147" fmla="*/ 401379 h 2880840"/>
                <a:gd name="connsiteX148" fmla="*/ 362869 w 4158822"/>
                <a:gd name="connsiteY148" fmla="*/ 342062 h 2880840"/>
                <a:gd name="connsiteX149" fmla="*/ 309006 w 4158822"/>
                <a:gd name="connsiteY149" fmla="*/ 282745 h 2880840"/>
                <a:gd name="connsiteX150" fmla="*/ 252307 w 4158822"/>
                <a:gd name="connsiteY150" fmla="*/ 227382 h 2880840"/>
                <a:gd name="connsiteX151" fmla="*/ 195609 w 4158822"/>
                <a:gd name="connsiteY151" fmla="*/ 172020 h 2880840"/>
                <a:gd name="connsiteX152" fmla="*/ 141746 w 4158822"/>
                <a:gd name="connsiteY152" fmla="*/ 120611 h 2880840"/>
                <a:gd name="connsiteX153" fmla="*/ 85047 w 4158822"/>
                <a:gd name="connsiteY153" fmla="*/ 69203 h 2880840"/>
                <a:gd name="connsiteX154" fmla="*/ 28349 w 4158822"/>
                <a:gd name="connsiteY154" fmla="*/ 21749 h 2880840"/>
                <a:gd name="connsiteX155" fmla="*/ 0 w 4158822"/>
                <a:gd name="connsiteY155" fmla="*/ 0 h 2880840"/>
                <a:gd name="connsiteX156" fmla="*/ 39689 w 4158822"/>
                <a:gd name="connsiteY156" fmla="*/ 15818 h 2880840"/>
                <a:gd name="connsiteX157" fmla="*/ 96387 w 4158822"/>
                <a:gd name="connsiteY157" fmla="*/ 31636 h 2880840"/>
                <a:gd name="connsiteX158" fmla="*/ 164425 w 4158822"/>
                <a:gd name="connsiteY158" fmla="*/ 47453 h 2880840"/>
                <a:gd name="connsiteX159" fmla="*/ 246637 w 4158822"/>
                <a:gd name="connsiteY159" fmla="*/ 61294 h 2880840"/>
                <a:gd name="connsiteX160" fmla="*/ 337355 w 4158822"/>
                <a:gd name="connsiteY160" fmla="*/ 75135 h 2880840"/>
                <a:gd name="connsiteX161" fmla="*/ 439412 w 4158822"/>
                <a:gd name="connsiteY161" fmla="*/ 88976 h 2880840"/>
                <a:gd name="connsiteX162" fmla="*/ 549974 w 4158822"/>
                <a:gd name="connsiteY162" fmla="*/ 100839 h 2880840"/>
                <a:gd name="connsiteX163" fmla="*/ 671875 w 4158822"/>
                <a:gd name="connsiteY163" fmla="*/ 112702 h 2880840"/>
                <a:gd name="connsiteX164" fmla="*/ 802281 w 4158822"/>
                <a:gd name="connsiteY164" fmla="*/ 124566 h 2880840"/>
                <a:gd name="connsiteX165" fmla="*/ 938357 w 4158822"/>
                <a:gd name="connsiteY165" fmla="*/ 132475 h 2880840"/>
                <a:gd name="connsiteX166" fmla="*/ 1082938 w 4158822"/>
                <a:gd name="connsiteY166" fmla="*/ 142361 h 2880840"/>
                <a:gd name="connsiteX167" fmla="*/ 1236024 w 4158822"/>
                <a:gd name="connsiteY167" fmla="*/ 148293 h 2880840"/>
                <a:gd name="connsiteX168" fmla="*/ 1394779 w 4158822"/>
                <a:gd name="connsiteY168" fmla="*/ 154224 h 2880840"/>
                <a:gd name="connsiteX169" fmla="*/ 1559204 w 4158822"/>
                <a:gd name="connsiteY169" fmla="*/ 160156 h 2880840"/>
                <a:gd name="connsiteX170" fmla="*/ 1729299 w 4158822"/>
                <a:gd name="connsiteY170" fmla="*/ 164111 h 2880840"/>
                <a:gd name="connsiteX171" fmla="*/ 1902229 w 4158822"/>
                <a:gd name="connsiteY171" fmla="*/ 166088 h 2880840"/>
                <a:gd name="connsiteX172" fmla="*/ 2080829 w 4158822"/>
                <a:gd name="connsiteY172" fmla="*/ 166088 h 2880840"/>
                <a:gd name="connsiteX173" fmla="*/ 2256593 w 4158822"/>
                <a:gd name="connsiteY173" fmla="*/ 166088 h 2880840"/>
                <a:gd name="connsiteX174" fmla="*/ 2432358 w 4158822"/>
                <a:gd name="connsiteY174" fmla="*/ 164111 h 2880840"/>
                <a:gd name="connsiteX175" fmla="*/ 2599618 w 4158822"/>
                <a:gd name="connsiteY175" fmla="*/ 160156 h 2880840"/>
                <a:gd name="connsiteX176" fmla="*/ 2764043 w 4158822"/>
                <a:gd name="connsiteY176" fmla="*/ 154224 h 2880840"/>
                <a:gd name="connsiteX177" fmla="*/ 2922799 w 4158822"/>
                <a:gd name="connsiteY177" fmla="*/ 148293 h 2880840"/>
                <a:gd name="connsiteX178" fmla="*/ 3075884 w 4158822"/>
                <a:gd name="connsiteY178" fmla="*/ 142361 h 2880840"/>
                <a:gd name="connsiteX179" fmla="*/ 3220465 w 4158822"/>
                <a:gd name="connsiteY179" fmla="*/ 132475 h 2880840"/>
                <a:gd name="connsiteX180" fmla="*/ 3359376 w 4158822"/>
                <a:gd name="connsiteY180" fmla="*/ 124566 h 2880840"/>
                <a:gd name="connsiteX181" fmla="*/ 3486947 w 4158822"/>
                <a:gd name="connsiteY181" fmla="*/ 112702 h 2880840"/>
                <a:gd name="connsiteX182" fmla="*/ 3608848 w 4158822"/>
                <a:gd name="connsiteY182" fmla="*/ 100839 h 2880840"/>
                <a:gd name="connsiteX183" fmla="*/ 3719410 w 4158822"/>
                <a:gd name="connsiteY183" fmla="*/ 88976 h 2880840"/>
                <a:gd name="connsiteX184" fmla="*/ 3821467 w 4158822"/>
                <a:gd name="connsiteY184" fmla="*/ 75135 h 2880840"/>
                <a:gd name="connsiteX185" fmla="*/ 3915019 w 4158822"/>
                <a:gd name="connsiteY185" fmla="*/ 61295 h 2880840"/>
                <a:gd name="connsiteX186" fmla="*/ 3994397 w 4158822"/>
                <a:gd name="connsiteY186" fmla="*/ 47454 h 2880840"/>
                <a:gd name="connsiteX187" fmla="*/ 4062435 w 4158822"/>
                <a:gd name="connsiteY187" fmla="*/ 31636 h 2880840"/>
                <a:gd name="connsiteX188" fmla="*/ 4119133 w 4158822"/>
                <a:gd name="connsiteY188" fmla="*/ 15818 h 2880840"/>
                <a:gd name="connsiteX189" fmla="*/ 4158822 w 4158822"/>
                <a:gd name="connsiteY189"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50337 h 2880840"/>
                <a:gd name="connsiteX128" fmla="*/ 1196335 w 4158822"/>
                <a:gd name="connsiteY128" fmla="*/ 1643087 h 2880840"/>
                <a:gd name="connsiteX129" fmla="*/ 1193500 w 4158822"/>
                <a:gd name="connsiteY129" fmla="*/ 1643087 h 2880840"/>
                <a:gd name="connsiteX130" fmla="*/ 1196335 w 4158822"/>
                <a:gd name="connsiteY130" fmla="*/ 1650337 h 2880840"/>
                <a:gd name="connsiteX131" fmla="*/ 1173655 w 4158822"/>
                <a:gd name="connsiteY131" fmla="*/ 1595633 h 2880840"/>
                <a:gd name="connsiteX132" fmla="*/ 1133966 w 4158822"/>
                <a:gd name="connsiteY132" fmla="*/ 1504680 h 2880840"/>
                <a:gd name="connsiteX133" fmla="*/ 1091442 w 4158822"/>
                <a:gd name="connsiteY133" fmla="*/ 1411750 h 2880840"/>
                <a:gd name="connsiteX134" fmla="*/ 1040414 w 4158822"/>
                <a:gd name="connsiteY134" fmla="*/ 1306956 h 2880840"/>
                <a:gd name="connsiteX135" fmla="*/ 983715 w 4158822"/>
                <a:gd name="connsiteY135" fmla="*/ 1204139 h 2880840"/>
                <a:gd name="connsiteX136" fmla="*/ 932894 w 4158822"/>
                <a:gd name="connsiteY136" fmla="*/ 1113214 h 2880840"/>
                <a:gd name="connsiteX137" fmla="*/ 915678 w 4158822"/>
                <a:gd name="connsiteY137" fmla="*/ 1087483 h 2880840"/>
                <a:gd name="connsiteX138" fmla="*/ 912843 w 4158822"/>
                <a:gd name="connsiteY138" fmla="*/ 1087483 h 2880840"/>
                <a:gd name="connsiteX139" fmla="*/ 864649 w 4158822"/>
                <a:gd name="connsiteY139" fmla="*/ 1002461 h 2880840"/>
                <a:gd name="connsiteX140" fmla="*/ 793777 w 4158822"/>
                <a:gd name="connsiteY140" fmla="*/ 891736 h 2880840"/>
                <a:gd name="connsiteX141" fmla="*/ 722904 w 4158822"/>
                <a:gd name="connsiteY141" fmla="*/ 784965 h 2880840"/>
                <a:gd name="connsiteX142" fmla="*/ 646361 w 4158822"/>
                <a:gd name="connsiteY142" fmla="*/ 682149 h 2880840"/>
                <a:gd name="connsiteX143" fmla="*/ 569818 w 4158822"/>
                <a:gd name="connsiteY143" fmla="*/ 583287 h 2880840"/>
                <a:gd name="connsiteX144" fmla="*/ 515092 w 4158822"/>
                <a:gd name="connsiteY144" fmla="*/ 512674 h 2880840"/>
                <a:gd name="connsiteX145" fmla="*/ 470596 w 4158822"/>
                <a:gd name="connsiteY145" fmla="*/ 462674 h 2880840"/>
                <a:gd name="connsiteX146" fmla="*/ 416732 w 4158822"/>
                <a:gd name="connsiteY146" fmla="*/ 401379 h 2880840"/>
                <a:gd name="connsiteX147" fmla="*/ 362869 w 4158822"/>
                <a:gd name="connsiteY147" fmla="*/ 342062 h 2880840"/>
                <a:gd name="connsiteX148" fmla="*/ 309006 w 4158822"/>
                <a:gd name="connsiteY148" fmla="*/ 282745 h 2880840"/>
                <a:gd name="connsiteX149" fmla="*/ 252307 w 4158822"/>
                <a:gd name="connsiteY149" fmla="*/ 227382 h 2880840"/>
                <a:gd name="connsiteX150" fmla="*/ 195609 w 4158822"/>
                <a:gd name="connsiteY150" fmla="*/ 172020 h 2880840"/>
                <a:gd name="connsiteX151" fmla="*/ 141746 w 4158822"/>
                <a:gd name="connsiteY151" fmla="*/ 120611 h 2880840"/>
                <a:gd name="connsiteX152" fmla="*/ 85047 w 4158822"/>
                <a:gd name="connsiteY152" fmla="*/ 69203 h 2880840"/>
                <a:gd name="connsiteX153" fmla="*/ 28349 w 4158822"/>
                <a:gd name="connsiteY153" fmla="*/ 21749 h 2880840"/>
                <a:gd name="connsiteX154" fmla="*/ 0 w 4158822"/>
                <a:gd name="connsiteY154" fmla="*/ 0 h 2880840"/>
                <a:gd name="connsiteX155" fmla="*/ 39689 w 4158822"/>
                <a:gd name="connsiteY155" fmla="*/ 15818 h 2880840"/>
                <a:gd name="connsiteX156" fmla="*/ 96387 w 4158822"/>
                <a:gd name="connsiteY156" fmla="*/ 31636 h 2880840"/>
                <a:gd name="connsiteX157" fmla="*/ 164425 w 4158822"/>
                <a:gd name="connsiteY157" fmla="*/ 47453 h 2880840"/>
                <a:gd name="connsiteX158" fmla="*/ 246637 w 4158822"/>
                <a:gd name="connsiteY158" fmla="*/ 61294 h 2880840"/>
                <a:gd name="connsiteX159" fmla="*/ 337355 w 4158822"/>
                <a:gd name="connsiteY159" fmla="*/ 75135 h 2880840"/>
                <a:gd name="connsiteX160" fmla="*/ 439412 w 4158822"/>
                <a:gd name="connsiteY160" fmla="*/ 88976 h 2880840"/>
                <a:gd name="connsiteX161" fmla="*/ 549974 w 4158822"/>
                <a:gd name="connsiteY161" fmla="*/ 100839 h 2880840"/>
                <a:gd name="connsiteX162" fmla="*/ 671875 w 4158822"/>
                <a:gd name="connsiteY162" fmla="*/ 112702 h 2880840"/>
                <a:gd name="connsiteX163" fmla="*/ 802281 w 4158822"/>
                <a:gd name="connsiteY163" fmla="*/ 124566 h 2880840"/>
                <a:gd name="connsiteX164" fmla="*/ 938357 w 4158822"/>
                <a:gd name="connsiteY164" fmla="*/ 132475 h 2880840"/>
                <a:gd name="connsiteX165" fmla="*/ 1082938 w 4158822"/>
                <a:gd name="connsiteY165" fmla="*/ 142361 h 2880840"/>
                <a:gd name="connsiteX166" fmla="*/ 1236024 w 4158822"/>
                <a:gd name="connsiteY166" fmla="*/ 148293 h 2880840"/>
                <a:gd name="connsiteX167" fmla="*/ 1394779 w 4158822"/>
                <a:gd name="connsiteY167" fmla="*/ 154224 h 2880840"/>
                <a:gd name="connsiteX168" fmla="*/ 1559204 w 4158822"/>
                <a:gd name="connsiteY168" fmla="*/ 160156 h 2880840"/>
                <a:gd name="connsiteX169" fmla="*/ 1729299 w 4158822"/>
                <a:gd name="connsiteY169" fmla="*/ 164111 h 2880840"/>
                <a:gd name="connsiteX170" fmla="*/ 1902229 w 4158822"/>
                <a:gd name="connsiteY170" fmla="*/ 166088 h 2880840"/>
                <a:gd name="connsiteX171" fmla="*/ 2080829 w 4158822"/>
                <a:gd name="connsiteY171" fmla="*/ 166088 h 2880840"/>
                <a:gd name="connsiteX172" fmla="*/ 2256593 w 4158822"/>
                <a:gd name="connsiteY172" fmla="*/ 166088 h 2880840"/>
                <a:gd name="connsiteX173" fmla="*/ 2432358 w 4158822"/>
                <a:gd name="connsiteY173" fmla="*/ 164111 h 2880840"/>
                <a:gd name="connsiteX174" fmla="*/ 2599618 w 4158822"/>
                <a:gd name="connsiteY174" fmla="*/ 160156 h 2880840"/>
                <a:gd name="connsiteX175" fmla="*/ 2764043 w 4158822"/>
                <a:gd name="connsiteY175" fmla="*/ 154224 h 2880840"/>
                <a:gd name="connsiteX176" fmla="*/ 2922799 w 4158822"/>
                <a:gd name="connsiteY176" fmla="*/ 148293 h 2880840"/>
                <a:gd name="connsiteX177" fmla="*/ 3075884 w 4158822"/>
                <a:gd name="connsiteY177" fmla="*/ 142361 h 2880840"/>
                <a:gd name="connsiteX178" fmla="*/ 3220465 w 4158822"/>
                <a:gd name="connsiteY178" fmla="*/ 132475 h 2880840"/>
                <a:gd name="connsiteX179" fmla="*/ 3359376 w 4158822"/>
                <a:gd name="connsiteY179" fmla="*/ 124566 h 2880840"/>
                <a:gd name="connsiteX180" fmla="*/ 3486947 w 4158822"/>
                <a:gd name="connsiteY180" fmla="*/ 112702 h 2880840"/>
                <a:gd name="connsiteX181" fmla="*/ 3608848 w 4158822"/>
                <a:gd name="connsiteY181" fmla="*/ 100839 h 2880840"/>
                <a:gd name="connsiteX182" fmla="*/ 3719410 w 4158822"/>
                <a:gd name="connsiteY182" fmla="*/ 88976 h 2880840"/>
                <a:gd name="connsiteX183" fmla="*/ 3821467 w 4158822"/>
                <a:gd name="connsiteY183" fmla="*/ 75135 h 2880840"/>
                <a:gd name="connsiteX184" fmla="*/ 3915019 w 4158822"/>
                <a:gd name="connsiteY184" fmla="*/ 61295 h 2880840"/>
                <a:gd name="connsiteX185" fmla="*/ 3994397 w 4158822"/>
                <a:gd name="connsiteY185" fmla="*/ 47454 h 2880840"/>
                <a:gd name="connsiteX186" fmla="*/ 4062435 w 4158822"/>
                <a:gd name="connsiteY186" fmla="*/ 31636 h 2880840"/>
                <a:gd name="connsiteX187" fmla="*/ 4119133 w 4158822"/>
                <a:gd name="connsiteY187" fmla="*/ 15818 h 2880840"/>
                <a:gd name="connsiteX188" fmla="*/ 4158822 w 4158822"/>
                <a:gd name="connsiteY188"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50337 h 2880840"/>
                <a:gd name="connsiteX128" fmla="*/ 1196335 w 4158822"/>
                <a:gd name="connsiteY128" fmla="*/ 1643087 h 2880840"/>
                <a:gd name="connsiteX129" fmla="*/ 1193500 w 4158822"/>
                <a:gd name="connsiteY129" fmla="*/ 1643087 h 2880840"/>
                <a:gd name="connsiteX130" fmla="*/ 1173655 w 4158822"/>
                <a:gd name="connsiteY130" fmla="*/ 1595633 h 2880840"/>
                <a:gd name="connsiteX131" fmla="*/ 1133966 w 4158822"/>
                <a:gd name="connsiteY131" fmla="*/ 1504680 h 2880840"/>
                <a:gd name="connsiteX132" fmla="*/ 1091442 w 4158822"/>
                <a:gd name="connsiteY132" fmla="*/ 1411750 h 2880840"/>
                <a:gd name="connsiteX133" fmla="*/ 1040414 w 4158822"/>
                <a:gd name="connsiteY133" fmla="*/ 1306956 h 2880840"/>
                <a:gd name="connsiteX134" fmla="*/ 983715 w 4158822"/>
                <a:gd name="connsiteY134" fmla="*/ 1204139 h 2880840"/>
                <a:gd name="connsiteX135" fmla="*/ 932894 w 4158822"/>
                <a:gd name="connsiteY135" fmla="*/ 1113214 h 2880840"/>
                <a:gd name="connsiteX136" fmla="*/ 915678 w 4158822"/>
                <a:gd name="connsiteY136" fmla="*/ 1087483 h 2880840"/>
                <a:gd name="connsiteX137" fmla="*/ 912843 w 4158822"/>
                <a:gd name="connsiteY137" fmla="*/ 1087483 h 2880840"/>
                <a:gd name="connsiteX138" fmla="*/ 864649 w 4158822"/>
                <a:gd name="connsiteY138" fmla="*/ 1002461 h 2880840"/>
                <a:gd name="connsiteX139" fmla="*/ 793777 w 4158822"/>
                <a:gd name="connsiteY139" fmla="*/ 891736 h 2880840"/>
                <a:gd name="connsiteX140" fmla="*/ 722904 w 4158822"/>
                <a:gd name="connsiteY140" fmla="*/ 784965 h 2880840"/>
                <a:gd name="connsiteX141" fmla="*/ 646361 w 4158822"/>
                <a:gd name="connsiteY141" fmla="*/ 682149 h 2880840"/>
                <a:gd name="connsiteX142" fmla="*/ 569818 w 4158822"/>
                <a:gd name="connsiteY142" fmla="*/ 583287 h 2880840"/>
                <a:gd name="connsiteX143" fmla="*/ 515092 w 4158822"/>
                <a:gd name="connsiteY143" fmla="*/ 512674 h 2880840"/>
                <a:gd name="connsiteX144" fmla="*/ 470596 w 4158822"/>
                <a:gd name="connsiteY144" fmla="*/ 462674 h 2880840"/>
                <a:gd name="connsiteX145" fmla="*/ 416732 w 4158822"/>
                <a:gd name="connsiteY145" fmla="*/ 401379 h 2880840"/>
                <a:gd name="connsiteX146" fmla="*/ 362869 w 4158822"/>
                <a:gd name="connsiteY146" fmla="*/ 342062 h 2880840"/>
                <a:gd name="connsiteX147" fmla="*/ 309006 w 4158822"/>
                <a:gd name="connsiteY147" fmla="*/ 282745 h 2880840"/>
                <a:gd name="connsiteX148" fmla="*/ 252307 w 4158822"/>
                <a:gd name="connsiteY148" fmla="*/ 227382 h 2880840"/>
                <a:gd name="connsiteX149" fmla="*/ 195609 w 4158822"/>
                <a:gd name="connsiteY149" fmla="*/ 172020 h 2880840"/>
                <a:gd name="connsiteX150" fmla="*/ 141746 w 4158822"/>
                <a:gd name="connsiteY150" fmla="*/ 120611 h 2880840"/>
                <a:gd name="connsiteX151" fmla="*/ 85047 w 4158822"/>
                <a:gd name="connsiteY151" fmla="*/ 69203 h 2880840"/>
                <a:gd name="connsiteX152" fmla="*/ 28349 w 4158822"/>
                <a:gd name="connsiteY152" fmla="*/ 21749 h 2880840"/>
                <a:gd name="connsiteX153" fmla="*/ 0 w 4158822"/>
                <a:gd name="connsiteY153" fmla="*/ 0 h 2880840"/>
                <a:gd name="connsiteX154" fmla="*/ 39689 w 4158822"/>
                <a:gd name="connsiteY154" fmla="*/ 15818 h 2880840"/>
                <a:gd name="connsiteX155" fmla="*/ 96387 w 4158822"/>
                <a:gd name="connsiteY155" fmla="*/ 31636 h 2880840"/>
                <a:gd name="connsiteX156" fmla="*/ 164425 w 4158822"/>
                <a:gd name="connsiteY156" fmla="*/ 47453 h 2880840"/>
                <a:gd name="connsiteX157" fmla="*/ 246637 w 4158822"/>
                <a:gd name="connsiteY157" fmla="*/ 61294 h 2880840"/>
                <a:gd name="connsiteX158" fmla="*/ 337355 w 4158822"/>
                <a:gd name="connsiteY158" fmla="*/ 75135 h 2880840"/>
                <a:gd name="connsiteX159" fmla="*/ 439412 w 4158822"/>
                <a:gd name="connsiteY159" fmla="*/ 88976 h 2880840"/>
                <a:gd name="connsiteX160" fmla="*/ 549974 w 4158822"/>
                <a:gd name="connsiteY160" fmla="*/ 100839 h 2880840"/>
                <a:gd name="connsiteX161" fmla="*/ 671875 w 4158822"/>
                <a:gd name="connsiteY161" fmla="*/ 112702 h 2880840"/>
                <a:gd name="connsiteX162" fmla="*/ 802281 w 4158822"/>
                <a:gd name="connsiteY162" fmla="*/ 124566 h 2880840"/>
                <a:gd name="connsiteX163" fmla="*/ 938357 w 4158822"/>
                <a:gd name="connsiteY163" fmla="*/ 132475 h 2880840"/>
                <a:gd name="connsiteX164" fmla="*/ 1082938 w 4158822"/>
                <a:gd name="connsiteY164" fmla="*/ 142361 h 2880840"/>
                <a:gd name="connsiteX165" fmla="*/ 1236024 w 4158822"/>
                <a:gd name="connsiteY165" fmla="*/ 148293 h 2880840"/>
                <a:gd name="connsiteX166" fmla="*/ 1394779 w 4158822"/>
                <a:gd name="connsiteY166" fmla="*/ 154224 h 2880840"/>
                <a:gd name="connsiteX167" fmla="*/ 1559204 w 4158822"/>
                <a:gd name="connsiteY167" fmla="*/ 160156 h 2880840"/>
                <a:gd name="connsiteX168" fmla="*/ 1729299 w 4158822"/>
                <a:gd name="connsiteY168" fmla="*/ 164111 h 2880840"/>
                <a:gd name="connsiteX169" fmla="*/ 1902229 w 4158822"/>
                <a:gd name="connsiteY169" fmla="*/ 166088 h 2880840"/>
                <a:gd name="connsiteX170" fmla="*/ 2080829 w 4158822"/>
                <a:gd name="connsiteY170" fmla="*/ 166088 h 2880840"/>
                <a:gd name="connsiteX171" fmla="*/ 2256593 w 4158822"/>
                <a:gd name="connsiteY171" fmla="*/ 166088 h 2880840"/>
                <a:gd name="connsiteX172" fmla="*/ 2432358 w 4158822"/>
                <a:gd name="connsiteY172" fmla="*/ 164111 h 2880840"/>
                <a:gd name="connsiteX173" fmla="*/ 2599618 w 4158822"/>
                <a:gd name="connsiteY173" fmla="*/ 160156 h 2880840"/>
                <a:gd name="connsiteX174" fmla="*/ 2764043 w 4158822"/>
                <a:gd name="connsiteY174" fmla="*/ 154224 h 2880840"/>
                <a:gd name="connsiteX175" fmla="*/ 2922799 w 4158822"/>
                <a:gd name="connsiteY175" fmla="*/ 148293 h 2880840"/>
                <a:gd name="connsiteX176" fmla="*/ 3075884 w 4158822"/>
                <a:gd name="connsiteY176" fmla="*/ 142361 h 2880840"/>
                <a:gd name="connsiteX177" fmla="*/ 3220465 w 4158822"/>
                <a:gd name="connsiteY177" fmla="*/ 132475 h 2880840"/>
                <a:gd name="connsiteX178" fmla="*/ 3359376 w 4158822"/>
                <a:gd name="connsiteY178" fmla="*/ 124566 h 2880840"/>
                <a:gd name="connsiteX179" fmla="*/ 3486947 w 4158822"/>
                <a:gd name="connsiteY179" fmla="*/ 112702 h 2880840"/>
                <a:gd name="connsiteX180" fmla="*/ 3608848 w 4158822"/>
                <a:gd name="connsiteY180" fmla="*/ 100839 h 2880840"/>
                <a:gd name="connsiteX181" fmla="*/ 3719410 w 4158822"/>
                <a:gd name="connsiteY181" fmla="*/ 88976 h 2880840"/>
                <a:gd name="connsiteX182" fmla="*/ 3821467 w 4158822"/>
                <a:gd name="connsiteY182" fmla="*/ 75135 h 2880840"/>
                <a:gd name="connsiteX183" fmla="*/ 3915019 w 4158822"/>
                <a:gd name="connsiteY183" fmla="*/ 61295 h 2880840"/>
                <a:gd name="connsiteX184" fmla="*/ 3994397 w 4158822"/>
                <a:gd name="connsiteY184" fmla="*/ 47454 h 2880840"/>
                <a:gd name="connsiteX185" fmla="*/ 4062435 w 4158822"/>
                <a:gd name="connsiteY185" fmla="*/ 31636 h 2880840"/>
                <a:gd name="connsiteX186" fmla="*/ 4119133 w 4158822"/>
                <a:gd name="connsiteY186" fmla="*/ 15818 h 2880840"/>
                <a:gd name="connsiteX187" fmla="*/ 4158822 w 4158822"/>
                <a:gd name="connsiteY187"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50337 h 2880840"/>
                <a:gd name="connsiteX128" fmla="*/ 1196335 w 4158822"/>
                <a:gd name="connsiteY128" fmla="*/ 1643087 h 2880840"/>
                <a:gd name="connsiteX129" fmla="*/ 1173655 w 4158822"/>
                <a:gd name="connsiteY129" fmla="*/ 1595633 h 2880840"/>
                <a:gd name="connsiteX130" fmla="*/ 1133966 w 4158822"/>
                <a:gd name="connsiteY130" fmla="*/ 1504680 h 2880840"/>
                <a:gd name="connsiteX131" fmla="*/ 1091442 w 4158822"/>
                <a:gd name="connsiteY131" fmla="*/ 1411750 h 2880840"/>
                <a:gd name="connsiteX132" fmla="*/ 1040414 w 4158822"/>
                <a:gd name="connsiteY132" fmla="*/ 1306956 h 2880840"/>
                <a:gd name="connsiteX133" fmla="*/ 983715 w 4158822"/>
                <a:gd name="connsiteY133" fmla="*/ 1204139 h 2880840"/>
                <a:gd name="connsiteX134" fmla="*/ 932894 w 4158822"/>
                <a:gd name="connsiteY134" fmla="*/ 1113214 h 2880840"/>
                <a:gd name="connsiteX135" fmla="*/ 915678 w 4158822"/>
                <a:gd name="connsiteY135" fmla="*/ 1087483 h 2880840"/>
                <a:gd name="connsiteX136" fmla="*/ 912843 w 4158822"/>
                <a:gd name="connsiteY136" fmla="*/ 1087483 h 2880840"/>
                <a:gd name="connsiteX137" fmla="*/ 864649 w 4158822"/>
                <a:gd name="connsiteY137" fmla="*/ 1002461 h 2880840"/>
                <a:gd name="connsiteX138" fmla="*/ 793777 w 4158822"/>
                <a:gd name="connsiteY138" fmla="*/ 891736 h 2880840"/>
                <a:gd name="connsiteX139" fmla="*/ 722904 w 4158822"/>
                <a:gd name="connsiteY139" fmla="*/ 784965 h 2880840"/>
                <a:gd name="connsiteX140" fmla="*/ 646361 w 4158822"/>
                <a:gd name="connsiteY140" fmla="*/ 682149 h 2880840"/>
                <a:gd name="connsiteX141" fmla="*/ 569818 w 4158822"/>
                <a:gd name="connsiteY141" fmla="*/ 583287 h 2880840"/>
                <a:gd name="connsiteX142" fmla="*/ 515092 w 4158822"/>
                <a:gd name="connsiteY142" fmla="*/ 512674 h 2880840"/>
                <a:gd name="connsiteX143" fmla="*/ 470596 w 4158822"/>
                <a:gd name="connsiteY143" fmla="*/ 462674 h 2880840"/>
                <a:gd name="connsiteX144" fmla="*/ 416732 w 4158822"/>
                <a:gd name="connsiteY144" fmla="*/ 401379 h 2880840"/>
                <a:gd name="connsiteX145" fmla="*/ 362869 w 4158822"/>
                <a:gd name="connsiteY145" fmla="*/ 342062 h 2880840"/>
                <a:gd name="connsiteX146" fmla="*/ 309006 w 4158822"/>
                <a:gd name="connsiteY146" fmla="*/ 282745 h 2880840"/>
                <a:gd name="connsiteX147" fmla="*/ 252307 w 4158822"/>
                <a:gd name="connsiteY147" fmla="*/ 227382 h 2880840"/>
                <a:gd name="connsiteX148" fmla="*/ 195609 w 4158822"/>
                <a:gd name="connsiteY148" fmla="*/ 172020 h 2880840"/>
                <a:gd name="connsiteX149" fmla="*/ 141746 w 4158822"/>
                <a:gd name="connsiteY149" fmla="*/ 120611 h 2880840"/>
                <a:gd name="connsiteX150" fmla="*/ 85047 w 4158822"/>
                <a:gd name="connsiteY150" fmla="*/ 69203 h 2880840"/>
                <a:gd name="connsiteX151" fmla="*/ 28349 w 4158822"/>
                <a:gd name="connsiteY151" fmla="*/ 21749 h 2880840"/>
                <a:gd name="connsiteX152" fmla="*/ 0 w 4158822"/>
                <a:gd name="connsiteY152" fmla="*/ 0 h 2880840"/>
                <a:gd name="connsiteX153" fmla="*/ 39689 w 4158822"/>
                <a:gd name="connsiteY153" fmla="*/ 15818 h 2880840"/>
                <a:gd name="connsiteX154" fmla="*/ 96387 w 4158822"/>
                <a:gd name="connsiteY154" fmla="*/ 31636 h 2880840"/>
                <a:gd name="connsiteX155" fmla="*/ 164425 w 4158822"/>
                <a:gd name="connsiteY155" fmla="*/ 47453 h 2880840"/>
                <a:gd name="connsiteX156" fmla="*/ 246637 w 4158822"/>
                <a:gd name="connsiteY156" fmla="*/ 61294 h 2880840"/>
                <a:gd name="connsiteX157" fmla="*/ 337355 w 4158822"/>
                <a:gd name="connsiteY157" fmla="*/ 75135 h 2880840"/>
                <a:gd name="connsiteX158" fmla="*/ 439412 w 4158822"/>
                <a:gd name="connsiteY158" fmla="*/ 88976 h 2880840"/>
                <a:gd name="connsiteX159" fmla="*/ 549974 w 4158822"/>
                <a:gd name="connsiteY159" fmla="*/ 100839 h 2880840"/>
                <a:gd name="connsiteX160" fmla="*/ 671875 w 4158822"/>
                <a:gd name="connsiteY160" fmla="*/ 112702 h 2880840"/>
                <a:gd name="connsiteX161" fmla="*/ 802281 w 4158822"/>
                <a:gd name="connsiteY161" fmla="*/ 124566 h 2880840"/>
                <a:gd name="connsiteX162" fmla="*/ 938357 w 4158822"/>
                <a:gd name="connsiteY162" fmla="*/ 132475 h 2880840"/>
                <a:gd name="connsiteX163" fmla="*/ 1082938 w 4158822"/>
                <a:gd name="connsiteY163" fmla="*/ 142361 h 2880840"/>
                <a:gd name="connsiteX164" fmla="*/ 1236024 w 4158822"/>
                <a:gd name="connsiteY164" fmla="*/ 148293 h 2880840"/>
                <a:gd name="connsiteX165" fmla="*/ 1394779 w 4158822"/>
                <a:gd name="connsiteY165" fmla="*/ 154224 h 2880840"/>
                <a:gd name="connsiteX166" fmla="*/ 1559204 w 4158822"/>
                <a:gd name="connsiteY166" fmla="*/ 160156 h 2880840"/>
                <a:gd name="connsiteX167" fmla="*/ 1729299 w 4158822"/>
                <a:gd name="connsiteY167" fmla="*/ 164111 h 2880840"/>
                <a:gd name="connsiteX168" fmla="*/ 1902229 w 4158822"/>
                <a:gd name="connsiteY168" fmla="*/ 166088 h 2880840"/>
                <a:gd name="connsiteX169" fmla="*/ 2080829 w 4158822"/>
                <a:gd name="connsiteY169" fmla="*/ 166088 h 2880840"/>
                <a:gd name="connsiteX170" fmla="*/ 2256593 w 4158822"/>
                <a:gd name="connsiteY170" fmla="*/ 166088 h 2880840"/>
                <a:gd name="connsiteX171" fmla="*/ 2432358 w 4158822"/>
                <a:gd name="connsiteY171" fmla="*/ 164111 h 2880840"/>
                <a:gd name="connsiteX172" fmla="*/ 2599618 w 4158822"/>
                <a:gd name="connsiteY172" fmla="*/ 160156 h 2880840"/>
                <a:gd name="connsiteX173" fmla="*/ 2764043 w 4158822"/>
                <a:gd name="connsiteY173" fmla="*/ 154224 h 2880840"/>
                <a:gd name="connsiteX174" fmla="*/ 2922799 w 4158822"/>
                <a:gd name="connsiteY174" fmla="*/ 148293 h 2880840"/>
                <a:gd name="connsiteX175" fmla="*/ 3075884 w 4158822"/>
                <a:gd name="connsiteY175" fmla="*/ 142361 h 2880840"/>
                <a:gd name="connsiteX176" fmla="*/ 3220465 w 4158822"/>
                <a:gd name="connsiteY176" fmla="*/ 132475 h 2880840"/>
                <a:gd name="connsiteX177" fmla="*/ 3359376 w 4158822"/>
                <a:gd name="connsiteY177" fmla="*/ 124566 h 2880840"/>
                <a:gd name="connsiteX178" fmla="*/ 3486947 w 4158822"/>
                <a:gd name="connsiteY178" fmla="*/ 112702 h 2880840"/>
                <a:gd name="connsiteX179" fmla="*/ 3608848 w 4158822"/>
                <a:gd name="connsiteY179" fmla="*/ 100839 h 2880840"/>
                <a:gd name="connsiteX180" fmla="*/ 3719410 w 4158822"/>
                <a:gd name="connsiteY180" fmla="*/ 88976 h 2880840"/>
                <a:gd name="connsiteX181" fmla="*/ 3821467 w 4158822"/>
                <a:gd name="connsiteY181" fmla="*/ 75135 h 2880840"/>
                <a:gd name="connsiteX182" fmla="*/ 3915019 w 4158822"/>
                <a:gd name="connsiteY182" fmla="*/ 61295 h 2880840"/>
                <a:gd name="connsiteX183" fmla="*/ 3994397 w 4158822"/>
                <a:gd name="connsiteY183" fmla="*/ 47454 h 2880840"/>
                <a:gd name="connsiteX184" fmla="*/ 4062435 w 4158822"/>
                <a:gd name="connsiteY184" fmla="*/ 31636 h 2880840"/>
                <a:gd name="connsiteX185" fmla="*/ 4119133 w 4158822"/>
                <a:gd name="connsiteY185" fmla="*/ 15818 h 2880840"/>
                <a:gd name="connsiteX186" fmla="*/ 4158822 w 4158822"/>
                <a:gd name="connsiteY186"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96335 w 4158822"/>
                <a:gd name="connsiteY127" fmla="*/ 1643087 h 2880840"/>
                <a:gd name="connsiteX128" fmla="*/ 1173655 w 4158822"/>
                <a:gd name="connsiteY128" fmla="*/ 1595633 h 2880840"/>
                <a:gd name="connsiteX129" fmla="*/ 1133966 w 4158822"/>
                <a:gd name="connsiteY129" fmla="*/ 1504680 h 2880840"/>
                <a:gd name="connsiteX130" fmla="*/ 1091442 w 4158822"/>
                <a:gd name="connsiteY130" fmla="*/ 1411750 h 2880840"/>
                <a:gd name="connsiteX131" fmla="*/ 1040414 w 4158822"/>
                <a:gd name="connsiteY131" fmla="*/ 1306956 h 2880840"/>
                <a:gd name="connsiteX132" fmla="*/ 983715 w 4158822"/>
                <a:gd name="connsiteY132" fmla="*/ 1204139 h 2880840"/>
                <a:gd name="connsiteX133" fmla="*/ 932894 w 4158822"/>
                <a:gd name="connsiteY133" fmla="*/ 1113214 h 2880840"/>
                <a:gd name="connsiteX134" fmla="*/ 915678 w 4158822"/>
                <a:gd name="connsiteY134" fmla="*/ 1087483 h 2880840"/>
                <a:gd name="connsiteX135" fmla="*/ 912843 w 4158822"/>
                <a:gd name="connsiteY135" fmla="*/ 1087483 h 2880840"/>
                <a:gd name="connsiteX136" fmla="*/ 864649 w 4158822"/>
                <a:gd name="connsiteY136" fmla="*/ 1002461 h 2880840"/>
                <a:gd name="connsiteX137" fmla="*/ 793777 w 4158822"/>
                <a:gd name="connsiteY137" fmla="*/ 891736 h 2880840"/>
                <a:gd name="connsiteX138" fmla="*/ 722904 w 4158822"/>
                <a:gd name="connsiteY138" fmla="*/ 784965 h 2880840"/>
                <a:gd name="connsiteX139" fmla="*/ 646361 w 4158822"/>
                <a:gd name="connsiteY139" fmla="*/ 682149 h 2880840"/>
                <a:gd name="connsiteX140" fmla="*/ 569818 w 4158822"/>
                <a:gd name="connsiteY140" fmla="*/ 583287 h 2880840"/>
                <a:gd name="connsiteX141" fmla="*/ 515092 w 4158822"/>
                <a:gd name="connsiteY141" fmla="*/ 512674 h 2880840"/>
                <a:gd name="connsiteX142" fmla="*/ 470596 w 4158822"/>
                <a:gd name="connsiteY142" fmla="*/ 462674 h 2880840"/>
                <a:gd name="connsiteX143" fmla="*/ 416732 w 4158822"/>
                <a:gd name="connsiteY143" fmla="*/ 401379 h 2880840"/>
                <a:gd name="connsiteX144" fmla="*/ 362869 w 4158822"/>
                <a:gd name="connsiteY144" fmla="*/ 342062 h 2880840"/>
                <a:gd name="connsiteX145" fmla="*/ 309006 w 4158822"/>
                <a:gd name="connsiteY145" fmla="*/ 282745 h 2880840"/>
                <a:gd name="connsiteX146" fmla="*/ 252307 w 4158822"/>
                <a:gd name="connsiteY146" fmla="*/ 227382 h 2880840"/>
                <a:gd name="connsiteX147" fmla="*/ 195609 w 4158822"/>
                <a:gd name="connsiteY147" fmla="*/ 172020 h 2880840"/>
                <a:gd name="connsiteX148" fmla="*/ 141746 w 4158822"/>
                <a:gd name="connsiteY148" fmla="*/ 120611 h 2880840"/>
                <a:gd name="connsiteX149" fmla="*/ 85047 w 4158822"/>
                <a:gd name="connsiteY149" fmla="*/ 69203 h 2880840"/>
                <a:gd name="connsiteX150" fmla="*/ 28349 w 4158822"/>
                <a:gd name="connsiteY150" fmla="*/ 21749 h 2880840"/>
                <a:gd name="connsiteX151" fmla="*/ 0 w 4158822"/>
                <a:gd name="connsiteY151" fmla="*/ 0 h 2880840"/>
                <a:gd name="connsiteX152" fmla="*/ 39689 w 4158822"/>
                <a:gd name="connsiteY152" fmla="*/ 15818 h 2880840"/>
                <a:gd name="connsiteX153" fmla="*/ 96387 w 4158822"/>
                <a:gd name="connsiteY153" fmla="*/ 31636 h 2880840"/>
                <a:gd name="connsiteX154" fmla="*/ 164425 w 4158822"/>
                <a:gd name="connsiteY154" fmla="*/ 47453 h 2880840"/>
                <a:gd name="connsiteX155" fmla="*/ 246637 w 4158822"/>
                <a:gd name="connsiteY155" fmla="*/ 61294 h 2880840"/>
                <a:gd name="connsiteX156" fmla="*/ 337355 w 4158822"/>
                <a:gd name="connsiteY156" fmla="*/ 75135 h 2880840"/>
                <a:gd name="connsiteX157" fmla="*/ 439412 w 4158822"/>
                <a:gd name="connsiteY157" fmla="*/ 88976 h 2880840"/>
                <a:gd name="connsiteX158" fmla="*/ 549974 w 4158822"/>
                <a:gd name="connsiteY158" fmla="*/ 100839 h 2880840"/>
                <a:gd name="connsiteX159" fmla="*/ 671875 w 4158822"/>
                <a:gd name="connsiteY159" fmla="*/ 112702 h 2880840"/>
                <a:gd name="connsiteX160" fmla="*/ 802281 w 4158822"/>
                <a:gd name="connsiteY160" fmla="*/ 124566 h 2880840"/>
                <a:gd name="connsiteX161" fmla="*/ 938357 w 4158822"/>
                <a:gd name="connsiteY161" fmla="*/ 132475 h 2880840"/>
                <a:gd name="connsiteX162" fmla="*/ 1082938 w 4158822"/>
                <a:gd name="connsiteY162" fmla="*/ 142361 h 2880840"/>
                <a:gd name="connsiteX163" fmla="*/ 1236024 w 4158822"/>
                <a:gd name="connsiteY163" fmla="*/ 148293 h 2880840"/>
                <a:gd name="connsiteX164" fmla="*/ 1394779 w 4158822"/>
                <a:gd name="connsiteY164" fmla="*/ 154224 h 2880840"/>
                <a:gd name="connsiteX165" fmla="*/ 1559204 w 4158822"/>
                <a:gd name="connsiteY165" fmla="*/ 160156 h 2880840"/>
                <a:gd name="connsiteX166" fmla="*/ 1729299 w 4158822"/>
                <a:gd name="connsiteY166" fmla="*/ 164111 h 2880840"/>
                <a:gd name="connsiteX167" fmla="*/ 1902229 w 4158822"/>
                <a:gd name="connsiteY167" fmla="*/ 166088 h 2880840"/>
                <a:gd name="connsiteX168" fmla="*/ 2080829 w 4158822"/>
                <a:gd name="connsiteY168" fmla="*/ 166088 h 2880840"/>
                <a:gd name="connsiteX169" fmla="*/ 2256593 w 4158822"/>
                <a:gd name="connsiteY169" fmla="*/ 166088 h 2880840"/>
                <a:gd name="connsiteX170" fmla="*/ 2432358 w 4158822"/>
                <a:gd name="connsiteY170" fmla="*/ 164111 h 2880840"/>
                <a:gd name="connsiteX171" fmla="*/ 2599618 w 4158822"/>
                <a:gd name="connsiteY171" fmla="*/ 160156 h 2880840"/>
                <a:gd name="connsiteX172" fmla="*/ 2764043 w 4158822"/>
                <a:gd name="connsiteY172" fmla="*/ 154224 h 2880840"/>
                <a:gd name="connsiteX173" fmla="*/ 2922799 w 4158822"/>
                <a:gd name="connsiteY173" fmla="*/ 148293 h 2880840"/>
                <a:gd name="connsiteX174" fmla="*/ 3075884 w 4158822"/>
                <a:gd name="connsiteY174" fmla="*/ 142361 h 2880840"/>
                <a:gd name="connsiteX175" fmla="*/ 3220465 w 4158822"/>
                <a:gd name="connsiteY175" fmla="*/ 132475 h 2880840"/>
                <a:gd name="connsiteX176" fmla="*/ 3359376 w 4158822"/>
                <a:gd name="connsiteY176" fmla="*/ 124566 h 2880840"/>
                <a:gd name="connsiteX177" fmla="*/ 3486947 w 4158822"/>
                <a:gd name="connsiteY177" fmla="*/ 112702 h 2880840"/>
                <a:gd name="connsiteX178" fmla="*/ 3608848 w 4158822"/>
                <a:gd name="connsiteY178" fmla="*/ 100839 h 2880840"/>
                <a:gd name="connsiteX179" fmla="*/ 3719410 w 4158822"/>
                <a:gd name="connsiteY179" fmla="*/ 88976 h 2880840"/>
                <a:gd name="connsiteX180" fmla="*/ 3821467 w 4158822"/>
                <a:gd name="connsiteY180" fmla="*/ 75135 h 2880840"/>
                <a:gd name="connsiteX181" fmla="*/ 3915019 w 4158822"/>
                <a:gd name="connsiteY181" fmla="*/ 61295 h 2880840"/>
                <a:gd name="connsiteX182" fmla="*/ 3994397 w 4158822"/>
                <a:gd name="connsiteY182" fmla="*/ 47454 h 2880840"/>
                <a:gd name="connsiteX183" fmla="*/ 4062435 w 4158822"/>
                <a:gd name="connsiteY183" fmla="*/ 31636 h 2880840"/>
                <a:gd name="connsiteX184" fmla="*/ 4119133 w 4158822"/>
                <a:gd name="connsiteY184" fmla="*/ 15818 h 2880840"/>
                <a:gd name="connsiteX185" fmla="*/ 4158822 w 4158822"/>
                <a:gd name="connsiteY185"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200304 w 4158822"/>
                <a:gd name="connsiteY126" fmla="*/ 1660488 h 2880840"/>
                <a:gd name="connsiteX127" fmla="*/ 1173655 w 4158822"/>
                <a:gd name="connsiteY127" fmla="*/ 1595633 h 2880840"/>
                <a:gd name="connsiteX128" fmla="*/ 1133966 w 4158822"/>
                <a:gd name="connsiteY128" fmla="*/ 1504680 h 2880840"/>
                <a:gd name="connsiteX129" fmla="*/ 1091442 w 4158822"/>
                <a:gd name="connsiteY129" fmla="*/ 1411750 h 2880840"/>
                <a:gd name="connsiteX130" fmla="*/ 1040414 w 4158822"/>
                <a:gd name="connsiteY130" fmla="*/ 1306956 h 2880840"/>
                <a:gd name="connsiteX131" fmla="*/ 983715 w 4158822"/>
                <a:gd name="connsiteY131" fmla="*/ 1204139 h 2880840"/>
                <a:gd name="connsiteX132" fmla="*/ 932894 w 4158822"/>
                <a:gd name="connsiteY132" fmla="*/ 1113214 h 2880840"/>
                <a:gd name="connsiteX133" fmla="*/ 915678 w 4158822"/>
                <a:gd name="connsiteY133" fmla="*/ 1087483 h 2880840"/>
                <a:gd name="connsiteX134" fmla="*/ 912843 w 4158822"/>
                <a:gd name="connsiteY134" fmla="*/ 1087483 h 2880840"/>
                <a:gd name="connsiteX135" fmla="*/ 864649 w 4158822"/>
                <a:gd name="connsiteY135" fmla="*/ 1002461 h 2880840"/>
                <a:gd name="connsiteX136" fmla="*/ 793777 w 4158822"/>
                <a:gd name="connsiteY136" fmla="*/ 891736 h 2880840"/>
                <a:gd name="connsiteX137" fmla="*/ 722904 w 4158822"/>
                <a:gd name="connsiteY137" fmla="*/ 784965 h 2880840"/>
                <a:gd name="connsiteX138" fmla="*/ 646361 w 4158822"/>
                <a:gd name="connsiteY138" fmla="*/ 682149 h 2880840"/>
                <a:gd name="connsiteX139" fmla="*/ 569818 w 4158822"/>
                <a:gd name="connsiteY139" fmla="*/ 583287 h 2880840"/>
                <a:gd name="connsiteX140" fmla="*/ 515092 w 4158822"/>
                <a:gd name="connsiteY140" fmla="*/ 512674 h 2880840"/>
                <a:gd name="connsiteX141" fmla="*/ 470596 w 4158822"/>
                <a:gd name="connsiteY141" fmla="*/ 462674 h 2880840"/>
                <a:gd name="connsiteX142" fmla="*/ 416732 w 4158822"/>
                <a:gd name="connsiteY142" fmla="*/ 401379 h 2880840"/>
                <a:gd name="connsiteX143" fmla="*/ 362869 w 4158822"/>
                <a:gd name="connsiteY143" fmla="*/ 342062 h 2880840"/>
                <a:gd name="connsiteX144" fmla="*/ 309006 w 4158822"/>
                <a:gd name="connsiteY144" fmla="*/ 282745 h 2880840"/>
                <a:gd name="connsiteX145" fmla="*/ 252307 w 4158822"/>
                <a:gd name="connsiteY145" fmla="*/ 227382 h 2880840"/>
                <a:gd name="connsiteX146" fmla="*/ 195609 w 4158822"/>
                <a:gd name="connsiteY146" fmla="*/ 172020 h 2880840"/>
                <a:gd name="connsiteX147" fmla="*/ 141746 w 4158822"/>
                <a:gd name="connsiteY147" fmla="*/ 120611 h 2880840"/>
                <a:gd name="connsiteX148" fmla="*/ 85047 w 4158822"/>
                <a:gd name="connsiteY148" fmla="*/ 69203 h 2880840"/>
                <a:gd name="connsiteX149" fmla="*/ 28349 w 4158822"/>
                <a:gd name="connsiteY149" fmla="*/ 21749 h 2880840"/>
                <a:gd name="connsiteX150" fmla="*/ 0 w 4158822"/>
                <a:gd name="connsiteY150" fmla="*/ 0 h 2880840"/>
                <a:gd name="connsiteX151" fmla="*/ 39689 w 4158822"/>
                <a:gd name="connsiteY151" fmla="*/ 15818 h 2880840"/>
                <a:gd name="connsiteX152" fmla="*/ 96387 w 4158822"/>
                <a:gd name="connsiteY152" fmla="*/ 31636 h 2880840"/>
                <a:gd name="connsiteX153" fmla="*/ 164425 w 4158822"/>
                <a:gd name="connsiteY153" fmla="*/ 47453 h 2880840"/>
                <a:gd name="connsiteX154" fmla="*/ 246637 w 4158822"/>
                <a:gd name="connsiteY154" fmla="*/ 61294 h 2880840"/>
                <a:gd name="connsiteX155" fmla="*/ 337355 w 4158822"/>
                <a:gd name="connsiteY155" fmla="*/ 75135 h 2880840"/>
                <a:gd name="connsiteX156" fmla="*/ 439412 w 4158822"/>
                <a:gd name="connsiteY156" fmla="*/ 88976 h 2880840"/>
                <a:gd name="connsiteX157" fmla="*/ 549974 w 4158822"/>
                <a:gd name="connsiteY157" fmla="*/ 100839 h 2880840"/>
                <a:gd name="connsiteX158" fmla="*/ 671875 w 4158822"/>
                <a:gd name="connsiteY158" fmla="*/ 112702 h 2880840"/>
                <a:gd name="connsiteX159" fmla="*/ 802281 w 4158822"/>
                <a:gd name="connsiteY159" fmla="*/ 124566 h 2880840"/>
                <a:gd name="connsiteX160" fmla="*/ 938357 w 4158822"/>
                <a:gd name="connsiteY160" fmla="*/ 132475 h 2880840"/>
                <a:gd name="connsiteX161" fmla="*/ 1082938 w 4158822"/>
                <a:gd name="connsiteY161" fmla="*/ 142361 h 2880840"/>
                <a:gd name="connsiteX162" fmla="*/ 1236024 w 4158822"/>
                <a:gd name="connsiteY162" fmla="*/ 148293 h 2880840"/>
                <a:gd name="connsiteX163" fmla="*/ 1394779 w 4158822"/>
                <a:gd name="connsiteY163" fmla="*/ 154224 h 2880840"/>
                <a:gd name="connsiteX164" fmla="*/ 1559204 w 4158822"/>
                <a:gd name="connsiteY164" fmla="*/ 160156 h 2880840"/>
                <a:gd name="connsiteX165" fmla="*/ 1729299 w 4158822"/>
                <a:gd name="connsiteY165" fmla="*/ 164111 h 2880840"/>
                <a:gd name="connsiteX166" fmla="*/ 1902229 w 4158822"/>
                <a:gd name="connsiteY166" fmla="*/ 166088 h 2880840"/>
                <a:gd name="connsiteX167" fmla="*/ 2080829 w 4158822"/>
                <a:gd name="connsiteY167" fmla="*/ 166088 h 2880840"/>
                <a:gd name="connsiteX168" fmla="*/ 2256593 w 4158822"/>
                <a:gd name="connsiteY168" fmla="*/ 166088 h 2880840"/>
                <a:gd name="connsiteX169" fmla="*/ 2432358 w 4158822"/>
                <a:gd name="connsiteY169" fmla="*/ 164111 h 2880840"/>
                <a:gd name="connsiteX170" fmla="*/ 2599618 w 4158822"/>
                <a:gd name="connsiteY170" fmla="*/ 160156 h 2880840"/>
                <a:gd name="connsiteX171" fmla="*/ 2764043 w 4158822"/>
                <a:gd name="connsiteY171" fmla="*/ 154224 h 2880840"/>
                <a:gd name="connsiteX172" fmla="*/ 2922799 w 4158822"/>
                <a:gd name="connsiteY172" fmla="*/ 148293 h 2880840"/>
                <a:gd name="connsiteX173" fmla="*/ 3075884 w 4158822"/>
                <a:gd name="connsiteY173" fmla="*/ 142361 h 2880840"/>
                <a:gd name="connsiteX174" fmla="*/ 3220465 w 4158822"/>
                <a:gd name="connsiteY174" fmla="*/ 132475 h 2880840"/>
                <a:gd name="connsiteX175" fmla="*/ 3359376 w 4158822"/>
                <a:gd name="connsiteY175" fmla="*/ 124566 h 2880840"/>
                <a:gd name="connsiteX176" fmla="*/ 3486947 w 4158822"/>
                <a:gd name="connsiteY176" fmla="*/ 112702 h 2880840"/>
                <a:gd name="connsiteX177" fmla="*/ 3608848 w 4158822"/>
                <a:gd name="connsiteY177" fmla="*/ 100839 h 2880840"/>
                <a:gd name="connsiteX178" fmla="*/ 3719410 w 4158822"/>
                <a:gd name="connsiteY178" fmla="*/ 88976 h 2880840"/>
                <a:gd name="connsiteX179" fmla="*/ 3821467 w 4158822"/>
                <a:gd name="connsiteY179" fmla="*/ 75135 h 2880840"/>
                <a:gd name="connsiteX180" fmla="*/ 3915019 w 4158822"/>
                <a:gd name="connsiteY180" fmla="*/ 61295 h 2880840"/>
                <a:gd name="connsiteX181" fmla="*/ 3994397 w 4158822"/>
                <a:gd name="connsiteY181" fmla="*/ 47454 h 2880840"/>
                <a:gd name="connsiteX182" fmla="*/ 4062435 w 4158822"/>
                <a:gd name="connsiteY182" fmla="*/ 31636 h 2880840"/>
                <a:gd name="connsiteX183" fmla="*/ 4119133 w 4158822"/>
                <a:gd name="connsiteY183" fmla="*/ 15818 h 2880840"/>
                <a:gd name="connsiteX184" fmla="*/ 4158822 w 4158822"/>
                <a:gd name="connsiteY184"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203423 w 4158822"/>
                <a:gd name="connsiteY125" fmla="*/ 1664839 h 2880840"/>
                <a:gd name="connsiteX126" fmla="*/ 1173655 w 4158822"/>
                <a:gd name="connsiteY126" fmla="*/ 1595633 h 2880840"/>
                <a:gd name="connsiteX127" fmla="*/ 1133966 w 4158822"/>
                <a:gd name="connsiteY127" fmla="*/ 1504680 h 2880840"/>
                <a:gd name="connsiteX128" fmla="*/ 1091442 w 4158822"/>
                <a:gd name="connsiteY128" fmla="*/ 1411750 h 2880840"/>
                <a:gd name="connsiteX129" fmla="*/ 1040414 w 4158822"/>
                <a:gd name="connsiteY129" fmla="*/ 1306956 h 2880840"/>
                <a:gd name="connsiteX130" fmla="*/ 983715 w 4158822"/>
                <a:gd name="connsiteY130" fmla="*/ 1204139 h 2880840"/>
                <a:gd name="connsiteX131" fmla="*/ 932894 w 4158822"/>
                <a:gd name="connsiteY131" fmla="*/ 1113214 h 2880840"/>
                <a:gd name="connsiteX132" fmla="*/ 915678 w 4158822"/>
                <a:gd name="connsiteY132" fmla="*/ 1087483 h 2880840"/>
                <a:gd name="connsiteX133" fmla="*/ 912843 w 4158822"/>
                <a:gd name="connsiteY133" fmla="*/ 1087483 h 2880840"/>
                <a:gd name="connsiteX134" fmla="*/ 864649 w 4158822"/>
                <a:gd name="connsiteY134" fmla="*/ 1002461 h 2880840"/>
                <a:gd name="connsiteX135" fmla="*/ 793777 w 4158822"/>
                <a:gd name="connsiteY135" fmla="*/ 891736 h 2880840"/>
                <a:gd name="connsiteX136" fmla="*/ 722904 w 4158822"/>
                <a:gd name="connsiteY136" fmla="*/ 784965 h 2880840"/>
                <a:gd name="connsiteX137" fmla="*/ 646361 w 4158822"/>
                <a:gd name="connsiteY137" fmla="*/ 682149 h 2880840"/>
                <a:gd name="connsiteX138" fmla="*/ 569818 w 4158822"/>
                <a:gd name="connsiteY138" fmla="*/ 583287 h 2880840"/>
                <a:gd name="connsiteX139" fmla="*/ 515092 w 4158822"/>
                <a:gd name="connsiteY139" fmla="*/ 512674 h 2880840"/>
                <a:gd name="connsiteX140" fmla="*/ 470596 w 4158822"/>
                <a:gd name="connsiteY140" fmla="*/ 462674 h 2880840"/>
                <a:gd name="connsiteX141" fmla="*/ 416732 w 4158822"/>
                <a:gd name="connsiteY141" fmla="*/ 401379 h 2880840"/>
                <a:gd name="connsiteX142" fmla="*/ 362869 w 4158822"/>
                <a:gd name="connsiteY142" fmla="*/ 342062 h 2880840"/>
                <a:gd name="connsiteX143" fmla="*/ 309006 w 4158822"/>
                <a:gd name="connsiteY143" fmla="*/ 282745 h 2880840"/>
                <a:gd name="connsiteX144" fmla="*/ 252307 w 4158822"/>
                <a:gd name="connsiteY144" fmla="*/ 227382 h 2880840"/>
                <a:gd name="connsiteX145" fmla="*/ 195609 w 4158822"/>
                <a:gd name="connsiteY145" fmla="*/ 172020 h 2880840"/>
                <a:gd name="connsiteX146" fmla="*/ 141746 w 4158822"/>
                <a:gd name="connsiteY146" fmla="*/ 120611 h 2880840"/>
                <a:gd name="connsiteX147" fmla="*/ 85047 w 4158822"/>
                <a:gd name="connsiteY147" fmla="*/ 69203 h 2880840"/>
                <a:gd name="connsiteX148" fmla="*/ 28349 w 4158822"/>
                <a:gd name="connsiteY148" fmla="*/ 21749 h 2880840"/>
                <a:gd name="connsiteX149" fmla="*/ 0 w 4158822"/>
                <a:gd name="connsiteY149" fmla="*/ 0 h 2880840"/>
                <a:gd name="connsiteX150" fmla="*/ 39689 w 4158822"/>
                <a:gd name="connsiteY150" fmla="*/ 15818 h 2880840"/>
                <a:gd name="connsiteX151" fmla="*/ 96387 w 4158822"/>
                <a:gd name="connsiteY151" fmla="*/ 31636 h 2880840"/>
                <a:gd name="connsiteX152" fmla="*/ 164425 w 4158822"/>
                <a:gd name="connsiteY152" fmla="*/ 47453 h 2880840"/>
                <a:gd name="connsiteX153" fmla="*/ 246637 w 4158822"/>
                <a:gd name="connsiteY153" fmla="*/ 61294 h 2880840"/>
                <a:gd name="connsiteX154" fmla="*/ 337355 w 4158822"/>
                <a:gd name="connsiteY154" fmla="*/ 75135 h 2880840"/>
                <a:gd name="connsiteX155" fmla="*/ 439412 w 4158822"/>
                <a:gd name="connsiteY155" fmla="*/ 88976 h 2880840"/>
                <a:gd name="connsiteX156" fmla="*/ 549974 w 4158822"/>
                <a:gd name="connsiteY156" fmla="*/ 100839 h 2880840"/>
                <a:gd name="connsiteX157" fmla="*/ 671875 w 4158822"/>
                <a:gd name="connsiteY157" fmla="*/ 112702 h 2880840"/>
                <a:gd name="connsiteX158" fmla="*/ 802281 w 4158822"/>
                <a:gd name="connsiteY158" fmla="*/ 124566 h 2880840"/>
                <a:gd name="connsiteX159" fmla="*/ 938357 w 4158822"/>
                <a:gd name="connsiteY159" fmla="*/ 132475 h 2880840"/>
                <a:gd name="connsiteX160" fmla="*/ 1082938 w 4158822"/>
                <a:gd name="connsiteY160" fmla="*/ 142361 h 2880840"/>
                <a:gd name="connsiteX161" fmla="*/ 1236024 w 4158822"/>
                <a:gd name="connsiteY161" fmla="*/ 148293 h 2880840"/>
                <a:gd name="connsiteX162" fmla="*/ 1394779 w 4158822"/>
                <a:gd name="connsiteY162" fmla="*/ 154224 h 2880840"/>
                <a:gd name="connsiteX163" fmla="*/ 1559204 w 4158822"/>
                <a:gd name="connsiteY163" fmla="*/ 160156 h 2880840"/>
                <a:gd name="connsiteX164" fmla="*/ 1729299 w 4158822"/>
                <a:gd name="connsiteY164" fmla="*/ 164111 h 2880840"/>
                <a:gd name="connsiteX165" fmla="*/ 1902229 w 4158822"/>
                <a:gd name="connsiteY165" fmla="*/ 166088 h 2880840"/>
                <a:gd name="connsiteX166" fmla="*/ 2080829 w 4158822"/>
                <a:gd name="connsiteY166" fmla="*/ 166088 h 2880840"/>
                <a:gd name="connsiteX167" fmla="*/ 2256593 w 4158822"/>
                <a:gd name="connsiteY167" fmla="*/ 166088 h 2880840"/>
                <a:gd name="connsiteX168" fmla="*/ 2432358 w 4158822"/>
                <a:gd name="connsiteY168" fmla="*/ 164111 h 2880840"/>
                <a:gd name="connsiteX169" fmla="*/ 2599618 w 4158822"/>
                <a:gd name="connsiteY169" fmla="*/ 160156 h 2880840"/>
                <a:gd name="connsiteX170" fmla="*/ 2764043 w 4158822"/>
                <a:gd name="connsiteY170" fmla="*/ 154224 h 2880840"/>
                <a:gd name="connsiteX171" fmla="*/ 2922799 w 4158822"/>
                <a:gd name="connsiteY171" fmla="*/ 148293 h 2880840"/>
                <a:gd name="connsiteX172" fmla="*/ 3075884 w 4158822"/>
                <a:gd name="connsiteY172" fmla="*/ 142361 h 2880840"/>
                <a:gd name="connsiteX173" fmla="*/ 3220465 w 4158822"/>
                <a:gd name="connsiteY173" fmla="*/ 132475 h 2880840"/>
                <a:gd name="connsiteX174" fmla="*/ 3359376 w 4158822"/>
                <a:gd name="connsiteY174" fmla="*/ 124566 h 2880840"/>
                <a:gd name="connsiteX175" fmla="*/ 3486947 w 4158822"/>
                <a:gd name="connsiteY175" fmla="*/ 112702 h 2880840"/>
                <a:gd name="connsiteX176" fmla="*/ 3608848 w 4158822"/>
                <a:gd name="connsiteY176" fmla="*/ 100839 h 2880840"/>
                <a:gd name="connsiteX177" fmla="*/ 3719410 w 4158822"/>
                <a:gd name="connsiteY177" fmla="*/ 88976 h 2880840"/>
                <a:gd name="connsiteX178" fmla="*/ 3821467 w 4158822"/>
                <a:gd name="connsiteY178" fmla="*/ 75135 h 2880840"/>
                <a:gd name="connsiteX179" fmla="*/ 3915019 w 4158822"/>
                <a:gd name="connsiteY179" fmla="*/ 61295 h 2880840"/>
                <a:gd name="connsiteX180" fmla="*/ 3994397 w 4158822"/>
                <a:gd name="connsiteY180" fmla="*/ 47454 h 2880840"/>
                <a:gd name="connsiteX181" fmla="*/ 4062435 w 4158822"/>
                <a:gd name="connsiteY181" fmla="*/ 31636 h 2880840"/>
                <a:gd name="connsiteX182" fmla="*/ 4119133 w 4158822"/>
                <a:gd name="connsiteY182" fmla="*/ 15818 h 2880840"/>
                <a:gd name="connsiteX183" fmla="*/ 4158822 w 4158822"/>
                <a:gd name="connsiteY183"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201195 w 4158822"/>
                <a:gd name="connsiteY124" fmla="*/ 1662767 h 2880840"/>
                <a:gd name="connsiteX125" fmla="*/ 1173655 w 4158822"/>
                <a:gd name="connsiteY125" fmla="*/ 1595633 h 2880840"/>
                <a:gd name="connsiteX126" fmla="*/ 1133966 w 4158822"/>
                <a:gd name="connsiteY126" fmla="*/ 1504680 h 2880840"/>
                <a:gd name="connsiteX127" fmla="*/ 1091442 w 4158822"/>
                <a:gd name="connsiteY127" fmla="*/ 1411750 h 2880840"/>
                <a:gd name="connsiteX128" fmla="*/ 1040414 w 4158822"/>
                <a:gd name="connsiteY128" fmla="*/ 1306956 h 2880840"/>
                <a:gd name="connsiteX129" fmla="*/ 983715 w 4158822"/>
                <a:gd name="connsiteY129" fmla="*/ 1204139 h 2880840"/>
                <a:gd name="connsiteX130" fmla="*/ 932894 w 4158822"/>
                <a:gd name="connsiteY130" fmla="*/ 1113214 h 2880840"/>
                <a:gd name="connsiteX131" fmla="*/ 915678 w 4158822"/>
                <a:gd name="connsiteY131" fmla="*/ 1087483 h 2880840"/>
                <a:gd name="connsiteX132" fmla="*/ 912843 w 4158822"/>
                <a:gd name="connsiteY132" fmla="*/ 1087483 h 2880840"/>
                <a:gd name="connsiteX133" fmla="*/ 864649 w 4158822"/>
                <a:gd name="connsiteY133" fmla="*/ 1002461 h 2880840"/>
                <a:gd name="connsiteX134" fmla="*/ 793777 w 4158822"/>
                <a:gd name="connsiteY134" fmla="*/ 891736 h 2880840"/>
                <a:gd name="connsiteX135" fmla="*/ 722904 w 4158822"/>
                <a:gd name="connsiteY135" fmla="*/ 784965 h 2880840"/>
                <a:gd name="connsiteX136" fmla="*/ 646361 w 4158822"/>
                <a:gd name="connsiteY136" fmla="*/ 682149 h 2880840"/>
                <a:gd name="connsiteX137" fmla="*/ 569818 w 4158822"/>
                <a:gd name="connsiteY137" fmla="*/ 583287 h 2880840"/>
                <a:gd name="connsiteX138" fmla="*/ 515092 w 4158822"/>
                <a:gd name="connsiteY138" fmla="*/ 512674 h 2880840"/>
                <a:gd name="connsiteX139" fmla="*/ 470596 w 4158822"/>
                <a:gd name="connsiteY139" fmla="*/ 462674 h 2880840"/>
                <a:gd name="connsiteX140" fmla="*/ 416732 w 4158822"/>
                <a:gd name="connsiteY140" fmla="*/ 401379 h 2880840"/>
                <a:gd name="connsiteX141" fmla="*/ 362869 w 4158822"/>
                <a:gd name="connsiteY141" fmla="*/ 342062 h 2880840"/>
                <a:gd name="connsiteX142" fmla="*/ 309006 w 4158822"/>
                <a:gd name="connsiteY142" fmla="*/ 282745 h 2880840"/>
                <a:gd name="connsiteX143" fmla="*/ 252307 w 4158822"/>
                <a:gd name="connsiteY143" fmla="*/ 227382 h 2880840"/>
                <a:gd name="connsiteX144" fmla="*/ 195609 w 4158822"/>
                <a:gd name="connsiteY144" fmla="*/ 172020 h 2880840"/>
                <a:gd name="connsiteX145" fmla="*/ 141746 w 4158822"/>
                <a:gd name="connsiteY145" fmla="*/ 120611 h 2880840"/>
                <a:gd name="connsiteX146" fmla="*/ 85047 w 4158822"/>
                <a:gd name="connsiteY146" fmla="*/ 69203 h 2880840"/>
                <a:gd name="connsiteX147" fmla="*/ 28349 w 4158822"/>
                <a:gd name="connsiteY147" fmla="*/ 21749 h 2880840"/>
                <a:gd name="connsiteX148" fmla="*/ 0 w 4158822"/>
                <a:gd name="connsiteY148" fmla="*/ 0 h 2880840"/>
                <a:gd name="connsiteX149" fmla="*/ 39689 w 4158822"/>
                <a:gd name="connsiteY149" fmla="*/ 15818 h 2880840"/>
                <a:gd name="connsiteX150" fmla="*/ 96387 w 4158822"/>
                <a:gd name="connsiteY150" fmla="*/ 31636 h 2880840"/>
                <a:gd name="connsiteX151" fmla="*/ 164425 w 4158822"/>
                <a:gd name="connsiteY151" fmla="*/ 47453 h 2880840"/>
                <a:gd name="connsiteX152" fmla="*/ 246637 w 4158822"/>
                <a:gd name="connsiteY152" fmla="*/ 61294 h 2880840"/>
                <a:gd name="connsiteX153" fmla="*/ 337355 w 4158822"/>
                <a:gd name="connsiteY153" fmla="*/ 75135 h 2880840"/>
                <a:gd name="connsiteX154" fmla="*/ 439412 w 4158822"/>
                <a:gd name="connsiteY154" fmla="*/ 88976 h 2880840"/>
                <a:gd name="connsiteX155" fmla="*/ 549974 w 4158822"/>
                <a:gd name="connsiteY155" fmla="*/ 100839 h 2880840"/>
                <a:gd name="connsiteX156" fmla="*/ 671875 w 4158822"/>
                <a:gd name="connsiteY156" fmla="*/ 112702 h 2880840"/>
                <a:gd name="connsiteX157" fmla="*/ 802281 w 4158822"/>
                <a:gd name="connsiteY157" fmla="*/ 124566 h 2880840"/>
                <a:gd name="connsiteX158" fmla="*/ 938357 w 4158822"/>
                <a:gd name="connsiteY158" fmla="*/ 132475 h 2880840"/>
                <a:gd name="connsiteX159" fmla="*/ 1082938 w 4158822"/>
                <a:gd name="connsiteY159" fmla="*/ 142361 h 2880840"/>
                <a:gd name="connsiteX160" fmla="*/ 1236024 w 4158822"/>
                <a:gd name="connsiteY160" fmla="*/ 148293 h 2880840"/>
                <a:gd name="connsiteX161" fmla="*/ 1394779 w 4158822"/>
                <a:gd name="connsiteY161" fmla="*/ 154224 h 2880840"/>
                <a:gd name="connsiteX162" fmla="*/ 1559204 w 4158822"/>
                <a:gd name="connsiteY162" fmla="*/ 160156 h 2880840"/>
                <a:gd name="connsiteX163" fmla="*/ 1729299 w 4158822"/>
                <a:gd name="connsiteY163" fmla="*/ 164111 h 2880840"/>
                <a:gd name="connsiteX164" fmla="*/ 1902229 w 4158822"/>
                <a:gd name="connsiteY164" fmla="*/ 166088 h 2880840"/>
                <a:gd name="connsiteX165" fmla="*/ 2080829 w 4158822"/>
                <a:gd name="connsiteY165" fmla="*/ 166088 h 2880840"/>
                <a:gd name="connsiteX166" fmla="*/ 2256593 w 4158822"/>
                <a:gd name="connsiteY166" fmla="*/ 166088 h 2880840"/>
                <a:gd name="connsiteX167" fmla="*/ 2432358 w 4158822"/>
                <a:gd name="connsiteY167" fmla="*/ 164111 h 2880840"/>
                <a:gd name="connsiteX168" fmla="*/ 2599618 w 4158822"/>
                <a:gd name="connsiteY168" fmla="*/ 160156 h 2880840"/>
                <a:gd name="connsiteX169" fmla="*/ 2764043 w 4158822"/>
                <a:gd name="connsiteY169" fmla="*/ 154224 h 2880840"/>
                <a:gd name="connsiteX170" fmla="*/ 2922799 w 4158822"/>
                <a:gd name="connsiteY170" fmla="*/ 148293 h 2880840"/>
                <a:gd name="connsiteX171" fmla="*/ 3075884 w 4158822"/>
                <a:gd name="connsiteY171" fmla="*/ 142361 h 2880840"/>
                <a:gd name="connsiteX172" fmla="*/ 3220465 w 4158822"/>
                <a:gd name="connsiteY172" fmla="*/ 132475 h 2880840"/>
                <a:gd name="connsiteX173" fmla="*/ 3359376 w 4158822"/>
                <a:gd name="connsiteY173" fmla="*/ 124566 h 2880840"/>
                <a:gd name="connsiteX174" fmla="*/ 3486947 w 4158822"/>
                <a:gd name="connsiteY174" fmla="*/ 112702 h 2880840"/>
                <a:gd name="connsiteX175" fmla="*/ 3608848 w 4158822"/>
                <a:gd name="connsiteY175" fmla="*/ 100839 h 2880840"/>
                <a:gd name="connsiteX176" fmla="*/ 3719410 w 4158822"/>
                <a:gd name="connsiteY176" fmla="*/ 88976 h 2880840"/>
                <a:gd name="connsiteX177" fmla="*/ 3821467 w 4158822"/>
                <a:gd name="connsiteY177" fmla="*/ 75135 h 2880840"/>
                <a:gd name="connsiteX178" fmla="*/ 3915019 w 4158822"/>
                <a:gd name="connsiteY178" fmla="*/ 61295 h 2880840"/>
                <a:gd name="connsiteX179" fmla="*/ 3994397 w 4158822"/>
                <a:gd name="connsiteY179" fmla="*/ 47454 h 2880840"/>
                <a:gd name="connsiteX180" fmla="*/ 4062435 w 4158822"/>
                <a:gd name="connsiteY180" fmla="*/ 31636 h 2880840"/>
                <a:gd name="connsiteX181" fmla="*/ 4119133 w 4158822"/>
                <a:gd name="connsiteY181" fmla="*/ 15818 h 2880840"/>
                <a:gd name="connsiteX182" fmla="*/ 4158822 w 4158822"/>
                <a:gd name="connsiteY182"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200304 w 4158822"/>
                <a:gd name="connsiteY123" fmla="*/ 1660488 h 2880840"/>
                <a:gd name="connsiteX124" fmla="*/ 1173655 w 4158822"/>
                <a:gd name="connsiteY124" fmla="*/ 1595633 h 2880840"/>
                <a:gd name="connsiteX125" fmla="*/ 1133966 w 4158822"/>
                <a:gd name="connsiteY125" fmla="*/ 1504680 h 2880840"/>
                <a:gd name="connsiteX126" fmla="*/ 1091442 w 4158822"/>
                <a:gd name="connsiteY126" fmla="*/ 1411750 h 2880840"/>
                <a:gd name="connsiteX127" fmla="*/ 1040414 w 4158822"/>
                <a:gd name="connsiteY127" fmla="*/ 1306956 h 2880840"/>
                <a:gd name="connsiteX128" fmla="*/ 983715 w 4158822"/>
                <a:gd name="connsiteY128" fmla="*/ 1204139 h 2880840"/>
                <a:gd name="connsiteX129" fmla="*/ 932894 w 4158822"/>
                <a:gd name="connsiteY129" fmla="*/ 1113214 h 2880840"/>
                <a:gd name="connsiteX130" fmla="*/ 915678 w 4158822"/>
                <a:gd name="connsiteY130" fmla="*/ 1087483 h 2880840"/>
                <a:gd name="connsiteX131" fmla="*/ 912843 w 4158822"/>
                <a:gd name="connsiteY131" fmla="*/ 1087483 h 2880840"/>
                <a:gd name="connsiteX132" fmla="*/ 864649 w 4158822"/>
                <a:gd name="connsiteY132" fmla="*/ 1002461 h 2880840"/>
                <a:gd name="connsiteX133" fmla="*/ 793777 w 4158822"/>
                <a:gd name="connsiteY133" fmla="*/ 891736 h 2880840"/>
                <a:gd name="connsiteX134" fmla="*/ 722904 w 4158822"/>
                <a:gd name="connsiteY134" fmla="*/ 784965 h 2880840"/>
                <a:gd name="connsiteX135" fmla="*/ 646361 w 4158822"/>
                <a:gd name="connsiteY135" fmla="*/ 682149 h 2880840"/>
                <a:gd name="connsiteX136" fmla="*/ 569818 w 4158822"/>
                <a:gd name="connsiteY136" fmla="*/ 583287 h 2880840"/>
                <a:gd name="connsiteX137" fmla="*/ 515092 w 4158822"/>
                <a:gd name="connsiteY137" fmla="*/ 512674 h 2880840"/>
                <a:gd name="connsiteX138" fmla="*/ 470596 w 4158822"/>
                <a:gd name="connsiteY138" fmla="*/ 462674 h 2880840"/>
                <a:gd name="connsiteX139" fmla="*/ 416732 w 4158822"/>
                <a:gd name="connsiteY139" fmla="*/ 401379 h 2880840"/>
                <a:gd name="connsiteX140" fmla="*/ 362869 w 4158822"/>
                <a:gd name="connsiteY140" fmla="*/ 342062 h 2880840"/>
                <a:gd name="connsiteX141" fmla="*/ 309006 w 4158822"/>
                <a:gd name="connsiteY141" fmla="*/ 282745 h 2880840"/>
                <a:gd name="connsiteX142" fmla="*/ 252307 w 4158822"/>
                <a:gd name="connsiteY142" fmla="*/ 227382 h 2880840"/>
                <a:gd name="connsiteX143" fmla="*/ 195609 w 4158822"/>
                <a:gd name="connsiteY143" fmla="*/ 172020 h 2880840"/>
                <a:gd name="connsiteX144" fmla="*/ 141746 w 4158822"/>
                <a:gd name="connsiteY144" fmla="*/ 120611 h 2880840"/>
                <a:gd name="connsiteX145" fmla="*/ 85047 w 4158822"/>
                <a:gd name="connsiteY145" fmla="*/ 69203 h 2880840"/>
                <a:gd name="connsiteX146" fmla="*/ 28349 w 4158822"/>
                <a:gd name="connsiteY146" fmla="*/ 21749 h 2880840"/>
                <a:gd name="connsiteX147" fmla="*/ 0 w 4158822"/>
                <a:gd name="connsiteY147" fmla="*/ 0 h 2880840"/>
                <a:gd name="connsiteX148" fmla="*/ 39689 w 4158822"/>
                <a:gd name="connsiteY148" fmla="*/ 15818 h 2880840"/>
                <a:gd name="connsiteX149" fmla="*/ 96387 w 4158822"/>
                <a:gd name="connsiteY149" fmla="*/ 31636 h 2880840"/>
                <a:gd name="connsiteX150" fmla="*/ 164425 w 4158822"/>
                <a:gd name="connsiteY150" fmla="*/ 47453 h 2880840"/>
                <a:gd name="connsiteX151" fmla="*/ 246637 w 4158822"/>
                <a:gd name="connsiteY151" fmla="*/ 61294 h 2880840"/>
                <a:gd name="connsiteX152" fmla="*/ 337355 w 4158822"/>
                <a:gd name="connsiteY152" fmla="*/ 75135 h 2880840"/>
                <a:gd name="connsiteX153" fmla="*/ 439412 w 4158822"/>
                <a:gd name="connsiteY153" fmla="*/ 88976 h 2880840"/>
                <a:gd name="connsiteX154" fmla="*/ 549974 w 4158822"/>
                <a:gd name="connsiteY154" fmla="*/ 100839 h 2880840"/>
                <a:gd name="connsiteX155" fmla="*/ 671875 w 4158822"/>
                <a:gd name="connsiteY155" fmla="*/ 112702 h 2880840"/>
                <a:gd name="connsiteX156" fmla="*/ 802281 w 4158822"/>
                <a:gd name="connsiteY156" fmla="*/ 124566 h 2880840"/>
                <a:gd name="connsiteX157" fmla="*/ 938357 w 4158822"/>
                <a:gd name="connsiteY157" fmla="*/ 132475 h 2880840"/>
                <a:gd name="connsiteX158" fmla="*/ 1082938 w 4158822"/>
                <a:gd name="connsiteY158" fmla="*/ 142361 h 2880840"/>
                <a:gd name="connsiteX159" fmla="*/ 1236024 w 4158822"/>
                <a:gd name="connsiteY159" fmla="*/ 148293 h 2880840"/>
                <a:gd name="connsiteX160" fmla="*/ 1394779 w 4158822"/>
                <a:gd name="connsiteY160" fmla="*/ 154224 h 2880840"/>
                <a:gd name="connsiteX161" fmla="*/ 1559204 w 4158822"/>
                <a:gd name="connsiteY161" fmla="*/ 160156 h 2880840"/>
                <a:gd name="connsiteX162" fmla="*/ 1729299 w 4158822"/>
                <a:gd name="connsiteY162" fmla="*/ 164111 h 2880840"/>
                <a:gd name="connsiteX163" fmla="*/ 1902229 w 4158822"/>
                <a:gd name="connsiteY163" fmla="*/ 166088 h 2880840"/>
                <a:gd name="connsiteX164" fmla="*/ 2080829 w 4158822"/>
                <a:gd name="connsiteY164" fmla="*/ 166088 h 2880840"/>
                <a:gd name="connsiteX165" fmla="*/ 2256593 w 4158822"/>
                <a:gd name="connsiteY165" fmla="*/ 166088 h 2880840"/>
                <a:gd name="connsiteX166" fmla="*/ 2432358 w 4158822"/>
                <a:gd name="connsiteY166" fmla="*/ 164111 h 2880840"/>
                <a:gd name="connsiteX167" fmla="*/ 2599618 w 4158822"/>
                <a:gd name="connsiteY167" fmla="*/ 160156 h 2880840"/>
                <a:gd name="connsiteX168" fmla="*/ 2764043 w 4158822"/>
                <a:gd name="connsiteY168" fmla="*/ 154224 h 2880840"/>
                <a:gd name="connsiteX169" fmla="*/ 2922799 w 4158822"/>
                <a:gd name="connsiteY169" fmla="*/ 148293 h 2880840"/>
                <a:gd name="connsiteX170" fmla="*/ 3075884 w 4158822"/>
                <a:gd name="connsiteY170" fmla="*/ 142361 h 2880840"/>
                <a:gd name="connsiteX171" fmla="*/ 3220465 w 4158822"/>
                <a:gd name="connsiteY171" fmla="*/ 132475 h 2880840"/>
                <a:gd name="connsiteX172" fmla="*/ 3359376 w 4158822"/>
                <a:gd name="connsiteY172" fmla="*/ 124566 h 2880840"/>
                <a:gd name="connsiteX173" fmla="*/ 3486947 w 4158822"/>
                <a:gd name="connsiteY173" fmla="*/ 112702 h 2880840"/>
                <a:gd name="connsiteX174" fmla="*/ 3608848 w 4158822"/>
                <a:gd name="connsiteY174" fmla="*/ 100839 h 2880840"/>
                <a:gd name="connsiteX175" fmla="*/ 3719410 w 4158822"/>
                <a:gd name="connsiteY175" fmla="*/ 88976 h 2880840"/>
                <a:gd name="connsiteX176" fmla="*/ 3821467 w 4158822"/>
                <a:gd name="connsiteY176" fmla="*/ 75135 h 2880840"/>
                <a:gd name="connsiteX177" fmla="*/ 3915019 w 4158822"/>
                <a:gd name="connsiteY177" fmla="*/ 61295 h 2880840"/>
                <a:gd name="connsiteX178" fmla="*/ 3994397 w 4158822"/>
                <a:gd name="connsiteY178" fmla="*/ 47454 h 2880840"/>
                <a:gd name="connsiteX179" fmla="*/ 4062435 w 4158822"/>
                <a:gd name="connsiteY179" fmla="*/ 31636 h 2880840"/>
                <a:gd name="connsiteX180" fmla="*/ 4119133 w 4158822"/>
                <a:gd name="connsiteY180" fmla="*/ 15818 h 2880840"/>
                <a:gd name="connsiteX181" fmla="*/ 4158822 w 4158822"/>
                <a:gd name="connsiteY181"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99453 w 4158822"/>
                <a:gd name="connsiteY122" fmla="*/ 1659301 h 2880840"/>
                <a:gd name="connsiteX123" fmla="*/ 1173655 w 4158822"/>
                <a:gd name="connsiteY123" fmla="*/ 1595633 h 2880840"/>
                <a:gd name="connsiteX124" fmla="*/ 1133966 w 4158822"/>
                <a:gd name="connsiteY124" fmla="*/ 1504680 h 2880840"/>
                <a:gd name="connsiteX125" fmla="*/ 1091442 w 4158822"/>
                <a:gd name="connsiteY125" fmla="*/ 1411750 h 2880840"/>
                <a:gd name="connsiteX126" fmla="*/ 1040414 w 4158822"/>
                <a:gd name="connsiteY126" fmla="*/ 1306956 h 2880840"/>
                <a:gd name="connsiteX127" fmla="*/ 983715 w 4158822"/>
                <a:gd name="connsiteY127" fmla="*/ 1204139 h 2880840"/>
                <a:gd name="connsiteX128" fmla="*/ 932894 w 4158822"/>
                <a:gd name="connsiteY128" fmla="*/ 1113214 h 2880840"/>
                <a:gd name="connsiteX129" fmla="*/ 915678 w 4158822"/>
                <a:gd name="connsiteY129" fmla="*/ 1087483 h 2880840"/>
                <a:gd name="connsiteX130" fmla="*/ 912843 w 4158822"/>
                <a:gd name="connsiteY130" fmla="*/ 1087483 h 2880840"/>
                <a:gd name="connsiteX131" fmla="*/ 864649 w 4158822"/>
                <a:gd name="connsiteY131" fmla="*/ 1002461 h 2880840"/>
                <a:gd name="connsiteX132" fmla="*/ 793777 w 4158822"/>
                <a:gd name="connsiteY132" fmla="*/ 891736 h 2880840"/>
                <a:gd name="connsiteX133" fmla="*/ 722904 w 4158822"/>
                <a:gd name="connsiteY133" fmla="*/ 784965 h 2880840"/>
                <a:gd name="connsiteX134" fmla="*/ 646361 w 4158822"/>
                <a:gd name="connsiteY134" fmla="*/ 682149 h 2880840"/>
                <a:gd name="connsiteX135" fmla="*/ 569818 w 4158822"/>
                <a:gd name="connsiteY135" fmla="*/ 583287 h 2880840"/>
                <a:gd name="connsiteX136" fmla="*/ 515092 w 4158822"/>
                <a:gd name="connsiteY136" fmla="*/ 512674 h 2880840"/>
                <a:gd name="connsiteX137" fmla="*/ 470596 w 4158822"/>
                <a:gd name="connsiteY137" fmla="*/ 462674 h 2880840"/>
                <a:gd name="connsiteX138" fmla="*/ 416732 w 4158822"/>
                <a:gd name="connsiteY138" fmla="*/ 401379 h 2880840"/>
                <a:gd name="connsiteX139" fmla="*/ 362869 w 4158822"/>
                <a:gd name="connsiteY139" fmla="*/ 342062 h 2880840"/>
                <a:gd name="connsiteX140" fmla="*/ 309006 w 4158822"/>
                <a:gd name="connsiteY140" fmla="*/ 282745 h 2880840"/>
                <a:gd name="connsiteX141" fmla="*/ 252307 w 4158822"/>
                <a:gd name="connsiteY141" fmla="*/ 227382 h 2880840"/>
                <a:gd name="connsiteX142" fmla="*/ 195609 w 4158822"/>
                <a:gd name="connsiteY142" fmla="*/ 172020 h 2880840"/>
                <a:gd name="connsiteX143" fmla="*/ 141746 w 4158822"/>
                <a:gd name="connsiteY143" fmla="*/ 120611 h 2880840"/>
                <a:gd name="connsiteX144" fmla="*/ 85047 w 4158822"/>
                <a:gd name="connsiteY144" fmla="*/ 69203 h 2880840"/>
                <a:gd name="connsiteX145" fmla="*/ 28349 w 4158822"/>
                <a:gd name="connsiteY145" fmla="*/ 21749 h 2880840"/>
                <a:gd name="connsiteX146" fmla="*/ 0 w 4158822"/>
                <a:gd name="connsiteY146" fmla="*/ 0 h 2880840"/>
                <a:gd name="connsiteX147" fmla="*/ 39689 w 4158822"/>
                <a:gd name="connsiteY147" fmla="*/ 15818 h 2880840"/>
                <a:gd name="connsiteX148" fmla="*/ 96387 w 4158822"/>
                <a:gd name="connsiteY148" fmla="*/ 31636 h 2880840"/>
                <a:gd name="connsiteX149" fmla="*/ 164425 w 4158822"/>
                <a:gd name="connsiteY149" fmla="*/ 47453 h 2880840"/>
                <a:gd name="connsiteX150" fmla="*/ 246637 w 4158822"/>
                <a:gd name="connsiteY150" fmla="*/ 61294 h 2880840"/>
                <a:gd name="connsiteX151" fmla="*/ 337355 w 4158822"/>
                <a:gd name="connsiteY151" fmla="*/ 75135 h 2880840"/>
                <a:gd name="connsiteX152" fmla="*/ 439412 w 4158822"/>
                <a:gd name="connsiteY152" fmla="*/ 88976 h 2880840"/>
                <a:gd name="connsiteX153" fmla="*/ 549974 w 4158822"/>
                <a:gd name="connsiteY153" fmla="*/ 100839 h 2880840"/>
                <a:gd name="connsiteX154" fmla="*/ 671875 w 4158822"/>
                <a:gd name="connsiteY154" fmla="*/ 112702 h 2880840"/>
                <a:gd name="connsiteX155" fmla="*/ 802281 w 4158822"/>
                <a:gd name="connsiteY155" fmla="*/ 124566 h 2880840"/>
                <a:gd name="connsiteX156" fmla="*/ 938357 w 4158822"/>
                <a:gd name="connsiteY156" fmla="*/ 132475 h 2880840"/>
                <a:gd name="connsiteX157" fmla="*/ 1082938 w 4158822"/>
                <a:gd name="connsiteY157" fmla="*/ 142361 h 2880840"/>
                <a:gd name="connsiteX158" fmla="*/ 1236024 w 4158822"/>
                <a:gd name="connsiteY158" fmla="*/ 148293 h 2880840"/>
                <a:gd name="connsiteX159" fmla="*/ 1394779 w 4158822"/>
                <a:gd name="connsiteY159" fmla="*/ 154224 h 2880840"/>
                <a:gd name="connsiteX160" fmla="*/ 1559204 w 4158822"/>
                <a:gd name="connsiteY160" fmla="*/ 160156 h 2880840"/>
                <a:gd name="connsiteX161" fmla="*/ 1729299 w 4158822"/>
                <a:gd name="connsiteY161" fmla="*/ 164111 h 2880840"/>
                <a:gd name="connsiteX162" fmla="*/ 1902229 w 4158822"/>
                <a:gd name="connsiteY162" fmla="*/ 166088 h 2880840"/>
                <a:gd name="connsiteX163" fmla="*/ 2080829 w 4158822"/>
                <a:gd name="connsiteY163" fmla="*/ 166088 h 2880840"/>
                <a:gd name="connsiteX164" fmla="*/ 2256593 w 4158822"/>
                <a:gd name="connsiteY164" fmla="*/ 166088 h 2880840"/>
                <a:gd name="connsiteX165" fmla="*/ 2432358 w 4158822"/>
                <a:gd name="connsiteY165" fmla="*/ 164111 h 2880840"/>
                <a:gd name="connsiteX166" fmla="*/ 2599618 w 4158822"/>
                <a:gd name="connsiteY166" fmla="*/ 160156 h 2880840"/>
                <a:gd name="connsiteX167" fmla="*/ 2764043 w 4158822"/>
                <a:gd name="connsiteY167" fmla="*/ 154224 h 2880840"/>
                <a:gd name="connsiteX168" fmla="*/ 2922799 w 4158822"/>
                <a:gd name="connsiteY168" fmla="*/ 148293 h 2880840"/>
                <a:gd name="connsiteX169" fmla="*/ 3075884 w 4158822"/>
                <a:gd name="connsiteY169" fmla="*/ 142361 h 2880840"/>
                <a:gd name="connsiteX170" fmla="*/ 3220465 w 4158822"/>
                <a:gd name="connsiteY170" fmla="*/ 132475 h 2880840"/>
                <a:gd name="connsiteX171" fmla="*/ 3359376 w 4158822"/>
                <a:gd name="connsiteY171" fmla="*/ 124566 h 2880840"/>
                <a:gd name="connsiteX172" fmla="*/ 3486947 w 4158822"/>
                <a:gd name="connsiteY172" fmla="*/ 112702 h 2880840"/>
                <a:gd name="connsiteX173" fmla="*/ 3608848 w 4158822"/>
                <a:gd name="connsiteY173" fmla="*/ 100839 h 2880840"/>
                <a:gd name="connsiteX174" fmla="*/ 3719410 w 4158822"/>
                <a:gd name="connsiteY174" fmla="*/ 88976 h 2880840"/>
                <a:gd name="connsiteX175" fmla="*/ 3821467 w 4158822"/>
                <a:gd name="connsiteY175" fmla="*/ 75135 h 2880840"/>
                <a:gd name="connsiteX176" fmla="*/ 3915019 w 4158822"/>
                <a:gd name="connsiteY176" fmla="*/ 61295 h 2880840"/>
                <a:gd name="connsiteX177" fmla="*/ 3994397 w 4158822"/>
                <a:gd name="connsiteY177" fmla="*/ 47454 h 2880840"/>
                <a:gd name="connsiteX178" fmla="*/ 4062435 w 4158822"/>
                <a:gd name="connsiteY178" fmla="*/ 31636 h 2880840"/>
                <a:gd name="connsiteX179" fmla="*/ 4119133 w 4158822"/>
                <a:gd name="connsiteY179" fmla="*/ 15818 h 2880840"/>
                <a:gd name="connsiteX180" fmla="*/ 4158822 w 4158822"/>
                <a:gd name="connsiteY180"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200654 w 4158822"/>
                <a:gd name="connsiteY121" fmla="*/ 1662264 h 2880840"/>
                <a:gd name="connsiteX122" fmla="*/ 1173655 w 4158822"/>
                <a:gd name="connsiteY122" fmla="*/ 1595633 h 2880840"/>
                <a:gd name="connsiteX123" fmla="*/ 1133966 w 4158822"/>
                <a:gd name="connsiteY123" fmla="*/ 1504680 h 2880840"/>
                <a:gd name="connsiteX124" fmla="*/ 1091442 w 4158822"/>
                <a:gd name="connsiteY124" fmla="*/ 1411750 h 2880840"/>
                <a:gd name="connsiteX125" fmla="*/ 1040414 w 4158822"/>
                <a:gd name="connsiteY125" fmla="*/ 1306956 h 2880840"/>
                <a:gd name="connsiteX126" fmla="*/ 983715 w 4158822"/>
                <a:gd name="connsiteY126" fmla="*/ 1204139 h 2880840"/>
                <a:gd name="connsiteX127" fmla="*/ 932894 w 4158822"/>
                <a:gd name="connsiteY127" fmla="*/ 1113214 h 2880840"/>
                <a:gd name="connsiteX128" fmla="*/ 915678 w 4158822"/>
                <a:gd name="connsiteY128" fmla="*/ 1087483 h 2880840"/>
                <a:gd name="connsiteX129" fmla="*/ 912843 w 4158822"/>
                <a:gd name="connsiteY129" fmla="*/ 1087483 h 2880840"/>
                <a:gd name="connsiteX130" fmla="*/ 864649 w 4158822"/>
                <a:gd name="connsiteY130" fmla="*/ 1002461 h 2880840"/>
                <a:gd name="connsiteX131" fmla="*/ 793777 w 4158822"/>
                <a:gd name="connsiteY131" fmla="*/ 891736 h 2880840"/>
                <a:gd name="connsiteX132" fmla="*/ 722904 w 4158822"/>
                <a:gd name="connsiteY132" fmla="*/ 784965 h 2880840"/>
                <a:gd name="connsiteX133" fmla="*/ 646361 w 4158822"/>
                <a:gd name="connsiteY133" fmla="*/ 682149 h 2880840"/>
                <a:gd name="connsiteX134" fmla="*/ 569818 w 4158822"/>
                <a:gd name="connsiteY134" fmla="*/ 583287 h 2880840"/>
                <a:gd name="connsiteX135" fmla="*/ 515092 w 4158822"/>
                <a:gd name="connsiteY135" fmla="*/ 512674 h 2880840"/>
                <a:gd name="connsiteX136" fmla="*/ 470596 w 4158822"/>
                <a:gd name="connsiteY136" fmla="*/ 462674 h 2880840"/>
                <a:gd name="connsiteX137" fmla="*/ 416732 w 4158822"/>
                <a:gd name="connsiteY137" fmla="*/ 401379 h 2880840"/>
                <a:gd name="connsiteX138" fmla="*/ 362869 w 4158822"/>
                <a:gd name="connsiteY138" fmla="*/ 342062 h 2880840"/>
                <a:gd name="connsiteX139" fmla="*/ 309006 w 4158822"/>
                <a:gd name="connsiteY139" fmla="*/ 282745 h 2880840"/>
                <a:gd name="connsiteX140" fmla="*/ 252307 w 4158822"/>
                <a:gd name="connsiteY140" fmla="*/ 227382 h 2880840"/>
                <a:gd name="connsiteX141" fmla="*/ 195609 w 4158822"/>
                <a:gd name="connsiteY141" fmla="*/ 172020 h 2880840"/>
                <a:gd name="connsiteX142" fmla="*/ 141746 w 4158822"/>
                <a:gd name="connsiteY142" fmla="*/ 120611 h 2880840"/>
                <a:gd name="connsiteX143" fmla="*/ 85047 w 4158822"/>
                <a:gd name="connsiteY143" fmla="*/ 69203 h 2880840"/>
                <a:gd name="connsiteX144" fmla="*/ 28349 w 4158822"/>
                <a:gd name="connsiteY144" fmla="*/ 21749 h 2880840"/>
                <a:gd name="connsiteX145" fmla="*/ 0 w 4158822"/>
                <a:gd name="connsiteY145" fmla="*/ 0 h 2880840"/>
                <a:gd name="connsiteX146" fmla="*/ 39689 w 4158822"/>
                <a:gd name="connsiteY146" fmla="*/ 15818 h 2880840"/>
                <a:gd name="connsiteX147" fmla="*/ 96387 w 4158822"/>
                <a:gd name="connsiteY147" fmla="*/ 31636 h 2880840"/>
                <a:gd name="connsiteX148" fmla="*/ 164425 w 4158822"/>
                <a:gd name="connsiteY148" fmla="*/ 47453 h 2880840"/>
                <a:gd name="connsiteX149" fmla="*/ 246637 w 4158822"/>
                <a:gd name="connsiteY149" fmla="*/ 61294 h 2880840"/>
                <a:gd name="connsiteX150" fmla="*/ 337355 w 4158822"/>
                <a:gd name="connsiteY150" fmla="*/ 75135 h 2880840"/>
                <a:gd name="connsiteX151" fmla="*/ 439412 w 4158822"/>
                <a:gd name="connsiteY151" fmla="*/ 88976 h 2880840"/>
                <a:gd name="connsiteX152" fmla="*/ 549974 w 4158822"/>
                <a:gd name="connsiteY152" fmla="*/ 100839 h 2880840"/>
                <a:gd name="connsiteX153" fmla="*/ 671875 w 4158822"/>
                <a:gd name="connsiteY153" fmla="*/ 112702 h 2880840"/>
                <a:gd name="connsiteX154" fmla="*/ 802281 w 4158822"/>
                <a:gd name="connsiteY154" fmla="*/ 124566 h 2880840"/>
                <a:gd name="connsiteX155" fmla="*/ 938357 w 4158822"/>
                <a:gd name="connsiteY155" fmla="*/ 132475 h 2880840"/>
                <a:gd name="connsiteX156" fmla="*/ 1082938 w 4158822"/>
                <a:gd name="connsiteY156" fmla="*/ 142361 h 2880840"/>
                <a:gd name="connsiteX157" fmla="*/ 1236024 w 4158822"/>
                <a:gd name="connsiteY157" fmla="*/ 148293 h 2880840"/>
                <a:gd name="connsiteX158" fmla="*/ 1394779 w 4158822"/>
                <a:gd name="connsiteY158" fmla="*/ 154224 h 2880840"/>
                <a:gd name="connsiteX159" fmla="*/ 1559204 w 4158822"/>
                <a:gd name="connsiteY159" fmla="*/ 160156 h 2880840"/>
                <a:gd name="connsiteX160" fmla="*/ 1729299 w 4158822"/>
                <a:gd name="connsiteY160" fmla="*/ 164111 h 2880840"/>
                <a:gd name="connsiteX161" fmla="*/ 1902229 w 4158822"/>
                <a:gd name="connsiteY161" fmla="*/ 166088 h 2880840"/>
                <a:gd name="connsiteX162" fmla="*/ 2080829 w 4158822"/>
                <a:gd name="connsiteY162" fmla="*/ 166088 h 2880840"/>
                <a:gd name="connsiteX163" fmla="*/ 2256593 w 4158822"/>
                <a:gd name="connsiteY163" fmla="*/ 166088 h 2880840"/>
                <a:gd name="connsiteX164" fmla="*/ 2432358 w 4158822"/>
                <a:gd name="connsiteY164" fmla="*/ 164111 h 2880840"/>
                <a:gd name="connsiteX165" fmla="*/ 2599618 w 4158822"/>
                <a:gd name="connsiteY165" fmla="*/ 160156 h 2880840"/>
                <a:gd name="connsiteX166" fmla="*/ 2764043 w 4158822"/>
                <a:gd name="connsiteY166" fmla="*/ 154224 h 2880840"/>
                <a:gd name="connsiteX167" fmla="*/ 2922799 w 4158822"/>
                <a:gd name="connsiteY167" fmla="*/ 148293 h 2880840"/>
                <a:gd name="connsiteX168" fmla="*/ 3075884 w 4158822"/>
                <a:gd name="connsiteY168" fmla="*/ 142361 h 2880840"/>
                <a:gd name="connsiteX169" fmla="*/ 3220465 w 4158822"/>
                <a:gd name="connsiteY169" fmla="*/ 132475 h 2880840"/>
                <a:gd name="connsiteX170" fmla="*/ 3359376 w 4158822"/>
                <a:gd name="connsiteY170" fmla="*/ 124566 h 2880840"/>
                <a:gd name="connsiteX171" fmla="*/ 3486947 w 4158822"/>
                <a:gd name="connsiteY171" fmla="*/ 112702 h 2880840"/>
                <a:gd name="connsiteX172" fmla="*/ 3608848 w 4158822"/>
                <a:gd name="connsiteY172" fmla="*/ 100839 h 2880840"/>
                <a:gd name="connsiteX173" fmla="*/ 3719410 w 4158822"/>
                <a:gd name="connsiteY173" fmla="*/ 88976 h 2880840"/>
                <a:gd name="connsiteX174" fmla="*/ 3821467 w 4158822"/>
                <a:gd name="connsiteY174" fmla="*/ 75135 h 2880840"/>
                <a:gd name="connsiteX175" fmla="*/ 3915019 w 4158822"/>
                <a:gd name="connsiteY175" fmla="*/ 61295 h 2880840"/>
                <a:gd name="connsiteX176" fmla="*/ 3994397 w 4158822"/>
                <a:gd name="connsiteY176" fmla="*/ 47454 h 2880840"/>
                <a:gd name="connsiteX177" fmla="*/ 4062435 w 4158822"/>
                <a:gd name="connsiteY177" fmla="*/ 31636 h 2880840"/>
                <a:gd name="connsiteX178" fmla="*/ 4119133 w 4158822"/>
                <a:gd name="connsiteY178" fmla="*/ 15818 h 2880840"/>
                <a:gd name="connsiteX179" fmla="*/ 4158822 w 4158822"/>
                <a:gd name="connsiteY179"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99169 w 4158822"/>
                <a:gd name="connsiteY120" fmla="*/ 1660883 h 2880840"/>
                <a:gd name="connsiteX121" fmla="*/ 1173655 w 4158822"/>
                <a:gd name="connsiteY121" fmla="*/ 1595633 h 2880840"/>
                <a:gd name="connsiteX122" fmla="*/ 1133966 w 4158822"/>
                <a:gd name="connsiteY122" fmla="*/ 1504680 h 2880840"/>
                <a:gd name="connsiteX123" fmla="*/ 1091442 w 4158822"/>
                <a:gd name="connsiteY123" fmla="*/ 1411750 h 2880840"/>
                <a:gd name="connsiteX124" fmla="*/ 1040414 w 4158822"/>
                <a:gd name="connsiteY124" fmla="*/ 1306956 h 2880840"/>
                <a:gd name="connsiteX125" fmla="*/ 983715 w 4158822"/>
                <a:gd name="connsiteY125" fmla="*/ 1204139 h 2880840"/>
                <a:gd name="connsiteX126" fmla="*/ 932894 w 4158822"/>
                <a:gd name="connsiteY126" fmla="*/ 1113214 h 2880840"/>
                <a:gd name="connsiteX127" fmla="*/ 915678 w 4158822"/>
                <a:gd name="connsiteY127" fmla="*/ 1087483 h 2880840"/>
                <a:gd name="connsiteX128" fmla="*/ 912843 w 4158822"/>
                <a:gd name="connsiteY128" fmla="*/ 1087483 h 2880840"/>
                <a:gd name="connsiteX129" fmla="*/ 864649 w 4158822"/>
                <a:gd name="connsiteY129" fmla="*/ 1002461 h 2880840"/>
                <a:gd name="connsiteX130" fmla="*/ 793777 w 4158822"/>
                <a:gd name="connsiteY130" fmla="*/ 891736 h 2880840"/>
                <a:gd name="connsiteX131" fmla="*/ 722904 w 4158822"/>
                <a:gd name="connsiteY131" fmla="*/ 784965 h 2880840"/>
                <a:gd name="connsiteX132" fmla="*/ 646361 w 4158822"/>
                <a:gd name="connsiteY132" fmla="*/ 682149 h 2880840"/>
                <a:gd name="connsiteX133" fmla="*/ 569818 w 4158822"/>
                <a:gd name="connsiteY133" fmla="*/ 583287 h 2880840"/>
                <a:gd name="connsiteX134" fmla="*/ 515092 w 4158822"/>
                <a:gd name="connsiteY134" fmla="*/ 512674 h 2880840"/>
                <a:gd name="connsiteX135" fmla="*/ 470596 w 4158822"/>
                <a:gd name="connsiteY135" fmla="*/ 462674 h 2880840"/>
                <a:gd name="connsiteX136" fmla="*/ 416732 w 4158822"/>
                <a:gd name="connsiteY136" fmla="*/ 401379 h 2880840"/>
                <a:gd name="connsiteX137" fmla="*/ 362869 w 4158822"/>
                <a:gd name="connsiteY137" fmla="*/ 342062 h 2880840"/>
                <a:gd name="connsiteX138" fmla="*/ 309006 w 4158822"/>
                <a:gd name="connsiteY138" fmla="*/ 282745 h 2880840"/>
                <a:gd name="connsiteX139" fmla="*/ 252307 w 4158822"/>
                <a:gd name="connsiteY139" fmla="*/ 227382 h 2880840"/>
                <a:gd name="connsiteX140" fmla="*/ 195609 w 4158822"/>
                <a:gd name="connsiteY140" fmla="*/ 172020 h 2880840"/>
                <a:gd name="connsiteX141" fmla="*/ 141746 w 4158822"/>
                <a:gd name="connsiteY141" fmla="*/ 120611 h 2880840"/>
                <a:gd name="connsiteX142" fmla="*/ 85047 w 4158822"/>
                <a:gd name="connsiteY142" fmla="*/ 69203 h 2880840"/>
                <a:gd name="connsiteX143" fmla="*/ 28349 w 4158822"/>
                <a:gd name="connsiteY143" fmla="*/ 21749 h 2880840"/>
                <a:gd name="connsiteX144" fmla="*/ 0 w 4158822"/>
                <a:gd name="connsiteY144" fmla="*/ 0 h 2880840"/>
                <a:gd name="connsiteX145" fmla="*/ 39689 w 4158822"/>
                <a:gd name="connsiteY145" fmla="*/ 15818 h 2880840"/>
                <a:gd name="connsiteX146" fmla="*/ 96387 w 4158822"/>
                <a:gd name="connsiteY146" fmla="*/ 31636 h 2880840"/>
                <a:gd name="connsiteX147" fmla="*/ 164425 w 4158822"/>
                <a:gd name="connsiteY147" fmla="*/ 47453 h 2880840"/>
                <a:gd name="connsiteX148" fmla="*/ 246637 w 4158822"/>
                <a:gd name="connsiteY148" fmla="*/ 61294 h 2880840"/>
                <a:gd name="connsiteX149" fmla="*/ 337355 w 4158822"/>
                <a:gd name="connsiteY149" fmla="*/ 75135 h 2880840"/>
                <a:gd name="connsiteX150" fmla="*/ 439412 w 4158822"/>
                <a:gd name="connsiteY150" fmla="*/ 88976 h 2880840"/>
                <a:gd name="connsiteX151" fmla="*/ 549974 w 4158822"/>
                <a:gd name="connsiteY151" fmla="*/ 100839 h 2880840"/>
                <a:gd name="connsiteX152" fmla="*/ 671875 w 4158822"/>
                <a:gd name="connsiteY152" fmla="*/ 112702 h 2880840"/>
                <a:gd name="connsiteX153" fmla="*/ 802281 w 4158822"/>
                <a:gd name="connsiteY153" fmla="*/ 124566 h 2880840"/>
                <a:gd name="connsiteX154" fmla="*/ 938357 w 4158822"/>
                <a:gd name="connsiteY154" fmla="*/ 132475 h 2880840"/>
                <a:gd name="connsiteX155" fmla="*/ 1082938 w 4158822"/>
                <a:gd name="connsiteY155" fmla="*/ 142361 h 2880840"/>
                <a:gd name="connsiteX156" fmla="*/ 1236024 w 4158822"/>
                <a:gd name="connsiteY156" fmla="*/ 148293 h 2880840"/>
                <a:gd name="connsiteX157" fmla="*/ 1394779 w 4158822"/>
                <a:gd name="connsiteY157" fmla="*/ 154224 h 2880840"/>
                <a:gd name="connsiteX158" fmla="*/ 1559204 w 4158822"/>
                <a:gd name="connsiteY158" fmla="*/ 160156 h 2880840"/>
                <a:gd name="connsiteX159" fmla="*/ 1729299 w 4158822"/>
                <a:gd name="connsiteY159" fmla="*/ 164111 h 2880840"/>
                <a:gd name="connsiteX160" fmla="*/ 1902229 w 4158822"/>
                <a:gd name="connsiteY160" fmla="*/ 166088 h 2880840"/>
                <a:gd name="connsiteX161" fmla="*/ 2080829 w 4158822"/>
                <a:gd name="connsiteY161" fmla="*/ 166088 h 2880840"/>
                <a:gd name="connsiteX162" fmla="*/ 2256593 w 4158822"/>
                <a:gd name="connsiteY162" fmla="*/ 166088 h 2880840"/>
                <a:gd name="connsiteX163" fmla="*/ 2432358 w 4158822"/>
                <a:gd name="connsiteY163" fmla="*/ 164111 h 2880840"/>
                <a:gd name="connsiteX164" fmla="*/ 2599618 w 4158822"/>
                <a:gd name="connsiteY164" fmla="*/ 160156 h 2880840"/>
                <a:gd name="connsiteX165" fmla="*/ 2764043 w 4158822"/>
                <a:gd name="connsiteY165" fmla="*/ 154224 h 2880840"/>
                <a:gd name="connsiteX166" fmla="*/ 2922799 w 4158822"/>
                <a:gd name="connsiteY166" fmla="*/ 148293 h 2880840"/>
                <a:gd name="connsiteX167" fmla="*/ 3075884 w 4158822"/>
                <a:gd name="connsiteY167" fmla="*/ 142361 h 2880840"/>
                <a:gd name="connsiteX168" fmla="*/ 3220465 w 4158822"/>
                <a:gd name="connsiteY168" fmla="*/ 132475 h 2880840"/>
                <a:gd name="connsiteX169" fmla="*/ 3359376 w 4158822"/>
                <a:gd name="connsiteY169" fmla="*/ 124566 h 2880840"/>
                <a:gd name="connsiteX170" fmla="*/ 3486947 w 4158822"/>
                <a:gd name="connsiteY170" fmla="*/ 112702 h 2880840"/>
                <a:gd name="connsiteX171" fmla="*/ 3608848 w 4158822"/>
                <a:gd name="connsiteY171" fmla="*/ 100839 h 2880840"/>
                <a:gd name="connsiteX172" fmla="*/ 3719410 w 4158822"/>
                <a:gd name="connsiteY172" fmla="*/ 88976 h 2880840"/>
                <a:gd name="connsiteX173" fmla="*/ 3821467 w 4158822"/>
                <a:gd name="connsiteY173" fmla="*/ 75135 h 2880840"/>
                <a:gd name="connsiteX174" fmla="*/ 3915019 w 4158822"/>
                <a:gd name="connsiteY174" fmla="*/ 61295 h 2880840"/>
                <a:gd name="connsiteX175" fmla="*/ 3994397 w 4158822"/>
                <a:gd name="connsiteY175" fmla="*/ 47454 h 2880840"/>
                <a:gd name="connsiteX176" fmla="*/ 4062435 w 4158822"/>
                <a:gd name="connsiteY176" fmla="*/ 31636 h 2880840"/>
                <a:gd name="connsiteX177" fmla="*/ 4119133 w 4158822"/>
                <a:gd name="connsiteY177" fmla="*/ 15818 h 2880840"/>
                <a:gd name="connsiteX178" fmla="*/ 4158822 w 4158822"/>
                <a:gd name="connsiteY178"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93744 w 4158822"/>
                <a:gd name="connsiteY119" fmla="*/ 1655207 h 2880840"/>
                <a:gd name="connsiteX120" fmla="*/ 1173655 w 4158822"/>
                <a:gd name="connsiteY120" fmla="*/ 1595633 h 2880840"/>
                <a:gd name="connsiteX121" fmla="*/ 1133966 w 4158822"/>
                <a:gd name="connsiteY121" fmla="*/ 1504680 h 2880840"/>
                <a:gd name="connsiteX122" fmla="*/ 1091442 w 4158822"/>
                <a:gd name="connsiteY122" fmla="*/ 1411750 h 2880840"/>
                <a:gd name="connsiteX123" fmla="*/ 1040414 w 4158822"/>
                <a:gd name="connsiteY123" fmla="*/ 1306956 h 2880840"/>
                <a:gd name="connsiteX124" fmla="*/ 983715 w 4158822"/>
                <a:gd name="connsiteY124" fmla="*/ 1204139 h 2880840"/>
                <a:gd name="connsiteX125" fmla="*/ 932894 w 4158822"/>
                <a:gd name="connsiteY125" fmla="*/ 1113214 h 2880840"/>
                <a:gd name="connsiteX126" fmla="*/ 915678 w 4158822"/>
                <a:gd name="connsiteY126" fmla="*/ 1087483 h 2880840"/>
                <a:gd name="connsiteX127" fmla="*/ 912843 w 4158822"/>
                <a:gd name="connsiteY127" fmla="*/ 1087483 h 2880840"/>
                <a:gd name="connsiteX128" fmla="*/ 864649 w 4158822"/>
                <a:gd name="connsiteY128" fmla="*/ 1002461 h 2880840"/>
                <a:gd name="connsiteX129" fmla="*/ 793777 w 4158822"/>
                <a:gd name="connsiteY129" fmla="*/ 891736 h 2880840"/>
                <a:gd name="connsiteX130" fmla="*/ 722904 w 4158822"/>
                <a:gd name="connsiteY130" fmla="*/ 784965 h 2880840"/>
                <a:gd name="connsiteX131" fmla="*/ 646361 w 4158822"/>
                <a:gd name="connsiteY131" fmla="*/ 682149 h 2880840"/>
                <a:gd name="connsiteX132" fmla="*/ 569818 w 4158822"/>
                <a:gd name="connsiteY132" fmla="*/ 583287 h 2880840"/>
                <a:gd name="connsiteX133" fmla="*/ 515092 w 4158822"/>
                <a:gd name="connsiteY133" fmla="*/ 512674 h 2880840"/>
                <a:gd name="connsiteX134" fmla="*/ 470596 w 4158822"/>
                <a:gd name="connsiteY134" fmla="*/ 462674 h 2880840"/>
                <a:gd name="connsiteX135" fmla="*/ 416732 w 4158822"/>
                <a:gd name="connsiteY135" fmla="*/ 401379 h 2880840"/>
                <a:gd name="connsiteX136" fmla="*/ 362869 w 4158822"/>
                <a:gd name="connsiteY136" fmla="*/ 342062 h 2880840"/>
                <a:gd name="connsiteX137" fmla="*/ 309006 w 4158822"/>
                <a:gd name="connsiteY137" fmla="*/ 282745 h 2880840"/>
                <a:gd name="connsiteX138" fmla="*/ 252307 w 4158822"/>
                <a:gd name="connsiteY138" fmla="*/ 227382 h 2880840"/>
                <a:gd name="connsiteX139" fmla="*/ 195609 w 4158822"/>
                <a:gd name="connsiteY139" fmla="*/ 172020 h 2880840"/>
                <a:gd name="connsiteX140" fmla="*/ 141746 w 4158822"/>
                <a:gd name="connsiteY140" fmla="*/ 120611 h 2880840"/>
                <a:gd name="connsiteX141" fmla="*/ 85047 w 4158822"/>
                <a:gd name="connsiteY141" fmla="*/ 69203 h 2880840"/>
                <a:gd name="connsiteX142" fmla="*/ 28349 w 4158822"/>
                <a:gd name="connsiteY142" fmla="*/ 21749 h 2880840"/>
                <a:gd name="connsiteX143" fmla="*/ 0 w 4158822"/>
                <a:gd name="connsiteY143" fmla="*/ 0 h 2880840"/>
                <a:gd name="connsiteX144" fmla="*/ 39689 w 4158822"/>
                <a:gd name="connsiteY144" fmla="*/ 15818 h 2880840"/>
                <a:gd name="connsiteX145" fmla="*/ 96387 w 4158822"/>
                <a:gd name="connsiteY145" fmla="*/ 31636 h 2880840"/>
                <a:gd name="connsiteX146" fmla="*/ 164425 w 4158822"/>
                <a:gd name="connsiteY146" fmla="*/ 47453 h 2880840"/>
                <a:gd name="connsiteX147" fmla="*/ 246637 w 4158822"/>
                <a:gd name="connsiteY147" fmla="*/ 61294 h 2880840"/>
                <a:gd name="connsiteX148" fmla="*/ 337355 w 4158822"/>
                <a:gd name="connsiteY148" fmla="*/ 75135 h 2880840"/>
                <a:gd name="connsiteX149" fmla="*/ 439412 w 4158822"/>
                <a:gd name="connsiteY149" fmla="*/ 88976 h 2880840"/>
                <a:gd name="connsiteX150" fmla="*/ 549974 w 4158822"/>
                <a:gd name="connsiteY150" fmla="*/ 100839 h 2880840"/>
                <a:gd name="connsiteX151" fmla="*/ 671875 w 4158822"/>
                <a:gd name="connsiteY151" fmla="*/ 112702 h 2880840"/>
                <a:gd name="connsiteX152" fmla="*/ 802281 w 4158822"/>
                <a:gd name="connsiteY152" fmla="*/ 124566 h 2880840"/>
                <a:gd name="connsiteX153" fmla="*/ 938357 w 4158822"/>
                <a:gd name="connsiteY153" fmla="*/ 132475 h 2880840"/>
                <a:gd name="connsiteX154" fmla="*/ 1082938 w 4158822"/>
                <a:gd name="connsiteY154" fmla="*/ 142361 h 2880840"/>
                <a:gd name="connsiteX155" fmla="*/ 1236024 w 4158822"/>
                <a:gd name="connsiteY155" fmla="*/ 148293 h 2880840"/>
                <a:gd name="connsiteX156" fmla="*/ 1394779 w 4158822"/>
                <a:gd name="connsiteY156" fmla="*/ 154224 h 2880840"/>
                <a:gd name="connsiteX157" fmla="*/ 1559204 w 4158822"/>
                <a:gd name="connsiteY157" fmla="*/ 160156 h 2880840"/>
                <a:gd name="connsiteX158" fmla="*/ 1729299 w 4158822"/>
                <a:gd name="connsiteY158" fmla="*/ 164111 h 2880840"/>
                <a:gd name="connsiteX159" fmla="*/ 1902229 w 4158822"/>
                <a:gd name="connsiteY159" fmla="*/ 166088 h 2880840"/>
                <a:gd name="connsiteX160" fmla="*/ 2080829 w 4158822"/>
                <a:gd name="connsiteY160" fmla="*/ 166088 h 2880840"/>
                <a:gd name="connsiteX161" fmla="*/ 2256593 w 4158822"/>
                <a:gd name="connsiteY161" fmla="*/ 166088 h 2880840"/>
                <a:gd name="connsiteX162" fmla="*/ 2432358 w 4158822"/>
                <a:gd name="connsiteY162" fmla="*/ 164111 h 2880840"/>
                <a:gd name="connsiteX163" fmla="*/ 2599618 w 4158822"/>
                <a:gd name="connsiteY163" fmla="*/ 160156 h 2880840"/>
                <a:gd name="connsiteX164" fmla="*/ 2764043 w 4158822"/>
                <a:gd name="connsiteY164" fmla="*/ 154224 h 2880840"/>
                <a:gd name="connsiteX165" fmla="*/ 2922799 w 4158822"/>
                <a:gd name="connsiteY165" fmla="*/ 148293 h 2880840"/>
                <a:gd name="connsiteX166" fmla="*/ 3075884 w 4158822"/>
                <a:gd name="connsiteY166" fmla="*/ 142361 h 2880840"/>
                <a:gd name="connsiteX167" fmla="*/ 3220465 w 4158822"/>
                <a:gd name="connsiteY167" fmla="*/ 132475 h 2880840"/>
                <a:gd name="connsiteX168" fmla="*/ 3359376 w 4158822"/>
                <a:gd name="connsiteY168" fmla="*/ 124566 h 2880840"/>
                <a:gd name="connsiteX169" fmla="*/ 3486947 w 4158822"/>
                <a:gd name="connsiteY169" fmla="*/ 112702 h 2880840"/>
                <a:gd name="connsiteX170" fmla="*/ 3608848 w 4158822"/>
                <a:gd name="connsiteY170" fmla="*/ 100839 h 2880840"/>
                <a:gd name="connsiteX171" fmla="*/ 3719410 w 4158822"/>
                <a:gd name="connsiteY171" fmla="*/ 88976 h 2880840"/>
                <a:gd name="connsiteX172" fmla="*/ 3821467 w 4158822"/>
                <a:gd name="connsiteY172" fmla="*/ 75135 h 2880840"/>
                <a:gd name="connsiteX173" fmla="*/ 3915019 w 4158822"/>
                <a:gd name="connsiteY173" fmla="*/ 61295 h 2880840"/>
                <a:gd name="connsiteX174" fmla="*/ 3994397 w 4158822"/>
                <a:gd name="connsiteY174" fmla="*/ 47454 h 2880840"/>
                <a:gd name="connsiteX175" fmla="*/ 4062435 w 4158822"/>
                <a:gd name="connsiteY175" fmla="*/ 31636 h 2880840"/>
                <a:gd name="connsiteX176" fmla="*/ 4119133 w 4158822"/>
                <a:gd name="connsiteY176" fmla="*/ 15818 h 2880840"/>
                <a:gd name="connsiteX177" fmla="*/ 4158822 w 4158822"/>
                <a:gd name="connsiteY177"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9453 w 4158822"/>
                <a:gd name="connsiteY5" fmla="*/ 1659301 h 2880840"/>
                <a:gd name="connsiteX6" fmla="*/ 1199169 w 4158822"/>
                <a:gd name="connsiteY6" fmla="*/ 1658905 h 2880840"/>
                <a:gd name="connsiteX7" fmla="*/ 1198224 w 4158822"/>
                <a:gd name="connsiteY7" fmla="*/ 1656267 h 2880840"/>
                <a:gd name="connsiteX8" fmla="*/ 1199453 w 4158822"/>
                <a:gd name="connsiteY8" fmla="*/ 1659301 h 2880840"/>
                <a:gd name="connsiteX9" fmla="*/ 1383438 w 4158822"/>
                <a:gd name="connsiteY9" fmla="*/ 2293600 h 2880840"/>
                <a:gd name="connsiteX10" fmla="*/ 1363594 w 4158822"/>
                <a:gd name="connsiteY10" fmla="*/ 2208579 h 2880840"/>
                <a:gd name="connsiteX11" fmla="*/ 1365038 w 4158822"/>
                <a:gd name="connsiteY11" fmla="*/ 2208579 h 2880840"/>
                <a:gd name="connsiteX12" fmla="*/ 1383438 w 4158822"/>
                <a:gd name="connsiteY12" fmla="*/ 2293600 h 2880840"/>
                <a:gd name="connsiteX13" fmla="*/ 2952092 w 4158822"/>
                <a:gd name="connsiteY13" fmla="*/ 1656270 h 2880840"/>
                <a:gd name="connsiteX14" fmla="*/ 2951148 w 4158822"/>
                <a:gd name="connsiteY14" fmla="*/ 1658905 h 2880840"/>
                <a:gd name="connsiteX15" fmla="*/ 2950864 w 4158822"/>
                <a:gd name="connsiteY15" fmla="*/ 1659301 h 2880840"/>
                <a:gd name="connsiteX16" fmla="*/ 2952092 w 4158822"/>
                <a:gd name="connsiteY16" fmla="*/ 1656270 h 2880840"/>
                <a:gd name="connsiteX17" fmla="*/ 2962487 w 4158822"/>
                <a:gd name="connsiteY17" fmla="*/ 1639133 h 2880840"/>
                <a:gd name="connsiteX18" fmla="*/ 2959652 w 4158822"/>
                <a:gd name="connsiteY18" fmla="*/ 1647042 h 2880840"/>
                <a:gd name="connsiteX19" fmla="*/ 2956817 w 4158822"/>
                <a:gd name="connsiteY19" fmla="*/ 1654951 h 2880840"/>
                <a:gd name="connsiteX20" fmla="*/ 2956572 w 4158822"/>
                <a:gd name="connsiteY20" fmla="*/ 1655207 h 2880840"/>
                <a:gd name="connsiteX21" fmla="*/ 2962487 w 4158822"/>
                <a:gd name="connsiteY21" fmla="*/ 1639133 h 2880840"/>
                <a:gd name="connsiteX22" fmla="*/ 4158822 w 4158822"/>
                <a:gd name="connsiteY22" fmla="*/ 0 h 2880840"/>
                <a:gd name="connsiteX23" fmla="*/ 4133308 w 4158822"/>
                <a:gd name="connsiteY23" fmla="*/ 21750 h 2880840"/>
                <a:gd name="connsiteX24" fmla="*/ 4076609 w 4158822"/>
                <a:gd name="connsiteY24" fmla="*/ 69204 h 2880840"/>
                <a:gd name="connsiteX25" fmla="*/ 4019911 w 4158822"/>
                <a:gd name="connsiteY25" fmla="*/ 120612 h 2880840"/>
                <a:gd name="connsiteX26" fmla="*/ 3963213 w 4158822"/>
                <a:gd name="connsiteY26" fmla="*/ 172020 h 2880840"/>
                <a:gd name="connsiteX27" fmla="*/ 3906515 w 4158822"/>
                <a:gd name="connsiteY27" fmla="*/ 227383 h 2880840"/>
                <a:gd name="connsiteX28" fmla="*/ 3852651 w 4158822"/>
                <a:gd name="connsiteY28" fmla="*/ 282745 h 2880840"/>
                <a:gd name="connsiteX29" fmla="*/ 3795953 w 4158822"/>
                <a:gd name="connsiteY29" fmla="*/ 342063 h 2880840"/>
                <a:gd name="connsiteX30" fmla="*/ 3742089 w 4158822"/>
                <a:gd name="connsiteY30" fmla="*/ 401380 h 2880840"/>
                <a:gd name="connsiteX31" fmla="*/ 3688226 w 4158822"/>
                <a:gd name="connsiteY31" fmla="*/ 462674 h 2880840"/>
                <a:gd name="connsiteX32" fmla="*/ 3642867 w 4158822"/>
                <a:gd name="connsiteY32" fmla="*/ 520014 h 2880840"/>
                <a:gd name="connsiteX33" fmla="*/ 3608848 w 4158822"/>
                <a:gd name="connsiteY33" fmla="*/ 557582 h 2880840"/>
                <a:gd name="connsiteX34" fmla="*/ 3595675 w 4158822"/>
                <a:gd name="connsiteY34" fmla="*/ 563707 h 2880840"/>
                <a:gd name="connsiteX35" fmla="*/ 3580500 w 4158822"/>
                <a:gd name="connsiteY35" fmla="*/ 583287 h 2880840"/>
                <a:gd name="connsiteX36" fmla="*/ 3503957 w 4158822"/>
                <a:gd name="connsiteY36" fmla="*/ 682149 h 2880840"/>
                <a:gd name="connsiteX37" fmla="*/ 3427414 w 4158822"/>
                <a:gd name="connsiteY37" fmla="*/ 784965 h 2880840"/>
                <a:gd name="connsiteX38" fmla="*/ 3356541 w 4158822"/>
                <a:gd name="connsiteY38" fmla="*/ 891736 h 2880840"/>
                <a:gd name="connsiteX39" fmla="*/ 3285668 w 4158822"/>
                <a:gd name="connsiteY39" fmla="*/ 1002461 h 2880840"/>
                <a:gd name="connsiteX40" fmla="*/ 3237475 w 4158822"/>
                <a:gd name="connsiteY40" fmla="*/ 1087483 h 2880840"/>
                <a:gd name="connsiteX41" fmla="*/ 3234640 w 4158822"/>
                <a:gd name="connsiteY41" fmla="*/ 1087483 h 2880840"/>
                <a:gd name="connsiteX42" fmla="*/ 3217417 w 4158822"/>
                <a:gd name="connsiteY42" fmla="*/ 1113223 h 2880840"/>
                <a:gd name="connsiteX43" fmla="*/ 3166601 w 4158822"/>
                <a:gd name="connsiteY43" fmla="*/ 1204139 h 2880840"/>
                <a:gd name="connsiteX44" fmla="*/ 3109903 w 4158822"/>
                <a:gd name="connsiteY44" fmla="*/ 1306956 h 2880840"/>
                <a:gd name="connsiteX45" fmla="*/ 3058874 w 4158822"/>
                <a:gd name="connsiteY45" fmla="*/ 1411750 h 2880840"/>
                <a:gd name="connsiteX46" fmla="*/ 3016351 w 4158822"/>
                <a:gd name="connsiteY46" fmla="*/ 1504680 h 2880840"/>
                <a:gd name="connsiteX47" fmla="*/ 2976662 w 4158822"/>
                <a:gd name="connsiteY47" fmla="*/ 1595633 h 2880840"/>
                <a:gd name="connsiteX48" fmla="*/ 2952092 w 4158822"/>
                <a:gd name="connsiteY48" fmla="*/ 1656270 h 2880840"/>
                <a:gd name="connsiteX49" fmla="*/ 2953982 w 4158822"/>
                <a:gd name="connsiteY49" fmla="*/ 1650996 h 2880840"/>
                <a:gd name="connsiteX50" fmla="*/ 2953982 w 4158822"/>
                <a:gd name="connsiteY50" fmla="*/ 1650337 h 2880840"/>
                <a:gd name="connsiteX51" fmla="*/ 2956817 w 4158822"/>
                <a:gd name="connsiteY51" fmla="*/ 1643087 h 2880840"/>
                <a:gd name="connsiteX52" fmla="*/ 2953982 w 4158822"/>
                <a:gd name="connsiteY52" fmla="*/ 1643087 h 2880840"/>
                <a:gd name="connsiteX53" fmla="*/ 2953982 w 4158822"/>
                <a:gd name="connsiteY53" fmla="*/ 1650337 h 2880840"/>
                <a:gd name="connsiteX54" fmla="*/ 2950013 w 4158822"/>
                <a:gd name="connsiteY54" fmla="*/ 1660487 h 2880840"/>
                <a:gd name="connsiteX55" fmla="*/ 2946896 w 4158822"/>
                <a:gd name="connsiteY55" fmla="*/ 1664836 h 2880840"/>
                <a:gd name="connsiteX56" fmla="*/ 2949123 w 4158822"/>
                <a:gd name="connsiteY56" fmla="*/ 1662766 h 2880840"/>
                <a:gd name="connsiteX57" fmla="*/ 2950013 w 4158822"/>
                <a:gd name="connsiteY57" fmla="*/ 1660487 h 2880840"/>
                <a:gd name="connsiteX58" fmla="*/ 2950864 w 4158822"/>
                <a:gd name="connsiteY58" fmla="*/ 1659301 h 2880840"/>
                <a:gd name="connsiteX59" fmla="*/ 2949664 w 4158822"/>
                <a:gd name="connsiteY59" fmla="*/ 1662262 h 2880840"/>
                <a:gd name="connsiteX60" fmla="*/ 2951147 w 4158822"/>
                <a:gd name="connsiteY60" fmla="*/ 1660883 h 2880840"/>
                <a:gd name="connsiteX61" fmla="*/ 2956572 w 4158822"/>
                <a:gd name="connsiteY61" fmla="*/ 1655207 h 2880840"/>
                <a:gd name="connsiteX62" fmla="*/ 2880274 w 4158822"/>
                <a:gd name="connsiteY62" fmla="*/ 1862561 h 2880840"/>
                <a:gd name="connsiteX63" fmla="*/ 2843420 w 4158822"/>
                <a:gd name="connsiteY63" fmla="*/ 1973287 h 2880840"/>
                <a:gd name="connsiteX64" fmla="*/ 2815071 w 4158822"/>
                <a:gd name="connsiteY64" fmla="*/ 2082035 h 2880840"/>
                <a:gd name="connsiteX65" fmla="*/ 2789557 w 4158822"/>
                <a:gd name="connsiteY65" fmla="*/ 2188806 h 2880840"/>
                <a:gd name="connsiteX66" fmla="*/ 2766878 w 4158822"/>
                <a:gd name="connsiteY66" fmla="*/ 2293600 h 2880840"/>
                <a:gd name="connsiteX67" fmla="*/ 2781846 w 4158822"/>
                <a:gd name="connsiteY67" fmla="*/ 2218782 h 2880840"/>
                <a:gd name="connsiteX68" fmla="*/ 2783887 w 4158822"/>
                <a:gd name="connsiteY68" fmla="*/ 2214510 h 2880840"/>
                <a:gd name="connsiteX69" fmla="*/ 2783887 w 4158822"/>
                <a:gd name="connsiteY69" fmla="*/ 2208579 h 2880840"/>
                <a:gd name="connsiteX70" fmla="*/ 2781846 w 4158822"/>
                <a:gd name="connsiteY70" fmla="*/ 2218782 h 2880840"/>
                <a:gd name="connsiteX71" fmla="*/ 2781052 w 4158822"/>
                <a:gd name="connsiteY71" fmla="*/ 2220442 h 2880840"/>
                <a:gd name="connsiteX72" fmla="*/ 2774160 w 4158822"/>
                <a:gd name="connsiteY72" fmla="*/ 2228854 h 2880840"/>
                <a:gd name="connsiteX73" fmla="*/ 2761207 w 4158822"/>
                <a:gd name="connsiteY73" fmla="*/ 2293600 h 2880840"/>
                <a:gd name="connsiteX74" fmla="*/ 2741363 w 4158822"/>
                <a:gd name="connsiteY74" fmla="*/ 2416189 h 2880840"/>
                <a:gd name="connsiteX75" fmla="*/ 2727188 w 4158822"/>
                <a:gd name="connsiteY75" fmla="*/ 2532846 h 2880840"/>
                <a:gd name="connsiteX76" fmla="*/ 2721519 w 4158822"/>
                <a:gd name="connsiteY76" fmla="*/ 2647526 h 2880840"/>
                <a:gd name="connsiteX77" fmla="*/ 2721519 w 4158822"/>
                <a:gd name="connsiteY77" fmla="*/ 2756274 h 2880840"/>
                <a:gd name="connsiteX78" fmla="*/ 2721519 w 4158822"/>
                <a:gd name="connsiteY78" fmla="*/ 2774069 h 2880840"/>
                <a:gd name="connsiteX79" fmla="*/ 2718684 w 4158822"/>
                <a:gd name="connsiteY79" fmla="*/ 2785933 h 2880840"/>
                <a:gd name="connsiteX80" fmla="*/ 2710179 w 4158822"/>
                <a:gd name="connsiteY80" fmla="*/ 2795819 h 2880840"/>
                <a:gd name="connsiteX81" fmla="*/ 2693169 w 4158822"/>
                <a:gd name="connsiteY81" fmla="*/ 2805705 h 2880840"/>
                <a:gd name="connsiteX82" fmla="*/ 2670490 w 4158822"/>
                <a:gd name="connsiteY82" fmla="*/ 2815591 h 2880840"/>
                <a:gd name="connsiteX83" fmla="*/ 2644976 w 4158822"/>
                <a:gd name="connsiteY83" fmla="*/ 2825477 h 2880840"/>
                <a:gd name="connsiteX84" fmla="*/ 2610957 w 4158822"/>
                <a:gd name="connsiteY84" fmla="*/ 2833386 h 2880840"/>
                <a:gd name="connsiteX85" fmla="*/ 2574103 w 4158822"/>
                <a:gd name="connsiteY85" fmla="*/ 2841295 h 2880840"/>
                <a:gd name="connsiteX86" fmla="*/ 2531579 w 4158822"/>
                <a:gd name="connsiteY86" fmla="*/ 2849204 h 2880840"/>
                <a:gd name="connsiteX87" fmla="*/ 2486221 w 4158822"/>
                <a:gd name="connsiteY87" fmla="*/ 2857113 h 2880840"/>
                <a:gd name="connsiteX88" fmla="*/ 2438027 w 4158822"/>
                <a:gd name="connsiteY88" fmla="*/ 2863045 h 2880840"/>
                <a:gd name="connsiteX89" fmla="*/ 2327465 w 4158822"/>
                <a:gd name="connsiteY89" fmla="*/ 2872931 h 2880840"/>
                <a:gd name="connsiteX90" fmla="*/ 2205564 w 4158822"/>
                <a:gd name="connsiteY90" fmla="*/ 2878863 h 2880840"/>
                <a:gd name="connsiteX91" fmla="*/ 2075158 w 4158822"/>
                <a:gd name="connsiteY91" fmla="*/ 2880840 h 2880840"/>
                <a:gd name="connsiteX92" fmla="*/ 1944752 w 4158822"/>
                <a:gd name="connsiteY92" fmla="*/ 2878863 h 2880840"/>
                <a:gd name="connsiteX93" fmla="*/ 1822850 w 4158822"/>
                <a:gd name="connsiteY93" fmla="*/ 2872931 h 2880840"/>
                <a:gd name="connsiteX94" fmla="*/ 1712289 w 4158822"/>
                <a:gd name="connsiteY94" fmla="*/ 2863045 h 2880840"/>
                <a:gd name="connsiteX95" fmla="*/ 1664095 w 4158822"/>
                <a:gd name="connsiteY95" fmla="*/ 2857113 h 2880840"/>
                <a:gd name="connsiteX96" fmla="*/ 1615901 w 4158822"/>
                <a:gd name="connsiteY96" fmla="*/ 2849204 h 2880840"/>
                <a:gd name="connsiteX97" fmla="*/ 1576213 w 4158822"/>
                <a:gd name="connsiteY97" fmla="*/ 2841295 h 2880840"/>
                <a:gd name="connsiteX98" fmla="*/ 1539359 w 4158822"/>
                <a:gd name="connsiteY98" fmla="*/ 2833386 h 2880840"/>
                <a:gd name="connsiteX99" fmla="*/ 1505340 w 4158822"/>
                <a:gd name="connsiteY99" fmla="*/ 2825477 h 2880840"/>
                <a:gd name="connsiteX100" fmla="*/ 1479826 w 4158822"/>
                <a:gd name="connsiteY100" fmla="*/ 2815591 h 2880840"/>
                <a:gd name="connsiteX101" fmla="*/ 1457146 w 4158822"/>
                <a:gd name="connsiteY101" fmla="*/ 2805705 h 2880840"/>
                <a:gd name="connsiteX102" fmla="*/ 1440137 w 4158822"/>
                <a:gd name="connsiteY102" fmla="*/ 2795819 h 2880840"/>
                <a:gd name="connsiteX103" fmla="*/ 1431632 w 4158822"/>
                <a:gd name="connsiteY103" fmla="*/ 2785933 h 2880840"/>
                <a:gd name="connsiteX104" fmla="*/ 1428797 w 4158822"/>
                <a:gd name="connsiteY104" fmla="*/ 2774069 h 2880840"/>
                <a:gd name="connsiteX105" fmla="*/ 1428797 w 4158822"/>
                <a:gd name="connsiteY105" fmla="*/ 2756274 h 2880840"/>
                <a:gd name="connsiteX106" fmla="*/ 1428797 w 4158822"/>
                <a:gd name="connsiteY106" fmla="*/ 2647526 h 2880840"/>
                <a:gd name="connsiteX107" fmla="*/ 1423127 w 4158822"/>
                <a:gd name="connsiteY107" fmla="*/ 2532846 h 2880840"/>
                <a:gd name="connsiteX108" fmla="*/ 1408953 w 4158822"/>
                <a:gd name="connsiteY108" fmla="*/ 2416189 h 2880840"/>
                <a:gd name="connsiteX109" fmla="*/ 1389108 w 4158822"/>
                <a:gd name="connsiteY109" fmla="*/ 2293600 h 2880840"/>
                <a:gd name="connsiteX110" fmla="*/ 1376155 w 4158822"/>
                <a:gd name="connsiteY110" fmla="*/ 2228854 h 2880840"/>
                <a:gd name="connsiteX111" fmla="*/ 1369263 w 4158822"/>
                <a:gd name="connsiteY111" fmla="*/ 2220442 h 2880840"/>
                <a:gd name="connsiteX112" fmla="*/ 1366429 w 4158822"/>
                <a:gd name="connsiteY112" fmla="*/ 2214510 h 2880840"/>
                <a:gd name="connsiteX113" fmla="*/ 1366429 w 4158822"/>
                <a:gd name="connsiteY113" fmla="*/ 2208579 h 2880840"/>
                <a:gd name="connsiteX114" fmla="*/ 1365038 w 4158822"/>
                <a:gd name="connsiteY114" fmla="*/ 2208579 h 2880840"/>
                <a:gd name="connsiteX115" fmla="*/ 1360759 w 4158822"/>
                <a:gd name="connsiteY115" fmla="*/ 2188806 h 2880840"/>
                <a:gd name="connsiteX116" fmla="*/ 1335245 w 4158822"/>
                <a:gd name="connsiteY116" fmla="*/ 2082035 h 2880840"/>
                <a:gd name="connsiteX117" fmla="*/ 1304061 w 4158822"/>
                <a:gd name="connsiteY117" fmla="*/ 1973287 h 2880840"/>
                <a:gd name="connsiteX118" fmla="*/ 1270042 w 4158822"/>
                <a:gd name="connsiteY118" fmla="*/ 1862561 h 2880840"/>
                <a:gd name="connsiteX119" fmla="*/ 1173655 w 4158822"/>
                <a:gd name="connsiteY119" fmla="*/ 1595633 h 2880840"/>
                <a:gd name="connsiteX120" fmla="*/ 1133966 w 4158822"/>
                <a:gd name="connsiteY120" fmla="*/ 1504680 h 2880840"/>
                <a:gd name="connsiteX121" fmla="*/ 1091442 w 4158822"/>
                <a:gd name="connsiteY121" fmla="*/ 1411750 h 2880840"/>
                <a:gd name="connsiteX122" fmla="*/ 1040414 w 4158822"/>
                <a:gd name="connsiteY122" fmla="*/ 1306956 h 2880840"/>
                <a:gd name="connsiteX123" fmla="*/ 983715 w 4158822"/>
                <a:gd name="connsiteY123" fmla="*/ 1204139 h 2880840"/>
                <a:gd name="connsiteX124" fmla="*/ 932894 w 4158822"/>
                <a:gd name="connsiteY124" fmla="*/ 1113214 h 2880840"/>
                <a:gd name="connsiteX125" fmla="*/ 915678 w 4158822"/>
                <a:gd name="connsiteY125" fmla="*/ 1087483 h 2880840"/>
                <a:gd name="connsiteX126" fmla="*/ 912843 w 4158822"/>
                <a:gd name="connsiteY126" fmla="*/ 1087483 h 2880840"/>
                <a:gd name="connsiteX127" fmla="*/ 864649 w 4158822"/>
                <a:gd name="connsiteY127" fmla="*/ 1002461 h 2880840"/>
                <a:gd name="connsiteX128" fmla="*/ 793777 w 4158822"/>
                <a:gd name="connsiteY128" fmla="*/ 891736 h 2880840"/>
                <a:gd name="connsiteX129" fmla="*/ 722904 w 4158822"/>
                <a:gd name="connsiteY129" fmla="*/ 784965 h 2880840"/>
                <a:gd name="connsiteX130" fmla="*/ 646361 w 4158822"/>
                <a:gd name="connsiteY130" fmla="*/ 682149 h 2880840"/>
                <a:gd name="connsiteX131" fmla="*/ 569818 w 4158822"/>
                <a:gd name="connsiteY131" fmla="*/ 583287 h 2880840"/>
                <a:gd name="connsiteX132" fmla="*/ 515092 w 4158822"/>
                <a:gd name="connsiteY132" fmla="*/ 512674 h 2880840"/>
                <a:gd name="connsiteX133" fmla="*/ 470596 w 4158822"/>
                <a:gd name="connsiteY133" fmla="*/ 462674 h 2880840"/>
                <a:gd name="connsiteX134" fmla="*/ 416732 w 4158822"/>
                <a:gd name="connsiteY134" fmla="*/ 401379 h 2880840"/>
                <a:gd name="connsiteX135" fmla="*/ 362869 w 4158822"/>
                <a:gd name="connsiteY135" fmla="*/ 342062 h 2880840"/>
                <a:gd name="connsiteX136" fmla="*/ 309006 w 4158822"/>
                <a:gd name="connsiteY136" fmla="*/ 282745 h 2880840"/>
                <a:gd name="connsiteX137" fmla="*/ 252307 w 4158822"/>
                <a:gd name="connsiteY137" fmla="*/ 227382 h 2880840"/>
                <a:gd name="connsiteX138" fmla="*/ 195609 w 4158822"/>
                <a:gd name="connsiteY138" fmla="*/ 172020 h 2880840"/>
                <a:gd name="connsiteX139" fmla="*/ 141746 w 4158822"/>
                <a:gd name="connsiteY139" fmla="*/ 120611 h 2880840"/>
                <a:gd name="connsiteX140" fmla="*/ 85047 w 4158822"/>
                <a:gd name="connsiteY140" fmla="*/ 69203 h 2880840"/>
                <a:gd name="connsiteX141" fmla="*/ 28349 w 4158822"/>
                <a:gd name="connsiteY141" fmla="*/ 21749 h 2880840"/>
                <a:gd name="connsiteX142" fmla="*/ 0 w 4158822"/>
                <a:gd name="connsiteY142" fmla="*/ 0 h 2880840"/>
                <a:gd name="connsiteX143" fmla="*/ 39689 w 4158822"/>
                <a:gd name="connsiteY143" fmla="*/ 15818 h 2880840"/>
                <a:gd name="connsiteX144" fmla="*/ 96387 w 4158822"/>
                <a:gd name="connsiteY144" fmla="*/ 31636 h 2880840"/>
                <a:gd name="connsiteX145" fmla="*/ 164425 w 4158822"/>
                <a:gd name="connsiteY145" fmla="*/ 47453 h 2880840"/>
                <a:gd name="connsiteX146" fmla="*/ 246637 w 4158822"/>
                <a:gd name="connsiteY146" fmla="*/ 61294 h 2880840"/>
                <a:gd name="connsiteX147" fmla="*/ 337355 w 4158822"/>
                <a:gd name="connsiteY147" fmla="*/ 75135 h 2880840"/>
                <a:gd name="connsiteX148" fmla="*/ 439412 w 4158822"/>
                <a:gd name="connsiteY148" fmla="*/ 88976 h 2880840"/>
                <a:gd name="connsiteX149" fmla="*/ 549974 w 4158822"/>
                <a:gd name="connsiteY149" fmla="*/ 100839 h 2880840"/>
                <a:gd name="connsiteX150" fmla="*/ 671875 w 4158822"/>
                <a:gd name="connsiteY150" fmla="*/ 112702 h 2880840"/>
                <a:gd name="connsiteX151" fmla="*/ 802281 w 4158822"/>
                <a:gd name="connsiteY151" fmla="*/ 124566 h 2880840"/>
                <a:gd name="connsiteX152" fmla="*/ 938357 w 4158822"/>
                <a:gd name="connsiteY152" fmla="*/ 132475 h 2880840"/>
                <a:gd name="connsiteX153" fmla="*/ 1082938 w 4158822"/>
                <a:gd name="connsiteY153" fmla="*/ 142361 h 2880840"/>
                <a:gd name="connsiteX154" fmla="*/ 1236024 w 4158822"/>
                <a:gd name="connsiteY154" fmla="*/ 148293 h 2880840"/>
                <a:gd name="connsiteX155" fmla="*/ 1394779 w 4158822"/>
                <a:gd name="connsiteY155" fmla="*/ 154224 h 2880840"/>
                <a:gd name="connsiteX156" fmla="*/ 1559204 w 4158822"/>
                <a:gd name="connsiteY156" fmla="*/ 160156 h 2880840"/>
                <a:gd name="connsiteX157" fmla="*/ 1729299 w 4158822"/>
                <a:gd name="connsiteY157" fmla="*/ 164111 h 2880840"/>
                <a:gd name="connsiteX158" fmla="*/ 1902229 w 4158822"/>
                <a:gd name="connsiteY158" fmla="*/ 166088 h 2880840"/>
                <a:gd name="connsiteX159" fmla="*/ 2080829 w 4158822"/>
                <a:gd name="connsiteY159" fmla="*/ 166088 h 2880840"/>
                <a:gd name="connsiteX160" fmla="*/ 2256593 w 4158822"/>
                <a:gd name="connsiteY160" fmla="*/ 166088 h 2880840"/>
                <a:gd name="connsiteX161" fmla="*/ 2432358 w 4158822"/>
                <a:gd name="connsiteY161" fmla="*/ 164111 h 2880840"/>
                <a:gd name="connsiteX162" fmla="*/ 2599618 w 4158822"/>
                <a:gd name="connsiteY162" fmla="*/ 160156 h 2880840"/>
                <a:gd name="connsiteX163" fmla="*/ 2764043 w 4158822"/>
                <a:gd name="connsiteY163" fmla="*/ 154224 h 2880840"/>
                <a:gd name="connsiteX164" fmla="*/ 2922799 w 4158822"/>
                <a:gd name="connsiteY164" fmla="*/ 148293 h 2880840"/>
                <a:gd name="connsiteX165" fmla="*/ 3075884 w 4158822"/>
                <a:gd name="connsiteY165" fmla="*/ 142361 h 2880840"/>
                <a:gd name="connsiteX166" fmla="*/ 3220465 w 4158822"/>
                <a:gd name="connsiteY166" fmla="*/ 132475 h 2880840"/>
                <a:gd name="connsiteX167" fmla="*/ 3359376 w 4158822"/>
                <a:gd name="connsiteY167" fmla="*/ 124566 h 2880840"/>
                <a:gd name="connsiteX168" fmla="*/ 3486947 w 4158822"/>
                <a:gd name="connsiteY168" fmla="*/ 112702 h 2880840"/>
                <a:gd name="connsiteX169" fmla="*/ 3608848 w 4158822"/>
                <a:gd name="connsiteY169" fmla="*/ 100839 h 2880840"/>
                <a:gd name="connsiteX170" fmla="*/ 3719410 w 4158822"/>
                <a:gd name="connsiteY170" fmla="*/ 88976 h 2880840"/>
                <a:gd name="connsiteX171" fmla="*/ 3821467 w 4158822"/>
                <a:gd name="connsiteY171" fmla="*/ 75135 h 2880840"/>
                <a:gd name="connsiteX172" fmla="*/ 3915019 w 4158822"/>
                <a:gd name="connsiteY172" fmla="*/ 61295 h 2880840"/>
                <a:gd name="connsiteX173" fmla="*/ 3994397 w 4158822"/>
                <a:gd name="connsiteY173" fmla="*/ 47454 h 2880840"/>
                <a:gd name="connsiteX174" fmla="*/ 4062435 w 4158822"/>
                <a:gd name="connsiteY174" fmla="*/ 31636 h 2880840"/>
                <a:gd name="connsiteX175" fmla="*/ 4119133 w 4158822"/>
                <a:gd name="connsiteY175" fmla="*/ 15818 h 2880840"/>
                <a:gd name="connsiteX176" fmla="*/ 4158822 w 4158822"/>
                <a:gd name="connsiteY176"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198224 w 4158822"/>
                <a:gd name="connsiteY5" fmla="*/ 1656267 h 2880840"/>
                <a:gd name="connsiteX6" fmla="*/ 1199169 w 4158822"/>
                <a:gd name="connsiteY6" fmla="*/ 1658905 h 2880840"/>
                <a:gd name="connsiteX7" fmla="*/ 1198224 w 4158822"/>
                <a:gd name="connsiteY7" fmla="*/ 1656267 h 2880840"/>
                <a:gd name="connsiteX8" fmla="*/ 1383438 w 4158822"/>
                <a:gd name="connsiteY8" fmla="*/ 2293600 h 2880840"/>
                <a:gd name="connsiteX9" fmla="*/ 1363594 w 4158822"/>
                <a:gd name="connsiteY9" fmla="*/ 2208579 h 2880840"/>
                <a:gd name="connsiteX10" fmla="*/ 1365038 w 4158822"/>
                <a:gd name="connsiteY10" fmla="*/ 2208579 h 2880840"/>
                <a:gd name="connsiteX11" fmla="*/ 1383438 w 4158822"/>
                <a:gd name="connsiteY11" fmla="*/ 2293600 h 2880840"/>
                <a:gd name="connsiteX12" fmla="*/ 2952092 w 4158822"/>
                <a:gd name="connsiteY12" fmla="*/ 1656270 h 2880840"/>
                <a:gd name="connsiteX13" fmla="*/ 2951148 w 4158822"/>
                <a:gd name="connsiteY13" fmla="*/ 1658905 h 2880840"/>
                <a:gd name="connsiteX14" fmla="*/ 2950864 w 4158822"/>
                <a:gd name="connsiteY14" fmla="*/ 1659301 h 2880840"/>
                <a:gd name="connsiteX15" fmla="*/ 2952092 w 4158822"/>
                <a:gd name="connsiteY15" fmla="*/ 1656270 h 2880840"/>
                <a:gd name="connsiteX16" fmla="*/ 2962487 w 4158822"/>
                <a:gd name="connsiteY16" fmla="*/ 1639133 h 2880840"/>
                <a:gd name="connsiteX17" fmla="*/ 2959652 w 4158822"/>
                <a:gd name="connsiteY17" fmla="*/ 1647042 h 2880840"/>
                <a:gd name="connsiteX18" fmla="*/ 2956817 w 4158822"/>
                <a:gd name="connsiteY18" fmla="*/ 1654951 h 2880840"/>
                <a:gd name="connsiteX19" fmla="*/ 2956572 w 4158822"/>
                <a:gd name="connsiteY19" fmla="*/ 1655207 h 2880840"/>
                <a:gd name="connsiteX20" fmla="*/ 2962487 w 4158822"/>
                <a:gd name="connsiteY20" fmla="*/ 1639133 h 2880840"/>
                <a:gd name="connsiteX21" fmla="*/ 4158822 w 4158822"/>
                <a:gd name="connsiteY21" fmla="*/ 0 h 2880840"/>
                <a:gd name="connsiteX22" fmla="*/ 4133308 w 4158822"/>
                <a:gd name="connsiteY22" fmla="*/ 21750 h 2880840"/>
                <a:gd name="connsiteX23" fmla="*/ 4076609 w 4158822"/>
                <a:gd name="connsiteY23" fmla="*/ 69204 h 2880840"/>
                <a:gd name="connsiteX24" fmla="*/ 4019911 w 4158822"/>
                <a:gd name="connsiteY24" fmla="*/ 120612 h 2880840"/>
                <a:gd name="connsiteX25" fmla="*/ 3963213 w 4158822"/>
                <a:gd name="connsiteY25" fmla="*/ 172020 h 2880840"/>
                <a:gd name="connsiteX26" fmla="*/ 3906515 w 4158822"/>
                <a:gd name="connsiteY26" fmla="*/ 227383 h 2880840"/>
                <a:gd name="connsiteX27" fmla="*/ 3852651 w 4158822"/>
                <a:gd name="connsiteY27" fmla="*/ 282745 h 2880840"/>
                <a:gd name="connsiteX28" fmla="*/ 3795953 w 4158822"/>
                <a:gd name="connsiteY28" fmla="*/ 342063 h 2880840"/>
                <a:gd name="connsiteX29" fmla="*/ 3742089 w 4158822"/>
                <a:gd name="connsiteY29" fmla="*/ 401380 h 2880840"/>
                <a:gd name="connsiteX30" fmla="*/ 3688226 w 4158822"/>
                <a:gd name="connsiteY30" fmla="*/ 462674 h 2880840"/>
                <a:gd name="connsiteX31" fmla="*/ 3642867 w 4158822"/>
                <a:gd name="connsiteY31" fmla="*/ 520014 h 2880840"/>
                <a:gd name="connsiteX32" fmla="*/ 3608848 w 4158822"/>
                <a:gd name="connsiteY32" fmla="*/ 557582 h 2880840"/>
                <a:gd name="connsiteX33" fmla="*/ 3595675 w 4158822"/>
                <a:gd name="connsiteY33" fmla="*/ 563707 h 2880840"/>
                <a:gd name="connsiteX34" fmla="*/ 3580500 w 4158822"/>
                <a:gd name="connsiteY34" fmla="*/ 583287 h 2880840"/>
                <a:gd name="connsiteX35" fmla="*/ 3503957 w 4158822"/>
                <a:gd name="connsiteY35" fmla="*/ 682149 h 2880840"/>
                <a:gd name="connsiteX36" fmla="*/ 3427414 w 4158822"/>
                <a:gd name="connsiteY36" fmla="*/ 784965 h 2880840"/>
                <a:gd name="connsiteX37" fmla="*/ 3356541 w 4158822"/>
                <a:gd name="connsiteY37" fmla="*/ 891736 h 2880840"/>
                <a:gd name="connsiteX38" fmla="*/ 3285668 w 4158822"/>
                <a:gd name="connsiteY38" fmla="*/ 1002461 h 2880840"/>
                <a:gd name="connsiteX39" fmla="*/ 3237475 w 4158822"/>
                <a:gd name="connsiteY39" fmla="*/ 1087483 h 2880840"/>
                <a:gd name="connsiteX40" fmla="*/ 3234640 w 4158822"/>
                <a:gd name="connsiteY40" fmla="*/ 1087483 h 2880840"/>
                <a:gd name="connsiteX41" fmla="*/ 3217417 w 4158822"/>
                <a:gd name="connsiteY41" fmla="*/ 1113223 h 2880840"/>
                <a:gd name="connsiteX42" fmla="*/ 3166601 w 4158822"/>
                <a:gd name="connsiteY42" fmla="*/ 1204139 h 2880840"/>
                <a:gd name="connsiteX43" fmla="*/ 3109903 w 4158822"/>
                <a:gd name="connsiteY43" fmla="*/ 1306956 h 2880840"/>
                <a:gd name="connsiteX44" fmla="*/ 3058874 w 4158822"/>
                <a:gd name="connsiteY44" fmla="*/ 1411750 h 2880840"/>
                <a:gd name="connsiteX45" fmla="*/ 3016351 w 4158822"/>
                <a:gd name="connsiteY45" fmla="*/ 1504680 h 2880840"/>
                <a:gd name="connsiteX46" fmla="*/ 2976662 w 4158822"/>
                <a:gd name="connsiteY46" fmla="*/ 1595633 h 2880840"/>
                <a:gd name="connsiteX47" fmla="*/ 2952092 w 4158822"/>
                <a:gd name="connsiteY47" fmla="*/ 1656270 h 2880840"/>
                <a:gd name="connsiteX48" fmla="*/ 2953982 w 4158822"/>
                <a:gd name="connsiteY48" fmla="*/ 1650996 h 2880840"/>
                <a:gd name="connsiteX49" fmla="*/ 2953982 w 4158822"/>
                <a:gd name="connsiteY49" fmla="*/ 1650337 h 2880840"/>
                <a:gd name="connsiteX50" fmla="*/ 2956817 w 4158822"/>
                <a:gd name="connsiteY50" fmla="*/ 1643087 h 2880840"/>
                <a:gd name="connsiteX51" fmla="*/ 2953982 w 4158822"/>
                <a:gd name="connsiteY51" fmla="*/ 1643087 h 2880840"/>
                <a:gd name="connsiteX52" fmla="*/ 2953982 w 4158822"/>
                <a:gd name="connsiteY52" fmla="*/ 1650337 h 2880840"/>
                <a:gd name="connsiteX53" fmla="*/ 2950013 w 4158822"/>
                <a:gd name="connsiteY53" fmla="*/ 1660487 h 2880840"/>
                <a:gd name="connsiteX54" fmla="*/ 2946896 w 4158822"/>
                <a:gd name="connsiteY54" fmla="*/ 1664836 h 2880840"/>
                <a:gd name="connsiteX55" fmla="*/ 2949123 w 4158822"/>
                <a:gd name="connsiteY55" fmla="*/ 1662766 h 2880840"/>
                <a:gd name="connsiteX56" fmla="*/ 2950013 w 4158822"/>
                <a:gd name="connsiteY56" fmla="*/ 1660487 h 2880840"/>
                <a:gd name="connsiteX57" fmla="*/ 2950864 w 4158822"/>
                <a:gd name="connsiteY57" fmla="*/ 1659301 h 2880840"/>
                <a:gd name="connsiteX58" fmla="*/ 2949664 w 4158822"/>
                <a:gd name="connsiteY58" fmla="*/ 1662262 h 2880840"/>
                <a:gd name="connsiteX59" fmla="*/ 2951147 w 4158822"/>
                <a:gd name="connsiteY59" fmla="*/ 1660883 h 2880840"/>
                <a:gd name="connsiteX60" fmla="*/ 2956572 w 4158822"/>
                <a:gd name="connsiteY60" fmla="*/ 1655207 h 2880840"/>
                <a:gd name="connsiteX61" fmla="*/ 2880274 w 4158822"/>
                <a:gd name="connsiteY61" fmla="*/ 1862561 h 2880840"/>
                <a:gd name="connsiteX62" fmla="*/ 2843420 w 4158822"/>
                <a:gd name="connsiteY62" fmla="*/ 1973287 h 2880840"/>
                <a:gd name="connsiteX63" fmla="*/ 2815071 w 4158822"/>
                <a:gd name="connsiteY63" fmla="*/ 2082035 h 2880840"/>
                <a:gd name="connsiteX64" fmla="*/ 2789557 w 4158822"/>
                <a:gd name="connsiteY64" fmla="*/ 2188806 h 2880840"/>
                <a:gd name="connsiteX65" fmla="*/ 2766878 w 4158822"/>
                <a:gd name="connsiteY65" fmla="*/ 2293600 h 2880840"/>
                <a:gd name="connsiteX66" fmla="*/ 2781846 w 4158822"/>
                <a:gd name="connsiteY66" fmla="*/ 2218782 h 2880840"/>
                <a:gd name="connsiteX67" fmla="*/ 2783887 w 4158822"/>
                <a:gd name="connsiteY67" fmla="*/ 2214510 h 2880840"/>
                <a:gd name="connsiteX68" fmla="*/ 2783887 w 4158822"/>
                <a:gd name="connsiteY68" fmla="*/ 2208579 h 2880840"/>
                <a:gd name="connsiteX69" fmla="*/ 2781846 w 4158822"/>
                <a:gd name="connsiteY69" fmla="*/ 2218782 h 2880840"/>
                <a:gd name="connsiteX70" fmla="*/ 2781052 w 4158822"/>
                <a:gd name="connsiteY70" fmla="*/ 2220442 h 2880840"/>
                <a:gd name="connsiteX71" fmla="*/ 2774160 w 4158822"/>
                <a:gd name="connsiteY71" fmla="*/ 2228854 h 2880840"/>
                <a:gd name="connsiteX72" fmla="*/ 2761207 w 4158822"/>
                <a:gd name="connsiteY72" fmla="*/ 2293600 h 2880840"/>
                <a:gd name="connsiteX73" fmla="*/ 2741363 w 4158822"/>
                <a:gd name="connsiteY73" fmla="*/ 2416189 h 2880840"/>
                <a:gd name="connsiteX74" fmla="*/ 2727188 w 4158822"/>
                <a:gd name="connsiteY74" fmla="*/ 2532846 h 2880840"/>
                <a:gd name="connsiteX75" fmla="*/ 2721519 w 4158822"/>
                <a:gd name="connsiteY75" fmla="*/ 2647526 h 2880840"/>
                <a:gd name="connsiteX76" fmla="*/ 2721519 w 4158822"/>
                <a:gd name="connsiteY76" fmla="*/ 2756274 h 2880840"/>
                <a:gd name="connsiteX77" fmla="*/ 2721519 w 4158822"/>
                <a:gd name="connsiteY77" fmla="*/ 2774069 h 2880840"/>
                <a:gd name="connsiteX78" fmla="*/ 2718684 w 4158822"/>
                <a:gd name="connsiteY78" fmla="*/ 2785933 h 2880840"/>
                <a:gd name="connsiteX79" fmla="*/ 2710179 w 4158822"/>
                <a:gd name="connsiteY79" fmla="*/ 2795819 h 2880840"/>
                <a:gd name="connsiteX80" fmla="*/ 2693169 w 4158822"/>
                <a:gd name="connsiteY80" fmla="*/ 2805705 h 2880840"/>
                <a:gd name="connsiteX81" fmla="*/ 2670490 w 4158822"/>
                <a:gd name="connsiteY81" fmla="*/ 2815591 h 2880840"/>
                <a:gd name="connsiteX82" fmla="*/ 2644976 w 4158822"/>
                <a:gd name="connsiteY82" fmla="*/ 2825477 h 2880840"/>
                <a:gd name="connsiteX83" fmla="*/ 2610957 w 4158822"/>
                <a:gd name="connsiteY83" fmla="*/ 2833386 h 2880840"/>
                <a:gd name="connsiteX84" fmla="*/ 2574103 w 4158822"/>
                <a:gd name="connsiteY84" fmla="*/ 2841295 h 2880840"/>
                <a:gd name="connsiteX85" fmla="*/ 2531579 w 4158822"/>
                <a:gd name="connsiteY85" fmla="*/ 2849204 h 2880840"/>
                <a:gd name="connsiteX86" fmla="*/ 2486221 w 4158822"/>
                <a:gd name="connsiteY86" fmla="*/ 2857113 h 2880840"/>
                <a:gd name="connsiteX87" fmla="*/ 2438027 w 4158822"/>
                <a:gd name="connsiteY87" fmla="*/ 2863045 h 2880840"/>
                <a:gd name="connsiteX88" fmla="*/ 2327465 w 4158822"/>
                <a:gd name="connsiteY88" fmla="*/ 2872931 h 2880840"/>
                <a:gd name="connsiteX89" fmla="*/ 2205564 w 4158822"/>
                <a:gd name="connsiteY89" fmla="*/ 2878863 h 2880840"/>
                <a:gd name="connsiteX90" fmla="*/ 2075158 w 4158822"/>
                <a:gd name="connsiteY90" fmla="*/ 2880840 h 2880840"/>
                <a:gd name="connsiteX91" fmla="*/ 1944752 w 4158822"/>
                <a:gd name="connsiteY91" fmla="*/ 2878863 h 2880840"/>
                <a:gd name="connsiteX92" fmla="*/ 1822850 w 4158822"/>
                <a:gd name="connsiteY92" fmla="*/ 2872931 h 2880840"/>
                <a:gd name="connsiteX93" fmla="*/ 1712289 w 4158822"/>
                <a:gd name="connsiteY93" fmla="*/ 2863045 h 2880840"/>
                <a:gd name="connsiteX94" fmla="*/ 1664095 w 4158822"/>
                <a:gd name="connsiteY94" fmla="*/ 2857113 h 2880840"/>
                <a:gd name="connsiteX95" fmla="*/ 1615901 w 4158822"/>
                <a:gd name="connsiteY95" fmla="*/ 2849204 h 2880840"/>
                <a:gd name="connsiteX96" fmla="*/ 1576213 w 4158822"/>
                <a:gd name="connsiteY96" fmla="*/ 2841295 h 2880840"/>
                <a:gd name="connsiteX97" fmla="*/ 1539359 w 4158822"/>
                <a:gd name="connsiteY97" fmla="*/ 2833386 h 2880840"/>
                <a:gd name="connsiteX98" fmla="*/ 1505340 w 4158822"/>
                <a:gd name="connsiteY98" fmla="*/ 2825477 h 2880840"/>
                <a:gd name="connsiteX99" fmla="*/ 1479826 w 4158822"/>
                <a:gd name="connsiteY99" fmla="*/ 2815591 h 2880840"/>
                <a:gd name="connsiteX100" fmla="*/ 1457146 w 4158822"/>
                <a:gd name="connsiteY100" fmla="*/ 2805705 h 2880840"/>
                <a:gd name="connsiteX101" fmla="*/ 1440137 w 4158822"/>
                <a:gd name="connsiteY101" fmla="*/ 2795819 h 2880840"/>
                <a:gd name="connsiteX102" fmla="*/ 1431632 w 4158822"/>
                <a:gd name="connsiteY102" fmla="*/ 2785933 h 2880840"/>
                <a:gd name="connsiteX103" fmla="*/ 1428797 w 4158822"/>
                <a:gd name="connsiteY103" fmla="*/ 2774069 h 2880840"/>
                <a:gd name="connsiteX104" fmla="*/ 1428797 w 4158822"/>
                <a:gd name="connsiteY104" fmla="*/ 2756274 h 2880840"/>
                <a:gd name="connsiteX105" fmla="*/ 1428797 w 4158822"/>
                <a:gd name="connsiteY105" fmla="*/ 2647526 h 2880840"/>
                <a:gd name="connsiteX106" fmla="*/ 1423127 w 4158822"/>
                <a:gd name="connsiteY106" fmla="*/ 2532846 h 2880840"/>
                <a:gd name="connsiteX107" fmla="*/ 1408953 w 4158822"/>
                <a:gd name="connsiteY107" fmla="*/ 2416189 h 2880840"/>
                <a:gd name="connsiteX108" fmla="*/ 1389108 w 4158822"/>
                <a:gd name="connsiteY108" fmla="*/ 2293600 h 2880840"/>
                <a:gd name="connsiteX109" fmla="*/ 1376155 w 4158822"/>
                <a:gd name="connsiteY109" fmla="*/ 2228854 h 2880840"/>
                <a:gd name="connsiteX110" fmla="*/ 1369263 w 4158822"/>
                <a:gd name="connsiteY110" fmla="*/ 2220442 h 2880840"/>
                <a:gd name="connsiteX111" fmla="*/ 1366429 w 4158822"/>
                <a:gd name="connsiteY111" fmla="*/ 2214510 h 2880840"/>
                <a:gd name="connsiteX112" fmla="*/ 1366429 w 4158822"/>
                <a:gd name="connsiteY112" fmla="*/ 2208579 h 2880840"/>
                <a:gd name="connsiteX113" fmla="*/ 1365038 w 4158822"/>
                <a:gd name="connsiteY113" fmla="*/ 2208579 h 2880840"/>
                <a:gd name="connsiteX114" fmla="*/ 1360759 w 4158822"/>
                <a:gd name="connsiteY114" fmla="*/ 2188806 h 2880840"/>
                <a:gd name="connsiteX115" fmla="*/ 1335245 w 4158822"/>
                <a:gd name="connsiteY115" fmla="*/ 2082035 h 2880840"/>
                <a:gd name="connsiteX116" fmla="*/ 1304061 w 4158822"/>
                <a:gd name="connsiteY116" fmla="*/ 1973287 h 2880840"/>
                <a:gd name="connsiteX117" fmla="*/ 1270042 w 4158822"/>
                <a:gd name="connsiteY117" fmla="*/ 1862561 h 2880840"/>
                <a:gd name="connsiteX118" fmla="*/ 1173655 w 4158822"/>
                <a:gd name="connsiteY118" fmla="*/ 1595633 h 2880840"/>
                <a:gd name="connsiteX119" fmla="*/ 1133966 w 4158822"/>
                <a:gd name="connsiteY119" fmla="*/ 1504680 h 2880840"/>
                <a:gd name="connsiteX120" fmla="*/ 1091442 w 4158822"/>
                <a:gd name="connsiteY120" fmla="*/ 1411750 h 2880840"/>
                <a:gd name="connsiteX121" fmla="*/ 1040414 w 4158822"/>
                <a:gd name="connsiteY121" fmla="*/ 1306956 h 2880840"/>
                <a:gd name="connsiteX122" fmla="*/ 983715 w 4158822"/>
                <a:gd name="connsiteY122" fmla="*/ 1204139 h 2880840"/>
                <a:gd name="connsiteX123" fmla="*/ 932894 w 4158822"/>
                <a:gd name="connsiteY123" fmla="*/ 1113214 h 2880840"/>
                <a:gd name="connsiteX124" fmla="*/ 915678 w 4158822"/>
                <a:gd name="connsiteY124" fmla="*/ 1087483 h 2880840"/>
                <a:gd name="connsiteX125" fmla="*/ 912843 w 4158822"/>
                <a:gd name="connsiteY125" fmla="*/ 1087483 h 2880840"/>
                <a:gd name="connsiteX126" fmla="*/ 864649 w 4158822"/>
                <a:gd name="connsiteY126" fmla="*/ 1002461 h 2880840"/>
                <a:gd name="connsiteX127" fmla="*/ 793777 w 4158822"/>
                <a:gd name="connsiteY127" fmla="*/ 891736 h 2880840"/>
                <a:gd name="connsiteX128" fmla="*/ 722904 w 4158822"/>
                <a:gd name="connsiteY128" fmla="*/ 784965 h 2880840"/>
                <a:gd name="connsiteX129" fmla="*/ 646361 w 4158822"/>
                <a:gd name="connsiteY129" fmla="*/ 682149 h 2880840"/>
                <a:gd name="connsiteX130" fmla="*/ 569818 w 4158822"/>
                <a:gd name="connsiteY130" fmla="*/ 583287 h 2880840"/>
                <a:gd name="connsiteX131" fmla="*/ 515092 w 4158822"/>
                <a:gd name="connsiteY131" fmla="*/ 512674 h 2880840"/>
                <a:gd name="connsiteX132" fmla="*/ 470596 w 4158822"/>
                <a:gd name="connsiteY132" fmla="*/ 462674 h 2880840"/>
                <a:gd name="connsiteX133" fmla="*/ 416732 w 4158822"/>
                <a:gd name="connsiteY133" fmla="*/ 401379 h 2880840"/>
                <a:gd name="connsiteX134" fmla="*/ 362869 w 4158822"/>
                <a:gd name="connsiteY134" fmla="*/ 342062 h 2880840"/>
                <a:gd name="connsiteX135" fmla="*/ 309006 w 4158822"/>
                <a:gd name="connsiteY135" fmla="*/ 282745 h 2880840"/>
                <a:gd name="connsiteX136" fmla="*/ 252307 w 4158822"/>
                <a:gd name="connsiteY136" fmla="*/ 227382 h 2880840"/>
                <a:gd name="connsiteX137" fmla="*/ 195609 w 4158822"/>
                <a:gd name="connsiteY137" fmla="*/ 172020 h 2880840"/>
                <a:gd name="connsiteX138" fmla="*/ 141746 w 4158822"/>
                <a:gd name="connsiteY138" fmla="*/ 120611 h 2880840"/>
                <a:gd name="connsiteX139" fmla="*/ 85047 w 4158822"/>
                <a:gd name="connsiteY139" fmla="*/ 69203 h 2880840"/>
                <a:gd name="connsiteX140" fmla="*/ 28349 w 4158822"/>
                <a:gd name="connsiteY140" fmla="*/ 21749 h 2880840"/>
                <a:gd name="connsiteX141" fmla="*/ 0 w 4158822"/>
                <a:gd name="connsiteY141" fmla="*/ 0 h 2880840"/>
                <a:gd name="connsiteX142" fmla="*/ 39689 w 4158822"/>
                <a:gd name="connsiteY142" fmla="*/ 15818 h 2880840"/>
                <a:gd name="connsiteX143" fmla="*/ 96387 w 4158822"/>
                <a:gd name="connsiteY143" fmla="*/ 31636 h 2880840"/>
                <a:gd name="connsiteX144" fmla="*/ 164425 w 4158822"/>
                <a:gd name="connsiteY144" fmla="*/ 47453 h 2880840"/>
                <a:gd name="connsiteX145" fmla="*/ 246637 w 4158822"/>
                <a:gd name="connsiteY145" fmla="*/ 61294 h 2880840"/>
                <a:gd name="connsiteX146" fmla="*/ 337355 w 4158822"/>
                <a:gd name="connsiteY146" fmla="*/ 75135 h 2880840"/>
                <a:gd name="connsiteX147" fmla="*/ 439412 w 4158822"/>
                <a:gd name="connsiteY147" fmla="*/ 88976 h 2880840"/>
                <a:gd name="connsiteX148" fmla="*/ 549974 w 4158822"/>
                <a:gd name="connsiteY148" fmla="*/ 100839 h 2880840"/>
                <a:gd name="connsiteX149" fmla="*/ 671875 w 4158822"/>
                <a:gd name="connsiteY149" fmla="*/ 112702 h 2880840"/>
                <a:gd name="connsiteX150" fmla="*/ 802281 w 4158822"/>
                <a:gd name="connsiteY150" fmla="*/ 124566 h 2880840"/>
                <a:gd name="connsiteX151" fmla="*/ 938357 w 4158822"/>
                <a:gd name="connsiteY151" fmla="*/ 132475 h 2880840"/>
                <a:gd name="connsiteX152" fmla="*/ 1082938 w 4158822"/>
                <a:gd name="connsiteY152" fmla="*/ 142361 h 2880840"/>
                <a:gd name="connsiteX153" fmla="*/ 1236024 w 4158822"/>
                <a:gd name="connsiteY153" fmla="*/ 148293 h 2880840"/>
                <a:gd name="connsiteX154" fmla="*/ 1394779 w 4158822"/>
                <a:gd name="connsiteY154" fmla="*/ 154224 h 2880840"/>
                <a:gd name="connsiteX155" fmla="*/ 1559204 w 4158822"/>
                <a:gd name="connsiteY155" fmla="*/ 160156 h 2880840"/>
                <a:gd name="connsiteX156" fmla="*/ 1729299 w 4158822"/>
                <a:gd name="connsiteY156" fmla="*/ 164111 h 2880840"/>
                <a:gd name="connsiteX157" fmla="*/ 1902229 w 4158822"/>
                <a:gd name="connsiteY157" fmla="*/ 166088 h 2880840"/>
                <a:gd name="connsiteX158" fmla="*/ 2080829 w 4158822"/>
                <a:gd name="connsiteY158" fmla="*/ 166088 h 2880840"/>
                <a:gd name="connsiteX159" fmla="*/ 2256593 w 4158822"/>
                <a:gd name="connsiteY159" fmla="*/ 166088 h 2880840"/>
                <a:gd name="connsiteX160" fmla="*/ 2432358 w 4158822"/>
                <a:gd name="connsiteY160" fmla="*/ 164111 h 2880840"/>
                <a:gd name="connsiteX161" fmla="*/ 2599618 w 4158822"/>
                <a:gd name="connsiteY161" fmla="*/ 160156 h 2880840"/>
                <a:gd name="connsiteX162" fmla="*/ 2764043 w 4158822"/>
                <a:gd name="connsiteY162" fmla="*/ 154224 h 2880840"/>
                <a:gd name="connsiteX163" fmla="*/ 2922799 w 4158822"/>
                <a:gd name="connsiteY163" fmla="*/ 148293 h 2880840"/>
                <a:gd name="connsiteX164" fmla="*/ 3075884 w 4158822"/>
                <a:gd name="connsiteY164" fmla="*/ 142361 h 2880840"/>
                <a:gd name="connsiteX165" fmla="*/ 3220465 w 4158822"/>
                <a:gd name="connsiteY165" fmla="*/ 132475 h 2880840"/>
                <a:gd name="connsiteX166" fmla="*/ 3359376 w 4158822"/>
                <a:gd name="connsiteY166" fmla="*/ 124566 h 2880840"/>
                <a:gd name="connsiteX167" fmla="*/ 3486947 w 4158822"/>
                <a:gd name="connsiteY167" fmla="*/ 112702 h 2880840"/>
                <a:gd name="connsiteX168" fmla="*/ 3608848 w 4158822"/>
                <a:gd name="connsiteY168" fmla="*/ 100839 h 2880840"/>
                <a:gd name="connsiteX169" fmla="*/ 3719410 w 4158822"/>
                <a:gd name="connsiteY169" fmla="*/ 88976 h 2880840"/>
                <a:gd name="connsiteX170" fmla="*/ 3821467 w 4158822"/>
                <a:gd name="connsiteY170" fmla="*/ 75135 h 2880840"/>
                <a:gd name="connsiteX171" fmla="*/ 3915019 w 4158822"/>
                <a:gd name="connsiteY171" fmla="*/ 61295 h 2880840"/>
                <a:gd name="connsiteX172" fmla="*/ 3994397 w 4158822"/>
                <a:gd name="connsiteY172" fmla="*/ 47454 h 2880840"/>
                <a:gd name="connsiteX173" fmla="*/ 4062435 w 4158822"/>
                <a:gd name="connsiteY173" fmla="*/ 31636 h 2880840"/>
                <a:gd name="connsiteX174" fmla="*/ 4119133 w 4158822"/>
                <a:gd name="connsiteY174" fmla="*/ 15818 h 2880840"/>
                <a:gd name="connsiteX175" fmla="*/ 4158822 w 4158822"/>
                <a:gd name="connsiteY175" fmla="*/ 0 h 2880840"/>
                <a:gd name="connsiteX0" fmla="*/ 1193744 w 4158822"/>
                <a:gd name="connsiteY0" fmla="*/ 1655207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193744 w 4158822"/>
                <a:gd name="connsiteY4" fmla="*/ 1655207 h 2880840"/>
                <a:gd name="connsiteX5" fmla="*/ 1383438 w 4158822"/>
                <a:gd name="connsiteY5" fmla="*/ 2293600 h 2880840"/>
                <a:gd name="connsiteX6" fmla="*/ 1363594 w 4158822"/>
                <a:gd name="connsiteY6" fmla="*/ 2208579 h 2880840"/>
                <a:gd name="connsiteX7" fmla="*/ 1365038 w 4158822"/>
                <a:gd name="connsiteY7" fmla="*/ 2208579 h 2880840"/>
                <a:gd name="connsiteX8" fmla="*/ 1383438 w 4158822"/>
                <a:gd name="connsiteY8" fmla="*/ 2293600 h 2880840"/>
                <a:gd name="connsiteX9" fmla="*/ 2952092 w 4158822"/>
                <a:gd name="connsiteY9" fmla="*/ 1656270 h 2880840"/>
                <a:gd name="connsiteX10" fmla="*/ 2951148 w 4158822"/>
                <a:gd name="connsiteY10" fmla="*/ 1658905 h 2880840"/>
                <a:gd name="connsiteX11" fmla="*/ 2950864 w 4158822"/>
                <a:gd name="connsiteY11" fmla="*/ 1659301 h 2880840"/>
                <a:gd name="connsiteX12" fmla="*/ 2952092 w 4158822"/>
                <a:gd name="connsiteY12" fmla="*/ 1656270 h 2880840"/>
                <a:gd name="connsiteX13" fmla="*/ 2962487 w 4158822"/>
                <a:gd name="connsiteY13" fmla="*/ 1639133 h 2880840"/>
                <a:gd name="connsiteX14" fmla="*/ 2959652 w 4158822"/>
                <a:gd name="connsiteY14" fmla="*/ 1647042 h 2880840"/>
                <a:gd name="connsiteX15" fmla="*/ 2956817 w 4158822"/>
                <a:gd name="connsiteY15" fmla="*/ 1654951 h 2880840"/>
                <a:gd name="connsiteX16" fmla="*/ 2956572 w 4158822"/>
                <a:gd name="connsiteY16" fmla="*/ 1655207 h 2880840"/>
                <a:gd name="connsiteX17" fmla="*/ 2962487 w 4158822"/>
                <a:gd name="connsiteY17" fmla="*/ 1639133 h 2880840"/>
                <a:gd name="connsiteX18" fmla="*/ 4158822 w 4158822"/>
                <a:gd name="connsiteY18" fmla="*/ 0 h 2880840"/>
                <a:gd name="connsiteX19" fmla="*/ 4133308 w 4158822"/>
                <a:gd name="connsiteY19" fmla="*/ 21750 h 2880840"/>
                <a:gd name="connsiteX20" fmla="*/ 4076609 w 4158822"/>
                <a:gd name="connsiteY20" fmla="*/ 69204 h 2880840"/>
                <a:gd name="connsiteX21" fmla="*/ 4019911 w 4158822"/>
                <a:gd name="connsiteY21" fmla="*/ 120612 h 2880840"/>
                <a:gd name="connsiteX22" fmla="*/ 3963213 w 4158822"/>
                <a:gd name="connsiteY22" fmla="*/ 172020 h 2880840"/>
                <a:gd name="connsiteX23" fmla="*/ 3906515 w 4158822"/>
                <a:gd name="connsiteY23" fmla="*/ 227383 h 2880840"/>
                <a:gd name="connsiteX24" fmla="*/ 3852651 w 4158822"/>
                <a:gd name="connsiteY24" fmla="*/ 282745 h 2880840"/>
                <a:gd name="connsiteX25" fmla="*/ 3795953 w 4158822"/>
                <a:gd name="connsiteY25" fmla="*/ 342063 h 2880840"/>
                <a:gd name="connsiteX26" fmla="*/ 3742089 w 4158822"/>
                <a:gd name="connsiteY26" fmla="*/ 401380 h 2880840"/>
                <a:gd name="connsiteX27" fmla="*/ 3688226 w 4158822"/>
                <a:gd name="connsiteY27" fmla="*/ 462674 h 2880840"/>
                <a:gd name="connsiteX28" fmla="*/ 3642867 w 4158822"/>
                <a:gd name="connsiteY28" fmla="*/ 520014 h 2880840"/>
                <a:gd name="connsiteX29" fmla="*/ 3608848 w 4158822"/>
                <a:gd name="connsiteY29" fmla="*/ 557582 h 2880840"/>
                <a:gd name="connsiteX30" fmla="*/ 3595675 w 4158822"/>
                <a:gd name="connsiteY30" fmla="*/ 563707 h 2880840"/>
                <a:gd name="connsiteX31" fmla="*/ 3580500 w 4158822"/>
                <a:gd name="connsiteY31" fmla="*/ 583287 h 2880840"/>
                <a:gd name="connsiteX32" fmla="*/ 3503957 w 4158822"/>
                <a:gd name="connsiteY32" fmla="*/ 682149 h 2880840"/>
                <a:gd name="connsiteX33" fmla="*/ 3427414 w 4158822"/>
                <a:gd name="connsiteY33" fmla="*/ 784965 h 2880840"/>
                <a:gd name="connsiteX34" fmla="*/ 3356541 w 4158822"/>
                <a:gd name="connsiteY34" fmla="*/ 891736 h 2880840"/>
                <a:gd name="connsiteX35" fmla="*/ 3285668 w 4158822"/>
                <a:gd name="connsiteY35" fmla="*/ 1002461 h 2880840"/>
                <a:gd name="connsiteX36" fmla="*/ 3237475 w 4158822"/>
                <a:gd name="connsiteY36" fmla="*/ 1087483 h 2880840"/>
                <a:gd name="connsiteX37" fmla="*/ 3234640 w 4158822"/>
                <a:gd name="connsiteY37" fmla="*/ 1087483 h 2880840"/>
                <a:gd name="connsiteX38" fmla="*/ 3217417 w 4158822"/>
                <a:gd name="connsiteY38" fmla="*/ 1113223 h 2880840"/>
                <a:gd name="connsiteX39" fmla="*/ 3166601 w 4158822"/>
                <a:gd name="connsiteY39" fmla="*/ 1204139 h 2880840"/>
                <a:gd name="connsiteX40" fmla="*/ 3109903 w 4158822"/>
                <a:gd name="connsiteY40" fmla="*/ 1306956 h 2880840"/>
                <a:gd name="connsiteX41" fmla="*/ 3058874 w 4158822"/>
                <a:gd name="connsiteY41" fmla="*/ 1411750 h 2880840"/>
                <a:gd name="connsiteX42" fmla="*/ 3016351 w 4158822"/>
                <a:gd name="connsiteY42" fmla="*/ 1504680 h 2880840"/>
                <a:gd name="connsiteX43" fmla="*/ 2976662 w 4158822"/>
                <a:gd name="connsiteY43" fmla="*/ 1595633 h 2880840"/>
                <a:gd name="connsiteX44" fmla="*/ 2952092 w 4158822"/>
                <a:gd name="connsiteY44" fmla="*/ 1656270 h 2880840"/>
                <a:gd name="connsiteX45" fmla="*/ 2953982 w 4158822"/>
                <a:gd name="connsiteY45" fmla="*/ 1650996 h 2880840"/>
                <a:gd name="connsiteX46" fmla="*/ 2953982 w 4158822"/>
                <a:gd name="connsiteY46" fmla="*/ 1650337 h 2880840"/>
                <a:gd name="connsiteX47" fmla="*/ 2956817 w 4158822"/>
                <a:gd name="connsiteY47" fmla="*/ 1643087 h 2880840"/>
                <a:gd name="connsiteX48" fmla="*/ 2953982 w 4158822"/>
                <a:gd name="connsiteY48" fmla="*/ 1643087 h 2880840"/>
                <a:gd name="connsiteX49" fmla="*/ 2953982 w 4158822"/>
                <a:gd name="connsiteY49" fmla="*/ 1650337 h 2880840"/>
                <a:gd name="connsiteX50" fmla="*/ 2950013 w 4158822"/>
                <a:gd name="connsiteY50" fmla="*/ 1660487 h 2880840"/>
                <a:gd name="connsiteX51" fmla="*/ 2946896 w 4158822"/>
                <a:gd name="connsiteY51" fmla="*/ 1664836 h 2880840"/>
                <a:gd name="connsiteX52" fmla="*/ 2949123 w 4158822"/>
                <a:gd name="connsiteY52" fmla="*/ 1662766 h 2880840"/>
                <a:gd name="connsiteX53" fmla="*/ 2950013 w 4158822"/>
                <a:gd name="connsiteY53" fmla="*/ 1660487 h 2880840"/>
                <a:gd name="connsiteX54" fmla="*/ 2950864 w 4158822"/>
                <a:gd name="connsiteY54" fmla="*/ 1659301 h 2880840"/>
                <a:gd name="connsiteX55" fmla="*/ 2949664 w 4158822"/>
                <a:gd name="connsiteY55" fmla="*/ 1662262 h 2880840"/>
                <a:gd name="connsiteX56" fmla="*/ 2951147 w 4158822"/>
                <a:gd name="connsiteY56" fmla="*/ 1660883 h 2880840"/>
                <a:gd name="connsiteX57" fmla="*/ 2956572 w 4158822"/>
                <a:gd name="connsiteY57" fmla="*/ 1655207 h 2880840"/>
                <a:gd name="connsiteX58" fmla="*/ 2880274 w 4158822"/>
                <a:gd name="connsiteY58" fmla="*/ 1862561 h 2880840"/>
                <a:gd name="connsiteX59" fmla="*/ 2843420 w 4158822"/>
                <a:gd name="connsiteY59" fmla="*/ 1973287 h 2880840"/>
                <a:gd name="connsiteX60" fmla="*/ 2815071 w 4158822"/>
                <a:gd name="connsiteY60" fmla="*/ 2082035 h 2880840"/>
                <a:gd name="connsiteX61" fmla="*/ 2789557 w 4158822"/>
                <a:gd name="connsiteY61" fmla="*/ 2188806 h 2880840"/>
                <a:gd name="connsiteX62" fmla="*/ 2766878 w 4158822"/>
                <a:gd name="connsiteY62" fmla="*/ 2293600 h 2880840"/>
                <a:gd name="connsiteX63" fmla="*/ 2781846 w 4158822"/>
                <a:gd name="connsiteY63" fmla="*/ 2218782 h 2880840"/>
                <a:gd name="connsiteX64" fmla="*/ 2783887 w 4158822"/>
                <a:gd name="connsiteY64" fmla="*/ 2214510 h 2880840"/>
                <a:gd name="connsiteX65" fmla="*/ 2783887 w 4158822"/>
                <a:gd name="connsiteY65" fmla="*/ 2208579 h 2880840"/>
                <a:gd name="connsiteX66" fmla="*/ 2781846 w 4158822"/>
                <a:gd name="connsiteY66" fmla="*/ 2218782 h 2880840"/>
                <a:gd name="connsiteX67" fmla="*/ 2781052 w 4158822"/>
                <a:gd name="connsiteY67" fmla="*/ 2220442 h 2880840"/>
                <a:gd name="connsiteX68" fmla="*/ 2774160 w 4158822"/>
                <a:gd name="connsiteY68" fmla="*/ 2228854 h 2880840"/>
                <a:gd name="connsiteX69" fmla="*/ 2761207 w 4158822"/>
                <a:gd name="connsiteY69" fmla="*/ 2293600 h 2880840"/>
                <a:gd name="connsiteX70" fmla="*/ 2741363 w 4158822"/>
                <a:gd name="connsiteY70" fmla="*/ 2416189 h 2880840"/>
                <a:gd name="connsiteX71" fmla="*/ 2727188 w 4158822"/>
                <a:gd name="connsiteY71" fmla="*/ 2532846 h 2880840"/>
                <a:gd name="connsiteX72" fmla="*/ 2721519 w 4158822"/>
                <a:gd name="connsiteY72" fmla="*/ 2647526 h 2880840"/>
                <a:gd name="connsiteX73" fmla="*/ 2721519 w 4158822"/>
                <a:gd name="connsiteY73" fmla="*/ 2756274 h 2880840"/>
                <a:gd name="connsiteX74" fmla="*/ 2721519 w 4158822"/>
                <a:gd name="connsiteY74" fmla="*/ 2774069 h 2880840"/>
                <a:gd name="connsiteX75" fmla="*/ 2718684 w 4158822"/>
                <a:gd name="connsiteY75" fmla="*/ 2785933 h 2880840"/>
                <a:gd name="connsiteX76" fmla="*/ 2710179 w 4158822"/>
                <a:gd name="connsiteY76" fmla="*/ 2795819 h 2880840"/>
                <a:gd name="connsiteX77" fmla="*/ 2693169 w 4158822"/>
                <a:gd name="connsiteY77" fmla="*/ 2805705 h 2880840"/>
                <a:gd name="connsiteX78" fmla="*/ 2670490 w 4158822"/>
                <a:gd name="connsiteY78" fmla="*/ 2815591 h 2880840"/>
                <a:gd name="connsiteX79" fmla="*/ 2644976 w 4158822"/>
                <a:gd name="connsiteY79" fmla="*/ 2825477 h 2880840"/>
                <a:gd name="connsiteX80" fmla="*/ 2610957 w 4158822"/>
                <a:gd name="connsiteY80" fmla="*/ 2833386 h 2880840"/>
                <a:gd name="connsiteX81" fmla="*/ 2574103 w 4158822"/>
                <a:gd name="connsiteY81" fmla="*/ 2841295 h 2880840"/>
                <a:gd name="connsiteX82" fmla="*/ 2531579 w 4158822"/>
                <a:gd name="connsiteY82" fmla="*/ 2849204 h 2880840"/>
                <a:gd name="connsiteX83" fmla="*/ 2486221 w 4158822"/>
                <a:gd name="connsiteY83" fmla="*/ 2857113 h 2880840"/>
                <a:gd name="connsiteX84" fmla="*/ 2438027 w 4158822"/>
                <a:gd name="connsiteY84" fmla="*/ 2863045 h 2880840"/>
                <a:gd name="connsiteX85" fmla="*/ 2327465 w 4158822"/>
                <a:gd name="connsiteY85" fmla="*/ 2872931 h 2880840"/>
                <a:gd name="connsiteX86" fmla="*/ 2205564 w 4158822"/>
                <a:gd name="connsiteY86" fmla="*/ 2878863 h 2880840"/>
                <a:gd name="connsiteX87" fmla="*/ 2075158 w 4158822"/>
                <a:gd name="connsiteY87" fmla="*/ 2880840 h 2880840"/>
                <a:gd name="connsiteX88" fmla="*/ 1944752 w 4158822"/>
                <a:gd name="connsiteY88" fmla="*/ 2878863 h 2880840"/>
                <a:gd name="connsiteX89" fmla="*/ 1822850 w 4158822"/>
                <a:gd name="connsiteY89" fmla="*/ 2872931 h 2880840"/>
                <a:gd name="connsiteX90" fmla="*/ 1712289 w 4158822"/>
                <a:gd name="connsiteY90" fmla="*/ 2863045 h 2880840"/>
                <a:gd name="connsiteX91" fmla="*/ 1664095 w 4158822"/>
                <a:gd name="connsiteY91" fmla="*/ 2857113 h 2880840"/>
                <a:gd name="connsiteX92" fmla="*/ 1615901 w 4158822"/>
                <a:gd name="connsiteY92" fmla="*/ 2849204 h 2880840"/>
                <a:gd name="connsiteX93" fmla="*/ 1576213 w 4158822"/>
                <a:gd name="connsiteY93" fmla="*/ 2841295 h 2880840"/>
                <a:gd name="connsiteX94" fmla="*/ 1539359 w 4158822"/>
                <a:gd name="connsiteY94" fmla="*/ 2833386 h 2880840"/>
                <a:gd name="connsiteX95" fmla="*/ 1505340 w 4158822"/>
                <a:gd name="connsiteY95" fmla="*/ 2825477 h 2880840"/>
                <a:gd name="connsiteX96" fmla="*/ 1479826 w 4158822"/>
                <a:gd name="connsiteY96" fmla="*/ 2815591 h 2880840"/>
                <a:gd name="connsiteX97" fmla="*/ 1457146 w 4158822"/>
                <a:gd name="connsiteY97" fmla="*/ 2805705 h 2880840"/>
                <a:gd name="connsiteX98" fmla="*/ 1440137 w 4158822"/>
                <a:gd name="connsiteY98" fmla="*/ 2795819 h 2880840"/>
                <a:gd name="connsiteX99" fmla="*/ 1431632 w 4158822"/>
                <a:gd name="connsiteY99" fmla="*/ 2785933 h 2880840"/>
                <a:gd name="connsiteX100" fmla="*/ 1428797 w 4158822"/>
                <a:gd name="connsiteY100" fmla="*/ 2774069 h 2880840"/>
                <a:gd name="connsiteX101" fmla="*/ 1428797 w 4158822"/>
                <a:gd name="connsiteY101" fmla="*/ 2756274 h 2880840"/>
                <a:gd name="connsiteX102" fmla="*/ 1428797 w 4158822"/>
                <a:gd name="connsiteY102" fmla="*/ 2647526 h 2880840"/>
                <a:gd name="connsiteX103" fmla="*/ 1423127 w 4158822"/>
                <a:gd name="connsiteY103" fmla="*/ 2532846 h 2880840"/>
                <a:gd name="connsiteX104" fmla="*/ 1408953 w 4158822"/>
                <a:gd name="connsiteY104" fmla="*/ 2416189 h 2880840"/>
                <a:gd name="connsiteX105" fmla="*/ 1389108 w 4158822"/>
                <a:gd name="connsiteY105" fmla="*/ 2293600 h 2880840"/>
                <a:gd name="connsiteX106" fmla="*/ 1376155 w 4158822"/>
                <a:gd name="connsiteY106" fmla="*/ 2228854 h 2880840"/>
                <a:gd name="connsiteX107" fmla="*/ 1369263 w 4158822"/>
                <a:gd name="connsiteY107" fmla="*/ 2220442 h 2880840"/>
                <a:gd name="connsiteX108" fmla="*/ 1366429 w 4158822"/>
                <a:gd name="connsiteY108" fmla="*/ 2214510 h 2880840"/>
                <a:gd name="connsiteX109" fmla="*/ 1366429 w 4158822"/>
                <a:gd name="connsiteY109" fmla="*/ 2208579 h 2880840"/>
                <a:gd name="connsiteX110" fmla="*/ 1365038 w 4158822"/>
                <a:gd name="connsiteY110" fmla="*/ 2208579 h 2880840"/>
                <a:gd name="connsiteX111" fmla="*/ 1360759 w 4158822"/>
                <a:gd name="connsiteY111" fmla="*/ 2188806 h 2880840"/>
                <a:gd name="connsiteX112" fmla="*/ 1335245 w 4158822"/>
                <a:gd name="connsiteY112" fmla="*/ 2082035 h 2880840"/>
                <a:gd name="connsiteX113" fmla="*/ 1304061 w 4158822"/>
                <a:gd name="connsiteY113" fmla="*/ 1973287 h 2880840"/>
                <a:gd name="connsiteX114" fmla="*/ 1270042 w 4158822"/>
                <a:gd name="connsiteY114" fmla="*/ 1862561 h 2880840"/>
                <a:gd name="connsiteX115" fmla="*/ 1173655 w 4158822"/>
                <a:gd name="connsiteY115" fmla="*/ 1595633 h 2880840"/>
                <a:gd name="connsiteX116" fmla="*/ 1133966 w 4158822"/>
                <a:gd name="connsiteY116" fmla="*/ 1504680 h 2880840"/>
                <a:gd name="connsiteX117" fmla="*/ 1091442 w 4158822"/>
                <a:gd name="connsiteY117" fmla="*/ 1411750 h 2880840"/>
                <a:gd name="connsiteX118" fmla="*/ 1040414 w 4158822"/>
                <a:gd name="connsiteY118" fmla="*/ 1306956 h 2880840"/>
                <a:gd name="connsiteX119" fmla="*/ 983715 w 4158822"/>
                <a:gd name="connsiteY119" fmla="*/ 1204139 h 2880840"/>
                <a:gd name="connsiteX120" fmla="*/ 932894 w 4158822"/>
                <a:gd name="connsiteY120" fmla="*/ 1113214 h 2880840"/>
                <a:gd name="connsiteX121" fmla="*/ 915678 w 4158822"/>
                <a:gd name="connsiteY121" fmla="*/ 1087483 h 2880840"/>
                <a:gd name="connsiteX122" fmla="*/ 912843 w 4158822"/>
                <a:gd name="connsiteY122" fmla="*/ 1087483 h 2880840"/>
                <a:gd name="connsiteX123" fmla="*/ 864649 w 4158822"/>
                <a:gd name="connsiteY123" fmla="*/ 1002461 h 2880840"/>
                <a:gd name="connsiteX124" fmla="*/ 793777 w 4158822"/>
                <a:gd name="connsiteY124" fmla="*/ 891736 h 2880840"/>
                <a:gd name="connsiteX125" fmla="*/ 722904 w 4158822"/>
                <a:gd name="connsiteY125" fmla="*/ 784965 h 2880840"/>
                <a:gd name="connsiteX126" fmla="*/ 646361 w 4158822"/>
                <a:gd name="connsiteY126" fmla="*/ 682149 h 2880840"/>
                <a:gd name="connsiteX127" fmla="*/ 569818 w 4158822"/>
                <a:gd name="connsiteY127" fmla="*/ 583287 h 2880840"/>
                <a:gd name="connsiteX128" fmla="*/ 515092 w 4158822"/>
                <a:gd name="connsiteY128" fmla="*/ 512674 h 2880840"/>
                <a:gd name="connsiteX129" fmla="*/ 470596 w 4158822"/>
                <a:gd name="connsiteY129" fmla="*/ 462674 h 2880840"/>
                <a:gd name="connsiteX130" fmla="*/ 416732 w 4158822"/>
                <a:gd name="connsiteY130" fmla="*/ 401379 h 2880840"/>
                <a:gd name="connsiteX131" fmla="*/ 362869 w 4158822"/>
                <a:gd name="connsiteY131" fmla="*/ 342062 h 2880840"/>
                <a:gd name="connsiteX132" fmla="*/ 309006 w 4158822"/>
                <a:gd name="connsiteY132" fmla="*/ 282745 h 2880840"/>
                <a:gd name="connsiteX133" fmla="*/ 252307 w 4158822"/>
                <a:gd name="connsiteY133" fmla="*/ 227382 h 2880840"/>
                <a:gd name="connsiteX134" fmla="*/ 195609 w 4158822"/>
                <a:gd name="connsiteY134" fmla="*/ 172020 h 2880840"/>
                <a:gd name="connsiteX135" fmla="*/ 141746 w 4158822"/>
                <a:gd name="connsiteY135" fmla="*/ 120611 h 2880840"/>
                <a:gd name="connsiteX136" fmla="*/ 85047 w 4158822"/>
                <a:gd name="connsiteY136" fmla="*/ 69203 h 2880840"/>
                <a:gd name="connsiteX137" fmla="*/ 28349 w 4158822"/>
                <a:gd name="connsiteY137" fmla="*/ 21749 h 2880840"/>
                <a:gd name="connsiteX138" fmla="*/ 0 w 4158822"/>
                <a:gd name="connsiteY138" fmla="*/ 0 h 2880840"/>
                <a:gd name="connsiteX139" fmla="*/ 39689 w 4158822"/>
                <a:gd name="connsiteY139" fmla="*/ 15818 h 2880840"/>
                <a:gd name="connsiteX140" fmla="*/ 96387 w 4158822"/>
                <a:gd name="connsiteY140" fmla="*/ 31636 h 2880840"/>
                <a:gd name="connsiteX141" fmla="*/ 164425 w 4158822"/>
                <a:gd name="connsiteY141" fmla="*/ 47453 h 2880840"/>
                <a:gd name="connsiteX142" fmla="*/ 246637 w 4158822"/>
                <a:gd name="connsiteY142" fmla="*/ 61294 h 2880840"/>
                <a:gd name="connsiteX143" fmla="*/ 337355 w 4158822"/>
                <a:gd name="connsiteY143" fmla="*/ 75135 h 2880840"/>
                <a:gd name="connsiteX144" fmla="*/ 439412 w 4158822"/>
                <a:gd name="connsiteY144" fmla="*/ 88976 h 2880840"/>
                <a:gd name="connsiteX145" fmla="*/ 549974 w 4158822"/>
                <a:gd name="connsiteY145" fmla="*/ 100839 h 2880840"/>
                <a:gd name="connsiteX146" fmla="*/ 671875 w 4158822"/>
                <a:gd name="connsiteY146" fmla="*/ 112702 h 2880840"/>
                <a:gd name="connsiteX147" fmla="*/ 802281 w 4158822"/>
                <a:gd name="connsiteY147" fmla="*/ 124566 h 2880840"/>
                <a:gd name="connsiteX148" fmla="*/ 938357 w 4158822"/>
                <a:gd name="connsiteY148" fmla="*/ 132475 h 2880840"/>
                <a:gd name="connsiteX149" fmla="*/ 1082938 w 4158822"/>
                <a:gd name="connsiteY149" fmla="*/ 142361 h 2880840"/>
                <a:gd name="connsiteX150" fmla="*/ 1236024 w 4158822"/>
                <a:gd name="connsiteY150" fmla="*/ 148293 h 2880840"/>
                <a:gd name="connsiteX151" fmla="*/ 1394779 w 4158822"/>
                <a:gd name="connsiteY151" fmla="*/ 154224 h 2880840"/>
                <a:gd name="connsiteX152" fmla="*/ 1559204 w 4158822"/>
                <a:gd name="connsiteY152" fmla="*/ 160156 h 2880840"/>
                <a:gd name="connsiteX153" fmla="*/ 1729299 w 4158822"/>
                <a:gd name="connsiteY153" fmla="*/ 164111 h 2880840"/>
                <a:gd name="connsiteX154" fmla="*/ 1902229 w 4158822"/>
                <a:gd name="connsiteY154" fmla="*/ 166088 h 2880840"/>
                <a:gd name="connsiteX155" fmla="*/ 2080829 w 4158822"/>
                <a:gd name="connsiteY155" fmla="*/ 166088 h 2880840"/>
                <a:gd name="connsiteX156" fmla="*/ 2256593 w 4158822"/>
                <a:gd name="connsiteY156" fmla="*/ 166088 h 2880840"/>
                <a:gd name="connsiteX157" fmla="*/ 2432358 w 4158822"/>
                <a:gd name="connsiteY157" fmla="*/ 164111 h 2880840"/>
                <a:gd name="connsiteX158" fmla="*/ 2599618 w 4158822"/>
                <a:gd name="connsiteY158" fmla="*/ 160156 h 2880840"/>
                <a:gd name="connsiteX159" fmla="*/ 2764043 w 4158822"/>
                <a:gd name="connsiteY159" fmla="*/ 154224 h 2880840"/>
                <a:gd name="connsiteX160" fmla="*/ 2922799 w 4158822"/>
                <a:gd name="connsiteY160" fmla="*/ 148293 h 2880840"/>
                <a:gd name="connsiteX161" fmla="*/ 3075884 w 4158822"/>
                <a:gd name="connsiteY161" fmla="*/ 142361 h 2880840"/>
                <a:gd name="connsiteX162" fmla="*/ 3220465 w 4158822"/>
                <a:gd name="connsiteY162" fmla="*/ 132475 h 2880840"/>
                <a:gd name="connsiteX163" fmla="*/ 3359376 w 4158822"/>
                <a:gd name="connsiteY163" fmla="*/ 124566 h 2880840"/>
                <a:gd name="connsiteX164" fmla="*/ 3486947 w 4158822"/>
                <a:gd name="connsiteY164" fmla="*/ 112702 h 2880840"/>
                <a:gd name="connsiteX165" fmla="*/ 3608848 w 4158822"/>
                <a:gd name="connsiteY165" fmla="*/ 100839 h 2880840"/>
                <a:gd name="connsiteX166" fmla="*/ 3719410 w 4158822"/>
                <a:gd name="connsiteY166" fmla="*/ 88976 h 2880840"/>
                <a:gd name="connsiteX167" fmla="*/ 3821467 w 4158822"/>
                <a:gd name="connsiteY167" fmla="*/ 75135 h 2880840"/>
                <a:gd name="connsiteX168" fmla="*/ 3915019 w 4158822"/>
                <a:gd name="connsiteY168" fmla="*/ 61295 h 2880840"/>
                <a:gd name="connsiteX169" fmla="*/ 3994397 w 4158822"/>
                <a:gd name="connsiteY169" fmla="*/ 47454 h 2880840"/>
                <a:gd name="connsiteX170" fmla="*/ 4062435 w 4158822"/>
                <a:gd name="connsiteY170" fmla="*/ 31636 h 2880840"/>
                <a:gd name="connsiteX171" fmla="*/ 4119133 w 4158822"/>
                <a:gd name="connsiteY171" fmla="*/ 15818 h 2880840"/>
                <a:gd name="connsiteX172" fmla="*/ 4158822 w 4158822"/>
                <a:gd name="connsiteY172" fmla="*/ 0 h 2880840"/>
                <a:gd name="connsiteX0" fmla="*/ 1187829 w 4158822"/>
                <a:gd name="connsiteY0" fmla="*/ 1639133 h 2880840"/>
                <a:gd name="connsiteX1" fmla="*/ 1193499 w 4158822"/>
                <a:gd name="connsiteY1" fmla="*/ 1654951 h 2880840"/>
                <a:gd name="connsiteX2" fmla="*/ 1190664 w 4158822"/>
                <a:gd name="connsiteY2" fmla="*/ 1647042 h 2880840"/>
                <a:gd name="connsiteX3" fmla="*/ 1187829 w 4158822"/>
                <a:gd name="connsiteY3" fmla="*/ 1639133 h 2880840"/>
                <a:gd name="connsiteX4" fmla="*/ 1383438 w 4158822"/>
                <a:gd name="connsiteY4" fmla="*/ 2293600 h 2880840"/>
                <a:gd name="connsiteX5" fmla="*/ 1363594 w 4158822"/>
                <a:gd name="connsiteY5" fmla="*/ 2208579 h 2880840"/>
                <a:gd name="connsiteX6" fmla="*/ 1365038 w 4158822"/>
                <a:gd name="connsiteY6" fmla="*/ 2208579 h 2880840"/>
                <a:gd name="connsiteX7" fmla="*/ 1383438 w 4158822"/>
                <a:gd name="connsiteY7" fmla="*/ 2293600 h 2880840"/>
                <a:gd name="connsiteX8" fmla="*/ 2952092 w 4158822"/>
                <a:gd name="connsiteY8" fmla="*/ 1656270 h 2880840"/>
                <a:gd name="connsiteX9" fmla="*/ 2951148 w 4158822"/>
                <a:gd name="connsiteY9" fmla="*/ 1658905 h 2880840"/>
                <a:gd name="connsiteX10" fmla="*/ 2950864 w 4158822"/>
                <a:gd name="connsiteY10" fmla="*/ 1659301 h 2880840"/>
                <a:gd name="connsiteX11" fmla="*/ 2952092 w 4158822"/>
                <a:gd name="connsiteY11" fmla="*/ 1656270 h 2880840"/>
                <a:gd name="connsiteX12" fmla="*/ 2962487 w 4158822"/>
                <a:gd name="connsiteY12" fmla="*/ 1639133 h 2880840"/>
                <a:gd name="connsiteX13" fmla="*/ 2959652 w 4158822"/>
                <a:gd name="connsiteY13" fmla="*/ 1647042 h 2880840"/>
                <a:gd name="connsiteX14" fmla="*/ 2956817 w 4158822"/>
                <a:gd name="connsiteY14" fmla="*/ 1654951 h 2880840"/>
                <a:gd name="connsiteX15" fmla="*/ 2956572 w 4158822"/>
                <a:gd name="connsiteY15" fmla="*/ 1655207 h 2880840"/>
                <a:gd name="connsiteX16" fmla="*/ 2962487 w 4158822"/>
                <a:gd name="connsiteY16" fmla="*/ 1639133 h 2880840"/>
                <a:gd name="connsiteX17" fmla="*/ 4158822 w 4158822"/>
                <a:gd name="connsiteY17" fmla="*/ 0 h 2880840"/>
                <a:gd name="connsiteX18" fmla="*/ 4133308 w 4158822"/>
                <a:gd name="connsiteY18" fmla="*/ 21750 h 2880840"/>
                <a:gd name="connsiteX19" fmla="*/ 4076609 w 4158822"/>
                <a:gd name="connsiteY19" fmla="*/ 69204 h 2880840"/>
                <a:gd name="connsiteX20" fmla="*/ 4019911 w 4158822"/>
                <a:gd name="connsiteY20" fmla="*/ 120612 h 2880840"/>
                <a:gd name="connsiteX21" fmla="*/ 3963213 w 4158822"/>
                <a:gd name="connsiteY21" fmla="*/ 172020 h 2880840"/>
                <a:gd name="connsiteX22" fmla="*/ 3906515 w 4158822"/>
                <a:gd name="connsiteY22" fmla="*/ 227383 h 2880840"/>
                <a:gd name="connsiteX23" fmla="*/ 3852651 w 4158822"/>
                <a:gd name="connsiteY23" fmla="*/ 282745 h 2880840"/>
                <a:gd name="connsiteX24" fmla="*/ 3795953 w 4158822"/>
                <a:gd name="connsiteY24" fmla="*/ 342063 h 2880840"/>
                <a:gd name="connsiteX25" fmla="*/ 3742089 w 4158822"/>
                <a:gd name="connsiteY25" fmla="*/ 401380 h 2880840"/>
                <a:gd name="connsiteX26" fmla="*/ 3688226 w 4158822"/>
                <a:gd name="connsiteY26" fmla="*/ 462674 h 2880840"/>
                <a:gd name="connsiteX27" fmla="*/ 3642867 w 4158822"/>
                <a:gd name="connsiteY27" fmla="*/ 520014 h 2880840"/>
                <a:gd name="connsiteX28" fmla="*/ 3608848 w 4158822"/>
                <a:gd name="connsiteY28" fmla="*/ 557582 h 2880840"/>
                <a:gd name="connsiteX29" fmla="*/ 3595675 w 4158822"/>
                <a:gd name="connsiteY29" fmla="*/ 563707 h 2880840"/>
                <a:gd name="connsiteX30" fmla="*/ 3580500 w 4158822"/>
                <a:gd name="connsiteY30" fmla="*/ 583287 h 2880840"/>
                <a:gd name="connsiteX31" fmla="*/ 3503957 w 4158822"/>
                <a:gd name="connsiteY31" fmla="*/ 682149 h 2880840"/>
                <a:gd name="connsiteX32" fmla="*/ 3427414 w 4158822"/>
                <a:gd name="connsiteY32" fmla="*/ 784965 h 2880840"/>
                <a:gd name="connsiteX33" fmla="*/ 3356541 w 4158822"/>
                <a:gd name="connsiteY33" fmla="*/ 891736 h 2880840"/>
                <a:gd name="connsiteX34" fmla="*/ 3285668 w 4158822"/>
                <a:gd name="connsiteY34" fmla="*/ 1002461 h 2880840"/>
                <a:gd name="connsiteX35" fmla="*/ 3237475 w 4158822"/>
                <a:gd name="connsiteY35" fmla="*/ 1087483 h 2880840"/>
                <a:gd name="connsiteX36" fmla="*/ 3234640 w 4158822"/>
                <a:gd name="connsiteY36" fmla="*/ 1087483 h 2880840"/>
                <a:gd name="connsiteX37" fmla="*/ 3217417 w 4158822"/>
                <a:gd name="connsiteY37" fmla="*/ 1113223 h 2880840"/>
                <a:gd name="connsiteX38" fmla="*/ 3166601 w 4158822"/>
                <a:gd name="connsiteY38" fmla="*/ 1204139 h 2880840"/>
                <a:gd name="connsiteX39" fmla="*/ 3109903 w 4158822"/>
                <a:gd name="connsiteY39" fmla="*/ 1306956 h 2880840"/>
                <a:gd name="connsiteX40" fmla="*/ 3058874 w 4158822"/>
                <a:gd name="connsiteY40" fmla="*/ 1411750 h 2880840"/>
                <a:gd name="connsiteX41" fmla="*/ 3016351 w 4158822"/>
                <a:gd name="connsiteY41" fmla="*/ 1504680 h 2880840"/>
                <a:gd name="connsiteX42" fmla="*/ 2976662 w 4158822"/>
                <a:gd name="connsiteY42" fmla="*/ 1595633 h 2880840"/>
                <a:gd name="connsiteX43" fmla="*/ 2952092 w 4158822"/>
                <a:gd name="connsiteY43" fmla="*/ 1656270 h 2880840"/>
                <a:gd name="connsiteX44" fmla="*/ 2953982 w 4158822"/>
                <a:gd name="connsiteY44" fmla="*/ 1650996 h 2880840"/>
                <a:gd name="connsiteX45" fmla="*/ 2953982 w 4158822"/>
                <a:gd name="connsiteY45" fmla="*/ 1650337 h 2880840"/>
                <a:gd name="connsiteX46" fmla="*/ 2956817 w 4158822"/>
                <a:gd name="connsiteY46" fmla="*/ 1643087 h 2880840"/>
                <a:gd name="connsiteX47" fmla="*/ 2953982 w 4158822"/>
                <a:gd name="connsiteY47" fmla="*/ 1643087 h 2880840"/>
                <a:gd name="connsiteX48" fmla="*/ 2953982 w 4158822"/>
                <a:gd name="connsiteY48" fmla="*/ 1650337 h 2880840"/>
                <a:gd name="connsiteX49" fmla="*/ 2950013 w 4158822"/>
                <a:gd name="connsiteY49" fmla="*/ 1660487 h 2880840"/>
                <a:gd name="connsiteX50" fmla="*/ 2946896 w 4158822"/>
                <a:gd name="connsiteY50" fmla="*/ 1664836 h 2880840"/>
                <a:gd name="connsiteX51" fmla="*/ 2949123 w 4158822"/>
                <a:gd name="connsiteY51" fmla="*/ 1662766 h 2880840"/>
                <a:gd name="connsiteX52" fmla="*/ 2950013 w 4158822"/>
                <a:gd name="connsiteY52" fmla="*/ 1660487 h 2880840"/>
                <a:gd name="connsiteX53" fmla="*/ 2950864 w 4158822"/>
                <a:gd name="connsiteY53" fmla="*/ 1659301 h 2880840"/>
                <a:gd name="connsiteX54" fmla="*/ 2949664 w 4158822"/>
                <a:gd name="connsiteY54" fmla="*/ 1662262 h 2880840"/>
                <a:gd name="connsiteX55" fmla="*/ 2951147 w 4158822"/>
                <a:gd name="connsiteY55" fmla="*/ 1660883 h 2880840"/>
                <a:gd name="connsiteX56" fmla="*/ 2956572 w 4158822"/>
                <a:gd name="connsiteY56" fmla="*/ 1655207 h 2880840"/>
                <a:gd name="connsiteX57" fmla="*/ 2880274 w 4158822"/>
                <a:gd name="connsiteY57" fmla="*/ 1862561 h 2880840"/>
                <a:gd name="connsiteX58" fmla="*/ 2843420 w 4158822"/>
                <a:gd name="connsiteY58" fmla="*/ 1973287 h 2880840"/>
                <a:gd name="connsiteX59" fmla="*/ 2815071 w 4158822"/>
                <a:gd name="connsiteY59" fmla="*/ 2082035 h 2880840"/>
                <a:gd name="connsiteX60" fmla="*/ 2789557 w 4158822"/>
                <a:gd name="connsiteY60" fmla="*/ 2188806 h 2880840"/>
                <a:gd name="connsiteX61" fmla="*/ 2766878 w 4158822"/>
                <a:gd name="connsiteY61" fmla="*/ 2293600 h 2880840"/>
                <a:gd name="connsiteX62" fmla="*/ 2781846 w 4158822"/>
                <a:gd name="connsiteY62" fmla="*/ 2218782 h 2880840"/>
                <a:gd name="connsiteX63" fmla="*/ 2783887 w 4158822"/>
                <a:gd name="connsiteY63" fmla="*/ 2214510 h 2880840"/>
                <a:gd name="connsiteX64" fmla="*/ 2783887 w 4158822"/>
                <a:gd name="connsiteY64" fmla="*/ 2208579 h 2880840"/>
                <a:gd name="connsiteX65" fmla="*/ 2781846 w 4158822"/>
                <a:gd name="connsiteY65" fmla="*/ 2218782 h 2880840"/>
                <a:gd name="connsiteX66" fmla="*/ 2781052 w 4158822"/>
                <a:gd name="connsiteY66" fmla="*/ 2220442 h 2880840"/>
                <a:gd name="connsiteX67" fmla="*/ 2774160 w 4158822"/>
                <a:gd name="connsiteY67" fmla="*/ 2228854 h 2880840"/>
                <a:gd name="connsiteX68" fmla="*/ 2761207 w 4158822"/>
                <a:gd name="connsiteY68" fmla="*/ 2293600 h 2880840"/>
                <a:gd name="connsiteX69" fmla="*/ 2741363 w 4158822"/>
                <a:gd name="connsiteY69" fmla="*/ 2416189 h 2880840"/>
                <a:gd name="connsiteX70" fmla="*/ 2727188 w 4158822"/>
                <a:gd name="connsiteY70" fmla="*/ 2532846 h 2880840"/>
                <a:gd name="connsiteX71" fmla="*/ 2721519 w 4158822"/>
                <a:gd name="connsiteY71" fmla="*/ 2647526 h 2880840"/>
                <a:gd name="connsiteX72" fmla="*/ 2721519 w 4158822"/>
                <a:gd name="connsiteY72" fmla="*/ 2756274 h 2880840"/>
                <a:gd name="connsiteX73" fmla="*/ 2721519 w 4158822"/>
                <a:gd name="connsiteY73" fmla="*/ 2774069 h 2880840"/>
                <a:gd name="connsiteX74" fmla="*/ 2718684 w 4158822"/>
                <a:gd name="connsiteY74" fmla="*/ 2785933 h 2880840"/>
                <a:gd name="connsiteX75" fmla="*/ 2710179 w 4158822"/>
                <a:gd name="connsiteY75" fmla="*/ 2795819 h 2880840"/>
                <a:gd name="connsiteX76" fmla="*/ 2693169 w 4158822"/>
                <a:gd name="connsiteY76" fmla="*/ 2805705 h 2880840"/>
                <a:gd name="connsiteX77" fmla="*/ 2670490 w 4158822"/>
                <a:gd name="connsiteY77" fmla="*/ 2815591 h 2880840"/>
                <a:gd name="connsiteX78" fmla="*/ 2644976 w 4158822"/>
                <a:gd name="connsiteY78" fmla="*/ 2825477 h 2880840"/>
                <a:gd name="connsiteX79" fmla="*/ 2610957 w 4158822"/>
                <a:gd name="connsiteY79" fmla="*/ 2833386 h 2880840"/>
                <a:gd name="connsiteX80" fmla="*/ 2574103 w 4158822"/>
                <a:gd name="connsiteY80" fmla="*/ 2841295 h 2880840"/>
                <a:gd name="connsiteX81" fmla="*/ 2531579 w 4158822"/>
                <a:gd name="connsiteY81" fmla="*/ 2849204 h 2880840"/>
                <a:gd name="connsiteX82" fmla="*/ 2486221 w 4158822"/>
                <a:gd name="connsiteY82" fmla="*/ 2857113 h 2880840"/>
                <a:gd name="connsiteX83" fmla="*/ 2438027 w 4158822"/>
                <a:gd name="connsiteY83" fmla="*/ 2863045 h 2880840"/>
                <a:gd name="connsiteX84" fmla="*/ 2327465 w 4158822"/>
                <a:gd name="connsiteY84" fmla="*/ 2872931 h 2880840"/>
                <a:gd name="connsiteX85" fmla="*/ 2205564 w 4158822"/>
                <a:gd name="connsiteY85" fmla="*/ 2878863 h 2880840"/>
                <a:gd name="connsiteX86" fmla="*/ 2075158 w 4158822"/>
                <a:gd name="connsiteY86" fmla="*/ 2880840 h 2880840"/>
                <a:gd name="connsiteX87" fmla="*/ 1944752 w 4158822"/>
                <a:gd name="connsiteY87" fmla="*/ 2878863 h 2880840"/>
                <a:gd name="connsiteX88" fmla="*/ 1822850 w 4158822"/>
                <a:gd name="connsiteY88" fmla="*/ 2872931 h 2880840"/>
                <a:gd name="connsiteX89" fmla="*/ 1712289 w 4158822"/>
                <a:gd name="connsiteY89" fmla="*/ 2863045 h 2880840"/>
                <a:gd name="connsiteX90" fmla="*/ 1664095 w 4158822"/>
                <a:gd name="connsiteY90" fmla="*/ 2857113 h 2880840"/>
                <a:gd name="connsiteX91" fmla="*/ 1615901 w 4158822"/>
                <a:gd name="connsiteY91" fmla="*/ 2849204 h 2880840"/>
                <a:gd name="connsiteX92" fmla="*/ 1576213 w 4158822"/>
                <a:gd name="connsiteY92" fmla="*/ 2841295 h 2880840"/>
                <a:gd name="connsiteX93" fmla="*/ 1539359 w 4158822"/>
                <a:gd name="connsiteY93" fmla="*/ 2833386 h 2880840"/>
                <a:gd name="connsiteX94" fmla="*/ 1505340 w 4158822"/>
                <a:gd name="connsiteY94" fmla="*/ 2825477 h 2880840"/>
                <a:gd name="connsiteX95" fmla="*/ 1479826 w 4158822"/>
                <a:gd name="connsiteY95" fmla="*/ 2815591 h 2880840"/>
                <a:gd name="connsiteX96" fmla="*/ 1457146 w 4158822"/>
                <a:gd name="connsiteY96" fmla="*/ 2805705 h 2880840"/>
                <a:gd name="connsiteX97" fmla="*/ 1440137 w 4158822"/>
                <a:gd name="connsiteY97" fmla="*/ 2795819 h 2880840"/>
                <a:gd name="connsiteX98" fmla="*/ 1431632 w 4158822"/>
                <a:gd name="connsiteY98" fmla="*/ 2785933 h 2880840"/>
                <a:gd name="connsiteX99" fmla="*/ 1428797 w 4158822"/>
                <a:gd name="connsiteY99" fmla="*/ 2774069 h 2880840"/>
                <a:gd name="connsiteX100" fmla="*/ 1428797 w 4158822"/>
                <a:gd name="connsiteY100" fmla="*/ 2756274 h 2880840"/>
                <a:gd name="connsiteX101" fmla="*/ 1428797 w 4158822"/>
                <a:gd name="connsiteY101" fmla="*/ 2647526 h 2880840"/>
                <a:gd name="connsiteX102" fmla="*/ 1423127 w 4158822"/>
                <a:gd name="connsiteY102" fmla="*/ 2532846 h 2880840"/>
                <a:gd name="connsiteX103" fmla="*/ 1408953 w 4158822"/>
                <a:gd name="connsiteY103" fmla="*/ 2416189 h 2880840"/>
                <a:gd name="connsiteX104" fmla="*/ 1389108 w 4158822"/>
                <a:gd name="connsiteY104" fmla="*/ 2293600 h 2880840"/>
                <a:gd name="connsiteX105" fmla="*/ 1376155 w 4158822"/>
                <a:gd name="connsiteY105" fmla="*/ 2228854 h 2880840"/>
                <a:gd name="connsiteX106" fmla="*/ 1369263 w 4158822"/>
                <a:gd name="connsiteY106" fmla="*/ 2220442 h 2880840"/>
                <a:gd name="connsiteX107" fmla="*/ 1366429 w 4158822"/>
                <a:gd name="connsiteY107" fmla="*/ 2214510 h 2880840"/>
                <a:gd name="connsiteX108" fmla="*/ 1366429 w 4158822"/>
                <a:gd name="connsiteY108" fmla="*/ 2208579 h 2880840"/>
                <a:gd name="connsiteX109" fmla="*/ 1365038 w 4158822"/>
                <a:gd name="connsiteY109" fmla="*/ 2208579 h 2880840"/>
                <a:gd name="connsiteX110" fmla="*/ 1360759 w 4158822"/>
                <a:gd name="connsiteY110" fmla="*/ 2188806 h 2880840"/>
                <a:gd name="connsiteX111" fmla="*/ 1335245 w 4158822"/>
                <a:gd name="connsiteY111" fmla="*/ 2082035 h 2880840"/>
                <a:gd name="connsiteX112" fmla="*/ 1304061 w 4158822"/>
                <a:gd name="connsiteY112" fmla="*/ 1973287 h 2880840"/>
                <a:gd name="connsiteX113" fmla="*/ 1270042 w 4158822"/>
                <a:gd name="connsiteY113" fmla="*/ 1862561 h 2880840"/>
                <a:gd name="connsiteX114" fmla="*/ 1173655 w 4158822"/>
                <a:gd name="connsiteY114" fmla="*/ 1595633 h 2880840"/>
                <a:gd name="connsiteX115" fmla="*/ 1133966 w 4158822"/>
                <a:gd name="connsiteY115" fmla="*/ 1504680 h 2880840"/>
                <a:gd name="connsiteX116" fmla="*/ 1091442 w 4158822"/>
                <a:gd name="connsiteY116" fmla="*/ 1411750 h 2880840"/>
                <a:gd name="connsiteX117" fmla="*/ 1040414 w 4158822"/>
                <a:gd name="connsiteY117" fmla="*/ 1306956 h 2880840"/>
                <a:gd name="connsiteX118" fmla="*/ 983715 w 4158822"/>
                <a:gd name="connsiteY118" fmla="*/ 1204139 h 2880840"/>
                <a:gd name="connsiteX119" fmla="*/ 932894 w 4158822"/>
                <a:gd name="connsiteY119" fmla="*/ 1113214 h 2880840"/>
                <a:gd name="connsiteX120" fmla="*/ 915678 w 4158822"/>
                <a:gd name="connsiteY120" fmla="*/ 1087483 h 2880840"/>
                <a:gd name="connsiteX121" fmla="*/ 912843 w 4158822"/>
                <a:gd name="connsiteY121" fmla="*/ 1087483 h 2880840"/>
                <a:gd name="connsiteX122" fmla="*/ 864649 w 4158822"/>
                <a:gd name="connsiteY122" fmla="*/ 1002461 h 2880840"/>
                <a:gd name="connsiteX123" fmla="*/ 793777 w 4158822"/>
                <a:gd name="connsiteY123" fmla="*/ 891736 h 2880840"/>
                <a:gd name="connsiteX124" fmla="*/ 722904 w 4158822"/>
                <a:gd name="connsiteY124" fmla="*/ 784965 h 2880840"/>
                <a:gd name="connsiteX125" fmla="*/ 646361 w 4158822"/>
                <a:gd name="connsiteY125" fmla="*/ 682149 h 2880840"/>
                <a:gd name="connsiteX126" fmla="*/ 569818 w 4158822"/>
                <a:gd name="connsiteY126" fmla="*/ 583287 h 2880840"/>
                <a:gd name="connsiteX127" fmla="*/ 515092 w 4158822"/>
                <a:gd name="connsiteY127" fmla="*/ 512674 h 2880840"/>
                <a:gd name="connsiteX128" fmla="*/ 470596 w 4158822"/>
                <a:gd name="connsiteY128" fmla="*/ 462674 h 2880840"/>
                <a:gd name="connsiteX129" fmla="*/ 416732 w 4158822"/>
                <a:gd name="connsiteY129" fmla="*/ 401379 h 2880840"/>
                <a:gd name="connsiteX130" fmla="*/ 362869 w 4158822"/>
                <a:gd name="connsiteY130" fmla="*/ 342062 h 2880840"/>
                <a:gd name="connsiteX131" fmla="*/ 309006 w 4158822"/>
                <a:gd name="connsiteY131" fmla="*/ 282745 h 2880840"/>
                <a:gd name="connsiteX132" fmla="*/ 252307 w 4158822"/>
                <a:gd name="connsiteY132" fmla="*/ 227382 h 2880840"/>
                <a:gd name="connsiteX133" fmla="*/ 195609 w 4158822"/>
                <a:gd name="connsiteY133" fmla="*/ 172020 h 2880840"/>
                <a:gd name="connsiteX134" fmla="*/ 141746 w 4158822"/>
                <a:gd name="connsiteY134" fmla="*/ 120611 h 2880840"/>
                <a:gd name="connsiteX135" fmla="*/ 85047 w 4158822"/>
                <a:gd name="connsiteY135" fmla="*/ 69203 h 2880840"/>
                <a:gd name="connsiteX136" fmla="*/ 28349 w 4158822"/>
                <a:gd name="connsiteY136" fmla="*/ 21749 h 2880840"/>
                <a:gd name="connsiteX137" fmla="*/ 0 w 4158822"/>
                <a:gd name="connsiteY137" fmla="*/ 0 h 2880840"/>
                <a:gd name="connsiteX138" fmla="*/ 39689 w 4158822"/>
                <a:gd name="connsiteY138" fmla="*/ 15818 h 2880840"/>
                <a:gd name="connsiteX139" fmla="*/ 96387 w 4158822"/>
                <a:gd name="connsiteY139" fmla="*/ 31636 h 2880840"/>
                <a:gd name="connsiteX140" fmla="*/ 164425 w 4158822"/>
                <a:gd name="connsiteY140" fmla="*/ 47453 h 2880840"/>
                <a:gd name="connsiteX141" fmla="*/ 246637 w 4158822"/>
                <a:gd name="connsiteY141" fmla="*/ 61294 h 2880840"/>
                <a:gd name="connsiteX142" fmla="*/ 337355 w 4158822"/>
                <a:gd name="connsiteY142" fmla="*/ 75135 h 2880840"/>
                <a:gd name="connsiteX143" fmla="*/ 439412 w 4158822"/>
                <a:gd name="connsiteY143" fmla="*/ 88976 h 2880840"/>
                <a:gd name="connsiteX144" fmla="*/ 549974 w 4158822"/>
                <a:gd name="connsiteY144" fmla="*/ 100839 h 2880840"/>
                <a:gd name="connsiteX145" fmla="*/ 671875 w 4158822"/>
                <a:gd name="connsiteY145" fmla="*/ 112702 h 2880840"/>
                <a:gd name="connsiteX146" fmla="*/ 802281 w 4158822"/>
                <a:gd name="connsiteY146" fmla="*/ 124566 h 2880840"/>
                <a:gd name="connsiteX147" fmla="*/ 938357 w 4158822"/>
                <a:gd name="connsiteY147" fmla="*/ 132475 h 2880840"/>
                <a:gd name="connsiteX148" fmla="*/ 1082938 w 4158822"/>
                <a:gd name="connsiteY148" fmla="*/ 142361 h 2880840"/>
                <a:gd name="connsiteX149" fmla="*/ 1236024 w 4158822"/>
                <a:gd name="connsiteY149" fmla="*/ 148293 h 2880840"/>
                <a:gd name="connsiteX150" fmla="*/ 1394779 w 4158822"/>
                <a:gd name="connsiteY150" fmla="*/ 154224 h 2880840"/>
                <a:gd name="connsiteX151" fmla="*/ 1559204 w 4158822"/>
                <a:gd name="connsiteY151" fmla="*/ 160156 h 2880840"/>
                <a:gd name="connsiteX152" fmla="*/ 1729299 w 4158822"/>
                <a:gd name="connsiteY152" fmla="*/ 164111 h 2880840"/>
                <a:gd name="connsiteX153" fmla="*/ 1902229 w 4158822"/>
                <a:gd name="connsiteY153" fmla="*/ 166088 h 2880840"/>
                <a:gd name="connsiteX154" fmla="*/ 2080829 w 4158822"/>
                <a:gd name="connsiteY154" fmla="*/ 166088 h 2880840"/>
                <a:gd name="connsiteX155" fmla="*/ 2256593 w 4158822"/>
                <a:gd name="connsiteY155" fmla="*/ 166088 h 2880840"/>
                <a:gd name="connsiteX156" fmla="*/ 2432358 w 4158822"/>
                <a:gd name="connsiteY156" fmla="*/ 164111 h 2880840"/>
                <a:gd name="connsiteX157" fmla="*/ 2599618 w 4158822"/>
                <a:gd name="connsiteY157" fmla="*/ 160156 h 2880840"/>
                <a:gd name="connsiteX158" fmla="*/ 2764043 w 4158822"/>
                <a:gd name="connsiteY158" fmla="*/ 154224 h 2880840"/>
                <a:gd name="connsiteX159" fmla="*/ 2922799 w 4158822"/>
                <a:gd name="connsiteY159" fmla="*/ 148293 h 2880840"/>
                <a:gd name="connsiteX160" fmla="*/ 3075884 w 4158822"/>
                <a:gd name="connsiteY160" fmla="*/ 142361 h 2880840"/>
                <a:gd name="connsiteX161" fmla="*/ 3220465 w 4158822"/>
                <a:gd name="connsiteY161" fmla="*/ 132475 h 2880840"/>
                <a:gd name="connsiteX162" fmla="*/ 3359376 w 4158822"/>
                <a:gd name="connsiteY162" fmla="*/ 124566 h 2880840"/>
                <a:gd name="connsiteX163" fmla="*/ 3486947 w 4158822"/>
                <a:gd name="connsiteY163" fmla="*/ 112702 h 2880840"/>
                <a:gd name="connsiteX164" fmla="*/ 3608848 w 4158822"/>
                <a:gd name="connsiteY164" fmla="*/ 100839 h 2880840"/>
                <a:gd name="connsiteX165" fmla="*/ 3719410 w 4158822"/>
                <a:gd name="connsiteY165" fmla="*/ 88976 h 2880840"/>
                <a:gd name="connsiteX166" fmla="*/ 3821467 w 4158822"/>
                <a:gd name="connsiteY166" fmla="*/ 75135 h 2880840"/>
                <a:gd name="connsiteX167" fmla="*/ 3915019 w 4158822"/>
                <a:gd name="connsiteY167" fmla="*/ 61295 h 2880840"/>
                <a:gd name="connsiteX168" fmla="*/ 3994397 w 4158822"/>
                <a:gd name="connsiteY168" fmla="*/ 47454 h 2880840"/>
                <a:gd name="connsiteX169" fmla="*/ 4062435 w 4158822"/>
                <a:gd name="connsiteY169" fmla="*/ 31636 h 2880840"/>
                <a:gd name="connsiteX170" fmla="*/ 4119133 w 4158822"/>
                <a:gd name="connsiteY170" fmla="*/ 15818 h 2880840"/>
                <a:gd name="connsiteX171" fmla="*/ 4158822 w 4158822"/>
                <a:gd name="connsiteY171" fmla="*/ 0 h 2880840"/>
                <a:gd name="connsiteX0" fmla="*/ 1190664 w 4158822"/>
                <a:gd name="connsiteY0" fmla="*/ 1647042 h 2880840"/>
                <a:gd name="connsiteX1" fmla="*/ 1193499 w 4158822"/>
                <a:gd name="connsiteY1" fmla="*/ 1654951 h 2880840"/>
                <a:gd name="connsiteX2" fmla="*/ 1190664 w 4158822"/>
                <a:gd name="connsiteY2" fmla="*/ 1647042 h 2880840"/>
                <a:gd name="connsiteX3" fmla="*/ 1383438 w 4158822"/>
                <a:gd name="connsiteY3" fmla="*/ 2293600 h 2880840"/>
                <a:gd name="connsiteX4" fmla="*/ 1363594 w 4158822"/>
                <a:gd name="connsiteY4" fmla="*/ 2208579 h 2880840"/>
                <a:gd name="connsiteX5" fmla="*/ 1365038 w 4158822"/>
                <a:gd name="connsiteY5" fmla="*/ 2208579 h 2880840"/>
                <a:gd name="connsiteX6" fmla="*/ 1383438 w 4158822"/>
                <a:gd name="connsiteY6" fmla="*/ 2293600 h 2880840"/>
                <a:gd name="connsiteX7" fmla="*/ 2952092 w 4158822"/>
                <a:gd name="connsiteY7" fmla="*/ 1656270 h 2880840"/>
                <a:gd name="connsiteX8" fmla="*/ 2951148 w 4158822"/>
                <a:gd name="connsiteY8" fmla="*/ 1658905 h 2880840"/>
                <a:gd name="connsiteX9" fmla="*/ 2950864 w 4158822"/>
                <a:gd name="connsiteY9" fmla="*/ 1659301 h 2880840"/>
                <a:gd name="connsiteX10" fmla="*/ 2952092 w 4158822"/>
                <a:gd name="connsiteY10" fmla="*/ 1656270 h 2880840"/>
                <a:gd name="connsiteX11" fmla="*/ 2962487 w 4158822"/>
                <a:gd name="connsiteY11" fmla="*/ 1639133 h 2880840"/>
                <a:gd name="connsiteX12" fmla="*/ 2959652 w 4158822"/>
                <a:gd name="connsiteY12" fmla="*/ 1647042 h 2880840"/>
                <a:gd name="connsiteX13" fmla="*/ 2956817 w 4158822"/>
                <a:gd name="connsiteY13" fmla="*/ 1654951 h 2880840"/>
                <a:gd name="connsiteX14" fmla="*/ 2956572 w 4158822"/>
                <a:gd name="connsiteY14" fmla="*/ 1655207 h 2880840"/>
                <a:gd name="connsiteX15" fmla="*/ 2962487 w 4158822"/>
                <a:gd name="connsiteY15" fmla="*/ 1639133 h 2880840"/>
                <a:gd name="connsiteX16" fmla="*/ 4158822 w 4158822"/>
                <a:gd name="connsiteY16" fmla="*/ 0 h 2880840"/>
                <a:gd name="connsiteX17" fmla="*/ 4133308 w 4158822"/>
                <a:gd name="connsiteY17" fmla="*/ 21750 h 2880840"/>
                <a:gd name="connsiteX18" fmla="*/ 4076609 w 4158822"/>
                <a:gd name="connsiteY18" fmla="*/ 69204 h 2880840"/>
                <a:gd name="connsiteX19" fmla="*/ 4019911 w 4158822"/>
                <a:gd name="connsiteY19" fmla="*/ 120612 h 2880840"/>
                <a:gd name="connsiteX20" fmla="*/ 3963213 w 4158822"/>
                <a:gd name="connsiteY20" fmla="*/ 172020 h 2880840"/>
                <a:gd name="connsiteX21" fmla="*/ 3906515 w 4158822"/>
                <a:gd name="connsiteY21" fmla="*/ 227383 h 2880840"/>
                <a:gd name="connsiteX22" fmla="*/ 3852651 w 4158822"/>
                <a:gd name="connsiteY22" fmla="*/ 282745 h 2880840"/>
                <a:gd name="connsiteX23" fmla="*/ 3795953 w 4158822"/>
                <a:gd name="connsiteY23" fmla="*/ 342063 h 2880840"/>
                <a:gd name="connsiteX24" fmla="*/ 3742089 w 4158822"/>
                <a:gd name="connsiteY24" fmla="*/ 401380 h 2880840"/>
                <a:gd name="connsiteX25" fmla="*/ 3688226 w 4158822"/>
                <a:gd name="connsiteY25" fmla="*/ 462674 h 2880840"/>
                <a:gd name="connsiteX26" fmla="*/ 3642867 w 4158822"/>
                <a:gd name="connsiteY26" fmla="*/ 520014 h 2880840"/>
                <a:gd name="connsiteX27" fmla="*/ 3608848 w 4158822"/>
                <a:gd name="connsiteY27" fmla="*/ 557582 h 2880840"/>
                <a:gd name="connsiteX28" fmla="*/ 3595675 w 4158822"/>
                <a:gd name="connsiteY28" fmla="*/ 563707 h 2880840"/>
                <a:gd name="connsiteX29" fmla="*/ 3580500 w 4158822"/>
                <a:gd name="connsiteY29" fmla="*/ 583287 h 2880840"/>
                <a:gd name="connsiteX30" fmla="*/ 3503957 w 4158822"/>
                <a:gd name="connsiteY30" fmla="*/ 682149 h 2880840"/>
                <a:gd name="connsiteX31" fmla="*/ 3427414 w 4158822"/>
                <a:gd name="connsiteY31" fmla="*/ 784965 h 2880840"/>
                <a:gd name="connsiteX32" fmla="*/ 3356541 w 4158822"/>
                <a:gd name="connsiteY32" fmla="*/ 891736 h 2880840"/>
                <a:gd name="connsiteX33" fmla="*/ 3285668 w 4158822"/>
                <a:gd name="connsiteY33" fmla="*/ 1002461 h 2880840"/>
                <a:gd name="connsiteX34" fmla="*/ 3237475 w 4158822"/>
                <a:gd name="connsiteY34" fmla="*/ 1087483 h 2880840"/>
                <a:gd name="connsiteX35" fmla="*/ 3234640 w 4158822"/>
                <a:gd name="connsiteY35" fmla="*/ 1087483 h 2880840"/>
                <a:gd name="connsiteX36" fmla="*/ 3217417 w 4158822"/>
                <a:gd name="connsiteY36" fmla="*/ 1113223 h 2880840"/>
                <a:gd name="connsiteX37" fmla="*/ 3166601 w 4158822"/>
                <a:gd name="connsiteY37" fmla="*/ 1204139 h 2880840"/>
                <a:gd name="connsiteX38" fmla="*/ 3109903 w 4158822"/>
                <a:gd name="connsiteY38" fmla="*/ 1306956 h 2880840"/>
                <a:gd name="connsiteX39" fmla="*/ 3058874 w 4158822"/>
                <a:gd name="connsiteY39" fmla="*/ 1411750 h 2880840"/>
                <a:gd name="connsiteX40" fmla="*/ 3016351 w 4158822"/>
                <a:gd name="connsiteY40" fmla="*/ 1504680 h 2880840"/>
                <a:gd name="connsiteX41" fmla="*/ 2976662 w 4158822"/>
                <a:gd name="connsiteY41" fmla="*/ 1595633 h 2880840"/>
                <a:gd name="connsiteX42" fmla="*/ 2952092 w 4158822"/>
                <a:gd name="connsiteY42" fmla="*/ 1656270 h 2880840"/>
                <a:gd name="connsiteX43" fmla="*/ 2953982 w 4158822"/>
                <a:gd name="connsiteY43" fmla="*/ 1650996 h 2880840"/>
                <a:gd name="connsiteX44" fmla="*/ 2953982 w 4158822"/>
                <a:gd name="connsiteY44" fmla="*/ 1650337 h 2880840"/>
                <a:gd name="connsiteX45" fmla="*/ 2956817 w 4158822"/>
                <a:gd name="connsiteY45" fmla="*/ 1643087 h 2880840"/>
                <a:gd name="connsiteX46" fmla="*/ 2953982 w 4158822"/>
                <a:gd name="connsiteY46" fmla="*/ 1643087 h 2880840"/>
                <a:gd name="connsiteX47" fmla="*/ 2953982 w 4158822"/>
                <a:gd name="connsiteY47" fmla="*/ 1650337 h 2880840"/>
                <a:gd name="connsiteX48" fmla="*/ 2950013 w 4158822"/>
                <a:gd name="connsiteY48" fmla="*/ 1660487 h 2880840"/>
                <a:gd name="connsiteX49" fmla="*/ 2946896 w 4158822"/>
                <a:gd name="connsiteY49" fmla="*/ 1664836 h 2880840"/>
                <a:gd name="connsiteX50" fmla="*/ 2949123 w 4158822"/>
                <a:gd name="connsiteY50" fmla="*/ 1662766 h 2880840"/>
                <a:gd name="connsiteX51" fmla="*/ 2950013 w 4158822"/>
                <a:gd name="connsiteY51" fmla="*/ 1660487 h 2880840"/>
                <a:gd name="connsiteX52" fmla="*/ 2950864 w 4158822"/>
                <a:gd name="connsiteY52" fmla="*/ 1659301 h 2880840"/>
                <a:gd name="connsiteX53" fmla="*/ 2949664 w 4158822"/>
                <a:gd name="connsiteY53" fmla="*/ 1662262 h 2880840"/>
                <a:gd name="connsiteX54" fmla="*/ 2951147 w 4158822"/>
                <a:gd name="connsiteY54" fmla="*/ 1660883 h 2880840"/>
                <a:gd name="connsiteX55" fmla="*/ 2956572 w 4158822"/>
                <a:gd name="connsiteY55" fmla="*/ 1655207 h 2880840"/>
                <a:gd name="connsiteX56" fmla="*/ 2880274 w 4158822"/>
                <a:gd name="connsiteY56" fmla="*/ 1862561 h 2880840"/>
                <a:gd name="connsiteX57" fmla="*/ 2843420 w 4158822"/>
                <a:gd name="connsiteY57" fmla="*/ 1973287 h 2880840"/>
                <a:gd name="connsiteX58" fmla="*/ 2815071 w 4158822"/>
                <a:gd name="connsiteY58" fmla="*/ 2082035 h 2880840"/>
                <a:gd name="connsiteX59" fmla="*/ 2789557 w 4158822"/>
                <a:gd name="connsiteY59" fmla="*/ 2188806 h 2880840"/>
                <a:gd name="connsiteX60" fmla="*/ 2766878 w 4158822"/>
                <a:gd name="connsiteY60" fmla="*/ 2293600 h 2880840"/>
                <a:gd name="connsiteX61" fmla="*/ 2781846 w 4158822"/>
                <a:gd name="connsiteY61" fmla="*/ 2218782 h 2880840"/>
                <a:gd name="connsiteX62" fmla="*/ 2783887 w 4158822"/>
                <a:gd name="connsiteY62" fmla="*/ 2214510 h 2880840"/>
                <a:gd name="connsiteX63" fmla="*/ 2783887 w 4158822"/>
                <a:gd name="connsiteY63" fmla="*/ 2208579 h 2880840"/>
                <a:gd name="connsiteX64" fmla="*/ 2781846 w 4158822"/>
                <a:gd name="connsiteY64" fmla="*/ 2218782 h 2880840"/>
                <a:gd name="connsiteX65" fmla="*/ 2781052 w 4158822"/>
                <a:gd name="connsiteY65" fmla="*/ 2220442 h 2880840"/>
                <a:gd name="connsiteX66" fmla="*/ 2774160 w 4158822"/>
                <a:gd name="connsiteY66" fmla="*/ 2228854 h 2880840"/>
                <a:gd name="connsiteX67" fmla="*/ 2761207 w 4158822"/>
                <a:gd name="connsiteY67" fmla="*/ 2293600 h 2880840"/>
                <a:gd name="connsiteX68" fmla="*/ 2741363 w 4158822"/>
                <a:gd name="connsiteY68" fmla="*/ 2416189 h 2880840"/>
                <a:gd name="connsiteX69" fmla="*/ 2727188 w 4158822"/>
                <a:gd name="connsiteY69" fmla="*/ 2532846 h 2880840"/>
                <a:gd name="connsiteX70" fmla="*/ 2721519 w 4158822"/>
                <a:gd name="connsiteY70" fmla="*/ 2647526 h 2880840"/>
                <a:gd name="connsiteX71" fmla="*/ 2721519 w 4158822"/>
                <a:gd name="connsiteY71" fmla="*/ 2756274 h 2880840"/>
                <a:gd name="connsiteX72" fmla="*/ 2721519 w 4158822"/>
                <a:gd name="connsiteY72" fmla="*/ 2774069 h 2880840"/>
                <a:gd name="connsiteX73" fmla="*/ 2718684 w 4158822"/>
                <a:gd name="connsiteY73" fmla="*/ 2785933 h 2880840"/>
                <a:gd name="connsiteX74" fmla="*/ 2710179 w 4158822"/>
                <a:gd name="connsiteY74" fmla="*/ 2795819 h 2880840"/>
                <a:gd name="connsiteX75" fmla="*/ 2693169 w 4158822"/>
                <a:gd name="connsiteY75" fmla="*/ 2805705 h 2880840"/>
                <a:gd name="connsiteX76" fmla="*/ 2670490 w 4158822"/>
                <a:gd name="connsiteY76" fmla="*/ 2815591 h 2880840"/>
                <a:gd name="connsiteX77" fmla="*/ 2644976 w 4158822"/>
                <a:gd name="connsiteY77" fmla="*/ 2825477 h 2880840"/>
                <a:gd name="connsiteX78" fmla="*/ 2610957 w 4158822"/>
                <a:gd name="connsiteY78" fmla="*/ 2833386 h 2880840"/>
                <a:gd name="connsiteX79" fmla="*/ 2574103 w 4158822"/>
                <a:gd name="connsiteY79" fmla="*/ 2841295 h 2880840"/>
                <a:gd name="connsiteX80" fmla="*/ 2531579 w 4158822"/>
                <a:gd name="connsiteY80" fmla="*/ 2849204 h 2880840"/>
                <a:gd name="connsiteX81" fmla="*/ 2486221 w 4158822"/>
                <a:gd name="connsiteY81" fmla="*/ 2857113 h 2880840"/>
                <a:gd name="connsiteX82" fmla="*/ 2438027 w 4158822"/>
                <a:gd name="connsiteY82" fmla="*/ 2863045 h 2880840"/>
                <a:gd name="connsiteX83" fmla="*/ 2327465 w 4158822"/>
                <a:gd name="connsiteY83" fmla="*/ 2872931 h 2880840"/>
                <a:gd name="connsiteX84" fmla="*/ 2205564 w 4158822"/>
                <a:gd name="connsiteY84" fmla="*/ 2878863 h 2880840"/>
                <a:gd name="connsiteX85" fmla="*/ 2075158 w 4158822"/>
                <a:gd name="connsiteY85" fmla="*/ 2880840 h 2880840"/>
                <a:gd name="connsiteX86" fmla="*/ 1944752 w 4158822"/>
                <a:gd name="connsiteY86" fmla="*/ 2878863 h 2880840"/>
                <a:gd name="connsiteX87" fmla="*/ 1822850 w 4158822"/>
                <a:gd name="connsiteY87" fmla="*/ 2872931 h 2880840"/>
                <a:gd name="connsiteX88" fmla="*/ 1712289 w 4158822"/>
                <a:gd name="connsiteY88" fmla="*/ 2863045 h 2880840"/>
                <a:gd name="connsiteX89" fmla="*/ 1664095 w 4158822"/>
                <a:gd name="connsiteY89" fmla="*/ 2857113 h 2880840"/>
                <a:gd name="connsiteX90" fmla="*/ 1615901 w 4158822"/>
                <a:gd name="connsiteY90" fmla="*/ 2849204 h 2880840"/>
                <a:gd name="connsiteX91" fmla="*/ 1576213 w 4158822"/>
                <a:gd name="connsiteY91" fmla="*/ 2841295 h 2880840"/>
                <a:gd name="connsiteX92" fmla="*/ 1539359 w 4158822"/>
                <a:gd name="connsiteY92" fmla="*/ 2833386 h 2880840"/>
                <a:gd name="connsiteX93" fmla="*/ 1505340 w 4158822"/>
                <a:gd name="connsiteY93" fmla="*/ 2825477 h 2880840"/>
                <a:gd name="connsiteX94" fmla="*/ 1479826 w 4158822"/>
                <a:gd name="connsiteY94" fmla="*/ 2815591 h 2880840"/>
                <a:gd name="connsiteX95" fmla="*/ 1457146 w 4158822"/>
                <a:gd name="connsiteY95" fmla="*/ 2805705 h 2880840"/>
                <a:gd name="connsiteX96" fmla="*/ 1440137 w 4158822"/>
                <a:gd name="connsiteY96" fmla="*/ 2795819 h 2880840"/>
                <a:gd name="connsiteX97" fmla="*/ 1431632 w 4158822"/>
                <a:gd name="connsiteY97" fmla="*/ 2785933 h 2880840"/>
                <a:gd name="connsiteX98" fmla="*/ 1428797 w 4158822"/>
                <a:gd name="connsiteY98" fmla="*/ 2774069 h 2880840"/>
                <a:gd name="connsiteX99" fmla="*/ 1428797 w 4158822"/>
                <a:gd name="connsiteY99" fmla="*/ 2756274 h 2880840"/>
                <a:gd name="connsiteX100" fmla="*/ 1428797 w 4158822"/>
                <a:gd name="connsiteY100" fmla="*/ 2647526 h 2880840"/>
                <a:gd name="connsiteX101" fmla="*/ 1423127 w 4158822"/>
                <a:gd name="connsiteY101" fmla="*/ 2532846 h 2880840"/>
                <a:gd name="connsiteX102" fmla="*/ 1408953 w 4158822"/>
                <a:gd name="connsiteY102" fmla="*/ 2416189 h 2880840"/>
                <a:gd name="connsiteX103" fmla="*/ 1389108 w 4158822"/>
                <a:gd name="connsiteY103" fmla="*/ 2293600 h 2880840"/>
                <a:gd name="connsiteX104" fmla="*/ 1376155 w 4158822"/>
                <a:gd name="connsiteY104" fmla="*/ 2228854 h 2880840"/>
                <a:gd name="connsiteX105" fmla="*/ 1369263 w 4158822"/>
                <a:gd name="connsiteY105" fmla="*/ 2220442 h 2880840"/>
                <a:gd name="connsiteX106" fmla="*/ 1366429 w 4158822"/>
                <a:gd name="connsiteY106" fmla="*/ 2214510 h 2880840"/>
                <a:gd name="connsiteX107" fmla="*/ 1366429 w 4158822"/>
                <a:gd name="connsiteY107" fmla="*/ 2208579 h 2880840"/>
                <a:gd name="connsiteX108" fmla="*/ 1365038 w 4158822"/>
                <a:gd name="connsiteY108" fmla="*/ 2208579 h 2880840"/>
                <a:gd name="connsiteX109" fmla="*/ 1360759 w 4158822"/>
                <a:gd name="connsiteY109" fmla="*/ 2188806 h 2880840"/>
                <a:gd name="connsiteX110" fmla="*/ 1335245 w 4158822"/>
                <a:gd name="connsiteY110" fmla="*/ 2082035 h 2880840"/>
                <a:gd name="connsiteX111" fmla="*/ 1304061 w 4158822"/>
                <a:gd name="connsiteY111" fmla="*/ 1973287 h 2880840"/>
                <a:gd name="connsiteX112" fmla="*/ 1270042 w 4158822"/>
                <a:gd name="connsiteY112" fmla="*/ 1862561 h 2880840"/>
                <a:gd name="connsiteX113" fmla="*/ 1173655 w 4158822"/>
                <a:gd name="connsiteY113" fmla="*/ 1595633 h 2880840"/>
                <a:gd name="connsiteX114" fmla="*/ 1133966 w 4158822"/>
                <a:gd name="connsiteY114" fmla="*/ 1504680 h 2880840"/>
                <a:gd name="connsiteX115" fmla="*/ 1091442 w 4158822"/>
                <a:gd name="connsiteY115" fmla="*/ 1411750 h 2880840"/>
                <a:gd name="connsiteX116" fmla="*/ 1040414 w 4158822"/>
                <a:gd name="connsiteY116" fmla="*/ 1306956 h 2880840"/>
                <a:gd name="connsiteX117" fmla="*/ 983715 w 4158822"/>
                <a:gd name="connsiteY117" fmla="*/ 1204139 h 2880840"/>
                <a:gd name="connsiteX118" fmla="*/ 932894 w 4158822"/>
                <a:gd name="connsiteY118" fmla="*/ 1113214 h 2880840"/>
                <a:gd name="connsiteX119" fmla="*/ 915678 w 4158822"/>
                <a:gd name="connsiteY119" fmla="*/ 1087483 h 2880840"/>
                <a:gd name="connsiteX120" fmla="*/ 912843 w 4158822"/>
                <a:gd name="connsiteY120" fmla="*/ 1087483 h 2880840"/>
                <a:gd name="connsiteX121" fmla="*/ 864649 w 4158822"/>
                <a:gd name="connsiteY121" fmla="*/ 1002461 h 2880840"/>
                <a:gd name="connsiteX122" fmla="*/ 793777 w 4158822"/>
                <a:gd name="connsiteY122" fmla="*/ 891736 h 2880840"/>
                <a:gd name="connsiteX123" fmla="*/ 722904 w 4158822"/>
                <a:gd name="connsiteY123" fmla="*/ 784965 h 2880840"/>
                <a:gd name="connsiteX124" fmla="*/ 646361 w 4158822"/>
                <a:gd name="connsiteY124" fmla="*/ 682149 h 2880840"/>
                <a:gd name="connsiteX125" fmla="*/ 569818 w 4158822"/>
                <a:gd name="connsiteY125" fmla="*/ 583287 h 2880840"/>
                <a:gd name="connsiteX126" fmla="*/ 515092 w 4158822"/>
                <a:gd name="connsiteY126" fmla="*/ 512674 h 2880840"/>
                <a:gd name="connsiteX127" fmla="*/ 470596 w 4158822"/>
                <a:gd name="connsiteY127" fmla="*/ 462674 h 2880840"/>
                <a:gd name="connsiteX128" fmla="*/ 416732 w 4158822"/>
                <a:gd name="connsiteY128" fmla="*/ 401379 h 2880840"/>
                <a:gd name="connsiteX129" fmla="*/ 362869 w 4158822"/>
                <a:gd name="connsiteY129" fmla="*/ 342062 h 2880840"/>
                <a:gd name="connsiteX130" fmla="*/ 309006 w 4158822"/>
                <a:gd name="connsiteY130" fmla="*/ 282745 h 2880840"/>
                <a:gd name="connsiteX131" fmla="*/ 252307 w 4158822"/>
                <a:gd name="connsiteY131" fmla="*/ 227382 h 2880840"/>
                <a:gd name="connsiteX132" fmla="*/ 195609 w 4158822"/>
                <a:gd name="connsiteY132" fmla="*/ 172020 h 2880840"/>
                <a:gd name="connsiteX133" fmla="*/ 141746 w 4158822"/>
                <a:gd name="connsiteY133" fmla="*/ 120611 h 2880840"/>
                <a:gd name="connsiteX134" fmla="*/ 85047 w 4158822"/>
                <a:gd name="connsiteY134" fmla="*/ 69203 h 2880840"/>
                <a:gd name="connsiteX135" fmla="*/ 28349 w 4158822"/>
                <a:gd name="connsiteY135" fmla="*/ 21749 h 2880840"/>
                <a:gd name="connsiteX136" fmla="*/ 0 w 4158822"/>
                <a:gd name="connsiteY136" fmla="*/ 0 h 2880840"/>
                <a:gd name="connsiteX137" fmla="*/ 39689 w 4158822"/>
                <a:gd name="connsiteY137" fmla="*/ 15818 h 2880840"/>
                <a:gd name="connsiteX138" fmla="*/ 96387 w 4158822"/>
                <a:gd name="connsiteY138" fmla="*/ 31636 h 2880840"/>
                <a:gd name="connsiteX139" fmla="*/ 164425 w 4158822"/>
                <a:gd name="connsiteY139" fmla="*/ 47453 h 2880840"/>
                <a:gd name="connsiteX140" fmla="*/ 246637 w 4158822"/>
                <a:gd name="connsiteY140" fmla="*/ 61294 h 2880840"/>
                <a:gd name="connsiteX141" fmla="*/ 337355 w 4158822"/>
                <a:gd name="connsiteY141" fmla="*/ 75135 h 2880840"/>
                <a:gd name="connsiteX142" fmla="*/ 439412 w 4158822"/>
                <a:gd name="connsiteY142" fmla="*/ 88976 h 2880840"/>
                <a:gd name="connsiteX143" fmla="*/ 549974 w 4158822"/>
                <a:gd name="connsiteY143" fmla="*/ 100839 h 2880840"/>
                <a:gd name="connsiteX144" fmla="*/ 671875 w 4158822"/>
                <a:gd name="connsiteY144" fmla="*/ 112702 h 2880840"/>
                <a:gd name="connsiteX145" fmla="*/ 802281 w 4158822"/>
                <a:gd name="connsiteY145" fmla="*/ 124566 h 2880840"/>
                <a:gd name="connsiteX146" fmla="*/ 938357 w 4158822"/>
                <a:gd name="connsiteY146" fmla="*/ 132475 h 2880840"/>
                <a:gd name="connsiteX147" fmla="*/ 1082938 w 4158822"/>
                <a:gd name="connsiteY147" fmla="*/ 142361 h 2880840"/>
                <a:gd name="connsiteX148" fmla="*/ 1236024 w 4158822"/>
                <a:gd name="connsiteY148" fmla="*/ 148293 h 2880840"/>
                <a:gd name="connsiteX149" fmla="*/ 1394779 w 4158822"/>
                <a:gd name="connsiteY149" fmla="*/ 154224 h 2880840"/>
                <a:gd name="connsiteX150" fmla="*/ 1559204 w 4158822"/>
                <a:gd name="connsiteY150" fmla="*/ 160156 h 2880840"/>
                <a:gd name="connsiteX151" fmla="*/ 1729299 w 4158822"/>
                <a:gd name="connsiteY151" fmla="*/ 164111 h 2880840"/>
                <a:gd name="connsiteX152" fmla="*/ 1902229 w 4158822"/>
                <a:gd name="connsiteY152" fmla="*/ 166088 h 2880840"/>
                <a:gd name="connsiteX153" fmla="*/ 2080829 w 4158822"/>
                <a:gd name="connsiteY153" fmla="*/ 166088 h 2880840"/>
                <a:gd name="connsiteX154" fmla="*/ 2256593 w 4158822"/>
                <a:gd name="connsiteY154" fmla="*/ 166088 h 2880840"/>
                <a:gd name="connsiteX155" fmla="*/ 2432358 w 4158822"/>
                <a:gd name="connsiteY155" fmla="*/ 164111 h 2880840"/>
                <a:gd name="connsiteX156" fmla="*/ 2599618 w 4158822"/>
                <a:gd name="connsiteY156" fmla="*/ 160156 h 2880840"/>
                <a:gd name="connsiteX157" fmla="*/ 2764043 w 4158822"/>
                <a:gd name="connsiteY157" fmla="*/ 154224 h 2880840"/>
                <a:gd name="connsiteX158" fmla="*/ 2922799 w 4158822"/>
                <a:gd name="connsiteY158" fmla="*/ 148293 h 2880840"/>
                <a:gd name="connsiteX159" fmla="*/ 3075884 w 4158822"/>
                <a:gd name="connsiteY159" fmla="*/ 142361 h 2880840"/>
                <a:gd name="connsiteX160" fmla="*/ 3220465 w 4158822"/>
                <a:gd name="connsiteY160" fmla="*/ 132475 h 2880840"/>
                <a:gd name="connsiteX161" fmla="*/ 3359376 w 4158822"/>
                <a:gd name="connsiteY161" fmla="*/ 124566 h 2880840"/>
                <a:gd name="connsiteX162" fmla="*/ 3486947 w 4158822"/>
                <a:gd name="connsiteY162" fmla="*/ 112702 h 2880840"/>
                <a:gd name="connsiteX163" fmla="*/ 3608848 w 4158822"/>
                <a:gd name="connsiteY163" fmla="*/ 100839 h 2880840"/>
                <a:gd name="connsiteX164" fmla="*/ 3719410 w 4158822"/>
                <a:gd name="connsiteY164" fmla="*/ 88976 h 2880840"/>
                <a:gd name="connsiteX165" fmla="*/ 3821467 w 4158822"/>
                <a:gd name="connsiteY165" fmla="*/ 75135 h 2880840"/>
                <a:gd name="connsiteX166" fmla="*/ 3915019 w 4158822"/>
                <a:gd name="connsiteY166" fmla="*/ 61295 h 2880840"/>
                <a:gd name="connsiteX167" fmla="*/ 3994397 w 4158822"/>
                <a:gd name="connsiteY167" fmla="*/ 47454 h 2880840"/>
                <a:gd name="connsiteX168" fmla="*/ 4062435 w 4158822"/>
                <a:gd name="connsiteY168" fmla="*/ 31636 h 2880840"/>
                <a:gd name="connsiteX169" fmla="*/ 4119133 w 4158822"/>
                <a:gd name="connsiteY169" fmla="*/ 15818 h 2880840"/>
                <a:gd name="connsiteX170" fmla="*/ 4158822 w 4158822"/>
                <a:gd name="connsiteY170" fmla="*/ 0 h 2880840"/>
                <a:gd name="connsiteX0" fmla="*/ 1383438 w 4158822"/>
                <a:gd name="connsiteY0" fmla="*/ 2293600 h 2880840"/>
                <a:gd name="connsiteX1" fmla="*/ 1363594 w 4158822"/>
                <a:gd name="connsiteY1" fmla="*/ 2208579 h 2880840"/>
                <a:gd name="connsiteX2" fmla="*/ 1365038 w 4158822"/>
                <a:gd name="connsiteY2" fmla="*/ 2208579 h 2880840"/>
                <a:gd name="connsiteX3" fmla="*/ 1383438 w 4158822"/>
                <a:gd name="connsiteY3" fmla="*/ 2293600 h 2880840"/>
                <a:gd name="connsiteX4" fmla="*/ 2952092 w 4158822"/>
                <a:gd name="connsiteY4" fmla="*/ 1656270 h 2880840"/>
                <a:gd name="connsiteX5" fmla="*/ 2951148 w 4158822"/>
                <a:gd name="connsiteY5" fmla="*/ 1658905 h 2880840"/>
                <a:gd name="connsiteX6" fmla="*/ 2950864 w 4158822"/>
                <a:gd name="connsiteY6" fmla="*/ 1659301 h 2880840"/>
                <a:gd name="connsiteX7" fmla="*/ 2952092 w 4158822"/>
                <a:gd name="connsiteY7" fmla="*/ 1656270 h 2880840"/>
                <a:gd name="connsiteX8" fmla="*/ 2962487 w 4158822"/>
                <a:gd name="connsiteY8" fmla="*/ 1639133 h 2880840"/>
                <a:gd name="connsiteX9" fmla="*/ 2959652 w 4158822"/>
                <a:gd name="connsiteY9" fmla="*/ 1647042 h 2880840"/>
                <a:gd name="connsiteX10" fmla="*/ 2956817 w 4158822"/>
                <a:gd name="connsiteY10" fmla="*/ 1654951 h 2880840"/>
                <a:gd name="connsiteX11" fmla="*/ 2956572 w 4158822"/>
                <a:gd name="connsiteY11" fmla="*/ 1655207 h 2880840"/>
                <a:gd name="connsiteX12" fmla="*/ 2962487 w 4158822"/>
                <a:gd name="connsiteY12" fmla="*/ 1639133 h 2880840"/>
                <a:gd name="connsiteX13" fmla="*/ 4158822 w 4158822"/>
                <a:gd name="connsiteY13" fmla="*/ 0 h 2880840"/>
                <a:gd name="connsiteX14" fmla="*/ 4133308 w 4158822"/>
                <a:gd name="connsiteY14" fmla="*/ 21750 h 2880840"/>
                <a:gd name="connsiteX15" fmla="*/ 4076609 w 4158822"/>
                <a:gd name="connsiteY15" fmla="*/ 69204 h 2880840"/>
                <a:gd name="connsiteX16" fmla="*/ 4019911 w 4158822"/>
                <a:gd name="connsiteY16" fmla="*/ 120612 h 2880840"/>
                <a:gd name="connsiteX17" fmla="*/ 3963213 w 4158822"/>
                <a:gd name="connsiteY17" fmla="*/ 172020 h 2880840"/>
                <a:gd name="connsiteX18" fmla="*/ 3906515 w 4158822"/>
                <a:gd name="connsiteY18" fmla="*/ 227383 h 2880840"/>
                <a:gd name="connsiteX19" fmla="*/ 3852651 w 4158822"/>
                <a:gd name="connsiteY19" fmla="*/ 282745 h 2880840"/>
                <a:gd name="connsiteX20" fmla="*/ 3795953 w 4158822"/>
                <a:gd name="connsiteY20" fmla="*/ 342063 h 2880840"/>
                <a:gd name="connsiteX21" fmla="*/ 3742089 w 4158822"/>
                <a:gd name="connsiteY21" fmla="*/ 401380 h 2880840"/>
                <a:gd name="connsiteX22" fmla="*/ 3688226 w 4158822"/>
                <a:gd name="connsiteY22" fmla="*/ 462674 h 2880840"/>
                <a:gd name="connsiteX23" fmla="*/ 3642867 w 4158822"/>
                <a:gd name="connsiteY23" fmla="*/ 520014 h 2880840"/>
                <a:gd name="connsiteX24" fmla="*/ 3608848 w 4158822"/>
                <a:gd name="connsiteY24" fmla="*/ 557582 h 2880840"/>
                <a:gd name="connsiteX25" fmla="*/ 3595675 w 4158822"/>
                <a:gd name="connsiteY25" fmla="*/ 563707 h 2880840"/>
                <a:gd name="connsiteX26" fmla="*/ 3580500 w 4158822"/>
                <a:gd name="connsiteY26" fmla="*/ 583287 h 2880840"/>
                <a:gd name="connsiteX27" fmla="*/ 3503957 w 4158822"/>
                <a:gd name="connsiteY27" fmla="*/ 682149 h 2880840"/>
                <a:gd name="connsiteX28" fmla="*/ 3427414 w 4158822"/>
                <a:gd name="connsiteY28" fmla="*/ 784965 h 2880840"/>
                <a:gd name="connsiteX29" fmla="*/ 3356541 w 4158822"/>
                <a:gd name="connsiteY29" fmla="*/ 891736 h 2880840"/>
                <a:gd name="connsiteX30" fmla="*/ 3285668 w 4158822"/>
                <a:gd name="connsiteY30" fmla="*/ 1002461 h 2880840"/>
                <a:gd name="connsiteX31" fmla="*/ 3237475 w 4158822"/>
                <a:gd name="connsiteY31" fmla="*/ 1087483 h 2880840"/>
                <a:gd name="connsiteX32" fmla="*/ 3234640 w 4158822"/>
                <a:gd name="connsiteY32" fmla="*/ 1087483 h 2880840"/>
                <a:gd name="connsiteX33" fmla="*/ 3217417 w 4158822"/>
                <a:gd name="connsiteY33" fmla="*/ 1113223 h 2880840"/>
                <a:gd name="connsiteX34" fmla="*/ 3166601 w 4158822"/>
                <a:gd name="connsiteY34" fmla="*/ 1204139 h 2880840"/>
                <a:gd name="connsiteX35" fmla="*/ 3109903 w 4158822"/>
                <a:gd name="connsiteY35" fmla="*/ 1306956 h 2880840"/>
                <a:gd name="connsiteX36" fmla="*/ 3058874 w 4158822"/>
                <a:gd name="connsiteY36" fmla="*/ 1411750 h 2880840"/>
                <a:gd name="connsiteX37" fmla="*/ 3016351 w 4158822"/>
                <a:gd name="connsiteY37" fmla="*/ 1504680 h 2880840"/>
                <a:gd name="connsiteX38" fmla="*/ 2976662 w 4158822"/>
                <a:gd name="connsiteY38" fmla="*/ 1595633 h 2880840"/>
                <a:gd name="connsiteX39" fmla="*/ 2952092 w 4158822"/>
                <a:gd name="connsiteY39" fmla="*/ 1656270 h 2880840"/>
                <a:gd name="connsiteX40" fmla="*/ 2953982 w 4158822"/>
                <a:gd name="connsiteY40" fmla="*/ 1650996 h 2880840"/>
                <a:gd name="connsiteX41" fmla="*/ 2953982 w 4158822"/>
                <a:gd name="connsiteY41" fmla="*/ 1650337 h 2880840"/>
                <a:gd name="connsiteX42" fmla="*/ 2956817 w 4158822"/>
                <a:gd name="connsiteY42" fmla="*/ 1643087 h 2880840"/>
                <a:gd name="connsiteX43" fmla="*/ 2953982 w 4158822"/>
                <a:gd name="connsiteY43" fmla="*/ 1643087 h 2880840"/>
                <a:gd name="connsiteX44" fmla="*/ 2953982 w 4158822"/>
                <a:gd name="connsiteY44" fmla="*/ 1650337 h 2880840"/>
                <a:gd name="connsiteX45" fmla="*/ 2950013 w 4158822"/>
                <a:gd name="connsiteY45" fmla="*/ 1660487 h 2880840"/>
                <a:gd name="connsiteX46" fmla="*/ 2946896 w 4158822"/>
                <a:gd name="connsiteY46" fmla="*/ 1664836 h 2880840"/>
                <a:gd name="connsiteX47" fmla="*/ 2949123 w 4158822"/>
                <a:gd name="connsiteY47" fmla="*/ 1662766 h 2880840"/>
                <a:gd name="connsiteX48" fmla="*/ 2950013 w 4158822"/>
                <a:gd name="connsiteY48" fmla="*/ 1660487 h 2880840"/>
                <a:gd name="connsiteX49" fmla="*/ 2950864 w 4158822"/>
                <a:gd name="connsiteY49" fmla="*/ 1659301 h 2880840"/>
                <a:gd name="connsiteX50" fmla="*/ 2949664 w 4158822"/>
                <a:gd name="connsiteY50" fmla="*/ 1662262 h 2880840"/>
                <a:gd name="connsiteX51" fmla="*/ 2951147 w 4158822"/>
                <a:gd name="connsiteY51" fmla="*/ 1660883 h 2880840"/>
                <a:gd name="connsiteX52" fmla="*/ 2956572 w 4158822"/>
                <a:gd name="connsiteY52" fmla="*/ 1655207 h 2880840"/>
                <a:gd name="connsiteX53" fmla="*/ 2880274 w 4158822"/>
                <a:gd name="connsiteY53" fmla="*/ 1862561 h 2880840"/>
                <a:gd name="connsiteX54" fmla="*/ 2843420 w 4158822"/>
                <a:gd name="connsiteY54" fmla="*/ 1973287 h 2880840"/>
                <a:gd name="connsiteX55" fmla="*/ 2815071 w 4158822"/>
                <a:gd name="connsiteY55" fmla="*/ 2082035 h 2880840"/>
                <a:gd name="connsiteX56" fmla="*/ 2789557 w 4158822"/>
                <a:gd name="connsiteY56" fmla="*/ 2188806 h 2880840"/>
                <a:gd name="connsiteX57" fmla="*/ 2766878 w 4158822"/>
                <a:gd name="connsiteY57" fmla="*/ 2293600 h 2880840"/>
                <a:gd name="connsiteX58" fmla="*/ 2781846 w 4158822"/>
                <a:gd name="connsiteY58" fmla="*/ 2218782 h 2880840"/>
                <a:gd name="connsiteX59" fmla="*/ 2783887 w 4158822"/>
                <a:gd name="connsiteY59" fmla="*/ 2214510 h 2880840"/>
                <a:gd name="connsiteX60" fmla="*/ 2783887 w 4158822"/>
                <a:gd name="connsiteY60" fmla="*/ 2208579 h 2880840"/>
                <a:gd name="connsiteX61" fmla="*/ 2781846 w 4158822"/>
                <a:gd name="connsiteY61" fmla="*/ 2218782 h 2880840"/>
                <a:gd name="connsiteX62" fmla="*/ 2781052 w 4158822"/>
                <a:gd name="connsiteY62" fmla="*/ 2220442 h 2880840"/>
                <a:gd name="connsiteX63" fmla="*/ 2774160 w 4158822"/>
                <a:gd name="connsiteY63" fmla="*/ 2228854 h 2880840"/>
                <a:gd name="connsiteX64" fmla="*/ 2761207 w 4158822"/>
                <a:gd name="connsiteY64" fmla="*/ 2293600 h 2880840"/>
                <a:gd name="connsiteX65" fmla="*/ 2741363 w 4158822"/>
                <a:gd name="connsiteY65" fmla="*/ 2416189 h 2880840"/>
                <a:gd name="connsiteX66" fmla="*/ 2727188 w 4158822"/>
                <a:gd name="connsiteY66" fmla="*/ 2532846 h 2880840"/>
                <a:gd name="connsiteX67" fmla="*/ 2721519 w 4158822"/>
                <a:gd name="connsiteY67" fmla="*/ 2647526 h 2880840"/>
                <a:gd name="connsiteX68" fmla="*/ 2721519 w 4158822"/>
                <a:gd name="connsiteY68" fmla="*/ 2756274 h 2880840"/>
                <a:gd name="connsiteX69" fmla="*/ 2721519 w 4158822"/>
                <a:gd name="connsiteY69" fmla="*/ 2774069 h 2880840"/>
                <a:gd name="connsiteX70" fmla="*/ 2718684 w 4158822"/>
                <a:gd name="connsiteY70" fmla="*/ 2785933 h 2880840"/>
                <a:gd name="connsiteX71" fmla="*/ 2710179 w 4158822"/>
                <a:gd name="connsiteY71" fmla="*/ 2795819 h 2880840"/>
                <a:gd name="connsiteX72" fmla="*/ 2693169 w 4158822"/>
                <a:gd name="connsiteY72" fmla="*/ 2805705 h 2880840"/>
                <a:gd name="connsiteX73" fmla="*/ 2670490 w 4158822"/>
                <a:gd name="connsiteY73" fmla="*/ 2815591 h 2880840"/>
                <a:gd name="connsiteX74" fmla="*/ 2644976 w 4158822"/>
                <a:gd name="connsiteY74" fmla="*/ 2825477 h 2880840"/>
                <a:gd name="connsiteX75" fmla="*/ 2610957 w 4158822"/>
                <a:gd name="connsiteY75" fmla="*/ 2833386 h 2880840"/>
                <a:gd name="connsiteX76" fmla="*/ 2574103 w 4158822"/>
                <a:gd name="connsiteY76" fmla="*/ 2841295 h 2880840"/>
                <a:gd name="connsiteX77" fmla="*/ 2531579 w 4158822"/>
                <a:gd name="connsiteY77" fmla="*/ 2849204 h 2880840"/>
                <a:gd name="connsiteX78" fmla="*/ 2486221 w 4158822"/>
                <a:gd name="connsiteY78" fmla="*/ 2857113 h 2880840"/>
                <a:gd name="connsiteX79" fmla="*/ 2438027 w 4158822"/>
                <a:gd name="connsiteY79" fmla="*/ 2863045 h 2880840"/>
                <a:gd name="connsiteX80" fmla="*/ 2327465 w 4158822"/>
                <a:gd name="connsiteY80" fmla="*/ 2872931 h 2880840"/>
                <a:gd name="connsiteX81" fmla="*/ 2205564 w 4158822"/>
                <a:gd name="connsiteY81" fmla="*/ 2878863 h 2880840"/>
                <a:gd name="connsiteX82" fmla="*/ 2075158 w 4158822"/>
                <a:gd name="connsiteY82" fmla="*/ 2880840 h 2880840"/>
                <a:gd name="connsiteX83" fmla="*/ 1944752 w 4158822"/>
                <a:gd name="connsiteY83" fmla="*/ 2878863 h 2880840"/>
                <a:gd name="connsiteX84" fmla="*/ 1822850 w 4158822"/>
                <a:gd name="connsiteY84" fmla="*/ 2872931 h 2880840"/>
                <a:gd name="connsiteX85" fmla="*/ 1712289 w 4158822"/>
                <a:gd name="connsiteY85" fmla="*/ 2863045 h 2880840"/>
                <a:gd name="connsiteX86" fmla="*/ 1664095 w 4158822"/>
                <a:gd name="connsiteY86" fmla="*/ 2857113 h 2880840"/>
                <a:gd name="connsiteX87" fmla="*/ 1615901 w 4158822"/>
                <a:gd name="connsiteY87" fmla="*/ 2849204 h 2880840"/>
                <a:gd name="connsiteX88" fmla="*/ 1576213 w 4158822"/>
                <a:gd name="connsiteY88" fmla="*/ 2841295 h 2880840"/>
                <a:gd name="connsiteX89" fmla="*/ 1539359 w 4158822"/>
                <a:gd name="connsiteY89" fmla="*/ 2833386 h 2880840"/>
                <a:gd name="connsiteX90" fmla="*/ 1505340 w 4158822"/>
                <a:gd name="connsiteY90" fmla="*/ 2825477 h 2880840"/>
                <a:gd name="connsiteX91" fmla="*/ 1479826 w 4158822"/>
                <a:gd name="connsiteY91" fmla="*/ 2815591 h 2880840"/>
                <a:gd name="connsiteX92" fmla="*/ 1457146 w 4158822"/>
                <a:gd name="connsiteY92" fmla="*/ 2805705 h 2880840"/>
                <a:gd name="connsiteX93" fmla="*/ 1440137 w 4158822"/>
                <a:gd name="connsiteY93" fmla="*/ 2795819 h 2880840"/>
                <a:gd name="connsiteX94" fmla="*/ 1431632 w 4158822"/>
                <a:gd name="connsiteY94" fmla="*/ 2785933 h 2880840"/>
                <a:gd name="connsiteX95" fmla="*/ 1428797 w 4158822"/>
                <a:gd name="connsiteY95" fmla="*/ 2774069 h 2880840"/>
                <a:gd name="connsiteX96" fmla="*/ 1428797 w 4158822"/>
                <a:gd name="connsiteY96" fmla="*/ 2756274 h 2880840"/>
                <a:gd name="connsiteX97" fmla="*/ 1428797 w 4158822"/>
                <a:gd name="connsiteY97" fmla="*/ 2647526 h 2880840"/>
                <a:gd name="connsiteX98" fmla="*/ 1423127 w 4158822"/>
                <a:gd name="connsiteY98" fmla="*/ 2532846 h 2880840"/>
                <a:gd name="connsiteX99" fmla="*/ 1408953 w 4158822"/>
                <a:gd name="connsiteY99" fmla="*/ 2416189 h 2880840"/>
                <a:gd name="connsiteX100" fmla="*/ 1389108 w 4158822"/>
                <a:gd name="connsiteY100" fmla="*/ 2293600 h 2880840"/>
                <a:gd name="connsiteX101" fmla="*/ 1376155 w 4158822"/>
                <a:gd name="connsiteY101" fmla="*/ 2228854 h 2880840"/>
                <a:gd name="connsiteX102" fmla="*/ 1369263 w 4158822"/>
                <a:gd name="connsiteY102" fmla="*/ 2220442 h 2880840"/>
                <a:gd name="connsiteX103" fmla="*/ 1366429 w 4158822"/>
                <a:gd name="connsiteY103" fmla="*/ 2214510 h 2880840"/>
                <a:gd name="connsiteX104" fmla="*/ 1366429 w 4158822"/>
                <a:gd name="connsiteY104" fmla="*/ 2208579 h 2880840"/>
                <a:gd name="connsiteX105" fmla="*/ 1365038 w 4158822"/>
                <a:gd name="connsiteY105" fmla="*/ 2208579 h 2880840"/>
                <a:gd name="connsiteX106" fmla="*/ 1360759 w 4158822"/>
                <a:gd name="connsiteY106" fmla="*/ 2188806 h 2880840"/>
                <a:gd name="connsiteX107" fmla="*/ 1335245 w 4158822"/>
                <a:gd name="connsiteY107" fmla="*/ 2082035 h 2880840"/>
                <a:gd name="connsiteX108" fmla="*/ 1304061 w 4158822"/>
                <a:gd name="connsiteY108" fmla="*/ 1973287 h 2880840"/>
                <a:gd name="connsiteX109" fmla="*/ 1270042 w 4158822"/>
                <a:gd name="connsiteY109" fmla="*/ 1862561 h 2880840"/>
                <a:gd name="connsiteX110" fmla="*/ 1173655 w 4158822"/>
                <a:gd name="connsiteY110" fmla="*/ 1595633 h 2880840"/>
                <a:gd name="connsiteX111" fmla="*/ 1133966 w 4158822"/>
                <a:gd name="connsiteY111" fmla="*/ 1504680 h 2880840"/>
                <a:gd name="connsiteX112" fmla="*/ 1091442 w 4158822"/>
                <a:gd name="connsiteY112" fmla="*/ 1411750 h 2880840"/>
                <a:gd name="connsiteX113" fmla="*/ 1040414 w 4158822"/>
                <a:gd name="connsiteY113" fmla="*/ 1306956 h 2880840"/>
                <a:gd name="connsiteX114" fmla="*/ 983715 w 4158822"/>
                <a:gd name="connsiteY114" fmla="*/ 1204139 h 2880840"/>
                <a:gd name="connsiteX115" fmla="*/ 932894 w 4158822"/>
                <a:gd name="connsiteY115" fmla="*/ 1113214 h 2880840"/>
                <a:gd name="connsiteX116" fmla="*/ 915678 w 4158822"/>
                <a:gd name="connsiteY116" fmla="*/ 1087483 h 2880840"/>
                <a:gd name="connsiteX117" fmla="*/ 912843 w 4158822"/>
                <a:gd name="connsiteY117" fmla="*/ 1087483 h 2880840"/>
                <a:gd name="connsiteX118" fmla="*/ 864649 w 4158822"/>
                <a:gd name="connsiteY118" fmla="*/ 1002461 h 2880840"/>
                <a:gd name="connsiteX119" fmla="*/ 793777 w 4158822"/>
                <a:gd name="connsiteY119" fmla="*/ 891736 h 2880840"/>
                <a:gd name="connsiteX120" fmla="*/ 722904 w 4158822"/>
                <a:gd name="connsiteY120" fmla="*/ 784965 h 2880840"/>
                <a:gd name="connsiteX121" fmla="*/ 646361 w 4158822"/>
                <a:gd name="connsiteY121" fmla="*/ 682149 h 2880840"/>
                <a:gd name="connsiteX122" fmla="*/ 569818 w 4158822"/>
                <a:gd name="connsiteY122" fmla="*/ 583287 h 2880840"/>
                <a:gd name="connsiteX123" fmla="*/ 515092 w 4158822"/>
                <a:gd name="connsiteY123" fmla="*/ 512674 h 2880840"/>
                <a:gd name="connsiteX124" fmla="*/ 470596 w 4158822"/>
                <a:gd name="connsiteY124" fmla="*/ 462674 h 2880840"/>
                <a:gd name="connsiteX125" fmla="*/ 416732 w 4158822"/>
                <a:gd name="connsiteY125" fmla="*/ 401379 h 2880840"/>
                <a:gd name="connsiteX126" fmla="*/ 362869 w 4158822"/>
                <a:gd name="connsiteY126" fmla="*/ 342062 h 2880840"/>
                <a:gd name="connsiteX127" fmla="*/ 309006 w 4158822"/>
                <a:gd name="connsiteY127" fmla="*/ 282745 h 2880840"/>
                <a:gd name="connsiteX128" fmla="*/ 252307 w 4158822"/>
                <a:gd name="connsiteY128" fmla="*/ 227382 h 2880840"/>
                <a:gd name="connsiteX129" fmla="*/ 195609 w 4158822"/>
                <a:gd name="connsiteY129" fmla="*/ 172020 h 2880840"/>
                <a:gd name="connsiteX130" fmla="*/ 141746 w 4158822"/>
                <a:gd name="connsiteY130" fmla="*/ 120611 h 2880840"/>
                <a:gd name="connsiteX131" fmla="*/ 85047 w 4158822"/>
                <a:gd name="connsiteY131" fmla="*/ 69203 h 2880840"/>
                <a:gd name="connsiteX132" fmla="*/ 28349 w 4158822"/>
                <a:gd name="connsiteY132" fmla="*/ 21749 h 2880840"/>
                <a:gd name="connsiteX133" fmla="*/ 0 w 4158822"/>
                <a:gd name="connsiteY133" fmla="*/ 0 h 2880840"/>
                <a:gd name="connsiteX134" fmla="*/ 39689 w 4158822"/>
                <a:gd name="connsiteY134" fmla="*/ 15818 h 2880840"/>
                <a:gd name="connsiteX135" fmla="*/ 96387 w 4158822"/>
                <a:gd name="connsiteY135" fmla="*/ 31636 h 2880840"/>
                <a:gd name="connsiteX136" fmla="*/ 164425 w 4158822"/>
                <a:gd name="connsiteY136" fmla="*/ 47453 h 2880840"/>
                <a:gd name="connsiteX137" fmla="*/ 246637 w 4158822"/>
                <a:gd name="connsiteY137" fmla="*/ 61294 h 2880840"/>
                <a:gd name="connsiteX138" fmla="*/ 337355 w 4158822"/>
                <a:gd name="connsiteY138" fmla="*/ 75135 h 2880840"/>
                <a:gd name="connsiteX139" fmla="*/ 439412 w 4158822"/>
                <a:gd name="connsiteY139" fmla="*/ 88976 h 2880840"/>
                <a:gd name="connsiteX140" fmla="*/ 549974 w 4158822"/>
                <a:gd name="connsiteY140" fmla="*/ 100839 h 2880840"/>
                <a:gd name="connsiteX141" fmla="*/ 671875 w 4158822"/>
                <a:gd name="connsiteY141" fmla="*/ 112702 h 2880840"/>
                <a:gd name="connsiteX142" fmla="*/ 802281 w 4158822"/>
                <a:gd name="connsiteY142" fmla="*/ 124566 h 2880840"/>
                <a:gd name="connsiteX143" fmla="*/ 938357 w 4158822"/>
                <a:gd name="connsiteY143" fmla="*/ 132475 h 2880840"/>
                <a:gd name="connsiteX144" fmla="*/ 1082938 w 4158822"/>
                <a:gd name="connsiteY144" fmla="*/ 142361 h 2880840"/>
                <a:gd name="connsiteX145" fmla="*/ 1236024 w 4158822"/>
                <a:gd name="connsiteY145" fmla="*/ 148293 h 2880840"/>
                <a:gd name="connsiteX146" fmla="*/ 1394779 w 4158822"/>
                <a:gd name="connsiteY146" fmla="*/ 154224 h 2880840"/>
                <a:gd name="connsiteX147" fmla="*/ 1559204 w 4158822"/>
                <a:gd name="connsiteY147" fmla="*/ 160156 h 2880840"/>
                <a:gd name="connsiteX148" fmla="*/ 1729299 w 4158822"/>
                <a:gd name="connsiteY148" fmla="*/ 164111 h 2880840"/>
                <a:gd name="connsiteX149" fmla="*/ 1902229 w 4158822"/>
                <a:gd name="connsiteY149" fmla="*/ 166088 h 2880840"/>
                <a:gd name="connsiteX150" fmla="*/ 2080829 w 4158822"/>
                <a:gd name="connsiteY150" fmla="*/ 166088 h 2880840"/>
                <a:gd name="connsiteX151" fmla="*/ 2256593 w 4158822"/>
                <a:gd name="connsiteY151" fmla="*/ 166088 h 2880840"/>
                <a:gd name="connsiteX152" fmla="*/ 2432358 w 4158822"/>
                <a:gd name="connsiteY152" fmla="*/ 164111 h 2880840"/>
                <a:gd name="connsiteX153" fmla="*/ 2599618 w 4158822"/>
                <a:gd name="connsiteY153" fmla="*/ 160156 h 2880840"/>
                <a:gd name="connsiteX154" fmla="*/ 2764043 w 4158822"/>
                <a:gd name="connsiteY154" fmla="*/ 154224 h 2880840"/>
                <a:gd name="connsiteX155" fmla="*/ 2922799 w 4158822"/>
                <a:gd name="connsiteY155" fmla="*/ 148293 h 2880840"/>
                <a:gd name="connsiteX156" fmla="*/ 3075884 w 4158822"/>
                <a:gd name="connsiteY156" fmla="*/ 142361 h 2880840"/>
                <a:gd name="connsiteX157" fmla="*/ 3220465 w 4158822"/>
                <a:gd name="connsiteY157" fmla="*/ 132475 h 2880840"/>
                <a:gd name="connsiteX158" fmla="*/ 3359376 w 4158822"/>
                <a:gd name="connsiteY158" fmla="*/ 124566 h 2880840"/>
                <a:gd name="connsiteX159" fmla="*/ 3486947 w 4158822"/>
                <a:gd name="connsiteY159" fmla="*/ 112702 h 2880840"/>
                <a:gd name="connsiteX160" fmla="*/ 3608848 w 4158822"/>
                <a:gd name="connsiteY160" fmla="*/ 100839 h 2880840"/>
                <a:gd name="connsiteX161" fmla="*/ 3719410 w 4158822"/>
                <a:gd name="connsiteY161" fmla="*/ 88976 h 2880840"/>
                <a:gd name="connsiteX162" fmla="*/ 3821467 w 4158822"/>
                <a:gd name="connsiteY162" fmla="*/ 75135 h 2880840"/>
                <a:gd name="connsiteX163" fmla="*/ 3915019 w 4158822"/>
                <a:gd name="connsiteY163" fmla="*/ 61295 h 2880840"/>
                <a:gd name="connsiteX164" fmla="*/ 3994397 w 4158822"/>
                <a:gd name="connsiteY164" fmla="*/ 47454 h 2880840"/>
                <a:gd name="connsiteX165" fmla="*/ 4062435 w 4158822"/>
                <a:gd name="connsiteY165" fmla="*/ 31636 h 2880840"/>
                <a:gd name="connsiteX166" fmla="*/ 4119133 w 4158822"/>
                <a:gd name="connsiteY166" fmla="*/ 15818 h 2880840"/>
                <a:gd name="connsiteX167" fmla="*/ 4158822 w 4158822"/>
                <a:gd name="connsiteY167" fmla="*/ 0 h 2880840"/>
                <a:gd name="connsiteX0" fmla="*/ 1383438 w 4158822"/>
                <a:gd name="connsiteY0" fmla="*/ 2293600 h 2880840"/>
                <a:gd name="connsiteX1" fmla="*/ 1363594 w 4158822"/>
                <a:gd name="connsiteY1" fmla="*/ 2208579 h 2880840"/>
                <a:gd name="connsiteX2" fmla="*/ 1365038 w 4158822"/>
                <a:gd name="connsiteY2" fmla="*/ 2208579 h 2880840"/>
                <a:gd name="connsiteX3" fmla="*/ 1383438 w 4158822"/>
                <a:gd name="connsiteY3" fmla="*/ 2293600 h 2880840"/>
                <a:gd name="connsiteX4" fmla="*/ 2952092 w 4158822"/>
                <a:gd name="connsiteY4" fmla="*/ 1656270 h 2880840"/>
                <a:gd name="connsiteX5" fmla="*/ 2951148 w 4158822"/>
                <a:gd name="connsiteY5" fmla="*/ 1658905 h 2880840"/>
                <a:gd name="connsiteX6" fmla="*/ 2950864 w 4158822"/>
                <a:gd name="connsiteY6" fmla="*/ 1659301 h 2880840"/>
                <a:gd name="connsiteX7" fmla="*/ 2952092 w 4158822"/>
                <a:gd name="connsiteY7" fmla="*/ 1656270 h 2880840"/>
                <a:gd name="connsiteX8" fmla="*/ 2962487 w 4158822"/>
                <a:gd name="connsiteY8" fmla="*/ 1639133 h 2880840"/>
                <a:gd name="connsiteX9" fmla="*/ 2959652 w 4158822"/>
                <a:gd name="connsiteY9" fmla="*/ 1647042 h 2880840"/>
                <a:gd name="connsiteX10" fmla="*/ 2956817 w 4158822"/>
                <a:gd name="connsiteY10" fmla="*/ 1654951 h 2880840"/>
                <a:gd name="connsiteX11" fmla="*/ 2956572 w 4158822"/>
                <a:gd name="connsiteY11" fmla="*/ 1655207 h 2880840"/>
                <a:gd name="connsiteX12" fmla="*/ 2962487 w 4158822"/>
                <a:gd name="connsiteY12" fmla="*/ 1639133 h 2880840"/>
                <a:gd name="connsiteX13" fmla="*/ 4158822 w 4158822"/>
                <a:gd name="connsiteY13" fmla="*/ 0 h 2880840"/>
                <a:gd name="connsiteX14" fmla="*/ 4133308 w 4158822"/>
                <a:gd name="connsiteY14" fmla="*/ 21750 h 2880840"/>
                <a:gd name="connsiteX15" fmla="*/ 4076609 w 4158822"/>
                <a:gd name="connsiteY15" fmla="*/ 69204 h 2880840"/>
                <a:gd name="connsiteX16" fmla="*/ 4019911 w 4158822"/>
                <a:gd name="connsiteY16" fmla="*/ 120612 h 2880840"/>
                <a:gd name="connsiteX17" fmla="*/ 3963213 w 4158822"/>
                <a:gd name="connsiteY17" fmla="*/ 172020 h 2880840"/>
                <a:gd name="connsiteX18" fmla="*/ 3906515 w 4158822"/>
                <a:gd name="connsiteY18" fmla="*/ 227383 h 2880840"/>
                <a:gd name="connsiteX19" fmla="*/ 3852651 w 4158822"/>
                <a:gd name="connsiteY19" fmla="*/ 282745 h 2880840"/>
                <a:gd name="connsiteX20" fmla="*/ 3795953 w 4158822"/>
                <a:gd name="connsiteY20" fmla="*/ 342063 h 2880840"/>
                <a:gd name="connsiteX21" fmla="*/ 3742089 w 4158822"/>
                <a:gd name="connsiteY21" fmla="*/ 401380 h 2880840"/>
                <a:gd name="connsiteX22" fmla="*/ 3688226 w 4158822"/>
                <a:gd name="connsiteY22" fmla="*/ 462674 h 2880840"/>
                <a:gd name="connsiteX23" fmla="*/ 3642867 w 4158822"/>
                <a:gd name="connsiteY23" fmla="*/ 520014 h 2880840"/>
                <a:gd name="connsiteX24" fmla="*/ 3608848 w 4158822"/>
                <a:gd name="connsiteY24" fmla="*/ 557582 h 2880840"/>
                <a:gd name="connsiteX25" fmla="*/ 3595675 w 4158822"/>
                <a:gd name="connsiteY25" fmla="*/ 563707 h 2880840"/>
                <a:gd name="connsiteX26" fmla="*/ 3580500 w 4158822"/>
                <a:gd name="connsiteY26" fmla="*/ 583287 h 2880840"/>
                <a:gd name="connsiteX27" fmla="*/ 3503957 w 4158822"/>
                <a:gd name="connsiteY27" fmla="*/ 682149 h 2880840"/>
                <a:gd name="connsiteX28" fmla="*/ 3427414 w 4158822"/>
                <a:gd name="connsiteY28" fmla="*/ 784965 h 2880840"/>
                <a:gd name="connsiteX29" fmla="*/ 3356541 w 4158822"/>
                <a:gd name="connsiteY29" fmla="*/ 891736 h 2880840"/>
                <a:gd name="connsiteX30" fmla="*/ 3285668 w 4158822"/>
                <a:gd name="connsiteY30" fmla="*/ 1002461 h 2880840"/>
                <a:gd name="connsiteX31" fmla="*/ 3237475 w 4158822"/>
                <a:gd name="connsiteY31" fmla="*/ 1087483 h 2880840"/>
                <a:gd name="connsiteX32" fmla="*/ 3234640 w 4158822"/>
                <a:gd name="connsiteY32" fmla="*/ 1087483 h 2880840"/>
                <a:gd name="connsiteX33" fmla="*/ 3217417 w 4158822"/>
                <a:gd name="connsiteY33" fmla="*/ 1113223 h 2880840"/>
                <a:gd name="connsiteX34" fmla="*/ 3166601 w 4158822"/>
                <a:gd name="connsiteY34" fmla="*/ 1204139 h 2880840"/>
                <a:gd name="connsiteX35" fmla="*/ 3109903 w 4158822"/>
                <a:gd name="connsiteY35" fmla="*/ 1306956 h 2880840"/>
                <a:gd name="connsiteX36" fmla="*/ 3058874 w 4158822"/>
                <a:gd name="connsiteY36" fmla="*/ 1411750 h 2880840"/>
                <a:gd name="connsiteX37" fmla="*/ 3016351 w 4158822"/>
                <a:gd name="connsiteY37" fmla="*/ 1504680 h 2880840"/>
                <a:gd name="connsiteX38" fmla="*/ 2976662 w 4158822"/>
                <a:gd name="connsiteY38" fmla="*/ 1595633 h 2880840"/>
                <a:gd name="connsiteX39" fmla="*/ 2952092 w 4158822"/>
                <a:gd name="connsiteY39" fmla="*/ 1656270 h 2880840"/>
                <a:gd name="connsiteX40" fmla="*/ 2953982 w 4158822"/>
                <a:gd name="connsiteY40" fmla="*/ 1650996 h 2880840"/>
                <a:gd name="connsiteX41" fmla="*/ 2953982 w 4158822"/>
                <a:gd name="connsiteY41" fmla="*/ 1650337 h 2880840"/>
                <a:gd name="connsiteX42" fmla="*/ 2956817 w 4158822"/>
                <a:gd name="connsiteY42" fmla="*/ 1643087 h 2880840"/>
                <a:gd name="connsiteX43" fmla="*/ 2953982 w 4158822"/>
                <a:gd name="connsiteY43" fmla="*/ 1643087 h 2880840"/>
                <a:gd name="connsiteX44" fmla="*/ 2953982 w 4158822"/>
                <a:gd name="connsiteY44" fmla="*/ 1650337 h 2880840"/>
                <a:gd name="connsiteX45" fmla="*/ 2950013 w 4158822"/>
                <a:gd name="connsiteY45" fmla="*/ 1660487 h 2880840"/>
                <a:gd name="connsiteX46" fmla="*/ 2946896 w 4158822"/>
                <a:gd name="connsiteY46" fmla="*/ 1664836 h 2880840"/>
                <a:gd name="connsiteX47" fmla="*/ 2949123 w 4158822"/>
                <a:gd name="connsiteY47" fmla="*/ 1662766 h 2880840"/>
                <a:gd name="connsiteX48" fmla="*/ 2950013 w 4158822"/>
                <a:gd name="connsiteY48" fmla="*/ 1660487 h 2880840"/>
                <a:gd name="connsiteX49" fmla="*/ 2950864 w 4158822"/>
                <a:gd name="connsiteY49" fmla="*/ 1659301 h 2880840"/>
                <a:gd name="connsiteX50" fmla="*/ 2949664 w 4158822"/>
                <a:gd name="connsiteY50" fmla="*/ 1662262 h 2880840"/>
                <a:gd name="connsiteX51" fmla="*/ 2951147 w 4158822"/>
                <a:gd name="connsiteY51" fmla="*/ 1660883 h 2880840"/>
                <a:gd name="connsiteX52" fmla="*/ 2956572 w 4158822"/>
                <a:gd name="connsiteY52" fmla="*/ 1655207 h 2880840"/>
                <a:gd name="connsiteX53" fmla="*/ 2880274 w 4158822"/>
                <a:gd name="connsiteY53" fmla="*/ 1862561 h 2880840"/>
                <a:gd name="connsiteX54" fmla="*/ 2843420 w 4158822"/>
                <a:gd name="connsiteY54" fmla="*/ 1973287 h 2880840"/>
                <a:gd name="connsiteX55" fmla="*/ 2815071 w 4158822"/>
                <a:gd name="connsiteY55" fmla="*/ 2082035 h 2880840"/>
                <a:gd name="connsiteX56" fmla="*/ 2789557 w 4158822"/>
                <a:gd name="connsiteY56" fmla="*/ 2188806 h 2880840"/>
                <a:gd name="connsiteX57" fmla="*/ 2766878 w 4158822"/>
                <a:gd name="connsiteY57" fmla="*/ 2293600 h 2880840"/>
                <a:gd name="connsiteX58" fmla="*/ 2781846 w 4158822"/>
                <a:gd name="connsiteY58" fmla="*/ 2218782 h 2880840"/>
                <a:gd name="connsiteX59" fmla="*/ 2783887 w 4158822"/>
                <a:gd name="connsiteY59" fmla="*/ 2214510 h 2880840"/>
                <a:gd name="connsiteX60" fmla="*/ 2783887 w 4158822"/>
                <a:gd name="connsiteY60" fmla="*/ 2208579 h 2880840"/>
                <a:gd name="connsiteX61" fmla="*/ 2781846 w 4158822"/>
                <a:gd name="connsiteY61" fmla="*/ 2218782 h 2880840"/>
                <a:gd name="connsiteX62" fmla="*/ 2781052 w 4158822"/>
                <a:gd name="connsiteY62" fmla="*/ 2220442 h 2880840"/>
                <a:gd name="connsiteX63" fmla="*/ 2774160 w 4158822"/>
                <a:gd name="connsiteY63" fmla="*/ 2228854 h 2880840"/>
                <a:gd name="connsiteX64" fmla="*/ 2761207 w 4158822"/>
                <a:gd name="connsiteY64" fmla="*/ 2293600 h 2880840"/>
                <a:gd name="connsiteX65" fmla="*/ 2741363 w 4158822"/>
                <a:gd name="connsiteY65" fmla="*/ 2416189 h 2880840"/>
                <a:gd name="connsiteX66" fmla="*/ 2727188 w 4158822"/>
                <a:gd name="connsiteY66" fmla="*/ 2532846 h 2880840"/>
                <a:gd name="connsiteX67" fmla="*/ 2721519 w 4158822"/>
                <a:gd name="connsiteY67" fmla="*/ 2647526 h 2880840"/>
                <a:gd name="connsiteX68" fmla="*/ 2721519 w 4158822"/>
                <a:gd name="connsiteY68" fmla="*/ 2756274 h 2880840"/>
                <a:gd name="connsiteX69" fmla="*/ 2721519 w 4158822"/>
                <a:gd name="connsiteY69" fmla="*/ 2774069 h 2880840"/>
                <a:gd name="connsiteX70" fmla="*/ 2718684 w 4158822"/>
                <a:gd name="connsiteY70" fmla="*/ 2785933 h 2880840"/>
                <a:gd name="connsiteX71" fmla="*/ 2710179 w 4158822"/>
                <a:gd name="connsiteY71" fmla="*/ 2795819 h 2880840"/>
                <a:gd name="connsiteX72" fmla="*/ 2693169 w 4158822"/>
                <a:gd name="connsiteY72" fmla="*/ 2805705 h 2880840"/>
                <a:gd name="connsiteX73" fmla="*/ 2670490 w 4158822"/>
                <a:gd name="connsiteY73" fmla="*/ 2815591 h 2880840"/>
                <a:gd name="connsiteX74" fmla="*/ 2644976 w 4158822"/>
                <a:gd name="connsiteY74" fmla="*/ 2825477 h 2880840"/>
                <a:gd name="connsiteX75" fmla="*/ 2610957 w 4158822"/>
                <a:gd name="connsiteY75" fmla="*/ 2833386 h 2880840"/>
                <a:gd name="connsiteX76" fmla="*/ 2574103 w 4158822"/>
                <a:gd name="connsiteY76" fmla="*/ 2841295 h 2880840"/>
                <a:gd name="connsiteX77" fmla="*/ 2531579 w 4158822"/>
                <a:gd name="connsiteY77" fmla="*/ 2849204 h 2880840"/>
                <a:gd name="connsiteX78" fmla="*/ 2486221 w 4158822"/>
                <a:gd name="connsiteY78" fmla="*/ 2857113 h 2880840"/>
                <a:gd name="connsiteX79" fmla="*/ 2438027 w 4158822"/>
                <a:gd name="connsiteY79" fmla="*/ 2863045 h 2880840"/>
                <a:gd name="connsiteX80" fmla="*/ 2327465 w 4158822"/>
                <a:gd name="connsiteY80" fmla="*/ 2872931 h 2880840"/>
                <a:gd name="connsiteX81" fmla="*/ 2205564 w 4158822"/>
                <a:gd name="connsiteY81" fmla="*/ 2878863 h 2880840"/>
                <a:gd name="connsiteX82" fmla="*/ 2075158 w 4158822"/>
                <a:gd name="connsiteY82" fmla="*/ 2880840 h 2880840"/>
                <a:gd name="connsiteX83" fmla="*/ 1944752 w 4158822"/>
                <a:gd name="connsiteY83" fmla="*/ 2878863 h 2880840"/>
                <a:gd name="connsiteX84" fmla="*/ 1822850 w 4158822"/>
                <a:gd name="connsiteY84" fmla="*/ 2872931 h 2880840"/>
                <a:gd name="connsiteX85" fmla="*/ 1712289 w 4158822"/>
                <a:gd name="connsiteY85" fmla="*/ 2863045 h 2880840"/>
                <a:gd name="connsiteX86" fmla="*/ 1664095 w 4158822"/>
                <a:gd name="connsiteY86" fmla="*/ 2857113 h 2880840"/>
                <a:gd name="connsiteX87" fmla="*/ 1615901 w 4158822"/>
                <a:gd name="connsiteY87" fmla="*/ 2849204 h 2880840"/>
                <a:gd name="connsiteX88" fmla="*/ 1576213 w 4158822"/>
                <a:gd name="connsiteY88" fmla="*/ 2841295 h 2880840"/>
                <a:gd name="connsiteX89" fmla="*/ 1539359 w 4158822"/>
                <a:gd name="connsiteY89" fmla="*/ 2833386 h 2880840"/>
                <a:gd name="connsiteX90" fmla="*/ 1505340 w 4158822"/>
                <a:gd name="connsiteY90" fmla="*/ 2825477 h 2880840"/>
                <a:gd name="connsiteX91" fmla="*/ 1479826 w 4158822"/>
                <a:gd name="connsiteY91" fmla="*/ 2815591 h 2880840"/>
                <a:gd name="connsiteX92" fmla="*/ 1457146 w 4158822"/>
                <a:gd name="connsiteY92" fmla="*/ 2805705 h 2880840"/>
                <a:gd name="connsiteX93" fmla="*/ 1440137 w 4158822"/>
                <a:gd name="connsiteY93" fmla="*/ 2795819 h 2880840"/>
                <a:gd name="connsiteX94" fmla="*/ 1431632 w 4158822"/>
                <a:gd name="connsiteY94" fmla="*/ 2785933 h 2880840"/>
                <a:gd name="connsiteX95" fmla="*/ 1428797 w 4158822"/>
                <a:gd name="connsiteY95" fmla="*/ 2774069 h 2880840"/>
                <a:gd name="connsiteX96" fmla="*/ 1428797 w 4158822"/>
                <a:gd name="connsiteY96" fmla="*/ 2756274 h 2880840"/>
                <a:gd name="connsiteX97" fmla="*/ 1428797 w 4158822"/>
                <a:gd name="connsiteY97" fmla="*/ 2647526 h 2880840"/>
                <a:gd name="connsiteX98" fmla="*/ 1423127 w 4158822"/>
                <a:gd name="connsiteY98" fmla="*/ 2532846 h 2880840"/>
                <a:gd name="connsiteX99" fmla="*/ 1408953 w 4158822"/>
                <a:gd name="connsiteY99" fmla="*/ 2416189 h 2880840"/>
                <a:gd name="connsiteX100" fmla="*/ 1376155 w 4158822"/>
                <a:gd name="connsiteY100" fmla="*/ 2228854 h 2880840"/>
                <a:gd name="connsiteX101" fmla="*/ 1369263 w 4158822"/>
                <a:gd name="connsiteY101" fmla="*/ 2220442 h 2880840"/>
                <a:gd name="connsiteX102" fmla="*/ 1366429 w 4158822"/>
                <a:gd name="connsiteY102" fmla="*/ 2214510 h 2880840"/>
                <a:gd name="connsiteX103" fmla="*/ 1366429 w 4158822"/>
                <a:gd name="connsiteY103" fmla="*/ 2208579 h 2880840"/>
                <a:gd name="connsiteX104" fmla="*/ 1365038 w 4158822"/>
                <a:gd name="connsiteY104" fmla="*/ 2208579 h 2880840"/>
                <a:gd name="connsiteX105" fmla="*/ 1360759 w 4158822"/>
                <a:gd name="connsiteY105" fmla="*/ 2188806 h 2880840"/>
                <a:gd name="connsiteX106" fmla="*/ 1335245 w 4158822"/>
                <a:gd name="connsiteY106" fmla="*/ 2082035 h 2880840"/>
                <a:gd name="connsiteX107" fmla="*/ 1304061 w 4158822"/>
                <a:gd name="connsiteY107" fmla="*/ 1973287 h 2880840"/>
                <a:gd name="connsiteX108" fmla="*/ 1270042 w 4158822"/>
                <a:gd name="connsiteY108" fmla="*/ 1862561 h 2880840"/>
                <a:gd name="connsiteX109" fmla="*/ 1173655 w 4158822"/>
                <a:gd name="connsiteY109" fmla="*/ 1595633 h 2880840"/>
                <a:gd name="connsiteX110" fmla="*/ 1133966 w 4158822"/>
                <a:gd name="connsiteY110" fmla="*/ 1504680 h 2880840"/>
                <a:gd name="connsiteX111" fmla="*/ 1091442 w 4158822"/>
                <a:gd name="connsiteY111" fmla="*/ 1411750 h 2880840"/>
                <a:gd name="connsiteX112" fmla="*/ 1040414 w 4158822"/>
                <a:gd name="connsiteY112" fmla="*/ 1306956 h 2880840"/>
                <a:gd name="connsiteX113" fmla="*/ 983715 w 4158822"/>
                <a:gd name="connsiteY113" fmla="*/ 1204139 h 2880840"/>
                <a:gd name="connsiteX114" fmla="*/ 932894 w 4158822"/>
                <a:gd name="connsiteY114" fmla="*/ 1113214 h 2880840"/>
                <a:gd name="connsiteX115" fmla="*/ 915678 w 4158822"/>
                <a:gd name="connsiteY115" fmla="*/ 1087483 h 2880840"/>
                <a:gd name="connsiteX116" fmla="*/ 912843 w 4158822"/>
                <a:gd name="connsiteY116" fmla="*/ 1087483 h 2880840"/>
                <a:gd name="connsiteX117" fmla="*/ 864649 w 4158822"/>
                <a:gd name="connsiteY117" fmla="*/ 1002461 h 2880840"/>
                <a:gd name="connsiteX118" fmla="*/ 793777 w 4158822"/>
                <a:gd name="connsiteY118" fmla="*/ 891736 h 2880840"/>
                <a:gd name="connsiteX119" fmla="*/ 722904 w 4158822"/>
                <a:gd name="connsiteY119" fmla="*/ 784965 h 2880840"/>
                <a:gd name="connsiteX120" fmla="*/ 646361 w 4158822"/>
                <a:gd name="connsiteY120" fmla="*/ 682149 h 2880840"/>
                <a:gd name="connsiteX121" fmla="*/ 569818 w 4158822"/>
                <a:gd name="connsiteY121" fmla="*/ 583287 h 2880840"/>
                <a:gd name="connsiteX122" fmla="*/ 515092 w 4158822"/>
                <a:gd name="connsiteY122" fmla="*/ 512674 h 2880840"/>
                <a:gd name="connsiteX123" fmla="*/ 470596 w 4158822"/>
                <a:gd name="connsiteY123" fmla="*/ 462674 h 2880840"/>
                <a:gd name="connsiteX124" fmla="*/ 416732 w 4158822"/>
                <a:gd name="connsiteY124" fmla="*/ 401379 h 2880840"/>
                <a:gd name="connsiteX125" fmla="*/ 362869 w 4158822"/>
                <a:gd name="connsiteY125" fmla="*/ 342062 h 2880840"/>
                <a:gd name="connsiteX126" fmla="*/ 309006 w 4158822"/>
                <a:gd name="connsiteY126" fmla="*/ 282745 h 2880840"/>
                <a:gd name="connsiteX127" fmla="*/ 252307 w 4158822"/>
                <a:gd name="connsiteY127" fmla="*/ 227382 h 2880840"/>
                <a:gd name="connsiteX128" fmla="*/ 195609 w 4158822"/>
                <a:gd name="connsiteY128" fmla="*/ 172020 h 2880840"/>
                <a:gd name="connsiteX129" fmla="*/ 141746 w 4158822"/>
                <a:gd name="connsiteY129" fmla="*/ 120611 h 2880840"/>
                <a:gd name="connsiteX130" fmla="*/ 85047 w 4158822"/>
                <a:gd name="connsiteY130" fmla="*/ 69203 h 2880840"/>
                <a:gd name="connsiteX131" fmla="*/ 28349 w 4158822"/>
                <a:gd name="connsiteY131" fmla="*/ 21749 h 2880840"/>
                <a:gd name="connsiteX132" fmla="*/ 0 w 4158822"/>
                <a:gd name="connsiteY132" fmla="*/ 0 h 2880840"/>
                <a:gd name="connsiteX133" fmla="*/ 39689 w 4158822"/>
                <a:gd name="connsiteY133" fmla="*/ 15818 h 2880840"/>
                <a:gd name="connsiteX134" fmla="*/ 96387 w 4158822"/>
                <a:gd name="connsiteY134" fmla="*/ 31636 h 2880840"/>
                <a:gd name="connsiteX135" fmla="*/ 164425 w 4158822"/>
                <a:gd name="connsiteY135" fmla="*/ 47453 h 2880840"/>
                <a:gd name="connsiteX136" fmla="*/ 246637 w 4158822"/>
                <a:gd name="connsiteY136" fmla="*/ 61294 h 2880840"/>
                <a:gd name="connsiteX137" fmla="*/ 337355 w 4158822"/>
                <a:gd name="connsiteY137" fmla="*/ 75135 h 2880840"/>
                <a:gd name="connsiteX138" fmla="*/ 439412 w 4158822"/>
                <a:gd name="connsiteY138" fmla="*/ 88976 h 2880840"/>
                <a:gd name="connsiteX139" fmla="*/ 549974 w 4158822"/>
                <a:gd name="connsiteY139" fmla="*/ 100839 h 2880840"/>
                <a:gd name="connsiteX140" fmla="*/ 671875 w 4158822"/>
                <a:gd name="connsiteY140" fmla="*/ 112702 h 2880840"/>
                <a:gd name="connsiteX141" fmla="*/ 802281 w 4158822"/>
                <a:gd name="connsiteY141" fmla="*/ 124566 h 2880840"/>
                <a:gd name="connsiteX142" fmla="*/ 938357 w 4158822"/>
                <a:gd name="connsiteY142" fmla="*/ 132475 h 2880840"/>
                <a:gd name="connsiteX143" fmla="*/ 1082938 w 4158822"/>
                <a:gd name="connsiteY143" fmla="*/ 142361 h 2880840"/>
                <a:gd name="connsiteX144" fmla="*/ 1236024 w 4158822"/>
                <a:gd name="connsiteY144" fmla="*/ 148293 h 2880840"/>
                <a:gd name="connsiteX145" fmla="*/ 1394779 w 4158822"/>
                <a:gd name="connsiteY145" fmla="*/ 154224 h 2880840"/>
                <a:gd name="connsiteX146" fmla="*/ 1559204 w 4158822"/>
                <a:gd name="connsiteY146" fmla="*/ 160156 h 2880840"/>
                <a:gd name="connsiteX147" fmla="*/ 1729299 w 4158822"/>
                <a:gd name="connsiteY147" fmla="*/ 164111 h 2880840"/>
                <a:gd name="connsiteX148" fmla="*/ 1902229 w 4158822"/>
                <a:gd name="connsiteY148" fmla="*/ 166088 h 2880840"/>
                <a:gd name="connsiteX149" fmla="*/ 2080829 w 4158822"/>
                <a:gd name="connsiteY149" fmla="*/ 166088 h 2880840"/>
                <a:gd name="connsiteX150" fmla="*/ 2256593 w 4158822"/>
                <a:gd name="connsiteY150" fmla="*/ 166088 h 2880840"/>
                <a:gd name="connsiteX151" fmla="*/ 2432358 w 4158822"/>
                <a:gd name="connsiteY151" fmla="*/ 164111 h 2880840"/>
                <a:gd name="connsiteX152" fmla="*/ 2599618 w 4158822"/>
                <a:gd name="connsiteY152" fmla="*/ 160156 h 2880840"/>
                <a:gd name="connsiteX153" fmla="*/ 2764043 w 4158822"/>
                <a:gd name="connsiteY153" fmla="*/ 154224 h 2880840"/>
                <a:gd name="connsiteX154" fmla="*/ 2922799 w 4158822"/>
                <a:gd name="connsiteY154" fmla="*/ 148293 h 2880840"/>
                <a:gd name="connsiteX155" fmla="*/ 3075884 w 4158822"/>
                <a:gd name="connsiteY155" fmla="*/ 142361 h 2880840"/>
                <a:gd name="connsiteX156" fmla="*/ 3220465 w 4158822"/>
                <a:gd name="connsiteY156" fmla="*/ 132475 h 2880840"/>
                <a:gd name="connsiteX157" fmla="*/ 3359376 w 4158822"/>
                <a:gd name="connsiteY157" fmla="*/ 124566 h 2880840"/>
                <a:gd name="connsiteX158" fmla="*/ 3486947 w 4158822"/>
                <a:gd name="connsiteY158" fmla="*/ 112702 h 2880840"/>
                <a:gd name="connsiteX159" fmla="*/ 3608848 w 4158822"/>
                <a:gd name="connsiteY159" fmla="*/ 100839 h 2880840"/>
                <a:gd name="connsiteX160" fmla="*/ 3719410 w 4158822"/>
                <a:gd name="connsiteY160" fmla="*/ 88976 h 2880840"/>
                <a:gd name="connsiteX161" fmla="*/ 3821467 w 4158822"/>
                <a:gd name="connsiteY161" fmla="*/ 75135 h 2880840"/>
                <a:gd name="connsiteX162" fmla="*/ 3915019 w 4158822"/>
                <a:gd name="connsiteY162" fmla="*/ 61295 h 2880840"/>
                <a:gd name="connsiteX163" fmla="*/ 3994397 w 4158822"/>
                <a:gd name="connsiteY163" fmla="*/ 47454 h 2880840"/>
                <a:gd name="connsiteX164" fmla="*/ 4062435 w 4158822"/>
                <a:gd name="connsiteY164" fmla="*/ 31636 h 2880840"/>
                <a:gd name="connsiteX165" fmla="*/ 4119133 w 4158822"/>
                <a:gd name="connsiteY165" fmla="*/ 15818 h 2880840"/>
                <a:gd name="connsiteX166" fmla="*/ 4158822 w 4158822"/>
                <a:gd name="connsiteY166" fmla="*/ 0 h 2880840"/>
                <a:gd name="connsiteX0" fmla="*/ 1365038 w 4158822"/>
                <a:gd name="connsiteY0" fmla="*/ 2208579 h 2880840"/>
                <a:gd name="connsiteX1" fmla="*/ 1363594 w 4158822"/>
                <a:gd name="connsiteY1" fmla="*/ 2208579 h 2880840"/>
                <a:gd name="connsiteX2" fmla="*/ 1365038 w 4158822"/>
                <a:gd name="connsiteY2" fmla="*/ 2208579 h 2880840"/>
                <a:gd name="connsiteX3" fmla="*/ 2952092 w 4158822"/>
                <a:gd name="connsiteY3" fmla="*/ 1656270 h 2880840"/>
                <a:gd name="connsiteX4" fmla="*/ 2951148 w 4158822"/>
                <a:gd name="connsiteY4" fmla="*/ 1658905 h 2880840"/>
                <a:gd name="connsiteX5" fmla="*/ 2950864 w 4158822"/>
                <a:gd name="connsiteY5" fmla="*/ 1659301 h 2880840"/>
                <a:gd name="connsiteX6" fmla="*/ 2952092 w 4158822"/>
                <a:gd name="connsiteY6" fmla="*/ 1656270 h 2880840"/>
                <a:gd name="connsiteX7" fmla="*/ 2962487 w 4158822"/>
                <a:gd name="connsiteY7" fmla="*/ 1639133 h 2880840"/>
                <a:gd name="connsiteX8" fmla="*/ 2959652 w 4158822"/>
                <a:gd name="connsiteY8" fmla="*/ 1647042 h 2880840"/>
                <a:gd name="connsiteX9" fmla="*/ 2956817 w 4158822"/>
                <a:gd name="connsiteY9" fmla="*/ 1654951 h 2880840"/>
                <a:gd name="connsiteX10" fmla="*/ 2956572 w 4158822"/>
                <a:gd name="connsiteY10" fmla="*/ 1655207 h 2880840"/>
                <a:gd name="connsiteX11" fmla="*/ 2962487 w 4158822"/>
                <a:gd name="connsiteY11" fmla="*/ 1639133 h 2880840"/>
                <a:gd name="connsiteX12" fmla="*/ 4158822 w 4158822"/>
                <a:gd name="connsiteY12" fmla="*/ 0 h 2880840"/>
                <a:gd name="connsiteX13" fmla="*/ 4133308 w 4158822"/>
                <a:gd name="connsiteY13" fmla="*/ 21750 h 2880840"/>
                <a:gd name="connsiteX14" fmla="*/ 4076609 w 4158822"/>
                <a:gd name="connsiteY14" fmla="*/ 69204 h 2880840"/>
                <a:gd name="connsiteX15" fmla="*/ 4019911 w 4158822"/>
                <a:gd name="connsiteY15" fmla="*/ 120612 h 2880840"/>
                <a:gd name="connsiteX16" fmla="*/ 3963213 w 4158822"/>
                <a:gd name="connsiteY16" fmla="*/ 172020 h 2880840"/>
                <a:gd name="connsiteX17" fmla="*/ 3906515 w 4158822"/>
                <a:gd name="connsiteY17" fmla="*/ 227383 h 2880840"/>
                <a:gd name="connsiteX18" fmla="*/ 3852651 w 4158822"/>
                <a:gd name="connsiteY18" fmla="*/ 282745 h 2880840"/>
                <a:gd name="connsiteX19" fmla="*/ 3795953 w 4158822"/>
                <a:gd name="connsiteY19" fmla="*/ 342063 h 2880840"/>
                <a:gd name="connsiteX20" fmla="*/ 3742089 w 4158822"/>
                <a:gd name="connsiteY20" fmla="*/ 401380 h 2880840"/>
                <a:gd name="connsiteX21" fmla="*/ 3688226 w 4158822"/>
                <a:gd name="connsiteY21" fmla="*/ 462674 h 2880840"/>
                <a:gd name="connsiteX22" fmla="*/ 3642867 w 4158822"/>
                <a:gd name="connsiteY22" fmla="*/ 520014 h 2880840"/>
                <a:gd name="connsiteX23" fmla="*/ 3608848 w 4158822"/>
                <a:gd name="connsiteY23" fmla="*/ 557582 h 2880840"/>
                <a:gd name="connsiteX24" fmla="*/ 3595675 w 4158822"/>
                <a:gd name="connsiteY24" fmla="*/ 563707 h 2880840"/>
                <a:gd name="connsiteX25" fmla="*/ 3580500 w 4158822"/>
                <a:gd name="connsiteY25" fmla="*/ 583287 h 2880840"/>
                <a:gd name="connsiteX26" fmla="*/ 3503957 w 4158822"/>
                <a:gd name="connsiteY26" fmla="*/ 682149 h 2880840"/>
                <a:gd name="connsiteX27" fmla="*/ 3427414 w 4158822"/>
                <a:gd name="connsiteY27" fmla="*/ 784965 h 2880840"/>
                <a:gd name="connsiteX28" fmla="*/ 3356541 w 4158822"/>
                <a:gd name="connsiteY28" fmla="*/ 891736 h 2880840"/>
                <a:gd name="connsiteX29" fmla="*/ 3285668 w 4158822"/>
                <a:gd name="connsiteY29" fmla="*/ 1002461 h 2880840"/>
                <a:gd name="connsiteX30" fmla="*/ 3237475 w 4158822"/>
                <a:gd name="connsiteY30" fmla="*/ 1087483 h 2880840"/>
                <a:gd name="connsiteX31" fmla="*/ 3234640 w 4158822"/>
                <a:gd name="connsiteY31" fmla="*/ 1087483 h 2880840"/>
                <a:gd name="connsiteX32" fmla="*/ 3217417 w 4158822"/>
                <a:gd name="connsiteY32" fmla="*/ 1113223 h 2880840"/>
                <a:gd name="connsiteX33" fmla="*/ 3166601 w 4158822"/>
                <a:gd name="connsiteY33" fmla="*/ 1204139 h 2880840"/>
                <a:gd name="connsiteX34" fmla="*/ 3109903 w 4158822"/>
                <a:gd name="connsiteY34" fmla="*/ 1306956 h 2880840"/>
                <a:gd name="connsiteX35" fmla="*/ 3058874 w 4158822"/>
                <a:gd name="connsiteY35" fmla="*/ 1411750 h 2880840"/>
                <a:gd name="connsiteX36" fmla="*/ 3016351 w 4158822"/>
                <a:gd name="connsiteY36" fmla="*/ 1504680 h 2880840"/>
                <a:gd name="connsiteX37" fmla="*/ 2976662 w 4158822"/>
                <a:gd name="connsiteY37" fmla="*/ 1595633 h 2880840"/>
                <a:gd name="connsiteX38" fmla="*/ 2952092 w 4158822"/>
                <a:gd name="connsiteY38" fmla="*/ 1656270 h 2880840"/>
                <a:gd name="connsiteX39" fmla="*/ 2953982 w 4158822"/>
                <a:gd name="connsiteY39" fmla="*/ 1650996 h 2880840"/>
                <a:gd name="connsiteX40" fmla="*/ 2953982 w 4158822"/>
                <a:gd name="connsiteY40" fmla="*/ 1650337 h 2880840"/>
                <a:gd name="connsiteX41" fmla="*/ 2956817 w 4158822"/>
                <a:gd name="connsiteY41" fmla="*/ 1643087 h 2880840"/>
                <a:gd name="connsiteX42" fmla="*/ 2953982 w 4158822"/>
                <a:gd name="connsiteY42" fmla="*/ 1643087 h 2880840"/>
                <a:gd name="connsiteX43" fmla="*/ 2953982 w 4158822"/>
                <a:gd name="connsiteY43" fmla="*/ 1650337 h 2880840"/>
                <a:gd name="connsiteX44" fmla="*/ 2950013 w 4158822"/>
                <a:gd name="connsiteY44" fmla="*/ 1660487 h 2880840"/>
                <a:gd name="connsiteX45" fmla="*/ 2946896 w 4158822"/>
                <a:gd name="connsiteY45" fmla="*/ 1664836 h 2880840"/>
                <a:gd name="connsiteX46" fmla="*/ 2949123 w 4158822"/>
                <a:gd name="connsiteY46" fmla="*/ 1662766 h 2880840"/>
                <a:gd name="connsiteX47" fmla="*/ 2950013 w 4158822"/>
                <a:gd name="connsiteY47" fmla="*/ 1660487 h 2880840"/>
                <a:gd name="connsiteX48" fmla="*/ 2950864 w 4158822"/>
                <a:gd name="connsiteY48" fmla="*/ 1659301 h 2880840"/>
                <a:gd name="connsiteX49" fmla="*/ 2949664 w 4158822"/>
                <a:gd name="connsiteY49" fmla="*/ 1662262 h 2880840"/>
                <a:gd name="connsiteX50" fmla="*/ 2951147 w 4158822"/>
                <a:gd name="connsiteY50" fmla="*/ 1660883 h 2880840"/>
                <a:gd name="connsiteX51" fmla="*/ 2956572 w 4158822"/>
                <a:gd name="connsiteY51" fmla="*/ 1655207 h 2880840"/>
                <a:gd name="connsiteX52" fmla="*/ 2880274 w 4158822"/>
                <a:gd name="connsiteY52" fmla="*/ 1862561 h 2880840"/>
                <a:gd name="connsiteX53" fmla="*/ 2843420 w 4158822"/>
                <a:gd name="connsiteY53" fmla="*/ 1973287 h 2880840"/>
                <a:gd name="connsiteX54" fmla="*/ 2815071 w 4158822"/>
                <a:gd name="connsiteY54" fmla="*/ 2082035 h 2880840"/>
                <a:gd name="connsiteX55" fmla="*/ 2789557 w 4158822"/>
                <a:gd name="connsiteY55" fmla="*/ 2188806 h 2880840"/>
                <a:gd name="connsiteX56" fmla="*/ 2766878 w 4158822"/>
                <a:gd name="connsiteY56" fmla="*/ 2293600 h 2880840"/>
                <a:gd name="connsiteX57" fmla="*/ 2781846 w 4158822"/>
                <a:gd name="connsiteY57" fmla="*/ 2218782 h 2880840"/>
                <a:gd name="connsiteX58" fmla="*/ 2783887 w 4158822"/>
                <a:gd name="connsiteY58" fmla="*/ 2214510 h 2880840"/>
                <a:gd name="connsiteX59" fmla="*/ 2783887 w 4158822"/>
                <a:gd name="connsiteY59" fmla="*/ 2208579 h 2880840"/>
                <a:gd name="connsiteX60" fmla="*/ 2781846 w 4158822"/>
                <a:gd name="connsiteY60" fmla="*/ 2218782 h 2880840"/>
                <a:gd name="connsiteX61" fmla="*/ 2781052 w 4158822"/>
                <a:gd name="connsiteY61" fmla="*/ 2220442 h 2880840"/>
                <a:gd name="connsiteX62" fmla="*/ 2774160 w 4158822"/>
                <a:gd name="connsiteY62" fmla="*/ 2228854 h 2880840"/>
                <a:gd name="connsiteX63" fmla="*/ 2761207 w 4158822"/>
                <a:gd name="connsiteY63" fmla="*/ 2293600 h 2880840"/>
                <a:gd name="connsiteX64" fmla="*/ 2741363 w 4158822"/>
                <a:gd name="connsiteY64" fmla="*/ 2416189 h 2880840"/>
                <a:gd name="connsiteX65" fmla="*/ 2727188 w 4158822"/>
                <a:gd name="connsiteY65" fmla="*/ 2532846 h 2880840"/>
                <a:gd name="connsiteX66" fmla="*/ 2721519 w 4158822"/>
                <a:gd name="connsiteY66" fmla="*/ 2647526 h 2880840"/>
                <a:gd name="connsiteX67" fmla="*/ 2721519 w 4158822"/>
                <a:gd name="connsiteY67" fmla="*/ 2756274 h 2880840"/>
                <a:gd name="connsiteX68" fmla="*/ 2721519 w 4158822"/>
                <a:gd name="connsiteY68" fmla="*/ 2774069 h 2880840"/>
                <a:gd name="connsiteX69" fmla="*/ 2718684 w 4158822"/>
                <a:gd name="connsiteY69" fmla="*/ 2785933 h 2880840"/>
                <a:gd name="connsiteX70" fmla="*/ 2710179 w 4158822"/>
                <a:gd name="connsiteY70" fmla="*/ 2795819 h 2880840"/>
                <a:gd name="connsiteX71" fmla="*/ 2693169 w 4158822"/>
                <a:gd name="connsiteY71" fmla="*/ 2805705 h 2880840"/>
                <a:gd name="connsiteX72" fmla="*/ 2670490 w 4158822"/>
                <a:gd name="connsiteY72" fmla="*/ 2815591 h 2880840"/>
                <a:gd name="connsiteX73" fmla="*/ 2644976 w 4158822"/>
                <a:gd name="connsiteY73" fmla="*/ 2825477 h 2880840"/>
                <a:gd name="connsiteX74" fmla="*/ 2610957 w 4158822"/>
                <a:gd name="connsiteY74" fmla="*/ 2833386 h 2880840"/>
                <a:gd name="connsiteX75" fmla="*/ 2574103 w 4158822"/>
                <a:gd name="connsiteY75" fmla="*/ 2841295 h 2880840"/>
                <a:gd name="connsiteX76" fmla="*/ 2531579 w 4158822"/>
                <a:gd name="connsiteY76" fmla="*/ 2849204 h 2880840"/>
                <a:gd name="connsiteX77" fmla="*/ 2486221 w 4158822"/>
                <a:gd name="connsiteY77" fmla="*/ 2857113 h 2880840"/>
                <a:gd name="connsiteX78" fmla="*/ 2438027 w 4158822"/>
                <a:gd name="connsiteY78" fmla="*/ 2863045 h 2880840"/>
                <a:gd name="connsiteX79" fmla="*/ 2327465 w 4158822"/>
                <a:gd name="connsiteY79" fmla="*/ 2872931 h 2880840"/>
                <a:gd name="connsiteX80" fmla="*/ 2205564 w 4158822"/>
                <a:gd name="connsiteY80" fmla="*/ 2878863 h 2880840"/>
                <a:gd name="connsiteX81" fmla="*/ 2075158 w 4158822"/>
                <a:gd name="connsiteY81" fmla="*/ 2880840 h 2880840"/>
                <a:gd name="connsiteX82" fmla="*/ 1944752 w 4158822"/>
                <a:gd name="connsiteY82" fmla="*/ 2878863 h 2880840"/>
                <a:gd name="connsiteX83" fmla="*/ 1822850 w 4158822"/>
                <a:gd name="connsiteY83" fmla="*/ 2872931 h 2880840"/>
                <a:gd name="connsiteX84" fmla="*/ 1712289 w 4158822"/>
                <a:gd name="connsiteY84" fmla="*/ 2863045 h 2880840"/>
                <a:gd name="connsiteX85" fmla="*/ 1664095 w 4158822"/>
                <a:gd name="connsiteY85" fmla="*/ 2857113 h 2880840"/>
                <a:gd name="connsiteX86" fmla="*/ 1615901 w 4158822"/>
                <a:gd name="connsiteY86" fmla="*/ 2849204 h 2880840"/>
                <a:gd name="connsiteX87" fmla="*/ 1576213 w 4158822"/>
                <a:gd name="connsiteY87" fmla="*/ 2841295 h 2880840"/>
                <a:gd name="connsiteX88" fmla="*/ 1539359 w 4158822"/>
                <a:gd name="connsiteY88" fmla="*/ 2833386 h 2880840"/>
                <a:gd name="connsiteX89" fmla="*/ 1505340 w 4158822"/>
                <a:gd name="connsiteY89" fmla="*/ 2825477 h 2880840"/>
                <a:gd name="connsiteX90" fmla="*/ 1479826 w 4158822"/>
                <a:gd name="connsiteY90" fmla="*/ 2815591 h 2880840"/>
                <a:gd name="connsiteX91" fmla="*/ 1457146 w 4158822"/>
                <a:gd name="connsiteY91" fmla="*/ 2805705 h 2880840"/>
                <a:gd name="connsiteX92" fmla="*/ 1440137 w 4158822"/>
                <a:gd name="connsiteY92" fmla="*/ 2795819 h 2880840"/>
                <a:gd name="connsiteX93" fmla="*/ 1431632 w 4158822"/>
                <a:gd name="connsiteY93" fmla="*/ 2785933 h 2880840"/>
                <a:gd name="connsiteX94" fmla="*/ 1428797 w 4158822"/>
                <a:gd name="connsiteY94" fmla="*/ 2774069 h 2880840"/>
                <a:gd name="connsiteX95" fmla="*/ 1428797 w 4158822"/>
                <a:gd name="connsiteY95" fmla="*/ 2756274 h 2880840"/>
                <a:gd name="connsiteX96" fmla="*/ 1428797 w 4158822"/>
                <a:gd name="connsiteY96" fmla="*/ 2647526 h 2880840"/>
                <a:gd name="connsiteX97" fmla="*/ 1423127 w 4158822"/>
                <a:gd name="connsiteY97" fmla="*/ 2532846 h 2880840"/>
                <a:gd name="connsiteX98" fmla="*/ 1408953 w 4158822"/>
                <a:gd name="connsiteY98" fmla="*/ 2416189 h 2880840"/>
                <a:gd name="connsiteX99" fmla="*/ 1376155 w 4158822"/>
                <a:gd name="connsiteY99" fmla="*/ 2228854 h 2880840"/>
                <a:gd name="connsiteX100" fmla="*/ 1369263 w 4158822"/>
                <a:gd name="connsiteY100" fmla="*/ 2220442 h 2880840"/>
                <a:gd name="connsiteX101" fmla="*/ 1366429 w 4158822"/>
                <a:gd name="connsiteY101" fmla="*/ 2214510 h 2880840"/>
                <a:gd name="connsiteX102" fmla="*/ 1366429 w 4158822"/>
                <a:gd name="connsiteY102" fmla="*/ 2208579 h 2880840"/>
                <a:gd name="connsiteX103" fmla="*/ 1365038 w 4158822"/>
                <a:gd name="connsiteY103" fmla="*/ 2208579 h 2880840"/>
                <a:gd name="connsiteX104" fmla="*/ 1360759 w 4158822"/>
                <a:gd name="connsiteY104" fmla="*/ 2188806 h 2880840"/>
                <a:gd name="connsiteX105" fmla="*/ 1335245 w 4158822"/>
                <a:gd name="connsiteY105" fmla="*/ 2082035 h 2880840"/>
                <a:gd name="connsiteX106" fmla="*/ 1304061 w 4158822"/>
                <a:gd name="connsiteY106" fmla="*/ 1973287 h 2880840"/>
                <a:gd name="connsiteX107" fmla="*/ 1270042 w 4158822"/>
                <a:gd name="connsiteY107" fmla="*/ 1862561 h 2880840"/>
                <a:gd name="connsiteX108" fmla="*/ 1173655 w 4158822"/>
                <a:gd name="connsiteY108" fmla="*/ 1595633 h 2880840"/>
                <a:gd name="connsiteX109" fmla="*/ 1133966 w 4158822"/>
                <a:gd name="connsiteY109" fmla="*/ 1504680 h 2880840"/>
                <a:gd name="connsiteX110" fmla="*/ 1091442 w 4158822"/>
                <a:gd name="connsiteY110" fmla="*/ 1411750 h 2880840"/>
                <a:gd name="connsiteX111" fmla="*/ 1040414 w 4158822"/>
                <a:gd name="connsiteY111" fmla="*/ 1306956 h 2880840"/>
                <a:gd name="connsiteX112" fmla="*/ 983715 w 4158822"/>
                <a:gd name="connsiteY112" fmla="*/ 1204139 h 2880840"/>
                <a:gd name="connsiteX113" fmla="*/ 932894 w 4158822"/>
                <a:gd name="connsiteY113" fmla="*/ 1113214 h 2880840"/>
                <a:gd name="connsiteX114" fmla="*/ 915678 w 4158822"/>
                <a:gd name="connsiteY114" fmla="*/ 1087483 h 2880840"/>
                <a:gd name="connsiteX115" fmla="*/ 912843 w 4158822"/>
                <a:gd name="connsiteY115" fmla="*/ 1087483 h 2880840"/>
                <a:gd name="connsiteX116" fmla="*/ 864649 w 4158822"/>
                <a:gd name="connsiteY116" fmla="*/ 1002461 h 2880840"/>
                <a:gd name="connsiteX117" fmla="*/ 793777 w 4158822"/>
                <a:gd name="connsiteY117" fmla="*/ 891736 h 2880840"/>
                <a:gd name="connsiteX118" fmla="*/ 722904 w 4158822"/>
                <a:gd name="connsiteY118" fmla="*/ 784965 h 2880840"/>
                <a:gd name="connsiteX119" fmla="*/ 646361 w 4158822"/>
                <a:gd name="connsiteY119" fmla="*/ 682149 h 2880840"/>
                <a:gd name="connsiteX120" fmla="*/ 569818 w 4158822"/>
                <a:gd name="connsiteY120" fmla="*/ 583287 h 2880840"/>
                <a:gd name="connsiteX121" fmla="*/ 515092 w 4158822"/>
                <a:gd name="connsiteY121" fmla="*/ 512674 h 2880840"/>
                <a:gd name="connsiteX122" fmla="*/ 470596 w 4158822"/>
                <a:gd name="connsiteY122" fmla="*/ 462674 h 2880840"/>
                <a:gd name="connsiteX123" fmla="*/ 416732 w 4158822"/>
                <a:gd name="connsiteY123" fmla="*/ 401379 h 2880840"/>
                <a:gd name="connsiteX124" fmla="*/ 362869 w 4158822"/>
                <a:gd name="connsiteY124" fmla="*/ 342062 h 2880840"/>
                <a:gd name="connsiteX125" fmla="*/ 309006 w 4158822"/>
                <a:gd name="connsiteY125" fmla="*/ 282745 h 2880840"/>
                <a:gd name="connsiteX126" fmla="*/ 252307 w 4158822"/>
                <a:gd name="connsiteY126" fmla="*/ 227382 h 2880840"/>
                <a:gd name="connsiteX127" fmla="*/ 195609 w 4158822"/>
                <a:gd name="connsiteY127" fmla="*/ 172020 h 2880840"/>
                <a:gd name="connsiteX128" fmla="*/ 141746 w 4158822"/>
                <a:gd name="connsiteY128" fmla="*/ 120611 h 2880840"/>
                <a:gd name="connsiteX129" fmla="*/ 85047 w 4158822"/>
                <a:gd name="connsiteY129" fmla="*/ 69203 h 2880840"/>
                <a:gd name="connsiteX130" fmla="*/ 28349 w 4158822"/>
                <a:gd name="connsiteY130" fmla="*/ 21749 h 2880840"/>
                <a:gd name="connsiteX131" fmla="*/ 0 w 4158822"/>
                <a:gd name="connsiteY131" fmla="*/ 0 h 2880840"/>
                <a:gd name="connsiteX132" fmla="*/ 39689 w 4158822"/>
                <a:gd name="connsiteY132" fmla="*/ 15818 h 2880840"/>
                <a:gd name="connsiteX133" fmla="*/ 96387 w 4158822"/>
                <a:gd name="connsiteY133" fmla="*/ 31636 h 2880840"/>
                <a:gd name="connsiteX134" fmla="*/ 164425 w 4158822"/>
                <a:gd name="connsiteY134" fmla="*/ 47453 h 2880840"/>
                <a:gd name="connsiteX135" fmla="*/ 246637 w 4158822"/>
                <a:gd name="connsiteY135" fmla="*/ 61294 h 2880840"/>
                <a:gd name="connsiteX136" fmla="*/ 337355 w 4158822"/>
                <a:gd name="connsiteY136" fmla="*/ 75135 h 2880840"/>
                <a:gd name="connsiteX137" fmla="*/ 439412 w 4158822"/>
                <a:gd name="connsiteY137" fmla="*/ 88976 h 2880840"/>
                <a:gd name="connsiteX138" fmla="*/ 549974 w 4158822"/>
                <a:gd name="connsiteY138" fmla="*/ 100839 h 2880840"/>
                <a:gd name="connsiteX139" fmla="*/ 671875 w 4158822"/>
                <a:gd name="connsiteY139" fmla="*/ 112702 h 2880840"/>
                <a:gd name="connsiteX140" fmla="*/ 802281 w 4158822"/>
                <a:gd name="connsiteY140" fmla="*/ 124566 h 2880840"/>
                <a:gd name="connsiteX141" fmla="*/ 938357 w 4158822"/>
                <a:gd name="connsiteY141" fmla="*/ 132475 h 2880840"/>
                <a:gd name="connsiteX142" fmla="*/ 1082938 w 4158822"/>
                <a:gd name="connsiteY142" fmla="*/ 142361 h 2880840"/>
                <a:gd name="connsiteX143" fmla="*/ 1236024 w 4158822"/>
                <a:gd name="connsiteY143" fmla="*/ 148293 h 2880840"/>
                <a:gd name="connsiteX144" fmla="*/ 1394779 w 4158822"/>
                <a:gd name="connsiteY144" fmla="*/ 154224 h 2880840"/>
                <a:gd name="connsiteX145" fmla="*/ 1559204 w 4158822"/>
                <a:gd name="connsiteY145" fmla="*/ 160156 h 2880840"/>
                <a:gd name="connsiteX146" fmla="*/ 1729299 w 4158822"/>
                <a:gd name="connsiteY146" fmla="*/ 164111 h 2880840"/>
                <a:gd name="connsiteX147" fmla="*/ 1902229 w 4158822"/>
                <a:gd name="connsiteY147" fmla="*/ 166088 h 2880840"/>
                <a:gd name="connsiteX148" fmla="*/ 2080829 w 4158822"/>
                <a:gd name="connsiteY148" fmla="*/ 166088 h 2880840"/>
                <a:gd name="connsiteX149" fmla="*/ 2256593 w 4158822"/>
                <a:gd name="connsiteY149" fmla="*/ 166088 h 2880840"/>
                <a:gd name="connsiteX150" fmla="*/ 2432358 w 4158822"/>
                <a:gd name="connsiteY150" fmla="*/ 164111 h 2880840"/>
                <a:gd name="connsiteX151" fmla="*/ 2599618 w 4158822"/>
                <a:gd name="connsiteY151" fmla="*/ 160156 h 2880840"/>
                <a:gd name="connsiteX152" fmla="*/ 2764043 w 4158822"/>
                <a:gd name="connsiteY152" fmla="*/ 154224 h 2880840"/>
                <a:gd name="connsiteX153" fmla="*/ 2922799 w 4158822"/>
                <a:gd name="connsiteY153" fmla="*/ 148293 h 2880840"/>
                <a:gd name="connsiteX154" fmla="*/ 3075884 w 4158822"/>
                <a:gd name="connsiteY154" fmla="*/ 142361 h 2880840"/>
                <a:gd name="connsiteX155" fmla="*/ 3220465 w 4158822"/>
                <a:gd name="connsiteY155" fmla="*/ 132475 h 2880840"/>
                <a:gd name="connsiteX156" fmla="*/ 3359376 w 4158822"/>
                <a:gd name="connsiteY156" fmla="*/ 124566 h 2880840"/>
                <a:gd name="connsiteX157" fmla="*/ 3486947 w 4158822"/>
                <a:gd name="connsiteY157" fmla="*/ 112702 h 2880840"/>
                <a:gd name="connsiteX158" fmla="*/ 3608848 w 4158822"/>
                <a:gd name="connsiteY158" fmla="*/ 100839 h 2880840"/>
                <a:gd name="connsiteX159" fmla="*/ 3719410 w 4158822"/>
                <a:gd name="connsiteY159" fmla="*/ 88976 h 2880840"/>
                <a:gd name="connsiteX160" fmla="*/ 3821467 w 4158822"/>
                <a:gd name="connsiteY160" fmla="*/ 75135 h 2880840"/>
                <a:gd name="connsiteX161" fmla="*/ 3915019 w 4158822"/>
                <a:gd name="connsiteY161" fmla="*/ 61295 h 2880840"/>
                <a:gd name="connsiteX162" fmla="*/ 3994397 w 4158822"/>
                <a:gd name="connsiteY162" fmla="*/ 47454 h 2880840"/>
                <a:gd name="connsiteX163" fmla="*/ 4062435 w 4158822"/>
                <a:gd name="connsiteY163" fmla="*/ 31636 h 2880840"/>
                <a:gd name="connsiteX164" fmla="*/ 4119133 w 4158822"/>
                <a:gd name="connsiteY164" fmla="*/ 15818 h 2880840"/>
                <a:gd name="connsiteX165" fmla="*/ 4158822 w 4158822"/>
                <a:gd name="connsiteY165" fmla="*/ 0 h 2880840"/>
                <a:gd name="connsiteX0" fmla="*/ 1365038 w 4158822"/>
                <a:gd name="connsiteY0" fmla="*/ 2208579 h 2880840"/>
                <a:gd name="connsiteX1" fmla="*/ 1363594 w 4158822"/>
                <a:gd name="connsiteY1" fmla="*/ 2208579 h 2880840"/>
                <a:gd name="connsiteX2" fmla="*/ 1365038 w 4158822"/>
                <a:gd name="connsiteY2" fmla="*/ 2208579 h 2880840"/>
                <a:gd name="connsiteX3" fmla="*/ 2952092 w 4158822"/>
                <a:gd name="connsiteY3" fmla="*/ 1656270 h 2880840"/>
                <a:gd name="connsiteX4" fmla="*/ 2951148 w 4158822"/>
                <a:gd name="connsiteY4" fmla="*/ 1658905 h 2880840"/>
                <a:gd name="connsiteX5" fmla="*/ 2950864 w 4158822"/>
                <a:gd name="connsiteY5" fmla="*/ 1659301 h 2880840"/>
                <a:gd name="connsiteX6" fmla="*/ 2952092 w 4158822"/>
                <a:gd name="connsiteY6" fmla="*/ 1656270 h 2880840"/>
                <a:gd name="connsiteX7" fmla="*/ 2962487 w 4158822"/>
                <a:gd name="connsiteY7" fmla="*/ 1639133 h 2880840"/>
                <a:gd name="connsiteX8" fmla="*/ 2959652 w 4158822"/>
                <a:gd name="connsiteY8" fmla="*/ 1647042 h 2880840"/>
                <a:gd name="connsiteX9" fmla="*/ 2956817 w 4158822"/>
                <a:gd name="connsiteY9" fmla="*/ 1654951 h 2880840"/>
                <a:gd name="connsiteX10" fmla="*/ 2956572 w 4158822"/>
                <a:gd name="connsiteY10" fmla="*/ 1655207 h 2880840"/>
                <a:gd name="connsiteX11" fmla="*/ 2962487 w 4158822"/>
                <a:gd name="connsiteY11" fmla="*/ 1639133 h 2880840"/>
                <a:gd name="connsiteX12" fmla="*/ 4158822 w 4158822"/>
                <a:gd name="connsiteY12" fmla="*/ 0 h 2880840"/>
                <a:gd name="connsiteX13" fmla="*/ 4133308 w 4158822"/>
                <a:gd name="connsiteY13" fmla="*/ 21750 h 2880840"/>
                <a:gd name="connsiteX14" fmla="*/ 4076609 w 4158822"/>
                <a:gd name="connsiteY14" fmla="*/ 69204 h 2880840"/>
                <a:gd name="connsiteX15" fmla="*/ 4019911 w 4158822"/>
                <a:gd name="connsiteY15" fmla="*/ 120612 h 2880840"/>
                <a:gd name="connsiteX16" fmla="*/ 3963213 w 4158822"/>
                <a:gd name="connsiteY16" fmla="*/ 172020 h 2880840"/>
                <a:gd name="connsiteX17" fmla="*/ 3906515 w 4158822"/>
                <a:gd name="connsiteY17" fmla="*/ 227383 h 2880840"/>
                <a:gd name="connsiteX18" fmla="*/ 3852651 w 4158822"/>
                <a:gd name="connsiteY18" fmla="*/ 282745 h 2880840"/>
                <a:gd name="connsiteX19" fmla="*/ 3795953 w 4158822"/>
                <a:gd name="connsiteY19" fmla="*/ 342063 h 2880840"/>
                <a:gd name="connsiteX20" fmla="*/ 3742089 w 4158822"/>
                <a:gd name="connsiteY20" fmla="*/ 401380 h 2880840"/>
                <a:gd name="connsiteX21" fmla="*/ 3688226 w 4158822"/>
                <a:gd name="connsiteY21" fmla="*/ 462674 h 2880840"/>
                <a:gd name="connsiteX22" fmla="*/ 3642867 w 4158822"/>
                <a:gd name="connsiteY22" fmla="*/ 520014 h 2880840"/>
                <a:gd name="connsiteX23" fmla="*/ 3608848 w 4158822"/>
                <a:gd name="connsiteY23" fmla="*/ 557582 h 2880840"/>
                <a:gd name="connsiteX24" fmla="*/ 3595675 w 4158822"/>
                <a:gd name="connsiteY24" fmla="*/ 563707 h 2880840"/>
                <a:gd name="connsiteX25" fmla="*/ 3580500 w 4158822"/>
                <a:gd name="connsiteY25" fmla="*/ 583287 h 2880840"/>
                <a:gd name="connsiteX26" fmla="*/ 3503957 w 4158822"/>
                <a:gd name="connsiteY26" fmla="*/ 682149 h 2880840"/>
                <a:gd name="connsiteX27" fmla="*/ 3427414 w 4158822"/>
                <a:gd name="connsiteY27" fmla="*/ 784965 h 2880840"/>
                <a:gd name="connsiteX28" fmla="*/ 3356541 w 4158822"/>
                <a:gd name="connsiteY28" fmla="*/ 891736 h 2880840"/>
                <a:gd name="connsiteX29" fmla="*/ 3285668 w 4158822"/>
                <a:gd name="connsiteY29" fmla="*/ 1002461 h 2880840"/>
                <a:gd name="connsiteX30" fmla="*/ 3237475 w 4158822"/>
                <a:gd name="connsiteY30" fmla="*/ 1087483 h 2880840"/>
                <a:gd name="connsiteX31" fmla="*/ 3234640 w 4158822"/>
                <a:gd name="connsiteY31" fmla="*/ 1087483 h 2880840"/>
                <a:gd name="connsiteX32" fmla="*/ 3217417 w 4158822"/>
                <a:gd name="connsiteY32" fmla="*/ 1113223 h 2880840"/>
                <a:gd name="connsiteX33" fmla="*/ 3166601 w 4158822"/>
                <a:gd name="connsiteY33" fmla="*/ 1204139 h 2880840"/>
                <a:gd name="connsiteX34" fmla="*/ 3109903 w 4158822"/>
                <a:gd name="connsiteY34" fmla="*/ 1306956 h 2880840"/>
                <a:gd name="connsiteX35" fmla="*/ 3058874 w 4158822"/>
                <a:gd name="connsiteY35" fmla="*/ 1411750 h 2880840"/>
                <a:gd name="connsiteX36" fmla="*/ 3016351 w 4158822"/>
                <a:gd name="connsiteY36" fmla="*/ 1504680 h 2880840"/>
                <a:gd name="connsiteX37" fmla="*/ 2976662 w 4158822"/>
                <a:gd name="connsiteY37" fmla="*/ 1595633 h 2880840"/>
                <a:gd name="connsiteX38" fmla="*/ 2952092 w 4158822"/>
                <a:gd name="connsiteY38" fmla="*/ 1656270 h 2880840"/>
                <a:gd name="connsiteX39" fmla="*/ 2953982 w 4158822"/>
                <a:gd name="connsiteY39" fmla="*/ 1650996 h 2880840"/>
                <a:gd name="connsiteX40" fmla="*/ 2953982 w 4158822"/>
                <a:gd name="connsiteY40" fmla="*/ 1650337 h 2880840"/>
                <a:gd name="connsiteX41" fmla="*/ 2956817 w 4158822"/>
                <a:gd name="connsiteY41" fmla="*/ 1643087 h 2880840"/>
                <a:gd name="connsiteX42" fmla="*/ 2953982 w 4158822"/>
                <a:gd name="connsiteY42" fmla="*/ 1643087 h 2880840"/>
                <a:gd name="connsiteX43" fmla="*/ 2953982 w 4158822"/>
                <a:gd name="connsiteY43" fmla="*/ 1650337 h 2880840"/>
                <a:gd name="connsiteX44" fmla="*/ 2950013 w 4158822"/>
                <a:gd name="connsiteY44" fmla="*/ 1660487 h 2880840"/>
                <a:gd name="connsiteX45" fmla="*/ 2946896 w 4158822"/>
                <a:gd name="connsiteY45" fmla="*/ 1664836 h 2880840"/>
                <a:gd name="connsiteX46" fmla="*/ 2949123 w 4158822"/>
                <a:gd name="connsiteY46" fmla="*/ 1662766 h 2880840"/>
                <a:gd name="connsiteX47" fmla="*/ 2950013 w 4158822"/>
                <a:gd name="connsiteY47" fmla="*/ 1660487 h 2880840"/>
                <a:gd name="connsiteX48" fmla="*/ 2950864 w 4158822"/>
                <a:gd name="connsiteY48" fmla="*/ 1659301 h 2880840"/>
                <a:gd name="connsiteX49" fmla="*/ 2949664 w 4158822"/>
                <a:gd name="connsiteY49" fmla="*/ 1662262 h 2880840"/>
                <a:gd name="connsiteX50" fmla="*/ 2951147 w 4158822"/>
                <a:gd name="connsiteY50" fmla="*/ 1660883 h 2880840"/>
                <a:gd name="connsiteX51" fmla="*/ 2956572 w 4158822"/>
                <a:gd name="connsiteY51" fmla="*/ 1655207 h 2880840"/>
                <a:gd name="connsiteX52" fmla="*/ 2880274 w 4158822"/>
                <a:gd name="connsiteY52" fmla="*/ 1862561 h 2880840"/>
                <a:gd name="connsiteX53" fmla="*/ 2843420 w 4158822"/>
                <a:gd name="connsiteY53" fmla="*/ 1973287 h 2880840"/>
                <a:gd name="connsiteX54" fmla="*/ 2815071 w 4158822"/>
                <a:gd name="connsiteY54" fmla="*/ 2082035 h 2880840"/>
                <a:gd name="connsiteX55" fmla="*/ 2789557 w 4158822"/>
                <a:gd name="connsiteY55" fmla="*/ 2188806 h 2880840"/>
                <a:gd name="connsiteX56" fmla="*/ 2766878 w 4158822"/>
                <a:gd name="connsiteY56" fmla="*/ 2293600 h 2880840"/>
                <a:gd name="connsiteX57" fmla="*/ 2781846 w 4158822"/>
                <a:gd name="connsiteY57" fmla="*/ 2218782 h 2880840"/>
                <a:gd name="connsiteX58" fmla="*/ 2783887 w 4158822"/>
                <a:gd name="connsiteY58" fmla="*/ 2214510 h 2880840"/>
                <a:gd name="connsiteX59" fmla="*/ 2783887 w 4158822"/>
                <a:gd name="connsiteY59" fmla="*/ 2208579 h 2880840"/>
                <a:gd name="connsiteX60" fmla="*/ 2781846 w 4158822"/>
                <a:gd name="connsiteY60" fmla="*/ 2218782 h 2880840"/>
                <a:gd name="connsiteX61" fmla="*/ 2781052 w 4158822"/>
                <a:gd name="connsiteY61" fmla="*/ 2220442 h 2880840"/>
                <a:gd name="connsiteX62" fmla="*/ 2774160 w 4158822"/>
                <a:gd name="connsiteY62" fmla="*/ 2228854 h 2880840"/>
                <a:gd name="connsiteX63" fmla="*/ 2761207 w 4158822"/>
                <a:gd name="connsiteY63" fmla="*/ 2293600 h 2880840"/>
                <a:gd name="connsiteX64" fmla="*/ 2741363 w 4158822"/>
                <a:gd name="connsiteY64" fmla="*/ 2416189 h 2880840"/>
                <a:gd name="connsiteX65" fmla="*/ 2727188 w 4158822"/>
                <a:gd name="connsiteY65" fmla="*/ 2532846 h 2880840"/>
                <a:gd name="connsiteX66" fmla="*/ 2721519 w 4158822"/>
                <a:gd name="connsiteY66" fmla="*/ 2647526 h 2880840"/>
                <a:gd name="connsiteX67" fmla="*/ 2721519 w 4158822"/>
                <a:gd name="connsiteY67" fmla="*/ 2756274 h 2880840"/>
                <a:gd name="connsiteX68" fmla="*/ 2721519 w 4158822"/>
                <a:gd name="connsiteY68" fmla="*/ 2774069 h 2880840"/>
                <a:gd name="connsiteX69" fmla="*/ 2718684 w 4158822"/>
                <a:gd name="connsiteY69" fmla="*/ 2785933 h 2880840"/>
                <a:gd name="connsiteX70" fmla="*/ 2710179 w 4158822"/>
                <a:gd name="connsiteY70" fmla="*/ 2795819 h 2880840"/>
                <a:gd name="connsiteX71" fmla="*/ 2693169 w 4158822"/>
                <a:gd name="connsiteY71" fmla="*/ 2805705 h 2880840"/>
                <a:gd name="connsiteX72" fmla="*/ 2670490 w 4158822"/>
                <a:gd name="connsiteY72" fmla="*/ 2815591 h 2880840"/>
                <a:gd name="connsiteX73" fmla="*/ 2644976 w 4158822"/>
                <a:gd name="connsiteY73" fmla="*/ 2825477 h 2880840"/>
                <a:gd name="connsiteX74" fmla="*/ 2610957 w 4158822"/>
                <a:gd name="connsiteY74" fmla="*/ 2833386 h 2880840"/>
                <a:gd name="connsiteX75" fmla="*/ 2574103 w 4158822"/>
                <a:gd name="connsiteY75" fmla="*/ 2841295 h 2880840"/>
                <a:gd name="connsiteX76" fmla="*/ 2531579 w 4158822"/>
                <a:gd name="connsiteY76" fmla="*/ 2849204 h 2880840"/>
                <a:gd name="connsiteX77" fmla="*/ 2486221 w 4158822"/>
                <a:gd name="connsiteY77" fmla="*/ 2857113 h 2880840"/>
                <a:gd name="connsiteX78" fmla="*/ 2438027 w 4158822"/>
                <a:gd name="connsiteY78" fmla="*/ 2863045 h 2880840"/>
                <a:gd name="connsiteX79" fmla="*/ 2327465 w 4158822"/>
                <a:gd name="connsiteY79" fmla="*/ 2872931 h 2880840"/>
                <a:gd name="connsiteX80" fmla="*/ 2205564 w 4158822"/>
                <a:gd name="connsiteY80" fmla="*/ 2878863 h 2880840"/>
                <a:gd name="connsiteX81" fmla="*/ 2075158 w 4158822"/>
                <a:gd name="connsiteY81" fmla="*/ 2880840 h 2880840"/>
                <a:gd name="connsiteX82" fmla="*/ 1944752 w 4158822"/>
                <a:gd name="connsiteY82" fmla="*/ 2878863 h 2880840"/>
                <a:gd name="connsiteX83" fmla="*/ 1822850 w 4158822"/>
                <a:gd name="connsiteY83" fmla="*/ 2872931 h 2880840"/>
                <a:gd name="connsiteX84" fmla="*/ 1712289 w 4158822"/>
                <a:gd name="connsiteY84" fmla="*/ 2863045 h 2880840"/>
                <a:gd name="connsiteX85" fmla="*/ 1664095 w 4158822"/>
                <a:gd name="connsiteY85" fmla="*/ 2857113 h 2880840"/>
                <a:gd name="connsiteX86" fmla="*/ 1615901 w 4158822"/>
                <a:gd name="connsiteY86" fmla="*/ 2849204 h 2880840"/>
                <a:gd name="connsiteX87" fmla="*/ 1576213 w 4158822"/>
                <a:gd name="connsiteY87" fmla="*/ 2841295 h 2880840"/>
                <a:gd name="connsiteX88" fmla="*/ 1539359 w 4158822"/>
                <a:gd name="connsiteY88" fmla="*/ 2833386 h 2880840"/>
                <a:gd name="connsiteX89" fmla="*/ 1505340 w 4158822"/>
                <a:gd name="connsiteY89" fmla="*/ 2825477 h 2880840"/>
                <a:gd name="connsiteX90" fmla="*/ 1479826 w 4158822"/>
                <a:gd name="connsiteY90" fmla="*/ 2815591 h 2880840"/>
                <a:gd name="connsiteX91" fmla="*/ 1457146 w 4158822"/>
                <a:gd name="connsiteY91" fmla="*/ 2805705 h 2880840"/>
                <a:gd name="connsiteX92" fmla="*/ 1440137 w 4158822"/>
                <a:gd name="connsiteY92" fmla="*/ 2795819 h 2880840"/>
                <a:gd name="connsiteX93" fmla="*/ 1431632 w 4158822"/>
                <a:gd name="connsiteY93" fmla="*/ 2785933 h 2880840"/>
                <a:gd name="connsiteX94" fmla="*/ 1428797 w 4158822"/>
                <a:gd name="connsiteY94" fmla="*/ 2774069 h 2880840"/>
                <a:gd name="connsiteX95" fmla="*/ 1428797 w 4158822"/>
                <a:gd name="connsiteY95" fmla="*/ 2756274 h 2880840"/>
                <a:gd name="connsiteX96" fmla="*/ 1428797 w 4158822"/>
                <a:gd name="connsiteY96" fmla="*/ 2647526 h 2880840"/>
                <a:gd name="connsiteX97" fmla="*/ 1423127 w 4158822"/>
                <a:gd name="connsiteY97" fmla="*/ 2532846 h 2880840"/>
                <a:gd name="connsiteX98" fmla="*/ 1408953 w 4158822"/>
                <a:gd name="connsiteY98" fmla="*/ 2416189 h 2880840"/>
                <a:gd name="connsiteX99" fmla="*/ 1376155 w 4158822"/>
                <a:gd name="connsiteY99" fmla="*/ 2228854 h 2880840"/>
                <a:gd name="connsiteX100" fmla="*/ 1369263 w 4158822"/>
                <a:gd name="connsiteY100" fmla="*/ 2220442 h 2880840"/>
                <a:gd name="connsiteX101" fmla="*/ 1366429 w 4158822"/>
                <a:gd name="connsiteY101" fmla="*/ 2214510 h 2880840"/>
                <a:gd name="connsiteX102" fmla="*/ 1366429 w 4158822"/>
                <a:gd name="connsiteY102" fmla="*/ 2208579 h 2880840"/>
                <a:gd name="connsiteX103" fmla="*/ 1365038 w 4158822"/>
                <a:gd name="connsiteY103" fmla="*/ 2208579 h 2880840"/>
                <a:gd name="connsiteX104" fmla="*/ 1335245 w 4158822"/>
                <a:gd name="connsiteY104" fmla="*/ 2082035 h 2880840"/>
                <a:gd name="connsiteX105" fmla="*/ 1304061 w 4158822"/>
                <a:gd name="connsiteY105" fmla="*/ 1973287 h 2880840"/>
                <a:gd name="connsiteX106" fmla="*/ 1270042 w 4158822"/>
                <a:gd name="connsiteY106" fmla="*/ 1862561 h 2880840"/>
                <a:gd name="connsiteX107" fmla="*/ 1173655 w 4158822"/>
                <a:gd name="connsiteY107" fmla="*/ 1595633 h 2880840"/>
                <a:gd name="connsiteX108" fmla="*/ 1133966 w 4158822"/>
                <a:gd name="connsiteY108" fmla="*/ 1504680 h 2880840"/>
                <a:gd name="connsiteX109" fmla="*/ 1091442 w 4158822"/>
                <a:gd name="connsiteY109" fmla="*/ 1411750 h 2880840"/>
                <a:gd name="connsiteX110" fmla="*/ 1040414 w 4158822"/>
                <a:gd name="connsiteY110" fmla="*/ 1306956 h 2880840"/>
                <a:gd name="connsiteX111" fmla="*/ 983715 w 4158822"/>
                <a:gd name="connsiteY111" fmla="*/ 1204139 h 2880840"/>
                <a:gd name="connsiteX112" fmla="*/ 932894 w 4158822"/>
                <a:gd name="connsiteY112" fmla="*/ 1113214 h 2880840"/>
                <a:gd name="connsiteX113" fmla="*/ 915678 w 4158822"/>
                <a:gd name="connsiteY113" fmla="*/ 1087483 h 2880840"/>
                <a:gd name="connsiteX114" fmla="*/ 912843 w 4158822"/>
                <a:gd name="connsiteY114" fmla="*/ 1087483 h 2880840"/>
                <a:gd name="connsiteX115" fmla="*/ 864649 w 4158822"/>
                <a:gd name="connsiteY115" fmla="*/ 1002461 h 2880840"/>
                <a:gd name="connsiteX116" fmla="*/ 793777 w 4158822"/>
                <a:gd name="connsiteY116" fmla="*/ 891736 h 2880840"/>
                <a:gd name="connsiteX117" fmla="*/ 722904 w 4158822"/>
                <a:gd name="connsiteY117" fmla="*/ 784965 h 2880840"/>
                <a:gd name="connsiteX118" fmla="*/ 646361 w 4158822"/>
                <a:gd name="connsiteY118" fmla="*/ 682149 h 2880840"/>
                <a:gd name="connsiteX119" fmla="*/ 569818 w 4158822"/>
                <a:gd name="connsiteY119" fmla="*/ 583287 h 2880840"/>
                <a:gd name="connsiteX120" fmla="*/ 515092 w 4158822"/>
                <a:gd name="connsiteY120" fmla="*/ 512674 h 2880840"/>
                <a:gd name="connsiteX121" fmla="*/ 470596 w 4158822"/>
                <a:gd name="connsiteY121" fmla="*/ 462674 h 2880840"/>
                <a:gd name="connsiteX122" fmla="*/ 416732 w 4158822"/>
                <a:gd name="connsiteY122" fmla="*/ 401379 h 2880840"/>
                <a:gd name="connsiteX123" fmla="*/ 362869 w 4158822"/>
                <a:gd name="connsiteY123" fmla="*/ 342062 h 2880840"/>
                <a:gd name="connsiteX124" fmla="*/ 309006 w 4158822"/>
                <a:gd name="connsiteY124" fmla="*/ 282745 h 2880840"/>
                <a:gd name="connsiteX125" fmla="*/ 252307 w 4158822"/>
                <a:gd name="connsiteY125" fmla="*/ 227382 h 2880840"/>
                <a:gd name="connsiteX126" fmla="*/ 195609 w 4158822"/>
                <a:gd name="connsiteY126" fmla="*/ 172020 h 2880840"/>
                <a:gd name="connsiteX127" fmla="*/ 141746 w 4158822"/>
                <a:gd name="connsiteY127" fmla="*/ 120611 h 2880840"/>
                <a:gd name="connsiteX128" fmla="*/ 85047 w 4158822"/>
                <a:gd name="connsiteY128" fmla="*/ 69203 h 2880840"/>
                <a:gd name="connsiteX129" fmla="*/ 28349 w 4158822"/>
                <a:gd name="connsiteY129" fmla="*/ 21749 h 2880840"/>
                <a:gd name="connsiteX130" fmla="*/ 0 w 4158822"/>
                <a:gd name="connsiteY130" fmla="*/ 0 h 2880840"/>
                <a:gd name="connsiteX131" fmla="*/ 39689 w 4158822"/>
                <a:gd name="connsiteY131" fmla="*/ 15818 h 2880840"/>
                <a:gd name="connsiteX132" fmla="*/ 96387 w 4158822"/>
                <a:gd name="connsiteY132" fmla="*/ 31636 h 2880840"/>
                <a:gd name="connsiteX133" fmla="*/ 164425 w 4158822"/>
                <a:gd name="connsiteY133" fmla="*/ 47453 h 2880840"/>
                <a:gd name="connsiteX134" fmla="*/ 246637 w 4158822"/>
                <a:gd name="connsiteY134" fmla="*/ 61294 h 2880840"/>
                <a:gd name="connsiteX135" fmla="*/ 337355 w 4158822"/>
                <a:gd name="connsiteY135" fmla="*/ 75135 h 2880840"/>
                <a:gd name="connsiteX136" fmla="*/ 439412 w 4158822"/>
                <a:gd name="connsiteY136" fmla="*/ 88976 h 2880840"/>
                <a:gd name="connsiteX137" fmla="*/ 549974 w 4158822"/>
                <a:gd name="connsiteY137" fmla="*/ 100839 h 2880840"/>
                <a:gd name="connsiteX138" fmla="*/ 671875 w 4158822"/>
                <a:gd name="connsiteY138" fmla="*/ 112702 h 2880840"/>
                <a:gd name="connsiteX139" fmla="*/ 802281 w 4158822"/>
                <a:gd name="connsiteY139" fmla="*/ 124566 h 2880840"/>
                <a:gd name="connsiteX140" fmla="*/ 938357 w 4158822"/>
                <a:gd name="connsiteY140" fmla="*/ 132475 h 2880840"/>
                <a:gd name="connsiteX141" fmla="*/ 1082938 w 4158822"/>
                <a:gd name="connsiteY141" fmla="*/ 142361 h 2880840"/>
                <a:gd name="connsiteX142" fmla="*/ 1236024 w 4158822"/>
                <a:gd name="connsiteY142" fmla="*/ 148293 h 2880840"/>
                <a:gd name="connsiteX143" fmla="*/ 1394779 w 4158822"/>
                <a:gd name="connsiteY143" fmla="*/ 154224 h 2880840"/>
                <a:gd name="connsiteX144" fmla="*/ 1559204 w 4158822"/>
                <a:gd name="connsiteY144" fmla="*/ 160156 h 2880840"/>
                <a:gd name="connsiteX145" fmla="*/ 1729299 w 4158822"/>
                <a:gd name="connsiteY145" fmla="*/ 164111 h 2880840"/>
                <a:gd name="connsiteX146" fmla="*/ 1902229 w 4158822"/>
                <a:gd name="connsiteY146" fmla="*/ 166088 h 2880840"/>
                <a:gd name="connsiteX147" fmla="*/ 2080829 w 4158822"/>
                <a:gd name="connsiteY147" fmla="*/ 166088 h 2880840"/>
                <a:gd name="connsiteX148" fmla="*/ 2256593 w 4158822"/>
                <a:gd name="connsiteY148" fmla="*/ 166088 h 2880840"/>
                <a:gd name="connsiteX149" fmla="*/ 2432358 w 4158822"/>
                <a:gd name="connsiteY149" fmla="*/ 164111 h 2880840"/>
                <a:gd name="connsiteX150" fmla="*/ 2599618 w 4158822"/>
                <a:gd name="connsiteY150" fmla="*/ 160156 h 2880840"/>
                <a:gd name="connsiteX151" fmla="*/ 2764043 w 4158822"/>
                <a:gd name="connsiteY151" fmla="*/ 154224 h 2880840"/>
                <a:gd name="connsiteX152" fmla="*/ 2922799 w 4158822"/>
                <a:gd name="connsiteY152" fmla="*/ 148293 h 2880840"/>
                <a:gd name="connsiteX153" fmla="*/ 3075884 w 4158822"/>
                <a:gd name="connsiteY153" fmla="*/ 142361 h 2880840"/>
                <a:gd name="connsiteX154" fmla="*/ 3220465 w 4158822"/>
                <a:gd name="connsiteY154" fmla="*/ 132475 h 2880840"/>
                <a:gd name="connsiteX155" fmla="*/ 3359376 w 4158822"/>
                <a:gd name="connsiteY155" fmla="*/ 124566 h 2880840"/>
                <a:gd name="connsiteX156" fmla="*/ 3486947 w 4158822"/>
                <a:gd name="connsiteY156" fmla="*/ 112702 h 2880840"/>
                <a:gd name="connsiteX157" fmla="*/ 3608848 w 4158822"/>
                <a:gd name="connsiteY157" fmla="*/ 100839 h 2880840"/>
                <a:gd name="connsiteX158" fmla="*/ 3719410 w 4158822"/>
                <a:gd name="connsiteY158" fmla="*/ 88976 h 2880840"/>
                <a:gd name="connsiteX159" fmla="*/ 3821467 w 4158822"/>
                <a:gd name="connsiteY159" fmla="*/ 75135 h 2880840"/>
                <a:gd name="connsiteX160" fmla="*/ 3915019 w 4158822"/>
                <a:gd name="connsiteY160" fmla="*/ 61295 h 2880840"/>
                <a:gd name="connsiteX161" fmla="*/ 3994397 w 4158822"/>
                <a:gd name="connsiteY161" fmla="*/ 47454 h 2880840"/>
                <a:gd name="connsiteX162" fmla="*/ 4062435 w 4158822"/>
                <a:gd name="connsiteY162" fmla="*/ 31636 h 2880840"/>
                <a:gd name="connsiteX163" fmla="*/ 4119133 w 4158822"/>
                <a:gd name="connsiteY163" fmla="*/ 15818 h 2880840"/>
                <a:gd name="connsiteX164" fmla="*/ 4158822 w 4158822"/>
                <a:gd name="connsiteY164" fmla="*/ 0 h 288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158822" h="2880840">
                  <a:moveTo>
                    <a:pt x="1365038" y="2208579"/>
                  </a:moveTo>
                  <a:lnTo>
                    <a:pt x="1363594" y="2208579"/>
                  </a:lnTo>
                  <a:lnTo>
                    <a:pt x="1365038" y="2208579"/>
                  </a:lnTo>
                  <a:close/>
                  <a:moveTo>
                    <a:pt x="2952092" y="1656270"/>
                  </a:moveTo>
                  <a:lnTo>
                    <a:pt x="2951148" y="1658905"/>
                  </a:lnTo>
                  <a:lnTo>
                    <a:pt x="2950864" y="1659301"/>
                  </a:lnTo>
                  <a:lnTo>
                    <a:pt x="2952092" y="1656270"/>
                  </a:lnTo>
                  <a:close/>
                  <a:moveTo>
                    <a:pt x="2962487" y="1639133"/>
                  </a:moveTo>
                  <a:lnTo>
                    <a:pt x="2959652" y="1647042"/>
                  </a:lnTo>
                  <a:lnTo>
                    <a:pt x="2956817" y="1654951"/>
                  </a:lnTo>
                  <a:lnTo>
                    <a:pt x="2956572" y="1655207"/>
                  </a:lnTo>
                  <a:lnTo>
                    <a:pt x="2962487" y="1639133"/>
                  </a:lnTo>
                  <a:close/>
                  <a:moveTo>
                    <a:pt x="4158822" y="0"/>
                  </a:moveTo>
                  <a:lnTo>
                    <a:pt x="4133308" y="21750"/>
                  </a:lnTo>
                  <a:lnTo>
                    <a:pt x="4076609" y="69204"/>
                  </a:lnTo>
                  <a:lnTo>
                    <a:pt x="4019911" y="120612"/>
                  </a:lnTo>
                  <a:lnTo>
                    <a:pt x="3963213" y="172020"/>
                  </a:lnTo>
                  <a:lnTo>
                    <a:pt x="3906515" y="227383"/>
                  </a:lnTo>
                  <a:lnTo>
                    <a:pt x="3852651" y="282745"/>
                  </a:lnTo>
                  <a:lnTo>
                    <a:pt x="3795953" y="342063"/>
                  </a:lnTo>
                  <a:lnTo>
                    <a:pt x="3742089" y="401380"/>
                  </a:lnTo>
                  <a:lnTo>
                    <a:pt x="3688226" y="462674"/>
                  </a:lnTo>
                  <a:lnTo>
                    <a:pt x="3642867" y="520014"/>
                  </a:lnTo>
                  <a:lnTo>
                    <a:pt x="3608848" y="557582"/>
                  </a:lnTo>
                  <a:lnTo>
                    <a:pt x="3595675" y="563707"/>
                  </a:lnTo>
                  <a:lnTo>
                    <a:pt x="3580500" y="583287"/>
                  </a:lnTo>
                  <a:lnTo>
                    <a:pt x="3503957" y="682149"/>
                  </a:lnTo>
                  <a:lnTo>
                    <a:pt x="3427414" y="784965"/>
                  </a:lnTo>
                  <a:lnTo>
                    <a:pt x="3356541" y="891736"/>
                  </a:lnTo>
                  <a:lnTo>
                    <a:pt x="3285668" y="1002461"/>
                  </a:lnTo>
                  <a:lnTo>
                    <a:pt x="3237475" y="1087483"/>
                  </a:lnTo>
                  <a:lnTo>
                    <a:pt x="3234640" y="1087483"/>
                  </a:lnTo>
                  <a:lnTo>
                    <a:pt x="3217417" y="1113223"/>
                  </a:lnTo>
                  <a:lnTo>
                    <a:pt x="3166601" y="1204139"/>
                  </a:lnTo>
                  <a:lnTo>
                    <a:pt x="3109903" y="1306956"/>
                  </a:lnTo>
                  <a:lnTo>
                    <a:pt x="3058874" y="1411750"/>
                  </a:lnTo>
                  <a:lnTo>
                    <a:pt x="3016351" y="1504680"/>
                  </a:lnTo>
                  <a:lnTo>
                    <a:pt x="2976662" y="1595633"/>
                  </a:lnTo>
                  <a:lnTo>
                    <a:pt x="2952092" y="1656270"/>
                  </a:lnTo>
                  <a:lnTo>
                    <a:pt x="2953982" y="1650996"/>
                  </a:lnTo>
                  <a:lnTo>
                    <a:pt x="2953982" y="1650337"/>
                  </a:lnTo>
                  <a:lnTo>
                    <a:pt x="2956817" y="1643087"/>
                  </a:lnTo>
                  <a:lnTo>
                    <a:pt x="2953982" y="1643087"/>
                  </a:lnTo>
                  <a:lnTo>
                    <a:pt x="2953982" y="1650337"/>
                  </a:lnTo>
                  <a:lnTo>
                    <a:pt x="2950013" y="1660487"/>
                  </a:lnTo>
                  <a:lnTo>
                    <a:pt x="2946896" y="1664836"/>
                  </a:lnTo>
                  <a:lnTo>
                    <a:pt x="2949123" y="1662766"/>
                  </a:lnTo>
                  <a:lnTo>
                    <a:pt x="2950013" y="1660487"/>
                  </a:lnTo>
                  <a:lnTo>
                    <a:pt x="2950864" y="1659301"/>
                  </a:lnTo>
                  <a:lnTo>
                    <a:pt x="2949664" y="1662262"/>
                  </a:lnTo>
                  <a:lnTo>
                    <a:pt x="2951147" y="1660883"/>
                  </a:lnTo>
                  <a:lnTo>
                    <a:pt x="2956572" y="1655207"/>
                  </a:lnTo>
                  <a:lnTo>
                    <a:pt x="2880274" y="1862561"/>
                  </a:lnTo>
                  <a:lnTo>
                    <a:pt x="2843420" y="1973287"/>
                  </a:lnTo>
                  <a:lnTo>
                    <a:pt x="2815071" y="2082035"/>
                  </a:lnTo>
                  <a:lnTo>
                    <a:pt x="2789557" y="2188806"/>
                  </a:lnTo>
                  <a:lnTo>
                    <a:pt x="2766878" y="2293600"/>
                  </a:lnTo>
                  <a:lnTo>
                    <a:pt x="2781846" y="2218782"/>
                  </a:lnTo>
                  <a:lnTo>
                    <a:pt x="2783887" y="2214510"/>
                  </a:lnTo>
                  <a:lnTo>
                    <a:pt x="2783887" y="2208579"/>
                  </a:lnTo>
                  <a:lnTo>
                    <a:pt x="2781846" y="2218782"/>
                  </a:lnTo>
                  <a:lnTo>
                    <a:pt x="2781052" y="2220442"/>
                  </a:lnTo>
                  <a:lnTo>
                    <a:pt x="2774160" y="2228854"/>
                  </a:lnTo>
                  <a:lnTo>
                    <a:pt x="2761207" y="2293600"/>
                  </a:lnTo>
                  <a:lnTo>
                    <a:pt x="2741363" y="2416189"/>
                  </a:lnTo>
                  <a:lnTo>
                    <a:pt x="2727188" y="2532846"/>
                  </a:lnTo>
                  <a:lnTo>
                    <a:pt x="2721519" y="2647526"/>
                  </a:lnTo>
                  <a:lnTo>
                    <a:pt x="2721519" y="2756274"/>
                  </a:lnTo>
                  <a:lnTo>
                    <a:pt x="2721519" y="2774069"/>
                  </a:lnTo>
                  <a:lnTo>
                    <a:pt x="2718684" y="2785933"/>
                  </a:lnTo>
                  <a:lnTo>
                    <a:pt x="2710179" y="2795819"/>
                  </a:lnTo>
                  <a:lnTo>
                    <a:pt x="2693169" y="2805705"/>
                  </a:lnTo>
                  <a:lnTo>
                    <a:pt x="2670490" y="2815591"/>
                  </a:lnTo>
                  <a:lnTo>
                    <a:pt x="2644976" y="2825477"/>
                  </a:lnTo>
                  <a:lnTo>
                    <a:pt x="2610957" y="2833386"/>
                  </a:lnTo>
                  <a:lnTo>
                    <a:pt x="2574103" y="2841295"/>
                  </a:lnTo>
                  <a:lnTo>
                    <a:pt x="2531579" y="2849204"/>
                  </a:lnTo>
                  <a:lnTo>
                    <a:pt x="2486221" y="2857113"/>
                  </a:lnTo>
                  <a:lnTo>
                    <a:pt x="2438027" y="2863045"/>
                  </a:lnTo>
                  <a:lnTo>
                    <a:pt x="2327465" y="2872931"/>
                  </a:lnTo>
                  <a:lnTo>
                    <a:pt x="2205564" y="2878863"/>
                  </a:lnTo>
                  <a:lnTo>
                    <a:pt x="2075158" y="2880840"/>
                  </a:lnTo>
                  <a:lnTo>
                    <a:pt x="1944752" y="2878863"/>
                  </a:lnTo>
                  <a:lnTo>
                    <a:pt x="1822850" y="2872931"/>
                  </a:lnTo>
                  <a:lnTo>
                    <a:pt x="1712289" y="2863045"/>
                  </a:lnTo>
                  <a:lnTo>
                    <a:pt x="1664095" y="2857113"/>
                  </a:lnTo>
                  <a:lnTo>
                    <a:pt x="1615901" y="2849204"/>
                  </a:lnTo>
                  <a:lnTo>
                    <a:pt x="1576213" y="2841295"/>
                  </a:lnTo>
                  <a:lnTo>
                    <a:pt x="1539359" y="2833386"/>
                  </a:lnTo>
                  <a:lnTo>
                    <a:pt x="1505340" y="2825477"/>
                  </a:lnTo>
                  <a:lnTo>
                    <a:pt x="1479826" y="2815591"/>
                  </a:lnTo>
                  <a:lnTo>
                    <a:pt x="1457146" y="2805705"/>
                  </a:lnTo>
                  <a:lnTo>
                    <a:pt x="1440137" y="2795819"/>
                  </a:lnTo>
                  <a:lnTo>
                    <a:pt x="1431632" y="2785933"/>
                  </a:lnTo>
                  <a:lnTo>
                    <a:pt x="1428797" y="2774069"/>
                  </a:lnTo>
                  <a:lnTo>
                    <a:pt x="1428797" y="2756274"/>
                  </a:lnTo>
                  <a:lnTo>
                    <a:pt x="1428797" y="2647526"/>
                  </a:lnTo>
                  <a:lnTo>
                    <a:pt x="1423127" y="2532846"/>
                  </a:lnTo>
                  <a:lnTo>
                    <a:pt x="1408953" y="2416189"/>
                  </a:lnTo>
                  <a:lnTo>
                    <a:pt x="1376155" y="2228854"/>
                  </a:lnTo>
                  <a:lnTo>
                    <a:pt x="1369263" y="2220442"/>
                  </a:lnTo>
                  <a:lnTo>
                    <a:pt x="1366429" y="2214510"/>
                  </a:lnTo>
                  <a:lnTo>
                    <a:pt x="1366429" y="2208579"/>
                  </a:lnTo>
                  <a:lnTo>
                    <a:pt x="1365038" y="2208579"/>
                  </a:lnTo>
                  <a:lnTo>
                    <a:pt x="1335245" y="2082035"/>
                  </a:lnTo>
                  <a:lnTo>
                    <a:pt x="1304061" y="1973287"/>
                  </a:lnTo>
                  <a:lnTo>
                    <a:pt x="1270042" y="1862561"/>
                  </a:lnTo>
                  <a:lnTo>
                    <a:pt x="1173655" y="1595633"/>
                  </a:lnTo>
                  <a:lnTo>
                    <a:pt x="1133966" y="1504680"/>
                  </a:lnTo>
                  <a:lnTo>
                    <a:pt x="1091442" y="1411750"/>
                  </a:lnTo>
                  <a:lnTo>
                    <a:pt x="1040414" y="1306956"/>
                  </a:lnTo>
                  <a:lnTo>
                    <a:pt x="983715" y="1204139"/>
                  </a:lnTo>
                  <a:lnTo>
                    <a:pt x="932894" y="1113214"/>
                  </a:lnTo>
                  <a:lnTo>
                    <a:pt x="915678" y="1087483"/>
                  </a:lnTo>
                  <a:lnTo>
                    <a:pt x="912843" y="1087483"/>
                  </a:lnTo>
                  <a:lnTo>
                    <a:pt x="864649" y="1002461"/>
                  </a:lnTo>
                  <a:lnTo>
                    <a:pt x="793777" y="891736"/>
                  </a:lnTo>
                  <a:lnTo>
                    <a:pt x="722904" y="784965"/>
                  </a:lnTo>
                  <a:lnTo>
                    <a:pt x="646361" y="682149"/>
                  </a:lnTo>
                  <a:lnTo>
                    <a:pt x="569818" y="583287"/>
                  </a:lnTo>
                  <a:lnTo>
                    <a:pt x="515092" y="512674"/>
                  </a:lnTo>
                  <a:lnTo>
                    <a:pt x="470596" y="462674"/>
                  </a:lnTo>
                  <a:lnTo>
                    <a:pt x="416732" y="401379"/>
                  </a:lnTo>
                  <a:lnTo>
                    <a:pt x="362869" y="342062"/>
                  </a:lnTo>
                  <a:lnTo>
                    <a:pt x="309006" y="282745"/>
                  </a:lnTo>
                  <a:lnTo>
                    <a:pt x="252307" y="227382"/>
                  </a:lnTo>
                  <a:lnTo>
                    <a:pt x="195609" y="172020"/>
                  </a:lnTo>
                  <a:lnTo>
                    <a:pt x="141746" y="120611"/>
                  </a:lnTo>
                  <a:lnTo>
                    <a:pt x="85047" y="69203"/>
                  </a:lnTo>
                  <a:lnTo>
                    <a:pt x="28349" y="21749"/>
                  </a:lnTo>
                  <a:lnTo>
                    <a:pt x="0" y="0"/>
                  </a:lnTo>
                  <a:lnTo>
                    <a:pt x="39689" y="15818"/>
                  </a:lnTo>
                  <a:lnTo>
                    <a:pt x="96387" y="31636"/>
                  </a:lnTo>
                  <a:lnTo>
                    <a:pt x="164425" y="47453"/>
                  </a:lnTo>
                  <a:lnTo>
                    <a:pt x="246637" y="61294"/>
                  </a:lnTo>
                  <a:lnTo>
                    <a:pt x="337355" y="75135"/>
                  </a:lnTo>
                  <a:lnTo>
                    <a:pt x="439412" y="88976"/>
                  </a:lnTo>
                  <a:lnTo>
                    <a:pt x="549974" y="100839"/>
                  </a:lnTo>
                  <a:lnTo>
                    <a:pt x="671875" y="112702"/>
                  </a:lnTo>
                  <a:lnTo>
                    <a:pt x="802281" y="124566"/>
                  </a:lnTo>
                  <a:lnTo>
                    <a:pt x="938357" y="132475"/>
                  </a:lnTo>
                  <a:lnTo>
                    <a:pt x="1082938" y="142361"/>
                  </a:lnTo>
                  <a:lnTo>
                    <a:pt x="1236024" y="148293"/>
                  </a:lnTo>
                  <a:lnTo>
                    <a:pt x="1394779" y="154224"/>
                  </a:lnTo>
                  <a:lnTo>
                    <a:pt x="1559204" y="160156"/>
                  </a:lnTo>
                  <a:lnTo>
                    <a:pt x="1729299" y="164111"/>
                  </a:lnTo>
                  <a:lnTo>
                    <a:pt x="1902229" y="166088"/>
                  </a:lnTo>
                  <a:lnTo>
                    <a:pt x="2080829" y="166088"/>
                  </a:lnTo>
                  <a:lnTo>
                    <a:pt x="2256593" y="166088"/>
                  </a:lnTo>
                  <a:lnTo>
                    <a:pt x="2432358" y="164111"/>
                  </a:lnTo>
                  <a:lnTo>
                    <a:pt x="2599618" y="160156"/>
                  </a:lnTo>
                  <a:lnTo>
                    <a:pt x="2764043" y="154224"/>
                  </a:lnTo>
                  <a:lnTo>
                    <a:pt x="2922799" y="148293"/>
                  </a:lnTo>
                  <a:lnTo>
                    <a:pt x="3075884" y="142361"/>
                  </a:lnTo>
                  <a:lnTo>
                    <a:pt x="3220465" y="132475"/>
                  </a:lnTo>
                  <a:lnTo>
                    <a:pt x="3359376" y="124566"/>
                  </a:lnTo>
                  <a:lnTo>
                    <a:pt x="3486947" y="112702"/>
                  </a:lnTo>
                  <a:lnTo>
                    <a:pt x="3608848" y="100839"/>
                  </a:lnTo>
                  <a:lnTo>
                    <a:pt x="3719410" y="88976"/>
                  </a:lnTo>
                  <a:lnTo>
                    <a:pt x="3821467" y="75135"/>
                  </a:lnTo>
                  <a:lnTo>
                    <a:pt x="3915019" y="61295"/>
                  </a:lnTo>
                  <a:lnTo>
                    <a:pt x="3994397" y="47454"/>
                  </a:lnTo>
                  <a:lnTo>
                    <a:pt x="4062435" y="31636"/>
                  </a:lnTo>
                  <a:lnTo>
                    <a:pt x="4119133" y="15818"/>
                  </a:lnTo>
                  <a:lnTo>
                    <a:pt x="4158822" y="0"/>
                  </a:lnTo>
                  <a:close/>
                </a:path>
              </a:pathLst>
            </a:custGeom>
            <a:gradFill>
              <a:gsLst>
                <a:gs pos="100000">
                  <a:srgbClr val="283D8C">
                    <a:alpha val="75000"/>
                  </a:srgbClr>
                </a:gs>
                <a:gs pos="0">
                  <a:srgbClr val="203171">
                    <a:alpha val="94000"/>
                  </a:srgb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43" name="Group 42">
              <a:extLst>
                <a:ext uri="{FF2B5EF4-FFF2-40B4-BE49-F238E27FC236}">
                  <a16:creationId xmlns:a16="http://schemas.microsoft.com/office/drawing/2014/main" id="{F9E197BF-3946-B744-8930-2753A27EC6F2}"/>
                </a:ext>
              </a:extLst>
            </p:cNvPr>
            <p:cNvGrpSpPr/>
            <p:nvPr/>
          </p:nvGrpSpPr>
          <p:grpSpPr>
            <a:xfrm>
              <a:off x="3698655" y="2429273"/>
              <a:ext cx="1463040" cy="308534"/>
              <a:chOff x="3924299" y="2428000"/>
              <a:chExt cx="1463040" cy="308534"/>
            </a:xfrm>
          </p:grpSpPr>
          <p:sp>
            <p:nvSpPr>
              <p:cNvPr id="44" name="Rectangle: Rounded Corners 326">
                <a:extLst>
                  <a:ext uri="{FF2B5EF4-FFF2-40B4-BE49-F238E27FC236}">
                    <a16:creationId xmlns:a16="http://schemas.microsoft.com/office/drawing/2014/main" id="{B0B98450-7C56-3746-BE4B-E4084D62C050}"/>
                  </a:ext>
                </a:extLst>
              </p:cNvPr>
              <p:cNvSpPr/>
              <p:nvPr/>
            </p:nvSpPr>
            <p:spPr>
              <a:xfrm>
                <a:off x="3924299" y="2428000"/>
                <a:ext cx="1463040" cy="308534"/>
              </a:xfrm>
              <a:prstGeom prst="roundRect">
                <a:avLst>
                  <a:gd name="adj" fmla="val 50000"/>
                </a:avLst>
              </a:prstGeom>
              <a:solidFill>
                <a:srgbClr val="E7AC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p>
            </p:txBody>
          </p:sp>
          <p:sp>
            <p:nvSpPr>
              <p:cNvPr id="45" name="Title 3">
                <a:extLst>
                  <a:ext uri="{FF2B5EF4-FFF2-40B4-BE49-F238E27FC236}">
                    <a16:creationId xmlns:a16="http://schemas.microsoft.com/office/drawing/2014/main" id="{82225C3F-0C5F-4944-AAB9-DE2E3752B17E}"/>
                  </a:ext>
                </a:extLst>
              </p:cNvPr>
              <p:cNvSpPr txBox="1">
                <a:spLocks/>
              </p:cNvSpPr>
              <p:nvPr/>
            </p:nvSpPr>
            <p:spPr>
              <a:xfrm>
                <a:off x="3991655" y="2513018"/>
                <a:ext cx="1369142" cy="1661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Intrusion</a:t>
                </a:r>
                <a:r>
                  <a:rPr lang="zh-CN" altLang="en-US" sz="12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altLang="zh-CN" sz="1200" dirty="0">
                    <a:solidFill>
                      <a:schemeClr val="bg1"/>
                    </a:solidFill>
                    <a:latin typeface="Arial" panose="020B0604020202020204" pitchFamily="34" charset="0"/>
                    <a:ea typeface="Roboto" panose="02000000000000000000" pitchFamily="2" charset="0"/>
                    <a:cs typeface="Arial" panose="020B0604020202020204" pitchFamily="34" charset="0"/>
                  </a:rPr>
                  <a:t>Attacks</a:t>
                </a:r>
              </a:p>
            </p:txBody>
          </p:sp>
        </p:grpSp>
      </p:grpSp>
    </p:spTree>
    <p:extLst>
      <p:ext uri="{BB962C8B-B14F-4D97-AF65-F5344CB8AC3E}">
        <p14:creationId xmlns:p14="http://schemas.microsoft.com/office/powerpoint/2010/main" val="532379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sz="3733" b="1" dirty="0"/>
              <a:t>Hillstone’s Product Portfolio</a:t>
            </a:r>
            <a:endParaRPr sz="3733" b="1" dirty="0"/>
          </a:p>
        </p:txBody>
      </p:sp>
      <p:graphicFrame>
        <p:nvGraphicFramePr>
          <p:cNvPr id="2" name="Diagram 1">
            <a:extLst>
              <a:ext uri="{FF2B5EF4-FFF2-40B4-BE49-F238E27FC236}">
                <a16:creationId xmlns:a16="http://schemas.microsoft.com/office/drawing/2014/main" id="{CCB8F7B2-2068-E643-B441-3AA435D6CDD7}"/>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5480" y="1268760"/>
            <a:ext cx="9179904" cy="5174255"/>
          </a:xfrm>
          <a:prstGeom prst="rect">
            <a:avLst/>
          </a:prstGeom>
        </p:spPr>
      </p:pic>
    </p:spTree>
    <p:extLst>
      <p:ext uri="{BB962C8B-B14F-4D97-AF65-F5344CB8AC3E}">
        <p14:creationId xmlns:p14="http://schemas.microsoft.com/office/powerpoint/2010/main" val="3713707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ltLang="zh-CN" b="1" dirty="0">
                <a:latin typeface="Arial" panose="020B0604020202020204" pitchFamily="34" charset="0"/>
              </a:rPr>
              <a:t>Complete</a:t>
            </a:r>
            <a:r>
              <a:rPr lang="zh-CN" altLang="en-US" b="1" dirty="0">
                <a:latin typeface="Arial" panose="020B0604020202020204" pitchFamily="34" charset="0"/>
              </a:rPr>
              <a:t> </a:t>
            </a:r>
            <a:r>
              <a:rPr lang="en-US" altLang="en-US" b="1" dirty="0">
                <a:latin typeface="Arial" panose="020B0604020202020204" pitchFamily="34" charset="0"/>
              </a:rPr>
              <a:t>Kill Chain Detection</a:t>
            </a:r>
          </a:p>
        </p:txBody>
      </p:sp>
      <p:grpSp>
        <p:nvGrpSpPr>
          <p:cNvPr id="5" name="Group 4">
            <a:extLst>
              <a:ext uri="{FF2B5EF4-FFF2-40B4-BE49-F238E27FC236}">
                <a16:creationId xmlns:a16="http://schemas.microsoft.com/office/drawing/2014/main" id="{F697F887-C811-7543-9209-6CB0D101FBE9}"/>
              </a:ext>
            </a:extLst>
          </p:cNvPr>
          <p:cNvGrpSpPr/>
          <p:nvPr/>
        </p:nvGrpSpPr>
        <p:grpSpPr>
          <a:xfrm>
            <a:off x="0" y="1610125"/>
            <a:ext cx="11982450" cy="4692084"/>
            <a:chOff x="0" y="1610125"/>
            <a:chExt cx="11982450" cy="4692084"/>
          </a:xfrm>
        </p:grpSpPr>
        <p:sp>
          <p:nvSpPr>
            <p:cNvPr id="6" name="Oval 5">
              <a:extLst>
                <a:ext uri="{FF2B5EF4-FFF2-40B4-BE49-F238E27FC236}">
                  <a16:creationId xmlns:a16="http://schemas.microsoft.com/office/drawing/2014/main" id="{6AA0C3C4-ABBA-DD48-80F0-AD7221FDAE24}"/>
                </a:ext>
              </a:extLst>
            </p:cNvPr>
            <p:cNvSpPr/>
            <p:nvPr/>
          </p:nvSpPr>
          <p:spPr>
            <a:xfrm>
              <a:off x="5803900" y="3934125"/>
              <a:ext cx="546100" cy="546100"/>
            </a:xfrm>
            <a:prstGeom prst="ellipse">
              <a:avLst/>
            </a:prstGeom>
            <a:solidFill>
              <a:srgbClr val="11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Arrow: Right 7">
              <a:extLst>
                <a:ext uri="{FF2B5EF4-FFF2-40B4-BE49-F238E27FC236}">
                  <a16:creationId xmlns:a16="http://schemas.microsoft.com/office/drawing/2014/main" id="{D5F76C9F-8777-1C4E-BDD7-39CA9A92D603}"/>
                </a:ext>
              </a:extLst>
            </p:cNvPr>
            <p:cNvSpPr/>
            <p:nvPr/>
          </p:nvSpPr>
          <p:spPr>
            <a:xfrm>
              <a:off x="0" y="2454719"/>
              <a:ext cx="11982450" cy="500779"/>
            </a:xfrm>
            <a:prstGeom prst="rightArrow">
              <a:avLst>
                <a:gd name="adj1" fmla="val 100000"/>
                <a:gd name="adj2" fmla="val 398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B17986-A132-4542-981F-4A777AA066C5}"/>
                </a:ext>
              </a:extLst>
            </p:cNvPr>
            <p:cNvSpPr/>
            <p:nvPr/>
          </p:nvSpPr>
          <p:spPr>
            <a:xfrm>
              <a:off x="644249"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0820E833-A58A-1F4A-9A10-E557A0DF7ADA}"/>
                </a:ext>
              </a:extLst>
            </p:cNvPr>
            <p:cNvSpPr/>
            <p:nvPr/>
          </p:nvSpPr>
          <p:spPr>
            <a:xfrm>
              <a:off x="2539815"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C07038ED-389A-D64F-8C56-FACA696EFA61}"/>
                </a:ext>
              </a:extLst>
            </p:cNvPr>
            <p:cNvSpPr/>
            <p:nvPr/>
          </p:nvSpPr>
          <p:spPr>
            <a:xfrm>
              <a:off x="4435381"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5094EB2B-E574-0642-A3CC-3AADBC3467F7}"/>
                </a:ext>
              </a:extLst>
            </p:cNvPr>
            <p:cNvSpPr/>
            <p:nvPr/>
          </p:nvSpPr>
          <p:spPr>
            <a:xfrm>
              <a:off x="6330947"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6F8388B1-BE6A-324E-84AA-30DE96AEFD71}"/>
                </a:ext>
              </a:extLst>
            </p:cNvPr>
            <p:cNvSpPr/>
            <p:nvPr/>
          </p:nvSpPr>
          <p:spPr>
            <a:xfrm>
              <a:off x="8226513"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2CD30A4C-A0EC-494E-B882-9F4C8321741C}"/>
                </a:ext>
              </a:extLst>
            </p:cNvPr>
            <p:cNvSpPr/>
            <p:nvPr/>
          </p:nvSpPr>
          <p:spPr>
            <a:xfrm>
              <a:off x="10122076" y="2029174"/>
              <a:ext cx="1425674" cy="1425674"/>
            </a:xfrm>
            <a:prstGeom prst="ellipse">
              <a:avLst/>
            </a:prstGeom>
            <a:solidFill>
              <a:srgbClr val="111111"/>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C0CB86FE-1EBC-FC4D-8EF0-ADE6A78FA229}"/>
                </a:ext>
              </a:extLst>
            </p:cNvPr>
            <p:cNvGrpSpPr/>
            <p:nvPr/>
          </p:nvGrpSpPr>
          <p:grpSpPr>
            <a:xfrm>
              <a:off x="1135567" y="2520492"/>
              <a:ext cx="443039" cy="443039"/>
              <a:chOff x="2678113" y="4700588"/>
              <a:chExt cx="346075" cy="346075"/>
            </a:xfrm>
          </p:grpSpPr>
          <p:sp>
            <p:nvSpPr>
              <p:cNvPr id="83" name="Oval 183">
                <a:extLst>
                  <a:ext uri="{FF2B5EF4-FFF2-40B4-BE49-F238E27FC236}">
                    <a16:creationId xmlns:a16="http://schemas.microsoft.com/office/drawing/2014/main" id="{9FC1CEDF-AA3C-C747-ACC9-4C56246DABE3}"/>
                  </a:ext>
                </a:extLst>
              </p:cNvPr>
              <p:cNvSpPr>
                <a:spLocks noChangeArrowheads="1"/>
              </p:cNvSpPr>
              <p:nvPr/>
            </p:nvSpPr>
            <p:spPr bwMode="auto">
              <a:xfrm>
                <a:off x="2678113" y="4700588"/>
                <a:ext cx="239713" cy="241300"/>
              </a:xfrm>
              <a:prstGeom prst="ellipse">
                <a:avLst/>
              </a:prstGeom>
              <a:noFill/>
              <a:ln w="254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dirty="0"/>
              </a:p>
            </p:txBody>
          </p:sp>
          <p:sp>
            <p:nvSpPr>
              <p:cNvPr id="84" name="Line 184">
                <a:extLst>
                  <a:ext uri="{FF2B5EF4-FFF2-40B4-BE49-F238E27FC236}">
                    <a16:creationId xmlns:a16="http://schemas.microsoft.com/office/drawing/2014/main" id="{547B54F5-E211-C54F-8330-9A2F13F33450}"/>
                  </a:ext>
                </a:extLst>
              </p:cNvPr>
              <p:cNvSpPr>
                <a:spLocks noChangeShapeType="1"/>
              </p:cNvSpPr>
              <p:nvPr/>
            </p:nvSpPr>
            <p:spPr bwMode="auto">
              <a:xfrm>
                <a:off x="2884488" y="4908550"/>
                <a:ext cx="139700" cy="138113"/>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p>
            </p:txBody>
          </p:sp>
        </p:grpSp>
        <p:pic>
          <p:nvPicPr>
            <p:cNvPr id="17" name="Graphic 16">
              <a:extLst>
                <a:ext uri="{FF2B5EF4-FFF2-40B4-BE49-F238E27FC236}">
                  <a16:creationId xmlns:a16="http://schemas.microsoft.com/office/drawing/2014/main" id="{0E8BA60F-F7D9-8142-8954-A0E7E24D055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975287" y="2464646"/>
              <a:ext cx="554731" cy="554731"/>
            </a:xfrm>
            <a:prstGeom prst="rect">
              <a:avLst/>
            </a:prstGeom>
          </p:spPr>
        </p:pic>
        <p:grpSp>
          <p:nvGrpSpPr>
            <p:cNvPr id="18" name="Group 17">
              <a:extLst>
                <a:ext uri="{FF2B5EF4-FFF2-40B4-BE49-F238E27FC236}">
                  <a16:creationId xmlns:a16="http://schemas.microsoft.com/office/drawing/2014/main" id="{8F4C3671-D676-7043-A150-50DA46376F50}"/>
                </a:ext>
              </a:extLst>
            </p:cNvPr>
            <p:cNvGrpSpPr/>
            <p:nvPr/>
          </p:nvGrpSpPr>
          <p:grpSpPr>
            <a:xfrm>
              <a:off x="4879646" y="2562513"/>
              <a:ext cx="537145" cy="358997"/>
              <a:chOff x="4135438" y="3676651"/>
              <a:chExt cx="315913" cy="211138"/>
            </a:xfrm>
          </p:grpSpPr>
          <p:sp>
            <p:nvSpPr>
              <p:cNvPr id="81" name="Freeform 41">
                <a:extLst>
                  <a:ext uri="{FF2B5EF4-FFF2-40B4-BE49-F238E27FC236}">
                    <a16:creationId xmlns:a16="http://schemas.microsoft.com/office/drawing/2014/main" id="{E5A486C7-461B-B447-9C82-D02F4870C2AA}"/>
                  </a:ext>
                </a:extLst>
              </p:cNvPr>
              <p:cNvSpPr>
                <a:spLocks/>
              </p:cNvSpPr>
              <p:nvPr/>
            </p:nvSpPr>
            <p:spPr bwMode="auto">
              <a:xfrm>
                <a:off x="4135438" y="3676651"/>
                <a:ext cx="315913" cy="211138"/>
              </a:xfrm>
              <a:custGeom>
                <a:avLst/>
                <a:gdLst>
                  <a:gd name="T0" fmla="*/ 84 w 84"/>
                  <a:gd name="T1" fmla="*/ 50 h 56"/>
                  <a:gd name="T2" fmla="*/ 78 w 84"/>
                  <a:gd name="T3" fmla="*/ 56 h 56"/>
                  <a:gd name="T4" fmla="*/ 6 w 84"/>
                  <a:gd name="T5" fmla="*/ 56 h 56"/>
                  <a:gd name="T6" fmla="*/ 0 w 84"/>
                  <a:gd name="T7" fmla="*/ 50 h 56"/>
                  <a:gd name="T8" fmla="*/ 0 w 84"/>
                  <a:gd name="T9" fmla="*/ 6 h 56"/>
                  <a:gd name="T10" fmla="*/ 6 w 84"/>
                  <a:gd name="T11" fmla="*/ 0 h 56"/>
                  <a:gd name="T12" fmla="*/ 78 w 84"/>
                  <a:gd name="T13" fmla="*/ 0 h 56"/>
                  <a:gd name="T14" fmla="*/ 84 w 84"/>
                  <a:gd name="T15" fmla="*/ 6 h 56"/>
                  <a:gd name="T16" fmla="*/ 84 w 84"/>
                  <a:gd name="T17"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6">
                    <a:moveTo>
                      <a:pt x="84" y="50"/>
                    </a:moveTo>
                    <a:cubicBezTo>
                      <a:pt x="84" y="53"/>
                      <a:pt x="81" y="56"/>
                      <a:pt x="78" y="56"/>
                    </a:cubicBezTo>
                    <a:cubicBezTo>
                      <a:pt x="6" y="56"/>
                      <a:pt x="6" y="56"/>
                      <a:pt x="6" y="56"/>
                    </a:cubicBezTo>
                    <a:cubicBezTo>
                      <a:pt x="3" y="56"/>
                      <a:pt x="0" y="53"/>
                      <a:pt x="0" y="50"/>
                    </a:cubicBezTo>
                    <a:cubicBezTo>
                      <a:pt x="0" y="6"/>
                      <a:pt x="0" y="6"/>
                      <a:pt x="0" y="6"/>
                    </a:cubicBezTo>
                    <a:cubicBezTo>
                      <a:pt x="0" y="3"/>
                      <a:pt x="3" y="0"/>
                      <a:pt x="6" y="0"/>
                    </a:cubicBezTo>
                    <a:cubicBezTo>
                      <a:pt x="78" y="0"/>
                      <a:pt x="78" y="0"/>
                      <a:pt x="78" y="0"/>
                    </a:cubicBezTo>
                    <a:cubicBezTo>
                      <a:pt x="81" y="0"/>
                      <a:pt x="84" y="3"/>
                      <a:pt x="84" y="6"/>
                    </a:cubicBezTo>
                    <a:lnTo>
                      <a:pt x="84" y="50"/>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82" name="Freeform 42">
                <a:extLst>
                  <a:ext uri="{FF2B5EF4-FFF2-40B4-BE49-F238E27FC236}">
                    <a16:creationId xmlns:a16="http://schemas.microsoft.com/office/drawing/2014/main" id="{52E9308E-4D42-CA46-AFBC-0C9EF6281066}"/>
                  </a:ext>
                </a:extLst>
              </p:cNvPr>
              <p:cNvSpPr>
                <a:spLocks/>
              </p:cNvSpPr>
              <p:nvPr/>
            </p:nvSpPr>
            <p:spPr bwMode="auto">
              <a:xfrm>
                <a:off x="4143376" y="3684589"/>
                <a:ext cx="300038" cy="120650"/>
              </a:xfrm>
              <a:custGeom>
                <a:avLst/>
                <a:gdLst>
                  <a:gd name="T0" fmla="*/ 189 w 189"/>
                  <a:gd name="T1" fmla="*/ 0 h 76"/>
                  <a:gd name="T2" fmla="*/ 94 w 189"/>
                  <a:gd name="T3" fmla="*/ 76 h 76"/>
                  <a:gd name="T4" fmla="*/ 0 w 189"/>
                  <a:gd name="T5" fmla="*/ 0 h 76"/>
                </a:gdLst>
                <a:ahLst/>
                <a:cxnLst>
                  <a:cxn ang="0">
                    <a:pos x="T0" y="T1"/>
                  </a:cxn>
                  <a:cxn ang="0">
                    <a:pos x="T2" y="T3"/>
                  </a:cxn>
                  <a:cxn ang="0">
                    <a:pos x="T4" y="T5"/>
                  </a:cxn>
                </a:cxnLst>
                <a:rect l="0" t="0" r="r" b="b"/>
                <a:pathLst>
                  <a:path w="189" h="76">
                    <a:moveTo>
                      <a:pt x="189" y="0"/>
                    </a:moveTo>
                    <a:lnTo>
                      <a:pt x="94" y="76"/>
                    </a:lnTo>
                    <a:lnTo>
                      <a:pt x="0"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grpSp>
          <p:nvGrpSpPr>
            <p:cNvPr id="19" name="Group 18">
              <a:extLst>
                <a:ext uri="{FF2B5EF4-FFF2-40B4-BE49-F238E27FC236}">
                  <a16:creationId xmlns:a16="http://schemas.microsoft.com/office/drawing/2014/main" id="{50997DA0-BC08-704A-AEC9-AE2EB5BDADD7}"/>
                </a:ext>
              </a:extLst>
            </p:cNvPr>
            <p:cNvGrpSpPr/>
            <p:nvPr/>
          </p:nvGrpSpPr>
          <p:grpSpPr>
            <a:xfrm>
              <a:off x="6816657" y="2507558"/>
              <a:ext cx="454255" cy="468907"/>
              <a:chOff x="8470900" y="3251201"/>
              <a:chExt cx="344488" cy="355600"/>
            </a:xfrm>
            <a:noFill/>
          </p:grpSpPr>
          <p:sp>
            <p:nvSpPr>
              <p:cNvPr id="70" name="Oval 69">
                <a:extLst>
                  <a:ext uri="{FF2B5EF4-FFF2-40B4-BE49-F238E27FC236}">
                    <a16:creationId xmlns:a16="http://schemas.microsoft.com/office/drawing/2014/main" id="{FA3EB1E1-5BB7-EC4C-9C90-42F750A528CE}"/>
                  </a:ext>
                </a:extLst>
              </p:cNvPr>
              <p:cNvSpPr>
                <a:spLocks noChangeArrowheads="1"/>
              </p:cNvSpPr>
              <p:nvPr/>
            </p:nvSpPr>
            <p:spPr bwMode="auto">
              <a:xfrm>
                <a:off x="8605838" y="3343276"/>
                <a:ext cx="120650" cy="123825"/>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1" name="Oval 70">
                <a:extLst>
                  <a:ext uri="{FF2B5EF4-FFF2-40B4-BE49-F238E27FC236}">
                    <a16:creationId xmlns:a16="http://schemas.microsoft.com/office/drawing/2014/main" id="{80436003-42A2-B54D-8CF2-69CD1148EF04}"/>
                  </a:ext>
                </a:extLst>
              </p:cNvPr>
              <p:cNvSpPr>
                <a:spLocks noChangeArrowheads="1"/>
              </p:cNvSpPr>
              <p:nvPr/>
            </p:nvSpPr>
            <p:spPr bwMode="auto">
              <a:xfrm>
                <a:off x="8470900" y="3305176"/>
                <a:ext cx="44450" cy="46038"/>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2" name="Oval 71">
                <a:extLst>
                  <a:ext uri="{FF2B5EF4-FFF2-40B4-BE49-F238E27FC236}">
                    <a16:creationId xmlns:a16="http://schemas.microsoft.com/office/drawing/2014/main" id="{5BD4C5D3-82C6-004B-BC04-42C10F395115}"/>
                  </a:ext>
                </a:extLst>
              </p:cNvPr>
              <p:cNvSpPr>
                <a:spLocks noChangeArrowheads="1"/>
              </p:cNvSpPr>
              <p:nvPr/>
            </p:nvSpPr>
            <p:spPr bwMode="auto">
              <a:xfrm>
                <a:off x="8770938" y="3251201"/>
                <a:ext cx="44450" cy="46038"/>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3" name="Oval 72">
                <a:extLst>
                  <a:ext uri="{FF2B5EF4-FFF2-40B4-BE49-F238E27FC236}">
                    <a16:creationId xmlns:a16="http://schemas.microsoft.com/office/drawing/2014/main" id="{EAF119CD-17DA-5143-8474-5C8DDC82F0B3}"/>
                  </a:ext>
                </a:extLst>
              </p:cNvPr>
              <p:cNvSpPr>
                <a:spLocks noChangeArrowheads="1"/>
              </p:cNvSpPr>
              <p:nvPr/>
            </p:nvSpPr>
            <p:spPr bwMode="auto">
              <a:xfrm>
                <a:off x="8470900" y="3560763"/>
                <a:ext cx="44450" cy="46038"/>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4" name="Oval 73">
                <a:extLst>
                  <a:ext uri="{FF2B5EF4-FFF2-40B4-BE49-F238E27FC236}">
                    <a16:creationId xmlns:a16="http://schemas.microsoft.com/office/drawing/2014/main" id="{ABF383AC-5968-384F-81D7-94C3CF7B6A9B}"/>
                  </a:ext>
                </a:extLst>
              </p:cNvPr>
              <p:cNvSpPr>
                <a:spLocks noChangeArrowheads="1"/>
              </p:cNvSpPr>
              <p:nvPr/>
            </p:nvSpPr>
            <p:spPr bwMode="auto">
              <a:xfrm>
                <a:off x="8642350" y="3560763"/>
                <a:ext cx="46038" cy="46038"/>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5" name="Line 59">
                <a:extLst>
                  <a:ext uri="{FF2B5EF4-FFF2-40B4-BE49-F238E27FC236}">
                    <a16:creationId xmlns:a16="http://schemas.microsoft.com/office/drawing/2014/main" id="{76B86CF9-2A3B-E54D-9E57-91F18CC4F7A4}"/>
                  </a:ext>
                </a:extLst>
              </p:cNvPr>
              <p:cNvSpPr>
                <a:spLocks noChangeShapeType="1"/>
              </p:cNvSpPr>
              <p:nvPr/>
            </p:nvSpPr>
            <p:spPr bwMode="auto">
              <a:xfrm flipV="1">
                <a:off x="8507413" y="3448051"/>
                <a:ext cx="117475" cy="120650"/>
              </a:xfrm>
              <a:prstGeom prst="lin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6" name="Line 60">
                <a:extLst>
                  <a:ext uri="{FF2B5EF4-FFF2-40B4-BE49-F238E27FC236}">
                    <a16:creationId xmlns:a16="http://schemas.microsoft.com/office/drawing/2014/main" id="{699DDDF9-4E17-C54B-8D67-006F14A78CB3}"/>
                  </a:ext>
                </a:extLst>
              </p:cNvPr>
              <p:cNvSpPr>
                <a:spLocks noChangeShapeType="1"/>
              </p:cNvSpPr>
              <p:nvPr/>
            </p:nvSpPr>
            <p:spPr bwMode="auto">
              <a:xfrm flipV="1">
                <a:off x="8707438" y="3289301"/>
                <a:ext cx="71438" cy="74613"/>
              </a:xfrm>
              <a:prstGeom prst="lin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7" name="Line 61">
                <a:extLst>
                  <a:ext uri="{FF2B5EF4-FFF2-40B4-BE49-F238E27FC236}">
                    <a16:creationId xmlns:a16="http://schemas.microsoft.com/office/drawing/2014/main" id="{B06DC65E-5A30-5E49-8C5B-9B9AA70F6548}"/>
                  </a:ext>
                </a:extLst>
              </p:cNvPr>
              <p:cNvSpPr>
                <a:spLocks noChangeShapeType="1"/>
              </p:cNvSpPr>
              <p:nvPr/>
            </p:nvSpPr>
            <p:spPr bwMode="auto">
              <a:xfrm>
                <a:off x="8512175" y="3340101"/>
                <a:ext cx="96838" cy="42863"/>
              </a:xfrm>
              <a:prstGeom prst="lin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8" name="Line 62">
                <a:extLst>
                  <a:ext uri="{FF2B5EF4-FFF2-40B4-BE49-F238E27FC236}">
                    <a16:creationId xmlns:a16="http://schemas.microsoft.com/office/drawing/2014/main" id="{F58DCADA-E98D-9947-B194-7D6C85993E21}"/>
                  </a:ext>
                </a:extLst>
              </p:cNvPr>
              <p:cNvSpPr>
                <a:spLocks noChangeShapeType="1"/>
              </p:cNvSpPr>
              <p:nvPr/>
            </p:nvSpPr>
            <p:spPr bwMode="auto">
              <a:xfrm flipH="1" flipV="1">
                <a:off x="8718550" y="3436938"/>
                <a:ext cx="52388" cy="23813"/>
              </a:xfrm>
              <a:prstGeom prst="lin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79" name="Line 63">
                <a:extLst>
                  <a:ext uri="{FF2B5EF4-FFF2-40B4-BE49-F238E27FC236}">
                    <a16:creationId xmlns:a16="http://schemas.microsoft.com/office/drawing/2014/main" id="{FECA42F1-1A19-A545-9AF5-608BC4B160EA}"/>
                  </a:ext>
                </a:extLst>
              </p:cNvPr>
              <p:cNvSpPr>
                <a:spLocks noChangeShapeType="1"/>
              </p:cNvSpPr>
              <p:nvPr/>
            </p:nvSpPr>
            <p:spPr bwMode="auto">
              <a:xfrm flipV="1">
                <a:off x="8666163" y="3467101"/>
                <a:ext cx="0" cy="93663"/>
              </a:xfrm>
              <a:prstGeom prst="lin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sp>
            <p:nvSpPr>
              <p:cNvPr id="80" name="Oval 79">
                <a:extLst>
                  <a:ext uri="{FF2B5EF4-FFF2-40B4-BE49-F238E27FC236}">
                    <a16:creationId xmlns:a16="http://schemas.microsoft.com/office/drawing/2014/main" id="{D6BFEB78-F407-6247-84AB-39FD2E3A2836}"/>
                  </a:ext>
                </a:extLst>
              </p:cNvPr>
              <p:cNvSpPr>
                <a:spLocks noChangeArrowheads="1"/>
              </p:cNvSpPr>
              <p:nvPr/>
            </p:nvSpPr>
            <p:spPr bwMode="auto">
              <a:xfrm>
                <a:off x="8770938" y="3444876"/>
                <a:ext cx="44450" cy="46038"/>
              </a:xfrm>
              <a:prstGeom prst="ellipse">
                <a:avLst/>
              </a:prstGeom>
              <a:grpFill/>
              <a:ln w="25400"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20" name="Group 19">
              <a:extLst>
                <a:ext uri="{FF2B5EF4-FFF2-40B4-BE49-F238E27FC236}">
                  <a16:creationId xmlns:a16="http://schemas.microsoft.com/office/drawing/2014/main" id="{EC417058-E8C9-C94A-BD7E-2E737136F815}"/>
                </a:ext>
              </a:extLst>
            </p:cNvPr>
            <p:cNvGrpSpPr/>
            <p:nvPr/>
          </p:nvGrpSpPr>
          <p:grpSpPr>
            <a:xfrm>
              <a:off x="8685205" y="2598617"/>
              <a:ext cx="508291" cy="286789"/>
              <a:chOff x="4119563" y="4054475"/>
              <a:chExt cx="346075" cy="195263"/>
            </a:xfrm>
          </p:grpSpPr>
          <p:sp>
            <p:nvSpPr>
              <p:cNvPr id="67" name="Oval 146">
                <a:extLst>
                  <a:ext uri="{FF2B5EF4-FFF2-40B4-BE49-F238E27FC236}">
                    <a16:creationId xmlns:a16="http://schemas.microsoft.com/office/drawing/2014/main" id="{636B2F64-59DE-1240-BED8-DB68D64EBD60}"/>
                  </a:ext>
                </a:extLst>
              </p:cNvPr>
              <p:cNvSpPr>
                <a:spLocks noChangeArrowheads="1"/>
              </p:cNvSpPr>
              <p:nvPr/>
            </p:nvSpPr>
            <p:spPr bwMode="auto">
              <a:xfrm>
                <a:off x="4119563" y="4054475"/>
                <a:ext cx="346075" cy="195263"/>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8" name="Oval 147">
                <a:extLst>
                  <a:ext uri="{FF2B5EF4-FFF2-40B4-BE49-F238E27FC236}">
                    <a16:creationId xmlns:a16="http://schemas.microsoft.com/office/drawing/2014/main" id="{1E0CD56B-FC21-1940-A6CE-114EAAAC486E}"/>
                  </a:ext>
                </a:extLst>
              </p:cNvPr>
              <p:cNvSpPr>
                <a:spLocks noChangeArrowheads="1"/>
              </p:cNvSpPr>
              <p:nvPr/>
            </p:nvSpPr>
            <p:spPr bwMode="auto">
              <a:xfrm>
                <a:off x="4232276" y="4090988"/>
                <a:ext cx="120650" cy="120650"/>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9" name="Freeform 148">
                <a:extLst>
                  <a:ext uri="{FF2B5EF4-FFF2-40B4-BE49-F238E27FC236}">
                    <a16:creationId xmlns:a16="http://schemas.microsoft.com/office/drawing/2014/main" id="{98FDC2E0-C5E8-1044-B2A3-39618D42C1A4}"/>
                  </a:ext>
                </a:extLst>
              </p:cNvPr>
              <p:cNvSpPr>
                <a:spLocks/>
              </p:cNvSpPr>
              <p:nvPr/>
            </p:nvSpPr>
            <p:spPr bwMode="auto">
              <a:xfrm>
                <a:off x="4262438" y="4121150"/>
                <a:ext cx="60325" cy="60325"/>
              </a:xfrm>
              <a:custGeom>
                <a:avLst/>
                <a:gdLst>
                  <a:gd name="T0" fmla="*/ 8 w 16"/>
                  <a:gd name="T1" fmla="*/ 0 h 16"/>
                  <a:gd name="T2" fmla="*/ 16 w 16"/>
                  <a:gd name="T3" fmla="*/ 8 h 16"/>
                  <a:gd name="T4" fmla="*/ 8 w 16"/>
                  <a:gd name="T5" fmla="*/ 16 h 16"/>
                  <a:gd name="T6" fmla="*/ 0 w 16"/>
                  <a:gd name="T7" fmla="*/ 8 h 16"/>
                </a:gdLst>
                <a:ahLst/>
                <a:cxnLst>
                  <a:cxn ang="0">
                    <a:pos x="T0" y="T1"/>
                  </a:cxn>
                  <a:cxn ang="0">
                    <a:pos x="T2" y="T3"/>
                  </a:cxn>
                  <a:cxn ang="0">
                    <a:pos x="T4" y="T5"/>
                  </a:cxn>
                  <a:cxn ang="0">
                    <a:pos x="T6" y="T7"/>
                  </a:cxn>
                </a:cxnLst>
                <a:rect l="0" t="0" r="r" b="b"/>
                <a:pathLst>
                  <a:path w="16" h="16">
                    <a:moveTo>
                      <a:pt x="8" y="0"/>
                    </a:moveTo>
                    <a:cubicBezTo>
                      <a:pt x="12" y="0"/>
                      <a:pt x="16" y="4"/>
                      <a:pt x="16" y="8"/>
                    </a:cubicBezTo>
                    <a:cubicBezTo>
                      <a:pt x="16" y="12"/>
                      <a:pt x="12" y="16"/>
                      <a:pt x="8" y="16"/>
                    </a:cubicBezTo>
                    <a:cubicBezTo>
                      <a:pt x="4" y="16"/>
                      <a:pt x="0" y="12"/>
                      <a:pt x="0" y="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grpSp>
        <p:pic>
          <p:nvPicPr>
            <p:cNvPr id="21" name="Graphic 20">
              <a:extLst>
                <a:ext uri="{FF2B5EF4-FFF2-40B4-BE49-F238E27FC236}">
                  <a16:creationId xmlns:a16="http://schemas.microsoft.com/office/drawing/2014/main" id="{21AA3823-6AB3-FE42-A633-64B1534A76A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0585127" y="2492224"/>
              <a:ext cx="499574" cy="499574"/>
            </a:xfrm>
            <a:prstGeom prst="rect">
              <a:avLst/>
            </a:prstGeom>
          </p:spPr>
        </p:pic>
        <p:sp>
          <p:nvSpPr>
            <p:cNvPr id="22" name="Rectangle 21">
              <a:extLst>
                <a:ext uri="{FF2B5EF4-FFF2-40B4-BE49-F238E27FC236}">
                  <a16:creationId xmlns:a16="http://schemas.microsoft.com/office/drawing/2014/main" id="{50205000-BA38-8646-98AF-09FDEA8B8D54}"/>
                </a:ext>
              </a:extLst>
            </p:cNvPr>
            <p:cNvSpPr/>
            <p:nvPr/>
          </p:nvSpPr>
          <p:spPr>
            <a:xfrm>
              <a:off x="644249" y="1610125"/>
              <a:ext cx="1425675"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Reconnaissance</a:t>
              </a:r>
            </a:p>
          </p:txBody>
        </p:sp>
        <p:sp>
          <p:nvSpPr>
            <p:cNvPr id="23" name="Rectangle 22">
              <a:extLst>
                <a:ext uri="{FF2B5EF4-FFF2-40B4-BE49-F238E27FC236}">
                  <a16:creationId xmlns:a16="http://schemas.microsoft.com/office/drawing/2014/main" id="{00EE137D-C050-8A49-B30B-BD7D6DA823BC}"/>
                </a:ext>
              </a:extLst>
            </p:cNvPr>
            <p:cNvSpPr/>
            <p:nvPr/>
          </p:nvSpPr>
          <p:spPr>
            <a:xfrm>
              <a:off x="2539814" y="1610125"/>
              <a:ext cx="1425675"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Weaponization</a:t>
              </a:r>
            </a:p>
          </p:txBody>
        </p:sp>
        <p:sp>
          <p:nvSpPr>
            <p:cNvPr id="24" name="Rectangle 23">
              <a:extLst>
                <a:ext uri="{FF2B5EF4-FFF2-40B4-BE49-F238E27FC236}">
                  <a16:creationId xmlns:a16="http://schemas.microsoft.com/office/drawing/2014/main" id="{DF88DDA6-969F-B148-BC78-F3C4EA9A5534}"/>
                </a:ext>
              </a:extLst>
            </p:cNvPr>
            <p:cNvSpPr/>
            <p:nvPr/>
          </p:nvSpPr>
          <p:spPr>
            <a:xfrm>
              <a:off x="4435379" y="1610125"/>
              <a:ext cx="1425675"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Delivery</a:t>
              </a:r>
            </a:p>
          </p:txBody>
        </p:sp>
        <p:sp>
          <p:nvSpPr>
            <p:cNvPr id="25" name="Rectangle 24">
              <a:extLst>
                <a:ext uri="{FF2B5EF4-FFF2-40B4-BE49-F238E27FC236}">
                  <a16:creationId xmlns:a16="http://schemas.microsoft.com/office/drawing/2014/main" id="{622113FC-1A1A-0544-AE68-431684DCBBD3}"/>
                </a:ext>
              </a:extLst>
            </p:cNvPr>
            <p:cNvSpPr/>
            <p:nvPr/>
          </p:nvSpPr>
          <p:spPr>
            <a:xfrm>
              <a:off x="6330944" y="1610125"/>
              <a:ext cx="1425675"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Exploitation</a:t>
              </a:r>
            </a:p>
          </p:txBody>
        </p:sp>
        <p:sp>
          <p:nvSpPr>
            <p:cNvPr id="26" name="Rectangle 25">
              <a:extLst>
                <a:ext uri="{FF2B5EF4-FFF2-40B4-BE49-F238E27FC236}">
                  <a16:creationId xmlns:a16="http://schemas.microsoft.com/office/drawing/2014/main" id="{1D3A6EAB-83B9-3D4A-A08C-0906B0E30613}"/>
                </a:ext>
              </a:extLst>
            </p:cNvPr>
            <p:cNvSpPr/>
            <p:nvPr/>
          </p:nvSpPr>
          <p:spPr>
            <a:xfrm>
              <a:off x="7969410" y="1610125"/>
              <a:ext cx="1939874"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Command and control</a:t>
              </a:r>
            </a:p>
          </p:txBody>
        </p:sp>
        <p:sp>
          <p:nvSpPr>
            <p:cNvPr id="27" name="Rectangle 26">
              <a:extLst>
                <a:ext uri="{FF2B5EF4-FFF2-40B4-BE49-F238E27FC236}">
                  <a16:creationId xmlns:a16="http://schemas.microsoft.com/office/drawing/2014/main" id="{FE8BFA09-144B-E74C-9770-E02DA0C4EF56}"/>
                </a:ext>
              </a:extLst>
            </p:cNvPr>
            <p:cNvSpPr/>
            <p:nvPr/>
          </p:nvSpPr>
          <p:spPr>
            <a:xfrm>
              <a:off x="10122076" y="1610125"/>
              <a:ext cx="1425675" cy="215444"/>
            </a:xfrm>
            <a:prstGeom prst="rect">
              <a:avLst/>
            </a:prstGeom>
          </p:spPr>
          <p:txBody>
            <a:bodyPr wrap="square" lIns="0" tIns="0" rIns="0" bIns="0">
              <a:spAutoFit/>
            </a:bodyPr>
            <a:lstStyle/>
            <a:p>
              <a:pPr algn="ctr"/>
              <a:r>
                <a:rPr lang="en-US" altLang="zh-CN" sz="1400" dirty="0">
                  <a:solidFill>
                    <a:schemeClr val="tx1">
                      <a:lumMod val="75000"/>
                      <a:lumOff val="25000"/>
                    </a:schemeClr>
                  </a:solidFill>
                  <a:latin typeface="Arial" panose="020B0604020202020204" pitchFamily="34" charset="0"/>
                  <a:ea typeface="Arial" charset="0"/>
                  <a:cs typeface="Arial" panose="020B0604020202020204" pitchFamily="34" charset="0"/>
                </a:rPr>
                <a:t>Exfiltration</a:t>
              </a:r>
            </a:p>
          </p:txBody>
        </p:sp>
        <p:sp>
          <p:nvSpPr>
            <p:cNvPr id="28" name="Rectangle 27">
              <a:extLst>
                <a:ext uri="{FF2B5EF4-FFF2-40B4-BE49-F238E27FC236}">
                  <a16:creationId xmlns:a16="http://schemas.microsoft.com/office/drawing/2014/main" id="{CD08518D-783A-654C-B6E8-6A6EAC5D3346}"/>
                </a:ext>
              </a:extLst>
            </p:cNvPr>
            <p:cNvSpPr/>
            <p:nvPr/>
          </p:nvSpPr>
          <p:spPr>
            <a:xfrm>
              <a:off x="457200" y="4648688"/>
              <a:ext cx="11239500" cy="1653521"/>
            </a:xfrm>
            <a:prstGeom prst="rect">
              <a:avLst/>
            </a:prstGeom>
            <a:gradFill>
              <a:gsLst>
                <a:gs pos="100000">
                  <a:srgbClr val="283D8C">
                    <a:alpha val="75000"/>
                  </a:srgbClr>
                </a:gs>
                <a:gs pos="0">
                  <a:srgbClr val="203171"/>
                </a:gs>
              </a:gsLst>
              <a:lin ang="5400000" scaled="1"/>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29" name="Group 28">
              <a:extLst>
                <a:ext uri="{FF2B5EF4-FFF2-40B4-BE49-F238E27FC236}">
                  <a16:creationId xmlns:a16="http://schemas.microsoft.com/office/drawing/2014/main" id="{316B7943-349A-5147-8BF4-13BF4CC65D27}"/>
                </a:ext>
              </a:extLst>
            </p:cNvPr>
            <p:cNvGrpSpPr/>
            <p:nvPr/>
          </p:nvGrpSpPr>
          <p:grpSpPr>
            <a:xfrm>
              <a:off x="800629" y="4871748"/>
              <a:ext cx="959724" cy="1101502"/>
              <a:chOff x="800629" y="4871748"/>
              <a:chExt cx="959724" cy="1101502"/>
            </a:xfrm>
          </p:grpSpPr>
          <p:sp>
            <p:nvSpPr>
              <p:cNvPr id="62" name="Title 3">
                <a:extLst>
                  <a:ext uri="{FF2B5EF4-FFF2-40B4-BE49-F238E27FC236}">
                    <a16:creationId xmlns:a16="http://schemas.microsoft.com/office/drawing/2014/main" id="{9F01EA0D-B559-BA43-A059-888382609F49}"/>
                  </a:ext>
                </a:extLst>
              </p:cNvPr>
              <p:cNvSpPr txBox="1">
                <a:spLocks/>
              </p:cNvSpPr>
              <p:nvPr/>
            </p:nvSpPr>
            <p:spPr>
              <a:xfrm>
                <a:off x="800629"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StoneShield</a:t>
                </a:r>
              </a:p>
            </p:txBody>
          </p:sp>
          <p:grpSp>
            <p:nvGrpSpPr>
              <p:cNvPr id="63" name="Graphic 2">
                <a:extLst>
                  <a:ext uri="{FF2B5EF4-FFF2-40B4-BE49-F238E27FC236}">
                    <a16:creationId xmlns:a16="http://schemas.microsoft.com/office/drawing/2014/main" id="{F178BB0C-9E7A-8540-87E6-D81F070F594E}"/>
                  </a:ext>
                </a:extLst>
              </p:cNvPr>
              <p:cNvGrpSpPr/>
              <p:nvPr/>
            </p:nvGrpSpPr>
            <p:grpSpPr>
              <a:xfrm>
                <a:off x="966223" y="4871748"/>
                <a:ext cx="629530" cy="768768"/>
                <a:chOff x="5954267" y="3186207"/>
                <a:chExt cx="285941" cy="349186"/>
              </a:xfrm>
              <a:solidFill>
                <a:schemeClr val="accent1"/>
              </a:solidFill>
            </p:grpSpPr>
            <p:sp>
              <p:nvSpPr>
                <p:cNvPr id="64" name="Freeform: Shape 55">
                  <a:extLst>
                    <a:ext uri="{FF2B5EF4-FFF2-40B4-BE49-F238E27FC236}">
                      <a16:creationId xmlns:a16="http://schemas.microsoft.com/office/drawing/2014/main" id="{7EAEE4CE-358A-3C4F-873A-02F81261E16C}"/>
                    </a:ext>
                  </a:extLst>
                </p:cNvPr>
                <p:cNvSpPr/>
                <p:nvPr/>
              </p:nvSpPr>
              <p:spPr>
                <a:xfrm>
                  <a:off x="5954649"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2" y="44863"/>
                        <a:pt x="0" y="43625"/>
                        <a:pt x="0" y="43625"/>
                      </a:cubicBezTo>
                      <a:cubicBezTo>
                        <a:pt x="0" y="43625"/>
                        <a:pt x="0" y="106394"/>
                        <a:pt x="0" y="196405"/>
                      </a:cubicBezTo>
                      <a:cubicBezTo>
                        <a:pt x="0" y="286417"/>
                        <a:pt x="142780" y="349186"/>
                        <a:pt x="142780" y="349186"/>
                      </a:cubicBezTo>
                      <a:cubicBezTo>
                        <a:pt x="142780" y="349186"/>
                        <a:pt x="285560" y="286417"/>
                        <a:pt x="285560" y="196405"/>
                      </a:cubicBezTo>
                      <a:cubicBezTo>
                        <a:pt x="285560" y="106394"/>
                        <a:pt x="285560" y="43625"/>
                        <a:pt x="285560" y="43625"/>
                      </a:cubicBezTo>
                      <a:cubicBezTo>
                        <a:pt x="285560" y="43625"/>
                        <a:pt x="276892" y="44863"/>
                        <a:pt x="263462" y="44863"/>
                      </a:cubicBezTo>
                      <a:cubicBezTo>
                        <a:pt x="233553" y="44863"/>
                        <a:pt x="179737" y="38862"/>
                        <a:pt x="142780" y="0"/>
                      </a:cubicBezTo>
                      <a:close/>
                    </a:path>
                  </a:pathLst>
                </a:custGeom>
                <a:solidFill>
                  <a:srgbClr val="FFFFFF"/>
                </a:solidFill>
                <a:ln w="9525" cap="flat">
                  <a:noFill/>
                  <a:prstDash val="solid"/>
                  <a:miter/>
                </a:ln>
              </p:spPr>
              <p:txBody>
                <a:bodyPr rtlCol="0" anchor="ctr"/>
                <a:lstStyle/>
                <a:p>
                  <a:endParaRPr lang="en-ID" dirty="0"/>
                </a:p>
              </p:txBody>
            </p:sp>
            <p:sp>
              <p:nvSpPr>
                <p:cNvPr id="65" name="Freeform: Shape 56">
                  <a:extLst>
                    <a:ext uri="{FF2B5EF4-FFF2-40B4-BE49-F238E27FC236}">
                      <a16:creationId xmlns:a16="http://schemas.microsoft.com/office/drawing/2014/main" id="{437DE94E-3A0B-AC48-AD67-5D8357202D02}"/>
                    </a:ext>
                  </a:extLst>
                </p:cNvPr>
                <p:cNvSpPr/>
                <p:nvPr/>
              </p:nvSpPr>
              <p:spPr>
                <a:xfrm>
                  <a:off x="5954267"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3" y="44863"/>
                        <a:pt x="0" y="43625"/>
                        <a:pt x="0" y="43625"/>
                      </a:cubicBezTo>
                      <a:cubicBezTo>
                        <a:pt x="0" y="43625"/>
                        <a:pt x="0" y="106394"/>
                        <a:pt x="0" y="196405"/>
                      </a:cubicBezTo>
                      <a:cubicBezTo>
                        <a:pt x="0" y="286417"/>
                        <a:pt x="142780" y="349186"/>
                        <a:pt x="142780" y="349186"/>
                      </a:cubicBezTo>
                      <a:cubicBezTo>
                        <a:pt x="142780" y="349186"/>
                        <a:pt x="285560" y="286512"/>
                        <a:pt x="285560" y="196405"/>
                      </a:cubicBezTo>
                      <a:cubicBezTo>
                        <a:pt x="285560" y="106299"/>
                        <a:pt x="285560" y="43625"/>
                        <a:pt x="285560" y="43625"/>
                      </a:cubicBezTo>
                      <a:cubicBezTo>
                        <a:pt x="285560" y="43625"/>
                        <a:pt x="276892" y="44863"/>
                        <a:pt x="263462" y="44863"/>
                      </a:cubicBezTo>
                      <a:cubicBezTo>
                        <a:pt x="233553" y="44863"/>
                        <a:pt x="179737" y="38862"/>
                        <a:pt x="142780" y="0"/>
                      </a:cubicBezTo>
                      <a:close/>
                    </a:path>
                  </a:pathLst>
                </a:custGeom>
                <a:noFill/>
                <a:ln w="6667" cap="flat">
                  <a:solidFill>
                    <a:srgbClr val="A7A9AC"/>
                  </a:solidFill>
                  <a:prstDash val="solid"/>
                  <a:miter/>
                </a:ln>
              </p:spPr>
              <p:txBody>
                <a:bodyPr rtlCol="0" anchor="ctr"/>
                <a:lstStyle/>
                <a:p>
                  <a:endParaRPr lang="en-ID"/>
                </a:p>
              </p:txBody>
            </p:sp>
            <p:sp>
              <p:nvSpPr>
                <p:cNvPr id="66" name="Freeform: Shape 57">
                  <a:extLst>
                    <a:ext uri="{FF2B5EF4-FFF2-40B4-BE49-F238E27FC236}">
                      <a16:creationId xmlns:a16="http://schemas.microsoft.com/office/drawing/2014/main" id="{90797A69-D9CE-F847-BB83-43B39C20CFD9}"/>
                    </a:ext>
                  </a:extLst>
                </p:cNvPr>
                <p:cNvSpPr/>
                <p:nvPr/>
              </p:nvSpPr>
              <p:spPr>
                <a:xfrm>
                  <a:off x="6005417" y="3269170"/>
                  <a:ext cx="183356" cy="183356"/>
                </a:xfrm>
                <a:custGeom>
                  <a:avLst/>
                  <a:gdLst>
                    <a:gd name="connsiteX0" fmla="*/ 179451 w 183356"/>
                    <a:gd name="connsiteY0" fmla="*/ 46768 h 183356"/>
                    <a:gd name="connsiteX1" fmla="*/ 183356 w 183356"/>
                    <a:gd name="connsiteY1" fmla="*/ 42863 h 183356"/>
                    <a:gd name="connsiteX2" fmla="*/ 179451 w 183356"/>
                    <a:gd name="connsiteY2" fmla="*/ 38957 h 183356"/>
                    <a:gd name="connsiteX3" fmla="*/ 154115 w 183356"/>
                    <a:gd name="connsiteY3" fmla="*/ 38957 h 183356"/>
                    <a:gd name="connsiteX4" fmla="*/ 154115 w 183356"/>
                    <a:gd name="connsiteY4" fmla="*/ 33147 h 183356"/>
                    <a:gd name="connsiteX5" fmla="*/ 150209 w 183356"/>
                    <a:gd name="connsiteY5" fmla="*/ 29242 h 183356"/>
                    <a:gd name="connsiteX6" fmla="*/ 144399 w 183356"/>
                    <a:gd name="connsiteY6" fmla="*/ 29242 h 183356"/>
                    <a:gd name="connsiteX7" fmla="*/ 144399 w 183356"/>
                    <a:gd name="connsiteY7" fmla="*/ 3905 h 183356"/>
                    <a:gd name="connsiteX8" fmla="*/ 140494 w 183356"/>
                    <a:gd name="connsiteY8" fmla="*/ 0 h 183356"/>
                    <a:gd name="connsiteX9" fmla="*/ 136589 w 183356"/>
                    <a:gd name="connsiteY9" fmla="*/ 3905 h 183356"/>
                    <a:gd name="connsiteX10" fmla="*/ 136589 w 183356"/>
                    <a:gd name="connsiteY10" fmla="*/ 29242 h 183356"/>
                    <a:gd name="connsiteX11" fmla="*/ 124873 w 183356"/>
                    <a:gd name="connsiteY11" fmla="*/ 29242 h 183356"/>
                    <a:gd name="connsiteX12" fmla="*/ 124873 w 183356"/>
                    <a:gd name="connsiteY12" fmla="*/ 3905 h 183356"/>
                    <a:gd name="connsiteX13" fmla="*/ 120968 w 183356"/>
                    <a:gd name="connsiteY13" fmla="*/ 0 h 183356"/>
                    <a:gd name="connsiteX14" fmla="*/ 117062 w 183356"/>
                    <a:gd name="connsiteY14" fmla="*/ 3905 h 183356"/>
                    <a:gd name="connsiteX15" fmla="*/ 117062 w 183356"/>
                    <a:gd name="connsiteY15" fmla="*/ 29242 h 183356"/>
                    <a:gd name="connsiteX16" fmla="*/ 105346 w 183356"/>
                    <a:gd name="connsiteY16" fmla="*/ 29242 h 183356"/>
                    <a:gd name="connsiteX17" fmla="*/ 105346 w 183356"/>
                    <a:gd name="connsiteY17" fmla="*/ 3905 h 183356"/>
                    <a:gd name="connsiteX18" fmla="*/ 101441 w 183356"/>
                    <a:gd name="connsiteY18" fmla="*/ 0 h 183356"/>
                    <a:gd name="connsiteX19" fmla="*/ 97536 w 183356"/>
                    <a:gd name="connsiteY19" fmla="*/ 3905 h 183356"/>
                    <a:gd name="connsiteX20" fmla="*/ 97536 w 183356"/>
                    <a:gd name="connsiteY20" fmla="*/ 29242 h 183356"/>
                    <a:gd name="connsiteX21" fmla="*/ 85820 w 183356"/>
                    <a:gd name="connsiteY21" fmla="*/ 29242 h 183356"/>
                    <a:gd name="connsiteX22" fmla="*/ 85820 w 183356"/>
                    <a:gd name="connsiteY22" fmla="*/ 3905 h 183356"/>
                    <a:gd name="connsiteX23" fmla="*/ 81915 w 183356"/>
                    <a:gd name="connsiteY23" fmla="*/ 0 h 183356"/>
                    <a:gd name="connsiteX24" fmla="*/ 78010 w 183356"/>
                    <a:gd name="connsiteY24" fmla="*/ 3905 h 183356"/>
                    <a:gd name="connsiteX25" fmla="*/ 78010 w 183356"/>
                    <a:gd name="connsiteY25" fmla="*/ 29242 h 183356"/>
                    <a:gd name="connsiteX26" fmla="*/ 66294 w 183356"/>
                    <a:gd name="connsiteY26" fmla="*/ 29242 h 183356"/>
                    <a:gd name="connsiteX27" fmla="*/ 66294 w 183356"/>
                    <a:gd name="connsiteY27" fmla="*/ 3905 h 183356"/>
                    <a:gd name="connsiteX28" fmla="*/ 62389 w 183356"/>
                    <a:gd name="connsiteY28" fmla="*/ 0 h 183356"/>
                    <a:gd name="connsiteX29" fmla="*/ 58484 w 183356"/>
                    <a:gd name="connsiteY29" fmla="*/ 3905 h 183356"/>
                    <a:gd name="connsiteX30" fmla="*/ 58484 w 183356"/>
                    <a:gd name="connsiteY30" fmla="*/ 29242 h 183356"/>
                    <a:gd name="connsiteX31" fmla="*/ 46768 w 183356"/>
                    <a:gd name="connsiteY31" fmla="*/ 29242 h 183356"/>
                    <a:gd name="connsiteX32" fmla="*/ 46768 w 183356"/>
                    <a:gd name="connsiteY32" fmla="*/ 3905 h 183356"/>
                    <a:gd name="connsiteX33" fmla="*/ 42863 w 183356"/>
                    <a:gd name="connsiteY33" fmla="*/ 0 h 183356"/>
                    <a:gd name="connsiteX34" fmla="*/ 38957 w 183356"/>
                    <a:gd name="connsiteY34" fmla="*/ 3905 h 183356"/>
                    <a:gd name="connsiteX35" fmla="*/ 38957 w 183356"/>
                    <a:gd name="connsiteY35" fmla="*/ 29242 h 183356"/>
                    <a:gd name="connsiteX36" fmla="*/ 33147 w 183356"/>
                    <a:gd name="connsiteY36" fmla="*/ 29242 h 183356"/>
                    <a:gd name="connsiteX37" fmla="*/ 29242 w 183356"/>
                    <a:gd name="connsiteY37" fmla="*/ 33147 h 183356"/>
                    <a:gd name="connsiteX38" fmla="*/ 29242 w 183356"/>
                    <a:gd name="connsiteY38" fmla="*/ 38957 h 183356"/>
                    <a:gd name="connsiteX39" fmla="*/ 3905 w 183356"/>
                    <a:gd name="connsiteY39" fmla="*/ 38957 h 183356"/>
                    <a:gd name="connsiteX40" fmla="*/ 0 w 183356"/>
                    <a:gd name="connsiteY40" fmla="*/ 42863 h 183356"/>
                    <a:gd name="connsiteX41" fmla="*/ 3905 w 183356"/>
                    <a:gd name="connsiteY41" fmla="*/ 46768 h 183356"/>
                    <a:gd name="connsiteX42" fmla="*/ 29242 w 183356"/>
                    <a:gd name="connsiteY42" fmla="*/ 46768 h 183356"/>
                    <a:gd name="connsiteX43" fmla="*/ 29242 w 183356"/>
                    <a:gd name="connsiteY43" fmla="*/ 58483 h 183356"/>
                    <a:gd name="connsiteX44" fmla="*/ 3905 w 183356"/>
                    <a:gd name="connsiteY44" fmla="*/ 58483 h 183356"/>
                    <a:gd name="connsiteX45" fmla="*/ 0 w 183356"/>
                    <a:gd name="connsiteY45" fmla="*/ 62389 h 183356"/>
                    <a:gd name="connsiteX46" fmla="*/ 3905 w 183356"/>
                    <a:gd name="connsiteY46" fmla="*/ 66294 h 183356"/>
                    <a:gd name="connsiteX47" fmla="*/ 29242 w 183356"/>
                    <a:gd name="connsiteY47" fmla="*/ 66294 h 183356"/>
                    <a:gd name="connsiteX48" fmla="*/ 29242 w 183356"/>
                    <a:gd name="connsiteY48" fmla="*/ 78010 h 183356"/>
                    <a:gd name="connsiteX49" fmla="*/ 3905 w 183356"/>
                    <a:gd name="connsiteY49" fmla="*/ 78010 h 183356"/>
                    <a:gd name="connsiteX50" fmla="*/ 0 w 183356"/>
                    <a:gd name="connsiteY50" fmla="*/ 81915 h 183356"/>
                    <a:gd name="connsiteX51" fmla="*/ 3905 w 183356"/>
                    <a:gd name="connsiteY51" fmla="*/ 85820 h 183356"/>
                    <a:gd name="connsiteX52" fmla="*/ 29242 w 183356"/>
                    <a:gd name="connsiteY52" fmla="*/ 85820 h 183356"/>
                    <a:gd name="connsiteX53" fmla="*/ 29242 w 183356"/>
                    <a:gd name="connsiteY53" fmla="*/ 97536 h 183356"/>
                    <a:gd name="connsiteX54" fmla="*/ 3905 w 183356"/>
                    <a:gd name="connsiteY54" fmla="*/ 97536 h 183356"/>
                    <a:gd name="connsiteX55" fmla="*/ 0 w 183356"/>
                    <a:gd name="connsiteY55" fmla="*/ 101441 h 183356"/>
                    <a:gd name="connsiteX56" fmla="*/ 3905 w 183356"/>
                    <a:gd name="connsiteY56" fmla="*/ 105347 h 183356"/>
                    <a:gd name="connsiteX57" fmla="*/ 29242 w 183356"/>
                    <a:gd name="connsiteY57" fmla="*/ 105347 h 183356"/>
                    <a:gd name="connsiteX58" fmla="*/ 29242 w 183356"/>
                    <a:gd name="connsiteY58" fmla="*/ 117062 h 183356"/>
                    <a:gd name="connsiteX59" fmla="*/ 3905 w 183356"/>
                    <a:gd name="connsiteY59" fmla="*/ 117062 h 183356"/>
                    <a:gd name="connsiteX60" fmla="*/ 0 w 183356"/>
                    <a:gd name="connsiteY60" fmla="*/ 120968 h 183356"/>
                    <a:gd name="connsiteX61" fmla="*/ 3905 w 183356"/>
                    <a:gd name="connsiteY61" fmla="*/ 124873 h 183356"/>
                    <a:gd name="connsiteX62" fmla="*/ 29242 w 183356"/>
                    <a:gd name="connsiteY62" fmla="*/ 124873 h 183356"/>
                    <a:gd name="connsiteX63" fmla="*/ 29242 w 183356"/>
                    <a:gd name="connsiteY63" fmla="*/ 136589 h 183356"/>
                    <a:gd name="connsiteX64" fmla="*/ 3905 w 183356"/>
                    <a:gd name="connsiteY64" fmla="*/ 136589 h 183356"/>
                    <a:gd name="connsiteX65" fmla="*/ 0 w 183356"/>
                    <a:gd name="connsiteY65" fmla="*/ 140494 h 183356"/>
                    <a:gd name="connsiteX66" fmla="*/ 3905 w 183356"/>
                    <a:gd name="connsiteY66" fmla="*/ 144399 h 183356"/>
                    <a:gd name="connsiteX67" fmla="*/ 29242 w 183356"/>
                    <a:gd name="connsiteY67" fmla="*/ 144399 h 183356"/>
                    <a:gd name="connsiteX68" fmla="*/ 29242 w 183356"/>
                    <a:gd name="connsiteY68" fmla="*/ 150209 h 183356"/>
                    <a:gd name="connsiteX69" fmla="*/ 33147 w 183356"/>
                    <a:gd name="connsiteY69" fmla="*/ 154115 h 183356"/>
                    <a:gd name="connsiteX70" fmla="*/ 38957 w 183356"/>
                    <a:gd name="connsiteY70" fmla="*/ 154115 h 183356"/>
                    <a:gd name="connsiteX71" fmla="*/ 38957 w 183356"/>
                    <a:gd name="connsiteY71" fmla="*/ 179451 h 183356"/>
                    <a:gd name="connsiteX72" fmla="*/ 42863 w 183356"/>
                    <a:gd name="connsiteY72" fmla="*/ 183356 h 183356"/>
                    <a:gd name="connsiteX73" fmla="*/ 46768 w 183356"/>
                    <a:gd name="connsiteY73" fmla="*/ 179451 h 183356"/>
                    <a:gd name="connsiteX74" fmla="*/ 46768 w 183356"/>
                    <a:gd name="connsiteY74" fmla="*/ 154115 h 183356"/>
                    <a:gd name="connsiteX75" fmla="*/ 58484 w 183356"/>
                    <a:gd name="connsiteY75" fmla="*/ 154115 h 183356"/>
                    <a:gd name="connsiteX76" fmla="*/ 58484 w 183356"/>
                    <a:gd name="connsiteY76" fmla="*/ 179451 h 183356"/>
                    <a:gd name="connsiteX77" fmla="*/ 62389 w 183356"/>
                    <a:gd name="connsiteY77" fmla="*/ 183356 h 183356"/>
                    <a:gd name="connsiteX78" fmla="*/ 66294 w 183356"/>
                    <a:gd name="connsiteY78" fmla="*/ 179451 h 183356"/>
                    <a:gd name="connsiteX79" fmla="*/ 66294 w 183356"/>
                    <a:gd name="connsiteY79" fmla="*/ 154115 h 183356"/>
                    <a:gd name="connsiteX80" fmla="*/ 78010 w 183356"/>
                    <a:gd name="connsiteY80" fmla="*/ 154115 h 183356"/>
                    <a:gd name="connsiteX81" fmla="*/ 78010 w 183356"/>
                    <a:gd name="connsiteY81" fmla="*/ 179451 h 183356"/>
                    <a:gd name="connsiteX82" fmla="*/ 81915 w 183356"/>
                    <a:gd name="connsiteY82" fmla="*/ 183356 h 183356"/>
                    <a:gd name="connsiteX83" fmla="*/ 85820 w 183356"/>
                    <a:gd name="connsiteY83" fmla="*/ 179451 h 183356"/>
                    <a:gd name="connsiteX84" fmla="*/ 85820 w 183356"/>
                    <a:gd name="connsiteY84" fmla="*/ 154115 h 183356"/>
                    <a:gd name="connsiteX85" fmla="*/ 97536 w 183356"/>
                    <a:gd name="connsiteY85" fmla="*/ 154115 h 183356"/>
                    <a:gd name="connsiteX86" fmla="*/ 97536 w 183356"/>
                    <a:gd name="connsiteY86" fmla="*/ 179451 h 183356"/>
                    <a:gd name="connsiteX87" fmla="*/ 101441 w 183356"/>
                    <a:gd name="connsiteY87" fmla="*/ 183356 h 183356"/>
                    <a:gd name="connsiteX88" fmla="*/ 105346 w 183356"/>
                    <a:gd name="connsiteY88" fmla="*/ 179451 h 183356"/>
                    <a:gd name="connsiteX89" fmla="*/ 105346 w 183356"/>
                    <a:gd name="connsiteY89" fmla="*/ 154115 h 183356"/>
                    <a:gd name="connsiteX90" fmla="*/ 117062 w 183356"/>
                    <a:gd name="connsiteY90" fmla="*/ 154115 h 183356"/>
                    <a:gd name="connsiteX91" fmla="*/ 117062 w 183356"/>
                    <a:gd name="connsiteY91" fmla="*/ 179451 h 183356"/>
                    <a:gd name="connsiteX92" fmla="*/ 120968 w 183356"/>
                    <a:gd name="connsiteY92" fmla="*/ 183356 h 183356"/>
                    <a:gd name="connsiteX93" fmla="*/ 124873 w 183356"/>
                    <a:gd name="connsiteY93" fmla="*/ 179451 h 183356"/>
                    <a:gd name="connsiteX94" fmla="*/ 124873 w 183356"/>
                    <a:gd name="connsiteY94" fmla="*/ 154115 h 183356"/>
                    <a:gd name="connsiteX95" fmla="*/ 136589 w 183356"/>
                    <a:gd name="connsiteY95" fmla="*/ 154115 h 183356"/>
                    <a:gd name="connsiteX96" fmla="*/ 136589 w 183356"/>
                    <a:gd name="connsiteY96" fmla="*/ 179451 h 183356"/>
                    <a:gd name="connsiteX97" fmla="*/ 140494 w 183356"/>
                    <a:gd name="connsiteY97" fmla="*/ 183356 h 183356"/>
                    <a:gd name="connsiteX98" fmla="*/ 144399 w 183356"/>
                    <a:gd name="connsiteY98" fmla="*/ 179451 h 183356"/>
                    <a:gd name="connsiteX99" fmla="*/ 144399 w 183356"/>
                    <a:gd name="connsiteY99" fmla="*/ 154115 h 183356"/>
                    <a:gd name="connsiteX100" fmla="*/ 150209 w 183356"/>
                    <a:gd name="connsiteY100" fmla="*/ 154115 h 183356"/>
                    <a:gd name="connsiteX101" fmla="*/ 154115 w 183356"/>
                    <a:gd name="connsiteY101" fmla="*/ 150209 h 183356"/>
                    <a:gd name="connsiteX102" fmla="*/ 154115 w 183356"/>
                    <a:gd name="connsiteY102" fmla="*/ 144399 h 183356"/>
                    <a:gd name="connsiteX103" fmla="*/ 179451 w 183356"/>
                    <a:gd name="connsiteY103" fmla="*/ 144399 h 183356"/>
                    <a:gd name="connsiteX104" fmla="*/ 183356 w 183356"/>
                    <a:gd name="connsiteY104" fmla="*/ 140494 h 183356"/>
                    <a:gd name="connsiteX105" fmla="*/ 179451 w 183356"/>
                    <a:gd name="connsiteY105" fmla="*/ 136589 h 183356"/>
                    <a:gd name="connsiteX106" fmla="*/ 154115 w 183356"/>
                    <a:gd name="connsiteY106" fmla="*/ 136589 h 183356"/>
                    <a:gd name="connsiteX107" fmla="*/ 154115 w 183356"/>
                    <a:gd name="connsiteY107" fmla="*/ 124873 h 183356"/>
                    <a:gd name="connsiteX108" fmla="*/ 179451 w 183356"/>
                    <a:gd name="connsiteY108" fmla="*/ 124873 h 183356"/>
                    <a:gd name="connsiteX109" fmla="*/ 183356 w 183356"/>
                    <a:gd name="connsiteY109" fmla="*/ 120968 h 183356"/>
                    <a:gd name="connsiteX110" fmla="*/ 179451 w 183356"/>
                    <a:gd name="connsiteY110" fmla="*/ 117062 h 183356"/>
                    <a:gd name="connsiteX111" fmla="*/ 154115 w 183356"/>
                    <a:gd name="connsiteY111" fmla="*/ 117062 h 183356"/>
                    <a:gd name="connsiteX112" fmla="*/ 154115 w 183356"/>
                    <a:gd name="connsiteY112" fmla="*/ 105347 h 183356"/>
                    <a:gd name="connsiteX113" fmla="*/ 179451 w 183356"/>
                    <a:gd name="connsiteY113" fmla="*/ 105347 h 183356"/>
                    <a:gd name="connsiteX114" fmla="*/ 183356 w 183356"/>
                    <a:gd name="connsiteY114" fmla="*/ 101441 h 183356"/>
                    <a:gd name="connsiteX115" fmla="*/ 179451 w 183356"/>
                    <a:gd name="connsiteY115" fmla="*/ 97536 h 183356"/>
                    <a:gd name="connsiteX116" fmla="*/ 154115 w 183356"/>
                    <a:gd name="connsiteY116" fmla="*/ 97536 h 183356"/>
                    <a:gd name="connsiteX117" fmla="*/ 154115 w 183356"/>
                    <a:gd name="connsiteY117" fmla="*/ 85820 h 183356"/>
                    <a:gd name="connsiteX118" fmla="*/ 179451 w 183356"/>
                    <a:gd name="connsiteY118" fmla="*/ 85820 h 183356"/>
                    <a:gd name="connsiteX119" fmla="*/ 183356 w 183356"/>
                    <a:gd name="connsiteY119" fmla="*/ 81915 h 183356"/>
                    <a:gd name="connsiteX120" fmla="*/ 179451 w 183356"/>
                    <a:gd name="connsiteY120" fmla="*/ 78010 h 183356"/>
                    <a:gd name="connsiteX121" fmla="*/ 154115 w 183356"/>
                    <a:gd name="connsiteY121" fmla="*/ 78010 h 183356"/>
                    <a:gd name="connsiteX122" fmla="*/ 154115 w 183356"/>
                    <a:gd name="connsiteY122" fmla="*/ 66294 h 183356"/>
                    <a:gd name="connsiteX123" fmla="*/ 179451 w 183356"/>
                    <a:gd name="connsiteY123" fmla="*/ 66294 h 183356"/>
                    <a:gd name="connsiteX124" fmla="*/ 183356 w 183356"/>
                    <a:gd name="connsiteY124" fmla="*/ 62389 h 183356"/>
                    <a:gd name="connsiteX125" fmla="*/ 179451 w 183356"/>
                    <a:gd name="connsiteY125" fmla="*/ 58483 h 183356"/>
                    <a:gd name="connsiteX126" fmla="*/ 154115 w 183356"/>
                    <a:gd name="connsiteY126" fmla="*/ 58483 h 183356"/>
                    <a:gd name="connsiteX127" fmla="*/ 154115 w 183356"/>
                    <a:gd name="connsiteY127" fmla="*/ 46768 h 183356"/>
                    <a:gd name="connsiteX128" fmla="*/ 179451 w 183356"/>
                    <a:gd name="connsiteY128" fmla="*/ 46768 h 183356"/>
                    <a:gd name="connsiteX129" fmla="*/ 146304 w 183356"/>
                    <a:gd name="connsiteY129" fmla="*/ 146209 h 183356"/>
                    <a:gd name="connsiteX130" fmla="*/ 37052 w 183356"/>
                    <a:gd name="connsiteY130" fmla="*/ 146209 h 183356"/>
                    <a:gd name="connsiteX131" fmla="*/ 37052 w 183356"/>
                    <a:gd name="connsiteY131" fmla="*/ 37052 h 183356"/>
                    <a:gd name="connsiteX132" fmla="*/ 146304 w 183356"/>
                    <a:gd name="connsiteY132" fmla="*/ 37052 h 183356"/>
                    <a:gd name="connsiteX133" fmla="*/ 146304 w 183356"/>
                    <a:gd name="connsiteY133" fmla="*/ 146209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83356" h="183356">
                      <a:moveTo>
                        <a:pt x="179451" y="46768"/>
                      </a:moveTo>
                      <a:cubicBezTo>
                        <a:pt x="181642" y="46768"/>
                        <a:pt x="183356" y="45053"/>
                        <a:pt x="183356" y="42863"/>
                      </a:cubicBezTo>
                      <a:cubicBezTo>
                        <a:pt x="183356" y="40672"/>
                        <a:pt x="181642" y="38957"/>
                        <a:pt x="179451" y="38957"/>
                      </a:cubicBezTo>
                      <a:lnTo>
                        <a:pt x="154115" y="38957"/>
                      </a:lnTo>
                      <a:lnTo>
                        <a:pt x="154115" y="33147"/>
                      </a:lnTo>
                      <a:cubicBezTo>
                        <a:pt x="154115" y="30956"/>
                        <a:pt x="152400" y="29242"/>
                        <a:pt x="150209" y="29242"/>
                      </a:cubicBezTo>
                      <a:lnTo>
                        <a:pt x="144399" y="29242"/>
                      </a:lnTo>
                      <a:lnTo>
                        <a:pt x="144399" y="3905"/>
                      </a:lnTo>
                      <a:cubicBezTo>
                        <a:pt x="144399" y="1714"/>
                        <a:pt x="142685" y="0"/>
                        <a:pt x="140494" y="0"/>
                      </a:cubicBezTo>
                      <a:cubicBezTo>
                        <a:pt x="138303" y="0"/>
                        <a:pt x="136589" y="1714"/>
                        <a:pt x="136589" y="3905"/>
                      </a:cubicBezTo>
                      <a:lnTo>
                        <a:pt x="136589" y="29242"/>
                      </a:lnTo>
                      <a:lnTo>
                        <a:pt x="124873" y="29242"/>
                      </a:lnTo>
                      <a:lnTo>
                        <a:pt x="124873" y="3905"/>
                      </a:lnTo>
                      <a:cubicBezTo>
                        <a:pt x="124873" y="1714"/>
                        <a:pt x="123158" y="0"/>
                        <a:pt x="120968" y="0"/>
                      </a:cubicBezTo>
                      <a:cubicBezTo>
                        <a:pt x="118777" y="0"/>
                        <a:pt x="117062" y="1714"/>
                        <a:pt x="117062" y="3905"/>
                      </a:cubicBezTo>
                      <a:lnTo>
                        <a:pt x="117062" y="29242"/>
                      </a:lnTo>
                      <a:lnTo>
                        <a:pt x="105346" y="29242"/>
                      </a:lnTo>
                      <a:lnTo>
                        <a:pt x="105346" y="3905"/>
                      </a:lnTo>
                      <a:cubicBezTo>
                        <a:pt x="105346" y="1714"/>
                        <a:pt x="103632" y="0"/>
                        <a:pt x="101441" y="0"/>
                      </a:cubicBezTo>
                      <a:cubicBezTo>
                        <a:pt x="99251" y="0"/>
                        <a:pt x="97536" y="1714"/>
                        <a:pt x="97536" y="3905"/>
                      </a:cubicBezTo>
                      <a:lnTo>
                        <a:pt x="97536" y="29242"/>
                      </a:lnTo>
                      <a:lnTo>
                        <a:pt x="85820" y="29242"/>
                      </a:lnTo>
                      <a:lnTo>
                        <a:pt x="85820" y="3905"/>
                      </a:lnTo>
                      <a:cubicBezTo>
                        <a:pt x="85820" y="1714"/>
                        <a:pt x="84106" y="0"/>
                        <a:pt x="81915" y="0"/>
                      </a:cubicBezTo>
                      <a:cubicBezTo>
                        <a:pt x="79724" y="0"/>
                        <a:pt x="78010" y="1714"/>
                        <a:pt x="78010" y="3905"/>
                      </a:cubicBezTo>
                      <a:lnTo>
                        <a:pt x="78010" y="29242"/>
                      </a:lnTo>
                      <a:lnTo>
                        <a:pt x="66294" y="29242"/>
                      </a:lnTo>
                      <a:lnTo>
                        <a:pt x="66294" y="3905"/>
                      </a:lnTo>
                      <a:cubicBezTo>
                        <a:pt x="66294" y="1714"/>
                        <a:pt x="64580" y="0"/>
                        <a:pt x="62389" y="0"/>
                      </a:cubicBezTo>
                      <a:cubicBezTo>
                        <a:pt x="60198" y="0"/>
                        <a:pt x="58484" y="1714"/>
                        <a:pt x="58484" y="3905"/>
                      </a:cubicBezTo>
                      <a:lnTo>
                        <a:pt x="58484" y="29242"/>
                      </a:lnTo>
                      <a:lnTo>
                        <a:pt x="46768" y="29242"/>
                      </a:lnTo>
                      <a:lnTo>
                        <a:pt x="46768" y="3905"/>
                      </a:lnTo>
                      <a:cubicBezTo>
                        <a:pt x="46768" y="1714"/>
                        <a:pt x="45053" y="0"/>
                        <a:pt x="42863" y="0"/>
                      </a:cubicBezTo>
                      <a:cubicBezTo>
                        <a:pt x="40672" y="0"/>
                        <a:pt x="38957" y="1714"/>
                        <a:pt x="38957" y="3905"/>
                      </a:cubicBezTo>
                      <a:lnTo>
                        <a:pt x="38957" y="29242"/>
                      </a:lnTo>
                      <a:lnTo>
                        <a:pt x="33147" y="29242"/>
                      </a:lnTo>
                      <a:cubicBezTo>
                        <a:pt x="30956" y="29242"/>
                        <a:pt x="29242" y="30956"/>
                        <a:pt x="29242" y="33147"/>
                      </a:cubicBezTo>
                      <a:lnTo>
                        <a:pt x="29242" y="38957"/>
                      </a:lnTo>
                      <a:lnTo>
                        <a:pt x="3905" y="38957"/>
                      </a:lnTo>
                      <a:cubicBezTo>
                        <a:pt x="1715" y="38957"/>
                        <a:pt x="0" y="40672"/>
                        <a:pt x="0" y="42863"/>
                      </a:cubicBezTo>
                      <a:cubicBezTo>
                        <a:pt x="0" y="45053"/>
                        <a:pt x="1715" y="46768"/>
                        <a:pt x="3905" y="46768"/>
                      </a:cubicBezTo>
                      <a:lnTo>
                        <a:pt x="29242" y="46768"/>
                      </a:lnTo>
                      <a:lnTo>
                        <a:pt x="29242" y="58483"/>
                      </a:lnTo>
                      <a:lnTo>
                        <a:pt x="3905" y="58483"/>
                      </a:lnTo>
                      <a:cubicBezTo>
                        <a:pt x="1715" y="58483"/>
                        <a:pt x="0" y="60198"/>
                        <a:pt x="0" y="62389"/>
                      </a:cubicBezTo>
                      <a:cubicBezTo>
                        <a:pt x="0" y="64579"/>
                        <a:pt x="1715" y="66294"/>
                        <a:pt x="3905" y="66294"/>
                      </a:cubicBezTo>
                      <a:lnTo>
                        <a:pt x="29242" y="66294"/>
                      </a:lnTo>
                      <a:lnTo>
                        <a:pt x="29242" y="78010"/>
                      </a:lnTo>
                      <a:lnTo>
                        <a:pt x="3905" y="78010"/>
                      </a:lnTo>
                      <a:cubicBezTo>
                        <a:pt x="1715" y="78010"/>
                        <a:pt x="0" y="79724"/>
                        <a:pt x="0" y="81915"/>
                      </a:cubicBezTo>
                      <a:cubicBezTo>
                        <a:pt x="0" y="84106"/>
                        <a:pt x="1715" y="85820"/>
                        <a:pt x="3905" y="85820"/>
                      </a:cubicBezTo>
                      <a:lnTo>
                        <a:pt x="29242" y="85820"/>
                      </a:lnTo>
                      <a:lnTo>
                        <a:pt x="29242" y="97536"/>
                      </a:lnTo>
                      <a:lnTo>
                        <a:pt x="3905" y="97536"/>
                      </a:lnTo>
                      <a:cubicBezTo>
                        <a:pt x="1715" y="97536"/>
                        <a:pt x="0" y="99250"/>
                        <a:pt x="0" y="101441"/>
                      </a:cubicBezTo>
                      <a:cubicBezTo>
                        <a:pt x="0" y="103632"/>
                        <a:pt x="1715" y="105347"/>
                        <a:pt x="3905" y="105347"/>
                      </a:cubicBezTo>
                      <a:lnTo>
                        <a:pt x="29242" y="105347"/>
                      </a:lnTo>
                      <a:lnTo>
                        <a:pt x="29242" y="117062"/>
                      </a:lnTo>
                      <a:lnTo>
                        <a:pt x="3905" y="117062"/>
                      </a:lnTo>
                      <a:cubicBezTo>
                        <a:pt x="1715" y="117062"/>
                        <a:pt x="0" y="118777"/>
                        <a:pt x="0" y="120968"/>
                      </a:cubicBezTo>
                      <a:cubicBezTo>
                        <a:pt x="0" y="123158"/>
                        <a:pt x="1715" y="124873"/>
                        <a:pt x="3905" y="124873"/>
                      </a:cubicBezTo>
                      <a:lnTo>
                        <a:pt x="29242" y="124873"/>
                      </a:lnTo>
                      <a:lnTo>
                        <a:pt x="29242" y="136589"/>
                      </a:lnTo>
                      <a:lnTo>
                        <a:pt x="3905" y="136589"/>
                      </a:lnTo>
                      <a:cubicBezTo>
                        <a:pt x="1715" y="136589"/>
                        <a:pt x="0" y="138303"/>
                        <a:pt x="0" y="140494"/>
                      </a:cubicBezTo>
                      <a:cubicBezTo>
                        <a:pt x="0" y="142685"/>
                        <a:pt x="1715" y="144399"/>
                        <a:pt x="3905" y="144399"/>
                      </a:cubicBezTo>
                      <a:lnTo>
                        <a:pt x="29242" y="144399"/>
                      </a:lnTo>
                      <a:lnTo>
                        <a:pt x="29242" y="150209"/>
                      </a:lnTo>
                      <a:cubicBezTo>
                        <a:pt x="29242" y="152400"/>
                        <a:pt x="30956" y="154115"/>
                        <a:pt x="33147" y="154115"/>
                      </a:cubicBezTo>
                      <a:lnTo>
                        <a:pt x="38957" y="154115"/>
                      </a:lnTo>
                      <a:lnTo>
                        <a:pt x="38957" y="179451"/>
                      </a:lnTo>
                      <a:cubicBezTo>
                        <a:pt x="38957" y="181642"/>
                        <a:pt x="40672" y="183356"/>
                        <a:pt x="42863" y="183356"/>
                      </a:cubicBezTo>
                      <a:cubicBezTo>
                        <a:pt x="45053" y="183356"/>
                        <a:pt x="46768" y="181642"/>
                        <a:pt x="46768" y="179451"/>
                      </a:cubicBezTo>
                      <a:lnTo>
                        <a:pt x="46768" y="154115"/>
                      </a:lnTo>
                      <a:lnTo>
                        <a:pt x="58484" y="154115"/>
                      </a:lnTo>
                      <a:lnTo>
                        <a:pt x="58484" y="179451"/>
                      </a:lnTo>
                      <a:cubicBezTo>
                        <a:pt x="58484" y="181642"/>
                        <a:pt x="60198" y="183356"/>
                        <a:pt x="62389" y="183356"/>
                      </a:cubicBezTo>
                      <a:cubicBezTo>
                        <a:pt x="64580" y="183356"/>
                        <a:pt x="66294" y="181642"/>
                        <a:pt x="66294" y="179451"/>
                      </a:cubicBezTo>
                      <a:lnTo>
                        <a:pt x="66294" y="154115"/>
                      </a:lnTo>
                      <a:lnTo>
                        <a:pt x="78010" y="154115"/>
                      </a:lnTo>
                      <a:lnTo>
                        <a:pt x="78010" y="179451"/>
                      </a:lnTo>
                      <a:cubicBezTo>
                        <a:pt x="78010" y="181642"/>
                        <a:pt x="79724" y="183356"/>
                        <a:pt x="81915" y="183356"/>
                      </a:cubicBezTo>
                      <a:cubicBezTo>
                        <a:pt x="84106" y="183356"/>
                        <a:pt x="85820" y="181642"/>
                        <a:pt x="85820" y="179451"/>
                      </a:cubicBezTo>
                      <a:lnTo>
                        <a:pt x="85820" y="154115"/>
                      </a:lnTo>
                      <a:lnTo>
                        <a:pt x="97536" y="154115"/>
                      </a:lnTo>
                      <a:lnTo>
                        <a:pt x="97536" y="179451"/>
                      </a:lnTo>
                      <a:cubicBezTo>
                        <a:pt x="97536" y="181642"/>
                        <a:pt x="99251" y="183356"/>
                        <a:pt x="101441" y="183356"/>
                      </a:cubicBezTo>
                      <a:cubicBezTo>
                        <a:pt x="103632" y="183356"/>
                        <a:pt x="105346" y="181642"/>
                        <a:pt x="105346" y="179451"/>
                      </a:cubicBezTo>
                      <a:lnTo>
                        <a:pt x="105346" y="154115"/>
                      </a:lnTo>
                      <a:lnTo>
                        <a:pt x="117062" y="154115"/>
                      </a:lnTo>
                      <a:lnTo>
                        <a:pt x="117062" y="179451"/>
                      </a:lnTo>
                      <a:cubicBezTo>
                        <a:pt x="117062" y="181642"/>
                        <a:pt x="118777" y="183356"/>
                        <a:pt x="120968" y="183356"/>
                      </a:cubicBezTo>
                      <a:cubicBezTo>
                        <a:pt x="123158" y="183356"/>
                        <a:pt x="124873" y="181642"/>
                        <a:pt x="124873" y="179451"/>
                      </a:cubicBezTo>
                      <a:lnTo>
                        <a:pt x="124873" y="154115"/>
                      </a:lnTo>
                      <a:lnTo>
                        <a:pt x="136589" y="154115"/>
                      </a:lnTo>
                      <a:lnTo>
                        <a:pt x="136589" y="179451"/>
                      </a:lnTo>
                      <a:cubicBezTo>
                        <a:pt x="136589" y="181642"/>
                        <a:pt x="138303" y="183356"/>
                        <a:pt x="140494" y="183356"/>
                      </a:cubicBezTo>
                      <a:cubicBezTo>
                        <a:pt x="142685" y="183356"/>
                        <a:pt x="144399" y="181642"/>
                        <a:pt x="144399" y="179451"/>
                      </a:cubicBezTo>
                      <a:lnTo>
                        <a:pt x="144399" y="154115"/>
                      </a:lnTo>
                      <a:lnTo>
                        <a:pt x="150209" y="154115"/>
                      </a:lnTo>
                      <a:cubicBezTo>
                        <a:pt x="152400" y="154115"/>
                        <a:pt x="154115" y="152400"/>
                        <a:pt x="154115" y="150209"/>
                      </a:cubicBezTo>
                      <a:lnTo>
                        <a:pt x="154115" y="144399"/>
                      </a:lnTo>
                      <a:lnTo>
                        <a:pt x="179451" y="144399"/>
                      </a:lnTo>
                      <a:cubicBezTo>
                        <a:pt x="181642" y="144399"/>
                        <a:pt x="183356" y="142685"/>
                        <a:pt x="183356" y="140494"/>
                      </a:cubicBezTo>
                      <a:cubicBezTo>
                        <a:pt x="183356" y="138303"/>
                        <a:pt x="181642" y="136589"/>
                        <a:pt x="179451" y="136589"/>
                      </a:cubicBezTo>
                      <a:lnTo>
                        <a:pt x="154115" y="136589"/>
                      </a:lnTo>
                      <a:lnTo>
                        <a:pt x="154115" y="124873"/>
                      </a:lnTo>
                      <a:lnTo>
                        <a:pt x="179451" y="124873"/>
                      </a:lnTo>
                      <a:cubicBezTo>
                        <a:pt x="181642" y="124873"/>
                        <a:pt x="183356" y="123158"/>
                        <a:pt x="183356" y="120968"/>
                      </a:cubicBezTo>
                      <a:cubicBezTo>
                        <a:pt x="183356" y="118777"/>
                        <a:pt x="181642" y="117062"/>
                        <a:pt x="179451" y="117062"/>
                      </a:cubicBezTo>
                      <a:lnTo>
                        <a:pt x="154115" y="117062"/>
                      </a:lnTo>
                      <a:lnTo>
                        <a:pt x="154115" y="105347"/>
                      </a:lnTo>
                      <a:lnTo>
                        <a:pt x="179451" y="105347"/>
                      </a:lnTo>
                      <a:cubicBezTo>
                        <a:pt x="181642" y="105347"/>
                        <a:pt x="183356" y="103632"/>
                        <a:pt x="183356" y="101441"/>
                      </a:cubicBezTo>
                      <a:cubicBezTo>
                        <a:pt x="183356" y="99250"/>
                        <a:pt x="181642" y="97536"/>
                        <a:pt x="179451" y="97536"/>
                      </a:cubicBezTo>
                      <a:lnTo>
                        <a:pt x="154115" y="97536"/>
                      </a:lnTo>
                      <a:lnTo>
                        <a:pt x="154115" y="85820"/>
                      </a:lnTo>
                      <a:lnTo>
                        <a:pt x="179451" y="85820"/>
                      </a:lnTo>
                      <a:cubicBezTo>
                        <a:pt x="181642" y="85820"/>
                        <a:pt x="183356" y="84106"/>
                        <a:pt x="183356" y="81915"/>
                      </a:cubicBezTo>
                      <a:cubicBezTo>
                        <a:pt x="183356" y="79724"/>
                        <a:pt x="181642" y="78010"/>
                        <a:pt x="179451" y="78010"/>
                      </a:cubicBezTo>
                      <a:lnTo>
                        <a:pt x="154115" y="78010"/>
                      </a:lnTo>
                      <a:lnTo>
                        <a:pt x="154115" y="66294"/>
                      </a:lnTo>
                      <a:lnTo>
                        <a:pt x="179451" y="66294"/>
                      </a:lnTo>
                      <a:cubicBezTo>
                        <a:pt x="181642" y="66294"/>
                        <a:pt x="183356" y="64579"/>
                        <a:pt x="183356" y="62389"/>
                      </a:cubicBezTo>
                      <a:cubicBezTo>
                        <a:pt x="183356" y="60198"/>
                        <a:pt x="181642" y="58483"/>
                        <a:pt x="179451" y="58483"/>
                      </a:cubicBezTo>
                      <a:lnTo>
                        <a:pt x="154115" y="58483"/>
                      </a:lnTo>
                      <a:lnTo>
                        <a:pt x="154115" y="46768"/>
                      </a:lnTo>
                      <a:lnTo>
                        <a:pt x="179451" y="46768"/>
                      </a:lnTo>
                      <a:close/>
                      <a:moveTo>
                        <a:pt x="146304" y="146209"/>
                      </a:moveTo>
                      <a:lnTo>
                        <a:pt x="37052" y="146209"/>
                      </a:lnTo>
                      <a:lnTo>
                        <a:pt x="37052" y="37052"/>
                      </a:lnTo>
                      <a:lnTo>
                        <a:pt x="146304" y="37052"/>
                      </a:lnTo>
                      <a:lnTo>
                        <a:pt x="146304" y="146209"/>
                      </a:lnTo>
                      <a:close/>
                    </a:path>
                  </a:pathLst>
                </a:custGeom>
                <a:solidFill>
                  <a:srgbClr val="BCBEC0"/>
                </a:solidFill>
                <a:ln w="9525" cap="flat">
                  <a:noFill/>
                  <a:prstDash val="solid"/>
                  <a:miter/>
                </a:ln>
              </p:spPr>
              <p:txBody>
                <a:bodyPr rtlCol="0" anchor="ctr"/>
                <a:lstStyle/>
                <a:p>
                  <a:endParaRPr lang="en-ID"/>
                </a:p>
              </p:txBody>
            </p:sp>
          </p:grpSp>
        </p:grpSp>
        <p:grpSp>
          <p:nvGrpSpPr>
            <p:cNvPr id="30" name="Group 29">
              <a:extLst>
                <a:ext uri="{FF2B5EF4-FFF2-40B4-BE49-F238E27FC236}">
                  <a16:creationId xmlns:a16="http://schemas.microsoft.com/office/drawing/2014/main" id="{A9BD3669-E353-DF4A-BEFA-6C07E54F35AB}"/>
                </a:ext>
              </a:extLst>
            </p:cNvPr>
            <p:cNvGrpSpPr/>
            <p:nvPr/>
          </p:nvGrpSpPr>
          <p:grpSpPr>
            <a:xfrm>
              <a:off x="2261154" y="5003873"/>
              <a:ext cx="959724" cy="969377"/>
              <a:chOff x="2261154" y="5003873"/>
              <a:chExt cx="959724" cy="969377"/>
            </a:xfrm>
          </p:grpSpPr>
          <p:pic>
            <p:nvPicPr>
              <p:cNvPr id="60" name="Graphic 59">
                <a:extLst>
                  <a:ext uri="{FF2B5EF4-FFF2-40B4-BE49-F238E27FC236}">
                    <a16:creationId xmlns:a16="http://schemas.microsoft.com/office/drawing/2014/main" id="{BF641EA6-5102-1D47-B0BA-29285C38791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34778" y="5003873"/>
                <a:ext cx="812476" cy="499984"/>
              </a:xfrm>
              <a:prstGeom prst="rect">
                <a:avLst/>
              </a:prstGeom>
            </p:spPr>
          </p:pic>
          <p:sp>
            <p:nvSpPr>
              <p:cNvPr id="61" name="Title 3">
                <a:extLst>
                  <a:ext uri="{FF2B5EF4-FFF2-40B4-BE49-F238E27FC236}">
                    <a16:creationId xmlns:a16="http://schemas.microsoft.com/office/drawing/2014/main" id="{840C9439-E84E-9F4B-8931-9F969504D85B}"/>
                  </a:ext>
                </a:extLst>
              </p:cNvPr>
              <p:cNvSpPr txBox="1">
                <a:spLocks/>
              </p:cNvSpPr>
              <p:nvPr/>
            </p:nvSpPr>
            <p:spPr>
              <a:xfrm>
                <a:off x="2261154"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Sandbox</a:t>
                </a:r>
              </a:p>
            </p:txBody>
          </p:sp>
        </p:grpSp>
        <p:grpSp>
          <p:nvGrpSpPr>
            <p:cNvPr id="31" name="Group 30">
              <a:extLst>
                <a:ext uri="{FF2B5EF4-FFF2-40B4-BE49-F238E27FC236}">
                  <a16:creationId xmlns:a16="http://schemas.microsoft.com/office/drawing/2014/main" id="{CD485F74-468E-1E47-B2A5-A6467A6C221C}"/>
                </a:ext>
              </a:extLst>
            </p:cNvPr>
            <p:cNvGrpSpPr/>
            <p:nvPr/>
          </p:nvGrpSpPr>
          <p:grpSpPr>
            <a:xfrm>
              <a:off x="3678078" y="4867276"/>
              <a:ext cx="959724" cy="1105974"/>
              <a:chOff x="3678078" y="4867276"/>
              <a:chExt cx="959724" cy="1105974"/>
            </a:xfrm>
          </p:grpSpPr>
          <p:pic>
            <p:nvPicPr>
              <p:cNvPr id="58" name="Graphic 57">
                <a:extLst>
                  <a:ext uri="{FF2B5EF4-FFF2-40B4-BE49-F238E27FC236}">
                    <a16:creationId xmlns:a16="http://schemas.microsoft.com/office/drawing/2014/main" id="{5013BB4A-05A2-A647-BE67-2E795942AD2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862337" y="4867276"/>
                <a:ext cx="625552" cy="766804"/>
              </a:xfrm>
              <a:prstGeom prst="rect">
                <a:avLst/>
              </a:prstGeom>
            </p:spPr>
          </p:pic>
          <p:sp>
            <p:nvSpPr>
              <p:cNvPr id="59" name="Title 3">
                <a:extLst>
                  <a:ext uri="{FF2B5EF4-FFF2-40B4-BE49-F238E27FC236}">
                    <a16:creationId xmlns:a16="http://schemas.microsoft.com/office/drawing/2014/main" id="{2EA4A734-7F7C-3742-A233-97235E219922}"/>
                  </a:ext>
                </a:extLst>
              </p:cNvPr>
              <p:cNvSpPr txBox="1">
                <a:spLocks/>
              </p:cNvSpPr>
              <p:nvPr/>
            </p:nvSpPr>
            <p:spPr>
              <a:xfrm>
                <a:off x="3678078"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IPS</a:t>
                </a:r>
              </a:p>
            </p:txBody>
          </p:sp>
        </p:grpSp>
        <p:grpSp>
          <p:nvGrpSpPr>
            <p:cNvPr id="32" name="Group 31">
              <a:extLst>
                <a:ext uri="{FF2B5EF4-FFF2-40B4-BE49-F238E27FC236}">
                  <a16:creationId xmlns:a16="http://schemas.microsoft.com/office/drawing/2014/main" id="{0B44D1CC-C194-1A40-A9DF-2F51AE741F79}"/>
                </a:ext>
              </a:extLst>
            </p:cNvPr>
            <p:cNvGrpSpPr/>
            <p:nvPr/>
          </p:nvGrpSpPr>
          <p:grpSpPr>
            <a:xfrm>
              <a:off x="6376713" y="4945226"/>
              <a:ext cx="959724" cy="1028024"/>
              <a:chOff x="6376713" y="4945226"/>
              <a:chExt cx="959724" cy="1028024"/>
            </a:xfrm>
          </p:grpSpPr>
          <p:pic>
            <p:nvPicPr>
              <p:cNvPr id="56" name="Graphic 55">
                <a:extLst>
                  <a:ext uri="{FF2B5EF4-FFF2-40B4-BE49-F238E27FC236}">
                    <a16:creationId xmlns:a16="http://schemas.microsoft.com/office/drawing/2014/main" id="{D2C2C080-CBC5-F14F-916E-3C8699C59A4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534968" y="4945226"/>
                <a:ext cx="644842" cy="610902"/>
              </a:xfrm>
              <a:prstGeom prst="rect">
                <a:avLst/>
              </a:prstGeom>
            </p:spPr>
          </p:pic>
          <p:sp>
            <p:nvSpPr>
              <p:cNvPr id="57" name="Title 3">
                <a:extLst>
                  <a:ext uri="{FF2B5EF4-FFF2-40B4-BE49-F238E27FC236}">
                    <a16:creationId xmlns:a16="http://schemas.microsoft.com/office/drawing/2014/main" id="{E5B4F19A-337D-154F-9399-CBA1CA389711}"/>
                  </a:ext>
                </a:extLst>
              </p:cNvPr>
              <p:cNvSpPr txBox="1">
                <a:spLocks/>
              </p:cNvSpPr>
              <p:nvPr/>
            </p:nvSpPr>
            <p:spPr>
              <a:xfrm>
                <a:off x="6376713"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URL Filtering</a:t>
                </a:r>
              </a:p>
            </p:txBody>
          </p:sp>
        </p:grpSp>
        <p:grpSp>
          <p:nvGrpSpPr>
            <p:cNvPr id="33" name="Group 32">
              <a:extLst>
                <a:ext uri="{FF2B5EF4-FFF2-40B4-BE49-F238E27FC236}">
                  <a16:creationId xmlns:a16="http://schemas.microsoft.com/office/drawing/2014/main" id="{1B9FC613-C16A-F445-8854-BE651A127005}"/>
                </a:ext>
              </a:extLst>
            </p:cNvPr>
            <p:cNvGrpSpPr/>
            <p:nvPr/>
          </p:nvGrpSpPr>
          <p:grpSpPr>
            <a:xfrm>
              <a:off x="7735797" y="4867276"/>
              <a:ext cx="959724" cy="1105974"/>
              <a:chOff x="7735797" y="4867276"/>
              <a:chExt cx="959724" cy="1105974"/>
            </a:xfrm>
          </p:grpSpPr>
          <p:pic>
            <p:nvPicPr>
              <p:cNvPr id="54" name="Graphic 53">
                <a:extLst>
                  <a:ext uri="{FF2B5EF4-FFF2-40B4-BE49-F238E27FC236}">
                    <a16:creationId xmlns:a16="http://schemas.microsoft.com/office/drawing/2014/main" id="{11900212-938B-454E-8D28-F0A5E82DD517}"/>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891450" y="4867276"/>
                <a:ext cx="625552" cy="766804"/>
              </a:xfrm>
              <a:prstGeom prst="rect">
                <a:avLst/>
              </a:prstGeom>
            </p:spPr>
          </p:pic>
          <p:sp>
            <p:nvSpPr>
              <p:cNvPr id="55" name="Title 3">
                <a:extLst>
                  <a:ext uri="{FF2B5EF4-FFF2-40B4-BE49-F238E27FC236}">
                    <a16:creationId xmlns:a16="http://schemas.microsoft.com/office/drawing/2014/main" id="{AEAEC5D6-D3FA-824C-9E62-0321854CE98E}"/>
                  </a:ext>
                </a:extLst>
              </p:cNvPr>
              <p:cNvSpPr txBox="1">
                <a:spLocks/>
              </p:cNvSpPr>
              <p:nvPr/>
            </p:nvSpPr>
            <p:spPr>
              <a:xfrm>
                <a:off x="7735797"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Anti-Spam</a:t>
                </a:r>
              </a:p>
            </p:txBody>
          </p:sp>
        </p:grpSp>
        <p:grpSp>
          <p:nvGrpSpPr>
            <p:cNvPr id="34" name="Group 33">
              <a:extLst>
                <a:ext uri="{FF2B5EF4-FFF2-40B4-BE49-F238E27FC236}">
                  <a16:creationId xmlns:a16="http://schemas.microsoft.com/office/drawing/2014/main" id="{12A7984B-45EB-F44C-8863-D3069AFEC517}"/>
                </a:ext>
              </a:extLst>
            </p:cNvPr>
            <p:cNvGrpSpPr/>
            <p:nvPr/>
          </p:nvGrpSpPr>
          <p:grpSpPr>
            <a:xfrm>
              <a:off x="9080351" y="4873892"/>
              <a:ext cx="959724" cy="1099358"/>
              <a:chOff x="9080351" y="4873892"/>
              <a:chExt cx="959724" cy="1099358"/>
            </a:xfrm>
          </p:grpSpPr>
          <p:pic>
            <p:nvPicPr>
              <p:cNvPr id="52" name="Graphic 51">
                <a:extLst>
                  <a:ext uri="{FF2B5EF4-FFF2-40B4-BE49-F238E27FC236}">
                    <a16:creationId xmlns:a16="http://schemas.microsoft.com/office/drawing/2014/main" id="{B08AD9FA-AB2B-D74E-9BC3-4F3C333CE0CF}"/>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9226890" y="4873892"/>
                <a:ext cx="625550" cy="766804"/>
              </a:xfrm>
              <a:prstGeom prst="rect">
                <a:avLst/>
              </a:prstGeom>
            </p:spPr>
          </p:pic>
          <p:sp>
            <p:nvSpPr>
              <p:cNvPr id="53" name="Title 3">
                <a:extLst>
                  <a:ext uri="{FF2B5EF4-FFF2-40B4-BE49-F238E27FC236}">
                    <a16:creationId xmlns:a16="http://schemas.microsoft.com/office/drawing/2014/main" id="{2DF11618-D478-424F-A978-09C42974C2BC}"/>
                  </a:ext>
                </a:extLst>
              </p:cNvPr>
              <p:cNvSpPr txBox="1">
                <a:spLocks/>
              </p:cNvSpPr>
              <p:nvPr/>
            </p:nvSpPr>
            <p:spPr>
              <a:xfrm>
                <a:off x="9080351"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IP Reputation</a:t>
                </a:r>
              </a:p>
            </p:txBody>
          </p:sp>
        </p:grpSp>
        <p:grpSp>
          <p:nvGrpSpPr>
            <p:cNvPr id="35" name="Group 34">
              <a:extLst>
                <a:ext uri="{FF2B5EF4-FFF2-40B4-BE49-F238E27FC236}">
                  <a16:creationId xmlns:a16="http://schemas.microsoft.com/office/drawing/2014/main" id="{2E54DB10-F685-1E45-866A-204D9B5B0570}"/>
                </a:ext>
              </a:extLst>
            </p:cNvPr>
            <p:cNvGrpSpPr/>
            <p:nvPr/>
          </p:nvGrpSpPr>
          <p:grpSpPr>
            <a:xfrm>
              <a:off x="10393548" y="4873572"/>
              <a:ext cx="959724" cy="1252028"/>
              <a:chOff x="10393548" y="4873572"/>
              <a:chExt cx="959724" cy="1252028"/>
            </a:xfrm>
          </p:grpSpPr>
          <p:pic>
            <p:nvPicPr>
              <p:cNvPr id="50" name="Graphic 49">
                <a:extLst>
                  <a:ext uri="{FF2B5EF4-FFF2-40B4-BE49-F238E27FC236}">
                    <a16:creationId xmlns:a16="http://schemas.microsoft.com/office/drawing/2014/main" id="{5F70FEC4-FC22-D84C-A79F-B3BED78820F7}"/>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0562065" y="4873572"/>
                <a:ext cx="622692" cy="763298"/>
              </a:xfrm>
              <a:prstGeom prst="rect">
                <a:avLst/>
              </a:prstGeom>
            </p:spPr>
          </p:pic>
          <p:sp>
            <p:nvSpPr>
              <p:cNvPr id="51" name="Title 3">
                <a:extLst>
                  <a:ext uri="{FF2B5EF4-FFF2-40B4-BE49-F238E27FC236}">
                    <a16:creationId xmlns:a16="http://schemas.microsoft.com/office/drawing/2014/main" id="{A2F149CD-1473-1543-B7DC-63886C79A594}"/>
                  </a:ext>
                </a:extLst>
              </p:cNvPr>
              <p:cNvSpPr txBox="1">
                <a:spLocks/>
              </p:cNvSpPr>
              <p:nvPr/>
            </p:nvSpPr>
            <p:spPr>
              <a:xfrm>
                <a:off x="10393548" y="5820901"/>
                <a:ext cx="959724" cy="3046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Botnet C&amp;C Prevention</a:t>
                </a:r>
              </a:p>
            </p:txBody>
          </p:sp>
        </p:grpSp>
        <p:sp>
          <p:nvSpPr>
            <p:cNvPr id="36" name="Freeform 36">
              <a:extLst>
                <a:ext uri="{FF2B5EF4-FFF2-40B4-BE49-F238E27FC236}">
                  <a16:creationId xmlns:a16="http://schemas.microsoft.com/office/drawing/2014/main" id="{10916BC2-314F-C444-907F-D0B8EA3C8D48}"/>
                </a:ext>
              </a:extLst>
            </p:cNvPr>
            <p:cNvSpPr>
              <a:spLocks noEditPoints="1"/>
            </p:cNvSpPr>
            <p:nvPr/>
          </p:nvSpPr>
          <p:spPr bwMode="auto">
            <a:xfrm>
              <a:off x="5896769" y="4026200"/>
              <a:ext cx="360363" cy="361950"/>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6 w 96"/>
                <a:gd name="T11" fmla="*/ 52 h 96"/>
                <a:gd name="T12" fmla="*/ 75 w 96"/>
                <a:gd name="T13" fmla="*/ 53 h 96"/>
                <a:gd name="T14" fmla="*/ 66 w 96"/>
                <a:gd name="T15" fmla="*/ 53 h 96"/>
                <a:gd name="T16" fmla="*/ 56 w 96"/>
                <a:gd name="T17" fmla="*/ 44 h 96"/>
                <a:gd name="T18" fmla="*/ 56 w 96"/>
                <a:gd name="T19" fmla="*/ 74 h 96"/>
                <a:gd name="T20" fmla="*/ 50 w 96"/>
                <a:gd name="T21" fmla="*/ 80 h 96"/>
                <a:gd name="T22" fmla="*/ 46 w 96"/>
                <a:gd name="T23" fmla="*/ 80 h 96"/>
                <a:gd name="T24" fmla="*/ 40 w 96"/>
                <a:gd name="T25" fmla="*/ 74 h 96"/>
                <a:gd name="T26" fmla="*/ 40 w 96"/>
                <a:gd name="T27" fmla="*/ 44 h 96"/>
                <a:gd name="T28" fmla="*/ 30 w 96"/>
                <a:gd name="T29" fmla="*/ 54 h 96"/>
                <a:gd name="T30" fmla="*/ 22 w 96"/>
                <a:gd name="T31" fmla="*/ 53 h 96"/>
                <a:gd name="T32" fmla="*/ 20 w 96"/>
                <a:gd name="T33" fmla="*/ 52 h 96"/>
                <a:gd name="T34" fmla="*/ 19 w 96"/>
                <a:gd name="T35" fmla="*/ 48 h 96"/>
                <a:gd name="T36" fmla="*/ 20 w 96"/>
                <a:gd name="T37" fmla="*/ 44 h 96"/>
                <a:gd name="T38" fmla="*/ 44 w 96"/>
                <a:gd name="T39" fmla="*/ 21 h 96"/>
                <a:gd name="T40" fmla="*/ 52 w 96"/>
                <a:gd name="T41" fmla="*/ 21 h 96"/>
                <a:gd name="T42" fmla="*/ 76 w 96"/>
                <a:gd name="T43" fmla="*/ 43 h 96"/>
                <a:gd name="T44" fmla="*/ 77 w 96"/>
                <a:gd name="T45" fmla="*/ 48 h 96"/>
                <a:gd name="T46" fmla="*/ 76 w 96"/>
                <a:gd name="T4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6" y="52"/>
                  </a:moveTo>
                  <a:cubicBezTo>
                    <a:pt x="75" y="53"/>
                    <a:pt x="75" y="53"/>
                    <a:pt x="75" y="53"/>
                  </a:cubicBezTo>
                  <a:cubicBezTo>
                    <a:pt x="72" y="55"/>
                    <a:pt x="68" y="55"/>
                    <a:pt x="66" y="53"/>
                  </a:cubicBezTo>
                  <a:cubicBezTo>
                    <a:pt x="56" y="44"/>
                    <a:pt x="56" y="44"/>
                    <a:pt x="56" y="44"/>
                  </a:cubicBezTo>
                  <a:cubicBezTo>
                    <a:pt x="56" y="74"/>
                    <a:pt x="56" y="74"/>
                    <a:pt x="56" y="74"/>
                  </a:cubicBezTo>
                  <a:cubicBezTo>
                    <a:pt x="56" y="77"/>
                    <a:pt x="53" y="80"/>
                    <a:pt x="50" y="80"/>
                  </a:cubicBezTo>
                  <a:cubicBezTo>
                    <a:pt x="46" y="80"/>
                    <a:pt x="46" y="80"/>
                    <a:pt x="46" y="80"/>
                  </a:cubicBezTo>
                  <a:cubicBezTo>
                    <a:pt x="43" y="80"/>
                    <a:pt x="40" y="77"/>
                    <a:pt x="40" y="74"/>
                  </a:cubicBezTo>
                  <a:cubicBezTo>
                    <a:pt x="40" y="44"/>
                    <a:pt x="40" y="44"/>
                    <a:pt x="40" y="44"/>
                  </a:cubicBezTo>
                  <a:cubicBezTo>
                    <a:pt x="30" y="54"/>
                    <a:pt x="30" y="54"/>
                    <a:pt x="30" y="54"/>
                  </a:cubicBezTo>
                  <a:cubicBezTo>
                    <a:pt x="28" y="56"/>
                    <a:pt x="24" y="56"/>
                    <a:pt x="22" y="53"/>
                  </a:cubicBezTo>
                  <a:cubicBezTo>
                    <a:pt x="20" y="52"/>
                    <a:pt x="20" y="52"/>
                    <a:pt x="20" y="52"/>
                  </a:cubicBezTo>
                  <a:cubicBezTo>
                    <a:pt x="19" y="51"/>
                    <a:pt x="19" y="50"/>
                    <a:pt x="19" y="48"/>
                  </a:cubicBezTo>
                  <a:cubicBezTo>
                    <a:pt x="19" y="46"/>
                    <a:pt x="19" y="45"/>
                    <a:pt x="20" y="44"/>
                  </a:cubicBezTo>
                  <a:cubicBezTo>
                    <a:pt x="44" y="21"/>
                    <a:pt x="44" y="21"/>
                    <a:pt x="44" y="21"/>
                  </a:cubicBezTo>
                  <a:cubicBezTo>
                    <a:pt x="46" y="19"/>
                    <a:pt x="50" y="19"/>
                    <a:pt x="52" y="21"/>
                  </a:cubicBezTo>
                  <a:cubicBezTo>
                    <a:pt x="76" y="43"/>
                    <a:pt x="76" y="43"/>
                    <a:pt x="76" y="43"/>
                  </a:cubicBezTo>
                  <a:cubicBezTo>
                    <a:pt x="77" y="44"/>
                    <a:pt x="77" y="46"/>
                    <a:pt x="77" y="48"/>
                  </a:cubicBezTo>
                  <a:cubicBezTo>
                    <a:pt x="77" y="49"/>
                    <a:pt x="77" y="51"/>
                    <a:pt x="76" y="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7" name="Group 36">
              <a:extLst>
                <a:ext uri="{FF2B5EF4-FFF2-40B4-BE49-F238E27FC236}">
                  <a16:creationId xmlns:a16="http://schemas.microsoft.com/office/drawing/2014/main" id="{C6A56204-8B95-BB42-9C6E-D2E1DDA0B02E}"/>
                </a:ext>
              </a:extLst>
            </p:cNvPr>
            <p:cNvGrpSpPr/>
            <p:nvPr/>
          </p:nvGrpSpPr>
          <p:grpSpPr>
            <a:xfrm>
              <a:off x="5030690" y="4867276"/>
              <a:ext cx="959724" cy="1105974"/>
              <a:chOff x="5030690" y="4867276"/>
              <a:chExt cx="959724" cy="1105974"/>
            </a:xfrm>
          </p:grpSpPr>
          <p:pic>
            <p:nvPicPr>
              <p:cNvPr id="48" name="Graphic 47">
                <a:extLst>
                  <a:ext uri="{FF2B5EF4-FFF2-40B4-BE49-F238E27FC236}">
                    <a16:creationId xmlns:a16="http://schemas.microsoft.com/office/drawing/2014/main" id="{5112A401-9D72-3247-98C0-A9E2F15E41F4}"/>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5197777" y="4867276"/>
                <a:ext cx="625550" cy="766804"/>
              </a:xfrm>
              <a:prstGeom prst="rect">
                <a:avLst/>
              </a:prstGeom>
            </p:spPr>
          </p:pic>
          <p:sp>
            <p:nvSpPr>
              <p:cNvPr id="49" name="Title 3">
                <a:extLst>
                  <a:ext uri="{FF2B5EF4-FFF2-40B4-BE49-F238E27FC236}">
                    <a16:creationId xmlns:a16="http://schemas.microsoft.com/office/drawing/2014/main" id="{C113A989-C77A-EE48-98EE-8B6AFD161437}"/>
                  </a:ext>
                </a:extLst>
              </p:cNvPr>
              <p:cNvSpPr txBox="1">
                <a:spLocks/>
              </p:cNvSpPr>
              <p:nvPr/>
            </p:nvSpPr>
            <p:spPr>
              <a:xfrm>
                <a:off x="5030690" y="582090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Anti-Virus </a:t>
                </a:r>
              </a:p>
            </p:txBody>
          </p:sp>
        </p:grpSp>
        <p:cxnSp>
          <p:nvCxnSpPr>
            <p:cNvPr id="38" name="Straight Connector 37">
              <a:extLst>
                <a:ext uri="{FF2B5EF4-FFF2-40B4-BE49-F238E27FC236}">
                  <a16:creationId xmlns:a16="http://schemas.microsoft.com/office/drawing/2014/main" id="{0B507477-B994-9546-91C9-6202F3F6898E}"/>
                </a:ext>
              </a:extLst>
            </p:cNvPr>
            <p:cNvCxnSpPr>
              <a:cxnSpLocks/>
              <a:stCxn id="6" idx="4"/>
            </p:cNvCxnSpPr>
            <p:nvPr/>
          </p:nvCxnSpPr>
          <p:spPr>
            <a:xfrm>
              <a:off x="6076950" y="4480225"/>
              <a:ext cx="0" cy="168463"/>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9EB9504-E100-904F-ACD8-770B518E4515}"/>
                </a:ext>
              </a:extLst>
            </p:cNvPr>
            <p:cNvGrpSpPr/>
            <p:nvPr/>
          </p:nvGrpSpPr>
          <p:grpSpPr>
            <a:xfrm>
              <a:off x="1357086" y="3224419"/>
              <a:ext cx="4284626" cy="506799"/>
              <a:chOff x="1357086" y="3224419"/>
              <a:chExt cx="4284626" cy="506799"/>
            </a:xfrm>
          </p:grpSpPr>
          <p:sp>
            <p:nvSpPr>
              <p:cNvPr id="45" name="Arc 44">
                <a:extLst>
                  <a:ext uri="{FF2B5EF4-FFF2-40B4-BE49-F238E27FC236}">
                    <a16:creationId xmlns:a16="http://schemas.microsoft.com/office/drawing/2014/main" id="{4766C52F-6A07-844F-86C7-E766BE768ADD}"/>
                  </a:ext>
                </a:extLst>
              </p:cNvPr>
              <p:cNvSpPr/>
              <p:nvPr/>
            </p:nvSpPr>
            <p:spPr>
              <a:xfrm flipH="1" flipV="1">
                <a:off x="5140934" y="3226007"/>
                <a:ext cx="500778" cy="500778"/>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6" name="Arc 45">
                <a:extLst>
                  <a:ext uri="{FF2B5EF4-FFF2-40B4-BE49-F238E27FC236}">
                    <a16:creationId xmlns:a16="http://schemas.microsoft.com/office/drawing/2014/main" id="{4E830C9C-14C6-0141-95C2-E19A6E622F4D}"/>
                  </a:ext>
                </a:extLst>
              </p:cNvPr>
              <p:cNvSpPr/>
              <p:nvPr/>
            </p:nvSpPr>
            <p:spPr>
              <a:xfrm flipH="1" flipV="1">
                <a:off x="3220878" y="3224419"/>
                <a:ext cx="506799" cy="506799"/>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7" name="Arc 46">
                <a:extLst>
                  <a:ext uri="{FF2B5EF4-FFF2-40B4-BE49-F238E27FC236}">
                    <a16:creationId xmlns:a16="http://schemas.microsoft.com/office/drawing/2014/main" id="{B18AAA14-3B66-B549-8124-E54E5328B8F6}"/>
                  </a:ext>
                </a:extLst>
              </p:cNvPr>
              <p:cNvSpPr/>
              <p:nvPr/>
            </p:nvSpPr>
            <p:spPr>
              <a:xfrm flipH="1" flipV="1">
                <a:off x="1357086" y="3226007"/>
                <a:ext cx="500778" cy="500778"/>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cxnSp>
          <p:nvCxnSpPr>
            <p:cNvPr id="40" name="Straight Connector 39">
              <a:extLst>
                <a:ext uri="{FF2B5EF4-FFF2-40B4-BE49-F238E27FC236}">
                  <a16:creationId xmlns:a16="http://schemas.microsoft.com/office/drawing/2014/main" id="{EE3E14AE-BDC5-1D4C-BCDE-2836F614DF7F}"/>
                </a:ext>
              </a:extLst>
            </p:cNvPr>
            <p:cNvCxnSpPr>
              <a:cxnSpLocks/>
            </p:cNvCxnSpPr>
            <p:nvPr/>
          </p:nvCxnSpPr>
          <p:spPr>
            <a:xfrm flipH="1">
              <a:off x="1623510" y="3731489"/>
              <a:ext cx="8881973"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Arc 40">
              <a:extLst>
                <a:ext uri="{FF2B5EF4-FFF2-40B4-BE49-F238E27FC236}">
                  <a16:creationId xmlns:a16="http://schemas.microsoft.com/office/drawing/2014/main" id="{34D27950-B36E-974B-A8A5-2E8DDDB856FC}"/>
                </a:ext>
              </a:extLst>
            </p:cNvPr>
            <p:cNvSpPr/>
            <p:nvPr/>
          </p:nvSpPr>
          <p:spPr>
            <a:xfrm flipV="1">
              <a:off x="6476373" y="3226007"/>
              <a:ext cx="500778" cy="500778"/>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2" name="Arc 41">
              <a:extLst>
                <a:ext uri="{FF2B5EF4-FFF2-40B4-BE49-F238E27FC236}">
                  <a16:creationId xmlns:a16="http://schemas.microsoft.com/office/drawing/2014/main" id="{F0843ABE-C6DB-9B4B-846C-6625EC487ED0}"/>
                </a:ext>
              </a:extLst>
            </p:cNvPr>
            <p:cNvSpPr/>
            <p:nvPr/>
          </p:nvSpPr>
          <p:spPr>
            <a:xfrm flipV="1">
              <a:off x="8390408" y="3224419"/>
              <a:ext cx="506799" cy="506799"/>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43" name="Arc 42">
              <a:extLst>
                <a:ext uri="{FF2B5EF4-FFF2-40B4-BE49-F238E27FC236}">
                  <a16:creationId xmlns:a16="http://schemas.microsoft.com/office/drawing/2014/main" id="{4DEEAE9B-0EA6-034D-9B37-0F0505EFC672}"/>
                </a:ext>
              </a:extLst>
            </p:cNvPr>
            <p:cNvSpPr/>
            <p:nvPr/>
          </p:nvSpPr>
          <p:spPr>
            <a:xfrm flipV="1">
              <a:off x="10260221" y="3226007"/>
              <a:ext cx="500778" cy="500778"/>
            </a:xfrm>
            <a:prstGeom prst="arc">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44" name="Straight Connector 43">
              <a:extLst>
                <a:ext uri="{FF2B5EF4-FFF2-40B4-BE49-F238E27FC236}">
                  <a16:creationId xmlns:a16="http://schemas.microsoft.com/office/drawing/2014/main" id="{418152ED-EFFB-AB49-B918-303A4EAA7FA1}"/>
                </a:ext>
              </a:extLst>
            </p:cNvPr>
            <p:cNvCxnSpPr>
              <a:cxnSpLocks/>
              <a:endCxn id="6" idx="0"/>
            </p:cNvCxnSpPr>
            <p:nvPr/>
          </p:nvCxnSpPr>
          <p:spPr>
            <a:xfrm>
              <a:off x="6076950" y="3726785"/>
              <a:ext cx="0" cy="20734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332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ltLang="en-US" dirty="0"/>
              <a:t>Hillstone Intelligent Breach Prevention Offerings</a:t>
            </a:r>
          </a:p>
        </p:txBody>
      </p:sp>
      <p:graphicFrame>
        <p:nvGraphicFramePr>
          <p:cNvPr id="6" name="Diagram 5">
            <a:extLst>
              <a:ext uri="{FF2B5EF4-FFF2-40B4-BE49-F238E27FC236}">
                <a16:creationId xmlns:a16="http://schemas.microsoft.com/office/drawing/2014/main" id="{421AD03C-DE39-5E4B-A8C0-B88D813BB67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4ECC0257-7506-3D44-AB41-04B1FA516373}"/>
              </a:ext>
            </a:extLst>
          </p:cNvPr>
          <p:cNvGrpSpPr/>
          <p:nvPr/>
        </p:nvGrpSpPr>
        <p:grpSpPr>
          <a:xfrm>
            <a:off x="4130040" y="2092142"/>
            <a:ext cx="3931920" cy="3929146"/>
            <a:chOff x="-2093" y="1860937"/>
            <a:chExt cx="3931920" cy="3929146"/>
          </a:xfrm>
        </p:grpSpPr>
        <p:sp>
          <p:nvSpPr>
            <p:cNvPr id="15" name="Rectangle 14">
              <a:extLst>
                <a:ext uri="{FF2B5EF4-FFF2-40B4-BE49-F238E27FC236}">
                  <a16:creationId xmlns:a16="http://schemas.microsoft.com/office/drawing/2014/main" id="{1135DF04-6697-254A-8241-CE75258E0F2E}"/>
                </a:ext>
              </a:extLst>
            </p:cNvPr>
            <p:cNvSpPr/>
            <p:nvPr/>
          </p:nvSpPr>
          <p:spPr>
            <a:xfrm>
              <a:off x="-2093" y="2504484"/>
              <a:ext cx="3931920" cy="1547403"/>
            </a:xfrm>
            <a:prstGeom prst="rect">
              <a:avLst/>
            </a:prstGeom>
            <a:solidFill>
              <a:schemeClr val="bg1"/>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A5E51D77-E9B7-0E48-85BE-BF52A2924883}"/>
                </a:ext>
              </a:extLst>
            </p:cNvPr>
            <p:cNvSpPr/>
            <p:nvPr/>
          </p:nvSpPr>
          <p:spPr>
            <a:xfrm>
              <a:off x="20851" y="3145925"/>
              <a:ext cx="3886032" cy="553998"/>
            </a:xfrm>
            <a:prstGeom prst="rect">
              <a:avLst/>
            </a:prstGeom>
          </p:spPr>
          <p:txBody>
            <a:bodyPr wrap="square" lIns="0" tIns="0" rIns="0" bIns="0">
              <a:spAutoFit/>
            </a:bodyPr>
            <a:lstStyle/>
            <a:p>
              <a:pPr algn="ctr"/>
              <a:r>
                <a:rPr lang="en-US" altLang="zh-CN" dirty="0">
                  <a:latin typeface="Arial" panose="020B0604020202020204" pitchFamily="34" charset="0"/>
                  <a:ea typeface="Arial" charset="0"/>
                  <a:cs typeface="Arial" panose="020B0604020202020204" pitchFamily="34" charset="0"/>
                </a:rPr>
                <a:t>Detects Advanced Threats Targeting Critical Servers and Hosts</a:t>
              </a:r>
            </a:p>
          </p:txBody>
        </p:sp>
        <p:pic>
          <p:nvPicPr>
            <p:cNvPr id="17" name="Picture 16">
              <a:extLst>
                <a:ext uri="{FF2B5EF4-FFF2-40B4-BE49-F238E27FC236}">
                  <a16:creationId xmlns:a16="http://schemas.microsoft.com/office/drawing/2014/main" id="{3BBF1198-6837-9940-B9F0-4C5A1E078F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7522" y="1860937"/>
              <a:ext cx="3252690" cy="914400"/>
            </a:xfrm>
            <a:prstGeom prst="rect">
              <a:avLst/>
            </a:prstGeom>
          </p:spPr>
        </p:pic>
        <p:sp>
          <p:nvSpPr>
            <p:cNvPr id="18" name="Rectangle 17">
              <a:extLst>
                <a:ext uri="{FF2B5EF4-FFF2-40B4-BE49-F238E27FC236}">
                  <a16:creationId xmlns:a16="http://schemas.microsoft.com/office/drawing/2014/main" id="{E2366FAA-5D3E-6F4D-9B41-4B751CAF472B}"/>
                </a:ext>
              </a:extLst>
            </p:cNvPr>
            <p:cNvSpPr/>
            <p:nvPr/>
          </p:nvSpPr>
          <p:spPr>
            <a:xfrm>
              <a:off x="-2093" y="4051888"/>
              <a:ext cx="3931920" cy="1738194"/>
            </a:xfrm>
            <a:prstGeom prst="rect">
              <a:avLst/>
            </a:prstGeom>
            <a:solidFill>
              <a:schemeClr val="accent1">
                <a:lumMod val="40000"/>
                <a:lumOff val="60000"/>
              </a:schemeClr>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106AA61C-C799-9749-BDC5-16ECE9590501}"/>
                </a:ext>
              </a:extLst>
            </p:cNvPr>
            <p:cNvCxnSpPr/>
            <p:nvPr/>
          </p:nvCxnSpPr>
          <p:spPr>
            <a:xfrm>
              <a:off x="1435727" y="5790083"/>
              <a:ext cx="1056281"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close up of a sign&#10;&#10;Description automatically generated">
              <a:extLst>
                <a:ext uri="{FF2B5EF4-FFF2-40B4-BE49-F238E27FC236}">
                  <a16:creationId xmlns:a16="http://schemas.microsoft.com/office/drawing/2014/main" id="{E6D7F9AA-BD00-0145-9A86-8948EADA5135}"/>
                </a:ext>
              </a:extLst>
            </p:cNvPr>
            <p:cNvPicPr>
              <a:picLocks noChangeAspect="1"/>
            </p:cNvPicPr>
            <p:nvPr/>
          </p:nvPicPr>
          <p:blipFill>
            <a:blip r:embed="rId8" cstate="screen">
              <a:biLevel thresh="75000"/>
              <a:extLst>
                <a:ext uri="{28A0092B-C50C-407E-A947-70E740481C1C}">
                  <a14:useLocalDpi xmlns:a14="http://schemas.microsoft.com/office/drawing/2010/main"/>
                </a:ext>
              </a:extLst>
            </a:blip>
            <a:stretch>
              <a:fillRect/>
            </a:stretch>
          </p:blipFill>
          <p:spPr>
            <a:xfrm>
              <a:off x="324497" y="4954951"/>
              <a:ext cx="1296545" cy="300840"/>
            </a:xfrm>
            <a:prstGeom prst="rect">
              <a:avLst/>
            </a:prstGeom>
          </p:spPr>
        </p:pic>
        <p:sp>
          <p:nvSpPr>
            <p:cNvPr id="21" name="Rectangle 20">
              <a:extLst>
                <a:ext uri="{FF2B5EF4-FFF2-40B4-BE49-F238E27FC236}">
                  <a16:creationId xmlns:a16="http://schemas.microsoft.com/office/drawing/2014/main" id="{6A0E4354-589F-0B4C-A230-2D544E7A8EBE}"/>
                </a:ext>
              </a:extLst>
            </p:cNvPr>
            <p:cNvSpPr/>
            <p:nvPr/>
          </p:nvSpPr>
          <p:spPr>
            <a:xfrm>
              <a:off x="859681" y="4590670"/>
              <a:ext cx="2590801"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Representative Vendor in </a:t>
              </a:r>
            </a:p>
          </p:txBody>
        </p:sp>
        <p:sp>
          <p:nvSpPr>
            <p:cNvPr id="22" name="Rectangle 21">
              <a:extLst>
                <a:ext uri="{FF2B5EF4-FFF2-40B4-BE49-F238E27FC236}">
                  <a16:creationId xmlns:a16="http://schemas.microsoft.com/office/drawing/2014/main" id="{3593F84B-3859-FF47-80B3-1B7111AF5644}"/>
                </a:ext>
              </a:extLst>
            </p:cNvPr>
            <p:cNvSpPr/>
            <p:nvPr/>
          </p:nvSpPr>
          <p:spPr>
            <a:xfrm>
              <a:off x="1680581" y="5054342"/>
              <a:ext cx="2194560"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Market Guide for NTA </a:t>
              </a:r>
            </a:p>
          </p:txBody>
        </p:sp>
      </p:grpSp>
      <p:grpSp>
        <p:nvGrpSpPr>
          <p:cNvPr id="23" name="Group 22">
            <a:extLst>
              <a:ext uri="{FF2B5EF4-FFF2-40B4-BE49-F238E27FC236}">
                <a16:creationId xmlns:a16="http://schemas.microsoft.com/office/drawing/2014/main" id="{F32622CD-099A-5848-9DD7-AEB8235C9BFF}"/>
              </a:ext>
            </a:extLst>
          </p:cNvPr>
          <p:cNvGrpSpPr/>
          <p:nvPr/>
        </p:nvGrpSpPr>
        <p:grpSpPr>
          <a:xfrm>
            <a:off x="8265961" y="2254650"/>
            <a:ext cx="3931920" cy="3766638"/>
            <a:chOff x="4133828" y="2024090"/>
            <a:chExt cx="3931920" cy="3766638"/>
          </a:xfrm>
        </p:grpSpPr>
        <p:sp>
          <p:nvSpPr>
            <p:cNvPr id="24" name="Rectangle 23">
              <a:extLst>
                <a:ext uri="{FF2B5EF4-FFF2-40B4-BE49-F238E27FC236}">
                  <a16:creationId xmlns:a16="http://schemas.microsoft.com/office/drawing/2014/main" id="{B0D60D2F-98BC-334C-AC96-E0A19CAE47C5}"/>
                </a:ext>
              </a:extLst>
            </p:cNvPr>
            <p:cNvSpPr/>
            <p:nvPr/>
          </p:nvSpPr>
          <p:spPr>
            <a:xfrm>
              <a:off x="4133828" y="2505129"/>
              <a:ext cx="3931920" cy="1547403"/>
            </a:xfrm>
            <a:prstGeom prst="rect">
              <a:avLst/>
            </a:prstGeom>
            <a:solidFill>
              <a:schemeClr val="bg1"/>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A3EF74CD-3063-D245-9365-3B0AB9A860E4}"/>
                </a:ext>
              </a:extLst>
            </p:cNvPr>
            <p:cNvSpPr/>
            <p:nvPr/>
          </p:nvSpPr>
          <p:spPr>
            <a:xfrm>
              <a:off x="4156772" y="3146570"/>
              <a:ext cx="3886032" cy="553998"/>
            </a:xfrm>
            <a:prstGeom prst="rect">
              <a:avLst/>
            </a:prstGeom>
          </p:spPr>
          <p:txBody>
            <a:bodyPr wrap="square" lIns="0" tIns="0" rIns="0" bIns="0">
              <a:spAutoFit/>
            </a:bodyPr>
            <a:lstStyle/>
            <a:p>
              <a:pPr algn="ctr"/>
              <a:r>
                <a:rPr lang="en-US" altLang="zh-CN" dirty="0">
                  <a:latin typeface="Arial" panose="020B0604020202020204" pitchFamily="34" charset="0"/>
                  <a:ea typeface="Arial" charset="0"/>
                  <a:cs typeface="Arial" panose="020B0604020202020204" pitchFamily="34" charset="0"/>
                </a:rPr>
                <a:t>Intrusion</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Detection</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and</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Prevention</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with</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Best</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Efficacy</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and</a:t>
              </a:r>
              <a:r>
                <a:rPr lang="zh-CN" altLang="en-US" dirty="0">
                  <a:latin typeface="Arial" panose="020B0604020202020204" pitchFamily="34" charset="0"/>
                  <a:ea typeface="Arial" charset="0"/>
                  <a:cs typeface="Arial" panose="020B0604020202020204" pitchFamily="34" charset="0"/>
                </a:rPr>
                <a:t> </a:t>
              </a:r>
              <a:r>
                <a:rPr lang="en-US" altLang="zh-CN" dirty="0">
                  <a:latin typeface="Arial" panose="020B0604020202020204" pitchFamily="34" charset="0"/>
                  <a:ea typeface="Arial" charset="0"/>
                  <a:cs typeface="Arial" panose="020B0604020202020204" pitchFamily="34" charset="0"/>
                </a:rPr>
                <a:t>Performance</a:t>
              </a:r>
            </a:p>
          </p:txBody>
        </p:sp>
        <p:sp>
          <p:nvSpPr>
            <p:cNvPr id="26" name="Rectangle 25">
              <a:extLst>
                <a:ext uri="{FF2B5EF4-FFF2-40B4-BE49-F238E27FC236}">
                  <a16:creationId xmlns:a16="http://schemas.microsoft.com/office/drawing/2014/main" id="{DA3875ED-D3A5-084B-AEF0-3F82660B114A}"/>
                </a:ext>
              </a:extLst>
            </p:cNvPr>
            <p:cNvSpPr/>
            <p:nvPr/>
          </p:nvSpPr>
          <p:spPr>
            <a:xfrm>
              <a:off x="4133828" y="4052533"/>
              <a:ext cx="3931920" cy="1738194"/>
            </a:xfrm>
            <a:prstGeom prst="rect">
              <a:avLst/>
            </a:prstGeom>
            <a:solidFill>
              <a:schemeClr val="accent1">
                <a:lumMod val="40000"/>
                <a:lumOff val="60000"/>
              </a:schemeClr>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B1A5E75-807A-D443-93A9-7E33A5825CE4}"/>
                </a:ext>
              </a:extLst>
            </p:cNvPr>
            <p:cNvCxnSpPr/>
            <p:nvPr/>
          </p:nvCxnSpPr>
          <p:spPr>
            <a:xfrm>
              <a:off x="5571648" y="5790728"/>
              <a:ext cx="1056281"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8" name="Picture 27" descr="A close up of a sign&#10;&#10;Description automatically generated">
              <a:extLst>
                <a:ext uri="{FF2B5EF4-FFF2-40B4-BE49-F238E27FC236}">
                  <a16:creationId xmlns:a16="http://schemas.microsoft.com/office/drawing/2014/main" id="{85AB6C8D-086C-DC4E-8713-E0423B2B9A5A}"/>
                </a:ext>
              </a:extLst>
            </p:cNvPr>
            <p:cNvPicPr>
              <a:picLocks noChangeAspect="1"/>
            </p:cNvPicPr>
            <p:nvPr/>
          </p:nvPicPr>
          <p:blipFill>
            <a:blip r:embed="rId8" cstate="screen">
              <a:biLevel thresh="75000"/>
              <a:extLst>
                <a:ext uri="{28A0092B-C50C-407E-A947-70E740481C1C}">
                  <a14:useLocalDpi xmlns:a14="http://schemas.microsoft.com/office/drawing/2010/main"/>
                </a:ext>
              </a:extLst>
            </a:blip>
            <a:stretch>
              <a:fillRect/>
            </a:stretch>
          </p:blipFill>
          <p:spPr>
            <a:xfrm>
              <a:off x="4490898" y="4955596"/>
              <a:ext cx="1296545" cy="300840"/>
            </a:xfrm>
            <a:prstGeom prst="rect">
              <a:avLst/>
            </a:prstGeom>
          </p:spPr>
        </p:pic>
        <p:sp>
          <p:nvSpPr>
            <p:cNvPr id="29" name="Rectangle 28">
              <a:extLst>
                <a:ext uri="{FF2B5EF4-FFF2-40B4-BE49-F238E27FC236}">
                  <a16:creationId xmlns:a16="http://schemas.microsoft.com/office/drawing/2014/main" id="{86D3D14B-BA8E-7943-A192-99BC69BEAB21}"/>
                </a:ext>
              </a:extLst>
            </p:cNvPr>
            <p:cNvSpPr/>
            <p:nvPr/>
          </p:nvSpPr>
          <p:spPr>
            <a:xfrm>
              <a:off x="5026082" y="4590670"/>
              <a:ext cx="2590801"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Representative Vendor in </a:t>
              </a:r>
            </a:p>
          </p:txBody>
        </p:sp>
        <p:sp>
          <p:nvSpPr>
            <p:cNvPr id="30" name="Rectangle 29">
              <a:extLst>
                <a:ext uri="{FF2B5EF4-FFF2-40B4-BE49-F238E27FC236}">
                  <a16:creationId xmlns:a16="http://schemas.microsoft.com/office/drawing/2014/main" id="{C0B4C3CF-CBA7-3E43-A2DC-C49518198A9A}"/>
                </a:ext>
              </a:extLst>
            </p:cNvPr>
            <p:cNvSpPr/>
            <p:nvPr/>
          </p:nvSpPr>
          <p:spPr>
            <a:xfrm>
              <a:off x="5846982" y="5054987"/>
              <a:ext cx="2194560"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Market Guide for IDPS </a:t>
              </a:r>
            </a:p>
          </p:txBody>
        </p:sp>
        <p:pic>
          <p:nvPicPr>
            <p:cNvPr id="31" name="Picture 30">
              <a:extLst>
                <a:ext uri="{FF2B5EF4-FFF2-40B4-BE49-F238E27FC236}">
                  <a16:creationId xmlns:a16="http://schemas.microsoft.com/office/drawing/2014/main" id="{FF46B5E9-CB80-0A4E-BDFB-A9E4594373D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2918" y="2024090"/>
              <a:ext cx="3566160" cy="736496"/>
            </a:xfrm>
            <a:prstGeom prst="rect">
              <a:avLst/>
            </a:prstGeom>
          </p:spPr>
        </p:pic>
      </p:grpSp>
      <p:grpSp>
        <p:nvGrpSpPr>
          <p:cNvPr id="32" name="Group 31">
            <a:extLst>
              <a:ext uri="{FF2B5EF4-FFF2-40B4-BE49-F238E27FC236}">
                <a16:creationId xmlns:a16="http://schemas.microsoft.com/office/drawing/2014/main" id="{5464755D-D80B-664F-8DF0-A3014130745C}"/>
              </a:ext>
            </a:extLst>
          </p:cNvPr>
          <p:cNvGrpSpPr/>
          <p:nvPr/>
        </p:nvGrpSpPr>
        <p:grpSpPr>
          <a:xfrm>
            <a:off x="-78771" y="2092142"/>
            <a:ext cx="4069081" cy="3929146"/>
            <a:chOff x="8199117" y="1860937"/>
            <a:chExt cx="4069081" cy="3929146"/>
          </a:xfrm>
        </p:grpSpPr>
        <p:sp>
          <p:nvSpPr>
            <p:cNvPr id="33" name="Rectangle 32">
              <a:extLst>
                <a:ext uri="{FF2B5EF4-FFF2-40B4-BE49-F238E27FC236}">
                  <a16:creationId xmlns:a16="http://schemas.microsoft.com/office/drawing/2014/main" id="{0A6742D8-21A8-3B42-8881-0214A5BEBD46}"/>
                </a:ext>
              </a:extLst>
            </p:cNvPr>
            <p:cNvSpPr/>
            <p:nvPr/>
          </p:nvSpPr>
          <p:spPr>
            <a:xfrm>
              <a:off x="8267697" y="2504485"/>
              <a:ext cx="3931920" cy="1547403"/>
            </a:xfrm>
            <a:prstGeom prst="rect">
              <a:avLst/>
            </a:prstGeom>
            <a:solidFill>
              <a:schemeClr val="bg1"/>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id="{3432B1BD-D48C-EF43-9695-EA83E537EC89}"/>
                </a:ext>
              </a:extLst>
            </p:cNvPr>
            <p:cNvSpPr/>
            <p:nvPr/>
          </p:nvSpPr>
          <p:spPr>
            <a:xfrm>
              <a:off x="8199117" y="3160504"/>
              <a:ext cx="4069081" cy="553998"/>
            </a:xfrm>
            <a:prstGeom prst="rect">
              <a:avLst/>
            </a:prstGeom>
          </p:spPr>
          <p:txBody>
            <a:bodyPr wrap="square" lIns="0" tIns="0" rIns="0" bIns="0">
              <a:spAutoFit/>
            </a:bodyPr>
            <a:lstStyle/>
            <a:p>
              <a:pPr algn="ctr"/>
              <a:r>
                <a:rPr lang="en-US" dirty="0"/>
                <a:t>Comprehensive Threat Detection and Prevention with Granular App Control</a:t>
              </a:r>
            </a:p>
          </p:txBody>
        </p:sp>
        <p:sp>
          <p:nvSpPr>
            <p:cNvPr id="35" name="Rectangle 34">
              <a:extLst>
                <a:ext uri="{FF2B5EF4-FFF2-40B4-BE49-F238E27FC236}">
                  <a16:creationId xmlns:a16="http://schemas.microsoft.com/office/drawing/2014/main" id="{A846654C-A2A6-2449-B829-C3871DCFD2FF}"/>
                </a:ext>
              </a:extLst>
            </p:cNvPr>
            <p:cNvSpPr/>
            <p:nvPr/>
          </p:nvSpPr>
          <p:spPr>
            <a:xfrm>
              <a:off x="8267697" y="4051889"/>
              <a:ext cx="3931920" cy="1738194"/>
            </a:xfrm>
            <a:prstGeom prst="rect">
              <a:avLst/>
            </a:prstGeom>
            <a:solidFill>
              <a:schemeClr val="accent1">
                <a:lumMod val="40000"/>
                <a:lumOff val="60000"/>
              </a:schemeClr>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83E43EC-4AB2-A14B-B73E-6A36C9D9639F}"/>
                </a:ext>
              </a:extLst>
            </p:cNvPr>
            <p:cNvCxnSpPr/>
            <p:nvPr/>
          </p:nvCxnSpPr>
          <p:spPr>
            <a:xfrm>
              <a:off x="9705517" y="5773789"/>
              <a:ext cx="1056281"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2D2378E-C2CB-A241-9984-0069C91CDC3A}"/>
                </a:ext>
              </a:extLst>
            </p:cNvPr>
            <p:cNvGrpSpPr/>
            <p:nvPr/>
          </p:nvGrpSpPr>
          <p:grpSpPr>
            <a:xfrm>
              <a:off x="8760296" y="4443571"/>
              <a:ext cx="2959465" cy="954830"/>
              <a:chOff x="8302131" y="4244527"/>
              <a:chExt cx="2959465" cy="954830"/>
            </a:xfrm>
          </p:grpSpPr>
          <p:sp>
            <p:nvSpPr>
              <p:cNvPr id="39" name="Title 3">
                <a:extLst>
                  <a:ext uri="{FF2B5EF4-FFF2-40B4-BE49-F238E27FC236}">
                    <a16:creationId xmlns:a16="http://schemas.microsoft.com/office/drawing/2014/main" id="{CF6F1FFB-C860-2D4D-A75A-FB79EAD65246}"/>
                  </a:ext>
                </a:extLst>
              </p:cNvPr>
              <p:cNvSpPr txBox="1">
                <a:spLocks/>
              </p:cNvSpPr>
              <p:nvPr/>
            </p:nvSpPr>
            <p:spPr>
              <a:xfrm>
                <a:off x="8302131" y="4756159"/>
                <a:ext cx="2959465" cy="4431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1600" dirty="0">
                    <a:solidFill>
                      <a:schemeClr val="tx1"/>
                    </a:solidFill>
                    <a:latin typeface="Arial" panose="020B0604020202020204" pitchFamily="34" charset="0"/>
                    <a:ea typeface="Roboto" panose="02000000000000000000" pitchFamily="2" charset="0"/>
                    <a:cs typeface="Arial" panose="020B0604020202020204" pitchFamily="34" charset="0"/>
                  </a:rPr>
                  <a:t>in Gartner Magic Quadrants for Enterprise</a:t>
                </a:r>
                <a:r>
                  <a:rPr lang="zh-CN" altLang="en-US" sz="1600"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en-US" altLang="zh-CN" sz="1600" dirty="0">
                    <a:solidFill>
                      <a:schemeClr val="tx1"/>
                    </a:solidFill>
                    <a:latin typeface="Arial" panose="020B0604020202020204" pitchFamily="34" charset="0"/>
                    <a:ea typeface="Roboto" panose="02000000000000000000" pitchFamily="2" charset="0"/>
                    <a:cs typeface="Arial" panose="020B0604020202020204" pitchFamily="34" charset="0"/>
                  </a:rPr>
                  <a:t>Network Firewalls</a:t>
                </a:r>
              </a:p>
            </p:txBody>
          </p:sp>
          <p:sp>
            <p:nvSpPr>
              <p:cNvPr id="40" name="Title 3">
                <a:extLst>
                  <a:ext uri="{FF2B5EF4-FFF2-40B4-BE49-F238E27FC236}">
                    <a16:creationId xmlns:a16="http://schemas.microsoft.com/office/drawing/2014/main" id="{648D0869-4823-3B42-8F2B-DA10CC40F523}"/>
                  </a:ext>
                </a:extLst>
              </p:cNvPr>
              <p:cNvSpPr txBox="1">
                <a:spLocks/>
              </p:cNvSpPr>
              <p:nvPr/>
            </p:nvSpPr>
            <p:spPr>
              <a:xfrm>
                <a:off x="8307571" y="4244527"/>
                <a:ext cx="1257298" cy="3877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r>
                  <a:rPr lang="en-US" altLang="zh-CN" sz="2800" b="1" dirty="0">
                    <a:solidFill>
                      <a:schemeClr val="tx1"/>
                    </a:solidFill>
                    <a:latin typeface="Arial" panose="020B0604020202020204" pitchFamily="34" charset="0"/>
                    <a:ea typeface="Roboto" panose="02000000000000000000" pitchFamily="2" charset="0"/>
                    <a:cs typeface="Arial" panose="020B0604020202020204" pitchFamily="34" charset="0"/>
                  </a:rPr>
                  <a:t>6 Years</a:t>
                </a:r>
              </a:p>
            </p:txBody>
          </p:sp>
        </p:grpSp>
        <p:pic>
          <p:nvPicPr>
            <p:cNvPr id="38" name="Picture 37">
              <a:extLst>
                <a:ext uri="{FF2B5EF4-FFF2-40B4-BE49-F238E27FC236}">
                  <a16:creationId xmlns:a16="http://schemas.microsoft.com/office/drawing/2014/main" id="{FE23DDD1-6939-6B4A-B135-3A7AB9CBBEA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747552" y="1860937"/>
              <a:ext cx="2972209" cy="914400"/>
            </a:xfrm>
            <a:prstGeom prst="rect">
              <a:avLst/>
            </a:prstGeom>
          </p:spPr>
        </p:pic>
      </p:grpSp>
      <p:sp>
        <p:nvSpPr>
          <p:cNvPr id="41" name="Title 3">
            <a:extLst>
              <a:ext uri="{FF2B5EF4-FFF2-40B4-BE49-F238E27FC236}">
                <a16:creationId xmlns:a16="http://schemas.microsoft.com/office/drawing/2014/main" id="{EE205692-80EC-D843-ACFF-04C5525715A7}"/>
              </a:ext>
            </a:extLst>
          </p:cNvPr>
          <p:cNvSpPr txBox="1">
            <a:spLocks/>
          </p:cNvSpPr>
          <p:nvPr/>
        </p:nvSpPr>
        <p:spPr>
          <a:xfrm>
            <a:off x="587616" y="1772816"/>
            <a:ext cx="2736304"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Hillstone</a:t>
            </a:r>
            <a:r>
              <a:rPr lang="zh-CN" altLang="en-US"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NGFW</a:t>
            </a:r>
          </a:p>
        </p:txBody>
      </p:sp>
      <p:sp>
        <p:nvSpPr>
          <p:cNvPr id="42" name="Title 3">
            <a:extLst>
              <a:ext uri="{FF2B5EF4-FFF2-40B4-BE49-F238E27FC236}">
                <a16:creationId xmlns:a16="http://schemas.microsoft.com/office/drawing/2014/main" id="{223AFDD9-FDA1-B241-A05C-3737D6FD46ED}"/>
              </a:ext>
            </a:extLst>
          </p:cNvPr>
          <p:cNvSpPr txBox="1">
            <a:spLocks/>
          </p:cNvSpPr>
          <p:nvPr/>
        </p:nvSpPr>
        <p:spPr>
          <a:xfrm>
            <a:off x="4727848" y="1772816"/>
            <a:ext cx="2736304"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Hillstone</a:t>
            </a:r>
            <a:r>
              <a:rPr lang="zh-CN" altLang="en-US"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sBDS</a:t>
            </a:r>
          </a:p>
        </p:txBody>
      </p:sp>
      <p:sp>
        <p:nvSpPr>
          <p:cNvPr id="43" name="Title 3">
            <a:extLst>
              <a:ext uri="{FF2B5EF4-FFF2-40B4-BE49-F238E27FC236}">
                <a16:creationId xmlns:a16="http://schemas.microsoft.com/office/drawing/2014/main" id="{570E141F-68EB-0A42-942A-F3D4B9432650}"/>
              </a:ext>
            </a:extLst>
          </p:cNvPr>
          <p:cNvSpPr txBox="1">
            <a:spLocks/>
          </p:cNvSpPr>
          <p:nvPr/>
        </p:nvSpPr>
        <p:spPr>
          <a:xfrm>
            <a:off x="8868080" y="1772816"/>
            <a:ext cx="2736304"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Hillstone</a:t>
            </a:r>
            <a:r>
              <a:rPr lang="zh-CN" altLang="en-US"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NIPS</a:t>
            </a:r>
          </a:p>
        </p:txBody>
      </p:sp>
    </p:spTree>
    <p:extLst>
      <p:ext uri="{BB962C8B-B14F-4D97-AF65-F5344CB8AC3E}">
        <p14:creationId xmlns:p14="http://schemas.microsoft.com/office/powerpoint/2010/main" val="3503640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ED417-DC65-D547-9BB2-AF6C6A9F1F4A}"/>
              </a:ext>
            </a:extLst>
          </p:cNvPr>
          <p:cNvSpPr>
            <a:spLocks noGrp="1"/>
          </p:cNvSpPr>
          <p:nvPr>
            <p:ph type="title"/>
          </p:nvPr>
        </p:nvSpPr>
        <p:spPr/>
        <p:txBody>
          <a:bodyPr/>
          <a:lstStyle/>
          <a:p>
            <a:pPr>
              <a:spcAft>
                <a:spcPts val="600"/>
              </a:spcAft>
            </a:pPr>
            <a:r>
              <a:rPr lang="en-US" sz="5400" dirty="0"/>
              <a:t>Protect</a:t>
            </a:r>
            <a:r>
              <a:rPr lang="zh-CN" altLang="en-US" sz="5400" dirty="0"/>
              <a:t> </a:t>
            </a:r>
            <a:r>
              <a:rPr lang="en-US" altLang="zh-CN" sz="5400" dirty="0"/>
              <a:t>Cloud</a:t>
            </a:r>
            <a:r>
              <a:rPr lang="zh-CN" altLang="en-US" sz="5400" dirty="0"/>
              <a:t> </a:t>
            </a:r>
            <a:r>
              <a:rPr lang="en-US" altLang="zh-CN" sz="5400" dirty="0"/>
              <a:t>Data</a:t>
            </a:r>
            <a:r>
              <a:rPr lang="zh-CN" altLang="en-US" sz="5400" dirty="0"/>
              <a:t> </a:t>
            </a:r>
            <a:r>
              <a:rPr lang="en-US" altLang="zh-CN" sz="5400" dirty="0"/>
              <a:t>Centers</a:t>
            </a:r>
            <a:r>
              <a:rPr lang="zh-CN" altLang="en-US" sz="5400" dirty="0"/>
              <a:t> </a:t>
            </a:r>
            <a:r>
              <a:rPr lang="en-US" altLang="zh-CN" sz="5400" dirty="0"/>
              <a:t>Inside</a:t>
            </a:r>
            <a:r>
              <a:rPr lang="zh-CN" altLang="en-US" sz="5400" dirty="0"/>
              <a:t> </a:t>
            </a:r>
            <a:r>
              <a:rPr lang="en-US" altLang="zh-CN" sz="5400" dirty="0"/>
              <a:t>Out</a:t>
            </a:r>
          </a:p>
        </p:txBody>
      </p:sp>
    </p:spTree>
    <p:extLst>
      <p:ext uri="{BB962C8B-B14F-4D97-AF65-F5344CB8AC3E}">
        <p14:creationId xmlns:p14="http://schemas.microsoft.com/office/powerpoint/2010/main" val="82915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lstStyle/>
          <a:p>
            <a:r>
              <a:rPr lang="en-US" dirty="0"/>
              <a:t>Protect the Cloud Data Center Inside Out</a:t>
            </a:r>
          </a:p>
        </p:txBody>
      </p:sp>
      <p:grpSp>
        <p:nvGrpSpPr>
          <p:cNvPr id="3" name="Group 2">
            <a:extLst>
              <a:ext uri="{FF2B5EF4-FFF2-40B4-BE49-F238E27FC236}">
                <a16:creationId xmlns:a16="http://schemas.microsoft.com/office/drawing/2014/main" id="{26728464-1F89-1147-B91C-D3FCCD038E1F}"/>
              </a:ext>
            </a:extLst>
          </p:cNvPr>
          <p:cNvGrpSpPr/>
          <p:nvPr/>
        </p:nvGrpSpPr>
        <p:grpSpPr>
          <a:xfrm>
            <a:off x="525088" y="1514475"/>
            <a:ext cx="11106930" cy="4543858"/>
            <a:chOff x="525088" y="1514475"/>
            <a:chExt cx="11106930" cy="4543858"/>
          </a:xfrm>
        </p:grpSpPr>
        <p:sp>
          <p:nvSpPr>
            <p:cNvPr id="4" name="Rectangle 3">
              <a:extLst>
                <a:ext uri="{FF2B5EF4-FFF2-40B4-BE49-F238E27FC236}">
                  <a16:creationId xmlns:a16="http://schemas.microsoft.com/office/drawing/2014/main" id="{59924C61-2546-8D41-BB34-7810F30D69E9}"/>
                </a:ext>
              </a:extLst>
            </p:cNvPr>
            <p:cNvSpPr/>
            <p:nvPr/>
          </p:nvSpPr>
          <p:spPr>
            <a:xfrm>
              <a:off x="1228725" y="2074207"/>
              <a:ext cx="8988541" cy="16987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building, window, sitting&#10;&#10;Description automatically generated">
              <a:extLst>
                <a:ext uri="{FF2B5EF4-FFF2-40B4-BE49-F238E27FC236}">
                  <a16:creationId xmlns:a16="http://schemas.microsoft.com/office/drawing/2014/main" id="{18D77FE3-EAAA-AD4B-AB54-05119B294D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5088" y="1514475"/>
              <a:ext cx="1465188" cy="2390775"/>
            </a:xfrm>
            <a:prstGeom prst="rect">
              <a:avLst/>
            </a:prstGeom>
          </p:spPr>
        </p:pic>
        <p:sp>
          <p:nvSpPr>
            <p:cNvPr id="6" name="Rectangle: Rounded Corners 145">
              <a:extLst>
                <a:ext uri="{FF2B5EF4-FFF2-40B4-BE49-F238E27FC236}">
                  <a16:creationId xmlns:a16="http://schemas.microsoft.com/office/drawing/2014/main" id="{1E7A35CA-149A-B64B-A473-D9A11FB3FB5B}"/>
                </a:ext>
              </a:extLst>
            </p:cNvPr>
            <p:cNvSpPr/>
            <p:nvPr/>
          </p:nvSpPr>
          <p:spPr>
            <a:xfrm>
              <a:off x="578205" y="4911147"/>
              <a:ext cx="2926976" cy="1147186"/>
            </a:xfrm>
            <a:prstGeom prst="roundRect">
              <a:avLst>
                <a:gd name="adj" fmla="val 8364"/>
              </a:avLst>
            </a:prstGeom>
            <a:solidFill>
              <a:schemeClr val="bg1"/>
            </a:solidFill>
            <a:ln>
              <a:solidFill>
                <a:srgbClr val="218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279">
              <a:extLst>
                <a:ext uri="{FF2B5EF4-FFF2-40B4-BE49-F238E27FC236}">
                  <a16:creationId xmlns:a16="http://schemas.microsoft.com/office/drawing/2014/main" id="{7FB0E8DB-7F94-C74E-9045-89E805DEC99F}"/>
                </a:ext>
              </a:extLst>
            </p:cNvPr>
            <p:cNvSpPr/>
            <p:nvPr/>
          </p:nvSpPr>
          <p:spPr>
            <a:xfrm>
              <a:off x="3867471" y="4911147"/>
              <a:ext cx="2926976" cy="1147186"/>
            </a:xfrm>
            <a:prstGeom prst="roundRect">
              <a:avLst>
                <a:gd name="adj" fmla="val 8364"/>
              </a:avLst>
            </a:prstGeom>
            <a:solidFill>
              <a:schemeClr val="bg1"/>
            </a:solidFill>
            <a:ln>
              <a:solidFill>
                <a:srgbClr val="218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280">
              <a:extLst>
                <a:ext uri="{FF2B5EF4-FFF2-40B4-BE49-F238E27FC236}">
                  <a16:creationId xmlns:a16="http://schemas.microsoft.com/office/drawing/2014/main" id="{04EF17CD-C438-8C4B-ADAF-C547B0840C17}"/>
                </a:ext>
              </a:extLst>
            </p:cNvPr>
            <p:cNvSpPr/>
            <p:nvPr/>
          </p:nvSpPr>
          <p:spPr>
            <a:xfrm>
              <a:off x="7156737" y="4911147"/>
              <a:ext cx="4457058" cy="1147186"/>
            </a:xfrm>
            <a:prstGeom prst="roundRect">
              <a:avLst>
                <a:gd name="adj" fmla="val 8364"/>
              </a:avLst>
            </a:prstGeom>
            <a:solidFill>
              <a:schemeClr val="bg1"/>
            </a:solidFill>
            <a:ln>
              <a:solidFill>
                <a:srgbClr val="218ED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CAD0293-B2F3-0543-8D5A-BDE7C570883A}"/>
                </a:ext>
              </a:extLst>
            </p:cNvPr>
            <p:cNvGrpSpPr/>
            <p:nvPr/>
          </p:nvGrpSpPr>
          <p:grpSpPr>
            <a:xfrm>
              <a:off x="1858320" y="5027355"/>
              <a:ext cx="1477588" cy="914770"/>
              <a:chOff x="1765247" y="5186689"/>
              <a:chExt cx="1608761" cy="995979"/>
            </a:xfrm>
          </p:grpSpPr>
          <p:grpSp>
            <p:nvGrpSpPr>
              <p:cNvPr id="174" name="Group 1">
                <a:extLst>
                  <a:ext uri="{FF2B5EF4-FFF2-40B4-BE49-F238E27FC236}">
                    <a16:creationId xmlns:a16="http://schemas.microsoft.com/office/drawing/2014/main" id="{E6EB6FCC-F3A7-BD45-8D06-04BB5FAE72E6}"/>
                  </a:ext>
                </a:extLst>
              </p:cNvPr>
              <p:cNvGrpSpPr>
                <a:grpSpLocks/>
              </p:cNvGrpSpPr>
              <p:nvPr/>
            </p:nvGrpSpPr>
            <p:grpSpPr bwMode="auto">
              <a:xfrm>
                <a:off x="1765247" y="5186689"/>
                <a:ext cx="688202" cy="643860"/>
                <a:chOff x="4716016" y="843558"/>
                <a:chExt cx="687236" cy="631378"/>
              </a:xfrm>
            </p:grpSpPr>
            <p:sp>
              <p:nvSpPr>
                <p:cNvPr id="188" name="Cube 187">
                  <a:extLst>
                    <a:ext uri="{FF2B5EF4-FFF2-40B4-BE49-F238E27FC236}">
                      <a16:creationId xmlns:a16="http://schemas.microsoft.com/office/drawing/2014/main" id="{3911BC5B-B2A3-7D4F-8434-2614F0F8C254}"/>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89" name="Cube 188">
                  <a:extLst>
                    <a:ext uri="{FF2B5EF4-FFF2-40B4-BE49-F238E27FC236}">
                      <a16:creationId xmlns:a16="http://schemas.microsoft.com/office/drawing/2014/main" id="{50CC01D3-126D-904C-BEBA-66BDE7489C95}"/>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90" name="Cube 189">
                  <a:extLst>
                    <a:ext uri="{FF2B5EF4-FFF2-40B4-BE49-F238E27FC236}">
                      <a16:creationId xmlns:a16="http://schemas.microsoft.com/office/drawing/2014/main" id="{72CC66DF-DD8C-A74E-8189-9481B778D110}"/>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91" name="Cube 190">
                  <a:extLst>
                    <a:ext uri="{FF2B5EF4-FFF2-40B4-BE49-F238E27FC236}">
                      <a16:creationId xmlns:a16="http://schemas.microsoft.com/office/drawing/2014/main" id="{F7389EA3-7277-9B4F-8721-DCF15D608059}"/>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92" name="Group 41">
                  <a:extLst>
                    <a:ext uri="{FF2B5EF4-FFF2-40B4-BE49-F238E27FC236}">
                      <a16:creationId xmlns:a16="http://schemas.microsoft.com/office/drawing/2014/main" id="{A1F0547A-A6BB-9044-A387-93FED23E009C}"/>
                    </a:ext>
                  </a:extLst>
                </p:cNvPr>
                <p:cNvGrpSpPr>
                  <a:grpSpLocks/>
                </p:cNvGrpSpPr>
                <p:nvPr/>
              </p:nvGrpSpPr>
              <p:grpSpPr bwMode="auto">
                <a:xfrm>
                  <a:off x="4716016" y="987574"/>
                  <a:ext cx="288354" cy="487362"/>
                  <a:chOff x="5441463" y="2000739"/>
                  <a:chExt cx="760676" cy="1505169"/>
                </a:xfrm>
              </p:grpSpPr>
              <p:sp>
                <p:nvSpPr>
                  <p:cNvPr id="193" name="Rounded Rectangle 266">
                    <a:extLst>
                      <a:ext uri="{FF2B5EF4-FFF2-40B4-BE49-F238E27FC236}">
                        <a16:creationId xmlns:a16="http://schemas.microsoft.com/office/drawing/2014/main" id="{FA92A632-C174-2D40-AB54-1F6F0330EAF4}"/>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94" name="Rounded Rectangle 267">
                    <a:extLst>
                      <a:ext uri="{FF2B5EF4-FFF2-40B4-BE49-F238E27FC236}">
                        <a16:creationId xmlns:a16="http://schemas.microsoft.com/office/drawing/2014/main" id="{3DB887AC-A60E-3643-8CFE-5E6434B33A3D}"/>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95" name="Rounded Rectangle 268">
                    <a:extLst>
                      <a:ext uri="{FF2B5EF4-FFF2-40B4-BE49-F238E27FC236}">
                        <a16:creationId xmlns:a16="http://schemas.microsoft.com/office/drawing/2014/main" id="{84A3DBD2-5C3D-8F4F-A919-4B85A210264F}"/>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96" name="Straight Connector 195">
                    <a:extLst>
                      <a:ext uri="{FF2B5EF4-FFF2-40B4-BE49-F238E27FC236}">
                        <a16:creationId xmlns:a16="http://schemas.microsoft.com/office/drawing/2014/main" id="{35EAB50D-0FD1-E747-973C-658A85479E20}"/>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97" name="Rounded Rectangle 270">
                    <a:extLst>
                      <a:ext uri="{FF2B5EF4-FFF2-40B4-BE49-F238E27FC236}">
                        <a16:creationId xmlns:a16="http://schemas.microsoft.com/office/drawing/2014/main" id="{901A5FC1-2AA3-5447-A6BC-206E63A75801}"/>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98" name="Straight Connector 197">
                    <a:extLst>
                      <a:ext uri="{FF2B5EF4-FFF2-40B4-BE49-F238E27FC236}">
                        <a16:creationId xmlns:a16="http://schemas.microsoft.com/office/drawing/2014/main" id="{AD649660-8A5C-714F-837E-15D69BBDF9D4}"/>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75" name="Group 1">
                <a:extLst>
                  <a:ext uri="{FF2B5EF4-FFF2-40B4-BE49-F238E27FC236}">
                    <a16:creationId xmlns:a16="http://schemas.microsoft.com/office/drawing/2014/main" id="{63DED5C7-33A5-BB4E-94DF-17122FB7EAB6}"/>
                  </a:ext>
                </a:extLst>
              </p:cNvPr>
              <p:cNvGrpSpPr>
                <a:grpSpLocks/>
              </p:cNvGrpSpPr>
              <p:nvPr/>
            </p:nvGrpSpPr>
            <p:grpSpPr bwMode="auto">
              <a:xfrm>
                <a:off x="2685806" y="5186689"/>
                <a:ext cx="688202" cy="643860"/>
                <a:chOff x="4716016" y="843558"/>
                <a:chExt cx="687236" cy="631378"/>
              </a:xfrm>
            </p:grpSpPr>
            <p:sp>
              <p:nvSpPr>
                <p:cNvPr id="177" name="Cube 176">
                  <a:extLst>
                    <a:ext uri="{FF2B5EF4-FFF2-40B4-BE49-F238E27FC236}">
                      <a16:creationId xmlns:a16="http://schemas.microsoft.com/office/drawing/2014/main" id="{16493262-D632-E345-90D6-6D10B2783F99}"/>
                    </a:ext>
                  </a:extLst>
                </p:cNvPr>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dirty="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78" name="Cube 177">
                  <a:extLst>
                    <a:ext uri="{FF2B5EF4-FFF2-40B4-BE49-F238E27FC236}">
                      <a16:creationId xmlns:a16="http://schemas.microsoft.com/office/drawing/2014/main" id="{F720C877-C8A7-9F44-83CE-80C19D749E43}"/>
                    </a:ext>
                  </a:extLst>
                </p:cNvPr>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79" name="Cube 178">
                  <a:extLst>
                    <a:ext uri="{FF2B5EF4-FFF2-40B4-BE49-F238E27FC236}">
                      <a16:creationId xmlns:a16="http://schemas.microsoft.com/office/drawing/2014/main" id="{DA011D38-B002-B845-AE3B-F5B1938CB35D}"/>
                    </a:ext>
                  </a:extLst>
                </p:cNvPr>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80" name="Cube 179">
                  <a:extLst>
                    <a:ext uri="{FF2B5EF4-FFF2-40B4-BE49-F238E27FC236}">
                      <a16:creationId xmlns:a16="http://schemas.microsoft.com/office/drawing/2014/main" id="{1E7B742E-B541-2B43-BD51-2AEC334B40E5}"/>
                    </a:ext>
                  </a:extLst>
                </p:cNvPr>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81" name="Group 41">
                  <a:extLst>
                    <a:ext uri="{FF2B5EF4-FFF2-40B4-BE49-F238E27FC236}">
                      <a16:creationId xmlns:a16="http://schemas.microsoft.com/office/drawing/2014/main" id="{2971732F-6211-5244-813F-487470A1ED99}"/>
                    </a:ext>
                  </a:extLst>
                </p:cNvPr>
                <p:cNvGrpSpPr>
                  <a:grpSpLocks/>
                </p:cNvGrpSpPr>
                <p:nvPr/>
              </p:nvGrpSpPr>
              <p:grpSpPr bwMode="auto">
                <a:xfrm>
                  <a:off x="4716016" y="987574"/>
                  <a:ext cx="288354" cy="487362"/>
                  <a:chOff x="5441463" y="2000739"/>
                  <a:chExt cx="760676" cy="1505169"/>
                </a:xfrm>
              </p:grpSpPr>
              <p:sp>
                <p:nvSpPr>
                  <p:cNvPr id="182" name="Rounded Rectangle 278">
                    <a:extLst>
                      <a:ext uri="{FF2B5EF4-FFF2-40B4-BE49-F238E27FC236}">
                        <a16:creationId xmlns:a16="http://schemas.microsoft.com/office/drawing/2014/main" id="{A796A73F-0B31-114A-8071-541FADFB81C8}"/>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83" name="Rounded Rectangle 279">
                    <a:extLst>
                      <a:ext uri="{FF2B5EF4-FFF2-40B4-BE49-F238E27FC236}">
                        <a16:creationId xmlns:a16="http://schemas.microsoft.com/office/drawing/2014/main" id="{A55CD22A-AD84-B046-8E89-78FC748A28DC}"/>
                      </a:ext>
                    </a:extLst>
                  </p:cNvPr>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84" name="Rounded Rectangle 280">
                    <a:extLst>
                      <a:ext uri="{FF2B5EF4-FFF2-40B4-BE49-F238E27FC236}">
                        <a16:creationId xmlns:a16="http://schemas.microsoft.com/office/drawing/2014/main" id="{F416AA9F-8B5F-2349-8351-E0064147797D}"/>
                      </a:ext>
                    </a:extLst>
                  </p:cNvPr>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85" name="Straight Connector 184">
                    <a:extLst>
                      <a:ext uri="{FF2B5EF4-FFF2-40B4-BE49-F238E27FC236}">
                        <a16:creationId xmlns:a16="http://schemas.microsoft.com/office/drawing/2014/main" id="{68DA50C3-08A5-B44B-9B2D-74C22AB73073}"/>
                      </a:ext>
                    </a:extLst>
                  </p:cNvPr>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86" name="Rounded Rectangle 282">
                    <a:extLst>
                      <a:ext uri="{FF2B5EF4-FFF2-40B4-BE49-F238E27FC236}">
                        <a16:creationId xmlns:a16="http://schemas.microsoft.com/office/drawing/2014/main" id="{24B1E8CB-3BDE-5A4E-9046-5A1609EA44DC}"/>
                      </a:ext>
                    </a:extLst>
                  </p:cNvPr>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87" name="Straight Connector 186">
                    <a:extLst>
                      <a:ext uri="{FF2B5EF4-FFF2-40B4-BE49-F238E27FC236}">
                        <a16:creationId xmlns:a16="http://schemas.microsoft.com/office/drawing/2014/main" id="{BD279EE7-DEF1-6D42-B311-66D30E0CA027}"/>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176" name="TextBox 234">
                <a:extLst>
                  <a:ext uri="{FF2B5EF4-FFF2-40B4-BE49-F238E27FC236}">
                    <a16:creationId xmlns:a16="http://schemas.microsoft.com/office/drawing/2014/main" id="{22DA94CB-C8DD-CD41-87C0-BB4013CAEF26}"/>
                  </a:ext>
                </a:extLst>
              </p:cNvPr>
              <p:cNvSpPr txBox="1">
                <a:spLocks noChangeArrowheads="1"/>
              </p:cNvSpPr>
              <p:nvPr/>
            </p:nvSpPr>
            <p:spPr bwMode="auto">
              <a:xfrm>
                <a:off x="2086290" y="5874891"/>
                <a:ext cx="96490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zh-CN" sz="1400" dirty="0">
                    <a:latin typeface="+mn-lt"/>
                    <a:ea typeface="Microsoft YaHei" pitchFamily="34" charset="-122"/>
                    <a:cs typeface="Arial" panose="020B0604020202020204" pitchFamily="34" charset="0"/>
                  </a:rPr>
                  <a:t>VPC</a:t>
                </a:r>
              </a:p>
            </p:txBody>
          </p:sp>
        </p:grpSp>
        <p:grpSp>
          <p:nvGrpSpPr>
            <p:cNvPr id="10" name="Group 9">
              <a:extLst>
                <a:ext uri="{FF2B5EF4-FFF2-40B4-BE49-F238E27FC236}">
                  <a16:creationId xmlns:a16="http://schemas.microsoft.com/office/drawing/2014/main" id="{64D7A1A7-9BD5-584E-9A1D-B77EC6F74DDC}"/>
                </a:ext>
              </a:extLst>
            </p:cNvPr>
            <p:cNvGrpSpPr/>
            <p:nvPr/>
          </p:nvGrpSpPr>
          <p:grpSpPr>
            <a:xfrm>
              <a:off x="5131999" y="5027354"/>
              <a:ext cx="1477588" cy="939865"/>
              <a:chOff x="1765247" y="5186689"/>
              <a:chExt cx="1608761" cy="1023302"/>
            </a:xfrm>
          </p:grpSpPr>
          <p:grpSp>
            <p:nvGrpSpPr>
              <p:cNvPr id="149" name="Group 1">
                <a:extLst>
                  <a:ext uri="{FF2B5EF4-FFF2-40B4-BE49-F238E27FC236}">
                    <a16:creationId xmlns:a16="http://schemas.microsoft.com/office/drawing/2014/main" id="{19C202F7-0513-C94D-A1F5-AB5300717E2E}"/>
                  </a:ext>
                </a:extLst>
              </p:cNvPr>
              <p:cNvGrpSpPr>
                <a:grpSpLocks/>
              </p:cNvGrpSpPr>
              <p:nvPr/>
            </p:nvGrpSpPr>
            <p:grpSpPr bwMode="auto">
              <a:xfrm>
                <a:off x="1765247" y="5186689"/>
                <a:ext cx="688202" cy="643860"/>
                <a:chOff x="4716016" y="843558"/>
                <a:chExt cx="687236" cy="631378"/>
              </a:xfrm>
            </p:grpSpPr>
            <p:sp>
              <p:nvSpPr>
                <p:cNvPr id="163" name="Cube 162">
                  <a:extLst>
                    <a:ext uri="{FF2B5EF4-FFF2-40B4-BE49-F238E27FC236}">
                      <a16:creationId xmlns:a16="http://schemas.microsoft.com/office/drawing/2014/main" id="{D5A9456A-DD81-804D-8B6F-B42A4FFE4D55}"/>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64" name="Cube 163">
                  <a:extLst>
                    <a:ext uri="{FF2B5EF4-FFF2-40B4-BE49-F238E27FC236}">
                      <a16:creationId xmlns:a16="http://schemas.microsoft.com/office/drawing/2014/main" id="{C23AA066-1E25-204E-B7F9-AD48BF3574E3}"/>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65" name="Cube 164">
                  <a:extLst>
                    <a:ext uri="{FF2B5EF4-FFF2-40B4-BE49-F238E27FC236}">
                      <a16:creationId xmlns:a16="http://schemas.microsoft.com/office/drawing/2014/main" id="{408B999D-AF00-8746-AA88-9C9EA8040EAE}"/>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66" name="Cube 165">
                  <a:extLst>
                    <a:ext uri="{FF2B5EF4-FFF2-40B4-BE49-F238E27FC236}">
                      <a16:creationId xmlns:a16="http://schemas.microsoft.com/office/drawing/2014/main" id="{D6F40E89-54C1-E441-AEC1-B81FB8CC035C}"/>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67" name="Group 41">
                  <a:extLst>
                    <a:ext uri="{FF2B5EF4-FFF2-40B4-BE49-F238E27FC236}">
                      <a16:creationId xmlns:a16="http://schemas.microsoft.com/office/drawing/2014/main" id="{DB9FC819-7863-184A-8BE8-9B0594C0738E}"/>
                    </a:ext>
                  </a:extLst>
                </p:cNvPr>
                <p:cNvGrpSpPr>
                  <a:grpSpLocks/>
                </p:cNvGrpSpPr>
                <p:nvPr/>
              </p:nvGrpSpPr>
              <p:grpSpPr bwMode="auto">
                <a:xfrm>
                  <a:off x="4716016" y="987574"/>
                  <a:ext cx="288354" cy="487362"/>
                  <a:chOff x="5441463" y="2000739"/>
                  <a:chExt cx="760676" cy="1505169"/>
                </a:xfrm>
              </p:grpSpPr>
              <p:sp>
                <p:nvSpPr>
                  <p:cNvPr id="168" name="Rounded Rectangle 266">
                    <a:extLst>
                      <a:ext uri="{FF2B5EF4-FFF2-40B4-BE49-F238E27FC236}">
                        <a16:creationId xmlns:a16="http://schemas.microsoft.com/office/drawing/2014/main" id="{0EAEF27F-5402-3A49-9D4F-DEA5A7573FC4}"/>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69" name="Rounded Rectangle 267">
                    <a:extLst>
                      <a:ext uri="{FF2B5EF4-FFF2-40B4-BE49-F238E27FC236}">
                        <a16:creationId xmlns:a16="http://schemas.microsoft.com/office/drawing/2014/main" id="{8AFB3163-406E-F442-A673-9B398912C4E9}"/>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70" name="Rounded Rectangle 268">
                    <a:extLst>
                      <a:ext uri="{FF2B5EF4-FFF2-40B4-BE49-F238E27FC236}">
                        <a16:creationId xmlns:a16="http://schemas.microsoft.com/office/drawing/2014/main" id="{1C6CD7C5-83FA-CC49-960D-8812DB8C4E05}"/>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71" name="Straight Connector 170">
                    <a:extLst>
                      <a:ext uri="{FF2B5EF4-FFF2-40B4-BE49-F238E27FC236}">
                        <a16:creationId xmlns:a16="http://schemas.microsoft.com/office/drawing/2014/main" id="{3F5A812A-D11E-2E41-B4AB-C45DF7EB870F}"/>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72" name="Rounded Rectangle 270">
                    <a:extLst>
                      <a:ext uri="{FF2B5EF4-FFF2-40B4-BE49-F238E27FC236}">
                        <a16:creationId xmlns:a16="http://schemas.microsoft.com/office/drawing/2014/main" id="{030320E4-0F61-A042-99DF-32F3E893900D}"/>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73" name="Straight Connector 172">
                    <a:extLst>
                      <a:ext uri="{FF2B5EF4-FFF2-40B4-BE49-F238E27FC236}">
                        <a16:creationId xmlns:a16="http://schemas.microsoft.com/office/drawing/2014/main" id="{6A5D0D54-235D-8740-91ED-91A1FA43DB07}"/>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50" name="Group 1">
                <a:extLst>
                  <a:ext uri="{FF2B5EF4-FFF2-40B4-BE49-F238E27FC236}">
                    <a16:creationId xmlns:a16="http://schemas.microsoft.com/office/drawing/2014/main" id="{93CC3960-71CD-AF4F-A241-A73F2BAAB239}"/>
                  </a:ext>
                </a:extLst>
              </p:cNvPr>
              <p:cNvGrpSpPr>
                <a:grpSpLocks/>
              </p:cNvGrpSpPr>
              <p:nvPr/>
            </p:nvGrpSpPr>
            <p:grpSpPr bwMode="auto">
              <a:xfrm>
                <a:off x="2685806" y="5186689"/>
                <a:ext cx="688202" cy="643860"/>
                <a:chOff x="4716016" y="843558"/>
                <a:chExt cx="687236" cy="631378"/>
              </a:xfrm>
            </p:grpSpPr>
            <p:sp>
              <p:nvSpPr>
                <p:cNvPr id="152" name="Cube 151">
                  <a:extLst>
                    <a:ext uri="{FF2B5EF4-FFF2-40B4-BE49-F238E27FC236}">
                      <a16:creationId xmlns:a16="http://schemas.microsoft.com/office/drawing/2014/main" id="{F3FE7F14-704E-DB49-B4DA-E85296C2E09A}"/>
                    </a:ext>
                  </a:extLst>
                </p:cNvPr>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dirty="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53" name="Cube 152">
                  <a:extLst>
                    <a:ext uri="{FF2B5EF4-FFF2-40B4-BE49-F238E27FC236}">
                      <a16:creationId xmlns:a16="http://schemas.microsoft.com/office/drawing/2014/main" id="{42B68BEE-8079-6943-879A-06F71B0DC033}"/>
                    </a:ext>
                  </a:extLst>
                </p:cNvPr>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54" name="Cube 153">
                  <a:extLst>
                    <a:ext uri="{FF2B5EF4-FFF2-40B4-BE49-F238E27FC236}">
                      <a16:creationId xmlns:a16="http://schemas.microsoft.com/office/drawing/2014/main" id="{140DDA9C-AA7A-624B-A7D5-939F4DB68433}"/>
                    </a:ext>
                  </a:extLst>
                </p:cNvPr>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55" name="Cube 154">
                  <a:extLst>
                    <a:ext uri="{FF2B5EF4-FFF2-40B4-BE49-F238E27FC236}">
                      <a16:creationId xmlns:a16="http://schemas.microsoft.com/office/drawing/2014/main" id="{3375D5BA-02B1-C640-B663-26ADC9D2628B}"/>
                    </a:ext>
                  </a:extLst>
                </p:cNvPr>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56" name="Group 41">
                  <a:extLst>
                    <a:ext uri="{FF2B5EF4-FFF2-40B4-BE49-F238E27FC236}">
                      <a16:creationId xmlns:a16="http://schemas.microsoft.com/office/drawing/2014/main" id="{826F19B6-A4EE-5140-8B98-5C9A1E51969B}"/>
                    </a:ext>
                  </a:extLst>
                </p:cNvPr>
                <p:cNvGrpSpPr>
                  <a:grpSpLocks/>
                </p:cNvGrpSpPr>
                <p:nvPr/>
              </p:nvGrpSpPr>
              <p:grpSpPr bwMode="auto">
                <a:xfrm>
                  <a:off x="4716016" y="987574"/>
                  <a:ext cx="288354" cy="487362"/>
                  <a:chOff x="5441463" y="2000739"/>
                  <a:chExt cx="760676" cy="1505169"/>
                </a:xfrm>
              </p:grpSpPr>
              <p:sp>
                <p:nvSpPr>
                  <p:cNvPr id="157" name="Rounded Rectangle 278">
                    <a:extLst>
                      <a:ext uri="{FF2B5EF4-FFF2-40B4-BE49-F238E27FC236}">
                        <a16:creationId xmlns:a16="http://schemas.microsoft.com/office/drawing/2014/main" id="{55DD60E5-8FEF-9141-99C0-52697F0D9C3F}"/>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58" name="Rounded Rectangle 279">
                    <a:extLst>
                      <a:ext uri="{FF2B5EF4-FFF2-40B4-BE49-F238E27FC236}">
                        <a16:creationId xmlns:a16="http://schemas.microsoft.com/office/drawing/2014/main" id="{2F93E16D-B9A8-404D-9EEA-79CFF22CB2E9}"/>
                      </a:ext>
                    </a:extLst>
                  </p:cNvPr>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59" name="Rounded Rectangle 280">
                    <a:extLst>
                      <a:ext uri="{FF2B5EF4-FFF2-40B4-BE49-F238E27FC236}">
                        <a16:creationId xmlns:a16="http://schemas.microsoft.com/office/drawing/2014/main" id="{3B232F25-86F1-2D4B-A96E-AF4FBB645374}"/>
                      </a:ext>
                    </a:extLst>
                  </p:cNvPr>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60" name="Straight Connector 159">
                    <a:extLst>
                      <a:ext uri="{FF2B5EF4-FFF2-40B4-BE49-F238E27FC236}">
                        <a16:creationId xmlns:a16="http://schemas.microsoft.com/office/drawing/2014/main" id="{0238ED5E-C323-3B42-B259-2FD3C9C91440}"/>
                      </a:ext>
                    </a:extLst>
                  </p:cNvPr>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61" name="Rounded Rectangle 282">
                    <a:extLst>
                      <a:ext uri="{FF2B5EF4-FFF2-40B4-BE49-F238E27FC236}">
                        <a16:creationId xmlns:a16="http://schemas.microsoft.com/office/drawing/2014/main" id="{1030A3E6-EA68-3E4B-88C7-255251A4CDD1}"/>
                      </a:ext>
                    </a:extLst>
                  </p:cNvPr>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62" name="Straight Connector 161">
                    <a:extLst>
                      <a:ext uri="{FF2B5EF4-FFF2-40B4-BE49-F238E27FC236}">
                        <a16:creationId xmlns:a16="http://schemas.microsoft.com/office/drawing/2014/main" id="{534C2E72-C902-274B-AC64-4AB8FE514EBF}"/>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151" name="TextBox 234">
                <a:extLst>
                  <a:ext uri="{FF2B5EF4-FFF2-40B4-BE49-F238E27FC236}">
                    <a16:creationId xmlns:a16="http://schemas.microsoft.com/office/drawing/2014/main" id="{F3DD4666-6B59-A244-A99E-E7C97AA63661}"/>
                  </a:ext>
                </a:extLst>
              </p:cNvPr>
              <p:cNvSpPr txBox="1">
                <a:spLocks noChangeArrowheads="1"/>
              </p:cNvSpPr>
              <p:nvPr/>
            </p:nvSpPr>
            <p:spPr bwMode="auto">
              <a:xfrm>
                <a:off x="2086290" y="5874891"/>
                <a:ext cx="964902" cy="3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zh-CN" sz="1400" dirty="0">
                    <a:latin typeface="+mn-lt"/>
                    <a:ea typeface="Microsoft YaHei" pitchFamily="34" charset="-122"/>
                    <a:cs typeface="Arial" panose="020B0604020202020204" pitchFamily="34" charset="0"/>
                  </a:rPr>
                  <a:t>NFV</a:t>
                </a:r>
              </a:p>
            </p:txBody>
          </p:sp>
        </p:grpSp>
        <p:grpSp>
          <p:nvGrpSpPr>
            <p:cNvPr id="11" name="Group 10">
              <a:extLst>
                <a:ext uri="{FF2B5EF4-FFF2-40B4-BE49-F238E27FC236}">
                  <a16:creationId xmlns:a16="http://schemas.microsoft.com/office/drawing/2014/main" id="{48445E16-F1F6-1045-AE6D-E569BB5378F3}"/>
                </a:ext>
              </a:extLst>
            </p:cNvPr>
            <p:cNvGrpSpPr/>
            <p:nvPr/>
          </p:nvGrpSpPr>
          <p:grpSpPr>
            <a:xfrm>
              <a:off x="742978" y="5068219"/>
              <a:ext cx="932770" cy="833042"/>
              <a:chOff x="793633" y="5162946"/>
              <a:chExt cx="722757" cy="645483"/>
            </a:xfrm>
          </p:grpSpPr>
          <p:pic>
            <p:nvPicPr>
              <p:cNvPr id="146" name="Picture 145">
                <a:extLst>
                  <a:ext uri="{FF2B5EF4-FFF2-40B4-BE49-F238E27FC236}">
                    <a16:creationId xmlns:a16="http://schemas.microsoft.com/office/drawing/2014/main" id="{7F23FC6A-7485-7E49-A15D-4282D2C132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633" y="5490925"/>
                <a:ext cx="722757" cy="128113"/>
              </a:xfrm>
              <a:prstGeom prst="rect">
                <a:avLst/>
              </a:prstGeom>
            </p:spPr>
          </p:pic>
          <p:pic>
            <p:nvPicPr>
              <p:cNvPr id="147" name="Picture 146">
                <a:extLst>
                  <a:ext uri="{FF2B5EF4-FFF2-40B4-BE49-F238E27FC236}">
                    <a16:creationId xmlns:a16="http://schemas.microsoft.com/office/drawing/2014/main" id="{2BE07B60-E38F-7F4B-959B-CAF517A97F6B}"/>
                  </a:ext>
                </a:extLst>
              </p:cNvPr>
              <p:cNvPicPr>
                <a:picLocks noChangeAspect="1"/>
              </p:cNvPicPr>
              <p:nvPr/>
            </p:nvPicPr>
            <p:blipFill>
              <a:blip r:embed="rId4"/>
              <a:stretch>
                <a:fillRect/>
              </a:stretch>
            </p:blipFill>
            <p:spPr>
              <a:xfrm>
                <a:off x="793633" y="5162946"/>
                <a:ext cx="620045" cy="235618"/>
              </a:xfrm>
              <a:prstGeom prst="rect">
                <a:avLst/>
              </a:prstGeom>
            </p:spPr>
          </p:pic>
          <p:pic>
            <p:nvPicPr>
              <p:cNvPr id="148" name="Picture 147">
                <a:extLst>
                  <a:ext uri="{FF2B5EF4-FFF2-40B4-BE49-F238E27FC236}">
                    <a16:creationId xmlns:a16="http://schemas.microsoft.com/office/drawing/2014/main" id="{7F7FD9D5-E92D-E24C-9DDD-17F69DDA4772}"/>
                  </a:ext>
                </a:extLst>
              </p:cNvPr>
              <p:cNvPicPr>
                <a:picLocks noChangeAspect="1"/>
              </p:cNvPicPr>
              <p:nvPr/>
            </p:nvPicPr>
            <p:blipFill>
              <a:blip r:embed="rId5"/>
              <a:stretch>
                <a:fillRect/>
              </a:stretch>
            </p:blipFill>
            <p:spPr>
              <a:xfrm>
                <a:off x="793633" y="5711399"/>
                <a:ext cx="688915" cy="97030"/>
              </a:xfrm>
              <a:prstGeom prst="rect">
                <a:avLst/>
              </a:prstGeom>
            </p:spPr>
          </p:pic>
        </p:grpSp>
        <p:grpSp>
          <p:nvGrpSpPr>
            <p:cNvPr id="12" name="Group 11">
              <a:extLst>
                <a:ext uri="{FF2B5EF4-FFF2-40B4-BE49-F238E27FC236}">
                  <a16:creationId xmlns:a16="http://schemas.microsoft.com/office/drawing/2014/main" id="{D6BA1D7E-C649-1045-AB7F-39B5D7C9681E}"/>
                </a:ext>
              </a:extLst>
            </p:cNvPr>
            <p:cNvGrpSpPr/>
            <p:nvPr/>
          </p:nvGrpSpPr>
          <p:grpSpPr>
            <a:xfrm>
              <a:off x="4022723" y="5103248"/>
              <a:ext cx="974012" cy="762984"/>
              <a:chOff x="4041665" y="5127136"/>
              <a:chExt cx="1177294" cy="922223"/>
            </a:xfrm>
          </p:grpSpPr>
          <p:pic>
            <p:nvPicPr>
              <p:cNvPr id="144" name="Picture 143">
                <a:extLst>
                  <a:ext uri="{FF2B5EF4-FFF2-40B4-BE49-F238E27FC236}">
                    <a16:creationId xmlns:a16="http://schemas.microsoft.com/office/drawing/2014/main" id="{6BD6BC7B-9E6A-1042-96D8-7A528B88D600}"/>
                  </a:ext>
                </a:extLst>
              </p:cNvPr>
              <p:cNvPicPr>
                <a:picLocks noChangeAspect="1"/>
              </p:cNvPicPr>
              <p:nvPr/>
            </p:nvPicPr>
            <p:blipFill>
              <a:blip r:embed="rId6"/>
              <a:stretch>
                <a:fillRect/>
              </a:stretch>
            </p:blipFill>
            <p:spPr>
              <a:xfrm>
                <a:off x="4041665" y="5711209"/>
                <a:ext cx="1124545" cy="338150"/>
              </a:xfrm>
              <a:prstGeom prst="rect">
                <a:avLst/>
              </a:prstGeom>
            </p:spPr>
          </p:pic>
          <p:pic>
            <p:nvPicPr>
              <p:cNvPr id="145" name="Picture 144">
                <a:extLst>
                  <a:ext uri="{FF2B5EF4-FFF2-40B4-BE49-F238E27FC236}">
                    <a16:creationId xmlns:a16="http://schemas.microsoft.com/office/drawing/2014/main" id="{FDDEB456-8AAA-FC41-BFBB-FE06DF167A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41665" y="5127136"/>
                <a:ext cx="1177294" cy="515066"/>
              </a:xfrm>
              <a:prstGeom prst="rect">
                <a:avLst/>
              </a:prstGeom>
            </p:spPr>
          </p:pic>
        </p:grpSp>
        <p:grpSp>
          <p:nvGrpSpPr>
            <p:cNvPr id="13" name="Group 1">
              <a:extLst>
                <a:ext uri="{FF2B5EF4-FFF2-40B4-BE49-F238E27FC236}">
                  <a16:creationId xmlns:a16="http://schemas.microsoft.com/office/drawing/2014/main" id="{B98F2AC4-73F6-234F-BFD3-64C19FCB1E43}"/>
                </a:ext>
              </a:extLst>
            </p:cNvPr>
            <p:cNvGrpSpPr>
              <a:grpSpLocks/>
            </p:cNvGrpSpPr>
            <p:nvPr/>
          </p:nvGrpSpPr>
          <p:grpSpPr bwMode="auto">
            <a:xfrm>
              <a:off x="7340597" y="4978798"/>
              <a:ext cx="460325" cy="430665"/>
              <a:chOff x="4716016" y="843558"/>
              <a:chExt cx="687236" cy="631378"/>
            </a:xfrm>
          </p:grpSpPr>
          <p:sp>
            <p:nvSpPr>
              <p:cNvPr id="133" name="Cube 132">
                <a:extLst>
                  <a:ext uri="{FF2B5EF4-FFF2-40B4-BE49-F238E27FC236}">
                    <a16:creationId xmlns:a16="http://schemas.microsoft.com/office/drawing/2014/main" id="{198D6A43-4771-1B4B-A50E-EC1316673D05}"/>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4" name="Cube 133">
                <a:extLst>
                  <a:ext uri="{FF2B5EF4-FFF2-40B4-BE49-F238E27FC236}">
                    <a16:creationId xmlns:a16="http://schemas.microsoft.com/office/drawing/2014/main" id="{E3EDFF24-BFE4-0143-8729-F1C1DE863290}"/>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5" name="Cube 134">
                <a:extLst>
                  <a:ext uri="{FF2B5EF4-FFF2-40B4-BE49-F238E27FC236}">
                    <a16:creationId xmlns:a16="http://schemas.microsoft.com/office/drawing/2014/main" id="{FD2EC5C5-2926-7C41-B94E-85EA88C0F079}"/>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6" name="Cube 135">
                <a:extLst>
                  <a:ext uri="{FF2B5EF4-FFF2-40B4-BE49-F238E27FC236}">
                    <a16:creationId xmlns:a16="http://schemas.microsoft.com/office/drawing/2014/main" id="{9A2B7124-DDA9-9540-8089-01BBC59A8199}"/>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37" name="Group 41">
                <a:extLst>
                  <a:ext uri="{FF2B5EF4-FFF2-40B4-BE49-F238E27FC236}">
                    <a16:creationId xmlns:a16="http://schemas.microsoft.com/office/drawing/2014/main" id="{A4088F88-E3E4-8F46-A9C1-35A18571D759}"/>
                  </a:ext>
                </a:extLst>
              </p:cNvPr>
              <p:cNvGrpSpPr>
                <a:grpSpLocks/>
              </p:cNvGrpSpPr>
              <p:nvPr/>
            </p:nvGrpSpPr>
            <p:grpSpPr bwMode="auto">
              <a:xfrm>
                <a:off x="4716016" y="987574"/>
                <a:ext cx="288354" cy="487362"/>
                <a:chOff x="5441463" y="2000739"/>
                <a:chExt cx="760676" cy="1505169"/>
              </a:xfrm>
            </p:grpSpPr>
            <p:sp>
              <p:nvSpPr>
                <p:cNvPr id="138" name="Rounded Rectangle 230">
                  <a:extLst>
                    <a:ext uri="{FF2B5EF4-FFF2-40B4-BE49-F238E27FC236}">
                      <a16:creationId xmlns:a16="http://schemas.microsoft.com/office/drawing/2014/main" id="{2A0EDBDA-52FE-FF47-8C8F-C5CE704B1309}"/>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39" name="Rounded Rectangle 231">
                  <a:extLst>
                    <a:ext uri="{FF2B5EF4-FFF2-40B4-BE49-F238E27FC236}">
                      <a16:creationId xmlns:a16="http://schemas.microsoft.com/office/drawing/2014/main" id="{1F619E66-455F-C544-A427-52F9E5D49862}"/>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40" name="Rounded Rectangle 232">
                  <a:extLst>
                    <a:ext uri="{FF2B5EF4-FFF2-40B4-BE49-F238E27FC236}">
                      <a16:creationId xmlns:a16="http://schemas.microsoft.com/office/drawing/2014/main" id="{DD5BBB3C-CF98-AB43-9B61-BFA9B53BD446}"/>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41" name="Straight Connector 140">
                  <a:extLst>
                    <a:ext uri="{FF2B5EF4-FFF2-40B4-BE49-F238E27FC236}">
                      <a16:creationId xmlns:a16="http://schemas.microsoft.com/office/drawing/2014/main" id="{5B37DB3E-0606-B44E-B851-2962972278F8}"/>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42" name="Rounded Rectangle 234">
                  <a:extLst>
                    <a:ext uri="{FF2B5EF4-FFF2-40B4-BE49-F238E27FC236}">
                      <a16:creationId xmlns:a16="http://schemas.microsoft.com/office/drawing/2014/main" id="{B345C175-34CE-9E47-B5B6-7F998DB1DA7B}"/>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43" name="Straight Connector 142">
                  <a:extLst>
                    <a:ext uri="{FF2B5EF4-FFF2-40B4-BE49-F238E27FC236}">
                      <a16:creationId xmlns:a16="http://schemas.microsoft.com/office/drawing/2014/main" id="{B5D593B6-D369-054B-9266-B1F438A6381C}"/>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4" name="Group 1">
              <a:extLst>
                <a:ext uri="{FF2B5EF4-FFF2-40B4-BE49-F238E27FC236}">
                  <a16:creationId xmlns:a16="http://schemas.microsoft.com/office/drawing/2014/main" id="{4FB99F4E-CE34-8347-A4C3-E45A1108421D}"/>
                </a:ext>
              </a:extLst>
            </p:cNvPr>
            <p:cNvGrpSpPr>
              <a:grpSpLocks/>
            </p:cNvGrpSpPr>
            <p:nvPr/>
          </p:nvGrpSpPr>
          <p:grpSpPr bwMode="auto">
            <a:xfrm>
              <a:off x="8201927" y="4978798"/>
              <a:ext cx="460325" cy="430665"/>
              <a:chOff x="4716016" y="843558"/>
              <a:chExt cx="687236" cy="631378"/>
            </a:xfrm>
          </p:grpSpPr>
          <p:sp>
            <p:nvSpPr>
              <p:cNvPr id="122" name="Cube 121">
                <a:extLst>
                  <a:ext uri="{FF2B5EF4-FFF2-40B4-BE49-F238E27FC236}">
                    <a16:creationId xmlns:a16="http://schemas.microsoft.com/office/drawing/2014/main" id="{D0876556-0926-3042-A8C4-F93752514857}"/>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3" name="Cube 122">
                <a:extLst>
                  <a:ext uri="{FF2B5EF4-FFF2-40B4-BE49-F238E27FC236}">
                    <a16:creationId xmlns:a16="http://schemas.microsoft.com/office/drawing/2014/main" id="{BA628C9C-2D0C-BC40-AE4E-64F0CE8C190A}"/>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4" name="Cube 123">
                <a:extLst>
                  <a:ext uri="{FF2B5EF4-FFF2-40B4-BE49-F238E27FC236}">
                    <a16:creationId xmlns:a16="http://schemas.microsoft.com/office/drawing/2014/main" id="{3AE0D224-2D11-6B42-821F-30B01B5EEC53}"/>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5" name="Cube 124">
                <a:extLst>
                  <a:ext uri="{FF2B5EF4-FFF2-40B4-BE49-F238E27FC236}">
                    <a16:creationId xmlns:a16="http://schemas.microsoft.com/office/drawing/2014/main" id="{C7BB259B-374F-8A46-AE01-95018724D96E}"/>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26" name="Group 41">
                <a:extLst>
                  <a:ext uri="{FF2B5EF4-FFF2-40B4-BE49-F238E27FC236}">
                    <a16:creationId xmlns:a16="http://schemas.microsoft.com/office/drawing/2014/main" id="{4D229BC6-8449-704B-BB8D-782055B0FFB5}"/>
                  </a:ext>
                </a:extLst>
              </p:cNvPr>
              <p:cNvGrpSpPr>
                <a:grpSpLocks/>
              </p:cNvGrpSpPr>
              <p:nvPr/>
            </p:nvGrpSpPr>
            <p:grpSpPr bwMode="auto">
              <a:xfrm>
                <a:off x="4716016" y="987574"/>
                <a:ext cx="288354" cy="487362"/>
                <a:chOff x="5441463" y="2000739"/>
                <a:chExt cx="760676" cy="1505169"/>
              </a:xfrm>
            </p:grpSpPr>
            <p:sp>
              <p:nvSpPr>
                <p:cNvPr id="127" name="Rounded Rectangle 242">
                  <a:extLst>
                    <a:ext uri="{FF2B5EF4-FFF2-40B4-BE49-F238E27FC236}">
                      <a16:creationId xmlns:a16="http://schemas.microsoft.com/office/drawing/2014/main" id="{6C662B52-1BB5-9440-B37F-0D76241AAC53}"/>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8" name="Rounded Rectangle 243">
                  <a:extLst>
                    <a:ext uri="{FF2B5EF4-FFF2-40B4-BE49-F238E27FC236}">
                      <a16:creationId xmlns:a16="http://schemas.microsoft.com/office/drawing/2014/main" id="{62BFFF69-DB35-A643-AA93-C2A163C54E15}"/>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29" name="Rounded Rectangle 244">
                  <a:extLst>
                    <a:ext uri="{FF2B5EF4-FFF2-40B4-BE49-F238E27FC236}">
                      <a16:creationId xmlns:a16="http://schemas.microsoft.com/office/drawing/2014/main" id="{89866A2B-D03C-9549-B15E-C1628C156306}"/>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0" name="Straight Connector 129">
                  <a:extLst>
                    <a:ext uri="{FF2B5EF4-FFF2-40B4-BE49-F238E27FC236}">
                      <a16:creationId xmlns:a16="http://schemas.microsoft.com/office/drawing/2014/main" id="{06CA869A-51E2-4440-934D-8B6DDD418DBA}"/>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31" name="Rounded Rectangle 246">
                  <a:extLst>
                    <a:ext uri="{FF2B5EF4-FFF2-40B4-BE49-F238E27FC236}">
                      <a16:creationId xmlns:a16="http://schemas.microsoft.com/office/drawing/2014/main" id="{DA1A92BF-6476-4D41-BC8A-7FB0DA888D39}"/>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32" name="Straight Connector 131">
                  <a:extLst>
                    <a:ext uri="{FF2B5EF4-FFF2-40B4-BE49-F238E27FC236}">
                      <a16:creationId xmlns:a16="http://schemas.microsoft.com/office/drawing/2014/main" id="{150E3AEC-757B-1947-ABB2-C7811F5ED668}"/>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15" name="Group 1">
              <a:extLst>
                <a:ext uri="{FF2B5EF4-FFF2-40B4-BE49-F238E27FC236}">
                  <a16:creationId xmlns:a16="http://schemas.microsoft.com/office/drawing/2014/main" id="{01E20A0B-02AF-2B46-959F-BE362A2E4DB4}"/>
                </a:ext>
              </a:extLst>
            </p:cNvPr>
            <p:cNvGrpSpPr>
              <a:grpSpLocks/>
            </p:cNvGrpSpPr>
            <p:nvPr/>
          </p:nvGrpSpPr>
          <p:grpSpPr bwMode="auto">
            <a:xfrm>
              <a:off x="9062070" y="4978798"/>
              <a:ext cx="460325" cy="430665"/>
              <a:chOff x="4716016" y="843558"/>
              <a:chExt cx="687236" cy="631378"/>
            </a:xfrm>
          </p:grpSpPr>
          <p:sp>
            <p:nvSpPr>
              <p:cNvPr id="111" name="Cube 110">
                <a:extLst>
                  <a:ext uri="{FF2B5EF4-FFF2-40B4-BE49-F238E27FC236}">
                    <a16:creationId xmlns:a16="http://schemas.microsoft.com/office/drawing/2014/main" id="{F5D0578C-797F-FE49-A8EA-79B2E4BE027D}"/>
                  </a:ext>
                </a:extLst>
              </p:cNvPr>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2" name="Cube 111">
                <a:extLst>
                  <a:ext uri="{FF2B5EF4-FFF2-40B4-BE49-F238E27FC236}">
                    <a16:creationId xmlns:a16="http://schemas.microsoft.com/office/drawing/2014/main" id="{C9EF4882-E3EA-934C-95D2-B7C6C052B807}"/>
                  </a:ext>
                </a:extLst>
              </p:cNvPr>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3" name="Cube 112">
                <a:extLst>
                  <a:ext uri="{FF2B5EF4-FFF2-40B4-BE49-F238E27FC236}">
                    <a16:creationId xmlns:a16="http://schemas.microsoft.com/office/drawing/2014/main" id="{4755BE9D-5BC5-254E-B291-BA5159E9FB75}"/>
                  </a:ext>
                </a:extLst>
              </p:cNvPr>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4" name="Cube 113">
                <a:extLst>
                  <a:ext uri="{FF2B5EF4-FFF2-40B4-BE49-F238E27FC236}">
                    <a16:creationId xmlns:a16="http://schemas.microsoft.com/office/drawing/2014/main" id="{74C2B5C5-9DA0-1744-A3CF-635BD677B6C7}"/>
                  </a:ext>
                </a:extLst>
              </p:cNvPr>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15" name="Group 41">
                <a:extLst>
                  <a:ext uri="{FF2B5EF4-FFF2-40B4-BE49-F238E27FC236}">
                    <a16:creationId xmlns:a16="http://schemas.microsoft.com/office/drawing/2014/main" id="{42AE316D-6153-874F-9782-527F3A541F51}"/>
                  </a:ext>
                </a:extLst>
              </p:cNvPr>
              <p:cNvGrpSpPr>
                <a:grpSpLocks/>
              </p:cNvGrpSpPr>
              <p:nvPr/>
            </p:nvGrpSpPr>
            <p:grpSpPr bwMode="auto">
              <a:xfrm>
                <a:off x="4716016" y="987574"/>
                <a:ext cx="288354" cy="487362"/>
                <a:chOff x="5441463" y="2000739"/>
                <a:chExt cx="760676" cy="1505169"/>
              </a:xfrm>
            </p:grpSpPr>
            <p:sp>
              <p:nvSpPr>
                <p:cNvPr id="116" name="Rounded Rectangle 254">
                  <a:extLst>
                    <a:ext uri="{FF2B5EF4-FFF2-40B4-BE49-F238E27FC236}">
                      <a16:creationId xmlns:a16="http://schemas.microsoft.com/office/drawing/2014/main" id="{4D7F0E23-CE24-494B-A8A2-2005DF0BD148}"/>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7" name="Rounded Rectangle 255">
                  <a:extLst>
                    <a:ext uri="{FF2B5EF4-FFF2-40B4-BE49-F238E27FC236}">
                      <a16:creationId xmlns:a16="http://schemas.microsoft.com/office/drawing/2014/main" id="{B3C36B89-5E07-2C48-89F3-2BF1CF19983B}"/>
                    </a:ext>
                  </a:extLst>
                </p:cNvPr>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18" name="Rounded Rectangle 256">
                  <a:extLst>
                    <a:ext uri="{FF2B5EF4-FFF2-40B4-BE49-F238E27FC236}">
                      <a16:creationId xmlns:a16="http://schemas.microsoft.com/office/drawing/2014/main" id="{5FBB418A-BFF1-8A46-AB42-3C761914F157}"/>
                    </a:ext>
                  </a:extLst>
                </p:cNvPr>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19" name="Straight Connector 118">
                  <a:extLst>
                    <a:ext uri="{FF2B5EF4-FFF2-40B4-BE49-F238E27FC236}">
                      <a16:creationId xmlns:a16="http://schemas.microsoft.com/office/drawing/2014/main" id="{D381F67C-8E6D-7F4B-A57A-E4FCBBC11ECE}"/>
                    </a:ext>
                  </a:extLst>
                </p:cNvPr>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20" name="Rounded Rectangle 258">
                  <a:extLst>
                    <a:ext uri="{FF2B5EF4-FFF2-40B4-BE49-F238E27FC236}">
                      <a16:creationId xmlns:a16="http://schemas.microsoft.com/office/drawing/2014/main" id="{2632C291-4D08-1E4D-8D1B-F769E7BB8B94}"/>
                    </a:ext>
                  </a:extLst>
                </p:cNvPr>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21" name="Straight Connector 120">
                  <a:extLst>
                    <a:ext uri="{FF2B5EF4-FFF2-40B4-BE49-F238E27FC236}">
                      <a16:creationId xmlns:a16="http://schemas.microsoft.com/office/drawing/2014/main" id="{C299F1CB-40D7-E845-A2D2-7B3E4A785CF3}"/>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16" name="Up-Down Arrow 295">
              <a:extLst>
                <a:ext uri="{FF2B5EF4-FFF2-40B4-BE49-F238E27FC236}">
                  <a16:creationId xmlns:a16="http://schemas.microsoft.com/office/drawing/2014/main" id="{E46A1B07-0C12-B049-B5C7-71125FF8ABFD}"/>
                </a:ext>
              </a:extLst>
            </p:cNvPr>
            <p:cNvSpPr>
              <a:spLocks noChangeArrowheads="1"/>
            </p:cNvSpPr>
            <p:nvPr/>
          </p:nvSpPr>
          <p:spPr bwMode="auto">
            <a:xfrm rot="5400000">
              <a:off x="7873887" y="4952103"/>
              <a:ext cx="214739" cy="377277"/>
            </a:xfrm>
            <a:prstGeom prst="upDownArrow">
              <a:avLst>
                <a:gd name="adj1" fmla="val 50000"/>
                <a:gd name="adj2" fmla="val 49999"/>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600">
                <a:solidFill>
                  <a:srgbClr val="FFFFFF"/>
                </a:solidFill>
                <a:latin typeface="Arial" panose="020B0604020202020204" pitchFamily="34" charset="0"/>
                <a:ea typeface="微软雅黑" charset="0"/>
                <a:cs typeface="Arial" panose="020B0604020202020204" pitchFamily="34" charset="0"/>
              </a:endParaRPr>
            </a:p>
          </p:txBody>
        </p:sp>
        <p:sp>
          <p:nvSpPr>
            <p:cNvPr id="17" name="TextBox 1">
              <a:extLst>
                <a:ext uri="{FF2B5EF4-FFF2-40B4-BE49-F238E27FC236}">
                  <a16:creationId xmlns:a16="http://schemas.microsoft.com/office/drawing/2014/main" id="{6A496917-B61F-CE45-8F17-3A0D55313220}"/>
                </a:ext>
              </a:extLst>
            </p:cNvPr>
            <p:cNvSpPr txBox="1">
              <a:spLocks noChangeArrowheads="1"/>
            </p:cNvSpPr>
            <p:nvPr/>
          </p:nvSpPr>
          <p:spPr bwMode="auto">
            <a:xfrm>
              <a:off x="7747430" y="5040799"/>
              <a:ext cx="21474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18" name="TextBox 161">
              <a:extLst>
                <a:ext uri="{FF2B5EF4-FFF2-40B4-BE49-F238E27FC236}">
                  <a16:creationId xmlns:a16="http://schemas.microsoft.com/office/drawing/2014/main" id="{58108393-3934-CF45-A11C-AAFCFC6A375F}"/>
                </a:ext>
              </a:extLst>
            </p:cNvPr>
            <p:cNvSpPr txBox="1">
              <a:spLocks noChangeArrowheads="1"/>
            </p:cNvSpPr>
            <p:nvPr/>
          </p:nvSpPr>
          <p:spPr bwMode="auto">
            <a:xfrm>
              <a:off x="7968101" y="5040799"/>
              <a:ext cx="21474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E</a:t>
              </a:r>
            </a:p>
          </p:txBody>
        </p:sp>
        <p:sp>
          <p:nvSpPr>
            <p:cNvPr id="19" name="Up-Down Arrow 342">
              <a:extLst>
                <a:ext uri="{FF2B5EF4-FFF2-40B4-BE49-F238E27FC236}">
                  <a16:creationId xmlns:a16="http://schemas.microsoft.com/office/drawing/2014/main" id="{73CDA1AF-909F-BB41-87EB-5AA620617D2C}"/>
                </a:ext>
              </a:extLst>
            </p:cNvPr>
            <p:cNvSpPr>
              <a:spLocks noChangeArrowheads="1"/>
            </p:cNvSpPr>
            <p:nvPr/>
          </p:nvSpPr>
          <p:spPr bwMode="auto">
            <a:xfrm rot="5400000">
              <a:off x="8759954" y="4956991"/>
              <a:ext cx="214740" cy="376998"/>
            </a:xfrm>
            <a:prstGeom prst="upDownArrow">
              <a:avLst>
                <a:gd name="adj1" fmla="val 50000"/>
                <a:gd name="adj2" fmla="val 49999"/>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600">
                <a:solidFill>
                  <a:srgbClr val="FFFFFF"/>
                </a:solidFill>
                <a:latin typeface="Arial" panose="020B0604020202020204" pitchFamily="34" charset="0"/>
                <a:ea typeface="微软雅黑" charset="0"/>
                <a:cs typeface="Arial" panose="020B0604020202020204" pitchFamily="34" charset="0"/>
              </a:endParaRPr>
            </a:p>
          </p:txBody>
        </p:sp>
        <p:sp>
          <p:nvSpPr>
            <p:cNvPr id="20" name="TextBox 166">
              <a:extLst>
                <a:ext uri="{FF2B5EF4-FFF2-40B4-BE49-F238E27FC236}">
                  <a16:creationId xmlns:a16="http://schemas.microsoft.com/office/drawing/2014/main" id="{2CB6C617-D118-4E4E-B45B-3F57013A27F3}"/>
                </a:ext>
              </a:extLst>
            </p:cNvPr>
            <p:cNvSpPr txBox="1">
              <a:spLocks noChangeArrowheads="1"/>
            </p:cNvSpPr>
            <p:nvPr/>
          </p:nvSpPr>
          <p:spPr bwMode="auto">
            <a:xfrm>
              <a:off x="8633674" y="5045819"/>
              <a:ext cx="21509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dirty="0">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1" name="TextBox 167">
              <a:extLst>
                <a:ext uri="{FF2B5EF4-FFF2-40B4-BE49-F238E27FC236}">
                  <a16:creationId xmlns:a16="http://schemas.microsoft.com/office/drawing/2014/main" id="{92221F90-B2ED-7E43-B6E3-08A823180633}"/>
                </a:ext>
              </a:extLst>
            </p:cNvPr>
            <p:cNvSpPr txBox="1">
              <a:spLocks noChangeArrowheads="1"/>
            </p:cNvSpPr>
            <p:nvPr/>
          </p:nvSpPr>
          <p:spPr bwMode="auto">
            <a:xfrm>
              <a:off x="8853985" y="5045819"/>
              <a:ext cx="21509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E</a:t>
              </a:r>
            </a:p>
          </p:txBody>
        </p:sp>
        <p:grpSp>
          <p:nvGrpSpPr>
            <p:cNvPr id="22" name="Group 1">
              <a:extLst>
                <a:ext uri="{FF2B5EF4-FFF2-40B4-BE49-F238E27FC236}">
                  <a16:creationId xmlns:a16="http://schemas.microsoft.com/office/drawing/2014/main" id="{8488E50D-971D-F84A-9A74-A1167C6DEDFC}"/>
                </a:ext>
              </a:extLst>
            </p:cNvPr>
            <p:cNvGrpSpPr>
              <a:grpSpLocks/>
            </p:cNvGrpSpPr>
            <p:nvPr/>
          </p:nvGrpSpPr>
          <p:grpSpPr bwMode="auto">
            <a:xfrm>
              <a:off x="7340597" y="5507935"/>
              <a:ext cx="460325" cy="430665"/>
              <a:chOff x="4716016" y="843558"/>
              <a:chExt cx="687236" cy="631378"/>
            </a:xfrm>
          </p:grpSpPr>
          <p:sp>
            <p:nvSpPr>
              <p:cNvPr id="100" name="Cube 99">
                <a:extLst>
                  <a:ext uri="{FF2B5EF4-FFF2-40B4-BE49-F238E27FC236}">
                    <a16:creationId xmlns:a16="http://schemas.microsoft.com/office/drawing/2014/main" id="{F19C2B9F-CC23-9844-8F59-12F3A7B145CE}"/>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1" name="Cube 100">
                <a:extLst>
                  <a:ext uri="{FF2B5EF4-FFF2-40B4-BE49-F238E27FC236}">
                    <a16:creationId xmlns:a16="http://schemas.microsoft.com/office/drawing/2014/main" id="{E208F3F7-B391-2F42-A616-712F788F3603}"/>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2" name="Cube 101">
                <a:extLst>
                  <a:ext uri="{FF2B5EF4-FFF2-40B4-BE49-F238E27FC236}">
                    <a16:creationId xmlns:a16="http://schemas.microsoft.com/office/drawing/2014/main" id="{1E96DC93-7536-FF4F-B584-907DAE38FCFE}"/>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3" name="Cube 102">
                <a:extLst>
                  <a:ext uri="{FF2B5EF4-FFF2-40B4-BE49-F238E27FC236}">
                    <a16:creationId xmlns:a16="http://schemas.microsoft.com/office/drawing/2014/main" id="{9CBDF559-1236-AA45-9578-9BDFD5A142D9}"/>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104" name="Group 41">
                <a:extLst>
                  <a:ext uri="{FF2B5EF4-FFF2-40B4-BE49-F238E27FC236}">
                    <a16:creationId xmlns:a16="http://schemas.microsoft.com/office/drawing/2014/main" id="{03236AE0-7674-5E40-8B60-425467EB6EF9}"/>
                  </a:ext>
                </a:extLst>
              </p:cNvPr>
              <p:cNvGrpSpPr>
                <a:grpSpLocks/>
              </p:cNvGrpSpPr>
              <p:nvPr/>
            </p:nvGrpSpPr>
            <p:grpSpPr bwMode="auto">
              <a:xfrm>
                <a:off x="4716016" y="987574"/>
                <a:ext cx="288354" cy="487362"/>
                <a:chOff x="5441463" y="2000739"/>
                <a:chExt cx="760676" cy="1505169"/>
              </a:xfrm>
            </p:grpSpPr>
            <p:sp>
              <p:nvSpPr>
                <p:cNvPr id="105" name="Rounded Rectangle 194">
                  <a:extLst>
                    <a:ext uri="{FF2B5EF4-FFF2-40B4-BE49-F238E27FC236}">
                      <a16:creationId xmlns:a16="http://schemas.microsoft.com/office/drawing/2014/main" id="{CEEC137F-7A4C-8A4C-9D8D-414D43B8D89F}"/>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6" name="Rounded Rectangle 195">
                  <a:extLst>
                    <a:ext uri="{FF2B5EF4-FFF2-40B4-BE49-F238E27FC236}">
                      <a16:creationId xmlns:a16="http://schemas.microsoft.com/office/drawing/2014/main" id="{A9554430-A679-4742-986A-BAF3B160E373}"/>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107" name="Rounded Rectangle 196">
                  <a:extLst>
                    <a:ext uri="{FF2B5EF4-FFF2-40B4-BE49-F238E27FC236}">
                      <a16:creationId xmlns:a16="http://schemas.microsoft.com/office/drawing/2014/main" id="{BDA5AE17-920A-6045-B8D6-182FA1FF35BF}"/>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08" name="Straight Connector 107">
                  <a:extLst>
                    <a:ext uri="{FF2B5EF4-FFF2-40B4-BE49-F238E27FC236}">
                      <a16:creationId xmlns:a16="http://schemas.microsoft.com/office/drawing/2014/main" id="{79D3DE3C-D5B4-0749-9FE9-33FDE0A9235F}"/>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09" name="Rounded Rectangle 198">
                  <a:extLst>
                    <a:ext uri="{FF2B5EF4-FFF2-40B4-BE49-F238E27FC236}">
                      <a16:creationId xmlns:a16="http://schemas.microsoft.com/office/drawing/2014/main" id="{23E9E7A7-494A-7948-8F49-A40D351ECB1A}"/>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110" name="Straight Connector 109">
                  <a:extLst>
                    <a:ext uri="{FF2B5EF4-FFF2-40B4-BE49-F238E27FC236}">
                      <a16:creationId xmlns:a16="http://schemas.microsoft.com/office/drawing/2014/main" id="{888F7DF2-60B5-5545-8330-D776829BEC95}"/>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23" name="Group 1">
              <a:extLst>
                <a:ext uri="{FF2B5EF4-FFF2-40B4-BE49-F238E27FC236}">
                  <a16:creationId xmlns:a16="http://schemas.microsoft.com/office/drawing/2014/main" id="{60D44F30-E31F-C14A-B2C3-69BDA9EFF989}"/>
                </a:ext>
              </a:extLst>
            </p:cNvPr>
            <p:cNvGrpSpPr>
              <a:grpSpLocks/>
            </p:cNvGrpSpPr>
            <p:nvPr/>
          </p:nvGrpSpPr>
          <p:grpSpPr bwMode="auto">
            <a:xfrm>
              <a:off x="8201927" y="5507935"/>
              <a:ext cx="460325" cy="430665"/>
              <a:chOff x="4716016" y="843558"/>
              <a:chExt cx="687236" cy="631378"/>
            </a:xfrm>
          </p:grpSpPr>
          <p:sp>
            <p:nvSpPr>
              <p:cNvPr id="89" name="Cube 88">
                <a:extLst>
                  <a:ext uri="{FF2B5EF4-FFF2-40B4-BE49-F238E27FC236}">
                    <a16:creationId xmlns:a16="http://schemas.microsoft.com/office/drawing/2014/main" id="{29B00790-6238-0745-ABC3-AA441205D48C}"/>
                  </a:ext>
                </a:extLst>
              </p:cNvPr>
              <p:cNvSpPr/>
              <p:nvPr/>
            </p:nvSpPr>
            <p:spPr bwMode="auto">
              <a:xfrm>
                <a:off x="4859485"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0" name="Cube 89">
                <a:extLst>
                  <a:ext uri="{FF2B5EF4-FFF2-40B4-BE49-F238E27FC236}">
                    <a16:creationId xmlns:a16="http://schemas.microsoft.com/office/drawing/2014/main" id="{0F58C1FB-671F-0244-AA66-CBA7695B4CF6}"/>
                  </a:ext>
                </a:extLst>
              </p:cNvPr>
              <p:cNvSpPr/>
              <p:nvPr/>
            </p:nvSpPr>
            <p:spPr bwMode="auto">
              <a:xfrm>
                <a:off x="5114541" y="1092283"/>
                <a:ext cx="288711"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1" name="Cube 90">
                <a:extLst>
                  <a:ext uri="{FF2B5EF4-FFF2-40B4-BE49-F238E27FC236}">
                    <a16:creationId xmlns:a16="http://schemas.microsoft.com/office/drawing/2014/main" id="{886063B1-A8C7-DB46-BED9-E30224F6E634}"/>
                  </a:ext>
                </a:extLst>
              </p:cNvPr>
              <p:cNvSpPr/>
              <p:nvPr/>
            </p:nvSpPr>
            <p:spPr bwMode="auto">
              <a:xfrm>
                <a:off x="4859485" y="843558"/>
                <a:ext cx="288711"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2" name="Cube 91">
                <a:extLst>
                  <a:ext uri="{FF2B5EF4-FFF2-40B4-BE49-F238E27FC236}">
                    <a16:creationId xmlns:a16="http://schemas.microsoft.com/office/drawing/2014/main" id="{B86AEBCA-9C19-4544-B722-CD1857572B5F}"/>
                  </a:ext>
                </a:extLst>
              </p:cNvPr>
              <p:cNvSpPr/>
              <p:nvPr/>
            </p:nvSpPr>
            <p:spPr bwMode="auto">
              <a:xfrm>
                <a:off x="5114541" y="843558"/>
                <a:ext cx="288711"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93" name="Group 41">
                <a:extLst>
                  <a:ext uri="{FF2B5EF4-FFF2-40B4-BE49-F238E27FC236}">
                    <a16:creationId xmlns:a16="http://schemas.microsoft.com/office/drawing/2014/main" id="{289A802B-A682-CB49-A3FB-4A0149AD2F8D}"/>
                  </a:ext>
                </a:extLst>
              </p:cNvPr>
              <p:cNvGrpSpPr>
                <a:grpSpLocks/>
              </p:cNvGrpSpPr>
              <p:nvPr/>
            </p:nvGrpSpPr>
            <p:grpSpPr bwMode="auto">
              <a:xfrm>
                <a:off x="4716016" y="987574"/>
                <a:ext cx="288354" cy="487362"/>
                <a:chOff x="5441463" y="2000739"/>
                <a:chExt cx="760676" cy="1505169"/>
              </a:xfrm>
            </p:grpSpPr>
            <p:sp>
              <p:nvSpPr>
                <p:cNvPr id="94" name="Rounded Rectangle 206">
                  <a:extLst>
                    <a:ext uri="{FF2B5EF4-FFF2-40B4-BE49-F238E27FC236}">
                      <a16:creationId xmlns:a16="http://schemas.microsoft.com/office/drawing/2014/main" id="{C94F6C8C-78F0-194D-A0AE-442BE65FE90C}"/>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5" name="Rounded Rectangle 207">
                  <a:extLst>
                    <a:ext uri="{FF2B5EF4-FFF2-40B4-BE49-F238E27FC236}">
                      <a16:creationId xmlns:a16="http://schemas.microsoft.com/office/drawing/2014/main" id="{DCC199A4-3D09-894B-A6FC-A26F69A4D1A8}"/>
                    </a:ext>
                  </a:extLst>
                </p:cNvPr>
                <p:cNvSpPr/>
                <p:nvPr/>
              </p:nvSpPr>
              <p:spPr>
                <a:xfrm>
                  <a:off x="5539584"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96" name="Rounded Rectangle 208">
                  <a:extLst>
                    <a:ext uri="{FF2B5EF4-FFF2-40B4-BE49-F238E27FC236}">
                      <a16:creationId xmlns:a16="http://schemas.microsoft.com/office/drawing/2014/main" id="{5E0D9603-9E24-1D42-966D-627A9EA0D815}"/>
                    </a:ext>
                  </a:extLst>
                </p:cNvPr>
                <p:cNvSpPr/>
                <p:nvPr/>
              </p:nvSpPr>
              <p:spPr>
                <a:xfrm>
                  <a:off x="5539584"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97" name="Straight Connector 96">
                  <a:extLst>
                    <a:ext uri="{FF2B5EF4-FFF2-40B4-BE49-F238E27FC236}">
                      <a16:creationId xmlns:a16="http://schemas.microsoft.com/office/drawing/2014/main" id="{94EE2B3D-901B-ED4E-93AA-FEE4204B46B4}"/>
                    </a:ext>
                  </a:extLst>
                </p:cNvPr>
                <p:cNvCxnSpPr/>
                <p:nvPr/>
              </p:nvCxnSpPr>
              <p:spPr>
                <a:xfrm>
                  <a:off x="5721813" y="3366243"/>
                  <a:ext cx="200916"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98" name="Rounded Rectangle 210">
                  <a:extLst>
                    <a:ext uri="{FF2B5EF4-FFF2-40B4-BE49-F238E27FC236}">
                      <a16:creationId xmlns:a16="http://schemas.microsoft.com/office/drawing/2014/main" id="{51244D77-F8D4-8C4D-83DA-5179155D2F5F}"/>
                    </a:ext>
                  </a:extLst>
                </p:cNvPr>
                <p:cNvSpPr/>
                <p:nvPr/>
              </p:nvSpPr>
              <p:spPr>
                <a:xfrm>
                  <a:off x="5539584"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6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99" name="Straight Connector 98">
                  <a:extLst>
                    <a:ext uri="{FF2B5EF4-FFF2-40B4-BE49-F238E27FC236}">
                      <a16:creationId xmlns:a16="http://schemas.microsoft.com/office/drawing/2014/main" id="{8ADD1ABD-10BE-C14B-8E72-82817216AC84}"/>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grpSp>
          <p:nvGrpSpPr>
            <p:cNvPr id="24" name="Group 1">
              <a:extLst>
                <a:ext uri="{FF2B5EF4-FFF2-40B4-BE49-F238E27FC236}">
                  <a16:creationId xmlns:a16="http://schemas.microsoft.com/office/drawing/2014/main" id="{221B265A-8404-3E49-9E3D-9CDCEDF0A836}"/>
                </a:ext>
              </a:extLst>
            </p:cNvPr>
            <p:cNvGrpSpPr>
              <a:grpSpLocks/>
            </p:cNvGrpSpPr>
            <p:nvPr/>
          </p:nvGrpSpPr>
          <p:grpSpPr bwMode="auto">
            <a:xfrm>
              <a:off x="9062070" y="5507935"/>
              <a:ext cx="460325" cy="430665"/>
              <a:chOff x="4716016" y="843558"/>
              <a:chExt cx="687236" cy="631378"/>
            </a:xfrm>
          </p:grpSpPr>
          <p:sp>
            <p:nvSpPr>
              <p:cNvPr id="78" name="Cube 77">
                <a:extLst>
                  <a:ext uri="{FF2B5EF4-FFF2-40B4-BE49-F238E27FC236}">
                    <a16:creationId xmlns:a16="http://schemas.microsoft.com/office/drawing/2014/main" id="{2B0BB5D1-5984-B943-9AFF-E2F1295C618A}"/>
                  </a:ext>
                </a:extLst>
              </p:cNvPr>
              <p:cNvSpPr/>
              <p:nvPr/>
            </p:nvSpPr>
            <p:spPr bwMode="auto">
              <a:xfrm>
                <a:off x="4859486"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79" name="Cube 78">
                <a:extLst>
                  <a:ext uri="{FF2B5EF4-FFF2-40B4-BE49-F238E27FC236}">
                    <a16:creationId xmlns:a16="http://schemas.microsoft.com/office/drawing/2014/main" id="{4B801E5D-1F79-854F-8ECC-8173D445F9EB}"/>
                  </a:ext>
                </a:extLst>
              </p:cNvPr>
              <p:cNvSpPr/>
              <p:nvPr/>
            </p:nvSpPr>
            <p:spPr bwMode="auto">
              <a:xfrm>
                <a:off x="5114543" y="1092283"/>
                <a:ext cx="288709" cy="288729"/>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0" name="Cube 79">
                <a:extLst>
                  <a:ext uri="{FF2B5EF4-FFF2-40B4-BE49-F238E27FC236}">
                    <a16:creationId xmlns:a16="http://schemas.microsoft.com/office/drawing/2014/main" id="{D005FAB6-1362-CA43-9735-A06650B0CAFD}"/>
                  </a:ext>
                </a:extLst>
              </p:cNvPr>
              <p:cNvSpPr/>
              <p:nvPr/>
            </p:nvSpPr>
            <p:spPr bwMode="auto">
              <a:xfrm>
                <a:off x="4859486" y="843558"/>
                <a:ext cx="288709" cy="286990"/>
              </a:xfrm>
              <a:prstGeom prst="cube">
                <a:avLst/>
              </a:prstGeom>
              <a:solidFill>
                <a:schemeClr val="bg1">
                  <a:lumMod val="75000"/>
                </a:schemeClr>
              </a:solidFill>
              <a:ln w="635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1" name="Cube 80">
                <a:extLst>
                  <a:ext uri="{FF2B5EF4-FFF2-40B4-BE49-F238E27FC236}">
                    <a16:creationId xmlns:a16="http://schemas.microsoft.com/office/drawing/2014/main" id="{EB6A7CBB-47F8-9F4E-B322-269C00855635}"/>
                  </a:ext>
                </a:extLst>
              </p:cNvPr>
              <p:cNvSpPr/>
              <p:nvPr/>
            </p:nvSpPr>
            <p:spPr bwMode="auto">
              <a:xfrm>
                <a:off x="5114543" y="843558"/>
                <a:ext cx="288709" cy="286990"/>
              </a:xfrm>
              <a:prstGeom prst="cube">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grpSp>
            <p:nvGrpSpPr>
              <p:cNvPr id="82" name="Group 41">
                <a:extLst>
                  <a:ext uri="{FF2B5EF4-FFF2-40B4-BE49-F238E27FC236}">
                    <a16:creationId xmlns:a16="http://schemas.microsoft.com/office/drawing/2014/main" id="{96659492-7C9A-D447-B522-BE77EB14A237}"/>
                  </a:ext>
                </a:extLst>
              </p:cNvPr>
              <p:cNvGrpSpPr>
                <a:grpSpLocks/>
              </p:cNvGrpSpPr>
              <p:nvPr/>
            </p:nvGrpSpPr>
            <p:grpSpPr bwMode="auto">
              <a:xfrm>
                <a:off x="4716016" y="987574"/>
                <a:ext cx="288354" cy="487362"/>
                <a:chOff x="5441463" y="2000739"/>
                <a:chExt cx="760676" cy="1505169"/>
              </a:xfrm>
            </p:grpSpPr>
            <p:sp>
              <p:nvSpPr>
                <p:cNvPr id="83" name="Rounded Rectangle 218">
                  <a:extLst>
                    <a:ext uri="{FF2B5EF4-FFF2-40B4-BE49-F238E27FC236}">
                      <a16:creationId xmlns:a16="http://schemas.microsoft.com/office/drawing/2014/main" id="{B2AA358D-C5FA-A34A-84C7-E1232D40493C}"/>
                    </a:ext>
                  </a:extLst>
                </p:cNvPr>
                <p:cNvSpPr/>
                <p:nvPr/>
              </p:nvSpPr>
              <p:spPr>
                <a:xfrm>
                  <a:off x="5441463" y="2000739"/>
                  <a:ext cx="760676" cy="1505169"/>
                </a:xfrm>
                <a:prstGeom prst="roundRect">
                  <a:avLst/>
                </a:prstGeom>
                <a:gradFill flip="none" rotWithShape="1">
                  <a:gsLst>
                    <a:gs pos="41000">
                      <a:srgbClr val="1D508D">
                        <a:alpha val="70000"/>
                      </a:srgbClr>
                    </a:gs>
                    <a:gs pos="100000">
                      <a:schemeClr val="accent1">
                        <a:lumMod val="20000"/>
                        <a:lumOff val="80000"/>
                        <a:alpha val="70000"/>
                      </a:schemeClr>
                    </a:gs>
                    <a:gs pos="73000">
                      <a:srgbClr val="2669BB">
                        <a:alpha val="70000"/>
                      </a:srgb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4" name="Rounded Rectangle 219">
                  <a:extLst>
                    <a:ext uri="{FF2B5EF4-FFF2-40B4-BE49-F238E27FC236}">
                      <a16:creationId xmlns:a16="http://schemas.microsoft.com/office/drawing/2014/main" id="{56EB8C72-0630-1C45-AA26-8539098930B3}"/>
                    </a:ext>
                  </a:extLst>
                </p:cNvPr>
                <p:cNvSpPr/>
                <p:nvPr/>
              </p:nvSpPr>
              <p:spPr>
                <a:xfrm>
                  <a:off x="5539587" y="2367097"/>
                  <a:ext cx="560699" cy="10743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sp>
              <p:nvSpPr>
                <p:cNvPr id="85" name="Rounded Rectangle 220">
                  <a:extLst>
                    <a:ext uri="{FF2B5EF4-FFF2-40B4-BE49-F238E27FC236}">
                      <a16:creationId xmlns:a16="http://schemas.microsoft.com/office/drawing/2014/main" id="{3A106A4B-5887-A24B-9AE5-301B1759B20F}"/>
                    </a:ext>
                  </a:extLst>
                </p:cNvPr>
                <p:cNvSpPr/>
                <p:nvPr/>
              </p:nvSpPr>
              <p:spPr>
                <a:xfrm>
                  <a:off x="5539587" y="2200571"/>
                  <a:ext cx="560699" cy="5909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86" name="Straight Connector 85">
                  <a:extLst>
                    <a:ext uri="{FF2B5EF4-FFF2-40B4-BE49-F238E27FC236}">
                      <a16:creationId xmlns:a16="http://schemas.microsoft.com/office/drawing/2014/main" id="{1A2D08C4-0797-6B42-9FE3-93257B51F4F8}"/>
                    </a:ext>
                  </a:extLst>
                </p:cNvPr>
                <p:cNvCxnSpPr/>
                <p:nvPr/>
              </p:nvCxnSpPr>
              <p:spPr>
                <a:xfrm>
                  <a:off x="5721813" y="3366243"/>
                  <a:ext cx="200919"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87" name="Rounded Rectangle 222">
                  <a:extLst>
                    <a:ext uri="{FF2B5EF4-FFF2-40B4-BE49-F238E27FC236}">
                      <a16:creationId xmlns:a16="http://schemas.microsoft.com/office/drawing/2014/main" id="{FB6E46EA-F800-5143-920B-553FC70B3AAD}"/>
                    </a:ext>
                  </a:extLst>
                </p:cNvPr>
                <p:cNvSpPr/>
                <p:nvPr/>
              </p:nvSpPr>
              <p:spPr>
                <a:xfrm>
                  <a:off x="5539587" y="2291893"/>
                  <a:ext cx="560699" cy="5371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endParaRPr lang="en-US" altLang="zh-CN" sz="800">
                    <a:solidFill>
                      <a:srgbClr val="FFFFFF"/>
                    </a:solidFill>
                    <a:latin typeface="Arial" panose="020B0604020202020204" pitchFamily="34" charset="0"/>
                    <a:ea typeface="Microsoft YaHei" pitchFamily="34" charset="-122"/>
                    <a:cs typeface="Arial" panose="020B0604020202020204" pitchFamily="34" charset="0"/>
                  </a:endParaRPr>
                </a:p>
              </p:txBody>
            </p:sp>
            <p:cxnSp>
              <p:nvCxnSpPr>
                <p:cNvPr id="88" name="Straight Connector 87">
                  <a:extLst>
                    <a:ext uri="{FF2B5EF4-FFF2-40B4-BE49-F238E27FC236}">
                      <a16:creationId xmlns:a16="http://schemas.microsoft.com/office/drawing/2014/main" id="{265012BD-8CA5-AA4E-A130-F21219596C6D}"/>
                    </a:ext>
                  </a:extLst>
                </p:cNvPr>
                <p:cNvCxnSpPr/>
                <p:nvPr/>
              </p:nvCxnSpPr>
              <p:spPr>
                <a:xfrm>
                  <a:off x="5721813" y="3296408"/>
                  <a:ext cx="196245" cy="0"/>
                </a:xfrm>
                <a:prstGeom prst="line">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cxnSp>
          </p:grpSp>
        </p:grpSp>
        <p:sp>
          <p:nvSpPr>
            <p:cNvPr id="25" name="Up-Down Arrow 346">
              <a:extLst>
                <a:ext uri="{FF2B5EF4-FFF2-40B4-BE49-F238E27FC236}">
                  <a16:creationId xmlns:a16="http://schemas.microsoft.com/office/drawing/2014/main" id="{BAA8D24F-BD25-A447-AC43-908763E92E5F}"/>
                </a:ext>
              </a:extLst>
            </p:cNvPr>
            <p:cNvSpPr>
              <a:spLocks noChangeArrowheads="1"/>
            </p:cNvSpPr>
            <p:nvPr/>
          </p:nvSpPr>
          <p:spPr bwMode="auto">
            <a:xfrm rot="5400000">
              <a:off x="7901556" y="5518834"/>
              <a:ext cx="214740" cy="378026"/>
            </a:xfrm>
            <a:prstGeom prst="upDownArrow">
              <a:avLst>
                <a:gd name="adj1" fmla="val 50000"/>
                <a:gd name="adj2" fmla="val 49999"/>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600">
                <a:solidFill>
                  <a:srgbClr val="FFFFFF"/>
                </a:solidFill>
                <a:latin typeface="Arial" panose="020B0604020202020204" pitchFamily="34" charset="0"/>
                <a:ea typeface="微软雅黑" charset="0"/>
                <a:cs typeface="Arial" panose="020B0604020202020204" pitchFamily="34" charset="0"/>
              </a:endParaRPr>
            </a:p>
          </p:txBody>
        </p:sp>
        <p:sp>
          <p:nvSpPr>
            <p:cNvPr id="26" name="TextBox 175">
              <a:extLst>
                <a:ext uri="{FF2B5EF4-FFF2-40B4-BE49-F238E27FC236}">
                  <a16:creationId xmlns:a16="http://schemas.microsoft.com/office/drawing/2014/main" id="{907551E7-97BE-894C-91F7-0551CD1781FE}"/>
                </a:ext>
              </a:extLst>
            </p:cNvPr>
            <p:cNvSpPr txBox="1">
              <a:spLocks noChangeArrowheads="1"/>
            </p:cNvSpPr>
            <p:nvPr/>
          </p:nvSpPr>
          <p:spPr bwMode="auto">
            <a:xfrm>
              <a:off x="7774717" y="5608175"/>
              <a:ext cx="21568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27" name="TextBox 176">
              <a:extLst>
                <a:ext uri="{FF2B5EF4-FFF2-40B4-BE49-F238E27FC236}">
                  <a16:creationId xmlns:a16="http://schemas.microsoft.com/office/drawing/2014/main" id="{6C0A59D4-5C23-7640-ADA5-63713305F166}"/>
                </a:ext>
              </a:extLst>
            </p:cNvPr>
            <p:cNvSpPr txBox="1">
              <a:spLocks noChangeArrowheads="1"/>
            </p:cNvSpPr>
            <p:nvPr/>
          </p:nvSpPr>
          <p:spPr bwMode="auto">
            <a:xfrm>
              <a:off x="7995628" y="5608175"/>
              <a:ext cx="21568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E</a:t>
              </a:r>
            </a:p>
          </p:txBody>
        </p:sp>
        <p:sp>
          <p:nvSpPr>
            <p:cNvPr id="28" name="Up-Down Arrow 350">
              <a:extLst>
                <a:ext uri="{FF2B5EF4-FFF2-40B4-BE49-F238E27FC236}">
                  <a16:creationId xmlns:a16="http://schemas.microsoft.com/office/drawing/2014/main" id="{93F08999-FA28-C24C-820C-5B2484FDE60B}"/>
                </a:ext>
              </a:extLst>
            </p:cNvPr>
            <p:cNvSpPr>
              <a:spLocks noChangeArrowheads="1"/>
            </p:cNvSpPr>
            <p:nvPr/>
          </p:nvSpPr>
          <p:spPr bwMode="auto">
            <a:xfrm rot="5400000">
              <a:off x="8750464" y="5530021"/>
              <a:ext cx="214739" cy="376998"/>
            </a:xfrm>
            <a:prstGeom prst="upDownArrow">
              <a:avLst>
                <a:gd name="adj1" fmla="val 50000"/>
                <a:gd name="adj2" fmla="val 49999"/>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600">
                <a:solidFill>
                  <a:srgbClr val="FFFFFF"/>
                </a:solidFill>
                <a:latin typeface="Arial" panose="020B0604020202020204" pitchFamily="34" charset="0"/>
                <a:ea typeface="微软雅黑" charset="0"/>
                <a:cs typeface="Arial" panose="020B0604020202020204" pitchFamily="34" charset="0"/>
              </a:endParaRPr>
            </a:p>
          </p:txBody>
        </p:sp>
        <p:sp>
          <p:nvSpPr>
            <p:cNvPr id="29" name="TextBox 179">
              <a:extLst>
                <a:ext uri="{FF2B5EF4-FFF2-40B4-BE49-F238E27FC236}">
                  <a16:creationId xmlns:a16="http://schemas.microsoft.com/office/drawing/2014/main" id="{1A228092-ABBD-CB4D-8D03-F055214F0028}"/>
                </a:ext>
              </a:extLst>
            </p:cNvPr>
            <p:cNvSpPr txBox="1">
              <a:spLocks noChangeArrowheads="1"/>
            </p:cNvSpPr>
            <p:nvPr/>
          </p:nvSpPr>
          <p:spPr bwMode="auto">
            <a:xfrm>
              <a:off x="8624183" y="5618848"/>
              <a:ext cx="21509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a:solidFill>
                    <a:schemeClr val="bg1"/>
                  </a:solidFill>
                  <a:latin typeface="Arial" panose="020B0604020202020204" pitchFamily="34" charset="0"/>
                  <a:ea typeface="Microsoft YaHei" pitchFamily="34" charset="-122"/>
                  <a:cs typeface="Arial" panose="020B0604020202020204" pitchFamily="34" charset="0"/>
                </a:rPr>
                <a:t>W</a:t>
              </a:r>
            </a:p>
          </p:txBody>
        </p:sp>
        <p:sp>
          <p:nvSpPr>
            <p:cNvPr id="30" name="TextBox 180">
              <a:extLst>
                <a:ext uri="{FF2B5EF4-FFF2-40B4-BE49-F238E27FC236}">
                  <a16:creationId xmlns:a16="http://schemas.microsoft.com/office/drawing/2014/main" id="{B1988C71-C789-C04A-8973-9C71A7DE6F7F}"/>
                </a:ext>
              </a:extLst>
            </p:cNvPr>
            <p:cNvSpPr txBox="1">
              <a:spLocks noChangeArrowheads="1"/>
            </p:cNvSpPr>
            <p:nvPr/>
          </p:nvSpPr>
          <p:spPr bwMode="auto">
            <a:xfrm>
              <a:off x="8844494" y="5618848"/>
              <a:ext cx="21509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zh-CN" sz="600" b="1" dirty="0">
                  <a:solidFill>
                    <a:schemeClr val="bg1"/>
                  </a:solidFill>
                  <a:latin typeface="Arial" panose="020B0604020202020204" pitchFamily="34" charset="0"/>
                  <a:ea typeface="Microsoft YaHei" pitchFamily="34" charset="-122"/>
                  <a:cs typeface="Arial" panose="020B0604020202020204" pitchFamily="34" charset="0"/>
                </a:rPr>
                <a:t>E</a:t>
              </a:r>
            </a:p>
          </p:txBody>
        </p:sp>
        <p:pic>
          <p:nvPicPr>
            <p:cNvPr id="31" name="Picture 30">
              <a:extLst>
                <a:ext uri="{FF2B5EF4-FFF2-40B4-BE49-F238E27FC236}">
                  <a16:creationId xmlns:a16="http://schemas.microsoft.com/office/drawing/2014/main" id="{4CF4207F-7C35-024E-8C02-0C4C6BB6754E}"/>
                </a:ext>
              </a:extLst>
            </p:cNvPr>
            <p:cNvPicPr>
              <a:picLocks noChangeAspect="1"/>
            </p:cNvPicPr>
            <p:nvPr/>
          </p:nvPicPr>
          <p:blipFill>
            <a:blip r:embed="rId8"/>
            <a:stretch>
              <a:fillRect/>
            </a:stretch>
          </p:blipFill>
          <p:spPr>
            <a:xfrm>
              <a:off x="10035651" y="5583319"/>
              <a:ext cx="1097280" cy="168810"/>
            </a:xfrm>
            <a:prstGeom prst="rect">
              <a:avLst/>
            </a:prstGeom>
          </p:spPr>
        </p:pic>
        <p:pic>
          <p:nvPicPr>
            <p:cNvPr id="32" name="Picture 31">
              <a:extLst>
                <a:ext uri="{FF2B5EF4-FFF2-40B4-BE49-F238E27FC236}">
                  <a16:creationId xmlns:a16="http://schemas.microsoft.com/office/drawing/2014/main" id="{5A878CD5-9ADC-9C4F-B2C0-E7D96629A638}"/>
                </a:ext>
              </a:extLst>
            </p:cNvPr>
            <p:cNvPicPr>
              <a:picLocks noChangeAspect="1"/>
            </p:cNvPicPr>
            <p:nvPr/>
          </p:nvPicPr>
          <p:blipFill>
            <a:blip r:embed="rId9"/>
            <a:stretch>
              <a:fillRect/>
            </a:stretch>
          </p:blipFill>
          <p:spPr>
            <a:xfrm>
              <a:off x="10035651" y="5141298"/>
              <a:ext cx="1463040" cy="260541"/>
            </a:xfrm>
            <a:prstGeom prst="rect">
              <a:avLst/>
            </a:prstGeom>
          </p:spPr>
        </p:pic>
        <p:pic>
          <p:nvPicPr>
            <p:cNvPr id="33" name="Picture 167">
              <a:extLst>
                <a:ext uri="{FF2B5EF4-FFF2-40B4-BE49-F238E27FC236}">
                  <a16:creationId xmlns:a16="http://schemas.microsoft.com/office/drawing/2014/main" id="{19D14B38-05F2-8845-8ABD-C1BB2DC0486A}"/>
                </a:ext>
              </a:extLst>
            </p:cNvPr>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34362" y="4002547"/>
              <a:ext cx="918608" cy="77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75">
              <a:extLst>
                <a:ext uri="{FF2B5EF4-FFF2-40B4-BE49-F238E27FC236}">
                  <a16:creationId xmlns:a16="http://schemas.microsoft.com/office/drawing/2014/main" id="{25B064A1-4F5C-524F-BFD9-4EB73910D13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15034" b="15034"/>
            <a:stretch/>
          </p:blipFill>
          <p:spPr bwMode="auto">
            <a:xfrm>
              <a:off x="7557959" y="4031998"/>
              <a:ext cx="1007600" cy="742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FFCF5533-09BE-F94D-BB1A-E68A593F4BEF}"/>
                </a:ext>
              </a:extLst>
            </p:cNvPr>
            <p:cNvGrpSpPr>
              <a:grpSpLocks/>
            </p:cNvGrpSpPr>
            <p:nvPr/>
          </p:nvGrpSpPr>
          <p:grpSpPr bwMode="auto">
            <a:xfrm>
              <a:off x="2835777" y="4045436"/>
              <a:ext cx="402633" cy="720129"/>
              <a:chOff x="1296528" y="1491630"/>
              <a:chExt cx="934320" cy="2038105"/>
            </a:xfrm>
          </p:grpSpPr>
          <p:sp>
            <p:nvSpPr>
              <p:cNvPr id="75" name="Up-Down Arrow 297">
                <a:extLst>
                  <a:ext uri="{FF2B5EF4-FFF2-40B4-BE49-F238E27FC236}">
                    <a16:creationId xmlns:a16="http://schemas.microsoft.com/office/drawing/2014/main" id="{8223DBA0-DD2A-5149-B356-4F25A50EE9CC}"/>
                  </a:ext>
                </a:extLst>
              </p:cNvPr>
              <p:cNvSpPr>
                <a:spLocks noChangeArrowheads="1"/>
              </p:cNvSpPr>
              <p:nvPr/>
            </p:nvSpPr>
            <p:spPr bwMode="auto">
              <a:xfrm>
                <a:off x="1296528" y="1491630"/>
                <a:ext cx="934320" cy="2038105"/>
              </a:xfrm>
              <a:prstGeom prst="upDownArrow">
                <a:avLst>
                  <a:gd name="adj1" fmla="val 50000"/>
                  <a:gd name="adj2" fmla="val 50000"/>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1333" b="1">
                  <a:solidFill>
                    <a:srgbClr val="FFFFFF"/>
                  </a:solidFill>
                  <a:latin typeface="Arial" panose="020B0604020202020204" pitchFamily="34" charset="0"/>
                  <a:ea typeface="微软雅黑" charset="0"/>
                  <a:cs typeface="Arial" panose="020B0604020202020204" pitchFamily="34" charset="0"/>
                </a:endParaRPr>
              </a:p>
            </p:txBody>
          </p:sp>
          <p:sp>
            <p:nvSpPr>
              <p:cNvPr id="76" name="TextBox 28">
                <a:extLst>
                  <a:ext uri="{FF2B5EF4-FFF2-40B4-BE49-F238E27FC236}">
                    <a16:creationId xmlns:a16="http://schemas.microsoft.com/office/drawing/2014/main" id="{52876CE8-BE23-D04E-AEF3-11823D49AD1C}"/>
                  </a:ext>
                </a:extLst>
              </p:cNvPr>
              <p:cNvSpPr txBox="1">
                <a:spLocks noChangeArrowheads="1"/>
              </p:cNvSpPr>
              <p:nvPr/>
            </p:nvSpPr>
            <p:spPr bwMode="auto">
              <a:xfrm>
                <a:off x="1464132" y="1635645"/>
                <a:ext cx="599110" cy="70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a:solidFill>
                      <a:srgbClr val="FFFFFF"/>
                    </a:solidFill>
                    <a:latin typeface="Arial" panose="020B0604020202020204" pitchFamily="34" charset="0"/>
                    <a:ea typeface="Microsoft YaHei" pitchFamily="34" charset="-122"/>
                    <a:cs typeface="Arial" panose="020B0604020202020204" pitchFamily="34" charset="0"/>
                  </a:rPr>
                  <a:t>N</a:t>
                </a:r>
              </a:p>
            </p:txBody>
          </p:sp>
          <p:sp>
            <p:nvSpPr>
              <p:cNvPr id="77" name="TextBox 29">
                <a:extLst>
                  <a:ext uri="{FF2B5EF4-FFF2-40B4-BE49-F238E27FC236}">
                    <a16:creationId xmlns:a16="http://schemas.microsoft.com/office/drawing/2014/main" id="{339BFCB4-620A-944F-9031-487E8759D8C7}"/>
                  </a:ext>
                </a:extLst>
              </p:cNvPr>
              <p:cNvSpPr txBox="1">
                <a:spLocks noChangeArrowheads="1"/>
              </p:cNvSpPr>
              <p:nvPr/>
            </p:nvSpPr>
            <p:spPr bwMode="auto">
              <a:xfrm>
                <a:off x="1473481" y="2731715"/>
                <a:ext cx="580407" cy="705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a:solidFill>
                      <a:schemeClr val="bg1"/>
                    </a:solidFill>
                    <a:latin typeface="Arial" panose="020B0604020202020204" pitchFamily="34" charset="0"/>
                    <a:ea typeface="Microsoft YaHei" pitchFamily="34" charset="-122"/>
                    <a:cs typeface="Arial" panose="020B0604020202020204" pitchFamily="34" charset="0"/>
                  </a:rPr>
                  <a:t>S</a:t>
                </a:r>
              </a:p>
            </p:txBody>
          </p:sp>
        </p:grpSp>
        <p:grpSp>
          <p:nvGrpSpPr>
            <p:cNvPr id="36" name="Group 35">
              <a:extLst>
                <a:ext uri="{FF2B5EF4-FFF2-40B4-BE49-F238E27FC236}">
                  <a16:creationId xmlns:a16="http://schemas.microsoft.com/office/drawing/2014/main" id="{604E5465-A458-D243-9966-51413DA7A62F}"/>
                </a:ext>
              </a:extLst>
            </p:cNvPr>
            <p:cNvGrpSpPr/>
            <p:nvPr/>
          </p:nvGrpSpPr>
          <p:grpSpPr>
            <a:xfrm>
              <a:off x="5129643" y="4036277"/>
              <a:ext cx="402633" cy="729288"/>
              <a:chOff x="3990541" y="3822614"/>
              <a:chExt cx="402633" cy="729288"/>
            </a:xfrm>
          </p:grpSpPr>
          <p:sp>
            <p:nvSpPr>
              <p:cNvPr id="72" name="Up-Down Arrow 327">
                <a:extLst>
                  <a:ext uri="{FF2B5EF4-FFF2-40B4-BE49-F238E27FC236}">
                    <a16:creationId xmlns:a16="http://schemas.microsoft.com/office/drawing/2014/main" id="{E41790FC-7AC3-C442-A354-7AEA1E542734}"/>
                  </a:ext>
                </a:extLst>
              </p:cNvPr>
              <p:cNvSpPr>
                <a:spLocks noChangeArrowheads="1"/>
              </p:cNvSpPr>
              <p:nvPr/>
            </p:nvSpPr>
            <p:spPr bwMode="auto">
              <a:xfrm>
                <a:off x="3990541" y="3822614"/>
                <a:ext cx="402633" cy="729288"/>
              </a:xfrm>
              <a:prstGeom prst="upDownArrow">
                <a:avLst>
                  <a:gd name="adj1" fmla="val 50000"/>
                  <a:gd name="adj2" fmla="val 50003"/>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1333" b="1">
                  <a:solidFill>
                    <a:srgbClr val="FFFFFF"/>
                  </a:solidFill>
                  <a:latin typeface="Arial" panose="020B0604020202020204" pitchFamily="34" charset="0"/>
                  <a:ea typeface="微软雅黑" charset="0"/>
                  <a:cs typeface="Arial" panose="020B0604020202020204" pitchFamily="34" charset="0"/>
                </a:endParaRPr>
              </a:p>
            </p:txBody>
          </p:sp>
          <p:sp>
            <p:nvSpPr>
              <p:cNvPr id="73" name="TextBox 28">
                <a:extLst>
                  <a:ext uri="{FF2B5EF4-FFF2-40B4-BE49-F238E27FC236}">
                    <a16:creationId xmlns:a16="http://schemas.microsoft.com/office/drawing/2014/main" id="{AB65D18D-A3E4-C749-B306-D493D14BD868}"/>
                  </a:ext>
                </a:extLst>
              </p:cNvPr>
              <p:cNvSpPr txBox="1">
                <a:spLocks noChangeArrowheads="1"/>
              </p:cNvSpPr>
              <p:nvPr/>
            </p:nvSpPr>
            <p:spPr bwMode="auto">
              <a:xfrm>
                <a:off x="4062768" y="3874217"/>
                <a:ext cx="258179" cy="249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a:solidFill>
                      <a:srgbClr val="FFFFFF"/>
                    </a:solidFill>
                    <a:latin typeface="Arial" panose="020B0604020202020204" pitchFamily="34" charset="0"/>
                    <a:ea typeface="Microsoft YaHei" pitchFamily="34" charset="-122"/>
                    <a:cs typeface="Arial" panose="020B0604020202020204" pitchFamily="34" charset="0"/>
                  </a:rPr>
                  <a:t>N</a:t>
                </a:r>
              </a:p>
            </p:txBody>
          </p:sp>
          <p:sp>
            <p:nvSpPr>
              <p:cNvPr id="74" name="TextBox 29">
                <a:extLst>
                  <a:ext uri="{FF2B5EF4-FFF2-40B4-BE49-F238E27FC236}">
                    <a16:creationId xmlns:a16="http://schemas.microsoft.com/office/drawing/2014/main" id="{7E412AC0-CD02-E345-ADA4-ED9C9764A07B}"/>
                  </a:ext>
                </a:extLst>
              </p:cNvPr>
              <p:cNvSpPr txBox="1">
                <a:spLocks noChangeArrowheads="1"/>
              </p:cNvSpPr>
              <p:nvPr/>
            </p:nvSpPr>
            <p:spPr bwMode="auto">
              <a:xfrm>
                <a:off x="4066798" y="4240757"/>
                <a:ext cx="250119" cy="249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en-US" altLang="zh-CN" sz="1333" b="1" dirty="0">
                    <a:solidFill>
                      <a:schemeClr val="bg1"/>
                    </a:solidFill>
                    <a:latin typeface="Arial" panose="020B0604020202020204" pitchFamily="34" charset="0"/>
                    <a:ea typeface="Microsoft YaHei" pitchFamily="34" charset="-122"/>
                    <a:cs typeface="Arial" panose="020B0604020202020204" pitchFamily="34" charset="0"/>
                  </a:rPr>
                  <a:t>S</a:t>
                </a:r>
              </a:p>
            </p:txBody>
          </p:sp>
        </p:grpSp>
        <p:grpSp>
          <p:nvGrpSpPr>
            <p:cNvPr id="37" name="Group 36">
              <a:extLst>
                <a:ext uri="{FF2B5EF4-FFF2-40B4-BE49-F238E27FC236}">
                  <a16:creationId xmlns:a16="http://schemas.microsoft.com/office/drawing/2014/main" id="{641ACB6E-796A-5142-95EC-4BEA0708C75B}"/>
                </a:ext>
              </a:extLst>
            </p:cNvPr>
            <p:cNvGrpSpPr/>
            <p:nvPr/>
          </p:nvGrpSpPr>
          <p:grpSpPr>
            <a:xfrm>
              <a:off x="5516467" y="1932946"/>
              <a:ext cx="2919376" cy="2371446"/>
              <a:chOff x="8600322" y="1932946"/>
              <a:chExt cx="2919376" cy="2371446"/>
            </a:xfrm>
          </p:grpSpPr>
          <p:sp>
            <p:nvSpPr>
              <p:cNvPr id="66" name="Teardrop 21">
                <a:extLst>
                  <a:ext uri="{FF2B5EF4-FFF2-40B4-BE49-F238E27FC236}">
                    <a16:creationId xmlns:a16="http://schemas.microsoft.com/office/drawing/2014/main" id="{537EF2C9-1947-3B42-81B3-FD0D127CA640}"/>
                  </a:ext>
                </a:extLst>
              </p:cNvPr>
              <p:cNvSpPr>
                <a:spLocks/>
              </p:cNvSpPr>
              <p:nvPr/>
            </p:nvSpPr>
            <p:spPr bwMode="auto">
              <a:xfrm>
                <a:off x="8600322" y="1932946"/>
                <a:ext cx="2919376" cy="1840029"/>
              </a:xfrm>
              <a:custGeom>
                <a:avLst/>
                <a:gdLst>
                  <a:gd name="T0" fmla="*/ 863562 w 1741008"/>
                  <a:gd name="T1" fmla="*/ 532 h 1091056"/>
                  <a:gd name="T2" fmla="*/ 1149321 w 1741008"/>
                  <a:gd name="T3" fmla="*/ 192626 h 1091056"/>
                  <a:gd name="T4" fmla="*/ 1164192 w 1741008"/>
                  <a:gd name="T5" fmla="*/ 229213 h 1091056"/>
                  <a:gd name="T6" fmla="*/ 1219916 w 1741008"/>
                  <a:gd name="T7" fmla="*/ 225090 h 1091056"/>
                  <a:gd name="T8" fmla="*/ 1582717 w 1741008"/>
                  <a:gd name="T9" fmla="*/ 529231 h 1091056"/>
                  <a:gd name="T10" fmla="*/ 1267289 w 1741008"/>
                  <a:gd name="T11" fmla="*/ 957778 h 1091056"/>
                  <a:gd name="T12" fmla="*/ 997044 w 1741008"/>
                  <a:gd name="T13" fmla="*/ 907101 h 1091056"/>
                  <a:gd name="T14" fmla="*/ 979311 w 1741008"/>
                  <a:gd name="T15" fmla="*/ 894453 h 1091056"/>
                  <a:gd name="T16" fmla="*/ 934973 w 1741008"/>
                  <a:gd name="T17" fmla="*/ 933743 h 1091056"/>
                  <a:gd name="T18" fmla="*/ 742984 w 1741008"/>
                  <a:gd name="T19" fmla="*/ 996731 h 1091056"/>
                  <a:gd name="T20" fmla="*/ 550991 w 1741008"/>
                  <a:gd name="T21" fmla="*/ 933743 h 1091056"/>
                  <a:gd name="T22" fmla="*/ 524137 w 1741008"/>
                  <a:gd name="T23" fmla="*/ 909945 h 1091056"/>
                  <a:gd name="T24" fmla="*/ 516399 w 1741008"/>
                  <a:gd name="T25" fmla="*/ 914754 h 1091056"/>
                  <a:gd name="T26" fmla="*/ 344781 w 1741008"/>
                  <a:gd name="T27" fmla="*/ 955716 h 1091056"/>
                  <a:gd name="T28" fmla="*/ 0 w 1741008"/>
                  <a:gd name="T29" fmla="*/ 646549 h 1091056"/>
                  <a:gd name="T30" fmla="*/ 1 w 1741008"/>
                  <a:gd name="T31" fmla="*/ 646549 h 1091056"/>
                  <a:gd name="T32" fmla="*/ 210579 w 1741008"/>
                  <a:gd name="T33" fmla="*/ 361676 h 1091056"/>
                  <a:gd name="T34" fmla="*/ 250339 w 1741008"/>
                  <a:gd name="T35" fmla="*/ 350608 h 1091056"/>
                  <a:gd name="T36" fmla="*/ 254238 w 1741008"/>
                  <a:gd name="T37" fmla="*/ 328755 h 1091056"/>
                  <a:gd name="T38" fmla="*/ 445353 w 1741008"/>
                  <a:gd name="T39" fmla="*/ 159912 h 1091056"/>
                  <a:gd name="T40" fmla="*/ 523972 w 1741008"/>
                  <a:gd name="T41" fmla="*/ 166394 h 1091056"/>
                  <a:gd name="T42" fmla="*/ 552948 w 1741008"/>
                  <a:gd name="T43" fmla="*/ 180293 h 1091056"/>
                  <a:gd name="T44" fmla="*/ 580925 w 1741008"/>
                  <a:gd name="T45" fmla="*/ 134682 h 1091056"/>
                  <a:gd name="T46" fmla="*/ 811112 w 1741008"/>
                  <a:gd name="T47" fmla="*/ 1790 h 1091056"/>
                  <a:gd name="T48" fmla="*/ 863562 w 1741008"/>
                  <a:gd name="T49" fmla="*/ 532 h 10910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41008" h="1091056">
                    <a:moveTo>
                      <a:pt x="946834" y="582"/>
                    </a:moveTo>
                    <a:cubicBezTo>
                      <a:pt x="1079228" y="8205"/>
                      <a:pt x="1197135" y="90001"/>
                      <a:pt x="1260146" y="210855"/>
                    </a:cubicBezTo>
                    <a:lnTo>
                      <a:pt x="1276453" y="250904"/>
                    </a:lnTo>
                    <a:lnTo>
                      <a:pt x="1337549" y="246391"/>
                    </a:lnTo>
                    <a:cubicBezTo>
                      <a:pt x="1532695" y="251036"/>
                      <a:pt x="1702275" y="387041"/>
                      <a:pt x="1735333" y="579315"/>
                    </a:cubicBezTo>
                    <a:cubicBezTo>
                      <a:pt x="1773115" y="799057"/>
                      <a:pt x="1618276" y="1009081"/>
                      <a:pt x="1389491" y="1048417"/>
                    </a:cubicBezTo>
                    <a:cubicBezTo>
                      <a:pt x="1282248" y="1066856"/>
                      <a:pt x="1177793" y="1044517"/>
                      <a:pt x="1093186" y="992945"/>
                    </a:cubicBezTo>
                    <a:lnTo>
                      <a:pt x="1073742" y="979099"/>
                    </a:lnTo>
                    <a:lnTo>
                      <a:pt x="1025130" y="1022107"/>
                    </a:lnTo>
                    <a:cubicBezTo>
                      <a:pt x="965040" y="1065638"/>
                      <a:pt x="892601" y="1091056"/>
                      <a:pt x="814626" y="1091056"/>
                    </a:cubicBezTo>
                    <a:cubicBezTo>
                      <a:pt x="736650" y="1091056"/>
                      <a:pt x="664211" y="1065638"/>
                      <a:pt x="604121" y="1022107"/>
                    </a:cubicBezTo>
                    <a:lnTo>
                      <a:pt x="574678" y="996058"/>
                    </a:lnTo>
                    <a:lnTo>
                      <a:pt x="566194" y="1001322"/>
                    </a:lnTo>
                    <a:cubicBezTo>
                      <a:pt x="510783" y="1029846"/>
                      <a:pt x="446534" y="1046159"/>
                      <a:pt x="378028" y="1046159"/>
                    </a:cubicBezTo>
                    <a:cubicBezTo>
                      <a:pt x="169249" y="1046159"/>
                      <a:pt x="0" y="894641"/>
                      <a:pt x="0" y="707734"/>
                    </a:cubicBezTo>
                    <a:lnTo>
                      <a:pt x="1" y="707734"/>
                    </a:lnTo>
                    <a:cubicBezTo>
                      <a:pt x="1" y="567554"/>
                      <a:pt x="95204" y="447280"/>
                      <a:pt x="230884" y="395904"/>
                    </a:cubicBezTo>
                    <a:lnTo>
                      <a:pt x="274478" y="383789"/>
                    </a:lnTo>
                    <a:lnTo>
                      <a:pt x="278754" y="359868"/>
                    </a:lnTo>
                    <a:cubicBezTo>
                      <a:pt x="306111" y="261338"/>
                      <a:pt x="386481" y="185763"/>
                      <a:pt x="488297" y="175044"/>
                    </a:cubicBezTo>
                    <a:cubicBezTo>
                      <a:pt x="517994" y="171918"/>
                      <a:pt x="547054" y="174568"/>
                      <a:pt x="574497" y="182141"/>
                    </a:cubicBezTo>
                    <a:lnTo>
                      <a:pt x="606267" y="197355"/>
                    </a:lnTo>
                    <a:lnTo>
                      <a:pt x="636943" y="147428"/>
                    </a:lnTo>
                    <a:cubicBezTo>
                      <a:pt x="697053" y="67638"/>
                      <a:pt x="785929" y="12844"/>
                      <a:pt x="889325" y="1959"/>
                    </a:cubicBezTo>
                    <a:cubicBezTo>
                      <a:pt x="908712" y="-82"/>
                      <a:pt x="927921" y="-507"/>
                      <a:pt x="946834" y="582"/>
                    </a:cubicBezTo>
                    <a:close/>
                  </a:path>
                </a:pathLst>
              </a:custGeom>
              <a:solidFill>
                <a:srgbClr val="218ED8"/>
              </a:solidFill>
              <a:ln>
                <a:noFill/>
              </a:ln>
              <a:effectLst>
                <a:outerShdw blurRad="76200" sy="23000" kx="1199993" algn="br" rotWithShape="0">
                  <a:srgbClr val="000000">
                    <a:alpha val="20000"/>
                  </a:srgbClr>
                </a:outerShdw>
              </a:effectLst>
              <a:extLst>
                <a:ext uri="{91240B29-F687-4f45-9708-019B960494DF}">
                  <a14:hiddenLine xmlns:a14="http://schemas.microsoft.com/office/drawing/2010/main" xmlns="" w="9525" cap="flat" cmpd="sng">
                    <a:solidFill>
                      <a:srgbClr val="000000"/>
                    </a:solidFill>
                    <a:prstDash val="solid"/>
                    <a:round/>
                    <a:headEnd/>
                    <a:tailEnd/>
                  </a14:hiddenLine>
                </a:ext>
              </a:extLst>
            </p:spPr>
            <p:txBody>
              <a:bodyPr anchor="ctr"/>
              <a:lstStyle/>
              <a:p>
                <a:endParaRPr lang="en-US" sz="2400" dirty="0">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AB4A3098-CB5E-E24F-8EB7-AA92238CC813}"/>
                  </a:ext>
                </a:extLst>
              </p:cNvPr>
              <p:cNvGrpSpPr/>
              <p:nvPr/>
            </p:nvGrpSpPr>
            <p:grpSpPr>
              <a:xfrm>
                <a:off x="9738080" y="3185177"/>
                <a:ext cx="643860" cy="1119215"/>
                <a:chOff x="4674309" y="2939934"/>
                <a:chExt cx="643860" cy="1119215"/>
              </a:xfrm>
            </p:grpSpPr>
            <p:sp>
              <p:nvSpPr>
                <p:cNvPr id="69" name="Up-Down Arrow 334">
                  <a:extLst>
                    <a:ext uri="{FF2B5EF4-FFF2-40B4-BE49-F238E27FC236}">
                      <a16:creationId xmlns:a16="http://schemas.microsoft.com/office/drawing/2014/main" id="{28BAB46A-80EB-A243-A19C-4BBD8DAB0055}"/>
                    </a:ext>
                  </a:extLst>
                </p:cNvPr>
                <p:cNvSpPr>
                  <a:spLocks noChangeArrowheads="1"/>
                </p:cNvSpPr>
                <p:nvPr/>
              </p:nvSpPr>
              <p:spPr bwMode="auto">
                <a:xfrm>
                  <a:off x="4674309" y="2939934"/>
                  <a:ext cx="643860" cy="1119215"/>
                </a:xfrm>
                <a:prstGeom prst="upDownArrow">
                  <a:avLst>
                    <a:gd name="adj1" fmla="val 50000"/>
                    <a:gd name="adj2" fmla="val 50003"/>
                  </a:avLst>
                </a:prstGeom>
                <a:solidFill>
                  <a:srgbClr val="EB8E1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endParaRPr lang="en-US" altLang="zh-CN" sz="1467" b="1">
                    <a:solidFill>
                      <a:srgbClr val="FFFFFF"/>
                    </a:solidFill>
                    <a:latin typeface="Arial" panose="020B0604020202020204" pitchFamily="34" charset="0"/>
                    <a:ea typeface="微软雅黑" charset="0"/>
                    <a:cs typeface="Arial" panose="020B0604020202020204" pitchFamily="34" charset="0"/>
                  </a:endParaRPr>
                </a:p>
              </p:txBody>
            </p:sp>
            <p:sp>
              <p:nvSpPr>
                <p:cNvPr id="70" name="TextBox 28">
                  <a:extLst>
                    <a:ext uri="{FF2B5EF4-FFF2-40B4-BE49-F238E27FC236}">
                      <a16:creationId xmlns:a16="http://schemas.microsoft.com/office/drawing/2014/main" id="{566841FF-71E9-7549-8060-89DDCB532E47}"/>
                    </a:ext>
                  </a:extLst>
                </p:cNvPr>
                <p:cNvSpPr txBox="1">
                  <a:spLocks noChangeArrowheads="1"/>
                </p:cNvSpPr>
                <p:nvPr/>
              </p:nvSpPr>
              <p:spPr bwMode="auto">
                <a:xfrm>
                  <a:off x="4838985" y="3029277"/>
                  <a:ext cx="314510" cy="307777"/>
                </a:xfrm>
                <a:prstGeom prst="rect">
                  <a:avLst/>
                </a:prstGeom>
                <a:noFill/>
                <a:ln>
                  <a:noFill/>
                </a:ln>
              </p:spPr>
              <p:txBody>
                <a:bodyPr wrap="non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r>
                    <a:rPr lang="en-US" altLang="zh-CN" sz="1400" b="1" dirty="0">
                      <a:solidFill>
                        <a:srgbClr val="FFFFFF"/>
                      </a:solidFill>
                      <a:latin typeface="Arial" panose="020B0604020202020204" pitchFamily="34" charset="0"/>
                      <a:ea typeface="微软雅黑" charset="0"/>
                      <a:cs typeface="Arial" panose="020B0604020202020204" pitchFamily="34" charset="0"/>
                    </a:rPr>
                    <a:t>N</a:t>
                  </a:r>
                </a:p>
              </p:txBody>
            </p:sp>
            <p:sp>
              <p:nvSpPr>
                <p:cNvPr id="71" name="TextBox 29">
                  <a:extLst>
                    <a:ext uri="{FF2B5EF4-FFF2-40B4-BE49-F238E27FC236}">
                      <a16:creationId xmlns:a16="http://schemas.microsoft.com/office/drawing/2014/main" id="{FC495540-5557-FB4A-9385-13A49E765778}"/>
                    </a:ext>
                  </a:extLst>
                </p:cNvPr>
                <p:cNvSpPr txBox="1">
                  <a:spLocks noChangeArrowheads="1"/>
                </p:cNvSpPr>
                <p:nvPr/>
              </p:nvSpPr>
              <p:spPr bwMode="auto">
                <a:xfrm>
                  <a:off x="4843793" y="3674976"/>
                  <a:ext cx="304892" cy="307777"/>
                </a:xfrm>
                <a:prstGeom prst="rect">
                  <a:avLst/>
                </a:prstGeom>
                <a:noFill/>
                <a:ln>
                  <a:noFill/>
                </a:ln>
              </p:spPr>
              <p:txBody>
                <a:bodyPr wrap="none">
                  <a:spAutoFit/>
                </a:bodyPr>
                <a:lstStyle>
                  <a:lvl1pPr>
                    <a:defRPr>
                      <a:solidFill>
                        <a:schemeClr val="tx1"/>
                      </a:solidFill>
                      <a:latin typeface="Calibri" charset="0"/>
                      <a:ea typeface="MS PGothic" charset="0"/>
                      <a:cs typeface="MS PGothic" charset="0"/>
                    </a:defRPr>
                  </a:lvl1pPr>
                  <a:lvl2pPr marL="742950" indent="-285750">
                    <a:defRPr>
                      <a:solidFill>
                        <a:schemeClr val="tx1"/>
                      </a:solidFill>
                      <a:latin typeface="Calibri" charset="0"/>
                      <a:ea typeface="MS PGothic" charset="0"/>
                      <a:cs typeface="MS PGothic" charset="0"/>
                    </a:defRPr>
                  </a:lvl2pPr>
                  <a:lvl3pPr marL="1143000" indent="-228600">
                    <a:defRPr>
                      <a:solidFill>
                        <a:schemeClr val="tx1"/>
                      </a:solidFill>
                      <a:latin typeface="Calibri" charset="0"/>
                      <a:ea typeface="MS PGothic" charset="0"/>
                      <a:cs typeface="MS PGothic" charset="0"/>
                    </a:defRPr>
                  </a:lvl3pPr>
                  <a:lvl4pPr marL="1600200" indent="-228600">
                    <a:defRPr>
                      <a:solidFill>
                        <a:schemeClr val="tx1"/>
                      </a:solidFill>
                      <a:latin typeface="Calibri" charset="0"/>
                      <a:ea typeface="MS PGothic" charset="0"/>
                      <a:cs typeface="MS PGothic" charset="0"/>
                    </a:defRPr>
                  </a:lvl4pPr>
                  <a:lvl5pPr marL="2057400" indent="-228600">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Calibri" charset="0"/>
                      <a:ea typeface="MS PGothic" charset="0"/>
                      <a:cs typeface="MS PGothic" charset="0"/>
                    </a:defRPr>
                  </a:lvl9pPr>
                </a:lstStyle>
                <a:p>
                  <a:pPr algn="ctr" eaLnBrk="1" hangingPunct="1">
                    <a:defRPr/>
                  </a:pPr>
                  <a:r>
                    <a:rPr lang="en-US" altLang="zh-CN" sz="1400" b="1" dirty="0">
                      <a:solidFill>
                        <a:schemeClr val="bg1"/>
                      </a:solidFill>
                      <a:latin typeface="Arial" panose="020B0604020202020204" pitchFamily="34" charset="0"/>
                      <a:ea typeface="微软雅黑" charset="0"/>
                      <a:cs typeface="Arial" panose="020B0604020202020204" pitchFamily="34" charset="0"/>
                    </a:rPr>
                    <a:t>S</a:t>
                  </a:r>
                </a:p>
              </p:txBody>
            </p:sp>
          </p:grpSp>
          <p:pic>
            <p:nvPicPr>
              <p:cNvPr id="68" name="Picture 67">
                <a:extLst>
                  <a:ext uri="{FF2B5EF4-FFF2-40B4-BE49-F238E27FC236}">
                    <a16:creationId xmlns:a16="http://schemas.microsoft.com/office/drawing/2014/main" id="{8FEE2A90-603B-9647-B737-8AED3F3FBAEA}"/>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0" b="100000" l="0" r="99699">
                            <a14:foregroundMark x1="94880" y1="24066" x2="94880" y2="59959"/>
                          </a14:backgroundRemoval>
                        </a14:imgEffect>
                      </a14:imgLayer>
                    </a14:imgProps>
                  </a:ext>
                  <a:ext uri="{28A0092B-C50C-407E-A947-70E740481C1C}">
                    <a14:useLocalDpi xmlns:a14="http://schemas.microsoft.com/office/drawing/2010/main"/>
                  </a:ext>
                </a:extLst>
              </a:blip>
              <a:stretch>
                <a:fillRect/>
              </a:stretch>
            </p:blipFill>
            <p:spPr>
              <a:xfrm>
                <a:off x="9044530" y="2762250"/>
                <a:ext cx="498365" cy="723529"/>
              </a:xfrm>
              <a:prstGeom prst="rect">
                <a:avLst/>
              </a:prstGeom>
            </p:spPr>
          </p:pic>
        </p:grpSp>
        <p:grpSp>
          <p:nvGrpSpPr>
            <p:cNvPr id="38" name="Group 37">
              <a:extLst>
                <a:ext uri="{FF2B5EF4-FFF2-40B4-BE49-F238E27FC236}">
                  <a16:creationId xmlns:a16="http://schemas.microsoft.com/office/drawing/2014/main" id="{D9FFC280-2251-BB4E-8FCC-5183D4ECA78E}"/>
                </a:ext>
              </a:extLst>
            </p:cNvPr>
            <p:cNvGrpSpPr/>
            <p:nvPr/>
          </p:nvGrpSpPr>
          <p:grpSpPr>
            <a:xfrm>
              <a:off x="2048432" y="2366413"/>
              <a:ext cx="3554660" cy="1114355"/>
              <a:chOff x="2871618" y="2366413"/>
              <a:chExt cx="3554660" cy="1114355"/>
            </a:xfrm>
          </p:grpSpPr>
          <p:sp>
            <p:nvSpPr>
              <p:cNvPr id="57" name="TextBox 56">
                <a:extLst>
                  <a:ext uri="{FF2B5EF4-FFF2-40B4-BE49-F238E27FC236}">
                    <a16:creationId xmlns:a16="http://schemas.microsoft.com/office/drawing/2014/main" id="{2AFD21D4-D933-CD41-B757-0A1EED8636CB}"/>
                  </a:ext>
                </a:extLst>
              </p:cNvPr>
              <p:cNvSpPr txBox="1"/>
              <p:nvPr/>
            </p:nvSpPr>
            <p:spPr>
              <a:xfrm>
                <a:off x="3209973" y="2366413"/>
                <a:ext cx="1441093" cy="332399"/>
              </a:xfrm>
              <a:prstGeom prst="rect">
                <a:avLst/>
              </a:prstGeom>
              <a:noFill/>
            </p:spPr>
            <p:txBody>
              <a:bodyPr wrap="square" lIns="0" tIns="0" rIns="0" bIns="0" rtlCol="0" anchor="ctr" anchorCtr="0">
                <a:spAutoFit/>
              </a:bodyPr>
              <a:lstStyle/>
              <a:p>
                <a:pPr lvl="0">
                  <a:lnSpc>
                    <a:spcPct val="90000"/>
                  </a:lnSpc>
                  <a:defRPr/>
                </a:pPr>
                <a:r>
                  <a:rPr lang="en-US" sz="1200" b="1" dirty="0">
                    <a:latin typeface="Arial" panose="020B0604020202020204" pitchFamily="34" charset="0"/>
                    <a:cs typeface="Arial" panose="020B0604020202020204" pitchFamily="34" charset="0"/>
                  </a:rPr>
                  <a:t>Full</a:t>
                </a:r>
                <a:r>
                  <a:rPr lang="en-US" altLang="zh-CN" sz="1200" b="1" dirty="0">
                    <a:latin typeface="Arial" panose="020B0604020202020204" pitchFamily="34" charset="0"/>
                    <a:cs typeface="Arial" panose="020B0604020202020204" pitchFamily="34" charset="0"/>
                  </a:rPr>
                  <a:t>y</a:t>
                </a:r>
                <a:r>
                  <a:rPr lang="zh-CN" altLang="en-US" sz="1200"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Distributed</a:t>
                </a:r>
                <a:r>
                  <a:rPr lang="zh-CN" altLang="en-US" sz="1200" b="1" dirty="0">
                    <a:latin typeface="Arial" panose="020B0604020202020204" pitchFamily="34" charset="0"/>
                    <a:cs typeface="Arial" panose="020B0604020202020204" pitchFamily="34" charset="0"/>
                  </a:rPr>
                  <a:t> </a:t>
                </a:r>
                <a:r>
                  <a:rPr lang="en-US" altLang="zh-CN" sz="1200" b="1" dirty="0">
                    <a:latin typeface="Arial" panose="020B0604020202020204" pitchFamily="34" charset="0"/>
                    <a:cs typeface="Arial" panose="020B0604020202020204" pitchFamily="34" charset="0"/>
                  </a:rPr>
                  <a:t>SW</a:t>
                </a:r>
                <a:r>
                  <a:rPr lang="zh-CN" altLang="en-US"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Architecture </a:t>
                </a:r>
                <a:endParaRPr lang="en-US" sz="1100" b="1"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0A44AE15-4448-7141-BA9C-05C2355AF3A1}"/>
                  </a:ext>
                </a:extLst>
              </p:cNvPr>
              <p:cNvSpPr txBox="1"/>
              <p:nvPr/>
            </p:nvSpPr>
            <p:spPr>
              <a:xfrm>
                <a:off x="3209973" y="2982170"/>
                <a:ext cx="1596345" cy="498598"/>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Innovative</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Twin-mode</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HA</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for</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Modern</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Data</a:t>
                </a:r>
                <a:r>
                  <a:rPr kumimoji="0" lang="zh-CN" alt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Centers</a:t>
                </a:r>
                <a:endParaRPr kumimoji="0" lang="en-US" sz="11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9" name="Freeform 55">
                <a:extLst>
                  <a:ext uri="{FF2B5EF4-FFF2-40B4-BE49-F238E27FC236}">
                    <a16:creationId xmlns:a16="http://schemas.microsoft.com/office/drawing/2014/main" id="{BC2417E5-77B2-8244-BE7A-3E63E5001294}"/>
                  </a:ext>
                </a:extLst>
              </p:cNvPr>
              <p:cNvSpPr>
                <a:spLocks noEditPoints="1"/>
              </p:cNvSpPr>
              <p:nvPr/>
            </p:nvSpPr>
            <p:spPr bwMode="auto">
              <a:xfrm>
                <a:off x="2871618" y="2423484"/>
                <a:ext cx="217301" cy="21825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rgbClr val="218ED8"/>
              </a:solidFill>
              <a:ln>
                <a:noFill/>
              </a:ln>
            </p:spPr>
            <p:txBody>
              <a:bodyPr vert="horz" wrap="square" lIns="91440" tIns="45720" rIns="91440" bIns="45720" numCol="1" anchor="t" anchorCtr="0" compatLnSpc="1">
                <a:prstTxWarp prst="textNoShape">
                  <a:avLst/>
                </a:prstTxWarp>
              </a:bodyPr>
              <a:lstStyle/>
              <a:p>
                <a:endParaRPr lang="id-ID"/>
              </a:p>
            </p:txBody>
          </p:sp>
          <p:sp>
            <p:nvSpPr>
              <p:cNvPr id="60" name="Freeform 55">
                <a:extLst>
                  <a:ext uri="{FF2B5EF4-FFF2-40B4-BE49-F238E27FC236}">
                    <a16:creationId xmlns:a16="http://schemas.microsoft.com/office/drawing/2014/main" id="{C21BF4D5-484C-3648-8017-74C8E0CA80A1}"/>
                  </a:ext>
                </a:extLst>
              </p:cNvPr>
              <p:cNvSpPr>
                <a:spLocks noEditPoints="1"/>
              </p:cNvSpPr>
              <p:nvPr/>
            </p:nvSpPr>
            <p:spPr bwMode="auto">
              <a:xfrm>
                <a:off x="2871618" y="3027541"/>
                <a:ext cx="217301" cy="21825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rgbClr val="218ED8"/>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61" name="Group 60">
                <a:extLst>
                  <a:ext uri="{FF2B5EF4-FFF2-40B4-BE49-F238E27FC236}">
                    <a16:creationId xmlns:a16="http://schemas.microsoft.com/office/drawing/2014/main" id="{79C75859-6930-B848-926C-659961E795D1}"/>
                  </a:ext>
                </a:extLst>
              </p:cNvPr>
              <p:cNvGrpSpPr/>
              <p:nvPr/>
            </p:nvGrpSpPr>
            <p:grpSpPr>
              <a:xfrm>
                <a:off x="4813014" y="2366413"/>
                <a:ext cx="1613264" cy="1114355"/>
                <a:chOff x="5285882" y="2366413"/>
                <a:chExt cx="1613264" cy="1114355"/>
              </a:xfrm>
            </p:grpSpPr>
            <p:sp>
              <p:nvSpPr>
                <p:cNvPr id="62" name="TextBox 61">
                  <a:extLst>
                    <a:ext uri="{FF2B5EF4-FFF2-40B4-BE49-F238E27FC236}">
                      <a16:creationId xmlns:a16="http://schemas.microsoft.com/office/drawing/2014/main" id="{9C5D5E1C-4230-4E40-8671-A9A721762833}"/>
                    </a:ext>
                  </a:extLst>
                </p:cNvPr>
                <p:cNvSpPr txBox="1"/>
                <p:nvPr/>
              </p:nvSpPr>
              <p:spPr>
                <a:xfrm>
                  <a:off x="5624237" y="2366413"/>
                  <a:ext cx="1274909" cy="332399"/>
                </a:xfrm>
                <a:prstGeom prst="rect">
                  <a:avLst/>
                </a:prstGeom>
                <a:noFill/>
              </p:spPr>
              <p:txBody>
                <a:bodyPr wrap="square" lIns="0" tIns="0" rIns="0" bIns="0" rtlCol="0" anchor="t" anchorCtr="0">
                  <a:spAutoFit/>
                </a:bodyPr>
                <a:lstStyle/>
                <a:p>
                  <a:pPr lvl="0">
                    <a:lnSpc>
                      <a:spcPct val="90000"/>
                    </a:lnSpc>
                    <a:defRPr/>
                  </a:pPr>
                  <a:r>
                    <a:rPr lang="en-US" sz="1200" b="1" dirty="0">
                      <a:latin typeface="Arial" panose="020B0604020202020204" pitchFamily="34" charset="0"/>
                      <a:cs typeface="Arial" panose="020B0604020202020204" pitchFamily="34" charset="0"/>
                    </a:rPr>
                    <a:t>Fully Redundant HW Architecture</a:t>
                  </a:r>
                </a:p>
              </p:txBody>
            </p:sp>
            <p:sp>
              <p:nvSpPr>
                <p:cNvPr id="63" name="TextBox 62">
                  <a:extLst>
                    <a:ext uri="{FF2B5EF4-FFF2-40B4-BE49-F238E27FC236}">
                      <a16:creationId xmlns:a16="http://schemas.microsoft.com/office/drawing/2014/main" id="{7F198EE7-1362-364F-95C3-58F1AD6211AE}"/>
                    </a:ext>
                  </a:extLst>
                </p:cNvPr>
                <p:cNvSpPr txBox="1"/>
                <p:nvPr/>
              </p:nvSpPr>
              <p:spPr>
                <a:xfrm>
                  <a:off x="5624237" y="2982170"/>
                  <a:ext cx="1274909" cy="498598"/>
                </a:xfrm>
                <a:prstGeom prst="rect">
                  <a:avLst/>
                </a:prstGeom>
                <a:noFill/>
              </p:spPr>
              <p:txBody>
                <a:bodyPr wrap="square" lIns="0" tIns="0" rIns="0" bIns="0" rtlCol="0" anchor="t" anchorCtr="0">
                  <a:spAutoFit/>
                </a:bodyPr>
                <a:lstStyle/>
                <a:p>
                  <a:pPr lvl="0">
                    <a:lnSpc>
                      <a:spcPct val="90000"/>
                    </a:lnSpc>
                    <a:defRPr/>
                  </a:pPr>
                  <a:r>
                    <a:rPr lang="en-US" altLang="zh-CN" sz="1200" b="1" dirty="0">
                      <a:latin typeface="Arial" panose="020B0604020202020204" pitchFamily="34" charset="0"/>
                      <a:cs typeface="Arial" panose="020B0604020202020204" pitchFamily="34" charset="0"/>
                    </a:rPr>
                    <a:t>Complete Security Features</a:t>
                  </a:r>
                </a:p>
              </p:txBody>
            </p:sp>
            <p:sp>
              <p:nvSpPr>
                <p:cNvPr id="64" name="Freeform 55">
                  <a:extLst>
                    <a:ext uri="{FF2B5EF4-FFF2-40B4-BE49-F238E27FC236}">
                      <a16:creationId xmlns:a16="http://schemas.microsoft.com/office/drawing/2014/main" id="{13856059-66D7-4341-85EB-9E84C4D8A318}"/>
                    </a:ext>
                  </a:extLst>
                </p:cNvPr>
                <p:cNvSpPr>
                  <a:spLocks noEditPoints="1"/>
                </p:cNvSpPr>
                <p:nvPr/>
              </p:nvSpPr>
              <p:spPr bwMode="auto">
                <a:xfrm>
                  <a:off x="5285882" y="2423484"/>
                  <a:ext cx="217301" cy="21825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rgbClr val="218ED8"/>
                </a:solidFill>
                <a:ln>
                  <a:noFill/>
                </a:ln>
              </p:spPr>
              <p:txBody>
                <a:bodyPr vert="horz" wrap="square" lIns="91440" tIns="45720" rIns="91440" bIns="45720" numCol="1" anchor="t" anchorCtr="0" compatLnSpc="1">
                  <a:prstTxWarp prst="textNoShape">
                    <a:avLst/>
                  </a:prstTxWarp>
                </a:bodyPr>
                <a:lstStyle/>
                <a:p>
                  <a:endParaRPr lang="id-ID"/>
                </a:p>
              </p:txBody>
            </p:sp>
            <p:sp>
              <p:nvSpPr>
                <p:cNvPr id="65" name="Freeform 55">
                  <a:extLst>
                    <a:ext uri="{FF2B5EF4-FFF2-40B4-BE49-F238E27FC236}">
                      <a16:creationId xmlns:a16="http://schemas.microsoft.com/office/drawing/2014/main" id="{2087820D-F450-F048-B448-481E8C481E56}"/>
                    </a:ext>
                  </a:extLst>
                </p:cNvPr>
                <p:cNvSpPr>
                  <a:spLocks noEditPoints="1"/>
                </p:cNvSpPr>
                <p:nvPr/>
              </p:nvSpPr>
              <p:spPr bwMode="auto">
                <a:xfrm>
                  <a:off x="5285882" y="3027541"/>
                  <a:ext cx="217301" cy="218257"/>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75 w 96"/>
                    <a:gd name="T11" fmla="*/ 50 h 96"/>
                    <a:gd name="T12" fmla="*/ 39 w 96"/>
                    <a:gd name="T13" fmla="*/ 80 h 96"/>
                    <a:gd name="T14" fmla="*/ 38 w 96"/>
                    <a:gd name="T15" fmla="*/ 80 h 96"/>
                    <a:gd name="T16" fmla="*/ 37 w 96"/>
                    <a:gd name="T17" fmla="*/ 80 h 96"/>
                    <a:gd name="T18" fmla="*/ 36 w 96"/>
                    <a:gd name="T19" fmla="*/ 78 h 96"/>
                    <a:gd name="T20" fmla="*/ 36 w 96"/>
                    <a:gd name="T21" fmla="*/ 62 h 96"/>
                    <a:gd name="T22" fmla="*/ 37 w 96"/>
                    <a:gd name="T23" fmla="*/ 60 h 96"/>
                    <a:gd name="T24" fmla="*/ 53 w 96"/>
                    <a:gd name="T25" fmla="*/ 48 h 96"/>
                    <a:gd name="T26" fmla="*/ 37 w 96"/>
                    <a:gd name="T27" fmla="*/ 36 h 96"/>
                    <a:gd name="T28" fmla="*/ 36 w 96"/>
                    <a:gd name="T29" fmla="*/ 34 h 96"/>
                    <a:gd name="T30" fmla="*/ 36 w 96"/>
                    <a:gd name="T31" fmla="*/ 18 h 96"/>
                    <a:gd name="T32" fmla="*/ 37 w 96"/>
                    <a:gd name="T33" fmla="*/ 16 h 96"/>
                    <a:gd name="T34" fmla="*/ 39 w 96"/>
                    <a:gd name="T35" fmla="*/ 16 h 96"/>
                    <a:gd name="T36" fmla="*/ 75 w 96"/>
                    <a:gd name="T37" fmla="*/ 46 h 96"/>
                    <a:gd name="T38" fmla="*/ 76 w 96"/>
                    <a:gd name="T39" fmla="*/ 48 h 96"/>
                    <a:gd name="T40" fmla="*/ 75 w 96"/>
                    <a:gd name="T41" fmla="*/ 5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close/>
                      <a:moveTo>
                        <a:pt x="75" y="50"/>
                      </a:moveTo>
                      <a:cubicBezTo>
                        <a:pt x="39" y="80"/>
                        <a:pt x="39" y="80"/>
                        <a:pt x="39" y="80"/>
                      </a:cubicBezTo>
                      <a:cubicBezTo>
                        <a:pt x="39" y="80"/>
                        <a:pt x="38" y="80"/>
                        <a:pt x="38" y="80"/>
                      </a:cubicBezTo>
                      <a:cubicBezTo>
                        <a:pt x="38" y="80"/>
                        <a:pt x="37" y="80"/>
                        <a:pt x="37" y="80"/>
                      </a:cubicBezTo>
                      <a:cubicBezTo>
                        <a:pt x="36" y="79"/>
                        <a:pt x="36" y="79"/>
                        <a:pt x="36" y="78"/>
                      </a:cubicBezTo>
                      <a:cubicBezTo>
                        <a:pt x="36" y="62"/>
                        <a:pt x="36" y="62"/>
                        <a:pt x="36" y="62"/>
                      </a:cubicBezTo>
                      <a:cubicBezTo>
                        <a:pt x="36" y="61"/>
                        <a:pt x="36" y="61"/>
                        <a:pt x="37" y="60"/>
                      </a:cubicBezTo>
                      <a:cubicBezTo>
                        <a:pt x="53" y="48"/>
                        <a:pt x="53" y="48"/>
                        <a:pt x="53" y="48"/>
                      </a:cubicBezTo>
                      <a:cubicBezTo>
                        <a:pt x="37" y="36"/>
                        <a:pt x="37" y="36"/>
                        <a:pt x="37" y="36"/>
                      </a:cubicBezTo>
                      <a:cubicBezTo>
                        <a:pt x="36" y="35"/>
                        <a:pt x="36" y="35"/>
                        <a:pt x="36" y="34"/>
                      </a:cubicBezTo>
                      <a:cubicBezTo>
                        <a:pt x="36" y="18"/>
                        <a:pt x="36" y="18"/>
                        <a:pt x="36" y="18"/>
                      </a:cubicBezTo>
                      <a:cubicBezTo>
                        <a:pt x="36" y="17"/>
                        <a:pt x="36" y="17"/>
                        <a:pt x="37" y="16"/>
                      </a:cubicBezTo>
                      <a:cubicBezTo>
                        <a:pt x="38" y="16"/>
                        <a:pt x="39" y="16"/>
                        <a:pt x="39" y="16"/>
                      </a:cubicBezTo>
                      <a:cubicBezTo>
                        <a:pt x="75" y="46"/>
                        <a:pt x="75" y="46"/>
                        <a:pt x="75" y="46"/>
                      </a:cubicBezTo>
                      <a:cubicBezTo>
                        <a:pt x="76" y="47"/>
                        <a:pt x="76" y="47"/>
                        <a:pt x="76" y="48"/>
                      </a:cubicBezTo>
                      <a:cubicBezTo>
                        <a:pt x="76" y="49"/>
                        <a:pt x="76" y="49"/>
                        <a:pt x="75" y="50"/>
                      </a:cubicBezTo>
                      <a:close/>
                    </a:path>
                  </a:pathLst>
                </a:custGeom>
                <a:solidFill>
                  <a:srgbClr val="218ED8"/>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39" name="Group 38">
              <a:extLst>
                <a:ext uri="{FF2B5EF4-FFF2-40B4-BE49-F238E27FC236}">
                  <a16:creationId xmlns:a16="http://schemas.microsoft.com/office/drawing/2014/main" id="{48CD7B8D-88FA-1641-9936-419B6BA3A320}"/>
                </a:ext>
              </a:extLst>
            </p:cNvPr>
            <p:cNvGrpSpPr/>
            <p:nvPr/>
          </p:nvGrpSpPr>
          <p:grpSpPr>
            <a:xfrm>
              <a:off x="8793426" y="1783249"/>
              <a:ext cx="2838592" cy="2291330"/>
              <a:chOff x="8793426" y="1694021"/>
              <a:chExt cx="2838592" cy="2291330"/>
            </a:xfrm>
          </p:grpSpPr>
          <p:sp>
            <p:nvSpPr>
              <p:cNvPr id="40" name="Rectangle 39">
                <a:extLst>
                  <a:ext uri="{FF2B5EF4-FFF2-40B4-BE49-F238E27FC236}">
                    <a16:creationId xmlns:a16="http://schemas.microsoft.com/office/drawing/2014/main" id="{65B1405A-F247-F34D-941D-EE437C402965}"/>
                  </a:ext>
                </a:extLst>
              </p:cNvPr>
              <p:cNvSpPr/>
              <p:nvPr/>
            </p:nvSpPr>
            <p:spPr>
              <a:xfrm>
                <a:off x="8793426" y="1694021"/>
                <a:ext cx="2838592" cy="2291330"/>
              </a:xfrm>
              <a:prstGeom prst="rect">
                <a:avLst/>
              </a:prstGeom>
              <a:solidFill>
                <a:srgbClr val="218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9F2DE2E0-D4EA-F94D-8629-D76B1E54546E}"/>
                  </a:ext>
                </a:extLst>
              </p:cNvPr>
              <p:cNvGrpSpPr/>
              <p:nvPr/>
            </p:nvGrpSpPr>
            <p:grpSpPr>
              <a:xfrm>
                <a:off x="8872108" y="2551484"/>
                <a:ext cx="2716450" cy="337760"/>
                <a:chOff x="8872108" y="2576463"/>
                <a:chExt cx="2716450" cy="337760"/>
              </a:xfrm>
            </p:grpSpPr>
            <p:grpSp>
              <p:nvGrpSpPr>
                <p:cNvPr id="51" name="Group 50">
                  <a:extLst>
                    <a:ext uri="{FF2B5EF4-FFF2-40B4-BE49-F238E27FC236}">
                      <a16:creationId xmlns:a16="http://schemas.microsoft.com/office/drawing/2014/main" id="{7968D4AE-D156-7241-9754-96BDA4483AE0}"/>
                    </a:ext>
                  </a:extLst>
                </p:cNvPr>
                <p:cNvGrpSpPr/>
                <p:nvPr/>
              </p:nvGrpSpPr>
              <p:grpSpPr>
                <a:xfrm>
                  <a:off x="8872108" y="2576463"/>
                  <a:ext cx="1218262" cy="337760"/>
                  <a:chOff x="8872108" y="2375565"/>
                  <a:chExt cx="1218262" cy="337760"/>
                </a:xfrm>
              </p:grpSpPr>
              <p:sp>
                <p:nvSpPr>
                  <p:cNvPr id="55" name="TextBox 54">
                    <a:extLst>
                      <a:ext uri="{FF2B5EF4-FFF2-40B4-BE49-F238E27FC236}">
                        <a16:creationId xmlns:a16="http://schemas.microsoft.com/office/drawing/2014/main" id="{4C7C02DE-D051-D44A-BE05-BC22955EC220}"/>
                      </a:ext>
                    </a:extLst>
                  </p:cNvPr>
                  <p:cNvSpPr txBox="1"/>
                  <p:nvPr/>
                </p:nvSpPr>
                <p:spPr>
                  <a:xfrm>
                    <a:off x="8872108" y="2375565"/>
                    <a:ext cx="1218262" cy="123111"/>
                  </a:xfrm>
                  <a:prstGeom prst="rect">
                    <a:avLst/>
                  </a:prstGeom>
                  <a:noFill/>
                </p:spPr>
                <p:txBody>
                  <a:bodyPr wrap="square" lIns="0" tIns="0" rIns="0" bIns="0" rtlCol="0">
                    <a:spAutoFit/>
                  </a:bodyPr>
                  <a:lstStyle/>
                  <a:p>
                    <a:pPr algn="ctr">
                      <a:spcAft>
                        <a:spcPts val="300"/>
                      </a:spcAft>
                    </a:pPr>
                    <a:r>
                      <a:rPr lang="en-US" altLang="zh-CN" sz="800" dirty="0">
                        <a:solidFill>
                          <a:schemeClr val="bg1"/>
                        </a:solidFill>
                      </a:rPr>
                      <a:t>Protect</a:t>
                    </a:r>
                    <a:r>
                      <a:rPr lang="zh-CN" altLang="en-US" sz="800" dirty="0">
                        <a:solidFill>
                          <a:schemeClr val="bg1"/>
                        </a:solidFill>
                      </a:rPr>
                      <a:t> </a:t>
                    </a:r>
                    <a:r>
                      <a:rPr lang="en-US" altLang="zh-CN" sz="800" dirty="0">
                        <a:solidFill>
                          <a:schemeClr val="bg1"/>
                        </a:solidFill>
                      </a:rPr>
                      <a:t>Each</a:t>
                    </a:r>
                    <a:r>
                      <a:rPr lang="zh-CN" altLang="en-US" sz="800" dirty="0">
                        <a:solidFill>
                          <a:schemeClr val="bg1"/>
                        </a:solidFill>
                      </a:rPr>
                      <a:t> </a:t>
                    </a:r>
                    <a:r>
                      <a:rPr lang="en-US" altLang="zh-CN" sz="800" dirty="0">
                        <a:solidFill>
                          <a:schemeClr val="bg1"/>
                        </a:solidFill>
                      </a:rPr>
                      <a:t>VPC</a:t>
                    </a:r>
                    <a:endParaRPr lang="en-US" sz="800" dirty="0">
                      <a:solidFill>
                        <a:schemeClr val="bg1"/>
                      </a:solidFill>
                    </a:endParaRPr>
                  </a:p>
                </p:txBody>
              </p:sp>
              <p:sp>
                <p:nvSpPr>
                  <p:cNvPr id="56" name="Rounded Rectangle 2">
                    <a:extLst>
                      <a:ext uri="{FF2B5EF4-FFF2-40B4-BE49-F238E27FC236}">
                        <a16:creationId xmlns:a16="http://schemas.microsoft.com/office/drawing/2014/main" id="{6D55EFD6-6A1A-2D48-9789-2AAA28D399F5}"/>
                      </a:ext>
                    </a:extLst>
                  </p:cNvPr>
                  <p:cNvSpPr/>
                  <p:nvPr/>
                </p:nvSpPr>
                <p:spPr>
                  <a:xfrm>
                    <a:off x="9050030" y="2544048"/>
                    <a:ext cx="862417" cy="16927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sz="1100" b="1" dirty="0">
                        <a:solidFill>
                          <a:schemeClr val="bg1"/>
                        </a:solidFill>
                      </a:rPr>
                      <a:t>Public</a:t>
                    </a:r>
                    <a:r>
                      <a:rPr lang="zh-CN" altLang="en-US" sz="1100" b="1" dirty="0">
                        <a:solidFill>
                          <a:schemeClr val="bg1"/>
                        </a:solidFill>
                      </a:rPr>
                      <a:t> </a:t>
                    </a:r>
                    <a:r>
                      <a:rPr lang="en-US" altLang="zh-CN" sz="1100" b="1" dirty="0">
                        <a:solidFill>
                          <a:schemeClr val="bg1"/>
                        </a:solidFill>
                      </a:rPr>
                      <a:t>Cloud</a:t>
                    </a:r>
                    <a:endParaRPr lang="en-US" sz="1100" b="1" dirty="0">
                      <a:solidFill>
                        <a:schemeClr val="bg1"/>
                      </a:solidFill>
                    </a:endParaRPr>
                  </a:p>
                </p:txBody>
              </p:sp>
            </p:grpSp>
            <p:grpSp>
              <p:nvGrpSpPr>
                <p:cNvPr id="52" name="Group 51">
                  <a:extLst>
                    <a:ext uri="{FF2B5EF4-FFF2-40B4-BE49-F238E27FC236}">
                      <a16:creationId xmlns:a16="http://schemas.microsoft.com/office/drawing/2014/main" id="{42D5C8A8-609F-B14B-A03E-20EBBF312266}"/>
                    </a:ext>
                  </a:extLst>
                </p:cNvPr>
                <p:cNvGrpSpPr/>
                <p:nvPr/>
              </p:nvGrpSpPr>
              <p:grpSpPr>
                <a:xfrm>
                  <a:off x="10206659" y="2576463"/>
                  <a:ext cx="1381899" cy="337760"/>
                  <a:chOff x="10206659" y="2375565"/>
                  <a:chExt cx="1381899" cy="337760"/>
                </a:xfrm>
              </p:grpSpPr>
              <p:sp>
                <p:nvSpPr>
                  <p:cNvPr id="53" name="Rounded Rectangle 168">
                    <a:extLst>
                      <a:ext uri="{FF2B5EF4-FFF2-40B4-BE49-F238E27FC236}">
                        <a16:creationId xmlns:a16="http://schemas.microsoft.com/office/drawing/2014/main" id="{31FAEE0F-AA40-A046-9304-D51F9E1B0FE5}"/>
                      </a:ext>
                    </a:extLst>
                  </p:cNvPr>
                  <p:cNvSpPr/>
                  <p:nvPr/>
                </p:nvSpPr>
                <p:spPr>
                  <a:xfrm>
                    <a:off x="10443155" y="2544048"/>
                    <a:ext cx="908903" cy="16927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altLang="zh-CN" sz="1100" b="1" dirty="0">
                        <a:solidFill>
                          <a:schemeClr val="bg1"/>
                        </a:solidFill>
                      </a:rPr>
                      <a:t>Private</a:t>
                    </a:r>
                    <a:r>
                      <a:rPr lang="zh-CN" altLang="en-US" sz="1100" b="1" dirty="0">
                        <a:solidFill>
                          <a:schemeClr val="bg1"/>
                        </a:solidFill>
                      </a:rPr>
                      <a:t> </a:t>
                    </a:r>
                    <a:r>
                      <a:rPr lang="en-US" altLang="zh-CN" sz="1100" b="1" dirty="0">
                        <a:solidFill>
                          <a:schemeClr val="bg1"/>
                        </a:solidFill>
                      </a:rPr>
                      <a:t>Cloud</a:t>
                    </a:r>
                    <a:endParaRPr lang="en-US" sz="1100" b="1" dirty="0">
                      <a:solidFill>
                        <a:schemeClr val="bg1"/>
                      </a:solidFill>
                    </a:endParaRPr>
                  </a:p>
                </p:txBody>
              </p:sp>
              <p:sp>
                <p:nvSpPr>
                  <p:cNvPr id="54" name="TextBox 53">
                    <a:extLst>
                      <a:ext uri="{FF2B5EF4-FFF2-40B4-BE49-F238E27FC236}">
                        <a16:creationId xmlns:a16="http://schemas.microsoft.com/office/drawing/2014/main" id="{A41EAA68-E46E-1549-A705-165B2A32D98C}"/>
                      </a:ext>
                    </a:extLst>
                  </p:cNvPr>
                  <p:cNvSpPr txBox="1"/>
                  <p:nvPr/>
                </p:nvSpPr>
                <p:spPr>
                  <a:xfrm>
                    <a:off x="10206659" y="2375565"/>
                    <a:ext cx="1381899" cy="123111"/>
                  </a:xfrm>
                  <a:prstGeom prst="rect">
                    <a:avLst/>
                  </a:prstGeom>
                  <a:noFill/>
                </p:spPr>
                <p:txBody>
                  <a:bodyPr wrap="square" lIns="0" tIns="0" rIns="0" bIns="0" rtlCol="0">
                    <a:spAutoFit/>
                  </a:bodyPr>
                  <a:lstStyle/>
                  <a:p>
                    <a:pPr algn="ctr">
                      <a:spcAft>
                        <a:spcPts val="300"/>
                      </a:spcAft>
                    </a:pPr>
                    <a:r>
                      <a:rPr lang="en-US" altLang="zh-CN" sz="800" dirty="0">
                        <a:solidFill>
                          <a:schemeClr val="bg1"/>
                        </a:solidFill>
                      </a:rPr>
                      <a:t>Integrate</a:t>
                    </a:r>
                    <a:r>
                      <a:rPr lang="zh-CN" altLang="en-US" sz="800" dirty="0">
                        <a:solidFill>
                          <a:schemeClr val="bg1"/>
                        </a:solidFill>
                      </a:rPr>
                      <a:t> </a:t>
                    </a:r>
                    <a:r>
                      <a:rPr lang="en-US" altLang="zh-CN" sz="800" dirty="0">
                        <a:solidFill>
                          <a:schemeClr val="bg1"/>
                        </a:solidFill>
                      </a:rPr>
                      <a:t>with</a:t>
                    </a:r>
                    <a:r>
                      <a:rPr lang="zh-CN" altLang="en-US" sz="800" dirty="0">
                        <a:solidFill>
                          <a:schemeClr val="bg1"/>
                        </a:solidFill>
                      </a:rPr>
                      <a:t> </a:t>
                    </a:r>
                    <a:r>
                      <a:rPr lang="en-US" altLang="zh-CN" sz="800" dirty="0">
                        <a:solidFill>
                          <a:schemeClr val="bg1"/>
                        </a:solidFill>
                      </a:rPr>
                      <a:t>NFV</a:t>
                    </a:r>
                    <a:endParaRPr lang="en-US" sz="800" dirty="0">
                      <a:solidFill>
                        <a:schemeClr val="bg1"/>
                      </a:solidFill>
                    </a:endParaRPr>
                  </a:p>
                </p:txBody>
              </p:sp>
            </p:grpSp>
          </p:grpSp>
          <p:grpSp>
            <p:nvGrpSpPr>
              <p:cNvPr id="42" name="Group 41">
                <a:extLst>
                  <a:ext uri="{FF2B5EF4-FFF2-40B4-BE49-F238E27FC236}">
                    <a16:creationId xmlns:a16="http://schemas.microsoft.com/office/drawing/2014/main" id="{10213D4C-3878-DC47-BB10-B75B14F74993}"/>
                  </a:ext>
                </a:extLst>
              </p:cNvPr>
              <p:cNvGrpSpPr/>
              <p:nvPr/>
            </p:nvGrpSpPr>
            <p:grpSpPr>
              <a:xfrm>
                <a:off x="9115154" y="3517778"/>
                <a:ext cx="2188384" cy="318021"/>
                <a:chOff x="9115154" y="3644961"/>
                <a:chExt cx="2188384" cy="318021"/>
              </a:xfrm>
            </p:grpSpPr>
            <p:sp>
              <p:nvSpPr>
                <p:cNvPr id="49" name="Rounded Rectangle 168">
                  <a:extLst>
                    <a:ext uri="{FF2B5EF4-FFF2-40B4-BE49-F238E27FC236}">
                      <a16:creationId xmlns:a16="http://schemas.microsoft.com/office/drawing/2014/main" id="{4F836846-D674-8A4C-81C8-5F208564FA24}"/>
                    </a:ext>
                  </a:extLst>
                </p:cNvPr>
                <p:cNvSpPr/>
                <p:nvPr/>
              </p:nvSpPr>
              <p:spPr>
                <a:xfrm>
                  <a:off x="9754895" y="3793705"/>
                  <a:ext cx="908903" cy="169277"/>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en-US" altLang="zh-CN" sz="1100" b="1" dirty="0">
                      <a:solidFill>
                        <a:schemeClr val="bg1"/>
                      </a:solidFill>
                    </a:rPr>
                    <a:t>Private</a:t>
                  </a:r>
                  <a:r>
                    <a:rPr lang="zh-CN" altLang="en-US" sz="1100" b="1" dirty="0">
                      <a:solidFill>
                        <a:schemeClr val="bg1"/>
                      </a:solidFill>
                    </a:rPr>
                    <a:t> </a:t>
                  </a:r>
                  <a:r>
                    <a:rPr lang="en-US" altLang="zh-CN" sz="1100" b="1" dirty="0">
                      <a:solidFill>
                        <a:schemeClr val="bg1"/>
                      </a:solidFill>
                    </a:rPr>
                    <a:t>Cloud</a:t>
                  </a:r>
                  <a:endParaRPr lang="en-US" sz="1100" b="1" dirty="0">
                    <a:solidFill>
                      <a:schemeClr val="bg1"/>
                    </a:solidFill>
                  </a:endParaRPr>
                </a:p>
              </p:txBody>
            </p:sp>
            <p:sp>
              <p:nvSpPr>
                <p:cNvPr id="50" name="TextBox 49">
                  <a:extLst>
                    <a:ext uri="{FF2B5EF4-FFF2-40B4-BE49-F238E27FC236}">
                      <a16:creationId xmlns:a16="http://schemas.microsoft.com/office/drawing/2014/main" id="{C4AE7F34-ACB1-204A-B2BB-6D86B5DBAAA2}"/>
                    </a:ext>
                  </a:extLst>
                </p:cNvPr>
                <p:cNvSpPr txBox="1"/>
                <p:nvPr/>
              </p:nvSpPr>
              <p:spPr>
                <a:xfrm>
                  <a:off x="9115154" y="3644961"/>
                  <a:ext cx="2188384" cy="123111"/>
                </a:xfrm>
                <a:prstGeom prst="rect">
                  <a:avLst/>
                </a:prstGeom>
                <a:noFill/>
              </p:spPr>
              <p:txBody>
                <a:bodyPr wrap="square" lIns="0" tIns="0" rIns="0" bIns="0" rtlCol="0">
                  <a:spAutoFit/>
                </a:bodyPr>
                <a:lstStyle/>
                <a:p>
                  <a:pPr algn="ctr">
                    <a:spcAft>
                      <a:spcPts val="300"/>
                    </a:spcAft>
                  </a:pPr>
                  <a:r>
                    <a:rPr lang="en-US" altLang="zh-CN" sz="800" dirty="0">
                      <a:solidFill>
                        <a:schemeClr val="bg1"/>
                      </a:solidFill>
                    </a:rPr>
                    <a:t>Protect</a:t>
                  </a:r>
                  <a:r>
                    <a:rPr lang="zh-CN" altLang="en-US" sz="800" dirty="0">
                      <a:solidFill>
                        <a:schemeClr val="bg1"/>
                      </a:solidFill>
                    </a:rPr>
                    <a:t> </a:t>
                  </a:r>
                  <a:r>
                    <a:rPr lang="en-US" altLang="zh-CN" sz="800" dirty="0">
                      <a:solidFill>
                        <a:schemeClr val="bg1"/>
                      </a:solidFill>
                    </a:rPr>
                    <a:t>VMs</a:t>
                  </a:r>
                  <a:r>
                    <a:rPr lang="zh-CN" altLang="en-US" sz="800" dirty="0">
                      <a:solidFill>
                        <a:schemeClr val="bg1"/>
                      </a:solidFill>
                    </a:rPr>
                    <a:t> </a:t>
                  </a:r>
                  <a:r>
                    <a:rPr lang="en-US" altLang="zh-CN" sz="800" dirty="0">
                      <a:solidFill>
                        <a:schemeClr val="bg1"/>
                      </a:solidFill>
                    </a:rPr>
                    <a:t>with</a:t>
                  </a:r>
                  <a:r>
                    <a:rPr lang="zh-CN" altLang="en-US" sz="800" dirty="0">
                      <a:solidFill>
                        <a:schemeClr val="bg1"/>
                      </a:solidFill>
                    </a:rPr>
                    <a:t> </a:t>
                  </a:r>
                  <a:r>
                    <a:rPr lang="en-US" altLang="zh-CN" sz="800" dirty="0">
                      <a:solidFill>
                        <a:schemeClr val="bg1"/>
                      </a:solidFill>
                    </a:rPr>
                    <a:t>Micro-segmentation</a:t>
                  </a:r>
                  <a:endParaRPr lang="en-US" sz="800" dirty="0">
                    <a:solidFill>
                      <a:schemeClr val="bg1"/>
                    </a:solidFill>
                  </a:endParaRPr>
                </a:p>
              </p:txBody>
            </p:sp>
          </p:grpSp>
          <p:grpSp>
            <p:nvGrpSpPr>
              <p:cNvPr id="43" name="Group 42">
                <a:extLst>
                  <a:ext uri="{FF2B5EF4-FFF2-40B4-BE49-F238E27FC236}">
                    <a16:creationId xmlns:a16="http://schemas.microsoft.com/office/drawing/2014/main" id="{126F0590-A8AD-3F4A-B0CC-8C6E84ED5EAD}"/>
                  </a:ext>
                </a:extLst>
              </p:cNvPr>
              <p:cNvGrpSpPr/>
              <p:nvPr/>
            </p:nvGrpSpPr>
            <p:grpSpPr>
              <a:xfrm>
                <a:off x="9832585" y="1892566"/>
                <a:ext cx="631859" cy="631859"/>
                <a:chOff x="9723120" y="1889760"/>
                <a:chExt cx="1150620" cy="1150620"/>
              </a:xfrm>
            </p:grpSpPr>
            <p:sp>
              <p:nvSpPr>
                <p:cNvPr id="47" name="Oval 46">
                  <a:extLst>
                    <a:ext uri="{FF2B5EF4-FFF2-40B4-BE49-F238E27FC236}">
                      <a16:creationId xmlns:a16="http://schemas.microsoft.com/office/drawing/2014/main" id="{D7629A06-1165-3B46-BD94-26E20A726578}"/>
                    </a:ext>
                  </a:extLst>
                </p:cNvPr>
                <p:cNvSpPr/>
                <p:nvPr/>
              </p:nvSpPr>
              <p:spPr>
                <a:xfrm>
                  <a:off x="9723120" y="1889760"/>
                  <a:ext cx="1150620" cy="1150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6FF440F2-65A8-844B-821F-6540C1704EDD}"/>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906509" y="2135807"/>
                  <a:ext cx="783842" cy="658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4" name="Group 43">
                <a:extLst>
                  <a:ext uri="{FF2B5EF4-FFF2-40B4-BE49-F238E27FC236}">
                    <a16:creationId xmlns:a16="http://schemas.microsoft.com/office/drawing/2014/main" id="{02C4C895-3C72-6740-8520-61F749BEA1D1}"/>
                  </a:ext>
                </a:extLst>
              </p:cNvPr>
              <p:cNvGrpSpPr/>
              <p:nvPr/>
            </p:nvGrpSpPr>
            <p:grpSpPr>
              <a:xfrm>
                <a:off x="9892899" y="2902710"/>
                <a:ext cx="574417" cy="574417"/>
                <a:chOff x="8796803" y="4482373"/>
                <a:chExt cx="1150620" cy="1150620"/>
              </a:xfrm>
            </p:grpSpPr>
            <p:sp>
              <p:nvSpPr>
                <p:cNvPr id="45" name="Oval 44">
                  <a:extLst>
                    <a:ext uri="{FF2B5EF4-FFF2-40B4-BE49-F238E27FC236}">
                      <a16:creationId xmlns:a16="http://schemas.microsoft.com/office/drawing/2014/main" id="{E7A550DE-A752-E643-A78E-E53F985AFDB3}"/>
                    </a:ext>
                  </a:extLst>
                </p:cNvPr>
                <p:cNvSpPr/>
                <p:nvPr/>
              </p:nvSpPr>
              <p:spPr>
                <a:xfrm>
                  <a:off x="8796803" y="4482373"/>
                  <a:ext cx="1150620" cy="1150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171">
                  <a:extLst>
                    <a:ext uri="{FF2B5EF4-FFF2-40B4-BE49-F238E27FC236}">
                      <a16:creationId xmlns:a16="http://schemas.microsoft.com/office/drawing/2014/main" id="{427D9C41-52F8-4D49-9B48-3B9724297AF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2315" t="11042" r="9289" b="10562"/>
                <a:stretch/>
              </p:blipFill>
              <p:spPr bwMode="auto">
                <a:xfrm>
                  <a:off x="9001893" y="4667673"/>
                  <a:ext cx="740438" cy="780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spTree>
    <p:extLst>
      <p:ext uri="{BB962C8B-B14F-4D97-AF65-F5344CB8AC3E}">
        <p14:creationId xmlns:p14="http://schemas.microsoft.com/office/powerpoint/2010/main" val="418649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B17EE0-2D69-D442-9087-FBE6031D42DE}"/>
              </a:ext>
            </a:extLst>
          </p:cNvPr>
          <p:cNvSpPr/>
          <p:nvPr/>
        </p:nvSpPr>
        <p:spPr>
          <a:xfrm>
            <a:off x="0" y="1556792"/>
            <a:ext cx="12192000" cy="4608512"/>
          </a:xfrm>
          <a:prstGeom prst="rect">
            <a:avLst/>
          </a:prstGeom>
          <a:gradFill flip="none" rotWithShape="1">
            <a:gsLst>
              <a:gs pos="0">
                <a:srgbClr val="32B8EB">
                  <a:alpha val="95000"/>
                </a:srgbClr>
              </a:gs>
              <a:gs pos="100000">
                <a:srgbClr val="32B8EB">
                  <a:alpha val="8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prstClr val="white"/>
              </a:solidFill>
              <a:latin typeface="Arial" panose="020B0604020202020204"/>
            </a:endParaRPr>
          </a:p>
        </p:txBody>
      </p:sp>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Security Challenges in Data Center Perimeter</a:t>
            </a:r>
          </a:p>
        </p:txBody>
      </p:sp>
      <p:grpSp>
        <p:nvGrpSpPr>
          <p:cNvPr id="4" name="Group 3">
            <a:extLst>
              <a:ext uri="{FF2B5EF4-FFF2-40B4-BE49-F238E27FC236}">
                <a16:creationId xmlns:a16="http://schemas.microsoft.com/office/drawing/2014/main" id="{5ABA7E6C-5EBB-CA43-8C01-548223BAF488}"/>
              </a:ext>
            </a:extLst>
          </p:cNvPr>
          <p:cNvGrpSpPr/>
          <p:nvPr/>
        </p:nvGrpSpPr>
        <p:grpSpPr>
          <a:xfrm>
            <a:off x="7104112" y="1655709"/>
            <a:ext cx="4891476" cy="4410677"/>
            <a:chOff x="6852704" y="1641513"/>
            <a:chExt cx="4445644" cy="4068604"/>
          </a:xfrm>
        </p:grpSpPr>
        <p:sp>
          <p:nvSpPr>
            <p:cNvPr id="5" name="Rectangle: Rounded Corners 75">
              <a:extLst>
                <a:ext uri="{FF2B5EF4-FFF2-40B4-BE49-F238E27FC236}">
                  <a16:creationId xmlns:a16="http://schemas.microsoft.com/office/drawing/2014/main" id="{96BA8CEC-2DA4-784A-B98C-69FF46263307}"/>
                </a:ext>
              </a:extLst>
            </p:cNvPr>
            <p:cNvSpPr/>
            <p:nvPr/>
          </p:nvSpPr>
          <p:spPr>
            <a:xfrm>
              <a:off x="6852704" y="1641513"/>
              <a:ext cx="4445644" cy="4068604"/>
            </a:xfrm>
            <a:prstGeom prst="roundRect">
              <a:avLst>
                <a:gd name="adj" fmla="val 26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lumMod val="75000"/>
                    <a:lumOff val="25000"/>
                  </a:schemeClr>
                </a:solidFill>
              </a:endParaRPr>
            </a:p>
          </p:txBody>
        </p:sp>
        <p:pic>
          <p:nvPicPr>
            <p:cNvPr id="6" name="Picture 5">
              <a:extLst>
                <a:ext uri="{FF2B5EF4-FFF2-40B4-BE49-F238E27FC236}">
                  <a16:creationId xmlns:a16="http://schemas.microsoft.com/office/drawing/2014/main" id="{517A7509-81E1-8E46-AB53-2787BEC931AA}"/>
                </a:ext>
              </a:extLst>
            </p:cNvPr>
            <p:cNvPicPr>
              <a:picLocks noChangeAspect="1"/>
            </p:cNvPicPr>
            <p:nvPr/>
          </p:nvPicPr>
          <p:blipFill>
            <a:blip r:embed="rId2"/>
            <a:stretch>
              <a:fillRect/>
            </a:stretch>
          </p:blipFill>
          <p:spPr>
            <a:xfrm>
              <a:off x="7069824" y="2322344"/>
              <a:ext cx="4011404" cy="2812682"/>
            </a:xfrm>
            <a:prstGeom prst="rect">
              <a:avLst/>
            </a:prstGeom>
          </p:spPr>
        </p:pic>
      </p:grpSp>
      <p:sp>
        <p:nvSpPr>
          <p:cNvPr id="3" name="TextBox 2">
            <a:extLst>
              <a:ext uri="{FF2B5EF4-FFF2-40B4-BE49-F238E27FC236}">
                <a16:creationId xmlns:a16="http://schemas.microsoft.com/office/drawing/2014/main" id="{3CD3D932-3B13-9E45-A2E7-7A2C7E5D1875}"/>
              </a:ext>
            </a:extLst>
          </p:cNvPr>
          <p:cNvSpPr txBox="1"/>
          <p:nvPr/>
        </p:nvSpPr>
        <p:spPr>
          <a:xfrm>
            <a:off x="579323" y="2044797"/>
            <a:ext cx="6328378" cy="3647152"/>
          </a:xfrm>
          <a:prstGeom prst="rect">
            <a:avLst/>
          </a:prstGeom>
          <a:noFill/>
        </p:spPr>
        <p:txBody>
          <a:bodyPr wrap="square" lIns="0" tIns="0" rIns="0" bIns="0" rtlCol="0">
            <a:spAutoFit/>
          </a:bodyPr>
          <a:lstStyle/>
          <a:p>
            <a:pPr marL="216000" indent="-216000">
              <a:spcAft>
                <a:spcPts val="1800"/>
              </a:spcAft>
              <a:buFont typeface="Arial" panose="020B0604020202020204" pitchFamily="34" charset="0"/>
              <a:buChar char="•"/>
            </a:pPr>
            <a:r>
              <a:rPr lang="en-US" sz="2400" dirty="0">
                <a:solidFill>
                  <a:schemeClr val="bg1"/>
                </a:solidFill>
              </a:rPr>
              <a:t>Will firewalls become the bottleneck </a:t>
            </a:r>
            <a:r>
              <a:rPr lang="en-US" altLang="zh-CN" sz="2400" dirty="0">
                <a:solidFill>
                  <a:schemeClr val="bg1"/>
                </a:solidFill>
              </a:rPr>
              <a:t>for</a:t>
            </a:r>
            <a:r>
              <a:rPr lang="en-US" sz="2400" dirty="0">
                <a:solidFill>
                  <a:schemeClr val="bg1"/>
                </a:solidFill>
              </a:rPr>
              <a:t> network performance?</a:t>
            </a:r>
          </a:p>
          <a:p>
            <a:pPr marL="216000" indent="-216000">
              <a:spcAft>
                <a:spcPts val="1800"/>
              </a:spcAft>
              <a:buFont typeface="Arial" panose="020B0604020202020204" pitchFamily="34" charset="0"/>
              <a:buChar char="•"/>
            </a:pPr>
            <a:r>
              <a:rPr lang="en-US" sz="2400" dirty="0">
                <a:solidFill>
                  <a:schemeClr val="bg1"/>
                </a:solidFill>
              </a:rPr>
              <a:t>How </a:t>
            </a:r>
            <a:r>
              <a:rPr lang="en-US" altLang="zh-CN" sz="2400" dirty="0">
                <a:solidFill>
                  <a:schemeClr val="bg1"/>
                </a:solidFill>
              </a:rPr>
              <a:t>do</a:t>
            </a:r>
            <a:r>
              <a:rPr lang="zh-CN" altLang="en-US" sz="2400" dirty="0">
                <a:solidFill>
                  <a:schemeClr val="bg1"/>
                </a:solidFill>
              </a:rPr>
              <a:t> </a:t>
            </a:r>
            <a:r>
              <a:rPr lang="en-US" altLang="zh-CN" sz="2400" dirty="0">
                <a:solidFill>
                  <a:schemeClr val="bg1"/>
                </a:solidFill>
              </a:rPr>
              <a:t>you</a:t>
            </a:r>
            <a:r>
              <a:rPr lang="en-US" sz="2400" dirty="0">
                <a:solidFill>
                  <a:schemeClr val="bg1"/>
                </a:solidFill>
              </a:rPr>
              <a:t> secure application</a:t>
            </a:r>
            <a:r>
              <a:rPr lang="en-US" altLang="zh-CN" sz="2400" dirty="0">
                <a:solidFill>
                  <a:schemeClr val="bg1"/>
                </a:solidFill>
              </a:rPr>
              <a:t>s</a:t>
            </a:r>
            <a:r>
              <a:rPr lang="en-US" sz="2400" dirty="0">
                <a:solidFill>
                  <a:schemeClr val="bg1"/>
                </a:solidFill>
              </a:rPr>
              <a:t> </a:t>
            </a:r>
            <a:r>
              <a:rPr lang="en-US" altLang="zh-CN" sz="2400" dirty="0">
                <a:solidFill>
                  <a:schemeClr val="bg1"/>
                </a:solidFill>
              </a:rPr>
              <a:t>running</a:t>
            </a:r>
            <a:r>
              <a:rPr lang="zh-CN" altLang="en-US" sz="2400" dirty="0">
                <a:solidFill>
                  <a:schemeClr val="bg1"/>
                </a:solidFill>
              </a:rPr>
              <a:t> </a:t>
            </a:r>
            <a:r>
              <a:rPr lang="en-US" altLang="zh-CN" sz="2400" dirty="0">
                <a:solidFill>
                  <a:schemeClr val="bg1"/>
                </a:solidFill>
              </a:rPr>
              <a:t>in</a:t>
            </a:r>
            <a:r>
              <a:rPr lang="en-US" sz="2400" dirty="0">
                <a:solidFill>
                  <a:schemeClr val="bg1"/>
                </a:solidFill>
              </a:rPr>
              <a:t> the data center?</a:t>
            </a:r>
          </a:p>
          <a:p>
            <a:pPr marL="216000" indent="-216000">
              <a:spcAft>
                <a:spcPts val="1800"/>
              </a:spcAft>
              <a:buFont typeface="Arial" panose="020B0604020202020204" pitchFamily="34" charset="0"/>
              <a:buChar char="•"/>
            </a:pPr>
            <a:r>
              <a:rPr lang="en-US" sz="2400" dirty="0">
                <a:solidFill>
                  <a:schemeClr val="bg1"/>
                </a:solidFill>
              </a:rPr>
              <a:t>How </a:t>
            </a:r>
            <a:r>
              <a:rPr lang="en-US" altLang="zh-CN" sz="2400" dirty="0">
                <a:solidFill>
                  <a:schemeClr val="bg1"/>
                </a:solidFill>
              </a:rPr>
              <a:t>do</a:t>
            </a:r>
            <a:r>
              <a:rPr lang="zh-CN" altLang="en-US" sz="2400" dirty="0">
                <a:solidFill>
                  <a:schemeClr val="bg1"/>
                </a:solidFill>
              </a:rPr>
              <a:t> </a:t>
            </a:r>
            <a:r>
              <a:rPr lang="en-US" altLang="zh-CN" sz="2400" dirty="0">
                <a:solidFill>
                  <a:schemeClr val="bg1"/>
                </a:solidFill>
              </a:rPr>
              <a:t>you</a:t>
            </a:r>
            <a:r>
              <a:rPr lang="en-US" sz="2400" dirty="0">
                <a:solidFill>
                  <a:schemeClr val="bg1"/>
                </a:solidFill>
              </a:rPr>
              <a:t> guarantee secure remote access?</a:t>
            </a:r>
          </a:p>
          <a:p>
            <a:pPr marL="216000" indent="-216000">
              <a:spcAft>
                <a:spcPts val="1800"/>
              </a:spcAft>
              <a:buFont typeface="Arial" panose="020B0604020202020204" pitchFamily="34" charset="0"/>
              <a:buChar char="•"/>
            </a:pPr>
            <a:r>
              <a:rPr lang="en-US" sz="2400" dirty="0">
                <a:solidFill>
                  <a:schemeClr val="bg1"/>
                </a:solidFill>
              </a:rPr>
              <a:t>Can security easily scale up with the </a:t>
            </a:r>
            <a:r>
              <a:rPr lang="en-US" altLang="zh-CN" sz="2400" dirty="0">
                <a:solidFill>
                  <a:schemeClr val="bg1"/>
                </a:solidFill>
              </a:rPr>
              <a:t>need</a:t>
            </a:r>
            <a:r>
              <a:rPr lang="zh-CN" altLang="en-US" sz="2400" dirty="0">
                <a:solidFill>
                  <a:schemeClr val="bg1"/>
                </a:solidFill>
              </a:rPr>
              <a:t> </a:t>
            </a:r>
            <a:r>
              <a:rPr lang="en-US" altLang="zh-CN" sz="2400" dirty="0">
                <a:solidFill>
                  <a:schemeClr val="bg1"/>
                </a:solidFill>
              </a:rPr>
              <a:t>for</a:t>
            </a:r>
            <a:r>
              <a:rPr lang="zh-CN" altLang="en-US" sz="2400" dirty="0">
                <a:solidFill>
                  <a:schemeClr val="bg1"/>
                </a:solidFill>
              </a:rPr>
              <a:t> </a:t>
            </a:r>
            <a:r>
              <a:rPr lang="en-US" altLang="zh-CN" sz="2400" dirty="0">
                <a:solidFill>
                  <a:schemeClr val="bg1"/>
                </a:solidFill>
              </a:rPr>
              <a:t>more</a:t>
            </a:r>
            <a:r>
              <a:rPr lang="zh-CN" altLang="en-US" sz="2400" dirty="0">
                <a:solidFill>
                  <a:schemeClr val="bg1"/>
                </a:solidFill>
              </a:rPr>
              <a:t> </a:t>
            </a:r>
            <a:r>
              <a:rPr lang="en-US" sz="2400" dirty="0">
                <a:solidFill>
                  <a:schemeClr val="bg1"/>
                </a:solidFill>
              </a:rPr>
              <a:t>performance?</a:t>
            </a:r>
          </a:p>
        </p:txBody>
      </p:sp>
    </p:spTree>
    <p:extLst>
      <p:ext uri="{BB962C8B-B14F-4D97-AF65-F5344CB8AC3E}">
        <p14:creationId xmlns:p14="http://schemas.microsoft.com/office/powerpoint/2010/main" val="322982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fontScale="90000"/>
          </a:bodyPr>
          <a:lstStyle/>
          <a:p>
            <a:r>
              <a:rPr lang="en-US" dirty="0"/>
              <a:t>Future Proofed Architecture for Data Center Perimeter Protection</a:t>
            </a:r>
          </a:p>
        </p:txBody>
      </p:sp>
      <p:sp>
        <p:nvSpPr>
          <p:cNvPr id="3" name="Rectangle 2">
            <a:extLst>
              <a:ext uri="{FF2B5EF4-FFF2-40B4-BE49-F238E27FC236}">
                <a16:creationId xmlns:a16="http://schemas.microsoft.com/office/drawing/2014/main" id="{BC11FF74-6555-0E4F-8BEB-EEAFF85B7ACA}"/>
              </a:ext>
            </a:extLst>
          </p:cNvPr>
          <p:cNvSpPr/>
          <p:nvPr/>
        </p:nvSpPr>
        <p:spPr>
          <a:xfrm>
            <a:off x="1905000" y="1371600"/>
            <a:ext cx="10287000" cy="4748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3B894C9-1E20-1347-A8CB-028D7A6599E3}"/>
              </a:ext>
            </a:extLst>
          </p:cNvPr>
          <p:cNvSpPr/>
          <p:nvPr/>
        </p:nvSpPr>
        <p:spPr>
          <a:xfrm>
            <a:off x="0" y="1874332"/>
            <a:ext cx="4574741" cy="3742934"/>
          </a:xfrm>
          <a:prstGeom prst="rect">
            <a:avLst/>
          </a:prstGeom>
          <a:solidFill>
            <a:srgbClr val="002060"/>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prstClr val="white"/>
              </a:solidFill>
              <a:latin typeface="Calibri" panose="020F0502020204030204"/>
            </a:endParaRPr>
          </a:p>
        </p:txBody>
      </p:sp>
      <p:sp>
        <p:nvSpPr>
          <p:cNvPr id="5" name="Rectangle: Rounded Corners 9">
            <a:extLst>
              <a:ext uri="{FF2B5EF4-FFF2-40B4-BE49-F238E27FC236}">
                <a16:creationId xmlns:a16="http://schemas.microsoft.com/office/drawing/2014/main" id="{712C37CE-6DE5-7C4B-A3EC-F8BF8E35FAF8}"/>
              </a:ext>
            </a:extLst>
          </p:cNvPr>
          <p:cNvSpPr/>
          <p:nvPr/>
        </p:nvSpPr>
        <p:spPr>
          <a:xfrm>
            <a:off x="493713" y="2305910"/>
            <a:ext cx="2041649"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spcBef>
                <a:spcPts val="0"/>
              </a:spcBef>
              <a:spcAft>
                <a:spcPts val="0"/>
              </a:spcAft>
              <a:buClrTx/>
              <a:buSzTx/>
              <a:buFontTx/>
              <a:buNone/>
              <a:tabLst/>
              <a:defRPr/>
            </a:pPr>
            <a:r>
              <a:rPr kumimoji="0" lang="en-ID"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X</a:t>
            </a:r>
            <a:r>
              <a:rPr kumimoji="0" lang="en-US" altLang="zh-CN"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-Series</a:t>
            </a:r>
            <a:endParaRPr kumimoji="0" lang="en-ID"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104F3F4-CCA9-0542-BAE7-F10621931642}"/>
              </a:ext>
            </a:extLst>
          </p:cNvPr>
          <p:cNvSpPr txBox="1"/>
          <p:nvPr/>
        </p:nvSpPr>
        <p:spPr>
          <a:xfrm>
            <a:off x="493713" y="3188015"/>
            <a:ext cx="2041649" cy="276999"/>
          </a:xfrm>
          <a:prstGeom prst="rect">
            <a:avLst/>
          </a:prstGeom>
          <a:noFill/>
          <a:ln>
            <a:noFill/>
          </a:ln>
        </p:spPr>
        <p:txBody>
          <a:bodyPr wrap="square" lIns="0" tIns="0" rIns="0" bIns="0" rtlCol="0" anchor="ctr" anchorCtr="0">
            <a:spAutoFit/>
          </a:bodyPr>
          <a:lstStyle/>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500Gbps</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altLang="zh-C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altLang="zh-CN"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1Tbps</a:t>
            </a:r>
            <a:endParaRPr kumimoji="0" 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84A2FBE-ECBF-1941-AD9B-D3ED1D7B8A9A}"/>
              </a:ext>
            </a:extLst>
          </p:cNvPr>
          <p:cNvSpPr/>
          <p:nvPr/>
        </p:nvSpPr>
        <p:spPr>
          <a:xfrm>
            <a:off x="493713" y="2971378"/>
            <a:ext cx="457200" cy="50008"/>
          </a:xfrm>
          <a:prstGeom prst="rect">
            <a:avLst/>
          </a:prstGeom>
          <a:gradFill flip="none" rotWithShape="1">
            <a:gsLst>
              <a:gs pos="1000">
                <a:srgbClr val="02B9FF">
                  <a:alpha val="70000"/>
                </a:srgbClr>
              </a:gs>
              <a:gs pos="80000">
                <a:srgbClr val="02B9FF">
                  <a:alpha val="90000"/>
                </a:srgbClr>
              </a:gs>
            </a:gsLst>
            <a:lin ang="10800000" scaled="1"/>
            <a:tileRect/>
          </a:gra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prstClr val="white"/>
              </a:solidFill>
              <a:latin typeface="Calibri" panose="020F0502020204030204"/>
            </a:endParaRPr>
          </a:p>
        </p:txBody>
      </p:sp>
      <p:grpSp>
        <p:nvGrpSpPr>
          <p:cNvPr id="8" name="Group 7">
            <a:extLst>
              <a:ext uri="{FF2B5EF4-FFF2-40B4-BE49-F238E27FC236}">
                <a16:creationId xmlns:a16="http://schemas.microsoft.com/office/drawing/2014/main" id="{10B4729E-E9A3-6642-A608-AD99D041983A}"/>
              </a:ext>
            </a:extLst>
          </p:cNvPr>
          <p:cNvGrpSpPr/>
          <p:nvPr/>
        </p:nvGrpSpPr>
        <p:grpSpPr>
          <a:xfrm>
            <a:off x="539530" y="3326514"/>
            <a:ext cx="3453876" cy="1653340"/>
            <a:chOff x="1606959" y="2910239"/>
            <a:chExt cx="4224118" cy="2022046"/>
          </a:xfrm>
        </p:grpSpPr>
        <p:pic>
          <p:nvPicPr>
            <p:cNvPr id="9" name="图片 3">
              <a:extLst>
                <a:ext uri="{FF2B5EF4-FFF2-40B4-BE49-F238E27FC236}">
                  <a16:creationId xmlns:a16="http://schemas.microsoft.com/office/drawing/2014/main" id="{F9E29692-231E-E542-BD59-140FBA1759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6959" y="4316879"/>
              <a:ext cx="1157592" cy="615406"/>
            </a:xfrm>
            <a:prstGeom prst="rect">
              <a:avLst/>
            </a:prstGeom>
            <a:effectLst>
              <a:reflection blurRad="6350" stA="50000" endA="300" endPos="34000" dir="5400000" sy="-100000" algn="bl" rotWithShape="0"/>
            </a:effectLst>
          </p:spPr>
        </p:pic>
        <p:pic>
          <p:nvPicPr>
            <p:cNvPr id="10" name="Picture 9">
              <a:extLst>
                <a:ext uri="{FF2B5EF4-FFF2-40B4-BE49-F238E27FC236}">
                  <a16:creationId xmlns:a16="http://schemas.microsoft.com/office/drawing/2014/main" id="{336F77A2-D92A-F646-8643-4BE9C84FC7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7936" y="4092040"/>
              <a:ext cx="1146973" cy="840245"/>
            </a:xfrm>
            <a:prstGeom prst="rect">
              <a:avLst/>
            </a:prstGeom>
            <a:effectLst>
              <a:reflection blurRad="6350" stA="50000" endA="300" endPos="34000" dir="5400000" sy="-100000" algn="bl" rotWithShape="0"/>
            </a:effectLst>
          </p:spPr>
        </p:pic>
        <p:pic>
          <p:nvPicPr>
            <p:cNvPr id="11" name="Picture 10">
              <a:extLst>
                <a:ext uri="{FF2B5EF4-FFF2-40B4-BE49-F238E27FC236}">
                  <a16:creationId xmlns:a16="http://schemas.microsoft.com/office/drawing/2014/main" id="{09AD39C3-0417-A940-98C0-15F0E5EDEDB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99699">
                          <a14:foregroundMark x1="94880" y1="24066" x2="94880" y2="59959"/>
                        </a14:backgroundRemoval>
                      </a14:imgEffect>
                    </a14:imgLayer>
                  </a14:imgProps>
                </a:ext>
                <a:ext uri="{28A0092B-C50C-407E-A947-70E740481C1C}">
                  <a14:useLocalDpi xmlns:a14="http://schemas.microsoft.com/office/drawing/2010/main"/>
                </a:ext>
              </a:extLst>
            </a:blip>
            <a:stretch>
              <a:fillRect/>
            </a:stretch>
          </p:blipFill>
          <p:spPr>
            <a:xfrm>
              <a:off x="4438296" y="2910239"/>
              <a:ext cx="1392781" cy="2022046"/>
            </a:xfrm>
            <a:prstGeom prst="rect">
              <a:avLst/>
            </a:prstGeom>
            <a:effectLst>
              <a:reflection blurRad="6350" stA="50000" endA="300" endPos="34000" dir="5400000" sy="-100000" algn="bl" rotWithShape="0"/>
            </a:effectLst>
          </p:spPr>
        </p:pic>
      </p:grpSp>
      <p:sp>
        <p:nvSpPr>
          <p:cNvPr id="12" name="Oval 11">
            <a:extLst>
              <a:ext uri="{FF2B5EF4-FFF2-40B4-BE49-F238E27FC236}">
                <a16:creationId xmlns:a16="http://schemas.microsoft.com/office/drawing/2014/main" id="{7260219E-C198-594F-B500-DD0B1C362655}"/>
              </a:ext>
            </a:extLst>
          </p:cNvPr>
          <p:cNvSpPr/>
          <p:nvPr/>
        </p:nvSpPr>
        <p:spPr>
          <a:xfrm>
            <a:off x="5254693" y="2287334"/>
            <a:ext cx="665088" cy="665088"/>
          </a:xfrm>
          <a:prstGeom prst="ellipse">
            <a:avLst/>
          </a:prstGeom>
          <a:solidFill>
            <a:srgbClr val="02B9FF"/>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C3FD9A3-760E-174A-B5AA-33C4A37EE6E2}"/>
              </a:ext>
            </a:extLst>
          </p:cNvPr>
          <p:cNvSpPr txBox="1"/>
          <p:nvPr/>
        </p:nvSpPr>
        <p:spPr>
          <a:xfrm>
            <a:off x="6080260" y="2370580"/>
            <a:ext cx="2127296" cy="498598"/>
          </a:xfrm>
          <a:prstGeom prst="rect">
            <a:avLst/>
          </a:prstGeom>
          <a:noFill/>
        </p:spPr>
        <p:txBody>
          <a:bodyPr wrap="square" lIns="0" tIns="0" rIns="0" bIns="0" rtlCol="0" anchor="ctr" anchorCtr="0">
            <a:spAutoFit/>
          </a:bodyPr>
          <a:lstStyle/>
          <a:p>
            <a:pPr lvl="0">
              <a:lnSpc>
                <a:spcPct val="90000"/>
              </a:lnSpc>
              <a:defRPr/>
            </a:pPr>
            <a:r>
              <a:rPr lang="en-US" b="1" dirty="0">
                <a:latin typeface="Arial" panose="020B0604020202020204" pitchFamily="34" charset="0"/>
                <a:cs typeface="Arial" panose="020B0604020202020204" pitchFamily="34" charset="0"/>
              </a:rPr>
              <a:t>Full</a:t>
            </a:r>
            <a:r>
              <a:rPr lang="en-US" altLang="zh-CN" b="1" dirty="0">
                <a:latin typeface="Arial" panose="020B0604020202020204" pitchFamily="34" charset="0"/>
                <a:cs typeface="Arial" panose="020B0604020202020204" pitchFamily="34" charset="0"/>
              </a:rPr>
              <a:t>y</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Distributed</a:t>
            </a:r>
            <a:r>
              <a:rPr lang="zh-CN" altLang="en-US" b="1" dirty="0">
                <a:latin typeface="Arial" panose="020B0604020202020204" pitchFamily="34" charset="0"/>
                <a:cs typeface="Arial" panose="020B0604020202020204" pitchFamily="34" charset="0"/>
              </a:rPr>
              <a:t> </a:t>
            </a:r>
            <a:r>
              <a:rPr lang="en-US" altLang="zh-CN" b="1" dirty="0">
                <a:latin typeface="Arial" panose="020B0604020202020204" pitchFamily="34" charset="0"/>
                <a:cs typeface="Arial" panose="020B0604020202020204" pitchFamily="34" charset="0"/>
              </a:rPr>
              <a:t>SW</a:t>
            </a:r>
            <a:r>
              <a:rPr lang="zh-CN" altLang="en-US"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Architecture </a:t>
            </a:r>
            <a:endParaRPr lang="en-US" sz="1600" dirty="0">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3754781A-E7B2-3442-88AC-CF3FDA9E6C7A}"/>
              </a:ext>
            </a:extLst>
          </p:cNvPr>
          <p:cNvSpPr/>
          <p:nvPr/>
        </p:nvSpPr>
        <p:spPr>
          <a:xfrm>
            <a:off x="8465815" y="2317421"/>
            <a:ext cx="665088" cy="665088"/>
          </a:xfrm>
          <a:prstGeom prst="ellipse">
            <a:avLst/>
          </a:prstGeom>
          <a:solidFill>
            <a:srgbClr val="02B9FF"/>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FF66BE0-65FE-1747-80C4-DD09B3CB1F94}"/>
              </a:ext>
            </a:extLst>
          </p:cNvPr>
          <p:cNvSpPr txBox="1"/>
          <p:nvPr/>
        </p:nvSpPr>
        <p:spPr>
          <a:xfrm>
            <a:off x="9291382" y="2400666"/>
            <a:ext cx="1955738" cy="498598"/>
          </a:xfrm>
          <a:prstGeom prst="rect">
            <a:avLst/>
          </a:prstGeom>
          <a:noFill/>
        </p:spPr>
        <p:txBody>
          <a:bodyPr wrap="square" lIns="0" tIns="0" rIns="0" bIns="0" rtlCol="0" anchor="ctr" anchorCtr="0">
            <a:spAutoFit/>
          </a:bodyPr>
          <a:lstStyle/>
          <a:p>
            <a:pPr lvl="0">
              <a:lnSpc>
                <a:spcPct val="90000"/>
              </a:lnSpc>
              <a:defRPr/>
            </a:pPr>
            <a:r>
              <a:rPr lang="en-US" b="1" dirty="0">
                <a:latin typeface="Arial" panose="020B0604020202020204" pitchFamily="34" charset="0"/>
                <a:cs typeface="Arial" panose="020B0604020202020204" pitchFamily="34" charset="0"/>
              </a:rPr>
              <a:t>Fully Redundant HW Architecture</a:t>
            </a:r>
            <a:endParaRPr lang="en-US" sz="1600"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864E4B21-246D-D542-8408-F22D240F9363}"/>
              </a:ext>
            </a:extLst>
          </p:cNvPr>
          <p:cNvSpPr/>
          <p:nvPr/>
        </p:nvSpPr>
        <p:spPr>
          <a:xfrm>
            <a:off x="5254693" y="4303416"/>
            <a:ext cx="665088" cy="665088"/>
          </a:xfrm>
          <a:prstGeom prst="ellipse">
            <a:avLst/>
          </a:prstGeom>
          <a:solidFill>
            <a:srgbClr val="02B9FF"/>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CDA9C36-A5FC-F54A-BDA9-C128B667D88F}"/>
              </a:ext>
            </a:extLst>
          </p:cNvPr>
          <p:cNvSpPr txBox="1"/>
          <p:nvPr/>
        </p:nvSpPr>
        <p:spPr>
          <a:xfrm>
            <a:off x="6080260" y="4262012"/>
            <a:ext cx="2382888" cy="99719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Innovative</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Twin-mode</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HA</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for</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Redundant</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Data</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Centers</a:t>
            </a:r>
            <a:endParaRPr kumimoji="0" lang="en-US" sz="16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14903A61-B86A-6A47-86E5-43513F1E1802}"/>
              </a:ext>
            </a:extLst>
          </p:cNvPr>
          <p:cNvSpPr/>
          <p:nvPr/>
        </p:nvSpPr>
        <p:spPr>
          <a:xfrm>
            <a:off x="8465815" y="4303416"/>
            <a:ext cx="665088" cy="665088"/>
          </a:xfrm>
          <a:prstGeom prst="ellipse">
            <a:avLst/>
          </a:prstGeom>
          <a:solidFill>
            <a:srgbClr val="02B9FF"/>
          </a:solidFill>
          <a:ln>
            <a:noFill/>
          </a:ln>
          <a:effectLst>
            <a:outerShdw blurRad="317500" dist="190500" dir="5400000" algn="t" rotWithShape="0">
              <a:prstClr val="black">
                <a:alpha val="40000"/>
              </a:prstClr>
            </a:outerShdw>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E970860-2C3B-2842-BF96-05FAB3AE5953}"/>
              </a:ext>
            </a:extLst>
          </p:cNvPr>
          <p:cNvSpPr txBox="1"/>
          <p:nvPr/>
        </p:nvSpPr>
        <p:spPr>
          <a:xfrm>
            <a:off x="9291383" y="4386661"/>
            <a:ext cx="2087657" cy="498598"/>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Complete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L2-L7</a:t>
            </a:r>
            <a:r>
              <a:rPr kumimoji="0" lang="zh-CN" alt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kumimoji="0" lang="en-US" altLang="zh-CN" b="1" i="0" u="none" strike="noStrike" kern="1200" cap="none" spc="0" normalizeH="0" baseline="0" noProof="0" dirty="0">
                <a:ln>
                  <a:noFill/>
                </a:ln>
                <a:effectLst/>
                <a:uLnTx/>
                <a:uFillTx/>
                <a:latin typeface="Arial" panose="020B0604020202020204" pitchFamily="34" charset="0"/>
                <a:cs typeface="Arial" panose="020B0604020202020204" pitchFamily="34" charset="0"/>
              </a:rPr>
              <a:t>Security</a:t>
            </a:r>
            <a:r>
              <a:rPr kumimoji="0" lang="en-US" b="1" i="0" u="none" strike="noStrike" kern="1200" cap="none" spc="0" normalizeH="0" baseline="0" noProof="0" dirty="0">
                <a:ln>
                  <a:noFill/>
                </a:ln>
                <a:effectLst/>
                <a:uLnTx/>
                <a:uFillTx/>
                <a:latin typeface="Arial" panose="020B0604020202020204" pitchFamily="34" charset="0"/>
                <a:cs typeface="Arial" panose="020B0604020202020204" pitchFamily="34" charset="0"/>
              </a:rPr>
              <a:t> Features</a:t>
            </a:r>
          </a:p>
        </p:txBody>
      </p:sp>
      <p:grpSp>
        <p:nvGrpSpPr>
          <p:cNvPr id="20" name="Group 19">
            <a:extLst>
              <a:ext uri="{FF2B5EF4-FFF2-40B4-BE49-F238E27FC236}">
                <a16:creationId xmlns:a16="http://schemas.microsoft.com/office/drawing/2014/main" id="{60711A72-CB54-AF41-8BC3-F0ED634765C6}"/>
              </a:ext>
            </a:extLst>
          </p:cNvPr>
          <p:cNvGrpSpPr/>
          <p:nvPr/>
        </p:nvGrpSpPr>
        <p:grpSpPr>
          <a:xfrm>
            <a:off x="5444231" y="2476872"/>
            <a:ext cx="286013" cy="286013"/>
            <a:chOff x="5562601" y="3617914"/>
            <a:chExt cx="346075" cy="346075"/>
          </a:xfrm>
        </p:grpSpPr>
        <p:sp>
          <p:nvSpPr>
            <p:cNvPr id="21" name="Line 164">
              <a:extLst>
                <a:ext uri="{FF2B5EF4-FFF2-40B4-BE49-F238E27FC236}">
                  <a16:creationId xmlns:a16="http://schemas.microsoft.com/office/drawing/2014/main" id="{F8894989-D4B2-4F48-860A-3104D7126E23}"/>
                </a:ext>
              </a:extLst>
            </p:cNvPr>
            <p:cNvSpPr>
              <a:spLocks noChangeShapeType="1"/>
            </p:cNvSpPr>
            <p:nvPr/>
          </p:nvSpPr>
          <p:spPr bwMode="auto">
            <a:xfrm flipV="1">
              <a:off x="5826126" y="3617914"/>
              <a:ext cx="82550" cy="8255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2" name="Line 165">
              <a:extLst>
                <a:ext uri="{FF2B5EF4-FFF2-40B4-BE49-F238E27FC236}">
                  <a16:creationId xmlns:a16="http://schemas.microsoft.com/office/drawing/2014/main" id="{9647A6D2-F6B7-3745-8B97-B73540A252B8}"/>
                </a:ext>
              </a:extLst>
            </p:cNvPr>
            <p:cNvSpPr>
              <a:spLocks noChangeShapeType="1"/>
            </p:cNvSpPr>
            <p:nvPr/>
          </p:nvSpPr>
          <p:spPr bwMode="auto">
            <a:xfrm flipV="1">
              <a:off x="5562601" y="3879851"/>
              <a:ext cx="82550" cy="841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3" name="Freeform 166">
              <a:extLst>
                <a:ext uri="{FF2B5EF4-FFF2-40B4-BE49-F238E27FC236}">
                  <a16:creationId xmlns:a16="http://schemas.microsoft.com/office/drawing/2014/main" id="{46A95D66-8141-CB40-91BF-ACEA8373A70F}"/>
                </a:ext>
              </a:extLst>
            </p:cNvPr>
            <p:cNvSpPr>
              <a:spLocks/>
            </p:cNvSpPr>
            <p:nvPr/>
          </p:nvSpPr>
          <p:spPr bwMode="auto">
            <a:xfrm>
              <a:off x="5562601" y="3887789"/>
              <a:ext cx="74613" cy="76200"/>
            </a:xfrm>
            <a:custGeom>
              <a:avLst/>
              <a:gdLst>
                <a:gd name="T0" fmla="*/ 47 w 47"/>
                <a:gd name="T1" fmla="*/ 48 h 48"/>
                <a:gd name="T2" fmla="*/ 0 w 47"/>
                <a:gd name="T3" fmla="*/ 48 h 48"/>
                <a:gd name="T4" fmla="*/ 0 w 47"/>
                <a:gd name="T5" fmla="*/ 0 h 48"/>
              </a:gdLst>
              <a:ahLst/>
              <a:cxnLst>
                <a:cxn ang="0">
                  <a:pos x="T0" y="T1"/>
                </a:cxn>
                <a:cxn ang="0">
                  <a:pos x="T2" y="T3"/>
                </a:cxn>
                <a:cxn ang="0">
                  <a:pos x="T4" y="T5"/>
                </a:cxn>
              </a:cxnLst>
              <a:rect l="0" t="0" r="r" b="b"/>
              <a:pathLst>
                <a:path w="47" h="48">
                  <a:moveTo>
                    <a:pt x="47" y="48"/>
                  </a:moveTo>
                  <a:lnTo>
                    <a:pt x="0" y="48"/>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4" name="Freeform 167">
              <a:extLst>
                <a:ext uri="{FF2B5EF4-FFF2-40B4-BE49-F238E27FC236}">
                  <a16:creationId xmlns:a16="http://schemas.microsoft.com/office/drawing/2014/main" id="{10A2956F-5642-CF40-9C13-787E4C836FC1}"/>
                </a:ext>
              </a:extLst>
            </p:cNvPr>
            <p:cNvSpPr>
              <a:spLocks/>
            </p:cNvSpPr>
            <p:nvPr/>
          </p:nvSpPr>
          <p:spPr bwMode="auto">
            <a:xfrm>
              <a:off x="5832476" y="3617914"/>
              <a:ext cx="76200" cy="74613"/>
            </a:xfrm>
            <a:custGeom>
              <a:avLst/>
              <a:gdLst>
                <a:gd name="T0" fmla="*/ 48 w 48"/>
                <a:gd name="T1" fmla="*/ 47 h 47"/>
                <a:gd name="T2" fmla="*/ 48 w 48"/>
                <a:gd name="T3" fmla="*/ 0 h 47"/>
                <a:gd name="T4" fmla="*/ 0 w 48"/>
                <a:gd name="T5" fmla="*/ 0 h 47"/>
              </a:gdLst>
              <a:ahLst/>
              <a:cxnLst>
                <a:cxn ang="0">
                  <a:pos x="T0" y="T1"/>
                </a:cxn>
                <a:cxn ang="0">
                  <a:pos x="T2" y="T3"/>
                </a:cxn>
                <a:cxn ang="0">
                  <a:pos x="T4" y="T5"/>
                </a:cxn>
              </a:cxnLst>
              <a:rect l="0" t="0" r="r" b="b"/>
              <a:pathLst>
                <a:path w="48" h="47">
                  <a:moveTo>
                    <a:pt x="48" y="47"/>
                  </a:moveTo>
                  <a:lnTo>
                    <a:pt x="48" y="0"/>
                  </a:lnTo>
                  <a:lnTo>
                    <a:pt x="0"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5" name="Line 168">
              <a:extLst>
                <a:ext uri="{FF2B5EF4-FFF2-40B4-BE49-F238E27FC236}">
                  <a16:creationId xmlns:a16="http://schemas.microsoft.com/office/drawing/2014/main" id="{289B7F33-DC4D-6846-989D-BA57FA06F4EA}"/>
                </a:ext>
              </a:extLst>
            </p:cNvPr>
            <p:cNvSpPr>
              <a:spLocks noChangeShapeType="1"/>
            </p:cNvSpPr>
            <p:nvPr/>
          </p:nvSpPr>
          <p:spPr bwMode="auto">
            <a:xfrm>
              <a:off x="5826126" y="3879851"/>
              <a:ext cx="82550" cy="8413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6" name="Line 169">
              <a:extLst>
                <a:ext uri="{FF2B5EF4-FFF2-40B4-BE49-F238E27FC236}">
                  <a16:creationId xmlns:a16="http://schemas.microsoft.com/office/drawing/2014/main" id="{105EAEC9-98AD-8D49-A807-D72E5068A3F3}"/>
                </a:ext>
              </a:extLst>
            </p:cNvPr>
            <p:cNvSpPr>
              <a:spLocks noChangeShapeType="1"/>
            </p:cNvSpPr>
            <p:nvPr/>
          </p:nvSpPr>
          <p:spPr bwMode="auto">
            <a:xfrm>
              <a:off x="5562601" y="3617914"/>
              <a:ext cx="82550" cy="8255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7" name="Freeform 170">
              <a:extLst>
                <a:ext uri="{FF2B5EF4-FFF2-40B4-BE49-F238E27FC236}">
                  <a16:creationId xmlns:a16="http://schemas.microsoft.com/office/drawing/2014/main" id="{D6BCBA99-71DD-CF40-B528-C09665DB1FFB}"/>
                </a:ext>
              </a:extLst>
            </p:cNvPr>
            <p:cNvSpPr>
              <a:spLocks/>
            </p:cNvSpPr>
            <p:nvPr/>
          </p:nvSpPr>
          <p:spPr bwMode="auto">
            <a:xfrm>
              <a:off x="5562601" y="3617914"/>
              <a:ext cx="74613" cy="74613"/>
            </a:xfrm>
            <a:custGeom>
              <a:avLst/>
              <a:gdLst>
                <a:gd name="T0" fmla="*/ 0 w 47"/>
                <a:gd name="T1" fmla="*/ 47 h 47"/>
                <a:gd name="T2" fmla="*/ 0 w 47"/>
                <a:gd name="T3" fmla="*/ 0 h 47"/>
                <a:gd name="T4" fmla="*/ 47 w 47"/>
                <a:gd name="T5" fmla="*/ 0 h 47"/>
              </a:gdLst>
              <a:ahLst/>
              <a:cxnLst>
                <a:cxn ang="0">
                  <a:pos x="T0" y="T1"/>
                </a:cxn>
                <a:cxn ang="0">
                  <a:pos x="T2" y="T3"/>
                </a:cxn>
                <a:cxn ang="0">
                  <a:pos x="T4" y="T5"/>
                </a:cxn>
              </a:cxnLst>
              <a:rect l="0" t="0" r="r" b="b"/>
              <a:pathLst>
                <a:path w="47" h="47">
                  <a:moveTo>
                    <a:pt x="0" y="47"/>
                  </a:moveTo>
                  <a:lnTo>
                    <a:pt x="0" y="0"/>
                  </a:lnTo>
                  <a:lnTo>
                    <a:pt x="47"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8" name="Freeform 171">
              <a:extLst>
                <a:ext uri="{FF2B5EF4-FFF2-40B4-BE49-F238E27FC236}">
                  <a16:creationId xmlns:a16="http://schemas.microsoft.com/office/drawing/2014/main" id="{60756C36-D92A-AD42-A911-154FDA385D06}"/>
                </a:ext>
              </a:extLst>
            </p:cNvPr>
            <p:cNvSpPr>
              <a:spLocks/>
            </p:cNvSpPr>
            <p:nvPr/>
          </p:nvSpPr>
          <p:spPr bwMode="auto">
            <a:xfrm>
              <a:off x="5832476" y="3887789"/>
              <a:ext cx="76200" cy="76200"/>
            </a:xfrm>
            <a:custGeom>
              <a:avLst/>
              <a:gdLst>
                <a:gd name="T0" fmla="*/ 0 w 48"/>
                <a:gd name="T1" fmla="*/ 48 h 48"/>
                <a:gd name="T2" fmla="*/ 48 w 48"/>
                <a:gd name="T3" fmla="*/ 48 h 48"/>
                <a:gd name="T4" fmla="*/ 48 w 48"/>
                <a:gd name="T5" fmla="*/ 0 h 48"/>
              </a:gdLst>
              <a:ahLst/>
              <a:cxnLst>
                <a:cxn ang="0">
                  <a:pos x="T0" y="T1"/>
                </a:cxn>
                <a:cxn ang="0">
                  <a:pos x="T2" y="T3"/>
                </a:cxn>
                <a:cxn ang="0">
                  <a:pos x="T4" y="T5"/>
                </a:cxn>
              </a:cxnLst>
              <a:rect l="0" t="0" r="r" b="b"/>
              <a:pathLst>
                <a:path w="48" h="48">
                  <a:moveTo>
                    <a:pt x="0" y="48"/>
                  </a:moveTo>
                  <a:lnTo>
                    <a:pt x="48" y="48"/>
                  </a:lnTo>
                  <a:lnTo>
                    <a:pt x="48" y="0"/>
                  </a:ln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9" name="Oval 172">
              <a:extLst>
                <a:ext uri="{FF2B5EF4-FFF2-40B4-BE49-F238E27FC236}">
                  <a16:creationId xmlns:a16="http://schemas.microsoft.com/office/drawing/2014/main" id="{CD50AB27-F33E-204A-803B-EC613B81B20A}"/>
                </a:ext>
              </a:extLst>
            </p:cNvPr>
            <p:cNvSpPr>
              <a:spLocks noChangeArrowheads="1"/>
            </p:cNvSpPr>
            <p:nvPr/>
          </p:nvSpPr>
          <p:spPr bwMode="auto">
            <a:xfrm>
              <a:off x="5691188" y="3662364"/>
              <a:ext cx="88900" cy="9048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0" name="Freeform 173">
              <a:extLst>
                <a:ext uri="{FF2B5EF4-FFF2-40B4-BE49-F238E27FC236}">
                  <a16:creationId xmlns:a16="http://schemas.microsoft.com/office/drawing/2014/main" id="{3DDD70EE-1A63-F949-A1D9-832F27AF0D63}"/>
                </a:ext>
              </a:extLst>
            </p:cNvPr>
            <p:cNvSpPr>
              <a:spLocks/>
            </p:cNvSpPr>
            <p:nvPr/>
          </p:nvSpPr>
          <p:spPr bwMode="auto">
            <a:xfrm>
              <a:off x="5667376" y="3783014"/>
              <a:ext cx="136525" cy="150813"/>
            </a:xfrm>
            <a:custGeom>
              <a:avLst/>
              <a:gdLst>
                <a:gd name="T0" fmla="*/ 36 w 36"/>
                <a:gd name="T1" fmla="*/ 0 h 40"/>
                <a:gd name="T2" fmla="*/ 0 w 36"/>
                <a:gd name="T3" fmla="*/ 0 h 40"/>
                <a:gd name="T4" fmla="*/ 12 w 36"/>
                <a:gd name="T5" fmla="*/ 23 h 40"/>
                <a:gd name="T6" fmla="*/ 12 w 36"/>
                <a:gd name="T7" fmla="*/ 40 h 40"/>
                <a:gd name="T8" fmla="*/ 24 w 36"/>
                <a:gd name="T9" fmla="*/ 40 h 40"/>
                <a:gd name="T10" fmla="*/ 24 w 36"/>
                <a:gd name="T11" fmla="*/ 23 h 40"/>
                <a:gd name="T12" fmla="*/ 36 w 3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6" h="40">
                  <a:moveTo>
                    <a:pt x="36" y="0"/>
                  </a:moveTo>
                  <a:cubicBezTo>
                    <a:pt x="0" y="0"/>
                    <a:pt x="0" y="0"/>
                    <a:pt x="0" y="0"/>
                  </a:cubicBezTo>
                  <a:cubicBezTo>
                    <a:pt x="0" y="8"/>
                    <a:pt x="4" y="20"/>
                    <a:pt x="12" y="23"/>
                  </a:cubicBezTo>
                  <a:cubicBezTo>
                    <a:pt x="12" y="40"/>
                    <a:pt x="12" y="40"/>
                    <a:pt x="12" y="40"/>
                  </a:cubicBezTo>
                  <a:cubicBezTo>
                    <a:pt x="24" y="40"/>
                    <a:pt x="24" y="40"/>
                    <a:pt x="24" y="40"/>
                  </a:cubicBezTo>
                  <a:cubicBezTo>
                    <a:pt x="24" y="23"/>
                    <a:pt x="24" y="23"/>
                    <a:pt x="24" y="23"/>
                  </a:cubicBezTo>
                  <a:cubicBezTo>
                    <a:pt x="32" y="20"/>
                    <a:pt x="36" y="8"/>
                    <a:pt x="36" y="0"/>
                  </a:cubicBez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422EF624-E1BB-2346-B253-4D5A811BF89B}"/>
              </a:ext>
            </a:extLst>
          </p:cNvPr>
          <p:cNvGrpSpPr/>
          <p:nvPr/>
        </p:nvGrpSpPr>
        <p:grpSpPr>
          <a:xfrm>
            <a:off x="8686841" y="2506959"/>
            <a:ext cx="223037" cy="286013"/>
            <a:chOff x="3429001" y="2533651"/>
            <a:chExt cx="269875" cy="346075"/>
          </a:xfrm>
        </p:grpSpPr>
        <p:sp>
          <p:nvSpPr>
            <p:cNvPr id="32" name="Rectangle 17">
              <a:extLst>
                <a:ext uri="{FF2B5EF4-FFF2-40B4-BE49-F238E27FC236}">
                  <a16:creationId xmlns:a16="http://schemas.microsoft.com/office/drawing/2014/main" id="{24A0A39A-5E1C-574B-A830-6AC85BB65268}"/>
                </a:ext>
              </a:extLst>
            </p:cNvPr>
            <p:cNvSpPr>
              <a:spLocks noChangeArrowheads="1"/>
            </p:cNvSpPr>
            <p:nvPr/>
          </p:nvSpPr>
          <p:spPr bwMode="auto">
            <a:xfrm>
              <a:off x="3429001" y="2654301"/>
              <a:ext cx="150813" cy="225425"/>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3" name="Freeform 18">
              <a:extLst>
                <a:ext uri="{FF2B5EF4-FFF2-40B4-BE49-F238E27FC236}">
                  <a16:creationId xmlns:a16="http://schemas.microsoft.com/office/drawing/2014/main" id="{F33423C5-188F-FC49-BD7C-9EB612428D3A}"/>
                </a:ext>
              </a:extLst>
            </p:cNvPr>
            <p:cNvSpPr>
              <a:spLocks/>
            </p:cNvSpPr>
            <p:nvPr/>
          </p:nvSpPr>
          <p:spPr bwMode="auto">
            <a:xfrm>
              <a:off x="3549651" y="2533651"/>
              <a:ext cx="149225" cy="346075"/>
            </a:xfrm>
            <a:custGeom>
              <a:avLst/>
              <a:gdLst>
                <a:gd name="T0" fmla="*/ 94 w 94"/>
                <a:gd name="T1" fmla="*/ 218 h 218"/>
                <a:gd name="T2" fmla="*/ 19 w 94"/>
                <a:gd name="T3" fmla="*/ 218 h 218"/>
                <a:gd name="T4" fmla="*/ 19 w 94"/>
                <a:gd name="T5" fmla="*/ 76 h 218"/>
                <a:gd name="T6" fmla="*/ 0 w 94"/>
                <a:gd name="T7" fmla="*/ 76 h 218"/>
                <a:gd name="T8" fmla="*/ 0 w 94"/>
                <a:gd name="T9" fmla="*/ 0 h 218"/>
                <a:gd name="T10" fmla="*/ 94 w 94"/>
                <a:gd name="T11" fmla="*/ 0 h 218"/>
                <a:gd name="T12" fmla="*/ 94 w 94"/>
                <a:gd name="T13" fmla="*/ 218 h 218"/>
              </a:gdLst>
              <a:ahLst/>
              <a:cxnLst>
                <a:cxn ang="0">
                  <a:pos x="T0" y="T1"/>
                </a:cxn>
                <a:cxn ang="0">
                  <a:pos x="T2" y="T3"/>
                </a:cxn>
                <a:cxn ang="0">
                  <a:pos x="T4" y="T5"/>
                </a:cxn>
                <a:cxn ang="0">
                  <a:pos x="T6" y="T7"/>
                </a:cxn>
                <a:cxn ang="0">
                  <a:pos x="T8" y="T9"/>
                </a:cxn>
                <a:cxn ang="0">
                  <a:pos x="T10" y="T11"/>
                </a:cxn>
                <a:cxn ang="0">
                  <a:pos x="T12" y="T13"/>
                </a:cxn>
              </a:cxnLst>
              <a:rect l="0" t="0" r="r" b="b"/>
              <a:pathLst>
                <a:path w="94" h="218">
                  <a:moveTo>
                    <a:pt x="94" y="218"/>
                  </a:moveTo>
                  <a:lnTo>
                    <a:pt x="19" y="218"/>
                  </a:lnTo>
                  <a:lnTo>
                    <a:pt x="19" y="76"/>
                  </a:lnTo>
                  <a:lnTo>
                    <a:pt x="0" y="76"/>
                  </a:lnTo>
                  <a:lnTo>
                    <a:pt x="0" y="0"/>
                  </a:lnTo>
                  <a:lnTo>
                    <a:pt x="94" y="0"/>
                  </a:lnTo>
                  <a:lnTo>
                    <a:pt x="94" y="218"/>
                  </a:lnTo>
                  <a:close/>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4" name="Rectangle 19">
              <a:extLst>
                <a:ext uri="{FF2B5EF4-FFF2-40B4-BE49-F238E27FC236}">
                  <a16:creationId xmlns:a16="http://schemas.microsoft.com/office/drawing/2014/main" id="{D4802CA6-4250-BB46-B603-0C586D73F593}"/>
                </a:ext>
              </a:extLst>
            </p:cNvPr>
            <p:cNvSpPr>
              <a:spLocks noChangeArrowheads="1"/>
            </p:cNvSpPr>
            <p:nvPr/>
          </p:nvSpPr>
          <p:spPr bwMode="auto">
            <a:xfrm>
              <a:off x="3624263" y="2835276"/>
              <a:ext cx="44450" cy="44450"/>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5" name="Rectangle 20">
              <a:extLst>
                <a:ext uri="{FF2B5EF4-FFF2-40B4-BE49-F238E27FC236}">
                  <a16:creationId xmlns:a16="http://schemas.microsoft.com/office/drawing/2014/main" id="{7C754427-521E-9D4B-9A01-39581C91E0A6}"/>
                </a:ext>
              </a:extLst>
            </p:cNvPr>
            <p:cNvSpPr>
              <a:spLocks noChangeArrowheads="1"/>
            </p:cNvSpPr>
            <p:nvPr/>
          </p:nvSpPr>
          <p:spPr bwMode="auto">
            <a:xfrm>
              <a:off x="3459163" y="2835276"/>
              <a:ext cx="44450" cy="44450"/>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6" name="Line 21">
              <a:extLst>
                <a:ext uri="{FF2B5EF4-FFF2-40B4-BE49-F238E27FC236}">
                  <a16:creationId xmlns:a16="http://schemas.microsoft.com/office/drawing/2014/main" id="{42130F22-A7BA-0441-BD60-4131A369FAD6}"/>
                </a:ext>
              </a:extLst>
            </p:cNvPr>
            <p:cNvSpPr>
              <a:spLocks noChangeShapeType="1"/>
            </p:cNvSpPr>
            <p:nvPr/>
          </p:nvSpPr>
          <p:spPr bwMode="auto">
            <a:xfrm>
              <a:off x="3429001" y="2684463"/>
              <a:ext cx="6032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7" name="Line 22">
              <a:extLst>
                <a:ext uri="{FF2B5EF4-FFF2-40B4-BE49-F238E27FC236}">
                  <a16:creationId xmlns:a16="http://schemas.microsoft.com/office/drawing/2014/main" id="{0A7C9CB8-09C0-1745-A90D-9A4A58DAFAD8}"/>
                </a:ext>
              </a:extLst>
            </p:cNvPr>
            <p:cNvSpPr>
              <a:spLocks noChangeShapeType="1"/>
            </p:cNvSpPr>
            <p:nvPr/>
          </p:nvSpPr>
          <p:spPr bwMode="auto">
            <a:xfrm>
              <a:off x="3429001" y="2714626"/>
              <a:ext cx="44450"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8" name="Line 23">
              <a:extLst>
                <a:ext uri="{FF2B5EF4-FFF2-40B4-BE49-F238E27FC236}">
                  <a16:creationId xmlns:a16="http://schemas.microsoft.com/office/drawing/2014/main" id="{806F5012-DE77-5E4D-A367-98B0F27D6A9C}"/>
                </a:ext>
              </a:extLst>
            </p:cNvPr>
            <p:cNvSpPr>
              <a:spLocks noChangeShapeType="1"/>
            </p:cNvSpPr>
            <p:nvPr/>
          </p:nvSpPr>
          <p:spPr bwMode="auto">
            <a:xfrm>
              <a:off x="3549651" y="2593976"/>
              <a:ext cx="6032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39" name="Line 24">
              <a:extLst>
                <a:ext uri="{FF2B5EF4-FFF2-40B4-BE49-F238E27FC236}">
                  <a16:creationId xmlns:a16="http://schemas.microsoft.com/office/drawing/2014/main" id="{A5AAF735-B9F4-CF48-BE28-80AE7D12A8CF}"/>
                </a:ext>
              </a:extLst>
            </p:cNvPr>
            <p:cNvSpPr>
              <a:spLocks noChangeShapeType="1"/>
            </p:cNvSpPr>
            <p:nvPr/>
          </p:nvSpPr>
          <p:spPr bwMode="auto">
            <a:xfrm>
              <a:off x="3549651" y="2563813"/>
              <a:ext cx="90488"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0" name="Line 25">
              <a:extLst>
                <a:ext uri="{FF2B5EF4-FFF2-40B4-BE49-F238E27FC236}">
                  <a16:creationId xmlns:a16="http://schemas.microsoft.com/office/drawing/2014/main" id="{48898F8D-8629-A347-861D-5A6AE95B535D}"/>
                </a:ext>
              </a:extLst>
            </p:cNvPr>
            <p:cNvSpPr>
              <a:spLocks noChangeShapeType="1"/>
            </p:cNvSpPr>
            <p:nvPr/>
          </p:nvSpPr>
          <p:spPr bwMode="auto">
            <a:xfrm>
              <a:off x="3549651" y="2624138"/>
              <a:ext cx="44450"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1" name="Line 26">
              <a:extLst>
                <a:ext uri="{FF2B5EF4-FFF2-40B4-BE49-F238E27FC236}">
                  <a16:creationId xmlns:a16="http://schemas.microsoft.com/office/drawing/2014/main" id="{FEE29617-D018-5E4D-B8A4-DD6042C75B38}"/>
                </a:ext>
              </a:extLst>
            </p:cNvPr>
            <p:cNvSpPr>
              <a:spLocks noChangeShapeType="1"/>
            </p:cNvSpPr>
            <p:nvPr/>
          </p:nvSpPr>
          <p:spPr bwMode="auto">
            <a:xfrm>
              <a:off x="3429001" y="2744788"/>
              <a:ext cx="3016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DCF6778B-283A-AA40-B0AA-67E2137EB17A}"/>
              </a:ext>
            </a:extLst>
          </p:cNvPr>
          <p:cNvGrpSpPr/>
          <p:nvPr/>
        </p:nvGrpSpPr>
        <p:grpSpPr>
          <a:xfrm>
            <a:off x="5444231" y="4492954"/>
            <a:ext cx="286013" cy="286013"/>
            <a:chOff x="4119563" y="2533651"/>
            <a:chExt cx="346075" cy="346075"/>
          </a:xfrm>
        </p:grpSpPr>
        <p:sp>
          <p:nvSpPr>
            <p:cNvPr id="43" name="Line 57">
              <a:extLst>
                <a:ext uri="{FF2B5EF4-FFF2-40B4-BE49-F238E27FC236}">
                  <a16:creationId xmlns:a16="http://schemas.microsoft.com/office/drawing/2014/main" id="{F9379A22-62E8-F049-AC19-22833B482827}"/>
                </a:ext>
              </a:extLst>
            </p:cNvPr>
            <p:cNvSpPr>
              <a:spLocks noChangeShapeType="1"/>
            </p:cNvSpPr>
            <p:nvPr/>
          </p:nvSpPr>
          <p:spPr bwMode="auto">
            <a:xfrm>
              <a:off x="4119563" y="2879726"/>
              <a:ext cx="346075"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4" name="Rectangle 58">
              <a:extLst>
                <a:ext uri="{FF2B5EF4-FFF2-40B4-BE49-F238E27FC236}">
                  <a16:creationId xmlns:a16="http://schemas.microsoft.com/office/drawing/2014/main" id="{F6E36F91-7E0A-C242-819B-70E06C0778AC}"/>
                </a:ext>
              </a:extLst>
            </p:cNvPr>
            <p:cNvSpPr>
              <a:spLocks noChangeArrowheads="1"/>
            </p:cNvSpPr>
            <p:nvPr/>
          </p:nvSpPr>
          <p:spPr bwMode="auto">
            <a:xfrm>
              <a:off x="4225926" y="2593976"/>
              <a:ext cx="134938" cy="285750"/>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5" name="Rectangle 59">
              <a:extLst>
                <a:ext uri="{FF2B5EF4-FFF2-40B4-BE49-F238E27FC236}">
                  <a16:creationId xmlns:a16="http://schemas.microsoft.com/office/drawing/2014/main" id="{419A0062-0C40-DD4A-A10B-AE238DF676B5}"/>
                </a:ext>
              </a:extLst>
            </p:cNvPr>
            <p:cNvSpPr>
              <a:spLocks noChangeArrowheads="1"/>
            </p:cNvSpPr>
            <p:nvPr/>
          </p:nvSpPr>
          <p:spPr bwMode="auto">
            <a:xfrm>
              <a:off x="4391026" y="2728913"/>
              <a:ext cx="60325" cy="150813"/>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6" name="Rectangle 60">
              <a:extLst>
                <a:ext uri="{FF2B5EF4-FFF2-40B4-BE49-F238E27FC236}">
                  <a16:creationId xmlns:a16="http://schemas.microsoft.com/office/drawing/2014/main" id="{1083B4A0-00B1-9F4E-9644-C7B4D5DAFC5E}"/>
                </a:ext>
              </a:extLst>
            </p:cNvPr>
            <p:cNvSpPr>
              <a:spLocks noChangeArrowheads="1"/>
            </p:cNvSpPr>
            <p:nvPr/>
          </p:nvSpPr>
          <p:spPr bwMode="auto">
            <a:xfrm>
              <a:off x="4135438" y="2728913"/>
              <a:ext cx="60325" cy="150813"/>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7" name="Line 61">
              <a:extLst>
                <a:ext uri="{FF2B5EF4-FFF2-40B4-BE49-F238E27FC236}">
                  <a16:creationId xmlns:a16="http://schemas.microsoft.com/office/drawing/2014/main" id="{F4B63046-0417-E746-959D-2360A13B99F2}"/>
                </a:ext>
              </a:extLst>
            </p:cNvPr>
            <p:cNvSpPr>
              <a:spLocks noChangeShapeType="1"/>
            </p:cNvSpPr>
            <p:nvPr/>
          </p:nvSpPr>
          <p:spPr bwMode="auto">
            <a:xfrm flipV="1">
              <a:off x="4179888" y="2714626"/>
              <a:ext cx="0" cy="1428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8" name="Line 62">
              <a:extLst>
                <a:ext uri="{FF2B5EF4-FFF2-40B4-BE49-F238E27FC236}">
                  <a16:creationId xmlns:a16="http://schemas.microsoft.com/office/drawing/2014/main" id="{C765F3CF-D188-884B-AD23-7B22E122F155}"/>
                </a:ext>
              </a:extLst>
            </p:cNvPr>
            <p:cNvSpPr>
              <a:spLocks noChangeShapeType="1"/>
            </p:cNvSpPr>
            <p:nvPr/>
          </p:nvSpPr>
          <p:spPr bwMode="auto">
            <a:xfrm flipV="1">
              <a:off x="4405313" y="2714626"/>
              <a:ext cx="0" cy="14288"/>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49" name="Rectangle 63">
              <a:extLst>
                <a:ext uri="{FF2B5EF4-FFF2-40B4-BE49-F238E27FC236}">
                  <a16:creationId xmlns:a16="http://schemas.microsoft.com/office/drawing/2014/main" id="{E47BAF79-3E6C-D941-B05C-2481A721D7BC}"/>
                </a:ext>
              </a:extLst>
            </p:cNvPr>
            <p:cNvSpPr>
              <a:spLocks noChangeArrowheads="1"/>
            </p:cNvSpPr>
            <p:nvPr/>
          </p:nvSpPr>
          <p:spPr bwMode="auto">
            <a:xfrm>
              <a:off x="4270376" y="2563813"/>
              <a:ext cx="44450" cy="30163"/>
            </a:xfrm>
            <a:prstGeom prst="rect">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0" name="Line 64">
              <a:extLst>
                <a:ext uri="{FF2B5EF4-FFF2-40B4-BE49-F238E27FC236}">
                  <a16:creationId xmlns:a16="http://schemas.microsoft.com/office/drawing/2014/main" id="{52F43AD4-D2EF-CF43-BA74-E96A39066E94}"/>
                </a:ext>
              </a:extLst>
            </p:cNvPr>
            <p:cNvSpPr>
              <a:spLocks noChangeShapeType="1"/>
            </p:cNvSpPr>
            <p:nvPr/>
          </p:nvSpPr>
          <p:spPr bwMode="auto">
            <a:xfrm flipV="1">
              <a:off x="4300538" y="2533651"/>
              <a:ext cx="0" cy="30163"/>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1" name="Line 65">
              <a:extLst>
                <a:ext uri="{FF2B5EF4-FFF2-40B4-BE49-F238E27FC236}">
                  <a16:creationId xmlns:a16="http://schemas.microsoft.com/office/drawing/2014/main" id="{905C4A85-DAB3-7D41-AAAA-E5B950B73AC7}"/>
                </a:ext>
              </a:extLst>
            </p:cNvPr>
            <p:cNvSpPr>
              <a:spLocks noChangeShapeType="1"/>
            </p:cNvSpPr>
            <p:nvPr/>
          </p:nvSpPr>
          <p:spPr bwMode="auto">
            <a:xfrm>
              <a:off x="4256088" y="2638426"/>
              <a:ext cx="7461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2" name="Line 66">
              <a:extLst>
                <a:ext uri="{FF2B5EF4-FFF2-40B4-BE49-F238E27FC236}">
                  <a16:creationId xmlns:a16="http://schemas.microsoft.com/office/drawing/2014/main" id="{F49EF16A-2085-A54E-A6F4-63754C5352EE}"/>
                </a:ext>
              </a:extLst>
            </p:cNvPr>
            <p:cNvSpPr>
              <a:spLocks noChangeShapeType="1"/>
            </p:cNvSpPr>
            <p:nvPr/>
          </p:nvSpPr>
          <p:spPr bwMode="auto">
            <a:xfrm>
              <a:off x="4256088" y="2684463"/>
              <a:ext cx="7461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3" name="Line 67">
              <a:extLst>
                <a:ext uri="{FF2B5EF4-FFF2-40B4-BE49-F238E27FC236}">
                  <a16:creationId xmlns:a16="http://schemas.microsoft.com/office/drawing/2014/main" id="{EF39479C-30D1-5E4A-B512-6DFD40591841}"/>
                </a:ext>
              </a:extLst>
            </p:cNvPr>
            <p:cNvSpPr>
              <a:spLocks noChangeShapeType="1"/>
            </p:cNvSpPr>
            <p:nvPr/>
          </p:nvSpPr>
          <p:spPr bwMode="auto">
            <a:xfrm>
              <a:off x="4256088" y="2728913"/>
              <a:ext cx="7461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4" name="Line 68">
              <a:extLst>
                <a:ext uri="{FF2B5EF4-FFF2-40B4-BE49-F238E27FC236}">
                  <a16:creationId xmlns:a16="http://schemas.microsoft.com/office/drawing/2014/main" id="{365F1ACD-F531-8042-9E87-8F616E37A511}"/>
                </a:ext>
              </a:extLst>
            </p:cNvPr>
            <p:cNvSpPr>
              <a:spLocks noChangeShapeType="1"/>
            </p:cNvSpPr>
            <p:nvPr/>
          </p:nvSpPr>
          <p:spPr bwMode="auto">
            <a:xfrm>
              <a:off x="4256088" y="2774951"/>
              <a:ext cx="7461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5" name="Line 69">
              <a:extLst>
                <a:ext uri="{FF2B5EF4-FFF2-40B4-BE49-F238E27FC236}">
                  <a16:creationId xmlns:a16="http://schemas.microsoft.com/office/drawing/2014/main" id="{67087A1A-B160-CD44-8E74-45FEE230327A}"/>
                </a:ext>
              </a:extLst>
            </p:cNvPr>
            <p:cNvSpPr>
              <a:spLocks noChangeShapeType="1"/>
            </p:cNvSpPr>
            <p:nvPr/>
          </p:nvSpPr>
          <p:spPr bwMode="auto">
            <a:xfrm>
              <a:off x="4256088" y="2819401"/>
              <a:ext cx="7461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F567AE3B-755B-9A42-B98E-40428CCF6DDE}"/>
              </a:ext>
            </a:extLst>
          </p:cNvPr>
          <p:cNvGrpSpPr/>
          <p:nvPr/>
        </p:nvGrpSpPr>
        <p:grpSpPr>
          <a:xfrm>
            <a:off x="8661257" y="4489674"/>
            <a:ext cx="274205" cy="292573"/>
            <a:chOff x="7011988" y="1811338"/>
            <a:chExt cx="331788" cy="354013"/>
          </a:xfrm>
        </p:grpSpPr>
        <p:sp>
          <p:nvSpPr>
            <p:cNvPr id="57" name="Oval 375">
              <a:extLst>
                <a:ext uri="{FF2B5EF4-FFF2-40B4-BE49-F238E27FC236}">
                  <a16:creationId xmlns:a16="http://schemas.microsoft.com/office/drawing/2014/main" id="{6394F0E1-0847-764D-80FB-0346565763F6}"/>
                </a:ext>
              </a:extLst>
            </p:cNvPr>
            <p:cNvSpPr>
              <a:spLocks noChangeArrowheads="1"/>
            </p:cNvSpPr>
            <p:nvPr/>
          </p:nvSpPr>
          <p:spPr bwMode="auto">
            <a:xfrm>
              <a:off x="7050088" y="1811338"/>
              <a:ext cx="255588" cy="90488"/>
            </a:xfrm>
            <a:prstGeom prst="ellipse">
              <a:avLst/>
            </a:pr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8" name="Freeform 376">
              <a:extLst>
                <a:ext uri="{FF2B5EF4-FFF2-40B4-BE49-F238E27FC236}">
                  <a16:creationId xmlns:a16="http://schemas.microsoft.com/office/drawing/2014/main" id="{F1DF44BE-31C1-1E45-9B1F-1ACCB70EAFB7}"/>
                </a:ext>
              </a:extLst>
            </p:cNvPr>
            <p:cNvSpPr>
              <a:spLocks/>
            </p:cNvSpPr>
            <p:nvPr/>
          </p:nvSpPr>
          <p:spPr bwMode="auto">
            <a:xfrm>
              <a:off x="7050088" y="1916113"/>
              <a:ext cx="255588" cy="46038"/>
            </a:xfrm>
            <a:custGeom>
              <a:avLst/>
              <a:gdLst>
                <a:gd name="T0" fmla="*/ 68 w 68"/>
                <a:gd name="T1" fmla="*/ 0 h 12"/>
                <a:gd name="T2" fmla="*/ 34 w 68"/>
                <a:gd name="T3" fmla="*/ 12 h 12"/>
                <a:gd name="T4" fmla="*/ 0 w 68"/>
                <a:gd name="T5" fmla="*/ 0 h 12"/>
              </a:gdLst>
              <a:ahLst/>
              <a:cxnLst>
                <a:cxn ang="0">
                  <a:pos x="T0" y="T1"/>
                </a:cxn>
                <a:cxn ang="0">
                  <a:pos x="T2" y="T3"/>
                </a:cxn>
                <a:cxn ang="0">
                  <a:pos x="T4" y="T5"/>
                </a:cxn>
              </a:cxnLst>
              <a:rect l="0" t="0" r="r" b="b"/>
              <a:pathLst>
                <a:path w="68" h="12">
                  <a:moveTo>
                    <a:pt x="68" y="0"/>
                  </a:moveTo>
                  <a:cubicBezTo>
                    <a:pt x="68" y="7"/>
                    <a:pt x="53" y="12"/>
                    <a:pt x="34" y="12"/>
                  </a:cubicBezTo>
                  <a:cubicBezTo>
                    <a:pt x="15" y="12"/>
                    <a:pt x="0" y="7"/>
                    <a:pt x="0" y="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59" name="Freeform 377">
              <a:extLst>
                <a:ext uri="{FF2B5EF4-FFF2-40B4-BE49-F238E27FC236}">
                  <a16:creationId xmlns:a16="http://schemas.microsoft.com/office/drawing/2014/main" id="{61E792EC-43CC-E342-B83D-91C0ED195252}"/>
                </a:ext>
              </a:extLst>
            </p:cNvPr>
            <p:cNvSpPr>
              <a:spLocks/>
            </p:cNvSpPr>
            <p:nvPr/>
          </p:nvSpPr>
          <p:spPr bwMode="auto">
            <a:xfrm>
              <a:off x="7050088" y="1976438"/>
              <a:ext cx="255588" cy="46038"/>
            </a:xfrm>
            <a:custGeom>
              <a:avLst/>
              <a:gdLst>
                <a:gd name="T0" fmla="*/ 68 w 68"/>
                <a:gd name="T1" fmla="*/ 0 h 12"/>
                <a:gd name="T2" fmla="*/ 34 w 68"/>
                <a:gd name="T3" fmla="*/ 12 h 12"/>
                <a:gd name="T4" fmla="*/ 0 w 68"/>
                <a:gd name="T5" fmla="*/ 0 h 12"/>
              </a:gdLst>
              <a:ahLst/>
              <a:cxnLst>
                <a:cxn ang="0">
                  <a:pos x="T0" y="T1"/>
                </a:cxn>
                <a:cxn ang="0">
                  <a:pos x="T2" y="T3"/>
                </a:cxn>
                <a:cxn ang="0">
                  <a:pos x="T4" y="T5"/>
                </a:cxn>
              </a:cxnLst>
              <a:rect l="0" t="0" r="r" b="b"/>
              <a:pathLst>
                <a:path w="68" h="12">
                  <a:moveTo>
                    <a:pt x="68" y="0"/>
                  </a:moveTo>
                  <a:cubicBezTo>
                    <a:pt x="68" y="7"/>
                    <a:pt x="53" y="12"/>
                    <a:pt x="34" y="12"/>
                  </a:cubicBezTo>
                  <a:cubicBezTo>
                    <a:pt x="15" y="12"/>
                    <a:pt x="0" y="7"/>
                    <a:pt x="0" y="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0" name="Freeform 378">
              <a:extLst>
                <a:ext uri="{FF2B5EF4-FFF2-40B4-BE49-F238E27FC236}">
                  <a16:creationId xmlns:a16="http://schemas.microsoft.com/office/drawing/2014/main" id="{BEA3F0EF-819C-8F4E-A0D0-B1254F503774}"/>
                </a:ext>
              </a:extLst>
            </p:cNvPr>
            <p:cNvSpPr>
              <a:spLocks/>
            </p:cNvSpPr>
            <p:nvPr/>
          </p:nvSpPr>
          <p:spPr bwMode="auto">
            <a:xfrm>
              <a:off x="7050088" y="1855788"/>
              <a:ext cx="255588" cy="225425"/>
            </a:xfrm>
            <a:custGeom>
              <a:avLst/>
              <a:gdLst>
                <a:gd name="T0" fmla="*/ 68 w 68"/>
                <a:gd name="T1" fmla="*/ 0 h 60"/>
                <a:gd name="T2" fmla="*/ 68 w 68"/>
                <a:gd name="T3" fmla="*/ 48 h 60"/>
                <a:gd name="T4" fmla="*/ 34 w 68"/>
                <a:gd name="T5" fmla="*/ 60 h 60"/>
                <a:gd name="T6" fmla="*/ 0 w 68"/>
                <a:gd name="T7" fmla="*/ 48 h 60"/>
                <a:gd name="T8" fmla="*/ 0 w 68"/>
                <a:gd name="T9" fmla="*/ 0 h 60"/>
              </a:gdLst>
              <a:ahLst/>
              <a:cxnLst>
                <a:cxn ang="0">
                  <a:pos x="T0" y="T1"/>
                </a:cxn>
                <a:cxn ang="0">
                  <a:pos x="T2" y="T3"/>
                </a:cxn>
                <a:cxn ang="0">
                  <a:pos x="T4" y="T5"/>
                </a:cxn>
                <a:cxn ang="0">
                  <a:pos x="T6" y="T7"/>
                </a:cxn>
                <a:cxn ang="0">
                  <a:pos x="T8" y="T9"/>
                </a:cxn>
              </a:cxnLst>
              <a:rect l="0" t="0" r="r" b="b"/>
              <a:pathLst>
                <a:path w="68" h="60">
                  <a:moveTo>
                    <a:pt x="68" y="0"/>
                  </a:moveTo>
                  <a:cubicBezTo>
                    <a:pt x="68" y="48"/>
                    <a:pt x="68" y="48"/>
                    <a:pt x="68" y="48"/>
                  </a:cubicBezTo>
                  <a:cubicBezTo>
                    <a:pt x="68" y="55"/>
                    <a:pt x="53" y="60"/>
                    <a:pt x="34" y="60"/>
                  </a:cubicBezTo>
                  <a:cubicBezTo>
                    <a:pt x="15" y="60"/>
                    <a:pt x="0" y="55"/>
                    <a:pt x="0" y="48"/>
                  </a:cubicBezTo>
                  <a:cubicBezTo>
                    <a:pt x="0" y="0"/>
                    <a:pt x="0" y="0"/>
                    <a:pt x="0" y="0"/>
                  </a:cubicBezTo>
                </a:path>
              </a:pathLst>
            </a:custGeom>
            <a:noFill/>
            <a:ln w="14288"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1" name="Line 379">
              <a:extLst>
                <a:ext uri="{FF2B5EF4-FFF2-40B4-BE49-F238E27FC236}">
                  <a16:creationId xmlns:a16="http://schemas.microsoft.com/office/drawing/2014/main" id="{6383ED7B-83FB-9A4A-A2B1-9CC2D81E841A}"/>
                </a:ext>
              </a:extLst>
            </p:cNvPr>
            <p:cNvSpPr>
              <a:spLocks noChangeShapeType="1"/>
            </p:cNvSpPr>
            <p:nvPr/>
          </p:nvSpPr>
          <p:spPr bwMode="auto">
            <a:xfrm>
              <a:off x="7080251" y="2157413"/>
              <a:ext cx="195263" cy="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2" name="Line 380">
              <a:extLst>
                <a:ext uri="{FF2B5EF4-FFF2-40B4-BE49-F238E27FC236}">
                  <a16:creationId xmlns:a16="http://schemas.microsoft.com/office/drawing/2014/main" id="{CB1CC5CE-A011-B745-92FF-C309EA5B846C}"/>
                </a:ext>
              </a:extLst>
            </p:cNvPr>
            <p:cNvSpPr>
              <a:spLocks noChangeShapeType="1"/>
            </p:cNvSpPr>
            <p:nvPr/>
          </p:nvSpPr>
          <p:spPr bwMode="auto">
            <a:xfrm>
              <a:off x="7178676" y="2081213"/>
              <a:ext cx="0" cy="76200"/>
            </a:xfrm>
            <a:prstGeom prst="line">
              <a:avLst/>
            </a:prstGeom>
            <a:noFill/>
            <a:ln w="14288"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3" name="Oval 381">
              <a:extLst>
                <a:ext uri="{FF2B5EF4-FFF2-40B4-BE49-F238E27FC236}">
                  <a16:creationId xmlns:a16="http://schemas.microsoft.com/office/drawing/2014/main" id="{30C289AF-4B25-EB4B-A080-D331F20235CE}"/>
                </a:ext>
              </a:extLst>
            </p:cNvPr>
            <p:cNvSpPr>
              <a:spLocks noChangeArrowheads="1"/>
            </p:cNvSpPr>
            <p:nvPr/>
          </p:nvSpPr>
          <p:spPr bwMode="auto">
            <a:xfrm>
              <a:off x="7011988" y="2149476"/>
              <a:ext cx="15875" cy="15875"/>
            </a:xfrm>
            <a:prstGeom prst="ellipse">
              <a:avLst/>
            </a:pr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4" name="Oval 382">
              <a:extLst>
                <a:ext uri="{FF2B5EF4-FFF2-40B4-BE49-F238E27FC236}">
                  <a16:creationId xmlns:a16="http://schemas.microsoft.com/office/drawing/2014/main" id="{678839F0-3F7E-0F4A-965D-E35057AEDDAC}"/>
                </a:ext>
              </a:extLst>
            </p:cNvPr>
            <p:cNvSpPr>
              <a:spLocks noChangeArrowheads="1"/>
            </p:cNvSpPr>
            <p:nvPr/>
          </p:nvSpPr>
          <p:spPr bwMode="auto">
            <a:xfrm>
              <a:off x="7042151" y="2149476"/>
              <a:ext cx="15875" cy="15875"/>
            </a:xfrm>
            <a:prstGeom prst="ellipse">
              <a:avLst/>
            </a:pr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5" name="Oval 383">
              <a:extLst>
                <a:ext uri="{FF2B5EF4-FFF2-40B4-BE49-F238E27FC236}">
                  <a16:creationId xmlns:a16="http://schemas.microsoft.com/office/drawing/2014/main" id="{DF1FF265-8342-0E4D-97E1-D0101667B84D}"/>
                </a:ext>
              </a:extLst>
            </p:cNvPr>
            <p:cNvSpPr>
              <a:spLocks noChangeArrowheads="1"/>
            </p:cNvSpPr>
            <p:nvPr/>
          </p:nvSpPr>
          <p:spPr bwMode="auto">
            <a:xfrm>
              <a:off x="7297738" y="2149476"/>
              <a:ext cx="15875" cy="15875"/>
            </a:xfrm>
            <a:prstGeom prst="ellipse">
              <a:avLst/>
            </a:pr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6" name="Oval 384">
              <a:extLst>
                <a:ext uri="{FF2B5EF4-FFF2-40B4-BE49-F238E27FC236}">
                  <a16:creationId xmlns:a16="http://schemas.microsoft.com/office/drawing/2014/main" id="{CF81997B-959B-EE40-A0F5-B0E005F50D5B}"/>
                </a:ext>
              </a:extLst>
            </p:cNvPr>
            <p:cNvSpPr>
              <a:spLocks noChangeArrowheads="1"/>
            </p:cNvSpPr>
            <p:nvPr/>
          </p:nvSpPr>
          <p:spPr bwMode="auto">
            <a:xfrm>
              <a:off x="7327901" y="2149476"/>
              <a:ext cx="15875" cy="15875"/>
            </a:xfrm>
            <a:prstGeom prst="ellipse">
              <a:avLst/>
            </a:prstGeom>
            <a:solidFill>
              <a:srgbClr val="000000"/>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05855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Carrier Grade High Reliability</a:t>
            </a:r>
          </a:p>
        </p:txBody>
      </p:sp>
      <p:sp>
        <p:nvSpPr>
          <p:cNvPr id="3" name="Rectangle 2">
            <a:extLst>
              <a:ext uri="{FF2B5EF4-FFF2-40B4-BE49-F238E27FC236}">
                <a16:creationId xmlns:a16="http://schemas.microsoft.com/office/drawing/2014/main" id="{D78929C3-F702-EC4F-ACB9-56F5B17B7BCF}"/>
              </a:ext>
            </a:extLst>
          </p:cNvPr>
          <p:cNvSpPr/>
          <p:nvPr/>
        </p:nvSpPr>
        <p:spPr>
          <a:xfrm>
            <a:off x="0" y="1576610"/>
            <a:ext cx="12192000" cy="40760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 name="Group 3">
            <a:extLst>
              <a:ext uri="{FF2B5EF4-FFF2-40B4-BE49-F238E27FC236}">
                <a16:creationId xmlns:a16="http://schemas.microsoft.com/office/drawing/2014/main" id="{C8EFCF85-4352-D543-832A-DA75D2498067}"/>
              </a:ext>
            </a:extLst>
          </p:cNvPr>
          <p:cNvGrpSpPr/>
          <p:nvPr/>
        </p:nvGrpSpPr>
        <p:grpSpPr>
          <a:xfrm>
            <a:off x="3590230" y="1835920"/>
            <a:ext cx="8109977" cy="4030031"/>
            <a:chOff x="3298377" y="1602296"/>
            <a:chExt cx="8401831" cy="4175060"/>
          </a:xfrm>
        </p:grpSpPr>
        <p:grpSp>
          <p:nvGrpSpPr>
            <p:cNvPr id="5" name="Group 4">
              <a:extLst>
                <a:ext uri="{FF2B5EF4-FFF2-40B4-BE49-F238E27FC236}">
                  <a16:creationId xmlns:a16="http://schemas.microsoft.com/office/drawing/2014/main" id="{CE0CF26A-E284-7B4D-BB40-0E0CF5E87D39}"/>
                </a:ext>
              </a:extLst>
            </p:cNvPr>
            <p:cNvGrpSpPr/>
            <p:nvPr/>
          </p:nvGrpSpPr>
          <p:grpSpPr>
            <a:xfrm>
              <a:off x="3348806" y="1602296"/>
              <a:ext cx="8300973" cy="4075195"/>
              <a:chOff x="2578557" y="1461409"/>
              <a:chExt cx="8959846" cy="4398654"/>
            </a:xfrm>
          </p:grpSpPr>
          <p:grpSp>
            <p:nvGrpSpPr>
              <p:cNvPr id="9" name="Group 8">
                <a:extLst>
                  <a:ext uri="{FF2B5EF4-FFF2-40B4-BE49-F238E27FC236}">
                    <a16:creationId xmlns:a16="http://schemas.microsoft.com/office/drawing/2014/main" id="{35B22052-4D01-7C4C-855C-7C2D74D68670}"/>
                  </a:ext>
                </a:extLst>
              </p:cNvPr>
              <p:cNvGrpSpPr/>
              <p:nvPr/>
            </p:nvGrpSpPr>
            <p:grpSpPr>
              <a:xfrm>
                <a:off x="2578557" y="2873150"/>
                <a:ext cx="1501771" cy="877874"/>
                <a:chOff x="2220688" y="3222620"/>
                <a:chExt cx="1501771" cy="877874"/>
              </a:xfrm>
            </p:grpSpPr>
            <p:sp>
              <p:nvSpPr>
                <p:cNvPr id="42" name="TextBox 41">
                  <a:extLst>
                    <a:ext uri="{FF2B5EF4-FFF2-40B4-BE49-F238E27FC236}">
                      <a16:creationId xmlns:a16="http://schemas.microsoft.com/office/drawing/2014/main" id="{7D7C9394-76E1-E046-8FF6-6A7DDBE1F7BB}"/>
                    </a:ext>
                  </a:extLst>
                </p:cNvPr>
                <p:cNvSpPr txBox="1"/>
                <p:nvPr/>
              </p:nvSpPr>
              <p:spPr>
                <a:xfrm>
                  <a:off x="2220688" y="3701847"/>
                  <a:ext cx="1501771" cy="398647"/>
                </a:xfrm>
                <a:prstGeom prst="rect">
                  <a:avLst/>
                </a:prstGeom>
                <a:noFill/>
              </p:spPr>
              <p:txBody>
                <a:bodyPr wrap="square" lIns="0" tIns="0" rIns="0" bIns="0" rtlCol="0" anchor="t" anchorCtr="0">
                  <a:spAutoFit/>
                </a:bodyPr>
                <a:lstStyle/>
                <a:p>
                  <a:pPr algn="ctr"/>
                  <a:r>
                    <a:rPr lang="en-US" sz="1200" dirty="0">
                      <a:solidFill>
                        <a:schemeClr val="bg1"/>
                      </a:solidFill>
                      <a:latin typeface="Arial" panose="020B0604020202020204" pitchFamily="34" charset="0"/>
                      <a:cs typeface="Arial" panose="020B0604020202020204" pitchFamily="34" charset="0"/>
                    </a:rPr>
                    <a:t>Power/Fan Redundancy</a:t>
                  </a:r>
                </a:p>
              </p:txBody>
            </p:sp>
            <p:sp>
              <p:nvSpPr>
                <p:cNvPr id="43" name="TextBox 42">
                  <a:extLst>
                    <a:ext uri="{FF2B5EF4-FFF2-40B4-BE49-F238E27FC236}">
                      <a16:creationId xmlns:a16="http://schemas.microsoft.com/office/drawing/2014/main" id="{3310EE5E-0C09-6B4A-A16C-9B866301B4AE}"/>
                    </a:ext>
                  </a:extLst>
                </p:cNvPr>
                <p:cNvSpPr txBox="1"/>
                <p:nvPr/>
              </p:nvSpPr>
              <p:spPr>
                <a:xfrm>
                  <a:off x="2220688" y="3222620"/>
                  <a:ext cx="1501771" cy="384531"/>
                </a:xfrm>
                <a:prstGeom prst="roundRect">
                  <a:avLst>
                    <a:gd name="adj" fmla="val 50000"/>
                  </a:avLst>
                </a:prstGeom>
                <a:solidFill>
                  <a:schemeClr val="bg1"/>
                </a:solidFill>
              </p:spPr>
              <p:txBody>
                <a:bodyPr wrap="square" lIns="0" tIns="0" rIns="0" bIns="0" rtlCol="0" anchor="ctr" anchorCtr="0">
                  <a:noAutofit/>
                </a:bodyPr>
                <a:lstStyle/>
                <a:p>
                  <a:pPr algn="ctr"/>
                  <a:r>
                    <a:rPr lang="en-US" sz="1400" b="1" dirty="0">
                      <a:solidFill>
                        <a:srgbClr val="002060"/>
                      </a:solidFill>
                      <a:latin typeface="Arial" panose="020B0604020202020204" pitchFamily="34" charset="0"/>
                      <a:cs typeface="Arial" panose="020B0604020202020204" pitchFamily="34" charset="0"/>
                    </a:rPr>
                    <a:t>Hardware</a:t>
                  </a:r>
                </a:p>
              </p:txBody>
            </p:sp>
          </p:grpSp>
          <p:grpSp>
            <p:nvGrpSpPr>
              <p:cNvPr id="10" name="Group 9">
                <a:extLst>
                  <a:ext uri="{FF2B5EF4-FFF2-40B4-BE49-F238E27FC236}">
                    <a16:creationId xmlns:a16="http://schemas.microsoft.com/office/drawing/2014/main" id="{B57AF9E3-8812-6144-9863-B5652C8ECBB3}"/>
                  </a:ext>
                </a:extLst>
              </p:cNvPr>
              <p:cNvGrpSpPr/>
              <p:nvPr/>
            </p:nvGrpSpPr>
            <p:grpSpPr>
              <a:xfrm>
                <a:off x="2941144" y="3934636"/>
                <a:ext cx="776596" cy="1702068"/>
                <a:chOff x="1575593" y="3839992"/>
                <a:chExt cx="776596" cy="1702068"/>
              </a:xfrm>
            </p:grpSpPr>
            <p:sp>
              <p:nvSpPr>
                <p:cNvPr id="39" name="Oval 38">
                  <a:extLst>
                    <a:ext uri="{FF2B5EF4-FFF2-40B4-BE49-F238E27FC236}">
                      <a16:creationId xmlns:a16="http://schemas.microsoft.com/office/drawing/2014/main" id="{E05938D4-3E3A-D54B-A7D6-9B721D0350CC}"/>
                    </a:ext>
                  </a:extLst>
                </p:cNvPr>
                <p:cNvSpPr/>
                <p:nvPr/>
              </p:nvSpPr>
              <p:spPr>
                <a:xfrm flipH="1">
                  <a:off x="1575593" y="3839992"/>
                  <a:ext cx="776596" cy="77659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40" name="Oval 39">
                  <a:extLst>
                    <a:ext uri="{FF2B5EF4-FFF2-40B4-BE49-F238E27FC236}">
                      <a16:creationId xmlns:a16="http://schemas.microsoft.com/office/drawing/2014/main" id="{76465338-0ED5-E74F-850F-F672C26C49D4}"/>
                    </a:ext>
                  </a:extLst>
                </p:cNvPr>
                <p:cNvSpPr/>
                <p:nvPr/>
              </p:nvSpPr>
              <p:spPr>
                <a:xfrm flipH="1">
                  <a:off x="1712119" y="3976519"/>
                  <a:ext cx="503544" cy="503544"/>
                </a:xfrm>
                <a:prstGeom prst="ellipse">
                  <a:avLst/>
                </a:prstGeom>
                <a:solidFill>
                  <a:srgbClr val="32B8EB"/>
                </a:solidFill>
                <a:ln>
                  <a:noFill/>
                </a:ln>
                <a:effectLst>
                  <a:outerShdw blurRad="1016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cxnSp>
              <p:nvCxnSpPr>
                <p:cNvPr id="41" name="Straight Connector 40">
                  <a:extLst>
                    <a:ext uri="{FF2B5EF4-FFF2-40B4-BE49-F238E27FC236}">
                      <a16:creationId xmlns:a16="http://schemas.microsoft.com/office/drawing/2014/main" id="{FE589B9A-5FB0-CE45-9AC4-8742ECDA2ADD}"/>
                    </a:ext>
                  </a:extLst>
                </p:cNvPr>
                <p:cNvCxnSpPr>
                  <a:cxnSpLocks/>
                </p:cNvCxnSpPr>
                <p:nvPr/>
              </p:nvCxnSpPr>
              <p:spPr>
                <a:xfrm>
                  <a:off x="1963891" y="4616588"/>
                  <a:ext cx="0" cy="925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14A0E93D-72F7-A848-BE8E-01309887AC5A}"/>
                  </a:ext>
                </a:extLst>
              </p:cNvPr>
              <p:cNvGrpSpPr/>
              <p:nvPr/>
            </p:nvGrpSpPr>
            <p:grpSpPr>
              <a:xfrm>
                <a:off x="4416862" y="2520214"/>
                <a:ext cx="1614818" cy="877874"/>
                <a:chOff x="4234566" y="2705244"/>
                <a:chExt cx="1614818" cy="877874"/>
              </a:xfrm>
            </p:grpSpPr>
            <p:sp>
              <p:nvSpPr>
                <p:cNvPr id="37" name="TextBox 36">
                  <a:extLst>
                    <a:ext uri="{FF2B5EF4-FFF2-40B4-BE49-F238E27FC236}">
                      <a16:creationId xmlns:a16="http://schemas.microsoft.com/office/drawing/2014/main" id="{75C02F66-3983-E140-8C38-7080571A28D8}"/>
                    </a:ext>
                  </a:extLst>
                </p:cNvPr>
                <p:cNvSpPr txBox="1"/>
                <p:nvPr/>
              </p:nvSpPr>
              <p:spPr>
                <a:xfrm>
                  <a:off x="4234566" y="3184471"/>
                  <a:ext cx="1614818" cy="398647"/>
                </a:xfrm>
                <a:prstGeom prst="rect">
                  <a:avLst/>
                </a:prstGeom>
                <a:noFill/>
              </p:spPr>
              <p:txBody>
                <a:bodyPr wrap="square" lIns="0" tIns="0" rIns="0" bIns="0" rtlCol="0" anchor="t" anchorCtr="0">
                  <a:spAutoFit/>
                </a:bodyPr>
                <a:lstStyle/>
                <a:p>
                  <a:pPr algn="ctr"/>
                  <a:r>
                    <a:rPr lang="en-US" sz="1200" dirty="0">
                      <a:solidFill>
                        <a:schemeClr val="bg1"/>
                      </a:solidFill>
                      <a:latin typeface="Arial" panose="020B0604020202020204" pitchFamily="34" charset="0"/>
                      <a:cs typeface="Arial" panose="020B0604020202020204" pitchFamily="34" charset="0"/>
                    </a:rPr>
                    <a:t>Hardware Bypass Modules</a:t>
                  </a:r>
                </a:p>
              </p:txBody>
            </p:sp>
            <p:sp>
              <p:nvSpPr>
                <p:cNvPr id="38" name="TextBox 37">
                  <a:extLst>
                    <a:ext uri="{FF2B5EF4-FFF2-40B4-BE49-F238E27FC236}">
                      <a16:creationId xmlns:a16="http://schemas.microsoft.com/office/drawing/2014/main" id="{C80E62FB-0A18-B141-8CB2-FDFF6106F449}"/>
                    </a:ext>
                  </a:extLst>
                </p:cNvPr>
                <p:cNvSpPr txBox="1"/>
                <p:nvPr/>
              </p:nvSpPr>
              <p:spPr>
                <a:xfrm>
                  <a:off x="4291088" y="2705244"/>
                  <a:ext cx="1501771" cy="384531"/>
                </a:xfrm>
                <a:prstGeom prst="roundRect">
                  <a:avLst>
                    <a:gd name="adj" fmla="val 50000"/>
                  </a:avLst>
                </a:prstGeom>
                <a:solidFill>
                  <a:schemeClr val="bg1"/>
                </a:solidFill>
              </p:spPr>
              <p:txBody>
                <a:bodyPr wrap="square" lIns="0" tIns="0" rIns="0" bIns="0" rtlCol="0" anchor="ctr" anchorCtr="0">
                  <a:noAutofit/>
                </a:bodyPr>
                <a:lstStyle/>
                <a:p>
                  <a:pPr algn="ctr"/>
                  <a:r>
                    <a:rPr lang="en-US" sz="1400" b="1" dirty="0">
                      <a:solidFill>
                        <a:srgbClr val="002060"/>
                      </a:solidFill>
                      <a:latin typeface="Arial" panose="020B0604020202020204" pitchFamily="34" charset="0"/>
                      <a:cs typeface="Arial" panose="020B0604020202020204" pitchFamily="34" charset="0"/>
                    </a:rPr>
                    <a:t>Bypass</a:t>
                  </a:r>
                </a:p>
              </p:txBody>
            </p:sp>
          </p:grpSp>
          <p:grpSp>
            <p:nvGrpSpPr>
              <p:cNvPr id="12" name="Group 11">
                <a:extLst>
                  <a:ext uri="{FF2B5EF4-FFF2-40B4-BE49-F238E27FC236}">
                    <a16:creationId xmlns:a16="http://schemas.microsoft.com/office/drawing/2014/main" id="{C20B2561-13AB-8545-9C73-B758B7AE1090}"/>
                  </a:ext>
                </a:extLst>
              </p:cNvPr>
              <p:cNvGrpSpPr/>
              <p:nvPr/>
            </p:nvGrpSpPr>
            <p:grpSpPr>
              <a:xfrm>
                <a:off x="4835972" y="3580114"/>
                <a:ext cx="776596" cy="1832650"/>
                <a:chOff x="3599898" y="3322616"/>
                <a:chExt cx="776596" cy="1832650"/>
              </a:xfrm>
            </p:grpSpPr>
            <p:sp>
              <p:nvSpPr>
                <p:cNvPr id="34" name="Oval 33">
                  <a:extLst>
                    <a:ext uri="{FF2B5EF4-FFF2-40B4-BE49-F238E27FC236}">
                      <a16:creationId xmlns:a16="http://schemas.microsoft.com/office/drawing/2014/main" id="{CB991002-82BC-C840-BDFB-DB7187DAE86D}"/>
                    </a:ext>
                  </a:extLst>
                </p:cNvPr>
                <p:cNvSpPr/>
                <p:nvPr/>
              </p:nvSpPr>
              <p:spPr>
                <a:xfrm flipH="1">
                  <a:off x="3599898" y="3322616"/>
                  <a:ext cx="776596" cy="77659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35" name="Oval 34">
                  <a:extLst>
                    <a:ext uri="{FF2B5EF4-FFF2-40B4-BE49-F238E27FC236}">
                      <a16:creationId xmlns:a16="http://schemas.microsoft.com/office/drawing/2014/main" id="{E5D95DC4-13C8-D74C-81B7-C60289FE670D}"/>
                    </a:ext>
                  </a:extLst>
                </p:cNvPr>
                <p:cNvSpPr/>
                <p:nvPr/>
              </p:nvSpPr>
              <p:spPr>
                <a:xfrm flipH="1">
                  <a:off x="3736424" y="3459143"/>
                  <a:ext cx="503544" cy="503544"/>
                </a:xfrm>
                <a:prstGeom prst="ellipse">
                  <a:avLst/>
                </a:prstGeom>
                <a:solidFill>
                  <a:srgbClr val="32B8EB"/>
                </a:solidFill>
                <a:ln>
                  <a:noFill/>
                </a:ln>
                <a:effectLst>
                  <a:outerShdw blurRad="1016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cxnSp>
              <p:nvCxnSpPr>
                <p:cNvPr id="36" name="Straight Connector 35">
                  <a:extLst>
                    <a:ext uri="{FF2B5EF4-FFF2-40B4-BE49-F238E27FC236}">
                      <a16:creationId xmlns:a16="http://schemas.microsoft.com/office/drawing/2014/main" id="{1414BF00-9DFB-FF40-BD71-ACCFD90BC199}"/>
                    </a:ext>
                  </a:extLst>
                </p:cNvPr>
                <p:cNvCxnSpPr>
                  <a:cxnSpLocks/>
                </p:cNvCxnSpPr>
                <p:nvPr/>
              </p:nvCxnSpPr>
              <p:spPr>
                <a:xfrm flipH="1">
                  <a:off x="3985961" y="4099212"/>
                  <a:ext cx="4470" cy="10560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015E663-7FCB-2C4E-9DA0-AE1990DEC99E}"/>
                  </a:ext>
                </a:extLst>
              </p:cNvPr>
              <p:cNvGrpSpPr/>
              <p:nvPr/>
            </p:nvGrpSpPr>
            <p:grpSpPr>
              <a:xfrm>
                <a:off x="6368215" y="2167279"/>
                <a:ext cx="1501771" cy="877874"/>
                <a:chOff x="6269300" y="2191280"/>
                <a:chExt cx="1501771" cy="877874"/>
              </a:xfrm>
            </p:grpSpPr>
            <p:sp>
              <p:nvSpPr>
                <p:cNvPr id="32" name="TextBox 31">
                  <a:extLst>
                    <a:ext uri="{FF2B5EF4-FFF2-40B4-BE49-F238E27FC236}">
                      <a16:creationId xmlns:a16="http://schemas.microsoft.com/office/drawing/2014/main" id="{78EB5584-6932-E84E-A713-5B960074F13B}"/>
                    </a:ext>
                  </a:extLst>
                </p:cNvPr>
                <p:cNvSpPr txBox="1"/>
                <p:nvPr/>
              </p:nvSpPr>
              <p:spPr>
                <a:xfrm>
                  <a:off x="6269300" y="2670507"/>
                  <a:ext cx="1501771" cy="398647"/>
                </a:xfrm>
                <a:prstGeom prst="rect">
                  <a:avLst/>
                </a:prstGeom>
                <a:noFill/>
              </p:spPr>
              <p:txBody>
                <a:bodyPr wrap="square" lIns="0" tIns="0" rIns="0" bIns="0" rtlCol="0" anchor="t" anchorCtr="0">
                  <a:spAutoFit/>
                </a:bodyPr>
                <a:lstStyle/>
                <a:p>
                  <a:pPr algn="ctr"/>
                  <a:r>
                    <a:rPr lang="en-US" sz="1200" dirty="0">
                      <a:solidFill>
                        <a:schemeClr val="bg1"/>
                      </a:solidFill>
                      <a:latin typeface="Arial" panose="020B0604020202020204" pitchFamily="34" charset="0"/>
                      <a:cs typeface="Arial" panose="020B0604020202020204" pitchFamily="34" charset="0"/>
                    </a:rPr>
                    <a:t>SCM/SSM Redundancy</a:t>
                  </a:r>
                </a:p>
              </p:txBody>
            </p:sp>
            <p:sp>
              <p:nvSpPr>
                <p:cNvPr id="33" name="TextBox 32">
                  <a:extLst>
                    <a:ext uri="{FF2B5EF4-FFF2-40B4-BE49-F238E27FC236}">
                      <a16:creationId xmlns:a16="http://schemas.microsoft.com/office/drawing/2014/main" id="{0FFB181A-A097-CB4D-BCE4-769A563F7AD3}"/>
                    </a:ext>
                  </a:extLst>
                </p:cNvPr>
                <p:cNvSpPr txBox="1"/>
                <p:nvPr/>
              </p:nvSpPr>
              <p:spPr>
                <a:xfrm>
                  <a:off x="6269300" y="2191280"/>
                  <a:ext cx="1501771" cy="384531"/>
                </a:xfrm>
                <a:prstGeom prst="roundRect">
                  <a:avLst>
                    <a:gd name="adj" fmla="val 50000"/>
                  </a:avLst>
                </a:prstGeom>
                <a:solidFill>
                  <a:schemeClr val="bg1"/>
                </a:solidFill>
              </p:spPr>
              <p:txBody>
                <a:bodyPr wrap="square" lIns="0" tIns="0" rIns="0" bIns="0" rtlCol="0" anchor="ctr" anchorCtr="0">
                  <a:noAutofit/>
                </a:bodyPr>
                <a:lstStyle/>
                <a:p>
                  <a:pPr algn="ctr"/>
                  <a:r>
                    <a:rPr lang="en-US" sz="1400" b="1" dirty="0">
                      <a:solidFill>
                        <a:srgbClr val="002060"/>
                      </a:solidFill>
                      <a:latin typeface="Arial" panose="020B0604020202020204" pitchFamily="34" charset="0"/>
                      <a:cs typeface="Arial" panose="020B0604020202020204" pitchFamily="34" charset="0"/>
                    </a:rPr>
                    <a:t>Modules</a:t>
                  </a:r>
                </a:p>
              </p:txBody>
            </p:sp>
          </p:grpSp>
          <p:grpSp>
            <p:nvGrpSpPr>
              <p:cNvPr id="14" name="Group 13">
                <a:extLst>
                  <a:ext uri="{FF2B5EF4-FFF2-40B4-BE49-F238E27FC236}">
                    <a16:creationId xmlns:a16="http://schemas.microsoft.com/office/drawing/2014/main" id="{14C1A57B-3B1A-024C-88BC-BF78ADA48D50}"/>
                  </a:ext>
                </a:extLst>
              </p:cNvPr>
              <p:cNvGrpSpPr/>
              <p:nvPr/>
            </p:nvGrpSpPr>
            <p:grpSpPr>
              <a:xfrm>
                <a:off x="6730802" y="3252079"/>
                <a:ext cx="776596" cy="2350026"/>
                <a:chOff x="5624204" y="2805240"/>
                <a:chExt cx="776596" cy="2350026"/>
              </a:xfrm>
            </p:grpSpPr>
            <p:sp>
              <p:nvSpPr>
                <p:cNvPr id="29" name="Oval 28">
                  <a:extLst>
                    <a:ext uri="{FF2B5EF4-FFF2-40B4-BE49-F238E27FC236}">
                      <a16:creationId xmlns:a16="http://schemas.microsoft.com/office/drawing/2014/main" id="{81A9A70E-1E92-F24E-B049-D68C9A9C4CD4}"/>
                    </a:ext>
                  </a:extLst>
                </p:cNvPr>
                <p:cNvSpPr/>
                <p:nvPr/>
              </p:nvSpPr>
              <p:spPr>
                <a:xfrm flipH="1">
                  <a:off x="5624204" y="2805240"/>
                  <a:ext cx="776596" cy="77659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30" name="Oval 29">
                  <a:extLst>
                    <a:ext uri="{FF2B5EF4-FFF2-40B4-BE49-F238E27FC236}">
                      <a16:creationId xmlns:a16="http://schemas.microsoft.com/office/drawing/2014/main" id="{CBF0230A-C833-B640-A2A3-2E9C2D13A85B}"/>
                    </a:ext>
                  </a:extLst>
                </p:cNvPr>
                <p:cNvSpPr/>
                <p:nvPr/>
              </p:nvSpPr>
              <p:spPr>
                <a:xfrm flipH="1">
                  <a:off x="5760730" y="2941767"/>
                  <a:ext cx="503544" cy="503544"/>
                </a:xfrm>
                <a:prstGeom prst="ellipse">
                  <a:avLst/>
                </a:prstGeom>
                <a:solidFill>
                  <a:srgbClr val="32B8EB"/>
                </a:solidFill>
                <a:ln>
                  <a:noFill/>
                </a:ln>
                <a:effectLst>
                  <a:outerShdw blurRad="1016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cxnSp>
              <p:nvCxnSpPr>
                <p:cNvPr id="31" name="Straight Connector 30">
                  <a:extLst>
                    <a:ext uri="{FF2B5EF4-FFF2-40B4-BE49-F238E27FC236}">
                      <a16:creationId xmlns:a16="http://schemas.microsoft.com/office/drawing/2014/main" id="{81408120-7F0F-4B48-B3F6-99AEF72D646B}"/>
                    </a:ext>
                  </a:extLst>
                </p:cNvPr>
                <p:cNvCxnSpPr>
                  <a:cxnSpLocks/>
                </p:cNvCxnSpPr>
                <p:nvPr/>
              </p:nvCxnSpPr>
              <p:spPr>
                <a:xfrm flipH="1">
                  <a:off x="6010267" y="3581836"/>
                  <a:ext cx="4470" cy="15734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6039774-1014-D241-8833-86081A3B4792}"/>
                  </a:ext>
                </a:extLst>
              </p:cNvPr>
              <p:cNvGrpSpPr/>
              <p:nvPr/>
            </p:nvGrpSpPr>
            <p:grpSpPr>
              <a:xfrm>
                <a:off x="8202423" y="1814344"/>
                <a:ext cx="1501771" cy="877874"/>
                <a:chOff x="8298076" y="1670492"/>
                <a:chExt cx="1501771" cy="877874"/>
              </a:xfrm>
            </p:grpSpPr>
            <p:sp>
              <p:nvSpPr>
                <p:cNvPr id="27" name="TextBox 26">
                  <a:extLst>
                    <a:ext uri="{FF2B5EF4-FFF2-40B4-BE49-F238E27FC236}">
                      <a16:creationId xmlns:a16="http://schemas.microsoft.com/office/drawing/2014/main" id="{C793E00A-9E15-4949-8A29-7BEA3CE7F9ED}"/>
                    </a:ext>
                  </a:extLst>
                </p:cNvPr>
                <p:cNvSpPr txBox="1"/>
                <p:nvPr/>
              </p:nvSpPr>
              <p:spPr>
                <a:xfrm>
                  <a:off x="8298076" y="2149719"/>
                  <a:ext cx="1501771" cy="398647"/>
                </a:xfrm>
                <a:prstGeom prst="rect">
                  <a:avLst/>
                </a:prstGeom>
                <a:noFill/>
              </p:spPr>
              <p:txBody>
                <a:bodyPr wrap="square" lIns="0" tIns="0" rIns="0" bIns="0" rtlCol="0" anchor="t" anchorCtr="0">
                  <a:spAutoFit/>
                </a:bodyPr>
                <a:lstStyle/>
                <a:p>
                  <a:pPr algn="ctr"/>
                  <a:r>
                    <a:rPr lang="en-US" sz="1200" dirty="0">
                      <a:solidFill>
                        <a:schemeClr val="bg1"/>
                      </a:solidFill>
                      <a:latin typeface="Arial" panose="020B0604020202020204" pitchFamily="34" charset="0"/>
                      <a:cs typeface="Arial" panose="020B0604020202020204" pitchFamily="34" charset="0"/>
                    </a:rPr>
                    <a:t>ISSU,</a:t>
                  </a:r>
                </a:p>
                <a:p>
                  <a:pPr algn="ctr"/>
                  <a:r>
                    <a:rPr lang="en-US" sz="1200" dirty="0">
                      <a:solidFill>
                        <a:schemeClr val="bg1"/>
                      </a:solidFill>
                      <a:latin typeface="Arial" panose="020B0604020202020204" pitchFamily="34" charset="0"/>
                      <a:cs typeface="Arial" panose="020B0604020202020204" pitchFamily="34" charset="0"/>
                    </a:rPr>
                    <a:t>Resource Allocation</a:t>
                  </a:r>
                </a:p>
              </p:txBody>
            </p:sp>
            <p:sp>
              <p:nvSpPr>
                <p:cNvPr id="28" name="TextBox 27">
                  <a:extLst>
                    <a:ext uri="{FF2B5EF4-FFF2-40B4-BE49-F238E27FC236}">
                      <a16:creationId xmlns:a16="http://schemas.microsoft.com/office/drawing/2014/main" id="{B969F532-6C18-7848-A225-2077D798E732}"/>
                    </a:ext>
                  </a:extLst>
                </p:cNvPr>
                <p:cNvSpPr txBox="1"/>
                <p:nvPr/>
              </p:nvSpPr>
              <p:spPr>
                <a:xfrm>
                  <a:off x="8298076" y="1670492"/>
                  <a:ext cx="1501771" cy="384531"/>
                </a:xfrm>
                <a:prstGeom prst="roundRect">
                  <a:avLst>
                    <a:gd name="adj" fmla="val 50000"/>
                  </a:avLst>
                </a:prstGeom>
                <a:solidFill>
                  <a:schemeClr val="bg1"/>
                </a:solidFill>
              </p:spPr>
              <p:txBody>
                <a:bodyPr wrap="square" lIns="0" tIns="0" rIns="0" bIns="0" rtlCol="0" anchor="ctr" anchorCtr="0">
                  <a:noAutofit/>
                </a:bodyPr>
                <a:lstStyle/>
                <a:p>
                  <a:pPr algn="ctr"/>
                  <a:r>
                    <a:rPr lang="en-US" sz="1400" b="1" dirty="0">
                      <a:solidFill>
                        <a:srgbClr val="002060"/>
                      </a:solidFill>
                      <a:latin typeface="Arial" panose="020B0604020202020204" pitchFamily="34" charset="0"/>
                      <a:cs typeface="Arial" panose="020B0604020202020204" pitchFamily="34" charset="0"/>
                    </a:rPr>
                    <a:t>Software</a:t>
                  </a:r>
                </a:p>
              </p:txBody>
            </p:sp>
          </p:grpSp>
          <p:grpSp>
            <p:nvGrpSpPr>
              <p:cNvPr id="16" name="Group 15">
                <a:extLst>
                  <a:ext uri="{FF2B5EF4-FFF2-40B4-BE49-F238E27FC236}">
                    <a16:creationId xmlns:a16="http://schemas.microsoft.com/office/drawing/2014/main" id="{B774853F-D89B-DD43-B916-1E6AA96088E9}"/>
                  </a:ext>
                </a:extLst>
              </p:cNvPr>
              <p:cNvGrpSpPr/>
              <p:nvPr/>
            </p:nvGrpSpPr>
            <p:grpSpPr>
              <a:xfrm>
                <a:off x="8565010" y="2861949"/>
                <a:ext cx="776596" cy="2867402"/>
                <a:chOff x="7648510" y="2287864"/>
                <a:chExt cx="776596" cy="2867402"/>
              </a:xfrm>
            </p:grpSpPr>
            <p:sp>
              <p:nvSpPr>
                <p:cNvPr id="24" name="Oval 23">
                  <a:extLst>
                    <a:ext uri="{FF2B5EF4-FFF2-40B4-BE49-F238E27FC236}">
                      <a16:creationId xmlns:a16="http://schemas.microsoft.com/office/drawing/2014/main" id="{79F9B780-1BEA-9E40-B6EB-AFFBAFEA9C5D}"/>
                    </a:ext>
                  </a:extLst>
                </p:cNvPr>
                <p:cNvSpPr/>
                <p:nvPr/>
              </p:nvSpPr>
              <p:spPr>
                <a:xfrm flipH="1">
                  <a:off x="7648510" y="2287864"/>
                  <a:ext cx="776596" cy="77659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25" name="Oval 24">
                  <a:extLst>
                    <a:ext uri="{FF2B5EF4-FFF2-40B4-BE49-F238E27FC236}">
                      <a16:creationId xmlns:a16="http://schemas.microsoft.com/office/drawing/2014/main" id="{89EDBF30-97F9-1947-BDD0-8AF9E14508AE}"/>
                    </a:ext>
                  </a:extLst>
                </p:cNvPr>
                <p:cNvSpPr/>
                <p:nvPr/>
              </p:nvSpPr>
              <p:spPr>
                <a:xfrm flipH="1">
                  <a:off x="7785036" y="2424391"/>
                  <a:ext cx="503544" cy="503544"/>
                </a:xfrm>
                <a:prstGeom prst="ellipse">
                  <a:avLst/>
                </a:prstGeom>
                <a:solidFill>
                  <a:srgbClr val="32B8EB"/>
                </a:solidFill>
                <a:ln>
                  <a:noFill/>
                </a:ln>
                <a:effectLst>
                  <a:outerShdw blurRad="1016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cxnSp>
              <p:nvCxnSpPr>
                <p:cNvPr id="26" name="Straight Connector 25">
                  <a:extLst>
                    <a:ext uri="{FF2B5EF4-FFF2-40B4-BE49-F238E27FC236}">
                      <a16:creationId xmlns:a16="http://schemas.microsoft.com/office/drawing/2014/main" id="{E8C63A42-51AD-7149-B2D4-4A798F6C6006}"/>
                    </a:ext>
                  </a:extLst>
                </p:cNvPr>
                <p:cNvCxnSpPr>
                  <a:cxnSpLocks/>
                </p:cNvCxnSpPr>
                <p:nvPr/>
              </p:nvCxnSpPr>
              <p:spPr>
                <a:xfrm flipH="1">
                  <a:off x="8034573" y="3064460"/>
                  <a:ext cx="4470" cy="20908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C923F5F-8262-2045-88AD-00139026B6F4}"/>
                  </a:ext>
                </a:extLst>
              </p:cNvPr>
              <p:cNvGrpSpPr/>
              <p:nvPr/>
            </p:nvGrpSpPr>
            <p:grpSpPr>
              <a:xfrm>
                <a:off x="10036632" y="1461409"/>
                <a:ext cx="1501771" cy="892219"/>
                <a:chOff x="10322382" y="1153116"/>
                <a:chExt cx="1501771" cy="892219"/>
              </a:xfrm>
            </p:grpSpPr>
            <p:sp>
              <p:nvSpPr>
                <p:cNvPr id="22" name="TextBox 21">
                  <a:extLst>
                    <a:ext uri="{FF2B5EF4-FFF2-40B4-BE49-F238E27FC236}">
                      <a16:creationId xmlns:a16="http://schemas.microsoft.com/office/drawing/2014/main" id="{A6D9DD98-BDBF-D74E-B452-48D9188F7477}"/>
                    </a:ext>
                  </a:extLst>
                </p:cNvPr>
                <p:cNvSpPr txBox="1"/>
                <p:nvPr/>
              </p:nvSpPr>
              <p:spPr>
                <a:xfrm>
                  <a:off x="10322382" y="1632342"/>
                  <a:ext cx="1501771" cy="412993"/>
                </a:xfrm>
                <a:prstGeom prst="rect">
                  <a:avLst/>
                </a:prstGeom>
                <a:noFill/>
              </p:spPr>
              <p:txBody>
                <a:bodyPr wrap="square" lIns="0" tIns="0" rIns="0" bIns="0" rtlCol="0" anchor="t" anchorCtr="0">
                  <a:spAutoFit/>
                </a:bodyPr>
                <a:lstStyle/>
                <a:p>
                  <a:pPr algn="ctr"/>
                  <a:r>
                    <a:rPr lang="en-US" sz="1200" dirty="0">
                      <a:solidFill>
                        <a:schemeClr val="bg1"/>
                      </a:solidFill>
                      <a:latin typeface="Arial" panose="020B0604020202020204" pitchFamily="34" charset="0"/>
                      <a:cs typeface="Arial" panose="020B0604020202020204" pitchFamily="34" charset="0"/>
                    </a:rPr>
                    <a:t>AA/AP    </a:t>
                  </a:r>
                  <a:r>
                    <a:rPr lang="en-US" altLang="zh-CN" sz="1200" dirty="0">
                      <a:solidFill>
                        <a:schemeClr val="bg1"/>
                      </a:solidFill>
                      <a:latin typeface="Arial" panose="020B0604020202020204" pitchFamily="34" charset="0"/>
                      <a:cs typeface="Arial" panose="020B0604020202020204" pitchFamily="34" charset="0"/>
                    </a:rPr>
                    <a:t>D</a:t>
                  </a:r>
                  <a:r>
                    <a:rPr lang="en-US" sz="1200" dirty="0">
                      <a:solidFill>
                        <a:schemeClr val="bg1"/>
                      </a:solidFill>
                      <a:latin typeface="Arial" panose="020B0604020202020204" pitchFamily="34" charset="0"/>
                      <a:cs typeface="Arial" panose="020B0604020202020204" pitchFamily="34" charset="0"/>
                    </a:rPr>
                    <a:t>eployment</a:t>
                  </a:r>
                </a:p>
              </p:txBody>
            </p:sp>
            <p:sp>
              <p:nvSpPr>
                <p:cNvPr id="23" name="TextBox 22">
                  <a:extLst>
                    <a:ext uri="{FF2B5EF4-FFF2-40B4-BE49-F238E27FC236}">
                      <a16:creationId xmlns:a16="http://schemas.microsoft.com/office/drawing/2014/main" id="{176E99C4-A993-8241-98AE-52431EE390C4}"/>
                    </a:ext>
                  </a:extLst>
                </p:cNvPr>
                <p:cNvSpPr txBox="1"/>
                <p:nvPr/>
              </p:nvSpPr>
              <p:spPr>
                <a:xfrm>
                  <a:off x="10322382" y="1153116"/>
                  <a:ext cx="1501771" cy="384531"/>
                </a:xfrm>
                <a:prstGeom prst="roundRect">
                  <a:avLst>
                    <a:gd name="adj" fmla="val 50000"/>
                  </a:avLst>
                </a:prstGeom>
                <a:solidFill>
                  <a:schemeClr val="bg1"/>
                </a:solidFill>
              </p:spPr>
              <p:txBody>
                <a:bodyPr wrap="square" lIns="0" tIns="0" rIns="0" bIns="0" rtlCol="0" anchor="ctr" anchorCtr="0">
                  <a:noAutofit/>
                </a:bodyPr>
                <a:lstStyle/>
                <a:p>
                  <a:pPr algn="ctr"/>
                  <a:r>
                    <a:rPr lang="en-US" sz="1400" b="1" dirty="0">
                      <a:solidFill>
                        <a:srgbClr val="002060"/>
                      </a:solidFill>
                      <a:latin typeface="Arial" panose="020B0604020202020204" pitchFamily="34" charset="0"/>
                      <a:cs typeface="Arial" panose="020B0604020202020204" pitchFamily="34" charset="0"/>
                    </a:rPr>
                    <a:t>System</a:t>
                  </a:r>
                </a:p>
              </p:txBody>
            </p:sp>
          </p:grpSp>
          <p:grpSp>
            <p:nvGrpSpPr>
              <p:cNvPr id="18" name="Group 17">
                <a:extLst>
                  <a:ext uri="{FF2B5EF4-FFF2-40B4-BE49-F238E27FC236}">
                    <a16:creationId xmlns:a16="http://schemas.microsoft.com/office/drawing/2014/main" id="{29F6D6D1-794A-C941-BFC8-F9CF8219411D}"/>
                  </a:ext>
                </a:extLst>
              </p:cNvPr>
              <p:cNvGrpSpPr/>
              <p:nvPr/>
            </p:nvGrpSpPr>
            <p:grpSpPr>
              <a:xfrm>
                <a:off x="10399219" y="2547293"/>
                <a:ext cx="776596" cy="3312770"/>
                <a:chOff x="9672816" y="1770488"/>
                <a:chExt cx="776596" cy="3312770"/>
              </a:xfrm>
            </p:grpSpPr>
            <p:sp>
              <p:nvSpPr>
                <p:cNvPr id="19" name="Oval 18">
                  <a:extLst>
                    <a:ext uri="{FF2B5EF4-FFF2-40B4-BE49-F238E27FC236}">
                      <a16:creationId xmlns:a16="http://schemas.microsoft.com/office/drawing/2014/main" id="{CD16B719-EF7E-8F49-AC7B-045E5B1BB301}"/>
                    </a:ext>
                  </a:extLst>
                </p:cNvPr>
                <p:cNvSpPr/>
                <p:nvPr/>
              </p:nvSpPr>
              <p:spPr>
                <a:xfrm flipH="1">
                  <a:off x="9672816" y="1770488"/>
                  <a:ext cx="776596" cy="776596"/>
                </a:xfrm>
                <a:prstGeom prst="ellipse">
                  <a:avLst/>
                </a:pr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sp>
              <p:nvSpPr>
                <p:cNvPr id="20" name="Oval 19">
                  <a:extLst>
                    <a:ext uri="{FF2B5EF4-FFF2-40B4-BE49-F238E27FC236}">
                      <a16:creationId xmlns:a16="http://schemas.microsoft.com/office/drawing/2014/main" id="{E1C04853-A334-E849-B468-26E22949B949}"/>
                    </a:ext>
                  </a:extLst>
                </p:cNvPr>
                <p:cNvSpPr/>
                <p:nvPr/>
              </p:nvSpPr>
              <p:spPr>
                <a:xfrm flipH="1">
                  <a:off x="9809342" y="1907014"/>
                  <a:ext cx="503544" cy="503544"/>
                </a:xfrm>
                <a:prstGeom prst="ellipse">
                  <a:avLst/>
                </a:prstGeom>
                <a:solidFill>
                  <a:srgbClr val="32B8EB"/>
                </a:solidFill>
                <a:ln>
                  <a:noFill/>
                </a:ln>
                <a:effectLst>
                  <a:outerShdw blurRad="1016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000"/>
                </a:p>
              </p:txBody>
            </p:sp>
            <p:cxnSp>
              <p:nvCxnSpPr>
                <p:cNvPr id="21" name="Straight Connector 20">
                  <a:extLst>
                    <a:ext uri="{FF2B5EF4-FFF2-40B4-BE49-F238E27FC236}">
                      <a16:creationId xmlns:a16="http://schemas.microsoft.com/office/drawing/2014/main" id="{1175B914-A087-9240-98BE-B4F139252DAF}"/>
                    </a:ext>
                  </a:extLst>
                </p:cNvPr>
                <p:cNvCxnSpPr>
                  <a:cxnSpLocks/>
                </p:cNvCxnSpPr>
                <p:nvPr/>
              </p:nvCxnSpPr>
              <p:spPr>
                <a:xfrm>
                  <a:off x="10061114" y="2547084"/>
                  <a:ext cx="0" cy="25361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467EEE16-EEC4-1F4D-994A-E911A2B33F8B}"/>
                </a:ext>
              </a:extLst>
            </p:cNvPr>
            <p:cNvGrpSpPr/>
            <p:nvPr/>
          </p:nvGrpSpPr>
          <p:grpSpPr>
            <a:xfrm>
              <a:off x="3298377" y="4203481"/>
              <a:ext cx="8401831" cy="1573875"/>
              <a:chOff x="2917249" y="4200970"/>
              <a:chExt cx="9068710" cy="1698798"/>
            </a:xfrm>
          </p:grpSpPr>
          <p:pic>
            <p:nvPicPr>
              <p:cNvPr id="7" name="Picture 77" descr="F:\Trabajos\Envato\Graphic River\Mica PPT\mountains.png">
                <a:extLst>
                  <a:ext uri="{FF2B5EF4-FFF2-40B4-BE49-F238E27FC236}">
                    <a16:creationId xmlns:a16="http://schemas.microsoft.com/office/drawing/2014/main" id="{B8E9DAAF-42D9-F745-A6EF-26BAFF260009}"/>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3244508" y="4200970"/>
                <a:ext cx="8456794" cy="1207868"/>
              </a:xfrm>
              <a:prstGeom prst="rect">
                <a:avLst/>
              </a:prstGeom>
              <a:ln>
                <a:noFill/>
              </a:ln>
              <a:effectLst>
                <a:outerShdw blurRad="63500" dir="13500000" algn="br" rotWithShape="0">
                  <a:prstClr val="black">
                    <a:alpha val="25000"/>
                  </a:prstClr>
                </a:outerShdw>
              </a:effectLst>
              <a:extLst>
                <a:ext uri="{909E8E84-426E-40DD-AFC4-6F175D3DCCD1}">
                  <a14:hiddenFill xmlns:a14="http://schemas.microsoft.com/office/drawing/2010/main">
                    <a:solidFill>
                      <a:srgbClr val="FFFFFF"/>
                    </a:solidFill>
                  </a14:hiddenFill>
                </a:ext>
              </a:extLst>
            </p:spPr>
          </p:pic>
          <p:sp>
            <p:nvSpPr>
              <p:cNvPr id="8" name="Rectangle: Rounded Corners 112">
                <a:extLst>
                  <a:ext uri="{FF2B5EF4-FFF2-40B4-BE49-F238E27FC236}">
                    <a16:creationId xmlns:a16="http://schemas.microsoft.com/office/drawing/2014/main" id="{4FB6EA6B-A8ED-034A-AE2D-B4A13EE6789C}"/>
                  </a:ext>
                </a:extLst>
              </p:cNvPr>
              <p:cNvSpPr/>
              <p:nvPr/>
            </p:nvSpPr>
            <p:spPr>
              <a:xfrm>
                <a:off x="2917249" y="5299281"/>
                <a:ext cx="9068710" cy="60048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cs typeface="Arial" panose="020B0604020202020204" pitchFamily="34" charset="0"/>
                  </a:rPr>
                  <a:t>Enable Carrier Grade Reliability at 99.999%</a:t>
                </a:r>
              </a:p>
            </p:txBody>
          </p:sp>
        </p:grpSp>
      </p:grpSp>
      <p:pic>
        <p:nvPicPr>
          <p:cNvPr id="44" name="Picture 43" descr="A picture containing indoor, building, window, sitting&#10;&#10;Description automatically generated">
            <a:extLst>
              <a:ext uri="{FF2B5EF4-FFF2-40B4-BE49-F238E27FC236}">
                <a16:creationId xmlns:a16="http://schemas.microsoft.com/office/drawing/2014/main" id="{C3450675-A385-004E-906E-250B36497E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76326"/>
            <a:ext cx="3543300" cy="5781670"/>
          </a:xfrm>
          <a:prstGeom prst="rect">
            <a:avLst/>
          </a:prstGeom>
        </p:spPr>
      </p:pic>
      <p:grpSp>
        <p:nvGrpSpPr>
          <p:cNvPr id="45" name="Group 44">
            <a:extLst>
              <a:ext uri="{FF2B5EF4-FFF2-40B4-BE49-F238E27FC236}">
                <a16:creationId xmlns:a16="http://schemas.microsoft.com/office/drawing/2014/main" id="{080D2555-C84B-7F4B-A11E-57871B200EBF}"/>
              </a:ext>
            </a:extLst>
          </p:cNvPr>
          <p:cNvGrpSpPr/>
          <p:nvPr/>
        </p:nvGrpSpPr>
        <p:grpSpPr>
          <a:xfrm>
            <a:off x="4205049" y="3049501"/>
            <a:ext cx="6879025" cy="1412766"/>
            <a:chOff x="4205049" y="2951977"/>
            <a:chExt cx="6879025" cy="1412766"/>
          </a:xfrm>
        </p:grpSpPr>
        <p:sp>
          <p:nvSpPr>
            <p:cNvPr id="46" name="Freeform 11">
              <a:extLst>
                <a:ext uri="{FF2B5EF4-FFF2-40B4-BE49-F238E27FC236}">
                  <a16:creationId xmlns:a16="http://schemas.microsoft.com/office/drawing/2014/main" id="{7207CD8F-B2AD-1E44-A044-7CD855728694}"/>
                </a:ext>
              </a:extLst>
            </p:cNvPr>
            <p:cNvSpPr>
              <a:spLocks/>
            </p:cNvSpPr>
            <p:nvPr/>
          </p:nvSpPr>
          <p:spPr bwMode="auto">
            <a:xfrm>
              <a:off x="4205049" y="4230065"/>
              <a:ext cx="210721" cy="134678"/>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accent1"/>
                </a:solidFill>
                <a:ea typeface="Arial" charset="0"/>
                <a:cs typeface="Calibri" panose="020F0502020204030204" pitchFamily="34" charset="0"/>
              </a:endParaRPr>
            </a:p>
          </p:txBody>
        </p:sp>
        <p:sp>
          <p:nvSpPr>
            <p:cNvPr id="47" name="Freeform 16">
              <a:extLst>
                <a:ext uri="{FF2B5EF4-FFF2-40B4-BE49-F238E27FC236}">
                  <a16:creationId xmlns:a16="http://schemas.microsoft.com/office/drawing/2014/main" id="{B5F291AF-1CDD-914C-8AAD-0103C1E01FC4}"/>
                </a:ext>
              </a:extLst>
            </p:cNvPr>
            <p:cNvSpPr>
              <a:spLocks noEditPoints="1"/>
            </p:cNvSpPr>
            <p:nvPr/>
          </p:nvSpPr>
          <p:spPr bwMode="auto">
            <a:xfrm>
              <a:off x="5886991" y="3864556"/>
              <a:ext cx="235857" cy="231612"/>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accent1"/>
                </a:solidFill>
                <a:ea typeface="Arial" charset="0"/>
                <a:cs typeface="Calibri" panose="020F0502020204030204" pitchFamily="34" charset="0"/>
              </a:endParaRPr>
            </a:p>
          </p:txBody>
        </p:sp>
        <p:sp>
          <p:nvSpPr>
            <p:cNvPr id="48" name="Freeform 26">
              <a:extLst>
                <a:ext uri="{FF2B5EF4-FFF2-40B4-BE49-F238E27FC236}">
                  <a16:creationId xmlns:a16="http://schemas.microsoft.com/office/drawing/2014/main" id="{FA8F5BC7-0ECD-ED4C-9F07-DF37A87165FD}"/>
                </a:ext>
              </a:extLst>
            </p:cNvPr>
            <p:cNvSpPr>
              <a:spLocks noEditPoints="1"/>
            </p:cNvSpPr>
            <p:nvPr/>
          </p:nvSpPr>
          <p:spPr bwMode="auto">
            <a:xfrm>
              <a:off x="7612924" y="3580530"/>
              <a:ext cx="173012" cy="212953"/>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accent1"/>
                </a:solidFill>
                <a:ea typeface="Arial" charset="0"/>
                <a:cs typeface="Calibri" panose="020F0502020204030204" pitchFamily="34" charset="0"/>
              </a:endParaRPr>
            </a:p>
          </p:txBody>
        </p:sp>
        <p:sp>
          <p:nvSpPr>
            <p:cNvPr id="49" name="Freeform 21">
              <a:extLst>
                <a:ext uri="{FF2B5EF4-FFF2-40B4-BE49-F238E27FC236}">
                  <a16:creationId xmlns:a16="http://schemas.microsoft.com/office/drawing/2014/main" id="{FD83A4FB-4019-6B4B-AB1A-D76D55768DBF}"/>
                </a:ext>
              </a:extLst>
            </p:cNvPr>
            <p:cNvSpPr>
              <a:spLocks noEditPoints="1"/>
            </p:cNvSpPr>
            <p:nvPr/>
          </p:nvSpPr>
          <p:spPr bwMode="auto">
            <a:xfrm>
              <a:off x="9232976" y="3244697"/>
              <a:ext cx="213502" cy="186847"/>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accent1"/>
                </a:solidFill>
                <a:ea typeface="Arial" charset="0"/>
                <a:cs typeface="Calibri" panose="020F0502020204030204" pitchFamily="34" charset="0"/>
              </a:endParaRPr>
            </a:p>
          </p:txBody>
        </p:sp>
        <p:sp>
          <p:nvSpPr>
            <p:cNvPr id="50" name="Freeform 6">
              <a:extLst>
                <a:ext uri="{FF2B5EF4-FFF2-40B4-BE49-F238E27FC236}">
                  <a16:creationId xmlns:a16="http://schemas.microsoft.com/office/drawing/2014/main" id="{9088D279-1DDD-2B48-BBCB-C91A4E8E2CD4}"/>
                </a:ext>
              </a:extLst>
            </p:cNvPr>
            <p:cNvSpPr>
              <a:spLocks noEditPoints="1"/>
            </p:cNvSpPr>
            <p:nvPr/>
          </p:nvSpPr>
          <p:spPr bwMode="auto">
            <a:xfrm>
              <a:off x="10875977" y="2951977"/>
              <a:ext cx="208097" cy="209505"/>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en-US" sz="3200" dirty="0">
                <a:solidFill>
                  <a:schemeClr val="accent1"/>
                </a:solidFill>
                <a:ea typeface="Arial" charset="0"/>
                <a:cs typeface="Calibri" panose="020F0502020204030204" pitchFamily="34" charset="0"/>
              </a:endParaRPr>
            </a:p>
          </p:txBody>
        </p:sp>
      </p:grpSp>
    </p:spTree>
    <p:extLst>
      <p:ext uri="{BB962C8B-B14F-4D97-AF65-F5344CB8AC3E}">
        <p14:creationId xmlns:p14="http://schemas.microsoft.com/office/powerpoint/2010/main" val="2567234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pPr lvl="0"/>
            <a:r>
              <a:rPr lang="en-US" dirty="0"/>
              <a:t>Hillstone  X-Series Value Proposition</a:t>
            </a:r>
          </a:p>
        </p:txBody>
      </p:sp>
      <p:sp>
        <p:nvSpPr>
          <p:cNvPr id="30" name="Rectangle 29">
            <a:extLst>
              <a:ext uri="{FF2B5EF4-FFF2-40B4-BE49-F238E27FC236}">
                <a16:creationId xmlns:a16="http://schemas.microsoft.com/office/drawing/2014/main" id="{7A13E245-C3ED-A144-8021-BCF05783A88F}"/>
              </a:ext>
            </a:extLst>
          </p:cNvPr>
          <p:cNvSpPr/>
          <p:nvPr/>
        </p:nvSpPr>
        <p:spPr>
          <a:xfrm flipV="1">
            <a:off x="0" y="1340768"/>
            <a:ext cx="12192000" cy="5517230"/>
          </a:xfrm>
          <a:prstGeom prst="rect">
            <a:avLst/>
          </a:prstGeom>
          <a:gradFill flip="none" rotWithShape="1">
            <a:gsLst>
              <a:gs pos="1000">
                <a:srgbClr val="02B9FF">
                  <a:alpha val="95000"/>
                </a:srgbClr>
              </a:gs>
              <a:gs pos="100000">
                <a:srgbClr val="02B9FF">
                  <a:alpha val="9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pic>
        <p:nvPicPr>
          <p:cNvPr id="31" name="Picture 30" descr="A picture containing holding, man&#10;&#10;Description automatically generated">
            <a:extLst>
              <a:ext uri="{FF2B5EF4-FFF2-40B4-BE49-F238E27FC236}">
                <a16:creationId xmlns:a16="http://schemas.microsoft.com/office/drawing/2014/main" id="{D2DA4987-3A91-4F4C-9E28-96BEF8DB964F}"/>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860235" y="2893355"/>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32" name="Picture 31">
            <a:extLst>
              <a:ext uri="{FF2B5EF4-FFF2-40B4-BE49-F238E27FC236}">
                <a16:creationId xmlns:a16="http://schemas.microsoft.com/office/drawing/2014/main" id="{315AF5C3-E635-8440-98E5-8DC5227C3B33}"/>
              </a:ext>
            </a:extLst>
          </p:cNvPr>
          <p:cNvPicPr>
            <a:picLocks noChangeAspect="1"/>
          </p:cNvPicPr>
          <p:nvPr/>
        </p:nvPicPr>
        <p:blipFill>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860235" y="5448664"/>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33" name="Picture 32" descr="A picture containing person, indoor, table, sitting&#10;&#10;Description automatically generated">
            <a:extLst>
              <a:ext uri="{FF2B5EF4-FFF2-40B4-BE49-F238E27FC236}">
                <a16:creationId xmlns:a16="http://schemas.microsoft.com/office/drawing/2014/main" id="{B482CF50-5D0D-0745-B300-9A0B12EFE1AF}"/>
              </a:ext>
            </a:extLst>
          </p:cNvPr>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860235" y="4171010"/>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34" name="Picture 33" descr="A picture containing indoor, person, man, holding&#10;&#10;Description automatically generated">
            <a:extLst>
              <a:ext uri="{FF2B5EF4-FFF2-40B4-BE49-F238E27FC236}">
                <a16:creationId xmlns:a16="http://schemas.microsoft.com/office/drawing/2014/main" id="{939931DE-03C8-3641-AD33-54C18009B2BF}"/>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4860235" y="1615697"/>
            <a:ext cx="5915025" cy="1120025"/>
          </a:xfrm>
          <a:custGeom>
            <a:avLst/>
            <a:gdLst>
              <a:gd name="connsiteX0" fmla="*/ 0 w 5915025"/>
              <a:gd name="connsiteY0" fmla="*/ 0 h 1120025"/>
              <a:gd name="connsiteX1" fmla="*/ 5915025 w 5915025"/>
              <a:gd name="connsiteY1" fmla="*/ 0 h 1120025"/>
              <a:gd name="connsiteX2" fmla="*/ 5915025 w 5915025"/>
              <a:gd name="connsiteY2" fmla="*/ 1120025 h 1120025"/>
              <a:gd name="connsiteX3" fmla="*/ 0 w 5915025"/>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5" h="1120025">
                <a:moveTo>
                  <a:pt x="0" y="0"/>
                </a:moveTo>
                <a:lnTo>
                  <a:pt x="5915025" y="0"/>
                </a:lnTo>
                <a:lnTo>
                  <a:pt x="5915025" y="1120025"/>
                </a:lnTo>
                <a:lnTo>
                  <a:pt x="0" y="1120025"/>
                </a:lnTo>
                <a:close/>
              </a:path>
            </a:pathLst>
          </a:custGeom>
        </p:spPr>
      </p:pic>
      <p:sp>
        <p:nvSpPr>
          <p:cNvPr id="35" name="Rectangle 34">
            <a:extLst>
              <a:ext uri="{FF2B5EF4-FFF2-40B4-BE49-F238E27FC236}">
                <a16:creationId xmlns:a16="http://schemas.microsoft.com/office/drawing/2014/main" id="{50A73C20-9616-864A-8784-AF5B9E08120B}"/>
              </a:ext>
            </a:extLst>
          </p:cNvPr>
          <p:cNvSpPr/>
          <p:nvPr/>
        </p:nvSpPr>
        <p:spPr>
          <a:xfrm>
            <a:off x="1411737" y="2893355"/>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6" name="Rectangle 35">
            <a:extLst>
              <a:ext uri="{FF2B5EF4-FFF2-40B4-BE49-F238E27FC236}">
                <a16:creationId xmlns:a16="http://schemas.microsoft.com/office/drawing/2014/main" id="{F8E0F4CA-4118-034A-8B36-835CEE98F9E5}"/>
              </a:ext>
            </a:extLst>
          </p:cNvPr>
          <p:cNvSpPr/>
          <p:nvPr/>
        </p:nvSpPr>
        <p:spPr>
          <a:xfrm>
            <a:off x="1411737" y="4171014"/>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7" name="Rectangle 36">
            <a:extLst>
              <a:ext uri="{FF2B5EF4-FFF2-40B4-BE49-F238E27FC236}">
                <a16:creationId xmlns:a16="http://schemas.microsoft.com/office/drawing/2014/main" id="{874CC277-4670-FA4F-AFA6-F9D719E98E62}"/>
              </a:ext>
            </a:extLst>
          </p:cNvPr>
          <p:cNvSpPr/>
          <p:nvPr/>
        </p:nvSpPr>
        <p:spPr>
          <a:xfrm>
            <a:off x="1411737" y="5448672"/>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8" name="Rectangle 37">
            <a:extLst>
              <a:ext uri="{FF2B5EF4-FFF2-40B4-BE49-F238E27FC236}">
                <a16:creationId xmlns:a16="http://schemas.microsoft.com/office/drawing/2014/main" id="{CAAFD5AD-BEDF-DC46-BE21-71397FEB1B7C}"/>
              </a:ext>
            </a:extLst>
          </p:cNvPr>
          <p:cNvSpPr/>
          <p:nvPr/>
        </p:nvSpPr>
        <p:spPr>
          <a:xfrm>
            <a:off x="1411737" y="1615697"/>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38">
            <a:extLst>
              <a:ext uri="{FF2B5EF4-FFF2-40B4-BE49-F238E27FC236}">
                <a16:creationId xmlns:a16="http://schemas.microsoft.com/office/drawing/2014/main" id="{C2DBC33D-0F3A-5342-9E96-C59B55A150CF}"/>
              </a:ext>
            </a:extLst>
          </p:cNvPr>
          <p:cNvSpPr/>
          <p:nvPr/>
        </p:nvSpPr>
        <p:spPr>
          <a:xfrm>
            <a:off x="2135561" y="4546361"/>
            <a:ext cx="6902972"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Complete</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L2~L7</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security</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protection</a:t>
            </a:r>
          </a:p>
        </p:txBody>
      </p:sp>
      <p:sp>
        <p:nvSpPr>
          <p:cNvPr id="40" name="Rectangle 39">
            <a:extLst>
              <a:ext uri="{FF2B5EF4-FFF2-40B4-BE49-F238E27FC236}">
                <a16:creationId xmlns:a16="http://schemas.microsoft.com/office/drawing/2014/main" id="{7AAA6FCF-3EFC-8641-8CEA-4D6863D2AA68}"/>
              </a:ext>
            </a:extLst>
          </p:cNvPr>
          <p:cNvSpPr/>
          <p:nvPr/>
        </p:nvSpPr>
        <p:spPr>
          <a:xfrm>
            <a:off x="2135561" y="3268702"/>
            <a:ext cx="6902972"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Security</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scales</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up</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with</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performance</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growth</a:t>
            </a:r>
            <a:r>
              <a:rPr lang="zh-CN" altLang="en-US" sz="2400" b="1" dirty="0">
                <a:solidFill>
                  <a:srgbClr val="002060"/>
                </a:solidFill>
                <a:latin typeface="Arial" panose="020B0604020202020204" pitchFamily="34" charset="0"/>
                <a:cs typeface="Arial" panose="020B0604020202020204" pitchFamily="34" charset="0"/>
              </a:rPr>
              <a:t> </a:t>
            </a:r>
            <a:endParaRPr lang="en-US" altLang="zh-CN" sz="2400" b="1" dirty="0">
              <a:solidFill>
                <a:srgbClr val="002060"/>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6793183F-34A7-F54B-A287-0A053022FD94}"/>
              </a:ext>
            </a:extLst>
          </p:cNvPr>
          <p:cNvSpPr/>
          <p:nvPr/>
        </p:nvSpPr>
        <p:spPr>
          <a:xfrm>
            <a:off x="2135561" y="5824019"/>
            <a:ext cx="6902972"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Energy</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Efficiency</a:t>
            </a:r>
          </a:p>
        </p:txBody>
      </p:sp>
      <p:sp>
        <p:nvSpPr>
          <p:cNvPr id="42" name="Rectangle 41">
            <a:extLst>
              <a:ext uri="{FF2B5EF4-FFF2-40B4-BE49-F238E27FC236}">
                <a16:creationId xmlns:a16="http://schemas.microsoft.com/office/drawing/2014/main" id="{B8797884-C8D7-0C47-899E-E13DE9EBB5D0}"/>
              </a:ext>
            </a:extLst>
          </p:cNvPr>
          <p:cNvSpPr/>
          <p:nvPr/>
        </p:nvSpPr>
        <p:spPr>
          <a:xfrm>
            <a:off x="2135560" y="1812393"/>
            <a:ext cx="6902973" cy="738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Guaranteed</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business</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continuity</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of</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modern</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data</a:t>
            </a:r>
            <a:r>
              <a:rPr lang="zh-CN" altLang="en-US" sz="2400" b="1" dirty="0">
                <a:solidFill>
                  <a:srgbClr val="002060"/>
                </a:solidFill>
                <a:latin typeface="Arial" panose="020B0604020202020204" pitchFamily="34" charset="0"/>
                <a:cs typeface="Arial" panose="020B0604020202020204" pitchFamily="34" charset="0"/>
              </a:rPr>
              <a:t> </a:t>
            </a:r>
            <a:r>
              <a:rPr lang="en-US" altLang="zh-CN" sz="2400" b="1" dirty="0">
                <a:solidFill>
                  <a:srgbClr val="002060"/>
                </a:solidFill>
                <a:latin typeface="Arial" panose="020B0604020202020204" pitchFamily="34" charset="0"/>
                <a:cs typeface="Arial" panose="020B0604020202020204" pitchFamily="34" charset="0"/>
              </a:rPr>
              <a:t>centers</a:t>
            </a:r>
          </a:p>
        </p:txBody>
      </p:sp>
      <p:sp>
        <p:nvSpPr>
          <p:cNvPr id="43" name="Oval 42">
            <a:extLst>
              <a:ext uri="{FF2B5EF4-FFF2-40B4-BE49-F238E27FC236}">
                <a16:creationId xmlns:a16="http://schemas.microsoft.com/office/drawing/2014/main" id="{EDFD48B5-E161-8041-9131-370C881C2E32}"/>
              </a:ext>
            </a:extLst>
          </p:cNvPr>
          <p:cNvSpPr/>
          <p:nvPr/>
        </p:nvSpPr>
        <p:spPr>
          <a:xfrm>
            <a:off x="9686233" y="1801060"/>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4" name="Oval 43">
            <a:extLst>
              <a:ext uri="{FF2B5EF4-FFF2-40B4-BE49-F238E27FC236}">
                <a16:creationId xmlns:a16="http://schemas.microsoft.com/office/drawing/2014/main" id="{4CD84BA5-8E5B-BC4F-9B7C-F68598FFAFFA}"/>
              </a:ext>
            </a:extLst>
          </p:cNvPr>
          <p:cNvSpPr/>
          <p:nvPr/>
        </p:nvSpPr>
        <p:spPr>
          <a:xfrm>
            <a:off x="9686233" y="3074245"/>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45" name="Group 44">
            <a:extLst>
              <a:ext uri="{FF2B5EF4-FFF2-40B4-BE49-F238E27FC236}">
                <a16:creationId xmlns:a16="http://schemas.microsoft.com/office/drawing/2014/main" id="{471F6388-D28A-EF48-9B9C-A477FA759149}"/>
              </a:ext>
            </a:extLst>
          </p:cNvPr>
          <p:cNvGrpSpPr/>
          <p:nvPr/>
        </p:nvGrpSpPr>
        <p:grpSpPr>
          <a:xfrm>
            <a:off x="9879909" y="3273186"/>
            <a:ext cx="361950" cy="360362"/>
            <a:chOff x="5554663" y="2165351"/>
            <a:chExt cx="361950" cy="360362"/>
          </a:xfrm>
          <a:solidFill>
            <a:schemeClr val="bg1"/>
          </a:solidFill>
        </p:grpSpPr>
        <p:sp>
          <p:nvSpPr>
            <p:cNvPr id="46" name="Freeform 55">
              <a:extLst>
                <a:ext uri="{FF2B5EF4-FFF2-40B4-BE49-F238E27FC236}">
                  <a16:creationId xmlns:a16="http://schemas.microsoft.com/office/drawing/2014/main" id="{FA9F54E7-69D1-C74D-9727-143783AACAA2}"/>
                </a:ext>
              </a:extLst>
            </p:cNvPr>
            <p:cNvSpPr>
              <a:spLocks/>
            </p:cNvSpPr>
            <p:nvPr/>
          </p:nvSpPr>
          <p:spPr bwMode="auto">
            <a:xfrm>
              <a:off x="5765800" y="2165351"/>
              <a:ext cx="150813" cy="150813"/>
            </a:xfrm>
            <a:custGeom>
              <a:avLst/>
              <a:gdLst>
                <a:gd name="T0" fmla="*/ 40 w 40"/>
                <a:gd name="T1" fmla="*/ 4 h 40"/>
                <a:gd name="T2" fmla="*/ 36 w 40"/>
                <a:gd name="T3" fmla="*/ 0 h 40"/>
                <a:gd name="T4" fmla="*/ 16 w 40"/>
                <a:gd name="T5" fmla="*/ 0 h 40"/>
                <a:gd name="T6" fmla="*/ 16 w 40"/>
                <a:gd name="T7" fmla="*/ 0 h 40"/>
                <a:gd name="T8" fmla="*/ 12 w 40"/>
                <a:gd name="T9" fmla="*/ 4 h 40"/>
                <a:gd name="T10" fmla="*/ 16 w 40"/>
                <a:gd name="T11" fmla="*/ 8 h 40"/>
                <a:gd name="T12" fmla="*/ 26 w 40"/>
                <a:gd name="T13" fmla="*/ 8 h 40"/>
                <a:gd name="T14" fmla="*/ 1 w 40"/>
                <a:gd name="T15" fmla="*/ 33 h 40"/>
                <a:gd name="T16" fmla="*/ 1 w 40"/>
                <a:gd name="T17" fmla="*/ 39 h 40"/>
                <a:gd name="T18" fmla="*/ 4 w 40"/>
                <a:gd name="T19" fmla="*/ 40 h 40"/>
                <a:gd name="T20" fmla="*/ 7 w 40"/>
                <a:gd name="T21" fmla="*/ 39 h 40"/>
                <a:gd name="T22" fmla="*/ 32 w 40"/>
                <a:gd name="T23" fmla="*/ 14 h 40"/>
                <a:gd name="T24" fmla="*/ 32 w 40"/>
                <a:gd name="T25" fmla="*/ 24 h 40"/>
                <a:gd name="T26" fmla="*/ 36 w 40"/>
                <a:gd name="T27" fmla="*/ 28 h 40"/>
                <a:gd name="T28" fmla="*/ 36 w 40"/>
                <a:gd name="T29" fmla="*/ 28 h 40"/>
                <a:gd name="T30" fmla="*/ 40 w 40"/>
                <a:gd name="T31" fmla="*/ 24 h 40"/>
                <a:gd name="T32" fmla="*/ 40 w 40"/>
                <a:gd name="T3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0">
                  <a:moveTo>
                    <a:pt x="40" y="4"/>
                  </a:moveTo>
                  <a:cubicBezTo>
                    <a:pt x="40" y="2"/>
                    <a:pt x="38" y="0"/>
                    <a:pt x="36" y="0"/>
                  </a:cubicBezTo>
                  <a:cubicBezTo>
                    <a:pt x="16" y="0"/>
                    <a:pt x="16" y="0"/>
                    <a:pt x="16" y="0"/>
                  </a:cubicBezTo>
                  <a:cubicBezTo>
                    <a:pt x="16" y="0"/>
                    <a:pt x="16" y="0"/>
                    <a:pt x="16" y="0"/>
                  </a:cubicBezTo>
                  <a:cubicBezTo>
                    <a:pt x="14" y="0"/>
                    <a:pt x="12" y="2"/>
                    <a:pt x="12" y="4"/>
                  </a:cubicBezTo>
                  <a:cubicBezTo>
                    <a:pt x="12" y="6"/>
                    <a:pt x="14" y="8"/>
                    <a:pt x="16" y="8"/>
                  </a:cubicBezTo>
                  <a:cubicBezTo>
                    <a:pt x="26" y="8"/>
                    <a:pt x="26" y="8"/>
                    <a:pt x="26" y="8"/>
                  </a:cubicBezTo>
                  <a:cubicBezTo>
                    <a:pt x="1" y="33"/>
                    <a:pt x="1" y="33"/>
                    <a:pt x="1" y="33"/>
                  </a:cubicBezTo>
                  <a:cubicBezTo>
                    <a:pt x="0" y="35"/>
                    <a:pt x="0" y="37"/>
                    <a:pt x="1" y="39"/>
                  </a:cubicBezTo>
                  <a:cubicBezTo>
                    <a:pt x="2" y="40"/>
                    <a:pt x="3" y="40"/>
                    <a:pt x="4" y="40"/>
                  </a:cubicBezTo>
                  <a:cubicBezTo>
                    <a:pt x="5" y="40"/>
                    <a:pt x="6" y="40"/>
                    <a:pt x="7" y="39"/>
                  </a:cubicBezTo>
                  <a:cubicBezTo>
                    <a:pt x="32" y="14"/>
                    <a:pt x="32" y="14"/>
                    <a:pt x="32" y="14"/>
                  </a:cubicBezTo>
                  <a:cubicBezTo>
                    <a:pt x="32" y="24"/>
                    <a:pt x="32" y="24"/>
                    <a:pt x="32" y="24"/>
                  </a:cubicBezTo>
                  <a:cubicBezTo>
                    <a:pt x="32" y="26"/>
                    <a:pt x="34" y="28"/>
                    <a:pt x="36" y="28"/>
                  </a:cubicBezTo>
                  <a:cubicBezTo>
                    <a:pt x="36" y="28"/>
                    <a:pt x="36" y="28"/>
                    <a:pt x="36" y="28"/>
                  </a:cubicBezTo>
                  <a:cubicBezTo>
                    <a:pt x="38" y="28"/>
                    <a:pt x="40" y="26"/>
                    <a:pt x="40" y="24"/>
                  </a:cubicBezTo>
                  <a:cubicBezTo>
                    <a:pt x="40" y="4"/>
                    <a:pt x="40" y="4"/>
                    <a:pt x="4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56">
              <a:extLst>
                <a:ext uri="{FF2B5EF4-FFF2-40B4-BE49-F238E27FC236}">
                  <a16:creationId xmlns:a16="http://schemas.microsoft.com/office/drawing/2014/main" id="{79E9F889-64FF-7441-867A-831856E5476C}"/>
                </a:ext>
              </a:extLst>
            </p:cNvPr>
            <p:cNvSpPr>
              <a:spLocks/>
            </p:cNvSpPr>
            <p:nvPr/>
          </p:nvSpPr>
          <p:spPr bwMode="auto">
            <a:xfrm>
              <a:off x="5554663" y="2376488"/>
              <a:ext cx="150813" cy="149225"/>
            </a:xfrm>
            <a:custGeom>
              <a:avLst/>
              <a:gdLst>
                <a:gd name="T0" fmla="*/ 33 w 40"/>
                <a:gd name="T1" fmla="*/ 1 h 40"/>
                <a:gd name="T2" fmla="*/ 8 w 40"/>
                <a:gd name="T3" fmla="*/ 26 h 40"/>
                <a:gd name="T4" fmla="*/ 8 w 40"/>
                <a:gd name="T5" fmla="*/ 16 h 40"/>
                <a:gd name="T6" fmla="*/ 4 w 40"/>
                <a:gd name="T7" fmla="*/ 12 h 40"/>
                <a:gd name="T8" fmla="*/ 4 w 40"/>
                <a:gd name="T9" fmla="*/ 12 h 40"/>
                <a:gd name="T10" fmla="*/ 0 w 40"/>
                <a:gd name="T11" fmla="*/ 16 h 40"/>
                <a:gd name="T12" fmla="*/ 0 w 40"/>
                <a:gd name="T13" fmla="*/ 36 h 40"/>
                <a:gd name="T14" fmla="*/ 4 w 40"/>
                <a:gd name="T15" fmla="*/ 40 h 40"/>
                <a:gd name="T16" fmla="*/ 24 w 40"/>
                <a:gd name="T17" fmla="*/ 40 h 40"/>
                <a:gd name="T18" fmla="*/ 28 w 40"/>
                <a:gd name="T19" fmla="*/ 36 h 40"/>
                <a:gd name="T20" fmla="*/ 24 w 40"/>
                <a:gd name="T21" fmla="*/ 32 h 40"/>
                <a:gd name="T22" fmla="*/ 14 w 40"/>
                <a:gd name="T23" fmla="*/ 32 h 40"/>
                <a:gd name="T24" fmla="*/ 39 w 40"/>
                <a:gd name="T25" fmla="*/ 7 h 40"/>
                <a:gd name="T26" fmla="*/ 39 w 40"/>
                <a:gd name="T27" fmla="*/ 1 h 40"/>
                <a:gd name="T28" fmla="*/ 33 w 40"/>
                <a:gd name="T29"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0">
                  <a:moveTo>
                    <a:pt x="33" y="1"/>
                  </a:moveTo>
                  <a:cubicBezTo>
                    <a:pt x="8" y="26"/>
                    <a:pt x="8" y="26"/>
                    <a:pt x="8" y="26"/>
                  </a:cubicBezTo>
                  <a:cubicBezTo>
                    <a:pt x="8" y="16"/>
                    <a:pt x="8" y="16"/>
                    <a:pt x="8" y="16"/>
                  </a:cubicBezTo>
                  <a:cubicBezTo>
                    <a:pt x="8" y="14"/>
                    <a:pt x="6" y="12"/>
                    <a:pt x="4" y="12"/>
                  </a:cubicBezTo>
                  <a:cubicBezTo>
                    <a:pt x="4" y="12"/>
                    <a:pt x="4" y="12"/>
                    <a:pt x="4" y="12"/>
                  </a:cubicBezTo>
                  <a:cubicBezTo>
                    <a:pt x="2" y="12"/>
                    <a:pt x="0" y="14"/>
                    <a:pt x="0" y="16"/>
                  </a:cubicBezTo>
                  <a:cubicBezTo>
                    <a:pt x="0" y="36"/>
                    <a:pt x="0" y="36"/>
                    <a:pt x="0" y="36"/>
                  </a:cubicBezTo>
                  <a:cubicBezTo>
                    <a:pt x="0" y="38"/>
                    <a:pt x="2" y="40"/>
                    <a:pt x="4" y="40"/>
                  </a:cubicBezTo>
                  <a:cubicBezTo>
                    <a:pt x="24" y="40"/>
                    <a:pt x="24" y="40"/>
                    <a:pt x="24" y="40"/>
                  </a:cubicBezTo>
                  <a:cubicBezTo>
                    <a:pt x="26" y="40"/>
                    <a:pt x="28" y="38"/>
                    <a:pt x="28" y="36"/>
                  </a:cubicBezTo>
                  <a:cubicBezTo>
                    <a:pt x="28" y="34"/>
                    <a:pt x="26" y="32"/>
                    <a:pt x="24" y="32"/>
                  </a:cubicBezTo>
                  <a:cubicBezTo>
                    <a:pt x="14" y="32"/>
                    <a:pt x="14" y="32"/>
                    <a:pt x="14" y="32"/>
                  </a:cubicBezTo>
                  <a:cubicBezTo>
                    <a:pt x="39" y="7"/>
                    <a:pt x="39" y="7"/>
                    <a:pt x="39" y="7"/>
                  </a:cubicBezTo>
                  <a:cubicBezTo>
                    <a:pt x="40" y="5"/>
                    <a:pt x="40" y="3"/>
                    <a:pt x="39" y="1"/>
                  </a:cubicBezTo>
                  <a:cubicBezTo>
                    <a:pt x="37" y="0"/>
                    <a:pt x="35" y="0"/>
                    <a:pt x="3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57">
              <a:extLst>
                <a:ext uri="{FF2B5EF4-FFF2-40B4-BE49-F238E27FC236}">
                  <a16:creationId xmlns:a16="http://schemas.microsoft.com/office/drawing/2014/main" id="{7D4EF17B-5C58-0D49-9C33-B95EA0128BEE}"/>
                </a:ext>
              </a:extLst>
            </p:cNvPr>
            <p:cNvSpPr>
              <a:spLocks/>
            </p:cNvSpPr>
            <p:nvPr/>
          </p:nvSpPr>
          <p:spPr bwMode="auto">
            <a:xfrm>
              <a:off x="5554663" y="2165351"/>
              <a:ext cx="150813" cy="150813"/>
            </a:xfrm>
            <a:custGeom>
              <a:avLst/>
              <a:gdLst>
                <a:gd name="T0" fmla="*/ 4 w 40"/>
                <a:gd name="T1" fmla="*/ 28 h 40"/>
                <a:gd name="T2" fmla="*/ 4 w 40"/>
                <a:gd name="T3" fmla="*/ 28 h 40"/>
                <a:gd name="T4" fmla="*/ 8 w 40"/>
                <a:gd name="T5" fmla="*/ 24 h 40"/>
                <a:gd name="T6" fmla="*/ 8 w 40"/>
                <a:gd name="T7" fmla="*/ 14 h 40"/>
                <a:gd name="T8" fmla="*/ 33 w 40"/>
                <a:gd name="T9" fmla="*/ 39 h 40"/>
                <a:gd name="T10" fmla="*/ 36 w 40"/>
                <a:gd name="T11" fmla="*/ 40 h 40"/>
                <a:gd name="T12" fmla="*/ 39 w 40"/>
                <a:gd name="T13" fmla="*/ 39 h 40"/>
                <a:gd name="T14" fmla="*/ 39 w 40"/>
                <a:gd name="T15" fmla="*/ 33 h 40"/>
                <a:gd name="T16" fmla="*/ 14 w 40"/>
                <a:gd name="T17" fmla="*/ 8 h 40"/>
                <a:gd name="T18" fmla="*/ 24 w 40"/>
                <a:gd name="T19" fmla="*/ 8 h 40"/>
                <a:gd name="T20" fmla="*/ 24 w 40"/>
                <a:gd name="T21" fmla="*/ 8 h 40"/>
                <a:gd name="T22" fmla="*/ 28 w 40"/>
                <a:gd name="T23" fmla="*/ 4 h 40"/>
                <a:gd name="T24" fmla="*/ 24 w 40"/>
                <a:gd name="T25" fmla="*/ 0 h 40"/>
                <a:gd name="T26" fmla="*/ 4 w 40"/>
                <a:gd name="T27" fmla="*/ 0 h 40"/>
                <a:gd name="T28" fmla="*/ 0 w 40"/>
                <a:gd name="T29" fmla="*/ 4 h 40"/>
                <a:gd name="T30" fmla="*/ 0 w 40"/>
                <a:gd name="T31" fmla="*/ 24 h 40"/>
                <a:gd name="T32" fmla="*/ 4 w 40"/>
                <a:gd name="T33"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0">
                  <a:moveTo>
                    <a:pt x="4" y="28"/>
                  </a:moveTo>
                  <a:cubicBezTo>
                    <a:pt x="4" y="28"/>
                    <a:pt x="4" y="28"/>
                    <a:pt x="4" y="28"/>
                  </a:cubicBezTo>
                  <a:cubicBezTo>
                    <a:pt x="6" y="28"/>
                    <a:pt x="8" y="26"/>
                    <a:pt x="8" y="24"/>
                  </a:cubicBezTo>
                  <a:cubicBezTo>
                    <a:pt x="8" y="14"/>
                    <a:pt x="8" y="14"/>
                    <a:pt x="8" y="14"/>
                  </a:cubicBezTo>
                  <a:cubicBezTo>
                    <a:pt x="33" y="39"/>
                    <a:pt x="33" y="39"/>
                    <a:pt x="33" y="39"/>
                  </a:cubicBezTo>
                  <a:cubicBezTo>
                    <a:pt x="34" y="40"/>
                    <a:pt x="35" y="40"/>
                    <a:pt x="36" y="40"/>
                  </a:cubicBezTo>
                  <a:cubicBezTo>
                    <a:pt x="37" y="40"/>
                    <a:pt x="38" y="40"/>
                    <a:pt x="39" y="39"/>
                  </a:cubicBezTo>
                  <a:cubicBezTo>
                    <a:pt x="40" y="37"/>
                    <a:pt x="40" y="35"/>
                    <a:pt x="39" y="33"/>
                  </a:cubicBezTo>
                  <a:cubicBezTo>
                    <a:pt x="14" y="8"/>
                    <a:pt x="14" y="8"/>
                    <a:pt x="14" y="8"/>
                  </a:cubicBezTo>
                  <a:cubicBezTo>
                    <a:pt x="24" y="8"/>
                    <a:pt x="24" y="8"/>
                    <a:pt x="24" y="8"/>
                  </a:cubicBezTo>
                  <a:cubicBezTo>
                    <a:pt x="24" y="8"/>
                    <a:pt x="24" y="8"/>
                    <a:pt x="24" y="8"/>
                  </a:cubicBezTo>
                  <a:cubicBezTo>
                    <a:pt x="26" y="8"/>
                    <a:pt x="28" y="6"/>
                    <a:pt x="28" y="4"/>
                  </a:cubicBezTo>
                  <a:cubicBezTo>
                    <a:pt x="28" y="2"/>
                    <a:pt x="26" y="0"/>
                    <a:pt x="24" y="0"/>
                  </a:cubicBezTo>
                  <a:cubicBezTo>
                    <a:pt x="4" y="0"/>
                    <a:pt x="4"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58">
              <a:extLst>
                <a:ext uri="{FF2B5EF4-FFF2-40B4-BE49-F238E27FC236}">
                  <a16:creationId xmlns:a16="http://schemas.microsoft.com/office/drawing/2014/main" id="{DA055997-FDDF-2647-81F7-4B560F3E9142}"/>
                </a:ext>
              </a:extLst>
            </p:cNvPr>
            <p:cNvSpPr>
              <a:spLocks/>
            </p:cNvSpPr>
            <p:nvPr/>
          </p:nvSpPr>
          <p:spPr bwMode="auto">
            <a:xfrm>
              <a:off x="5765800" y="2376488"/>
              <a:ext cx="150813" cy="149225"/>
            </a:xfrm>
            <a:custGeom>
              <a:avLst/>
              <a:gdLst>
                <a:gd name="T0" fmla="*/ 36 w 40"/>
                <a:gd name="T1" fmla="*/ 12 h 40"/>
                <a:gd name="T2" fmla="*/ 36 w 40"/>
                <a:gd name="T3" fmla="*/ 12 h 40"/>
                <a:gd name="T4" fmla="*/ 32 w 40"/>
                <a:gd name="T5" fmla="*/ 16 h 40"/>
                <a:gd name="T6" fmla="*/ 32 w 40"/>
                <a:gd name="T7" fmla="*/ 26 h 40"/>
                <a:gd name="T8" fmla="*/ 7 w 40"/>
                <a:gd name="T9" fmla="*/ 1 h 40"/>
                <a:gd name="T10" fmla="*/ 1 w 40"/>
                <a:gd name="T11" fmla="*/ 1 h 40"/>
                <a:gd name="T12" fmla="*/ 1 w 40"/>
                <a:gd name="T13" fmla="*/ 7 h 40"/>
                <a:gd name="T14" fmla="*/ 26 w 40"/>
                <a:gd name="T15" fmla="*/ 32 h 40"/>
                <a:gd name="T16" fmla="*/ 16 w 40"/>
                <a:gd name="T17" fmla="*/ 32 h 40"/>
                <a:gd name="T18" fmla="*/ 16 w 40"/>
                <a:gd name="T19" fmla="*/ 32 h 40"/>
                <a:gd name="T20" fmla="*/ 12 w 40"/>
                <a:gd name="T21" fmla="*/ 36 h 40"/>
                <a:gd name="T22" fmla="*/ 16 w 40"/>
                <a:gd name="T23" fmla="*/ 40 h 40"/>
                <a:gd name="T24" fmla="*/ 36 w 40"/>
                <a:gd name="T25" fmla="*/ 40 h 40"/>
                <a:gd name="T26" fmla="*/ 36 w 40"/>
                <a:gd name="T27" fmla="*/ 40 h 40"/>
                <a:gd name="T28" fmla="*/ 40 w 40"/>
                <a:gd name="T29" fmla="*/ 36 h 40"/>
                <a:gd name="T30" fmla="*/ 40 w 40"/>
                <a:gd name="T31" fmla="*/ 36 h 40"/>
                <a:gd name="T32" fmla="*/ 40 w 40"/>
                <a:gd name="T33" fmla="*/ 16 h 40"/>
                <a:gd name="T34" fmla="*/ 36 w 40"/>
                <a:gd name="T3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0">
                  <a:moveTo>
                    <a:pt x="36" y="12"/>
                  </a:moveTo>
                  <a:cubicBezTo>
                    <a:pt x="36" y="12"/>
                    <a:pt x="36" y="12"/>
                    <a:pt x="36" y="12"/>
                  </a:cubicBezTo>
                  <a:cubicBezTo>
                    <a:pt x="34" y="12"/>
                    <a:pt x="32" y="14"/>
                    <a:pt x="32" y="16"/>
                  </a:cubicBezTo>
                  <a:cubicBezTo>
                    <a:pt x="32" y="26"/>
                    <a:pt x="32" y="26"/>
                    <a:pt x="32" y="26"/>
                  </a:cubicBezTo>
                  <a:cubicBezTo>
                    <a:pt x="7" y="1"/>
                    <a:pt x="7" y="1"/>
                    <a:pt x="7" y="1"/>
                  </a:cubicBezTo>
                  <a:cubicBezTo>
                    <a:pt x="5" y="0"/>
                    <a:pt x="3" y="0"/>
                    <a:pt x="1" y="1"/>
                  </a:cubicBezTo>
                  <a:cubicBezTo>
                    <a:pt x="0" y="3"/>
                    <a:pt x="0" y="5"/>
                    <a:pt x="1" y="7"/>
                  </a:cubicBezTo>
                  <a:cubicBezTo>
                    <a:pt x="26" y="32"/>
                    <a:pt x="26" y="32"/>
                    <a:pt x="26" y="32"/>
                  </a:cubicBezTo>
                  <a:cubicBezTo>
                    <a:pt x="16" y="32"/>
                    <a:pt x="16" y="32"/>
                    <a:pt x="16" y="32"/>
                  </a:cubicBezTo>
                  <a:cubicBezTo>
                    <a:pt x="16" y="32"/>
                    <a:pt x="16" y="32"/>
                    <a:pt x="16" y="32"/>
                  </a:cubicBezTo>
                  <a:cubicBezTo>
                    <a:pt x="14" y="32"/>
                    <a:pt x="12" y="34"/>
                    <a:pt x="12" y="36"/>
                  </a:cubicBezTo>
                  <a:cubicBezTo>
                    <a:pt x="12" y="38"/>
                    <a:pt x="14" y="40"/>
                    <a:pt x="16" y="40"/>
                  </a:cubicBezTo>
                  <a:cubicBezTo>
                    <a:pt x="36" y="40"/>
                    <a:pt x="36" y="40"/>
                    <a:pt x="36" y="40"/>
                  </a:cubicBezTo>
                  <a:cubicBezTo>
                    <a:pt x="36" y="40"/>
                    <a:pt x="36" y="40"/>
                    <a:pt x="36" y="40"/>
                  </a:cubicBezTo>
                  <a:cubicBezTo>
                    <a:pt x="38" y="40"/>
                    <a:pt x="40" y="38"/>
                    <a:pt x="40" y="36"/>
                  </a:cubicBezTo>
                  <a:cubicBezTo>
                    <a:pt x="40" y="36"/>
                    <a:pt x="40" y="36"/>
                    <a:pt x="40" y="36"/>
                  </a:cubicBezTo>
                  <a:cubicBezTo>
                    <a:pt x="40" y="16"/>
                    <a:pt x="40" y="16"/>
                    <a:pt x="40" y="16"/>
                  </a:cubicBezTo>
                  <a:cubicBezTo>
                    <a:pt x="40" y="14"/>
                    <a:pt x="38"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0" name="Freeform 44">
            <a:extLst>
              <a:ext uri="{FF2B5EF4-FFF2-40B4-BE49-F238E27FC236}">
                <a16:creationId xmlns:a16="http://schemas.microsoft.com/office/drawing/2014/main" id="{97B01A8A-9F3F-CC45-A657-DBE03305AEFE}"/>
              </a:ext>
            </a:extLst>
          </p:cNvPr>
          <p:cNvSpPr>
            <a:spLocks noEditPoints="1"/>
          </p:cNvSpPr>
          <p:nvPr/>
        </p:nvSpPr>
        <p:spPr bwMode="auto">
          <a:xfrm>
            <a:off x="9925947" y="1995528"/>
            <a:ext cx="269875" cy="360363"/>
          </a:xfrm>
          <a:custGeom>
            <a:avLst/>
            <a:gdLst>
              <a:gd name="T0" fmla="*/ 70 w 72"/>
              <a:gd name="T1" fmla="*/ 0 h 96"/>
              <a:gd name="T2" fmla="*/ 2 w 72"/>
              <a:gd name="T3" fmla="*/ 0 h 96"/>
              <a:gd name="T4" fmla="*/ 0 w 72"/>
              <a:gd name="T5" fmla="*/ 2 h 96"/>
              <a:gd name="T6" fmla="*/ 0 w 72"/>
              <a:gd name="T7" fmla="*/ 94 h 96"/>
              <a:gd name="T8" fmla="*/ 1 w 72"/>
              <a:gd name="T9" fmla="*/ 96 h 96"/>
              <a:gd name="T10" fmla="*/ 3 w 72"/>
              <a:gd name="T11" fmla="*/ 96 h 96"/>
              <a:gd name="T12" fmla="*/ 36 w 72"/>
              <a:gd name="T13" fmla="*/ 74 h 96"/>
              <a:gd name="T14" fmla="*/ 69 w 72"/>
              <a:gd name="T15" fmla="*/ 96 h 96"/>
              <a:gd name="T16" fmla="*/ 70 w 72"/>
              <a:gd name="T17" fmla="*/ 96 h 96"/>
              <a:gd name="T18" fmla="*/ 71 w 72"/>
              <a:gd name="T19" fmla="*/ 96 h 96"/>
              <a:gd name="T20" fmla="*/ 72 w 72"/>
              <a:gd name="T21" fmla="*/ 94 h 96"/>
              <a:gd name="T22" fmla="*/ 72 w 72"/>
              <a:gd name="T23" fmla="*/ 2 h 96"/>
              <a:gd name="T24" fmla="*/ 70 w 72"/>
              <a:gd name="T25" fmla="*/ 0 h 96"/>
              <a:gd name="T26" fmla="*/ 59 w 72"/>
              <a:gd name="T27" fmla="*/ 34 h 96"/>
              <a:gd name="T28" fmla="*/ 48 w 72"/>
              <a:gd name="T29" fmla="*/ 43 h 96"/>
              <a:gd name="T30" fmla="*/ 52 w 72"/>
              <a:gd name="T31" fmla="*/ 58 h 96"/>
              <a:gd name="T32" fmla="*/ 51 w 72"/>
              <a:gd name="T33" fmla="*/ 60 h 96"/>
              <a:gd name="T34" fmla="*/ 50 w 72"/>
              <a:gd name="T35" fmla="*/ 60 h 96"/>
              <a:gd name="T36" fmla="*/ 49 w 72"/>
              <a:gd name="T37" fmla="*/ 60 h 96"/>
              <a:gd name="T38" fmla="*/ 36 w 72"/>
              <a:gd name="T39" fmla="*/ 50 h 96"/>
              <a:gd name="T40" fmla="*/ 23 w 72"/>
              <a:gd name="T41" fmla="*/ 60 h 96"/>
              <a:gd name="T42" fmla="*/ 21 w 72"/>
              <a:gd name="T43" fmla="*/ 60 h 96"/>
              <a:gd name="T44" fmla="*/ 20 w 72"/>
              <a:gd name="T45" fmla="*/ 58 h 96"/>
              <a:gd name="T46" fmla="*/ 24 w 72"/>
              <a:gd name="T47" fmla="*/ 43 h 96"/>
              <a:gd name="T48" fmla="*/ 13 w 72"/>
              <a:gd name="T49" fmla="*/ 34 h 96"/>
              <a:gd name="T50" fmla="*/ 12 w 72"/>
              <a:gd name="T51" fmla="*/ 31 h 96"/>
              <a:gd name="T52" fmla="*/ 14 w 72"/>
              <a:gd name="T53" fmla="*/ 30 h 96"/>
              <a:gd name="T54" fmla="*/ 29 w 72"/>
              <a:gd name="T55" fmla="*/ 30 h 96"/>
              <a:gd name="T56" fmla="*/ 34 w 72"/>
              <a:gd name="T57" fmla="*/ 17 h 96"/>
              <a:gd name="T58" fmla="*/ 36 w 72"/>
              <a:gd name="T59" fmla="*/ 16 h 96"/>
              <a:gd name="T60" fmla="*/ 38 w 72"/>
              <a:gd name="T61" fmla="*/ 17 h 96"/>
              <a:gd name="T62" fmla="*/ 43 w 72"/>
              <a:gd name="T63" fmla="*/ 30 h 96"/>
              <a:gd name="T64" fmla="*/ 58 w 72"/>
              <a:gd name="T65" fmla="*/ 30 h 96"/>
              <a:gd name="T66" fmla="*/ 60 w 72"/>
              <a:gd name="T67" fmla="*/ 31 h 96"/>
              <a:gd name="T68" fmla="*/ 59 w 72"/>
              <a:gd name="T69" fmla="*/ 3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6">
                <a:moveTo>
                  <a:pt x="70" y="0"/>
                </a:moveTo>
                <a:cubicBezTo>
                  <a:pt x="2" y="0"/>
                  <a:pt x="2" y="0"/>
                  <a:pt x="2" y="0"/>
                </a:cubicBezTo>
                <a:cubicBezTo>
                  <a:pt x="1" y="0"/>
                  <a:pt x="0" y="1"/>
                  <a:pt x="0" y="2"/>
                </a:cubicBezTo>
                <a:cubicBezTo>
                  <a:pt x="0" y="94"/>
                  <a:pt x="0" y="94"/>
                  <a:pt x="0" y="94"/>
                </a:cubicBezTo>
                <a:cubicBezTo>
                  <a:pt x="0" y="95"/>
                  <a:pt x="0" y="95"/>
                  <a:pt x="1" y="96"/>
                </a:cubicBezTo>
                <a:cubicBezTo>
                  <a:pt x="2" y="96"/>
                  <a:pt x="2" y="96"/>
                  <a:pt x="3" y="96"/>
                </a:cubicBezTo>
                <a:cubicBezTo>
                  <a:pt x="36" y="74"/>
                  <a:pt x="36" y="74"/>
                  <a:pt x="36" y="74"/>
                </a:cubicBezTo>
                <a:cubicBezTo>
                  <a:pt x="69" y="96"/>
                  <a:pt x="69" y="96"/>
                  <a:pt x="69" y="96"/>
                </a:cubicBezTo>
                <a:cubicBezTo>
                  <a:pt x="69" y="96"/>
                  <a:pt x="70" y="96"/>
                  <a:pt x="70" y="96"/>
                </a:cubicBezTo>
                <a:cubicBezTo>
                  <a:pt x="70" y="96"/>
                  <a:pt x="71" y="96"/>
                  <a:pt x="71" y="96"/>
                </a:cubicBezTo>
                <a:cubicBezTo>
                  <a:pt x="72" y="95"/>
                  <a:pt x="72" y="95"/>
                  <a:pt x="72" y="94"/>
                </a:cubicBezTo>
                <a:cubicBezTo>
                  <a:pt x="72" y="2"/>
                  <a:pt x="72" y="2"/>
                  <a:pt x="72" y="2"/>
                </a:cubicBezTo>
                <a:cubicBezTo>
                  <a:pt x="72" y="1"/>
                  <a:pt x="71" y="0"/>
                  <a:pt x="70" y="0"/>
                </a:cubicBezTo>
                <a:close/>
                <a:moveTo>
                  <a:pt x="59" y="34"/>
                </a:moveTo>
                <a:cubicBezTo>
                  <a:pt x="48" y="43"/>
                  <a:pt x="48" y="43"/>
                  <a:pt x="48" y="43"/>
                </a:cubicBezTo>
                <a:cubicBezTo>
                  <a:pt x="52" y="58"/>
                  <a:pt x="52" y="58"/>
                  <a:pt x="52" y="58"/>
                </a:cubicBezTo>
                <a:cubicBezTo>
                  <a:pt x="52" y="58"/>
                  <a:pt x="52" y="59"/>
                  <a:pt x="51" y="60"/>
                </a:cubicBezTo>
                <a:cubicBezTo>
                  <a:pt x="51" y="60"/>
                  <a:pt x="50" y="60"/>
                  <a:pt x="50" y="60"/>
                </a:cubicBezTo>
                <a:cubicBezTo>
                  <a:pt x="50" y="60"/>
                  <a:pt x="49" y="60"/>
                  <a:pt x="49" y="60"/>
                </a:cubicBezTo>
                <a:cubicBezTo>
                  <a:pt x="36" y="50"/>
                  <a:pt x="36" y="50"/>
                  <a:pt x="36" y="50"/>
                </a:cubicBezTo>
                <a:cubicBezTo>
                  <a:pt x="23" y="60"/>
                  <a:pt x="23" y="60"/>
                  <a:pt x="23" y="60"/>
                </a:cubicBezTo>
                <a:cubicBezTo>
                  <a:pt x="22" y="60"/>
                  <a:pt x="22" y="60"/>
                  <a:pt x="21" y="60"/>
                </a:cubicBezTo>
                <a:cubicBezTo>
                  <a:pt x="20" y="59"/>
                  <a:pt x="20" y="58"/>
                  <a:pt x="20" y="58"/>
                </a:cubicBezTo>
                <a:cubicBezTo>
                  <a:pt x="24" y="43"/>
                  <a:pt x="24" y="43"/>
                  <a:pt x="24" y="43"/>
                </a:cubicBezTo>
                <a:cubicBezTo>
                  <a:pt x="13" y="34"/>
                  <a:pt x="13" y="34"/>
                  <a:pt x="13" y="34"/>
                </a:cubicBezTo>
                <a:cubicBezTo>
                  <a:pt x="12" y="33"/>
                  <a:pt x="12" y="32"/>
                  <a:pt x="12" y="31"/>
                </a:cubicBezTo>
                <a:cubicBezTo>
                  <a:pt x="12" y="31"/>
                  <a:pt x="13" y="30"/>
                  <a:pt x="14" y="30"/>
                </a:cubicBezTo>
                <a:cubicBezTo>
                  <a:pt x="29" y="30"/>
                  <a:pt x="29" y="30"/>
                  <a:pt x="29" y="30"/>
                </a:cubicBezTo>
                <a:cubicBezTo>
                  <a:pt x="34" y="17"/>
                  <a:pt x="34" y="17"/>
                  <a:pt x="34" y="17"/>
                </a:cubicBezTo>
                <a:cubicBezTo>
                  <a:pt x="34" y="16"/>
                  <a:pt x="35" y="16"/>
                  <a:pt x="36" y="16"/>
                </a:cubicBezTo>
                <a:cubicBezTo>
                  <a:pt x="37" y="16"/>
                  <a:pt x="38" y="16"/>
                  <a:pt x="38" y="17"/>
                </a:cubicBezTo>
                <a:cubicBezTo>
                  <a:pt x="43" y="30"/>
                  <a:pt x="43" y="30"/>
                  <a:pt x="43" y="30"/>
                </a:cubicBezTo>
                <a:cubicBezTo>
                  <a:pt x="58" y="30"/>
                  <a:pt x="58" y="30"/>
                  <a:pt x="58" y="30"/>
                </a:cubicBezTo>
                <a:cubicBezTo>
                  <a:pt x="59" y="30"/>
                  <a:pt x="60" y="31"/>
                  <a:pt x="60" y="31"/>
                </a:cubicBezTo>
                <a:cubicBezTo>
                  <a:pt x="60" y="32"/>
                  <a:pt x="60" y="33"/>
                  <a:pt x="59" y="3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51" name="Oval 50">
            <a:extLst>
              <a:ext uri="{FF2B5EF4-FFF2-40B4-BE49-F238E27FC236}">
                <a16:creationId xmlns:a16="http://schemas.microsoft.com/office/drawing/2014/main" id="{08FF4B29-82D5-FC45-BFF1-C1695115DC27}"/>
              </a:ext>
            </a:extLst>
          </p:cNvPr>
          <p:cNvSpPr/>
          <p:nvPr/>
        </p:nvSpPr>
        <p:spPr>
          <a:xfrm>
            <a:off x="9686233" y="4356372"/>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2" name="Oval 51">
            <a:extLst>
              <a:ext uri="{FF2B5EF4-FFF2-40B4-BE49-F238E27FC236}">
                <a16:creationId xmlns:a16="http://schemas.microsoft.com/office/drawing/2014/main" id="{85CBB161-A145-E842-9FD1-554BEC11CC1B}"/>
              </a:ext>
            </a:extLst>
          </p:cNvPr>
          <p:cNvSpPr/>
          <p:nvPr/>
        </p:nvSpPr>
        <p:spPr>
          <a:xfrm>
            <a:off x="9686233" y="5634034"/>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3" name="Freeform 77">
            <a:extLst>
              <a:ext uri="{FF2B5EF4-FFF2-40B4-BE49-F238E27FC236}">
                <a16:creationId xmlns:a16="http://schemas.microsoft.com/office/drawing/2014/main" id="{00D8B64C-75E4-074A-ABAD-99EECBDEE1A3}"/>
              </a:ext>
            </a:extLst>
          </p:cNvPr>
          <p:cNvSpPr>
            <a:spLocks noEditPoints="1"/>
          </p:cNvSpPr>
          <p:nvPr/>
        </p:nvSpPr>
        <p:spPr bwMode="auto">
          <a:xfrm>
            <a:off x="9902928" y="4550047"/>
            <a:ext cx="315913" cy="361950"/>
          </a:xfrm>
          <a:custGeom>
            <a:avLst/>
            <a:gdLst>
              <a:gd name="T0" fmla="*/ 83 w 84"/>
              <a:gd name="T1" fmla="*/ 2 h 96"/>
              <a:gd name="T2" fmla="*/ 81 w 84"/>
              <a:gd name="T3" fmla="*/ 2 h 96"/>
              <a:gd name="T4" fmla="*/ 62 w 84"/>
              <a:gd name="T5" fmla="*/ 9 h 96"/>
              <a:gd name="T6" fmla="*/ 44 w 84"/>
              <a:gd name="T7" fmla="*/ 1 h 96"/>
              <a:gd name="T8" fmla="*/ 40 w 84"/>
              <a:gd name="T9" fmla="*/ 1 h 96"/>
              <a:gd name="T10" fmla="*/ 22 w 84"/>
              <a:gd name="T11" fmla="*/ 9 h 96"/>
              <a:gd name="T12" fmla="*/ 3 w 84"/>
              <a:gd name="T13" fmla="*/ 2 h 96"/>
              <a:gd name="T14" fmla="*/ 1 w 84"/>
              <a:gd name="T15" fmla="*/ 2 h 96"/>
              <a:gd name="T16" fmla="*/ 0 w 84"/>
              <a:gd name="T17" fmla="*/ 4 h 96"/>
              <a:gd name="T18" fmla="*/ 0 w 84"/>
              <a:gd name="T19" fmla="*/ 63 h 96"/>
              <a:gd name="T20" fmla="*/ 0 w 84"/>
              <a:gd name="T21" fmla="*/ 64 h 96"/>
              <a:gd name="T22" fmla="*/ 41 w 84"/>
              <a:gd name="T23" fmla="*/ 96 h 96"/>
              <a:gd name="T24" fmla="*/ 42 w 84"/>
              <a:gd name="T25" fmla="*/ 96 h 96"/>
              <a:gd name="T26" fmla="*/ 43 w 84"/>
              <a:gd name="T27" fmla="*/ 96 h 96"/>
              <a:gd name="T28" fmla="*/ 84 w 84"/>
              <a:gd name="T29" fmla="*/ 64 h 96"/>
              <a:gd name="T30" fmla="*/ 84 w 84"/>
              <a:gd name="T31" fmla="*/ 63 h 96"/>
              <a:gd name="T32" fmla="*/ 84 w 84"/>
              <a:gd name="T33" fmla="*/ 4 h 96"/>
              <a:gd name="T34" fmla="*/ 83 w 84"/>
              <a:gd name="T35" fmla="*/ 2 h 96"/>
              <a:gd name="T36" fmla="*/ 69 w 84"/>
              <a:gd name="T37" fmla="*/ 36 h 96"/>
              <a:gd name="T38" fmla="*/ 45 w 84"/>
              <a:gd name="T39" fmla="*/ 71 h 96"/>
              <a:gd name="T40" fmla="*/ 42 w 84"/>
              <a:gd name="T41" fmla="*/ 73 h 96"/>
              <a:gd name="T42" fmla="*/ 42 w 84"/>
              <a:gd name="T43" fmla="*/ 73 h 96"/>
              <a:gd name="T44" fmla="*/ 39 w 84"/>
              <a:gd name="T45" fmla="*/ 72 h 96"/>
              <a:gd name="T46" fmla="*/ 21 w 84"/>
              <a:gd name="T47" fmla="*/ 53 h 96"/>
              <a:gd name="T48" fmla="*/ 21 w 84"/>
              <a:gd name="T49" fmla="*/ 48 h 96"/>
              <a:gd name="T50" fmla="*/ 27 w 84"/>
              <a:gd name="T51" fmla="*/ 48 h 96"/>
              <a:gd name="T52" fmla="*/ 41 w 84"/>
              <a:gd name="T53" fmla="*/ 63 h 96"/>
              <a:gd name="T54" fmla="*/ 63 w 84"/>
              <a:gd name="T55" fmla="*/ 32 h 96"/>
              <a:gd name="T56" fmla="*/ 68 w 84"/>
              <a:gd name="T57" fmla="*/ 31 h 96"/>
              <a:gd name="T58" fmla="*/ 69 w 84"/>
              <a:gd name="T5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96">
                <a:moveTo>
                  <a:pt x="83" y="2"/>
                </a:moveTo>
                <a:cubicBezTo>
                  <a:pt x="82" y="2"/>
                  <a:pt x="81" y="2"/>
                  <a:pt x="81" y="2"/>
                </a:cubicBezTo>
                <a:cubicBezTo>
                  <a:pt x="74" y="7"/>
                  <a:pt x="68" y="9"/>
                  <a:pt x="62" y="9"/>
                </a:cubicBezTo>
                <a:cubicBezTo>
                  <a:pt x="55" y="9"/>
                  <a:pt x="48" y="6"/>
                  <a:pt x="44" y="1"/>
                </a:cubicBezTo>
                <a:cubicBezTo>
                  <a:pt x="43" y="0"/>
                  <a:pt x="41" y="0"/>
                  <a:pt x="40" y="1"/>
                </a:cubicBezTo>
                <a:cubicBezTo>
                  <a:pt x="36" y="6"/>
                  <a:pt x="29" y="9"/>
                  <a:pt x="22" y="9"/>
                </a:cubicBezTo>
                <a:cubicBezTo>
                  <a:pt x="16" y="9"/>
                  <a:pt x="10" y="7"/>
                  <a:pt x="3" y="2"/>
                </a:cubicBezTo>
                <a:cubicBezTo>
                  <a:pt x="3" y="2"/>
                  <a:pt x="2" y="2"/>
                  <a:pt x="1" y="2"/>
                </a:cubicBezTo>
                <a:cubicBezTo>
                  <a:pt x="0" y="3"/>
                  <a:pt x="0" y="3"/>
                  <a:pt x="0" y="4"/>
                </a:cubicBezTo>
                <a:cubicBezTo>
                  <a:pt x="0" y="63"/>
                  <a:pt x="0" y="63"/>
                  <a:pt x="0" y="63"/>
                </a:cubicBezTo>
                <a:cubicBezTo>
                  <a:pt x="0" y="63"/>
                  <a:pt x="0" y="64"/>
                  <a:pt x="0" y="64"/>
                </a:cubicBezTo>
                <a:cubicBezTo>
                  <a:pt x="0" y="65"/>
                  <a:pt x="7" y="86"/>
                  <a:pt x="41" y="96"/>
                </a:cubicBezTo>
                <a:cubicBezTo>
                  <a:pt x="42" y="96"/>
                  <a:pt x="42" y="96"/>
                  <a:pt x="42" y="96"/>
                </a:cubicBezTo>
                <a:cubicBezTo>
                  <a:pt x="42" y="96"/>
                  <a:pt x="42" y="96"/>
                  <a:pt x="43" y="96"/>
                </a:cubicBezTo>
                <a:cubicBezTo>
                  <a:pt x="77" y="86"/>
                  <a:pt x="84" y="65"/>
                  <a:pt x="84" y="64"/>
                </a:cubicBezTo>
                <a:cubicBezTo>
                  <a:pt x="84" y="64"/>
                  <a:pt x="84" y="63"/>
                  <a:pt x="84" y="63"/>
                </a:cubicBezTo>
                <a:cubicBezTo>
                  <a:pt x="84" y="4"/>
                  <a:pt x="84" y="4"/>
                  <a:pt x="84" y="4"/>
                </a:cubicBezTo>
                <a:cubicBezTo>
                  <a:pt x="84" y="3"/>
                  <a:pt x="84" y="3"/>
                  <a:pt x="83" y="2"/>
                </a:cubicBezTo>
                <a:close/>
                <a:moveTo>
                  <a:pt x="69" y="36"/>
                </a:moveTo>
                <a:cubicBezTo>
                  <a:pt x="45" y="71"/>
                  <a:pt x="45" y="71"/>
                  <a:pt x="45" y="71"/>
                </a:cubicBezTo>
                <a:cubicBezTo>
                  <a:pt x="45" y="72"/>
                  <a:pt x="44" y="73"/>
                  <a:pt x="42" y="73"/>
                </a:cubicBezTo>
                <a:cubicBezTo>
                  <a:pt x="42" y="73"/>
                  <a:pt x="42" y="73"/>
                  <a:pt x="42" y="73"/>
                </a:cubicBezTo>
                <a:cubicBezTo>
                  <a:pt x="41" y="73"/>
                  <a:pt x="40" y="72"/>
                  <a:pt x="39" y="72"/>
                </a:cubicBezTo>
                <a:cubicBezTo>
                  <a:pt x="21" y="53"/>
                  <a:pt x="21" y="53"/>
                  <a:pt x="21" y="53"/>
                </a:cubicBezTo>
                <a:cubicBezTo>
                  <a:pt x="19" y="52"/>
                  <a:pt x="19" y="49"/>
                  <a:pt x="21" y="48"/>
                </a:cubicBezTo>
                <a:cubicBezTo>
                  <a:pt x="22" y="46"/>
                  <a:pt x="25" y="46"/>
                  <a:pt x="27" y="48"/>
                </a:cubicBezTo>
                <a:cubicBezTo>
                  <a:pt x="41" y="63"/>
                  <a:pt x="41" y="63"/>
                  <a:pt x="41" y="63"/>
                </a:cubicBezTo>
                <a:cubicBezTo>
                  <a:pt x="63" y="32"/>
                  <a:pt x="63" y="32"/>
                  <a:pt x="63" y="32"/>
                </a:cubicBezTo>
                <a:cubicBezTo>
                  <a:pt x="64" y="30"/>
                  <a:pt x="67" y="29"/>
                  <a:pt x="68" y="31"/>
                </a:cubicBezTo>
                <a:cubicBezTo>
                  <a:pt x="70" y="32"/>
                  <a:pt x="71" y="34"/>
                  <a:pt x="69" y="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54" name="Group 53">
            <a:extLst>
              <a:ext uri="{FF2B5EF4-FFF2-40B4-BE49-F238E27FC236}">
                <a16:creationId xmlns:a16="http://schemas.microsoft.com/office/drawing/2014/main" id="{2609D199-6F6E-054A-AC2E-FB2D11DE7209}"/>
              </a:ext>
            </a:extLst>
          </p:cNvPr>
          <p:cNvGrpSpPr/>
          <p:nvPr/>
        </p:nvGrpSpPr>
        <p:grpSpPr>
          <a:xfrm>
            <a:off x="9880703" y="5883271"/>
            <a:ext cx="360363" cy="250826"/>
            <a:chOff x="3408363" y="2940050"/>
            <a:chExt cx="360363" cy="250826"/>
          </a:xfrm>
          <a:solidFill>
            <a:schemeClr val="bg1"/>
          </a:solidFill>
        </p:grpSpPr>
        <p:sp>
          <p:nvSpPr>
            <p:cNvPr id="55" name="Freeform 22">
              <a:extLst>
                <a:ext uri="{FF2B5EF4-FFF2-40B4-BE49-F238E27FC236}">
                  <a16:creationId xmlns:a16="http://schemas.microsoft.com/office/drawing/2014/main" id="{710AAA26-B95F-874B-90ED-0D120B2A03FD}"/>
                </a:ext>
              </a:extLst>
            </p:cNvPr>
            <p:cNvSpPr>
              <a:spLocks/>
            </p:cNvSpPr>
            <p:nvPr/>
          </p:nvSpPr>
          <p:spPr bwMode="auto">
            <a:xfrm>
              <a:off x="3551238" y="2940050"/>
              <a:ext cx="120650" cy="101600"/>
            </a:xfrm>
            <a:custGeom>
              <a:avLst/>
              <a:gdLst>
                <a:gd name="T0" fmla="*/ 2 w 32"/>
                <a:gd name="T1" fmla="*/ 27 h 27"/>
                <a:gd name="T2" fmla="*/ 1 w 32"/>
                <a:gd name="T3" fmla="*/ 27 h 27"/>
                <a:gd name="T4" fmla="*/ 1 w 32"/>
                <a:gd name="T5" fmla="*/ 24 h 27"/>
                <a:gd name="T6" fmla="*/ 24 w 32"/>
                <a:gd name="T7" fmla="*/ 1 h 27"/>
                <a:gd name="T8" fmla="*/ 27 w 32"/>
                <a:gd name="T9" fmla="*/ 1 h 27"/>
                <a:gd name="T10" fmla="*/ 31 w 32"/>
                <a:gd name="T11" fmla="*/ 6 h 27"/>
                <a:gd name="T12" fmla="*/ 31 w 32"/>
                <a:gd name="T13" fmla="*/ 8 h 27"/>
                <a:gd name="T14" fmla="*/ 29 w 32"/>
                <a:gd name="T15" fmla="*/ 8 h 27"/>
                <a:gd name="T16" fmla="*/ 25 w 32"/>
                <a:gd name="T17" fmla="*/ 5 h 27"/>
                <a:gd name="T18" fmla="*/ 4 w 32"/>
                <a:gd name="T19" fmla="*/ 27 h 27"/>
                <a:gd name="T20" fmla="*/ 2 w 32"/>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7">
                  <a:moveTo>
                    <a:pt x="2" y="27"/>
                  </a:moveTo>
                  <a:cubicBezTo>
                    <a:pt x="2" y="27"/>
                    <a:pt x="1" y="27"/>
                    <a:pt x="1" y="27"/>
                  </a:cubicBezTo>
                  <a:cubicBezTo>
                    <a:pt x="0" y="26"/>
                    <a:pt x="0" y="25"/>
                    <a:pt x="1" y="24"/>
                  </a:cubicBezTo>
                  <a:cubicBezTo>
                    <a:pt x="24" y="1"/>
                    <a:pt x="24" y="1"/>
                    <a:pt x="24" y="1"/>
                  </a:cubicBezTo>
                  <a:cubicBezTo>
                    <a:pt x="25" y="0"/>
                    <a:pt x="26" y="0"/>
                    <a:pt x="27" y="1"/>
                  </a:cubicBezTo>
                  <a:cubicBezTo>
                    <a:pt x="31" y="6"/>
                    <a:pt x="31" y="6"/>
                    <a:pt x="31" y="6"/>
                  </a:cubicBezTo>
                  <a:cubicBezTo>
                    <a:pt x="32" y="6"/>
                    <a:pt x="32" y="8"/>
                    <a:pt x="31" y="8"/>
                  </a:cubicBezTo>
                  <a:cubicBezTo>
                    <a:pt x="31" y="9"/>
                    <a:pt x="29" y="9"/>
                    <a:pt x="29" y="8"/>
                  </a:cubicBezTo>
                  <a:cubicBezTo>
                    <a:pt x="25" y="5"/>
                    <a:pt x="25" y="5"/>
                    <a:pt x="25" y="5"/>
                  </a:cubicBezTo>
                  <a:cubicBezTo>
                    <a:pt x="4" y="27"/>
                    <a:pt x="4" y="27"/>
                    <a:pt x="4" y="27"/>
                  </a:cubicBezTo>
                  <a:cubicBezTo>
                    <a:pt x="3" y="27"/>
                    <a:pt x="3" y="27"/>
                    <a:pt x="2"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23">
              <a:extLst>
                <a:ext uri="{FF2B5EF4-FFF2-40B4-BE49-F238E27FC236}">
                  <a16:creationId xmlns:a16="http://schemas.microsoft.com/office/drawing/2014/main" id="{FA20B155-8FCE-D040-8431-8DA2758414AB}"/>
                </a:ext>
              </a:extLst>
            </p:cNvPr>
            <p:cNvSpPr>
              <a:spLocks/>
            </p:cNvSpPr>
            <p:nvPr/>
          </p:nvSpPr>
          <p:spPr bwMode="auto">
            <a:xfrm>
              <a:off x="3408363" y="3046413"/>
              <a:ext cx="112713" cy="144463"/>
            </a:xfrm>
            <a:custGeom>
              <a:avLst/>
              <a:gdLst>
                <a:gd name="T0" fmla="*/ 24 w 30"/>
                <a:gd name="T1" fmla="*/ 38 h 38"/>
                <a:gd name="T2" fmla="*/ 23 w 30"/>
                <a:gd name="T3" fmla="*/ 37 h 38"/>
                <a:gd name="T4" fmla="*/ 1 w 30"/>
                <a:gd name="T5" fmla="*/ 15 h 38"/>
                <a:gd name="T6" fmla="*/ 1 w 30"/>
                <a:gd name="T7" fmla="*/ 12 h 38"/>
                <a:gd name="T8" fmla="*/ 12 w 30"/>
                <a:gd name="T9" fmla="*/ 1 h 38"/>
                <a:gd name="T10" fmla="*/ 14 w 30"/>
                <a:gd name="T11" fmla="*/ 1 h 38"/>
                <a:gd name="T12" fmla="*/ 19 w 30"/>
                <a:gd name="T13" fmla="*/ 5 h 38"/>
                <a:gd name="T14" fmla="*/ 19 w 30"/>
                <a:gd name="T15" fmla="*/ 8 h 38"/>
                <a:gd name="T16" fmla="*/ 16 w 30"/>
                <a:gd name="T17" fmla="*/ 8 h 38"/>
                <a:gd name="T18" fmla="*/ 13 w 30"/>
                <a:gd name="T19" fmla="*/ 5 h 38"/>
                <a:gd name="T20" fmla="*/ 5 w 30"/>
                <a:gd name="T21" fmla="*/ 14 h 38"/>
                <a:gd name="T22" fmla="*/ 24 w 30"/>
                <a:gd name="T23" fmla="*/ 33 h 38"/>
                <a:gd name="T24" fmla="*/ 26 w 30"/>
                <a:gd name="T25" fmla="*/ 31 h 38"/>
                <a:gd name="T26" fmla="*/ 29 w 30"/>
                <a:gd name="T27" fmla="*/ 31 h 38"/>
                <a:gd name="T28" fmla="*/ 29 w 30"/>
                <a:gd name="T29" fmla="*/ 34 h 38"/>
                <a:gd name="T30" fmla="*/ 25 w 30"/>
                <a:gd name="T31" fmla="*/ 37 h 38"/>
                <a:gd name="T32" fmla="*/ 24 w 30"/>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8">
                  <a:moveTo>
                    <a:pt x="24" y="38"/>
                  </a:moveTo>
                  <a:cubicBezTo>
                    <a:pt x="24" y="38"/>
                    <a:pt x="23" y="37"/>
                    <a:pt x="23" y="37"/>
                  </a:cubicBezTo>
                  <a:cubicBezTo>
                    <a:pt x="1" y="15"/>
                    <a:pt x="1" y="15"/>
                    <a:pt x="1" y="15"/>
                  </a:cubicBezTo>
                  <a:cubicBezTo>
                    <a:pt x="0" y="14"/>
                    <a:pt x="0" y="13"/>
                    <a:pt x="1" y="12"/>
                  </a:cubicBezTo>
                  <a:cubicBezTo>
                    <a:pt x="12" y="1"/>
                    <a:pt x="12" y="1"/>
                    <a:pt x="12" y="1"/>
                  </a:cubicBezTo>
                  <a:cubicBezTo>
                    <a:pt x="12" y="0"/>
                    <a:pt x="14" y="0"/>
                    <a:pt x="14" y="1"/>
                  </a:cubicBezTo>
                  <a:cubicBezTo>
                    <a:pt x="19" y="5"/>
                    <a:pt x="19" y="5"/>
                    <a:pt x="19" y="5"/>
                  </a:cubicBezTo>
                  <a:cubicBezTo>
                    <a:pt x="19" y="6"/>
                    <a:pt x="19" y="7"/>
                    <a:pt x="19" y="8"/>
                  </a:cubicBezTo>
                  <a:cubicBezTo>
                    <a:pt x="18" y="9"/>
                    <a:pt x="17" y="9"/>
                    <a:pt x="16" y="8"/>
                  </a:cubicBezTo>
                  <a:cubicBezTo>
                    <a:pt x="13" y="5"/>
                    <a:pt x="13" y="5"/>
                    <a:pt x="13" y="5"/>
                  </a:cubicBezTo>
                  <a:cubicBezTo>
                    <a:pt x="5" y="14"/>
                    <a:pt x="5" y="14"/>
                    <a:pt x="5" y="14"/>
                  </a:cubicBezTo>
                  <a:cubicBezTo>
                    <a:pt x="24" y="33"/>
                    <a:pt x="24" y="33"/>
                    <a:pt x="24" y="33"/>
                  </a:cubicBezTo>
                  <a:cubicBezTo>
                    <a:pt x="26" y="31"/>
                    <a:pt x="26" y="31"/>
                    <a:pt x="26" y="31"/>
                  </a:cubicBezTo>
                  <a:cubicBezTo>
                    <a:pt x="27" y="30"/>
                    <a:pt x="28" y="30"/>
                    <a:pt x="29" y="31"/>
                  </a:cubicBezTo>
                  <a:cubicBezTo>
                    <a:pt x="30" y="31"/>
                    <a:pt x="30" y="33"/>
                    <a:pt x="29" y="34"/>
                  </a:cubicBezTo>
                  <a:cubicBezTo>
                    <a:pt x="25" y="37"/>
                    <a:pt x="25" y="37"/>
                    <a:pt x="25" y="37"/>
                  </a:cubicBezTo>
                  <a:cubicBezTo>
                    <a:pt x="25" y="37"/>
                    <a:pt x="25" y="38"/>
                    <a:pt x="24"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4">
              <a:extLst>
                <a:ext uri="{FF2B5EF4-FFF2-40B4-BE49-F238E27FC236}">
                  <a16:creationId xmlns:a16="http://schemas.microsoft.com/office/drawing/2014/main" id="{E034228F-5647-5743-9521-A051E3CF2F22}"/>
                </a:ext>
              </a:extLst>
            </p:cNvPr>
            <p:cNvSpPr>
              <a:spLocks/>
            </p:cNvSpPr>
            <p:nvPr/>
          </p:nvSpPr>
          <p:spPr bwMode="auto">
            <a:xfrm>
              <a:off x="3479801" y="2940050"/>
              <a:ext cx="288925" cy="250825"/>
            </a:xfrm>
            <a:custGeom>
              <a:avLst/>
              <a:gdLst>
                <a:gd name="T0" fmla="*/ 76 w 77"/>
                <a:gd name="T1" fmla="*/ 12 h 66"/>
                <a:gd name="T2" fmla="*/ 65 w 77"/>
                <a:gd name="T3" fmla="*/ 1 h 66"/>
                <a:gd name="T4" fmla="*/ 63 w 77"/>
                <a:gd name="T5" fmla="*/ 1 h 66"/>
                <a:gd name="T6" fmla="*/ 25 w 77"/>
                <a:gd name="T7" fmla="*/ 39 h 66"/>
                <a:gd name="T8" fmla="*/ 15 w 77"/>
                <a:gd name="T9" fmla="*/ 29 h 66"/>
                <a:gd name="T10" fmla="*/ 12 w 77"/>
                <a:gd name="T11" fmla="*/ 29 h 66"/>
                <a:gd name="T12" fmla="*/ 1 w 77"/>
                <a:gd name="T13" fmla="*/ 40 h 66"/>
                <a:gd name="T14" fmla="*/ 1 w 77"/>
                <a:gd name="T15" fmla="*/ 43 h 66"/>
                <a:gd name="T16" fmla="*/ 23 w 77"/>
                <a:gd name="T17" fmla="*/ 65 h 66"/>
                <a:gd name="T18" fmla="*/ 25 w 77"/>
                <a:gd name="T19" fmla="*/ 66 h 66"/>
                <a:gd name="T20" fmla="*/ 26 w 77"/>
                <a:gd name="T21" fmla="*/ 65 h 66"/>
                <a:gd name="T22" fmla="*/ 76 w 77"/>
                <a:gd name="T23" fmla="*/ 15 h 66"/>
                <a:gd name="T24" fmla="*/ 76 w 77"/>
                <a:gd name="T25" fmla="*/ 1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66">
                  <a:moveTo>
                    <a:pt x="76" y="12"/>
                  </a:moveTo>
                  <a:cubicBezTo>
                    <a:pt x="65" y="1"/>
                    <a:pt x="65" y="1"/>
                    <a:pt x="65" y="1"/>
                  </a:cubicBezTo>
                  <a:cubicBezTo>
                    <a:pt x="65" y="0"/>
                    <a:pt x="63" y="0"/>
                    <a:pt x="63" y="1"/>
                  </a:cubicBezTo>
                  <a:cubicBezTo>
                    <a:pt x="25" y="39"/>
                    <a:pt x="25" y="39"/>
                    <a:pt x="25" y="39"/>
                  </a:cubicBezTo>
                  <a:cubicBezTo>
                    <a:pt x="15" y="29"/>
                    <a:pt x="15" y="29"/>
                    <a:pt x="15" y="29"/>
                  </a:cubicBezTo>
                  <a:cubicBezTo>
                    <a:pt x="14" y="28"/>
                    <a:pt x="13" y="28"/>
                    <a:pt x="12" y="29"/>
                  </a:cubicBezTo>
                  <a:cubicBezTo>
                    <a:pt x="1" y="40"/>
                    <a:pt x="1" y="40"/>
                    <a:pt x="1" y="40"/>
                  </a:cubicBezTo>
                  <a:cubicBezTo>
                    <a:pt x="0" y="41"/>
                    <a:pt x="0" y="42"/>
                    <a:pt x="1" y="43"/>
                  </a:cubicBezTo>
                  <a:cubicBezTo>
                    <a:pt x="23" y="65"/>
                    <a:pt x="23" y="65"/>
                    <a:pt x="23" y="65"/>
                  </a:cubicBezTo>
                  <a:cubicBezTo>
                    <a:pt x="24" y="65"/>
                    <a:pt x="24" y="66"/>
                    <a:pt x="25" y="66"/>
                  </a:cubicBezTo>
                  <a:cubicBezTo>
                    <a:pt x="25" y="66"/>
                    <a:pt x="26" y="65"/>
                    <a:pt x="26" y="65"/>
                  </a:cubicBezTo>
                  <a:cubicBezTo>
                    <a:pt x="76" y="15"/>
                    <a:pt x="76" y="15"/>
                    <a:pt x="76" y="15"/>
                  </a:cubicBezTo>
                  <a:cubicBezTo>
                    <a:pt x="77" y="14"/>
                    <a:pt x="77" y="13"/>
                    <a:pt x="7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418472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04BF44E-4A74-2945-9A44-45C86D66F2BB}"/>
              </a:ext>
            </a:extLst>
          </p:cNvPr>
          <p:cNvSpPr/>
          <p:nvPr/>
        </p:nvSpPr>
        <p:spPr>
          <a:xfrm>
            <a:off x="0" y="1556792"/>
            <a:ext cx="12192000" cy="4608512"/>
          </a:xfrm>
          <a:prstGeom prst="rect">
            <a:avLst/>
          </a:prstGeom>
          <a:gradFill flip="none" rotWithShape="1">
            <a:gsLst>
              <a:gs pos="0">
                <a:srgbClr val="32B8EB">
                  <a:alpha val="95000"/>
                </a:srgbClr>
              </a:gs>
              <a:gs pos="100000">
                <a:srgbClr val="32B8EB">
                  <a:alpha val="8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prstClr val="white"/>
              </a:solidFill>
              <a:latin typeface="Arial" panose="020B0604020202020204"/>
            </a:endParaRPr>
          </a:p>
        </p:txBody>
      </p:sp>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Security Challenges inside Data Center</a:t>
            </a:r>
          </a:p>
        </p:txBody>
      </p:sp>
      <p:sp>
        <p:nvSpPr>
          <p:cNvPr id="3" name="TextBox 2">
            <a:extLst>
              <a:ext uri="{FF2B5EF4-FFF2-40B4-BE49-F238E27FC236}">
                <a16:creationId xmlns:a16="http://schemas.microsoft.com/office/drawing/2014/main" id="{109B563E-32AE-9B45-BFB6-D35929589FBA}"/>
              </a:ext>
            </a:extLst>
          </p:cNvPr>
          <p:cNvSpPr txBox="1"/>
          <p:nvPr/>
        </p:nvSpPr>
        <p:spPr>
          <a:xfrm>
            <a:off x="551689" y="2205301"/>
            <a:ext cx="4806604" cy="1107996"/>
          </a:xfrm>
          <a:prstGeom prst="rect">
            <a:avLst/>
          </a:prstGeom>
          <a:noFill/>
        </p:spPr>
        <p:txBody>
          <a:bodyPr wrap="square" lIns="0" tIns="0" rIns="0" bIns="0" rtlCol="0">
            <a:spAutoFit/>
          </a:bodyPr>
          <a:lstStyle/>
          <a:p>
            <a:r>
              <a:rPr lang="en-US" sz="2400" dirty="0">
                <a:solidFill>
                  <a:schemeClr val="bg1"/>
                </a:solidFill>
              </a:rPr>
              <a:t>Large amounts of VMs</a:t>
            </a:r>
          </a:p>
          <a:p>
            <a:r>
              <a:rPr lang="en-US" sz="2400" dirty="0">
                <a:solidFill>
                  <a:schemeClr val="bg1"/>
                </a:solidFill>
              </a:rPr>
              <a:t>Vanishing perimeters</a:t>
            </a:r>
          </a:p>
          <a:p>
            <a:r>
              <a:rPr lang="en-US" sz="2400" dirty="0">
                <a:solidFill>
                  <a:schemeClr val="bg1"/>
                </a:solidFill>
              </a:rPr>
              <a:t>VMs move frequently</a:t>
            </a:r>
          </a:p>
        </p:txBody>
      </p:sp>
      <p:sp>
        <p:nvSpPr>
          <p:cNvPr id="4" name="TextBox 3">
            <a:extLst>
              <a:ext uri="{FF2B5EF4-FFF2-40B4-BE49-F238E27FC236}">
                <a16:creationId xmlns:a16="http://schemas.microsoft.com/office/drawing/2014/main" id="{0B608DC4-8FBC-3A44-8617-8E06E3BB282C}"/>
              </a:ext>
            </a:extLst>
          </p:cNvPr>
          <p:cNvSpPr txBox="1"/>
          <p:nvPr/>
        </p:nvSpPr>
        <p:spPr>
          <a:xfrm>
            <a:off x="520529" y="3659540"/>
            <a:ext cx="6116106" cy="1569660"/>
          </a:xfrm>
          <a:prstGeom prst="rect">
            <a:avLst/>
          </a:prstGeom>
          <a:noFill/>
        </p:spPr>
        <p:txBody>
          <a:bodyPr wrap="square" lIns="0" tIns="0" rIns="0" bIns="0" rtlCol="0">
            <a:spAutoFit/>
          </a:bodyPr>
          <a:lstStyle/>
          <a:p>
            <a:pPr marL="216000" indent="-216000">
              <a:spcAft>
                <a:spcPts val="1800"/>
              </a:spcAft>
              <a:buFont typeface="Arial" panose="020B0604020202020204" pitchFamily="34" charset="0"/>
              <a:buChar char="•"/>
            </a:pPr>
            <a:r>
              <a:rPr lang="en-US" sz="2400" dirty="0">
                <a:solidFill>
                  <a:schemeClr val="bg1"/>
                </a:solidFill>
              </a:rPr>
              <a:t>Need </a:t>
            </a:r>
            <a:r>
              <a:rPr lang="en-US" altLang="zh-CN" sz="2400" dirty="0">
                <a:solidFill>
                  <a:schemeClr val="bg1"/>
                </a:solidFill>
              </a:rPr>
              <a:t>east-west</a:t>
            </a:r>
            <a:r>
              <a:rPr lang="zh-CN" altLang="en-US" sz="2400" dirty="0">
                <a:solidFill>
                  <a:schemeClr val="bg1"/>
                </a:solidFill>
              </a:rPr>
              <a:t> </a:t>
            </a:r>
            <a:r>
              <a:rPr lang="en-US" altLang="zh-CN" sz="2400" dirty="0">
                <a:solidFill>
                  <a:schemeClr val="bg1"/>
                </a:solidFill>
              </a:rPr>
              <a:t>traffic</a:t>
            </a:r>
            <a:r>
              <a:rPr lang="zh-CN" altLang="en-US" sz="2400" dirty="0">
                <a:solidFill>
                  <a:schemeClr val="bg1"/>
                </a:solidFill>
              </a:rPr>
              <a:t> </a:t>
            </a:r>
            <a:r>
              <a:rPr lang="en-US" altLang="zh-CN" sz="2400" dirty="0">
                <a:solidFill>
                  <a:schemeClr val="bg1"/>
                </a:solidFill>
              </a:rPr>
              <a:t>visibility</a:t>
            </a:r>
            <a:r>
              <a:rPr lang="en-US" sz="2400" dirty="0">
                <a:solidFill>
                  <a:schemeClr val="bg1"/>
                </a:solidFill>
              </a:rPr>
              <a:t>.</a:t>
            </a:r>
          </a:p>
          <a:p>
            <a:pPr marL="216000" indent="-216000">
              <a:spcAft>
                <a:spcPts val="1800"/>
              </a:spcAft>
              <a:buFont typeface="Arial" panose="020B0604020202020204" pitchFamily="34" charset="0"/>
              <a:buChar char="•"/>
            </a:pPr>
            <a:r>
              <a:rPr lang="en-US" sz="2400" dirty="0">
                <a:solidFill>
                  <a:schemeClr val="bg1"/>
                </a:solidFill>
              </a:rPr>
              <a:t>How to </a:t>
            </a:r>
            <a:r>
              <a:rPr lang="en-US" altLang="zh-CN" sz="2400" dirty="0">
                <a:solidFill>
                  <a:schemeClr val="bg1"/>
                </a:solidFill>
              </a:rPr>
              <a:t>protect</a:t>
            </a:r>
            <a:r>
              <a:rPr lang="zh-CN" altLang="en-US" sz="2400" dirty="0">
                <a:solidFill>
                  <a:schemeClr val="bg1"/>
                </a:solidFill>
              </a:rPr>
              <a:t> </a:t>
            </a:r>
            <a:r>
              <a:rPr lang="en-US" altLang="zh-CN" sz="2400" dirty="0">
                <a:solidFill>
                  <a:schemeClr val="bg1"/>
                </a:solidFill>
              </a:rPr>
              <a:t>lateral</a:t>
            </a:r>
            <a:r>
              <a:rPr lang="zh-CN" altLang="en-US" sz="2400" dirty="0">
                <a:solidFill>
                  <a:schemeClr val="bg1"/>
                </a:solidFill>
              </a:rPr>
              <a:t> </a:t>
            </a:r>
            <a:r>
              <a:rPr lang="en-US" altLang="zh-CN" sz="2400" dirty="0">
                <a:solidFill>
                  <a:schemeClr val="bg1"/>
                </a:solidFill>
              </a:rPr>
              <a:t>movement</a:t>
            </a:r>
            <a:r>
              <a:rPr lang="en-US" sz="2400" dirty="0">
                <a:solidFill>
                  <a:schemeClr val="bg1"/>
                </a:solidFill>
              </a:rPr>
              <a:t>?</a:t>
            </a:r>
          </a:p>
          <a:p>
            <a:pPr marL="216000" indent="-216000">
              <a:spcAft>
                <a:spcPts val="1800"/>
              </a:spcAft>
              <a:buFont typeface="Arial" panose="020B0604020202020204" pitchFamily="34" charset="0"/>
              <a:buChar char="•"/>
            </a:pPr>
            <a:r>
              <a:rPr lang="en-US" sz="2400" dirty="0">
                <a:solidFill>
                  <a:schemeClr val="bg1"/>
                </a:solidFill>
              </a:rPr>
              <a:t>Can security </a:t>
            </a:r>
            <a:r>
              <a:rPr lang="en-US" altLang="zh-CN" sz="2400" dirty="0">
                <a:solidFill>
                  <a:schemeClr val="bg1"/>
                </a:solidFill>
              </a:rPr>
              <a:t>scale</a:t>
            </a:r>
            <a:r>
              <a:rPr lang="zh-CN" altLang="en-US" sz="2400" dirty="0">
                <a:solidFill>
                  <a:schemeClr val="bg1"/>
                </a:solidFill>
              </a:rPr>
              <a:t> </a:t>
            </a:r>
            <a:r>
              <a:rPr lang="en-US" altLang="zh-CN" sz="2400" dirty="0">
                <a:solidFill>
                  <a:schemeClr val="bg1"/>
                </a:solidFill>
              </a:rPr>
              <a:t>easily</a:t>
            </a:r>
            <a:r>
              <a:rPr lang="zh-CN" altLang="en-US" sz="2400" dirty="0">
                <a:solidFill>
                  <a:schemeClr val="bg1"/>
                </a:solidFill>
              </a:rPr>
              <a:t> </a:t>
            </a:r>
            <a:r>
              <a:rPr lang="en-US" altLang="zh-CN" sz="2400" dirty="0">
                <a:solidFill>
                  <a:schemeClr val="bg1"/>
                </a:solidFill>
              </a:rPr>
              <a:t>inside</a:t>
            </a:r>
            <a:r>
              <a:rPr lang="zh-CN" altLang="en-US" sz="2400" dirty="0">
                <a:solidFill>
                  <a:schemeClr val="bg1"/>
                </a:solidFill>
              </a:rPr>
              <a:t> </a:t>
            </a:r>
            <a:r>
              <a:rPr lang="en-US" altLang="zh-CN" sz="2400" dirty="0">
                <a:solidFill>
                  <a:schemeClr val="bg1"/>
                </a:solidFill>
              </a:rPr>
              <a:t>the</a:t>
            </a:r>
            <a:r>
              <a:rPr lang="zh-CN" altLang="en-US" sz="2400" dirty="0">
                <a:solidFill>
                  <a:schemeClr val="bg1"/>
                </a:solidFill>
              </a:rPr>
              <a:t> </a:t>
            </a:r>
            <a:r>
              <a:rPr lang="en-US" altLang="zh-CN" sz="2400" dirty="0">
                <a:solidFill>
                  <a:schemeClr val="bg1"/>
                </a:solidFill>
              </a:rPr>
              <a:t>cloud</a:t>
            </a:r>
            <a:r>
              <a:rPr lang="en-US" sz="2400" dirty="0">
                <a:solidFill>
                  <a:schemeClr val="bg1"/>
                </a:solidFill>
              </a:rPr>
              <a:t>?</a:t>
            </a:r>
            <a:endParaRPr lang="en-US" sz="2400" dirty="0">
              <a:solidFill>
                <a:srgbClr val="FF0000"/>
              </a:solidFill>
            </a:endParaRPr>
          </a:p>
        </p:txBody>
      </p:sp>
      <p:grpSp>
        <p:nvGrpSpPr>
          <p:cNvPr id="5" name="Group 4">
            <a:extLst>
              <a:ext uri="{FF2B5EF4-FFF2-40B4-BE49-F238E27FC236}">
                <a16:creationId xmlns:a16="http://schemas.microsoft.com/office/drawing/2014/main" id="{EF60552A-B991-394A-86F0-145000D54CC1}"/>
              </a:ext>
            </a:extLst>
          </p:cNvPr>
          <p:cNvGrpSpPr/>
          <p:nvPr/>
        </p:nvGrpSpPr>
        <p:grpSpPr>
          <a:xfrm>
            <a:off x="6651811" y="2160970"/>
            <a:ext cx="5132821" cy="3140238"/>
            <a:chOff x="5249274" y="1414188"/>
            <a:chExt cx="6150618" cy="3762922"/>
          </a:xfrm>
        </p:grpSpPr>
        <p:pic>
          <p:nvPicPr>
            <p:cNvPr id="6" name="Graphic 5">
              <a:extLst>
                <a:ext uri="{FF2B5EF4-FFF2-40B4-BE49-F238E27FC236}">
                  <a16:creationId xmlns:a16="http://schemas.microsoft.com/office/drawing/2014/main" id="{CA254F1D-461F-BF45-AD84-CCFFA94BAD2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5555144" y="1414188"/>
              <a:ext cx="5750882" cy="3762922"/>
            </a:xfrm>
            <a:prstGeom prst="rect">
              <a:avLst/>
            </a:prstGeom>
            <a:effectLst>
              <a:outerShdw blurRad="317500" dist="381000" dir="2700000" sx="95000" sy="95000" algn="tl" rotWithShape="0">
                <a:prstClr val="black">
                  <a:alpha val="15000"/>
                </a:prstClr>
              </a:outerShdw>
            </a:effectLst>
          </p:spPr>
        </p:pic>
        <p:sp>
          <p:nvSpPr>
            <p:cNvPr id="7" name="左右箭头 3">
              <a:extLst>
                <a:ext uri="{FF2B5EF4-FFF2-40B4-BE49-F238E27FC236}">
                  <a16:creationId xmlns:a16="http://schemas.microsoft.com/office/drawing/2014/main" id="{19263E0A-B2BD-C540-A08F-75524BC34473}"/>
                </a:ext>
              </a:extLst>
            </p:cNvPr>
            <p:cNvSpPr/>
            <p:nvPr/>
          </p:nvSpPr>
          <p:spPr>
            <a:xfrm>
              <a:off x="7658198" y="2859805"/>
              <a:ext cx="1544774" cy="736261"/>
            </a:xfrm>
            <a:prstGeom prst="leftRightArrow">
              <a:avLst>
                <a:gd name="adj1" fmla="val 0"/>
                <a:gd name="adj2" fmla="val 140920"/>
              </a:avLst>
            </a:prstGeom>
            <a:solidFill>
              <a:srgbClr val="F57E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2663"/>
                </a:spcBef>
                <a:defRPr/>
              </a:pPr>
              <a:r>
                <a:rPr lang="en-US" altLang="zh-CN" sz="1600" b="1" dirty="0" err="1">
                  <a:solidFill>
                    <a:srgbClr val="FFFFFF"/>
                  </a:solidFill>
                  <a:latin typeface="Arial" panose="020B0604020202020204" pitchFamily="34" charset="0"/>
                  <a:ea typeface="微软雅黑" charset="0"/>
                  <a:cs typeface="Arial" panose="020B0604020202020204" pitchFamily="34" charset="0"/>
                </a:rPr>
                <a:t>vSwitch</a:t>
              </a:r>
              <a:endParaRPr lang="zh-CN" altLang="en-US" sz="1600" b="1" dirty="0">
                <a:solidFill>
                  <a:srgbClr val="FFFFFF"/>
                </a:solidFill>
                <a:latin typeface="Arial" panose="020B0604020202020204" pitchFamily="34" charset="0"/>
                <a:ea typeface="微软雅黑" charset="0"/>
                <a:cs typeface="Arial" panose="020B0604020202020204" pitchFamily="34" charset="0"/>
              </a:endParaRPr>
            </a:p>
          </p:txBody>
        </p:sp>
        <p:pic>
          <p:nvPicPr>
            <p:cNvPr id="8" name="Picture 8" descr="C:\Users\Abject-3D\Desktop\VMWare Files\FINAL diagrams\Basic Virtualization\3D PNGs\DGRM_Server_VMs_detail_6_VMware_Q408_2.png">
              <a:extLst>
                <a:ext uri="{FF2B5EF4-FFF2-40B4-BE49-F238E27FC236}">
                  <a16:creationId xmlns:a16="http://schemas.microsoft.com/office/drawing/2014/main" id="{22950257-A362-6A4F-9117-AE3E817072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78992" y="2715174"/>
              <a:ext cx="21209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3">
              <a:extLst>
                <a:ext uri="{FF2B5EF4-FFF2-40B4-BE49-F238E27FC236}">
                  <a16:creationId xmlns:a16="http://schemas.microsoft.com/office/drawing/2014/main" id="{B811FE66-0E2A-F243-A46C-DB45B03EB3A4}"/>
                </a:ext>
              </a:extLst>
            </p:cNvPr>
            <p:cNvGrpSpPr>
              <a:grpSpLocks/>
            </p:cNvGrpSpPr>
            <p:nvPr/>
          </p:nvGrpSpPr>
          <p:grpSpPr bwMode="auto">
            <a:xfrm>
              <a:off x="9063092" y="2397674"/>
              <a:ext cx="2316162" cy="1503362"/>
              <a:chOff x="2133600" y="2819400"/>
              <a:chExt cx="2654801" cy="1775034"/>
            </a:xfrm>
          </p:grpSpPr>
          <p:pic>
            <p:nvPicPr>
              <p:cNvPr id="28" name="Picture 4" descr="C:\Users\Abject-3D\Desktop\VMWare Files\FINAL diagrams\Basic Virtualization\3D PNGs\ICON_ThinApp_3D_Q408_Comm_1.png">
                <a:extLst>
                  <a:ext uri="{FF2B5EF4-FFF2-40B4-BE49-F238E27FC236}">
                    <a16:creationId xmlns:a16="http://schemas.microsoft.com/office/drawing/2014/main" id="{3CE00FD2-AD63-AF41-B729-797B0AAE8D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62200" y="2819400"/>
                <a:ext cx="2426201" cy="17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3">
                <a:extLst>
                  <a:ext uri="{FF2B5EF4-FFF2-40B4-BE49-F238E27FC236}">
                    <a16:creationId xmlns:a16="http://schemas.microsoft.com/office/drawing/2014/main" id="{449D831B-2B37-8E4C-94F4-A9704EF85DAF}"/>
                  </a:ext>
                </a:extLst>
              </p:cNvPr>
              <p:cNvSpPr txBox="1"/>
              <p:nvPr/>
            </p:nvSpPr>
            <p:spPr>
              <a:xfrm>
                <a:off x="2133600" y="3857625"/>
                <a:ext cx="1752600" cy="391908"/>
              </a:xfrm>
              <a:prstGeom prst="rect">
                <a:avLst/>
              </a:prstGeom>
              <a:noFill/>
              <a:scene3d>
                <a:camera prst="orthographicFront">
                  <a:rot lat="2400000" lon="2520000" rev="0"/>
                </a:camera>
                <a:lightRig rig="threePt" dir="t"/>
              </a:scene3d>
              <a:sp3d z="38100"/>
            </p:spPr>
            <p:txBody>
              <a:bodyPr>
                <a:spAutoFit/>
                <a:scene3d>
                  <a:camera prst="isometricOffAxis2Top">
                    <a:rot lat="18075715" lon="2520000" rev="18141449"/>
                  </a:camera>
                  <a:lightRig rig="threePt" dir="t"/>
                </a:scene3d>
              </a:bodyPr>
              <a:lstStyle/>
              <a:p>
                <a:pPr algn="ctr">
                  <a:defRPr/>
                </a:pPr>
                <a:r>
                  <a:rPr lang="en-US" altLang="zh-CN" sz="1200" b="1" dirty="0">
                    <a:solidFill>
                      <a:schemeClr val="bg1"/>
                    </a:solidFill>
                  </a:rPr>
                  <a:t>Hypervisor</a:t>
                </a:r>
                <a:endParaRPr lang="en-US" sz="1200" b="1" dirty="0">
                  <a:solidFill>
                    <a:schemeClr val="bg1"/>
                  </a:solidFill>
                </a:endParaRPr>
              </a:p>
            </p:txBody>
          </p:sp>
        </p:grpSp>
        <p:pic>
          <p:nvPicPr>
            <p:cNvPr id="10" name="Picture 2" descr="C:\Users\testuser\AppData\Local\Temp\VMwareDnD\e084455a\ICON_VM_detailed_Q408.png">
              <a:extLst>
                <a:ext uri="{FF2B5EF4-FFF2-40B4-BE49-F238E27FC236}">
                  <a16:creationId xmlns:a16="http://schemas.microsoft.com/office/drawing/2014/main" id="{C3E0D002-7B52-1944-8A92-8126FAF2309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44142" y="2061124"/>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testuser\AppData\Local\Temp\VMwareDnD\e084455a\ICON_VM_detailed_Q408.png">
              <a:extLst>
                <a:ext uri="{FF2B5EF4-FFF2-40B4-BE49-F238E27FC236}">
                  <a16:creationId xmlns:a16="http://schemas.microsoft.com/office/drawing/2014/main" id="{1E7DA1A3-2050-CD41-9564-09C14A9408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247367" y="2264324"/>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testuser\AppData\Local\Temp\VMwareDnD\e084455a\ICON_VM_detailed_Q408.png">
              <a:extLst>
                <a:ext uri="{FF2B5EF4-FFF2-40B4-BE49-F238E27FC236}">
                  <a16:creationId xmlns:a16="http://schemas.microsoft.com/office/drawing/2014/main" id="{95B26EC1-E354-134F-9F11-B52E9E553F0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49004" y="2521499"/>
              <a:ext cx="5921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testuser\AppData\Local\Temp\VMwareDnD\e084455a\ICON_VM_detailed_Q408.png">
              <a:extLst>
                <a:ext uri="{FF2B5EF4-FFF2-40B4-BE49-F238E27FC236}">
                  <a16:creationId xmlns:a16="http://schemas.microsoft.com/office/drawing/2014/main" id="{247F439C-0695-2840-80E2-898E5B66328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78992" y="2396086"/>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testuser\AppData\Local\Temp\VMwareDnD\e084455a\ICON_VM_detailed_Q408.png">
              <a:extLst>
                <a:ext uri="{FF2B5EF4-FFF2-40B4-BE49-F238E27FC236}">
                  <a16:creationId xmlns:a16="http://schemas.microsoft.com/office/drawing/2014/main" id="{D2BC7873-49BE-9640-96FB-58A1D2EB09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59992" y="2624686"/>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C:\Users\Abject-3D\Desktop\VMWare Files\FINAL diagrams\Basic Virtualization\3D PNGs\DGRM_Server_VMs_detail_6_VMware_Q408_2.png">
              <a:extLst>
                <a:ext uri="{FF2B5EF4-FFF2-40B4-BE49-F238E27FC236}">
                  <a16:creationId xmlns:a16="http://schemas.microsoft.com/office/drawing/2014/main" id="{68FA7958-7B54-5C42-B7B0-A6DC1B6526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63587" y="2715174"/>
              <a:ext cx="212248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23">
              <a:extLst>
                <a:ext uri="{FF2B5EF4-FFF2-40B4-BE49-F238E27FC236}">
                  <a16:creationId xmlns:a16="http://schemas.microsoft.com/office/drawing/2014/main" id="{E3B351C9-3C28-0C4C-8210-07EB10F2B59B}"/>
                </a:ext>
              </a:extLst>
            </p:cNvPr>
            <p:cNvGrpSpPr>
              <a:grpSpLocks/>
            </p:cNvGrpSpPr>
            <p:nvPr/>
          </p:nvGrpSpPr>
          <p:grpSpPr bwMode="auto">
            <a:xfrm>
              <a:off x="5249274" y="2397671"/>
              <a:ext cx="2314575" cy="1503225"/>
              <a:chOff x="2133600" y="2819400"/>
              <a:chExt cx="2654801" cy="1775034"/>
            </a:xfrm>
          </p:grpSpPr>
          <p:pic>
            <p:nvPicPr>
              <p:cNvPr id="26" name="Picture 4" descr="C:\Users\Abject-3D\Desktop\VMWare Files\FINAL diagrams\Basic Virtualization\3D PNGs\ICON_ThinApp_3D_Q408_Comm_1.png">
                <a:extLst>
                  <a:ext uri="{FF2B5EF4-FFF2-40B4-BE49-F238E27FC236}">
                    <a16:creationId xmlns:a16="http://schemas.microsoft.com/office/drawing/2014/main" id="{1FCDA8FF-316B-3C42-A491-2B0B144934C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62200" y="2819400"/>
                <a:ext cx="2426201" cy="177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13">
                <a:extLst>
                  <a:ext uri="{FF2B5EF4-FFF2-40B4-BE49-F238E27FC236}">
                    <a16:creationId xmlns:a16="http://schemas.microsoft.com/office/drawing/2014/main" id="{EF5056F3-EA05-5843-9986-DF029974E23B}"/>
                  </a:ext>
                </a:extLst>
              </p:cNvPr>
              <p:cNvSpPr txBox="1"/>
              <p:nvPr/>
            </p:nvSpPr>
            <p:spPr>
              <a:xfrm>
                <a:off x="2133600" y="3857626"/>
                <a:ext cx="1752600" cy="391944"/>
              </a:xfrm>
              <a:prstGeom prst="rect">
                <a:avLst/>
              </a:prstGeom>
              <a:noFill/>
              <a:scene3d>
                <a:camera prst="orthographicFront">
                  <a:rot lat="2400000" lon="2520000" rev="0"/>
                </a:camera>
                <a:lightRig rig="threePt" dir="t"/>
              </a:scene3d>
              <a:sp3d z="38100"/>
            </p:spPr>
            <p:txBody>
              <a:bodyPr>
                <a:spAutoFit/>
                <a:scene3d>
                  <a:camera prst="isometricOffAxis2Top">
                    <a:rot lat="18075715" lon="2520000" rev="18141449"/>
                  </a:camera>
                  <a:lightRig rig="threePt" dir="t"/>
                </a:scene3d>
              </a:bodyPr>
              <a:lstStyle/>
              <a:p>
                <a:pPr algn="ctr">
                  <a:defRPr/>
                </a:pPr>
                <a:r>
                  <a:rPr lang="en-US" altLang="zh-CN" sz="1200" b="1" dirty="0">
                    <a:solidFill>
                      <a:schemeClr val="bg1"/>
                    </a:solidFill>
                    <a:latin typeface="微软雅黑" panose="020B0503020204020204" pitchFamily="34" charset="-122"/>
                    <a:ea typeface="微软雅黑" panose="020B0503020204020204" pitchFamily="34" charset="-122"/>
                  </a:rPr>
                  <a:t>Hypervisor</a:t>
                </a:r>
                <a:endParaRPr lang="en-US" sz="1200" b="1" dirty="0">
                  <a:solidFill>
                    <a:schemeClr val="bg1"/>
                  </a:solidFill>
                  <a:latin typeface="微软雅黑" panose="020B0503020204020204" pitchFamily="34" charset="-122"/>
                  <a:ea typeface="微软雅黑" panose="020B0503020204020204" pitchFamily="34" charset="-122"/>
                </a:endParaRPr>
              </a:p>
            </p:txBody>
          </p:sp>
        </p:grpSp>
        <p:pic>
          <p:nvPicPr>
            <p:cNvPr id="17" name="Picture 2" descr="C:\Users\testuser\AppData\Local\Temp\VMwareDnD\e084455a\ICON_VM_detailed_Q408.png">
              <a:extLst>
                <a:ext uri="{FF2B5EF4-FFF2-40B4-BE49-F238E27FC236}">
                  <a16:creationId xmlns:a16="http://schemas.microsoft.com/office/drawing/2014/main" id="{694EA06B-BB3F-D14F-9B8E-F6A0638DF3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30324" y="2061124"/>
              <a:ext cx="5921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C:\Users\testuser\AppData\Local\Temp\VMwareDnD\e084455a\ICON_VM_detailed_Q408.png">
              <a:extLst>
                <a:ext uri="{FF2B5EF4-FFF2-40B4-BE49-F238E27FC236}">
                  <a16:creationId xmlns:a16="http://schemas.microsoft.com/office/drawing/2014/main" id="{9B829B04-6C50-9047-A84B-201B0902DA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31962" y="2302424"/>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testuser\AppData\Local\Temp\VMwareDnD\e084455a\ICON_VM_detailed_Q408.png">
              <a:extLst>
                <a:ext uri="{FF2B5EF4-FFF2-40B4-BE49-F238E27FC236}">
                  <a16:creationId xmlns:a16="http://schemas.microsoft.com/office/drawing/2014/main" id="{5E08EBE2-7CE1-354B-8D2A-39CB9E61E74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63587" y="2396086"/>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testuser\AppData\Local\Temp\VMwareDnD\e084455a\ICON_VM_detailed_Q408.png">
              <a:extLst>
                <a:ext uri="{FF2B5EF4-FFF2-40B4-BE49-F238E27FC236}">
                  <a16:creationId xmlns:a16="http://schemas.microsoft.com/office/drawing/2014/main" id="{12F1ECAD-7AB0-1B43-BFB2-F8E27212F12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44587" y="2624686"/>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testuser\AppData\Local\Temp\VMwareDnD\e084455a\ICON_VM_detailed_Q408.png">
              <a:extLst>
                <a:ext uri="{FF2B5EF4-FFF2-40B4-BE49-F238E27FC236}">
                  <a16:creationId xmlns:a16="http://schemas.microsoft.com/office/drawing/2014/main" id="{2C7E6C75-B147-D44A-ADEA-C6A066592CF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4237" y="2542136"/>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testuser\AppData\Local\Temp\VMwareDnD\e084455a\ICON_VM_detailed_Q408.png">
              <a:extLst>
                <a:ext uri="{FF2B5EF4-FFF2-40B4-BE49-F238E27FC236}">
                  <a16:creationId xmlns:a16="http://schemas.microsoft.com/office/drawing/2014/main" id="{760FCED1-25C0-FF49-B7F2-D5E091668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57337" y="2886624"/>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testuser\AppData\Local\Temp\VMwareDnD\e084455a\ICON_VM_detailed_Q408.png">
              <a:extLst>
                <a:ext uri="{FF2B5EF4-FFF2-40B4-BE49-F238E27FC236}">
                  <a16:creationId xmlns:a16="http://schemas.microsoft.com/office/drawing/2014/main" id="{254B0500-A5AA-2247-8EEB-1CDFE5FFEB0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85310" y="2867421"/>
              <a:ext cx="592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rc 23">
              <a:extLst>
                <a:ext uri="{FF2B5EF4-FFF2-40B4-BE49-F238E27FC236}">
                  <a16:creationId xmlns:a16="http://schemas.microsoft.com/office/drawing/2014/main" id="{AB6386FD-04B5-9942-8724-6976BF39FC15}"/>
                </a:ext>
              </a:extLst>
            </p:cNvPr>
            <p:cNvSpPr/>
            <p:nvPr/>
          </p:nvSpPr>
          <p:spPr>
            <a:xfrm rot="10800000">
              <a:off x="6713689" y="2067001"/>
              <a:ext cx="3614060" cy="2120577"/>
            </a:xfrm>
            <a:prstGeom prst="arc">
              <a:avLst>
                <a:gd name="adj1" fmla="val 11587664"/>
                <a:gd name="adj2" fmla="val 20875123"/>
              </a:avLst>
            </a:prstGeom>
            <a:ln w="28575">
              <a:solidFill>
                <a:schemeClr val="accent2"/>
              </a:solidFill>
              <a:prstDash val="sysDash"/>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5" name="Rectangle: Rounded Corners 9">
              <a:extLst>
                <a:ext uri="{FF2B5EF4-FFF2-40B4-BE49-F238E27FC236}">
                  <a16:creationId xmlns:a16="http://schemas.microsoft.com/office/drawing/2014/main" id="{59BB3E2F-25B8-F948-9C80-533D402B6FFD}"/>
                </a:ext>
              </a:extLst>
            </p:cNvPr>
            <p:cNvSpPr/>
            <p:nvPr/>
          </p:nvSpPr>
          <p:spPr>
            <a:xfrm>
              <a:off x="7728052" y="4313132"/>
              <a:ext cx="1405066" cy="29400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600" b="1" dirty="0" err="1">
                  <a:solidFill>
                    <a:schemeClr val="accent2"/>
                  </a:solidFill>
                  <a:latin typeface="Arial" panose="020B0604020202020204" pitchFamily="34" charset="0"/>
                  <a:cs typeface="Arial" panose="020B0604020202020204" pitchFamily="34" charset="0"/>
                </a:rPr>
                <a:t>vMotion</a:t>
              </a:r>
              <a:endParaRPr lang="en-ID" sz="1600" b="1" dirty="0">
                <a:solidFill>
                  <a:schemeClr val="accent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010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Micro-Segmentation for Virtualized Data Center</a:t>
            </a:r>
          </a:p>
        </p:txBody>
      </p:sp>
      <p:sp>
        <p:nvSpPr>
          <p:cNvPr id="3" name="Rectangle 2">
            <a:extLst>
              <a:ext uri="{FF2B5EF4-FFF2-40B4-BE49-F238E27FC236}">
                <a16:creationId xmlns:a16="http://schemas.microsoft.com/office/drawing/2014/main" id="{DDB89111-5CA6-EA4C-977C-C8A7F6466D98}"/>
              </a:ext>
            </a:extLst>
          </p:cNvPr>
          <p:cNvSpPr/>
          <p:nvPr/>
        </p:nvSpPr>
        <p:spPr>
          <a:xfrm flipV="1">
            <a:off x="0" y="1549744"/>
            <a:ext cx="12192000" cy="4752528"/>
          </a:xfrm>
          <a:prstGeom prst="rect">
            <a:avLst/>
          </a:prstGeom>
          <a:gradFill flip="none" rotWithShape="1">
            <a:gsLst>
              <a:gs pos="1000">
                <a:srgbClr val="02B9FF">
                  <a:alpha val="95000"/>
                </a:srgbClr>
              </a:gs>
              <a:gs pos="100000">
                <a:srgbClr val="02B9FF">
                  <a:alpha val="9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pic>
        <p:nvPicPr>
          <p:cNvPr id="4" name="Picture 3">
            <a:extLst>
              <a:ext uri="{FF2B5EF4-FFF2-40B4-BE49-F238E27FC236}">
                <a16:creationId xmlns:a16="http://schemas.microsoft.com/office/drawing/2014/main" id="{56BC6F32-AE18-D746-BFC9-3E8D115C08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755" y="1549744"/>
            <a:ext cx="3933045" cy="4752528"/>
          </a:xfrm>
          <a:prstGeom prst="rect">
            <a:avLst/>
          </a:prstGeom>
          <a:effectLst>
            <a:outerShdw blurRad="254000" algn="ctr" rotWithShape="0">
              <a:prstClr val="black">
                <a:alpha val="20000"/>
              </a:prstClr>
            </a:outerShdw>
          </a:effectLst>
        </p:spPr>
      </p:pic>
      <p:sp>
        <p:nvSpPr>
          <p:cNvPr id="5" name="Rectangle: Rounded Corners 54">
            <a:extLst>
              <a:ext uri="{FF2B5EF4-FFF2-40B4-BE49-F238E27FC236}">
                <a16:creationId xmlns:a16="http://schemas.microsoft.com/office/drawing/2014/main" id="{39237128-FFF6-F54C-8EE7-DEBC8723A782}"/>
              </a:ext>
            </a:extLst>
          </p:cNvPr>
          <p:cNvSpPr/>
          <p:nvPr/>
        </p:nvSpPr>
        <p:spPr>
          <a:xfrm>
            <a:off x="4832184" y="3651250"/>
            <a:ext cx="2705266" cy="549516"/>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Logical Segmentation</a:t>
            </a:r>
          </a:p>
        </p:txBody>
      </p:sp>
      <p:sp>
        <p:nvSpPr>
          <p:cNvPr id="6" name="Isosceles Triangle 17">
            <a:extLst>
              <a:ext uri="{FF2B5EF4-FFF2-40B4-BE49-F238E27FC236}">
                <a16:creationId xmlns:a16="http://schemas.microsoft.com/office/drawing/2014/main" id="{5C916619-F22E-5848-891C-AD6734FB6C70}"/>
              </a:ext>
            </a:extLst>
          </p:cNvPr>
          <p:cNvSpPr/>
          <p:nvPr/>
        </p:nvSpPr>
        <p:spPr>
          <a:xfrm rot="5400000">
            <a:off x="4354652" y="3854000"/>
            <a:ext cx="360040" cy="144016"/>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5DB1053-A4FE-F34B-8C8F-582CD630A4B9}"/>
              </a:ext>
            </a:extLst>
          </p:cNvPr>
          <p:cNvGrpSpPr/>
          <p:nvPr/>
        </p:nvGrpSpPr>
        <p:grpSpPr>
          <a:xfrm>
            <a:off x="7762954" y="2934110"/>
            <a:ext cx="3789414" cy="1983796"/>
            <a:chOff x="6749046" y="2697480"/>
            <a:chExt cx="3789414" cy="1983796"/>
          </a:xfrm>
        </p:grpSpPr>
        <p:sp>
          <p:nvSpPr>
            <p:cNvPr id="8" name="Rectangle: Rounded Corners 18">
              <a:extLst>
                <a:ext uri="{FF2B5EF4-FFF2-40B4-BE49-F238E27FC236}">
                  <a16:creationId xmlns:a16="http://schemas.microsoft.com/office/drawing/2014/main" id="{9D60F506-2427-6A49-8A4B-13CBA14BA387}"/>
                </a:ext>
              </a:extLst>
            </p:cNvPr>
            <p:cNvSpPr/>
            <p:nvPr/>
          </p:nvSpPr>
          <p:spPr>
            <a:xfrm>
              <a:off x="6749046" y="2697480"/>
              <a:ext cx="3789414" cy="1983796"/>
            </a:xfrm>
            <a:prstGeom prst="roundRect">
              <a:avLst>
                <a:gd name="adj" fmla="val 43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120EF53-3022-5941-9A34-E8166851DDDB}"/>
                </a:ext>
              </a:extLst>
            </p:cNvPr>
            <p:cNvGrpSpPr/>
            <p:nvPr/>
          </p:nvGrpSpPr>
          <p:grpSpPr>
            <a:xfrm>
              <a:off x="6990981" y="2928176"/>
              <a:ext cx="3305545" cy="1558674"/>
              <a:chOff x="6967600" y="2882255"/>
              <a:chExt cx="3305545" cy="1558674"/>
            </a:xfrm>
          </p:grpSpPr>
          <p:cxnSp>
            <p:nvCxnSpPr>
              <p:cNvPr id="10" name="Straight Connector 9">
                <a:extLst>
                  <a:ext uri="{FF2B5EF4-FFF2-40B4-BE49-F238E27FC236}">
                    <a16:creationId xmlns:a16="http://schemas.microsoft.com/office/drawing/2014/main" id="{236FBEF2-4491-D041-BD37-025C9AC2F96E}"/>
                  </a:ext>
                </a:extLst>
              </p:cNvPr>
              <p:cNvCxnSpPr/>
              <p:nvPr/>
            </p:nvCxnSpPr>
            <p:spPr>
              <a:xfrm>
                <a:off x="8031753" y="2973557"/>
                <a:ext cx="0" cy="12360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3252402-70D6-D14F-ABB6-5132ADFBB41C}"/>
                  </a:ext>
                </a:extLst>
              </p:cNvPr>
              <p:cNvCxnSpPr/>
              <p:nvPr/>
            </p:nvCxnSpPr>
            <p:spPr>
              <a:xfrm>
                <a:off x="9208990" y="2973557"/>
                <a:ext cx="0" cy="12360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AD8B5D00-3AA9-EB40-9BE9-287D6CE0B94E}"/>
                  </a:ext>
                </a:extLst>
              </p:cNvPr>
              <p:cNvGrpSpPr/>
              <p:nvPr/>
            </p:nvGrpSpPr>
            <p:grpSpPr>
              <a:xfrm>
                <a:off x="8144837" y="2882255"/>
                <a:ext cx="951070" cy="1558674"/>
                <a:chOff x="8226042" y="2882255"/>
                <a:chExt cx="951070" cy="1558674"/>
              </a:xfrm>
            </p:grpSpPr>
            <p:pic>
              <p:nvPicPr>
                <p:cNvPr id="21" name="Picture 16" descr="ICON_VM_basic_Q408_Comm.png">
                  <a:extLst>
                    <a:ext uri="{FF2B5EF4-FFF2-40B4-BE49-F238E27FC236}">
                      <a16:creationId xmlns:a16="http://schemas.microsoft.com/office/drawing/2014/main" id="{97DB3FD6-5928-264F-A8F3-F98C4E21559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5079" y="2882255"/>
                  <a:ext cx="472994" cy="519888"/>
                </a:xfrm>
                <a:prstGeom prst="rect">
                  <a:avLst/>
                </a:prstGeom>
                <a:noFill/>
                <a:ln w="9525">
                  <a:noFill/>
                  <a:miter lim="800000"/>
                  <a:headEnd/>
                  <a:tailEnd/>
                </a:ln>
              </p:spPr>
            </p:pic>
            <p:pic>
              <p:nvPicPr>
                <p:cNvPr id="22" name="Picture 16" descr="ICON_VM_basic_Q408_Comm.png">
                  <a:extLst>
                    <a:ext uri="{FF2B5EF4-FFF2-40B4-BE49-F238E27FC236}">
                      <a16:creationId xmlns:a16="http://schemas.microsoft.com/office/drawing/2014/main" id="{6FC5E2F9-7788-FC4B-ACF7-6E9373AB34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5079" y="3557007"/>
                  <a:ext cx="472994" cy="519888"/>
                </a:xfrm>
                <a:prstGeom prst="rect">
                  <a:avLst/>
                </a:prstGeom>
                <a:noFill/>
                <a:ln w="9525">
                  <a:noFill/>
                  <a:miter lim="800000"/>
                  <a:headEnd/>
                  <a:tailEnd/>
                </a:ln>
              </p:spPr>
            </p:pic>
            <p:sp>
              <p:nvSpPr>
                <p:cNvPr id="23" name="文本框 39">
                  <a:extLst>
                    <a:ext uri="{FF2B5EF4-FFF2-40B4-BE49-F238E27FC236}">
                      <a16:creationId xmlns:a16="http://schemas.microsoft.com/office/drawing/2014/main" id="{0237BAC7-B9D1-5043-BDF6-4A3458772072}"/>
                    </a:ext>
                  </a:extLst>
                </p:cNvPr>
                <p:cNvSpPr txBox="1"/>
                <p:nvPr/>
              </p:nvSpPr>
              <p:spPr>
                <a:xfrm>
                  <a:off x="8226042" y="4271652"/>
                  <a:ext cx="951070" cy="169277"/>
                </a:xfrm>
                <a:prstGeom prst="rect">
                  <a:avLst/>
                </a:prstGeom>
                <a:noFill/>
              </p:spPr>
              <p:txBody>
                <a:bodyPr wrap="square" lIns="0" tIns="0" rIns="0" bIns="0" rtlCol="0">
                  <a:spAutoFit/>
                </a:bodyPr>
                <a:lstStyle/>
                <a:p>
                  <a:pPr algn="ctr"/>
                  <a:r>
                    <a:rPr lang="en-US" altLang="zh-CN" sz="1100" i="1" dirty="0">
                      <a:solidFill>
                        <a:srgbClr val="002060"/>
                      </a:solidFill>
                      <a:latin typeface="Arial" panose="020B0604020202020204" pitchFamily="34" charset="0"/>
                      <a:ea typeface="微软雅黑" panose="020B0503020204020204" pitchFamily="34" charset="-122"/>
                      <a:cs typeface="Arial" panose="020B0604020202020204" pitchFamily="34" charset="0"/>
                    </a:rPr>
                    <a:t>Department B</a:t>
                  </a:r>
                  <a:endParaRPr lang="zh-CN" altLang="en-US" sz="1100" i="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Group 12">
                <a:extLst>
                  <a:ext uri="{FF2B5EF4-FFF2-40B4-BE49-F238E27FC236}">
                    <a16:creationId xmlns:a16="http://schemas.microsoft.com/office/drawing/2014/main" id="{FFCD3D5C-D022-1843-9286-0E999E5C65C7}"/>
                  </a:ext>
                </a:extLst>
              </p:cNvPr>
              <p:cNvGrpSpPr/>
              <p:nvPr/>
            </p:nvGrpSpPr>
            <p:grpSpPr>
              <a:xfrm>
                <a:off x="9322075" y="2882255"/>
                <a:ext cx="951070" cy="1558674"/>
                <a:chOff x="9322075" y="2882255"/>
                <a:chExt cx="951070" cy="1558674"/>
              </a:xfrm>
            </p:grpSpPr>
            <p:pic>
              <p:nvPicPr>
                <p:cNvPr id="18" name="Picture 16" descr="ICON_VM_basic_Q408_Comm.png">
                  <a:extLst>
                    <a:ext uri="{FF2B5EF4-FFF2-40B4-BE49-F238E27FC236}">
                      <a16:creationId xmlns:a16="http://schemas.microsoft.com/office/drawing/2014/main" id="{A3753D71-F7C8-814D-B3A3-16E84260E12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61112" y="2882255"/>
                  <a:ext cx="472994" cy="519888"/>
                </a:xfrm>
                <a:prstGeom prst="rect">
                  <a:avLst/>
                </a:prstGeom>
                <a:noFill/>
                <a:ln w="9525">
                  <a:noFill/>
                  <a:miter lim="800000"/>
                  <a:headEnd/>
                  <a:tailEnd/>
                </a:ln>
              </p:spPr>
            </p:pic>
            <p:pic>
              <p:nvPicPr>
                <p:cNvPr id="19" name="Picture 16" descr="ICON_VM_basic_Q408_Comm.png">
                  <a:extLst>
                    <a:ext uri="{FF2B5EF4-FFF2-40B4-BE49-F238E27FC236}">
                      <a16:creationId xmlns:a16="http://schemas.microsoft.com/office/drawing/2014/main" id="{2128BFD0-068D-8741-9E2A-81ACE63653A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61112" y="3557007"/>
                  <a:ext cx="472994" cy="519888"/>
                </a:xfrm>
                <a:prstGeom prst="rect">
                  <a:avLst/>
                </a:prstGeom>
                <a:noFill/>
                <a:ln w="9525">
                  <a:noFill/>
                  <a:miter lim="800000"/>
                  <a:headEnd/>
                  <a:tailEnd/>
                </a:ln>
              </p:spPr>
            </p:pic>
            <p:sp>
              <p:nvSpPr>
                <p:cNvPr id="20" name="文本框 39">
                  <a:extLst>
                    <a:ext uri="{FF2B5EF4-FFF2-40B4-BE49-F238E27FC236}">
                      <a16:creationId xmlns:a16="http://schemas.microsoft.com/office/drawing/2014/main" id="{9EE7C874-295B-7645-9993-44AEF2FECA3A}"/>
                    </a:ext>
                  </a:extLst>
                </p:cNvPr>
                <p:cNvSpPr txBox="1"/>
                <p:nvPr/>
              </p:nvSpPr>
              <p:spPr>
                <a:xfrm>
                  <a:off x="9322075" y="4271652"/>
                  <a:ext cx="951070" cy="16927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i="1" dirty="0">
                      <a:solidFill>
                        <a:srgbClr val="002060"/>
                      </a:solidFill>
                      <a:latin typeface="Arial" panose="020B0604020202020204" pitchFamily="34" charset="0"/>
                      <a:ea typeface="微软雅黑" panose="020B0503020204020204" pitchFamily="34" charset="-122"/>
                      <a:cs typeface="Arial" panose="020B0604020202020204" pitchFamily="34" charset="0"/>
                    </a:rPr>
                    <a:t>Department C</a:t>
                  </a:r>
                  <a:endParaRPr lang="zh-CN" altLang="en-US" sz="1100" i="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4" name="Group 13">
                <a:extLst>
                  <a:ext uri="{FF2B5EF4-FFF2-40B4-BE49-F238E27FC236}">
                    <a16:creationId xmlns:a16="http://schemas.microsoft.com/office/drawing/2014/main" id="{D04B7A23-6D68-1D4B-9A07-48AC1D52FF08}"/>
                  </a:ext>
                </a:extLst>
              </p:cNvPr>
              <p:cNvGrpSpPr/>
              <p:nvPr/>
            </p:nvGrpSpPr>
            <p:grpSpPr>
              <a:xfrm>
                <a:off x="6967600" y="2882256"/>
                <a:ext cx="951070" cy="1558673"/>
                <a:chOff x="6967600" y="2882256"/>
                <a:chExt cx="951070" cy="1558673"/>
              </a:xfrm>
            </p:grpSpPr>
            <p:pic>
              <p:nvPicPr>
                <p:cNvPr id="15" name="Picture 16" descr="ICON_VM_basic_Q408_Comm.png">
                  <a:extLst>
                    <a:ext uri="{FF2B5EF4-FFF2-40B4-BE49-F238E27FC236}">
                      <a16:creationId xmlns:a16="http://schemas.microsoft.com/office/drawing/2014/main" id="{B7C99892-E8AB-5C4D-857F-792901F126C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6637" y="2882256"/>
                  <a:ext cx="472994" cy="519888"/>
                </a:xfrm>
                <a:prstGeom prst="rect">
                  <a:avLst/>
                </a:prstGeom>
                <a:noFill/>
                <a:ln w="9525">
                  <a:noFill/>
                  <a:miter lim="800000"/>
                  <a:headEnd/>
                  <a:tailEnd/>
                </a:ln>
              </p:spPr>
            </p:pic>
            <p:pic>
              <p:nvPicPr>
                <p:cNvPr id="16" name="Picture 16" descr="ICON_VM_basic_Q408_Comm.png">
                  <a:extLst>
                    <a:ext uri="{FF2B5EF4-FFF2-40B4-BE49-F238E27FC236}">
                      <a16:creationId xmlns:a16="http://schemas.microsoft.com/office/drawing/2014/main" id="{D81D6FF9-FFAF-0241-B8A8-EA5813DF3FD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06637" y="3557007"/>
                  <a:ext cx="472994" cy="519888"/>
                </a:xfrm>
                <a:prstGeom prst="rect">
                  <a:avLst/>
                </a:prstGeom>
                <a:noFill/>
                <a:ln w="9525">
                  <a:noFill/>
                  <a:miter lim="800000"/>
                  <a:headEnd/>
                  <a:tailEnd/>
                </a:ln>
              </p:spPr>
            </p:pic>
            <p:sp>
              <p:nvSpPr>
                <p:cNvPr id="17" name="文本框 39">
                  <a:extLst>
                    <a:ext uri="{FF2B5EF4-FFF2-40B4-BE49-F238E27FC236}">
                      <a16:creationId xmlns:a16="http://schemas.microsoft.com/office/drawing/2014/main" id="{36D8D7BC-2BB9-904E-AC83-FADB09AE01A2}"/>
                    </a:ext>
                  </a:extLst>
                </p:cNvPr>
                <p:cNvSpPr txBox="1"/>
                <p:nvPr/>
              </p:nvSpPr>
              <p:spPr>
                <a:xfrm>
                  <a:off x="6967600" y="4271652"/>
                  <a:ext cx="951070" cy="16927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i="1" dirty="0">
                      <a:solidFill>
                        <a:srgbClr val="002060"/>
                      </a:solidFill>
                      <a:latin typeface="Arial" panose="020B0604020202020204" pitchFamily="34" charset="0"/>
                      <a:ea typeface="微软雅黑" panose="020B0503020204020204" pitchFamily="34" charset="-122"/>
                      <a:cs typeface="Arial" panose="020B0604020202020204" pitchFamily="34" charset="0"/>
                    </a:rPr>
                    <a:t>Department A</a:t>
                  </a:r>
                  <a:endParaRPr lang="zh-CN" altLang="en-US" sz="1100" i="1" dirty="0">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grpSp>
        </p:grpSp>
      </p:grpSp>
      <p:grpSp>
        <p:nvGrpSpPr>
          <p:cNvPr id="24" name="Group 23">
            <a:extLst>
              <a:ext uri="{FF2B5EF4-FFF2-40B4-BE49-F238E27FC236}">
                <a16:creationId xmlns:a16="http://schemas.microsoft.com/office/drawing/2014/main" id="{24CAC9BD-6C94-4B44-B608-7BC02D99DB89}"/>
              </a:ext>
            </a:extLst>
          </p:cNvPr>
          <p:cNvGrpSpPr/>
          <p:nvPr/>
        </p:nvGrpSpPr>
        <p:grpSpPr>
          <a:xfrm>
            <a:off x="1105876" y="1983138"/>
            <a:ext cx="2788802" cy="3885740"/>
            <a:chOff x="903352" y="1666326"/>
            <a:chExt cx="2788802" cy="3885740"/>
          </a:xfrm>
        </p:grpSpPr>
        <p:grpSp>
          <p:nvGrpSpPr>
            <p:cNvPr id="25" name="Group 24">
              <a:extLst>
                <a:ext uri="{FF2B5EF4-FFF2-40B4-BE49-F238E27FC236}">
                  <a16:creationId xmlns:a16="http://schemas.microsoft.com/office/drawing/2014/main" id="{FC0ECB75-67D0-3042-8ABC-7C593167AEB9}"/>
                </a:ext>
              </a:extLst>
            </p:cNvPr>
            <p:cNvGrpSpPr/>
            <p:nvPr/>
          </p:nvGrpSpPr>
          <p:grpSpPr>
            <a:xfrm>
              <a:off x="1755821" y="1666326"/>
              <a:ext cx="1103338" cy="1103338"/>
              <a:chOff x="406488" y="2246675"/>
              <a:chExt cx="2340010" cy="2340010"/>
            </a:xfrm>
          </p:grpSpPr>
          <p:sp>
            <p:nvSpPr>
              <p:cNvPr id="40" name="Oval 39">
                <a:extLst>
                  <a:ext uri="{FF2B5EF4-FFF2-40B4-BE49-F238E27FC236}">
                    <a16:creationId xmlns:a16="http://schemas.microsoft.com/office/drawing/2014/main" id="{9C3510FE-9E6B-844D-933B-66AF20BECEB1}"/>
                  </a:ext>
                </a:extLst>
              </p:cNvPr>
              <p:cNvSpPr/>
              <p:nvPr/>
            </p:nvSpPr>
            <p:spPr>
              <a:xfrm>
                <a:off x="406488" y="2246675"/>
                <a:ext cx="2340010" cy="234001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30233AD6-077B-1C40-BA41-AEF45824B0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687" y="2406518"/>
                <a:ext cx="1794887" cy="1900949"/>
              </a:xfrm>
              <a:prstGeom prst="rect">
                <a:avLst/>
              </a:prstGeom>
            </p:spPr>
          </p:pic>
        </p:grpSp>
        <p:pic>
          <p:nvPicPr>
            <p:cNvPr id="26" name="Picture 17" descr="ICON_Server_Q408_Comm.png">
              <a:extLst>
                <a:ext uri="{FF2B5EF4-FFF2-40B4-BE49-F238E27FC236}">
                  <a16:creationId xmlns:a16="http://schemas.microsoft.com/office/drawing/2014/main" id="{4B9AF761-D1AA-1E47-A6EA-9AA63EE500F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3352" y="4827205"/>
              <a:ext cx="832995" cy="595388"/>
            </a:xfrm>
            <a:prstGeom prst="rect">
              <a:avLst/>
            </a:prstGeom>
            <a:noFill/>
            <a:ln w="9525">
              <a:noFill/>
              <a:miter lim="800000"/>
              <a:headEnd/>
              <a:tailEnd/>
            </a:ln>
          </p:spPr>
        </p:pic>
        <p:sp>
          <p:nvSpPr>
            <p:cNvPr id="27" name="Rectangle: Rounded Corners 5">
              <a:extLst>
                <a:ext uri="{FF2B5EF4-FFF2-40B4-BE49-F238E27FC236}">
                  <a16:creationId xmlns:a16="http://schemas.microsoft.com/office/drawing/2014/main" id="{9509B1A3-F6A5-4149-AD5C-D75AB77D7D32}"/>
                </a:ext>
              </a:extLst>
            </p:cNvPr>
            <p:cNvSpPr/>
            <p:nvPr/>
          </p:nvSpPr>
          <p:spPr>
            <a:xfrm>
              <a:off x="1035741" y="3056237"/>
              <a:ext cx="2504363" cy="1564986"/>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Department</a:t>
              </a:r>
              <a:r>
                <a:rPr lang="zh-CN" altLang="en-US" sz="1000" dirty="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A/B/C</a:t>
              </a:r>
              <a:endParaRPr lang="zh-CN" altLang="en-US" sz="1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Oval 27">
              <a:extLst>
                <a:ext uri="{FF2B5EF4-FFF2-40B4-BE49-F238E27FC236}">
                  <a16:creationId xmlns:a16="http://schemas.microsoft.com/office/drawing/2014/main" id="{D98DEABA-B703-E149-8E1D-B204E656F03B}"/>
                </a:ext>
              </a:extLst>
            </p:cNvPr>
            <p:cNvSpPr/>
            <p:nvPr/>
          </p:nvSpPr>
          <p:spPr>
            <a:xfrm>
              <a:off x="2119736" y="2710018"/>
              <a:ext cx="396468" cy="396468"/>
            </a:xfrm>
            <a:prstGeom prst="ellipse">
              <a:avLst/>
            </a:prstGeom>
            <a:solidFill>
              <a:srgbClr val="32B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29" name="Group 28">
              <a:extLst>
                <a:ext uri="{FF2B5EF4-FFF2-40B4-BE49-F238E27FC236}">
                  <a16:creationId xmlns:a16="http://schemas.microsoft.com/office/drawing/2014/main" id="{343535DF-7716-4E41-B799-9780FC6F56EC}"/>
                </a:ext>
              </a:extLst>
            </p:cNvPr>
            <p:cNvGrpSpPr/>
            <p:nvPr/>
          </p:nvGrpSpPr>
          <p:grpSpPr>
            <a:xfrm>
              <a:off x="2158553" y="4474638"/>
              <a:ext cx="297872" cy="297872"/>
              <a:chOff x="2322268" y="4221088"/>
              <a:chExt cx="297872" cy="297872"/>
            </a:xfrm>
          </p:grpSpPr>
          <p:sp>
            <p:nvSpPr>
              <p:cNvPr id="38" name="Oval 37">
                <a:extLst>
                  <a:ext uri="{FF2B5EF4-FFF2-40B4-BE49-F238E27FC236}">
                    <a16:creationId xmlns:a16="http://schemas.microsoft.com/office/drawing/2014/main" id="{91F60FE2-945D-CD40-B0DA-4EC321104325}"/>
                  </a:ext>
                </a:extLst>
              </p:cNvPr>
              <p:cNvSpPr/>
              <p:nvPr/>
            </p:nvSpPr>
            <p:spPr>
              <a:xfrm>
                <a:off x="2322268" y="4221088"/>
                <a:ext cx="297872" cy="297872"/>
              </a:xfrm>
              <a:prstGeom prst="ellipse">
                <a:avLst/>
              </a:prstGeom>
              <a:solidFill>
                <a:srgbClr val="32B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Chevron 12">
                <a:extLst>
                  <a:ext uri="{FF2B5EF4-FFF2-40B4-BE49-F238E27FC236}">
                    <a16:creationId xmlns:a16="http://schemas.microsoft.com/office/drawing/2014/main" id="{20186605-DB0E-1F48-8BEA-F5832AC2AE85}"/>
                  </a:ext>
                </a:extLst>
              </p:cNvPr>
              <p:cNvSpPr/>
              <p:nvPr/>
            </p:nvSpPr>
            <p:spPr>
              <a:xfrm rot="5400000">
                <a:off x="2441551" y="4305860"/>
                <a:ext cx="59306" cy="128328"/>
              </a:xfrm>
              <a:prstGeom prst="chevron">
                <a:avLst>
                  <a:gd name="adj" fmla="val 100000"/>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0" name="Picture 29" descr="ICON_VM_basic_Q408_Comm.png">
              <a:extLst>
                <a:ext uri="{FF2B5EF4-FFF2-40B4-BE49-F238E27FC236}">
                  <a16:creationId xmlns:a16="http://schemas.microsoft.com/office/drawing/2014/main" id="{F91513AE-CC91-A349-BDD2-A094C73458C7}"/>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01715" y="3167424"/>
              <a:ext cx="486244" cy="519888"/>
            </a:xfrm>
            <a:prstGeom prst="rect">
              <a:avLst/>
            </a:prstGeom>
            <a:noFill/>
            <a:ln w="9525">
              <a:noFill/>
              <a:miter lim="800000"/>
              <a:headEnd/>
              <a:tailEnd/>
            </a:ln>
          </p:spPr>
        </p:pic>
        <p:pic>
          <p:nvPicPr>
            <p:cNvPr id="31" name="Picture 16" descr="ICON_VM_basic_Q408_Comm.png">
              <a:extLst>
                <a:ext uri="{FF2B5EF4-FFF2-40B4-BE49-F238E27FC236}">
                  <a16:creationId xmlns:a16="http://schemas.microsoft.com/office/drawing/2014/main" id="{10175F81-17C4-6240-9882-FAF592843EC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59159" y="3167424"/>
              <a:ext cx="486244" cy="519888"/>
            </a:xfrm>
            <a:prstGeom prst="rect">
              <a:avLst/>
            </a:prstGeom>
            <a:noFill/>
            <a:ln w="9525">
              <a:noFill/>
              <a:miter lim="800000"/>
              <a:headEnd/>
              <a:tailEnd/>
            </a:ln>
          </p:spPr>
        </p:pic>
        <p:pic>
          <p:nvPicPr>
            <p:cNvPr id="32" name="Picture 16" descr="ICON_VM_basic_Q408_Comm.png">
              <a:extLst>
                <a:ext uri="{FF2B5EF4-FFF2-40B4-BE49-F238E27FC236}">
                  <a16:creationId xmlns:a16="http://schemas.microsoft.com/office/drawing/2014/main" id="{0AB0CEF9-7202-BE49-BE0D-3C621D5E7E8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80437" y="3167424"/>
              <a:ext cx="486244" cy="519888"/>
            </a:xfrm>
            <a:prstGeom prst="rect">
              <a:avLst/>
            </a:prstGeom>
            <a:noFill/>
            <a:ln w="9525">
              <a:noFill/>
              <a:miter lim="800000"/>
              <a:headEnd/>
              <a:tailEnd/>
            </a:ln>
          </p:spPr>
        </p:pic>
        <p:pic>
          <p:nvPicPr>
            <p:cNvPr id="33" name="Picture 16" descr="ICON_VM_basic_Q408_Comm.png">
              <a:extLst>
                <a:ext uri="{FF2B5EF4-FFF2-40B4-BE49-F238E27FC236}">
                  <a16:creationId xmlns:a16="http://schemas.microsoft.com/office/drawing/2014/main" id="{365A3B68-464B-AC41-948D-83C2F00D0C9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17789" y="3710920"/>
              <a:ext cx="486244" cy="519888"/>
            </a:xfrm>
            <a:prstGeom prst="rect">
              <a:avLst/>
            </a:prstGeom>
            <a:noFill/>
            <a:ln w="9525">
              <a:noFill/>
              <a:miter lim="800000"/>
              <a:headEnd/>
              <a:tailEnd/>
            </a:ln>
          </p:spPr>
        </p:pic>
        <p:pic>
          <p:nvPicPr>
            <p:cNvPr id="34" name="Picture 16" descr="ICON_VM_basic_Q408_Comm.png">
              <a:extLst>
                <a:ext uri="{FF2B5EF4-FFF2-40B4-BE49-F238E27FC236}">
                  <a16:creationId xmlns:a16="http://schemas.microsoft.com/office/drawing/2014/main" id="{5F8370B6-72C7-854B-8B46-D0DBDB5AB7E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82998" y="3710920"/>
              <a:ext cx="486244" cy="519888"/>
            </a:xfrm>
            <a:prstGeom prst="rect">
              <a:avLst/>
            </a:prstGeom>
            <a:noFill/>
            <a:ln w="9525">
              <a:noFill/>
              <a:miter lim="800000"/>
              <a:headEnd/>
              <a:tailEnd/>
            </a:ln>
          </p:spPr>
        </p:pic>
        <p:pic>
          <p:nvPicPr>
            <p:cNvPr id="35" name="Picture 16" descr="ICON_VM_basic_Q408_Comm.png">
              <a:extLst>
                <a:ext uri="{FF2B5EF4-FFF2-40B4-BE49-F238E27FC236}">
                  <a16:creationId xmlns:a16="http://schemas.microsoft.com/office/drawing/2014/main" id="{0BEBA34A-0933-4640-B293-E8C48291DC9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48207" y="3710920"/>
              <a:ext cx="486244" cy="519888"/>
            </a:xfrm>
            <a:prstGeom prst="rect">
              <a:avLst/>
            </a:prstGeom>
            <a:noFill/>
            <a:ln w="9525">
              <a:noFill/>
              <a:miter lim="800000"/>
              <a:headEnd/>
              <a:tailEnd/>
            </a:ln>
          </p:spPr>
        </p:pic>
        <p:pic>
          <p:nvPicPr>
            <p:cNvPr id="36" name="Picture 17" descr="ICON_Server_Q408_Comm.png">
              <a:extLst>
                <a:ext uri="{FF2B5EF4-FFF2-40B4-BE49-F238E27FC236}">
                  <a16:creationId xmlns:a16="http://schemas.microsoft.com/office/drawing/2014/main" id="{0E40A506-D307-FF4A-87D6-9834607DD58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81255" y="4956678"/>
              <a:ext cx="832995" cy="595388"/>
            </a:xfrm>
            <a:prstGeom prst="rect">
              <a:avLst/>
            </a:prstGeom>
            <a:noFill/>
            <a:ln w="9525">
              <a:noFill/>
              <a:miter lim="800000"/>
              <a:headEnd/>
              <a:tailEnd/>
            </a:ln>
          </p:spPr>
        </p:pic>
        <p:pic>
          <p:nvPicPr>
            <p:cNvPr id="37" name="Picture 17" descr="ICON_Server_Q408_Comm.png">
              <a:extLst>
                <a:ext uri="{FF2B5EF4-FFF2-40B4-BE49-F238E27FC236}">
                  <a16:creationId xmlns:a16="http://schemas.microsoft.com/office/drawing/2014/main" id="{F5CD1956-D35B-EF46-B4C9-4E19F29391F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9159" y="4827205"/>
              <a:ext cx="832995" cy="595388"/>
            </a:xfrm>
            <a:prstGeom prst="rect">
              <a:avLst/>
            </a:prstGeom>
            <a:noFill/>
            <a:ln w="9525">
              <a:noFill/>
              <a:miter lim="800000"/>
              <a:headEnd/>
              <a:tailEnd/>
            </a:ln>
          </p:spPr>
        </p:pic>
      </p:grpSp>
      <p:sp>
        <p:nvSpPr>
          <p:cNvPr id="42" name="Rectangle 41">
            <a:extLst>
              <a:ext uri="{FF2B5EF4-FFF2-40B4-BE49-F238E27FC236}">
                <a16:creationId xmlns:a16="http://schemas.microsoft.com/office/drawing/2014/main" id="{3EE7046F-40D2-504C-A597-A764C21853E8}"/>
              </a:ext>
            </a:extLst>
          </p:cNvPr>
          <p:cNvSpPr/>
          <p:nvPr/>
        </p:nvSpPr>
        <p:spPr>
          <a:xfrm>
            <a:off x="7762956" y="5157208"/>
            <a:ext cx="3789358" cy="738664"/>
          </a:xfrm>
          <a:prstGeom prst="rect">
            <a:avLst/>
          </a:prstGeom>
        </p:spPr>
        <p:txBody>
          <a:bodyPr wrap="square">
            <a:spAutoFit/>
          </a:bodyPr>
          <a:lstStyle/>
          <a:p>
            <a:pPr algn="ctr"/>
            <a:r>
              <a:rPr lang="en-US" altLang="zh-CN" sz="1400" b="1" dirty="0">
                <a:solidFill>
                  <a:schemeClr val="bg1"/>
                </a:solidFill>
                <a:latin typeface="Arial" panose="020B0604020202020204" pitchFamily="34" charset="0"/>
                <a:ea typeface="微软雅黑" panose="020B0503020204020204" pitchFamily="34" charset="-122"/>
                <a:cs typeface="Arial" panose="020B0604020202020204" pitchFamily="34" charset="0"/>
              </a:rPr>
              <a:t>Segment applications between different departments without physical/logical network changes</a:t>
            </a:r>
            <a:endPar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4002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Perimeter</a:t>
            </a:r>
            <a:r>
              <a:rPr lang="zh-CN" altLang="en-US" sz="3733" b="1"/>
              <a:t> </a:t>
            </a:r>
            <a:r>
              <a:rPr lang="en-US" altLang="zh-CN" sz="3733" b="1" dirty="0"/>
              <a:t>Protection</a:t>
            </a:r>
            <a:endParaRPr sz="3733" b="1" dirty="0"/>
          </a:p>
        </p:txBody>
      </p:sp>
      <p:graphicFrame>
        <p:nvGraphicFramePr>
          <p:cNvPr id="2" name="Diagram 1">
            <a:extLst>
              <a:ext uri="{FF2B5EF4-FFF2-40B4-BE49-F238E27FC236}">
                <a16:creationId xmlns:a16="http://schemas.microsoft.com/office/drawing/2014/main" id="{34891609-7A38-384D-9047-B652FB136901}"/>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E67111E4-4178-4A44-B2E1-2230B59E1002}"/>
              </a:ext>
            </a:extLst>
          </p:cNvPr>
          <p:cNvSpPr/>
          <p:nvPr/>
        </p:nvSpPr>
        <p:spPr>
          <a:xfrm>
            <a:off x="4165" y="3581530"/>
            <a:ext cx="3648405"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E-Series</a:t>
            </a:r>
          </a:p>
          <a:p>
            <a:pPr algn="ctr"/>
            <a:r>
              <a:rPr lang="en-US" sz="1600" dirty="0">
                <a:latin typeface="Arial" panose="020B0604020202020204" pitchFamily="34" charset="0"/>
                <a:cs typeface="Arial" panose="020B0604020202020204" pitchFamily="34" charset="0"/>
              </a:rPr>
              <a:t>Next-Generation Firewalls (NGFW)</a:t>
            </a:r>
          </a:p>
        </p:txBody>
      </p:sp>
      <p:sp>
        <p:nvSpPr>
          <p:cNvPr id="9" name="Rectangle 8">
            <a:extLst>
              <a:ext uri="{FF2B5EF4-FFF2-40B4-BE49-F238E27FC236}">
                <a16:creationId xmlns:a16="http://schemas.microsoft.com/office/drawing/2014/main" id="{C9ED647B-573D-AE44-A867-E25365BF844D}"/>
              </a:ext>
            </a:extLst>
          </p:cNvPr>
          <p:cNvSpPr/>
          <p:nvPr/>
        </p:nvSpPr>
        <p:spPr>
          <a:xfrm>
            <a:off x="3879339" y="3581530"/>
            <a:ext cx="3031182" cy="830997"/>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S-Series</a:t>
            </a:r>
          </a:p>
          <a:p>
            <a:pPr algn="ctr"/>
            <a:r>
              <a:rPr lang="en-US" sz="1600" dirty="0">
                <a:latin typeface="Arial" panose="020B0604020202020204" pitchFamily="34" charset="0"/>
                <a:cs typeface="Arial" panose="020B0604020202020204" pitchFamily="34" charset="0"/>
              </a:rPr>
              <a:t>Network Intrusion Prevention System (NIPS)</a:t>
            </a:r>
          </a:p>
        </p:txBody>
      </p:sp>
      <p:pic>
        <p:nvPicPr>
          <p:cNvPr id="8" name="Picture 7">
            <a:extLst>
              <a:ext uri="{FF2B5EF4-FFF2-40B4-BE49-F238E27FC236}">
                <a16:creationId xmlns:a16="http://schemas.microsoft.com/office/drawing/2014/main" id="{732400D4-8EDA-2044-A192-AECB6FAC3B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63752" y="2780927"/>
            <a:ext cx="3062357" cy="633867"/>
          </a:xfrm>
          <a:prstGeom prst="rect">
            <a:avLst/>
          </a:prstGeom>
        </p:spPr>
      </p:pic>
      <p:pic>
        <p:nvPicPr>
          <p:cNvPr id="10" name="Picture 3">
            <a:extLst>
              <a:ext uri="{FF2B5EF4-FFF2-40B4-BE49-F238E27FC236}">
                <a16:creationId xmlns:a16="http://schemas.microsoft.com/office/drawing/2014/main" id="{506294C7-DC69-4A4C-92A5-11E9670286B7}"/>
              </a:ext>
            </a:extLst>
          </p:cNvPr>
          <p:cNvPicPr>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9376" y="2492896"/>
            <a:ext cx="3024336" cy="91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stretch>
            <a:fillRect/>
          </a:stretch>
        </p:blipFill>
        <p:spPr>
          <a:xfrm>
            <a:off x="7824192" y="2679638"/>
            <a:ext cx="2517672" cy="727584"/>
          </a:xfrm>
          <a:prstGeom prst="rect">
            <a:avLst/>
          </a:prstGeom>
        </p:spPr>
      </p:pic>
      <p:sp>
        <p:nvSpPr>
          <p:cNvPr id="4" name="Rectangle 3"/>
          <p:cNvSpPr/>
          <p:nvPr/>
        </p:nvSpPr>
        <p:spPr>
          <a:xfrm>
            <a:off x="7885263" y="3581530"/>
            <a:ext cx="2448272" cy="830997"/>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AX-Series</a:t>
            </a:r>
            <a:br>
              <a:rPr lang="en-US" sz="1600" b="1"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Application Delivery Controller (ADC)</a:t>
            </a:r>
          </a:p>
        </p:txBody>
      </p:sp>
    </p:spTree>
    <p:extLst>
      <p:ext uri="{BB962C8B-B14F-4D97-AF65-F5344CB8AC3E}">
        <p14:creationId xmlns:p14="http://schemas.microsoft.com/office/powerpoint/2010/main" val="3023125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Comprehensive Protection</a:t>
            </a:r>
          </a:p>
        </p:txBody>
      </p:sp>
      <p:sp>
        <p:nvSpPr>
          <p:cNvPr id="3" name="Rectangle: Rounded Corners 379">
            <a:extLst>
              <a:ext uri="{FF2B5EF4-FFF2-40B4-BE49-F238E27FC236}">
                <a16:creationId xmlns:a16="http://schemas.microsoft.com/office/drawing/2014/main" id="{B247FEEB-2B47-904C-A862-8EB79E39F479}"/>
              </a:ext>
            </a:extLst>
          </p:cNvPr>
          <p:cNvSpPr/>
          <p:nvPr/>
        </p:nvSpPr>
        <p:spPr>
          <a:xfrm>
            <a:off x="575665" y="3826802"/>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34B6A08-C263-2344-83B5-87DF526294C8}"/>
              </a:ext>
            </a:extLst>
          </p:cNvPr>
          <p:cNvSpPr/>
          <p:nvPr/>
        </p:nvSpPr>
        <p:spPr>
          <a:xfrm>
            <a:off x="838445" y="4023606"/>
            <a:ext cx="208717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User Control</a:t>
            </a:r>
          </a:p>
        </p:txBody>
      </p:sp>
      <p:sp>
        <p:nvSpPr>
          <p:cNvPr id="5" name="Rectangle 4">
            <a:extLst>
              <a:ext uri="{FF2B5EF4-FFF2-40B4-BE49-F238E27FC236}">
                <a16:creationId xmlns:a16="http://schemas.microsoft.com/office/drawing/2014/main" id="{DE92746F-1CF0-1A49-90A2-C44B9061A48A}"/>
              </a:ext>
            </a:extLst>
          </p:cNvPr>
          <p:cNvSpPr/>
          <p:nvPr/>
        </p:nvSpPr>
        <p:spPr>
          <a:xfrm>
            <a:off x="838445" y="4661960"/>
            <a:ext cx="208717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Authentication </a:t>
            </a:r>
            <a:r>
              <a:rPr lang="en-US" altLang="zh-CN" sz="1600" dirty="0">
                <a:solidFill>
                  <a:schemeClr val="tx1"/>
                </a:solidFill>
                <a:latin typeface="Arial" panose="020B0604020202020204" pitchFamily="34" charset="0"/>
                <a:cs typeface="Arial" panose="020B0604020202020204" pitchFamily="34" charset="0"/>
              </a:rPr>
              <a:t>Combined with AD authentication account</a:t>
            </a:r>
          </a:p>
        </p:txBody>
      </p:sp>
      <p:sp>
        <p:nvSpPr>
          <p:cNvPr id="6" name="Rectangle: Rounded Corners 384">
            <a:extLst>
              <a:ext uri="{FF2B5EF4-FFF2-40B4-BE49-F238E27FC236}">
                <a16:creationId xmlns:a16="http://schemas.microsoft.com/office/drawing/2014/main" id="{224A5781-B9F4-5244-8933-1E9C54796FB5}"/>
              </a:ext>
            </a:extLst>
          </p:cNvPr>
          <p:cNvSpPr/>
          <p:nvPr/>
        </p:nvSpPr>
        <p:spPr>
          <a:xfrm>
            <a:off x="3384972" y="3826802"/>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2B74052-5526-3744-886C-2B13D1BAA248}"/>
              </a:ext>
            </a:extLst>
          </p:cNvPr>
          <p:cNvSpPr/>
          <p:nvPr/>
        </p:nvSpPr>
        <p:spPr>
          <a:xfrm>
            <a:off x="3647752" y="4023606"/>
            <a:ext cx="208717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VM/Port</a:t>
            </a:r>
            <a:r>
              <a:rPr lang="zh-CN" altLang="en-US" b="1"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Group Protection</a:t>
            </a:r>
          </a:p>
        </p:txBody>
      </p:sp>
      <p:sp>
        <p:nvSpPr>
          <p:cNvPr id="8" name="Rectangle 7">
            <a:extLst>
              <a:ext uri="{FF2B5EF4-FFF2-40B4-BE49-F238E27FC236}">
                <a16:creationId xmlns:a16="http://schemas.microsoft.com/office/drawing/2014/main" id="{FAE4BF93-5EBE-774D-B630-F832F97BE660}"/>
              </a:ext>
            </a:extLst>
          </p:cNvPr>
          <p:cNvSpPr/>
          <p:nvPr/>
        </p:nvSpPr>
        <p:spPr>
          <a:xfrm>
            <a:off x="3647752" y="4661960"/>
            <a:ext cx="20871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Automatic</a:t>
            </a:r>
            <a:r>
              <a:rPr lang="zh-CN" altLang="en-US" sz="1600" b="1" dirty="0">
                <a:solidFill>
                  <a:schemeClr val="accent2"/>
                </a:solidFill>
                <a:latin typeface="Arial" panose="020B0604020202020204" pitchFamily="34" charset="0"/>
                <a:cs typeface="Arial" panose="020B0604020202020204" pitchFamily="34" charset="0"/>
              </a:rPr>
              <a:t> </a:t>
            </a:r>
            <a:r>
              <a:rPr lang="pt-BR" altLang="zh-CN" sz="1600" dirty="0">
                <a:solidFill>
                  <a:schemeClr val="tx1"/>
                </a:solidFill>
                <a:latin typeface="Arial" panose="020B0604020202020204" pitchFamily="34" charset="0"/>
                <a:cs typeface="Arial" panose="020B0604020202020204" pitchFamily="34" charset="0"/>
              </a:rPr>
              <a:t>IP address </a:t>
            </a:r>
            <a:br>
              <a:rPr lang="pt-BR" altLang="zh-CN" sz="1600" dirty="0">
                <a:solidFill>
                  <a:schemeClr val="tx1"/>
                </a:solidFill>
                <a:latin typeface="Arial" panose="020B0604020202020204" pitchFamily="34" charset="0"/>
                <a:cs typeface="Arial" panose="020B0604020202020204" pitchFamily="34" charset="0"/>
              </a:rPr>
            </a:br>
            <a:r>
              <a:rPr lang="pt-BR" altLang="zh-CN" sz="1600" dirty="0">
                <a:solidFill>
                  <a:schemeClr val="tx1"/>
                </a:solidFill>
                <a:latin typeface="Arial" panose="020B0604020202020204" pitchFamily="34" charset="0"/>
                <a:cs typeface="Arial" panose="020B0604020202020204" pitchFamily="34" charset="0"/>
              </a:rPr>
              <a:t>change</a:t>
            </a:r>
          </a:p>
        </p:txBody>
      </p:sp>
      <p:sp>
        <p:nvSpPr>
          <p:cNvPr id="9" name="Rectangle: Rounded Corners 389">
            <a:extLst>
              <a:ext uri="{FF2B5EF4-FFF2-40B4-BE49-F238E27FC236}">
                <a16:creationId xmlns:a16="http://schemas.microsoft.com/office/drawing/2014/main" id="{3314B2E1-96CD-3C46-BC71-15721755141C}"/>
              </a:ext>
            </a:extLst>
          </p:cNvPr>
          <p:cNvSpPr/>
          <p:nvPr/>
        </p:nvSpPr>
        <p:spPr>
          <a:xfrm>
            <a:off x="6194279" y="3826802"/>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2AF3453-454A-2A41-99CC-A4A46282316B}"/>
              </a:ext>
            </a:extLst>
          </p:cNvPr>
          <p:cNvSpPr/>
          <p:nvPr/>
        </p:nvSpPr>
        <p:spPr>
          <a:xfrm>
            <a:off x="6457059" y="4023606"/>
            <a:ext cx="208717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URL Filtering</a:t>
            </a:r>
          </a:p>
        </p:txBody>
      </p:sp>
      <p:sp>
        <p:nvSpPr>
          <p:cNvPr id="11" name="Rectangle 10">
            <a:extLst>
              <a:ext uri="{FF2B5EF4-FFF2-40B4-BE49-F238E27FC236}">
                <a16:creationId xmlns:a16="http://schemas.microsoft.com/office/drawing/2014/main" id="{27E7D78C-23D6-9D4F-B455-488129D7F32A}"/>
              </a:ext>
            </a:extLst>
          </p:cNvPr>
          <p:cNvSpPr/>
          <p:nvPr/>
        </p:nvSpPr>
        <p:spPr>
          <a:xfrm>
            <a:off x="6457059" y="4661960"/>
            <a:ext cx="20871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140+ Million </a:t>
            </a:r>
          </a:p>
          <a:p>
            <a:r>
              <a:rPr lang="pt-BR" altLang="zh-CN" sz="1600" dirty="0" err="1">
                <a:solidFill>
                  <a:schemeClr val="tx1"/>
                </a:solidFill>
                <a:latin typeface="Arial" panose="020B0604020202020204" pitchFamily="34" charset="0"/>
                <a:cs typeface="Arial" panose="020B0604020202020204" pitchFamily="34" charset="0"/>
              </a:rPr>
              <a:t>Dynamic</a:t>
            </a:r>
            <a:r>
              <a:rPr lang="pt-BR" altLang="zh-CN" sz="1600" dirty="0">
                <a:solidFill>
                  <a:schemeClr val="tx1"/>
                </a:solidFill>
                <a:latin typeface="Arial" panose="020B0604020202020204" pitchFamily="34" charset="0"/>
                <a:cs typeface="Arial" panose="020B0604020202020204" pitchFamily="34" charset="0"/>
              </a:rPr>
              <a:t> URL filtering</a:t>
            </a:r>
          </a:p>
        </p:txBody>
      </p:sp>
      <p:sp>
        <p:nvSpPr>
          <p:cNvPr id="12" name="Rectangle: Rounded Corners 394">
            <a:extLst>
              <a:ext uri="{FF2B5EF4-FFF2-40B4-BE49-F238E27FC236}">
                <a16:creationId xmlns:a16="http://schemas.microsoft.com/office/drawing/2014/main" id="{AC54069D-AE8E-8744-B2A8-3A4C6696FDED}"/>
              </a:ext>
            </a:extLst>
          </p:cNvPr>
          <p:cNvSpPr/>
          <p:nvPr/>
        </p:nvSpPr>
        <p:spPr>
          <a:xfrm>
            <a:off x="9003587" y="3826802"/>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DA06289-E4F4-FD41-BC9F-917C03D4B9B4}"/>
              </a:ext>
            </a:extLst>
          </p:cNvPr>
          <p:cNvSpPr/>
          <p:nvPr/>
        </p:nvSpPr>
        <p:spPr>
          <a:xfrm>
            <a:off x="9266367" y="4023606"/>
            <a:ext cx="208717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Firewall</a:t>
            </a:r>
          </a:p>
        </p:txBody>
      </p:sp>
      <p:sp>
        <p:nvSpPr>
          <p:cNvPr id="14" name="Rectangle: Rounded Corners 399">
            <a:extLst>
              <a:ext uri="{FF2B5EF4-FFF2-40B4-BE49-F238E27FC236}">
                <a16:creationId xmlns:a16="http://schemas.microsoft.com/office/drawing/2014/main" id="{93F2DBB2-F7AA-2249-9F0F-EDA063C66A2D}"/>
              </a:ext>
            </a:extLst>
          </p:cNvPr>
          <p:cNvSpPr/>
          <p:nvPr/>
        </p:nvSpPr>
        <p:spPr>
          <a:xfrm>
            <a:off x="575665" y="1484346"/>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A83C782-C568-4C40-B73E-2047F94EFBCA}"/>
              </a:ext>
            </a:extLst>
          </p:cNvPr>
          <p:cNvSpPr/>
          <p:nvPr/>
        </p:nvSpPr>
        <p:spPr>
          <a:xfrm>
            <a:off x="838444" y="1681150"/>
            <a:ext cx="2133355"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Application Control</a:t>
            </a:r>
          </a:p>
        </p:txBody>
      </p:sp>
      <p:sp>
        <p:nvSpPr>
          <p:cNvPr id="16" name="Rectangle 15">
            <a:extLst>
              <a:ext uri="{FF2B5EF4-FFF2-40B4-BE49-F238E27FC236}">
                <a16:creationId xmlns:a16="http://schemas.microsoft.com/office/drawing/2014/main" id="{934C3D2B-C2A3-4947-B61B-AAC52F2B754E}"/>
              </a:ext>
            </a:extLst>
          </p:cNvPr>
          <p:cNvSpPr/>
          <p:nvPr/>
        </p:nvSpPr>
        <p:spPr>
          <a:xfrm>
            <a:off x="838445" y="2319504"/>
            <a:ext cx="208717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3000+ </a:t>
            </a:r>
          </a:p>
          <a:p>
            <a:r>
              <a:rPr lang="pt-BR" altLang="zh-CN" sz="1600" dirty="0" err="1">
                <a:solidFill>
                  <a:schemeClr val="tx1"/>
                </a:solidFill>
                <a:latin typeface="Arial" panose="020B0604020202020204" pitchFamily="34" charset="0"/>
                <a:cs typeface="Arial" panose="020B0604020202020204" pitchFamily="34" charset="0"/>
              </a:rPr>
              <a:t>Application</a:t>
            </a:r>
            <a:r>
              <a:rPr lang="zh-CN" altLang="en-US" sz="1600" dirty="0">
                <a:solidFill>
                  <a:schemeClr val="tx1"/>
                </a:solidFill>
                <a:latin typeface="Arial" panose="020B0604020202020204" pitchFamily="34" charset="0"/>
                <a:cs typeface="Arial" panose="020B0604020202020204" pitchFamily="34" charset="0"/>
              </a:rPr>
              <a:t> </a:t>
            </a:r>
            <a:r>
              <a:rPr lang="pt-BR" altLang="zh-CN" sz="1600" dirty="0" err="1">
                <a:solidFill>
                  <a:schemeClr val="tx1"/>
                </a:solidFill>
                <a:latin typeface="Arial" panose="020B0604020202020204" pitchFamily="34" charset="0"/>
                <a:cs typeface="Arial" panose="020B0604020202020204" pitchFamily="34" charset="0"/>
              </a:rPr>
              <a:t>identification</a:t>
            </a:r>
            <a:endParaRPr lang="pt-BR" altLang="zh-CN" sz="1600" dirty="0">
              <a:solidFill>
                <a:schemeClr val="tx1"/>
              </a:solidFill>
              <a:latin typeface="Arial" panose="020B0604020202020204" pitchFamily="34" charset="0"/>
              <a:cs typeface="Arial" panose="020B0604020202020204" pitchFamily="34" charset="0"/>
            </a:endParaRPr>
          </a:p>
        </p:txBody>
      </p:sp>
      <p:sp>
        <p:nvSpPr>
          <p:cNvPr id="17" name="Rectangle: Rounded Corners 404">
            <a:extLst>
              <a:ext uri="{FF2B5EF4-FFF2-40B4-BE49-F238E27FC236}">
                <a16:creationId xmlns:a16="http://schemas.microsoft.com/office/drawing/2014/main" id="{CB0A3572-5942-184D-A155-9A3E06BCFA95}"/>
              </a:ext>
            </a:extLst>
          </p:cNvPr>
          <p:cNvSpPr/>
          <p:nvPr/>
        </p:nvSpPr>
        <p:spPr>
          <a:xfrm>
            <a:off x="3384972" y="1484346"/>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446FE43-9DD6-174E-B2FD-D767FE711DB3}"/>
              </a:ext>
            </a:extLst>
          </p:cNvPr>
          <p:cNvSpPr/>
          <p:nvPr/>
        </p:nvSpPr>
        <p:spPr>
          <a:xfrm>
            <a:off x="3647752" y="1681150"/>
            <a:ext cx="208717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Intrusion Prevention</a:t>
            </a:r>
          </a:p>
        </p:txBody>
      </p:sp>
      <p:sp>
        <p:nvSpPr>
          <p:cNvPr id="19" name="Rectangle 18">
            <a:extLst>
              <a:ext uri="{FF2B5EF4-FFF2-40B4-BE49-F238E27FC236}">
                <a16:creationId xmlns:a16="http://schemas.microsoft.com/office/drawing/2014/main" id="{E0091CB8-424D-754D-B069-5002466EBE6E}"/>
              </a:ext>
            </a:extLst>
          </p:cNvPr>
          <p:cNvSpPr/>
          <p:nvPr/>
        </p:nvSpPr>
        <p:spPr>
          <a:xfrm>
            <a:off x="3647752" y="2319504"/>
            <a:ext cx="20871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8000+ </a:t>
            </a:r>
          </a:p>
          <a:p>
            <a:r>
              <a:rPr lang="pt-BR" altLang="zh-CN" sz="1600" dirty="0">
                <a:solidFill>
                  <a:schemeClr val="tx1"/>
                </a:solidFill>
                <a:latin typeface="Arial" panose="020B0604020202020204" pitchFamily="34" charset="0"/>
                <a:cs typeface="Arial" panose="020B0604020202020204" pitchFamily="34" charset="0"/>
              </a:rPr>
              <a:t>IPS </a:t>
            </a:r>
            <a:r>
              <a:rPr lang="pt-BR" altLang="zh-CN" sz="1600" dirty="0" err="1">
                <a:solidFill>
                  <a:schemeClr val="tx1"/>
                </a:solidFill>
                <a:latin typeface="Arial" panose="020B0604020202020204" pitchFamily="34" charset="0"/>
                <a:cs typeface="Arial" panose="020B0604020202020204" pitchFamily="34" charset="0"/>
              </a:rPr>
              <a:t>signatures</a:t>
            </a:r>
            <a:endParaRPr lang="pt-BR" altLang="zh-CN" sz="1600" dirty="0">
              <a:solidFill>
                <a:schemeClr val="tx1"/>
              </a:solidFill>
              <a:latin typeface="Arial" panose="020B0604020202020204" pitchFamily="34" charset="0"/>
              <a:cs typeface="Arial" panose="020B0604020202020204" pitchFamily="34" charset="0"/>
            </a:endParaRPr>
          </a:p>
        </p:txBody>
      </p:sp>
      <p:sp>
        <p:nvSpPr>
          <p:cNvPr id="20" name="Rectangle: Rounded Corners 409">
            <a:extLst>
              <a:ext uri="{FF2B5EF4-FFF2-40B4-BE49-F238E27FC236}">
                <a16:creationId xmlns:a16="http://schemas.microsoft.com/office/drawing/2014/main" id="{E441BC30-0B13-9447-AB60-8A0B54FAFDB3}"/>
              </a:ext>
            </a:extLst>
          </p:cNvPr>
          <p:cNvSpPr/>
          <p:nvPr/>
        </p:nvSpPr>
        <p:spPr>
          <a:xfrm>
            <a:off x="6194279" y="1484346"/>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6BC059C-26FD-3341-AC4D-3B42E3FE68BD}"/>
              </a:ext>
            </a:extLst>
          </p:cNvPr>
          <p:cNvSpPr/>
          <p:nvPr/>
        </p:nvSpPr>
        <p:spPr>
          <a:xfrm>
            <a:off x="6457059" y="1681150"/>
            <a:ext cx="208717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Antivirus</a:t>
            </a:r>
          </a:p>
        </p:txBody>
      </p:sp>
      <p:sp>
        <p:nvSpPr>
          <p:cNvPr id="22" name="Rectangle 21">
            <a:extLst>
              <a:ext uri="{FF2B5EF4-FFF2-40B4-BE49-F238E27FC236}">
                <a16:creationId xmlns:a16="http://schemas.microsoft.com/office/drawing/2014/main" id="{A40DFF91-2E51-DA4A-8305-37D3C8769E54}"/>
              </a:ext>
            </a:extLst>
          </p:cNvPr>
          <p:cNvSpPr/>
          <p:nvPr/>
        </p:nvSpPr>
        <p:spPr>
          <a:xfrm>
            <a:off x="6457059" y="2319504"/>
            <a:ext cx="208717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Real-time</a:t>
            </a:r>
            <a:r>
              <a:rPr lang="zh-CN" altLang="en-US" sz="1600" b="1" dirty="0">
                <a:solidFill>
                  <a:schemeClr val="accent2"/>
                </a:solidFill>
                <a:latin typeface="Arial" panose="020B0604020202020204" pitchFamily="34" charset="0"/>
                <a:cs typeface="Arial" panose="020B0604020202020204" pitchFamily="34" charset="0"/>
              </a:rPr>
              <a:t> </a:t>
            </a:r>
            <a:r>
              <a:rPr lang="en-US" altLang="zh-CN" sz="1600" b="1" dirty="0">
                <a:solidFill>
                  <a:schemeClr val="accent2"/>
                </a:solidFill>
                <a:latin typeface="Arial" panose="020B0604020202020204" pitchFamily="34" charset="0"/>
                <a:cs typeface="Arial" panose="020B0604020202020204" pitchFamily="34" charset="0"/>
              </a:rPr>
              <a:t>Updated</a:t>
            </a:r>
          </a:p>
          <a:p>
            <a:r>
              <a:rPr lang="pt-BR" altLang="zh-CN" sz="1600" dirty="0" err="1">
                <a:solidFill>
                  <a:schemeClr val="tx1"/>
                </a:solidFill>
                <a:latin typeface="Arial" panose="020B0604020202020204" pitchFamily="34" charset="0"/>
                <a:cs typeface="Arial" panose="020B0604020202020204" pitchFamily="34" charset="0"/>
              </a:rPr>
              <a:t>Virus</a:t>
            </a:r>
            <a:r>
              <a:rPr lang="pt-BR" altLang="zh-CN" sz="1600" dirty="0">
                <a:solidFill>
                  <a:schemeClr val="tx1"/>
                </a:solidFill>
                <a:latin typeface="Arial" panose="020B0604020202020204" pitchFamily="34" charset="0"/>
                <a:cs typeface="Arial" panose="020B0604020202020204" pitchFamily="34" charset="0"/>
              </a:rPr>
              <a:t> </a:t>
            </a:r>
            <a:r>
              <a:rPr lang="pt-BR" altLang="zh-CN" sz="1600" dirty="0" err="1">
                <a:solidFill>
                  <a:schemeClr val="tx1"/>
                </a:solidFill>
                <a:latin typeface="Arial" panose="020B0604020202020204" pitchFamily="34" charset="0"/>
                <a:cs typeface="Arial" panose="020B0604020202020204" pitchFamily="34" charset="0"/>
              </a:rPr>
              <a:t>and</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malware</a:t>
            </a:r>
            <a:r>
              <a:rPr lang="pt-BR" altLang="zh-CN" sz="1600" dirty="0">
                <a:solidFill>
                  <a:schemeClr val="tx1"/>
                </a:solidFill>
                <a:latin typeface="Arial" panose="020B0604020202020204" pitchFamily="34" charset="0"/>
                <a:cs typeface="Arial" panose="020B0604020202020204" pitchFamily="34" charset="0"/>
              </a:rPr>
              <a:t> detection</a:t>
            </a:r>
          </a:p>
        </p:txBody>
      </p:sp>
      <p:sp>
        <p:nvSpPr>
          <p:cNvPr id="23" name="Rectangle: Rounded Corners 414">
            <a:extLst>
              <a:ext uri="{FF2B5EF4-FFF2-40B4-BE49-F238E27FC236}">
                <a16:creationId xmlns:a16="http://schemas.microsoft.com/office/drawing/2014/main" id="{F5D40279-301E-D646-9A0E-476BE5187C1D}"/>
              </a:ext>
            </a:extLst>
          </p:cNvPr>
          <p:cNvSpPr/>
          <p:nvPr/>
        </p:nvSpPr>
        <p:spPr>
          <a:xfrm>
            <a:off x="9003587" y="1484346"/>
            <a:ext cx="2612730" cy="2137741"/>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7F2C0E8-D9B1-1444-8CE7-387C17846659}"/>
              </a:ext>
            </a:extLst>
          </p:cNvPr>
          <p:cNvSpPr/>
          <p:nvPr/>
        </p:nvSpPr>
        <p:spPr>
          <a:xfrm>
            <a:off x="9266367" y="1681150"/>
            <a:ext cx="2087170"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Network Attack Defense</a:t>
            </a:r>
          </a:p>
        </p:txBody>
      </p:sp>
      <p:sp>
        <p:nvSpPr>
          <p:cNvPr id="25" name="Rectangle 24">
            <a:extLst>
              <a:ext uri="{FF2B5EF4-FFF2-40B4-BE49-F238E27FC236}">
                <a16:creationId xmlns:a16="http://schemas.microsoft.com/office/drawing/2014/main" id="{002CC981-D794-D248-958A-E360974F82E2}"/>
              </a:ext>
            </a:extLst>
          </p:cNvPr>
          <p:cNvSpPr/>
          <p:nvPr/>
        </p:nvSpPr>
        <p:spPr>
          <a:xfrm>
            <a:off x="9266367" y="2319504"/>
            <a:ext cx="2087170"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b="1" dirty="0">
                <a:solidFill>
                  <a:schemeClr val="accent2"/>
                </a:solidFill>
                <a:latin typeface="Arial" panose="020B0604020202020204" pitchFamily="34" charset="0"/>
                <a:cs typeface="Arial" panose="020B0604020202020204" pitchFamily="34" charset="0"/>
              </a:rPr>
              <a:t>Attack Defense </a:t>
            </a:r>
          </a:p>
          <a:p>
            <a:r>
              <a:rPr lang="pt-BR" altLang="zh-CN" sz="1600" dirty="0" err="1">
                <a:solidFill>
                  <a:schemeClr val="tx1"/>
                </a:solidFill>
                <a:latin typeface="Arial" panose="020B0604020202020204" pitchFamily="34" charset="0"/>
                <a:cs typeface="Arial" panose="020B0604020202020204" pitchFamily="34" charset="0"/>
              </a:rPr>
              <a:t>Anti-DoS</a:t>
            </a:r>
            <a:r>
              <a:rPr lang="pt-BR" altLang="zh-CN" sz="1600" dirty="0">
                <a:solidFill>
                  <a:schemeClr val="tx1"/>
                </a:solidFill>
                <a:latin typeface="Arial" panose="020B0604020202020204" pitchFamily="34" charset="0"/>
                <a:cs typeface="Arial" panose="020B0604020202020204" pitchFamily="34" charset="0"/>
              </a:rPr>
              <a:t>/DDoS, protocol anomaly</a:t>
            </a:r>
          </a:p>
        </p:txBody>
      </p:sp>
      <p:pic>
        <p:nvPicPr>
          <p:cNvPr id="26" name="Picture 25">
            <a:extLst>
              <a:ext uri="{FF2B5EF4-FFF2-40B4-BE49-F238E27FC236}">
                <a16:creationId xmlns:a16="http://schemas.microsoft.com/office/drawing/2014/main" id="{FFACCE74-D8D2-C54E-BB7C-A43126924F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8350" y="3113457"/>
            <a:ext cx="895618" cy="323625"/>
          </a:xfrm>
          <a:prstGeom prst="rect">
            <a:avLst/>
          </a:prstGeom>
        </p:spPr>
      </p:pic>
      <p:grpSp>
        <p:nvGrpSpPr>
          <p:cNvPr id="27" name="Group 26">
            <a:extLst>
              <a:ext uri="{FF2B5EF4-FFF2-40B4-BE49-F238E27FC236}">
                <a16:creationId xmlns:a16="http://schemas.microsoft.com/office/drawing/2014/main" id="{BFE782D4-8281-F042-83CD-FD928462510E}"/>
              </a:ext>
            </a:extLst>
          </p:cNvPr>
          <p:cNvGrpSpPr/>
          <p:nvPr/>
        </p:nvGrpSpPr>
        <p:grpSpPr>
          <a:xfrm>
            <a:off x="3647859" y="3131438"/>
            <a:ext cx="659632" cy="309078"/>
            <a:chOff x="6933984" y="2081697"/>
            <a:chExt cx="659632" cy="309078"/>
          </a:xfrm>
        </p:grpSpPr>
        <p:pic>
          <p:nvPicPr>
            <p:cNvPr id="28" name="Picture 27">
              <a:extLst>
                <a:ext uri="{FF2B5EF4-FFF2-40B4-BE49-F238E27FC236}">
                  <a16:creationId xmlns:a16="http://schemas.microsoft.com/office/drawing/2014/main" id="{E7FC8D4C-B870-B941-A9B8-B4B2B83631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3984" y="2088930"/>
              <a:ext cx="294613" cy="294613"/>
            </a:xfrm>
            <a:prstGeom prst="rect">
              <a:avLst/>
            </a:prstGeom>
          </p:spPr>
        </p:pic>
        <p:pic>
          <p:nvPicPr>
            <p:cNvPr id="29" name="Picture 28">
              <a:extLst>
                <a:ext uri="{FF2B5EF4-FFF2-40B4-BE49-F238E27FC236}">
                  <a16:creationId xmlns:a16="http://schemas.microsoft.com/office/drawing/2014/main" id="{C0EFDF27-A5A7-1E44-8548-B0F70C2E34D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331" y="2081697"/>
              <a:ext cx="289285" cy="309078"/>
            </a:xfrm>
            <a:prstGeom prst="rect">
              <a:avLst/>
            </a:prstGeom>
          </p:spPr>
        </p:pic>
      </p:grpSp>
      <p:grpSp>
        <p:nvGrpSpPr>
          <p:cNvPr id="30" name="Group 29">
            <a:extLst>
              <a:ext uri="{FF2B5EF4-FFF2-40B4-BE49-F238E27FC236}">
                <a16:creationId xmlns:a16="http://schemas.microsoft.com/office/drawing/2014/main" id="{34BA8AFA-A9D4-D743-9638-236FD1E98BF2}"/>
              </a:ext>
            </a:extLst>
          </p:cNvPr>
          <p:cNvGrpSpPr/>
          <p:nvPr/>
        </p:nvGrpSpPr>
        <p:grpSpPr>
          <a:xfrm>
            <a:off x="6464488" y="3101680"/>
            <a:ext cx="916532" cy="330495"/>
            <a:chOff x="1488394" y="2486422"/>
            <a:chExt cx="1164426" cy="419885"/>
          </a:xfrm>
        </p:grpSpPr>
        <p:pic>
          <p:nvPicPr>
            <p:cNvPr id="31" name="Picture 30" descr="A close up of a sign&#10;&#10;Description automatically generated">
              <a:extLst>
                <a:ext uri="{FF2B5EF4-FFF2-40B4-BE49-F238E27FC236}">
                  <a16:creationId xmlns:a16="http://schemas.microsoft.com/office/drawing/2014/main" id="{2F1CE9C7-55A4-7A4C-A275-7A97AAD3741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Effect>
                        <a14:brightnessContrast bright="-63000"/>
                      </a14:imgEffect>
                    </a14:imgLayer>
                  </a14:imgProps>
                </a:ext>
                <a:ext uri="{28A0092B-C50C-407E-A947-70E740481C1C}">
                  <a14:useLocalDpi xmlns:a14="http://schemas.microsoft.com/office/drawing/2010/main"/>
                </a:ext>
              </a:extLst>
            </a:blip>
            <a:srcRect/>
            <a:stretch/>
          </p:blipFill>
          <p:spPr>
            <a:xfrm>
              <a:off x="2303461" y="2486422"/>
              <a:ext cx="349359" cy="419885"/>
            </a:xfrm>
            <a:prstGeom prst="rect">
              <a:avLst/>
            </a:prstGeom>
          </p:spPr>
        </p:pic>
        <p:pic>
          <p:nvPicPr>
            <p:cNvPr id="32" name="Picture 31" descr="A close up of a logo&#10;&#10;Description automatically generated">
              <a:extLst>
                <a:ext uri="{FF2B5EF4-FFF2-40B4-BE49-F238E27FC236}">
                  <a16:creationId xmlns:a16="http://schemas.microsoft.com/office/drawing/2014/main" id="{9DBAD394-8011-5A41-AAAE-04EDE9AEB2B0}"/>
                </a:ext>
              </a:extLst>
            </p:cNvPr>
            <p:cNvPicPr>
              <a:picLocks noChangeAspect="1"/>
            </p:cNvPicPr>
            <p:nvPr/>
          </p:nvPicPr>
          <p:blipFill>
            <a:blip r:embed="rId7" cstate="screen">
              <a:clrChange>
                <a:clrFrom>
                  <a:srgbClr val="000000">
                    <a:alpha val="5098"/>
                  </a:srgbClr>
                </a:clrFrom>
                <a:clrTo>
                  <a:srgbClr val="000000">
                    <a:alpha val="0"/>
                  </a:srgbClr>
                </a:clrTo>
              </a:clrChange>
              <a:extLst>
                <a:ext uri="{28A0092B-C50C-407E-A947-70E740481C1C}">
                  <a14:useLocalDpi xmlns:a14="http://schemas.microsoft.com/office/drawing/2010/main"/>
                </a:ext>
              </a:extLst>
            </a:blip>
            <a:stretch>
              <a:fillRect/>
            </a:stretch>
          </p:blipFill>
          <p:spPr>
            <a:xfrm>
              <a:off x="1488394" y="2557523"/>
              <a:ext cx="277682" cy="277682"/>
            </a:xfrm>
            <a:prstGeom prst="rect">
              <a:avLst/>
            </a:prstGeom>
          </p:spPr>
        </p:pic>
        <p:pic>
          <p:nvPicPr>
            <p:cNvPr id="33" name="Picture 32">
              <a:extLst>
                <a:ext uri="{FF2B5EF4-FFF2-40B4-BE49-F238E27FC236}">
                  <a16:creationId xmlns:a16="http://schemas.microsoft.com/office/drawing/2014/main" id="{910D4197-EF8A-DB42-BF29-A0E0BDB3011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7509" r="20084"/>
            <a:stretch/>
          </p:blipFill>
          <p:spPr>
            <a:xfrm>
              <a:off x="1847528" y="2512676"/>
              <a:ext cx="436699" cy="367377"/>
            </a:xfrm>
            <a:prstGeom prst="rect">
              <a:avLst/>
            </a:prstGeom>
          </p:spPr>
        </p:pic>
      </p:grpSp>
      <p:grpSp>
        <p:nvGrpSpPr>
          <p:cNvPr id="34" name="Group 33">
            <a:extLst>
              <a:ext uri="{FF2B5EF4-FFF2-40B4-BE49-F238E27FC236}">
                <a16:creationId xmlns:a16="http://schemas.microsoft.com/office/drawing/2014/main" id="{BDD0039D-7748-3E43-8239-BEF2729EBA41}"/>
              </a:ext>
            </a:extLst>
          </p:cNvPr>
          <p:cNvGrpSpPr/>
          <p:nvPr/>
        </p:nvGrpSpPr>
        <p:grpSpPr>
          <a:xfrm>
            <a:off x="9265141" y="3174745"/>
            <a:ext cx="799877" cy="244567"/>
            <a:chOff x="9156044" y="2736086"/>
            <a:chExt cx="1569107" cy="479764"/>
          </a:xfrm>
        </p:grpSpPr>
        <p:pic>
          <p:nvPicPr>
            <p:cNvPr id="35" name="Picture 34">
              <a:extLst>
                <a:ext uri="{FF2B5EF4-FFF2-40B4-BE49-F238E27FC236}">
                  <a16:creationId xmlns:a16="http://schemas.microsoft.com/office/drawing/2014/main" id="{406E5AC7-C108-2D46-A1C6-C6DE4179C7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56044" y="2736086"/>
              <a:ext cx="419540" cy="479764"/>
            </a:xfrm>
            <a:prstGeom prst="rect">
              <a:avLst/>
            </a:prstGeom>
          </p:spPr>
        </p:pic>
        <p:pic>
          <p:nvPicPr>
            <p:cNvPr id="36" name="Picture 35">
              <a:extLst>
                <a:ext uri="{FF2B5EF4-FFF2-40B4-BE49-F238E27FC236}">
                  <a16:creationId xmlns:a16="http://schemas.microsoft.com/office/drawing/2014/main" id="{C9FDFB45-B841-C14F-8C59-39366122322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5671" y="2749016"/>
              <a:ext cx="979480" cy="453904"/>
            </a:xfrm>
            <a:prstGeom prst="rect">
              <a:avLst/>
            </a:prstGeom>
          </p:spPr>
        </p:pic>
      </p:grpSp>
      <p:pic>
        <p:nvPicPr>
          <p:cNvPr id="37" name="Graphic 36">
            <a:extLst>
              <a:ext uri="{FF2B5EF4-FFF2-40B4-BE49-F238E27FC236}">
                <a16:creationId xmlns:a16="http://schemas.microsoft.com/office/drawing/2014/main" id="{8CD28D68-9901-764A-B769-6690D0423F6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77876" y="5469718"/>
            <a:ext cx="691837" cy="333106"/>
          </a:xfrm>
          <a:prstGeom prst="rect">
            <a:avLst/>
          </a:prstGeom>
        </p:spPr>
      </p:pic>
      <p:grpSp>
        <p:nvGrpSpPr>
          <p:cNvPr id="38" name="Group 37">
            <a:extLst>
              <a:ext uri="{FF2B5EF4-FFF2-40B4-BE49-F238E27FC236}">
                <a16:creationId xmlns:a16="http://schemas.microsoft.com/office/drawing/2014/main" id="{E9E4EC21-D7D7-0549-B120-B3E8023D6FEB}"/>
              </a:ext>
            </a:extLst>
          </p:cNvPr>
          <p:cNvGrpSpPr/>
          <p:nvPr/>
        </p:nvGrpSpPr>
        <p:grpSpPr>
          <a:xfrm>
            <a:off x="3653441" y="5521973"/>
            <a:ext cx="654050" cy="280851"/>
            <a:chOff x="13785462" y="4145473"/>
            <a:chExt cx="1048138" cy="450074"/>
          </a:xfrm>
        </p:grpSpPr>
        <p:grpSp>
          <p:nvGrpSpPr>
            <p:cNvPr id="39" name="组 40">
              <a:extLst>
                <a:ext uri="{FF2B5EF4-FFF2-40B4-BE49-F238E27FC236}">
                  <a16:creationId xmlns:a16="http://schemas.microsoft.com/office/drawing/2014/main" id="{C2447448-12CB-9040-B645-6FD9AE2EEF86}"/>
                </a:ext>
              </a:extLst>
            </p:cNvPr>
            <p:cNvGrpSpPr/>
            <p:nvPr/>
          </p:nvGrpSpPr>
          <p:grpSpPr>
            <a:xfrm>
              <a:off x="13785462" y="4145473"/>
              <a:ext cx="460306" cy="450074"/>
              <a:chOff x="7380316" y="1556793"/>
              <a:chExt cx="1296145" cy="1152129"/>
            </a:xfrm>
          </p:grpSpPr>
          <p:sp>
            <p:nvSpPr>
              <p:cNvPr id="41" name="椭圆 66">
                <a:extLst>
                  <a:ext uri="{FF2B5EF4-FFF2-40B4-BE49-F238E27FC236}">
                    <a16:creationId xmlns:a16="http://schemas.microsoft.com/office/drawing/2014/main" id="{27689748-7855-D84B-AA52-F9CBD02E5C36}"/>
                  </a:ext>
                </a:extLst>
              </p:cNvPr>
              <p:cNvSpPr/>
              <p:nvPr/>
            </p:nvSpPr>
            <p:spPr>
              <a:xfrm>
                <a:off x="7380316" y="1556793"/>
                <a:ext cx="1296145"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42" name="组 38">
                <a:extLst>
                  <a:ext uri="{FF2B5EF4-FFF2-40B4-BE49-F238E27FC236}">
                    <a16:creationId xmlns:a16="http://schemas.microsoft.com/office/drawing/2014/main" id="{6428B02C-EF8A-F64A-91C4-B530B0727310}"/>
                  </a:ext>
                </a:extLst>
              </p:cNvPr>
              <p:cNvGrpSpPr/>
              <p:nvPr/>
            </p:nvGrpSpPr>
            <p:grpSpPr>
              <a:xfrm>
                <a:off x="7596337" y="1757516"/>
                <a:ext cx="864096" cy="735379"/>
                <a:chOff x="7596336" y="1757517"/>
                <a:chExt cx="1311073" cy="1055354"/>
              </a:xfrm>
            </p:grpSpPr>
            <p:pic>
              <p:nvPicPr>
                <p:cNvPr id="43" name="图片 68">
                  <a:extLst>
                    <a:ext uri="{FF2B5EF4-FFF2-40B4-BE49-F238E27FC236}">
                      <a16:creationId xmlns:a16="http://schemas.microsoft.com/office/drawing/2014/main" id="{46E14A53-50DF-8C44-B663-F2BCED978C4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596336" y="1772816"/>
                  <a:ext cx="647700" cy="508000"/>
                </a:xfrm>
                <a:prstGeom prst="rect">
                  <a:avLst/>
                </a:prstGeom>
              </p:spPr>
            </p:pic>
            <p:pic>
              <p:nvPicPr>
                <p:cNvPr id="44" name="图片 79">
                  <a:extLst>
                    <a:ext uri="{FF2B5EF4-FFF2-40B4-BE49-F238E27FC236}">
                      <a16:creationId xmlns:a16="http://schemas.microsoft.com/office/drawing/2014/main" id="{8DD7F36A-F132-6746-8BA5-242B2A0EA41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6336" y="2292171"/>
                  <a:ext cx="647700" cy="520700"/>
                </a:xfrm>
                <a:prstGeom prst="rect">
                  <a:avLst/>
                </a:prstGeom>
              </p:spPr>
            </p:pic>
            <p:pic>
              <p:nvPicPr>
                <p:cNvPr id="45" name="图片 80">
                  <a:extLst>
                    <a:ext uri="{FF2B5EF4-FFF2-40B4-BE49-F238E27FC236}">
                      <a16:creationId xmlns:a16="http://schemas.microsoft.com/office/drawing/2014/main" id="{53D15ED4-3982-714B-B04F-FE9276A887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259709" y="1757517"/>
                  <a:ext cx="647700" cy="520700"/>
                </a:xfrm>
                <a:prstGeom prst="rect">
                  <a:avLst/>
                </a:prstGeom>
              </p:spPr>
            </p:pic>
            <p:pic>
              <p:nvPicPr>
                <p:cNvPr id="46" name="图片 81">
                  <a:extLst>
                    <a:ext uri="{FF2B5EF4-FFF2-40B4-BE49-F238E27FC236}">
                      <a16:creationId xmlns:a16="http://schemas.microsoft.com/office/drawing/2014/main" id="{057DD2B9-615D-EA4A-AB0F-FB4ADB0A4DE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59709" y="2292171"/>
                  <a:ext cx="647700" cy="508000"/>
                </a:xfrm>
                <a:prstGeom prst="rect">
                  <a:avLst/>
                </a:prstGeom>
              </p:spPr>
            </p:pic>
          </p:grpSp>
        </p:grpSp>
        <p:pic>
          <p:nvPicPr>
            <p:cNvPr id="40" name="Picture 39">
              <a:extLst>
                <a:ext uri="{FF2B5EF4-FFF2-40B4-BE49-F238E27FC236}">
                  <a16:creationId xmlns:a16="http://schemas.microsoft.com/office/drawing/2014/main" id="{97369A2B-49CB-9F44-B615-817481BF54B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4401996" y="4153705"/>
              <a:ext cx="431604" cy="431604"/>
            </a:xfrm>
            <a:prstGeom prst="rect">
              <a:avLst/>
            </a:prstGeom>
          </p:spPr>
        </p:pic>
      </p:grpSp>
      <p:grpSp>
        <p:nvGrpSpPr>
          <p:cNvPr id="47" name="Group 46">
            <a:extLst>
              <a:ext uri="{FF2B5EF4-FFF2-40B4-BE49-F238E27FC236}">
                <a16:creationId xmlns:a16="http://schemas.microsoft.com/office/drawing/2014/main" id="{0A906A03-CBDC-C24E-B83C-91B81DD40A8D}"/>
              </a:ext>
            </a:extLst>
          </p:cNvPr>
          <p:cNvGrpSpPr/>
          <p:nvPr/>
        </p:nvGrpSpPr>
        <p:grpSpPr>
          <a:xfrm>
            <a:off x="6457059" y="5517037"/>
            <a:ext cx="653257" cy="279399"/>
            <a:chOff x="-496169" y="4123287"/>
            <a:chExt cx="653257" cy="279399"/>
          </a:xfrm>
        </p:grpSpPr>
        <p:grpSp>
          <p:nvGrpSpPr>
            <p:cNvPr id="48" name="Group 47">
              <a:extLst>
                <a:ext uri="{FF2B5EF4-FFF2-40B4-BE49-F238E27FC236}">
                  <a16:creationId xmlns:a16="http://schemas.microsoft.com/office/drawing/2014/main" id="{0507437C-655E-D045-AEDF-E014866596EE}"/>
                </a:ext>
              </a:extLst>
            </p:cNvPr>
            <p:cNvGrpSpPr/>
            <p:nvPr/>
          </p:nvGrpSpPr>
          <p:grpSpPr>
            <a:xfrm>
              <a:off x="-496169" y="4123287"/>
              <a:ext cx="279399" cy="279399"/>
              <a:chOff x="3237705" y="4885804"/>
              <a:chExt cx="279399" cy="279399"/>
            </a:xfrm>
          </p:grpSpPr>
          <p:sp>
            <p:nvSpPr>
              <p:cNvPr id="57" name="Freeform: Shape 26">
                <a:extLst>
                  <a:ext uri="{FF2B5EF4-FFF2-40B4-BE49-F238E27FC236}">
                    <a16:creationId xmlns:a16="http://schemas.microsoft.com/office/drawing/2014/main" id="{D45ED444-1442-6D43-B5C5-75431537E407}"/>
                  </a:ext>
                </a:extLst>
              </p:cNvPr>
              <p:cNvSpPr/>
              <p:nvPr/>
            </p:nvSpPr>
            <p:spPr>
              <a:xfrm>
                <a:off x="3237705" y="4914708"/>
                <a:ext cx="279399" cy="250495"/>
              </a:xfrm>
              <a:custGeom>
                <a:avLst/>
                <a:gdLst>
                  <a:gd name="connsiteX0" fmla="*/ 4876800 w 4876800"/>
                  <a:gd name="connsiteY0" fmla="*/ 0 h 4372298"/>
                  <a:gd name="connsiteX1" fmla="*/ 4876800 w 4876800"/>
                  <a:gd name="connsiteY1" fmla="*/ 4035971 h 4372298"/>
                  <a:gd name="connsiteX2" fmla="*/ 4540473 w 4876800"/>
                  <a:gd name="connsiteY2" fmla="*/ 4372299 h 4372298"/>
                  <a:gd name="connsiteX3" fmla="*/ 336328 w 4876800"/>
                  <a:gd name="connsiteY3" fmla="*/ 4372299 h 4372298"/>
                  <a:gd name="connsiteX4" fmla="*/ 0 w 4876800"/>
                  <a:gd name="connsiteY4" fmla="*/ 4035971 h 4372298"/>
                  <a:gd name="connsiteX5" fmla="*/ 0 w 4876800"/>
                  <a:gd name="connsiteY5" fmla="*/ 0 h 4372298"/>
                  <a:gd name="connsiteX6" fmla="*/ 4876800 w 4876800"/>
                  <a:gd name="connsiteY6" fmla="*/ 0 h 437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4372298">
                    <a:moveTo>
                      <a:pt x="4876800" y="0"/>
                    </a:moveTo>
                    <a:lnTo>
                      <a:pt x="4876800" y="4035971"/>
                    </a:lnTo>
                    <a:cubicBezTo>
                      <a:pt x="4876800" y="4221718"/>
                      <a:pt x="4726220" y="4372299"/>
                      <a:pt x="4540473" y="4372299"/>
                    </a:cubicBezTo>
                    <a:lnTo>
                      <a:pt x="336328" y="4372299"/>
                    </a:lnTo>
                    <a:cubicBezTo>
                      <a:pt x="150581" y="4372299"/>
                      <a:pt x="0" y="4221718"/>
                      <a:pt x="0" y="4035971"/>
                    </a:cubicBezTo>
                    <a:lnTo>
                      <a:pt x="0" y="0"/>
                    </a:lnTo>
                    <a:lnTo>
                      <a:pt x="4876800" y="0"/>
                    </a:lnTo>
                    <a:close/>
                  </a:path>
                </a:pathLst>
              </a:custGeom>
              <a:solidFill>
                <a:srgbClr val="D1D4D1"/>
              </a:solidFill>
              <a:ln w="9525" cap="flat">
                <a:noFill/>
                <a:prstDash val="solid"/>
                <a:miter/>
              </a:ln>
            </p:spPr>
            <p:txBody>
              <a:bodyPr rtlCol="0" anchor="ctr"/>
              <a:lstStyle/>
              <a:p>
                <a:endParaRPr lang="en-ID"/>
              </a:p>
            </p:txBody>
          </p:sp>
          <p:sp>
            <p:nvSpPr>
              <p:cNvPr id="58" name="Freeform: Shape 27">
                <a:extLst>
                  <a:ext uri="{FF2B5EF4-FFF2-40B4-BE49-F238E27FC236}">
                    <a16:creationId xmlns:a16="http://schemas.microsoft.com/office/drawing/2014/main" id="{D5809B53-9ED5-7C46-8EE2-A6CAEA2BB1C7}"/>
                  </a:ext>
                </a:extLst>
              </p:cNvPr>
              <p:cNvSpPr/>
              <p:nvPr/>
            </p:nvSpPr>
            <p:spPr>
              <a:xfrm>
                <a:off x="3285877" y="4953245"/>
                <a:ext cx="183054" cy="183054"/>
              </a:xfrm>
              <a:custGeom>
                <a:avLst/>
                <a:gdLst>
                  <a:gd name="connsiteX0" fmla="*/ 3195142 w 3195142"/>
                  <a:gd name="connsiteY0" fmla="*/ 1597571 h 3195142"/>
                  <a:gd name="connsiteX1" fmla="*/ 1597571 w 3195142"/>
                  <a:gd name="connsiteY1" fmla="*/ 3195142 h 3195142"/>
                  <a:gd name="connsiteX2" fmla="*/ 0 w 3195142"/>
                  <a:gd name="connsiteY2" fmla="*/ 1597571 h 3195142"/>
                  <a:gd name="connsiteX3" fmla="*/ 1597571 w 3195142"/>
                  <a:gd name="connsiteY3" fmla="*/ 0 h 3195142"/>
                  <a:gd name="connsiteX4" fmla="*/ 3195142 w 3195142"/>
                  <a:gd name="connsiteY4" fmla="*/ 1597571 h 3195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5142" h="3195142">
                    <a:moveTo>
                      <a:pt x="3195142" y="1597571"/>
                    </a:moveTo>
                    <a:cubicBezTo>
                      <a:pt x="3195142" y="2479885"/>
                      <a:pt x="2479885" y="3195142"/>
                      <a:pt x="1597571" y="3195142"/>
                    </a:cubicBezTo>
                    <a:cubicBezTo>
                      <a:pt x="715257" y="3195142"/>
                      <a:pt x="0" y="2479885"/>
                      <a:pt x="0" y="1597571"/>
                    </a:cubicBezTo>
                    <a:cubicBezTo>
                      <a:pt x="0" y="715257"/>
                      <a:pt x="715257" y="0"/>
                      <a:pt x="1597571" y="0"/>
                    </a:cubicBezTo>
                    <a:cubicBezTo>
                      <a:pt x="2479885" y="0"/>
                      <a:pt x="3195142" y="715257"/>
                      <a:pt x="3195142" y="1597571"/>
                    </a:cubicBezTo>
                    <a:close/>
                  </a:path>
                </a:pathLst>
              </a:custGeom>
              <a:solidFill>
                <a:srgbClr val="3B97D3"/>
              </a:solidFill>
              <a:ln w="9525" cap="flat">
                <a:noFill/>
                <a:prstDash val="solid"/>
                <a:miter/>
              </a:ln>
            </p:spPr>
            <p:txBody>
              <a:bodyPr rtlCol="0" anchor="ctr"/>
              <a:lstStyle/>
              <a:p>
                <a:endParaRPr lang="en-ID"/>
              </a:p>
            </p:txBody>
          </p:sp>
          <p:sp>
            <p:nvSpPr>
              <p:cNvPr id="59" name="Freeform: Shape 28">
                <a:extLst>
                  <a:ext uri="{FF2B5EF4-FFF2-40B4-BE49-F238E27FC236}">
                    <a16:creationId xmlns:a16="http://schemas.microsoft.com/office/drawing/2014/main" id="{4B47F9CB-B8B2-D743-A554-1E349B828664}"/>
                  </a:ext>
                </a:extLst>
              </p:cNvPr>
              <p:cNvSpPr/>
              <p:nvPr/>
            </p:nvSpPr>
            <p:spPr>
              <a:xfrm>
                <a:off x="3237705" y="4885804"/>
                <a:ext cx="279399" cy="38537"/>
              </a:xfrm>
              <a:custGeom>
                <a:avLst/>
                <a:gdLst>
                  <a:gd name="connsiteX0" fmla="*/ 4876800 w 4876800"/>
                  <a:gd name="connsiteY0" fmla="*/ 336328 h 672655"/>
                  <a:gd name="connsiteX1" fmla="*/ 4876800 w 4876800"/>
                  <a:gd name="connsiteY1" fmla="*/ 672656 h 672655"/>
                  <a:gd name="connsiteX2" fmla="*/ 0 w 4876800"/>
                  <a:gd name="connsiteY2" fmla="*/ 672656 h 672655"/>
                  <a:gd name="connsiteX3" fmla="*/ 0 w 4876800"/>
                  <a:gd name="connsiteY3" fmla="*/ 336328 h 672655"/>
                  <a:gd name="connsiteX4" fmla="*/ 336328 w 4876800"/>
                  <a:gd name="connsiteY4" fmla="*/ 0 h 672655"/>
                  <a:gd name="connsiteX5" fmla="*/ 4540473 w 4876800"/>
                  <a:gd name="connsiteY5" fmla="*/ 0 h 672655"/>
                  <a:gd name="connsiteX6" fmla="*/ 4876800 w 4876800"/>
                  <a:gd name="connsiteY6" fmla="*/ 336328 h 67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672655">
                    <a:moveTo>
                      <a:pt x="4876800" y="336328"/>
                    </a:moveTo>
                    <a:lnTo>
                      <a:pt x="4876800" y="672656"/>
                    </a:lnTo>
                    <a:lnTo>
                      <a:pt x="0" y="672656"/>
                    </a:lnTo>
                    <a:lnTo>
                      <a:pt x="0" y="336328"/>
                    </a:lnTo>
                    <a:cubicBezTo>
                      <a:pt x="0" y="150581"/>
                      <a:pt x="150581" y="0"/>
                      <a:pt x="336328" y="0"/>
                    </a:cubicBezTo>
                    <a:lnTo>
                      <a:pt x="4540473" y="0"/>
                    </a:lnTo>
                    <a:cubicBezTo>
                      <a:pt x="4726220" y="0"/>
                      <a:pt x="4876800" y="150581"/>
                      <a:pt x="4876800" y="336328"/>
                    </a:cubicBezTo>
                    <a:close/>
                  </a:path>
                </a:pathLst>
              </a:custGeom>
              <a:solidFill>
                <a:srgbClr val="955BA5"/>
              </a:solidFill>
              <a:ln w="9525" cap="flat">
                <a:noFill/>
                <a:prstDash val="solid"/>
                <a:miter/>
              </a:ln>
            </p:spPr>
            <p:txBody>
              <a:bodyPr rtlCol="0" anchor="ctr"/>
              <a:lstStyle/>
              <a:p>
                <a:endParaRPr lang="en-ID"/>
              </a:p>
            </p:txBody>
          </p:sp>
          <p:sp>
            <p:nvSpPr>
              <p:cNvPr id="60" name="Freeform: Shape 29">
                <a:extLst>
                  <a:ext uri="{FF2B5EF4-FFF2-40B4-BE49-F238E27FC236}">
                    <a16:creationId xmlns:a16="http://schemas.microsoft.com/office/drawing/2014/main" id="{619D18FE-2E5F-674D-8388-927DCA6ED110}"/>
                  </a:ext>
                </a:extLst>
              </p:cNvPr>
              <p:cNvSpPr/>
              <p:nvPr/>
            </p:nvSpPr>
            <p:spPr>
              <a:xfrm>
                <a:off x="3256974" y="4900256"/>
                <a:ext cx="14452" cy="9635"/>
              </a:xfrm>
              <a:custGeom>
                <a:avLst/>
                <a:gdLst>
                  <a:gd name="connsiteX0" fmla="*/ 168173 w 252260"/>
                  <a:gd name="connsiteY0" fmla="*/ 0 h 168173"/>
                  <a:gd name="connsiteX1" fmla="*/ 84087 w 252260"/>
                  <a:gd name="connsiteY1" fmla="*/ 0 h 168173"/>
                  <a:gd name="connsiteX2" fmla="*/ 0 w 252260"/>
                  <a:gd name="connsiteY2" fmla="*/ 84087 h 168173"/>
                  <a:gd name="connsiteX3" fmla="*/ 84087 w 252260"/>
                  <a:gd name="connsiteY3" fmla="*/ 168173 h 168173"/>
                  <a:gd name="connsiteX4" fmla="*/ 168173 w 252260"/>
                  <a:gd name="connsiteY4" fmla="*/ 168173 h 168173"/>
                  <a:gd name="connsiteX5" fmla="*/ 252260 w 252260"/>
                  <a:gd name="connsiteY5" fmla="*/ 84087 h 168173"/>
                  <a:gd name="connsiteX6" fmla="*/ 168173 w 252260"/>
                  <a:gd name="connsiteY6" fmla="*/ 0 h 16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60" h="168173">
                    <a:moveTo>
                      <a:pt x="168173" y="0"/>
                    </a:moveTo>
                    <a:lnTo>
                      <a:pt x="84087" y="0"/>
                    </a:lnTo>
                    <a:cubicBezTo>
                      <a:pt x="37652" y="0"/>
                      <a:pt x="0" y="37643"/>
                      <a:pt x="0" y="84087"/>
                    </a:cubicBezTo>
                    <a:cubicBezTo>
                      <a:pt x="0" y="130531"/>
                      <a:pt x="37643" y="168173"/>
                      <a:pt x="84087" y="168173"/>
                    </a:cubicBezTo>
                    <a:lnTo>
                      <a:pt x="168173" y="168173"/>
                    </a:lnTo>
                    <a:cubicBezTo>
                      <a:pt x="214608" y="168173"/>
                      <a:pt x="252260" y="130531"/>
                      <a:pt x="252260" y="84087"/>
                    </a:cubicBezTo>
                    <a:cubicBezTo>
                      <a:pt x="252260" y="37643"/>
                      <a:pt x="214608" y="0"/>
                      <a:pt x="168173" y="0"/>
                    </a:cubicBezTo>
                    <a:close/>
                  </a:path>
                </a:pathLst>
              </a:custGeom>
              <a:solidFill>
                <a:srgbClr val="FF5364"/>
              </a:solidFill>
              <a:ln w="9525" cap="flat">
                <a:noFill/>
                <a:prstDash val="solid"/>
                <a:miter/>
              </a:ln>
            </p:spPr>
            <p:txBody>
              <a:bodyPr rtlCol="0" anchor="ctr"/>
              <a:lstStyle/>
              <a:p>
                <a:endParaRPr lang="en-ID"/>
              </a:p>
            </p:txBody>
          </p:sp>
          <p:sp>
            <p:nvSpPr>
              <p:cNvPr id="61" name="Freeform: Shape 30">
                <a:extLst>
                  <a:ext uri="{FF2B5EF4-FFF2-40B4-BE49-F238E27FC236}">
                    <a16:creationId xmlns:a16="http://schemas.microsoft.com/office/drawing/2014/main" id="{5B4B034B-5255-7644-863F-8810BA2C4EF5}"/>
                  </a:ext>
                </a:extLst>
              </p:cNvPr>
              <p:cNvSpPr/>
              <p:nvPr/>
            </p:nvSpPr>
            <p:spPr>
              <a:xfrm>
                <a:off x="3281060" y="4900243"/>
                <a:ext cx="9635" cy="9647"/>
              </a:xfrm>
              <a:custGeom>
                <a:avLst/>
                <a:gdLst>
                  <a:gd name="connsiteX0" fmla="*/ 116038 w 168173"/>
                  <a:gd name="connsiteY0" fmla="*/ 6944 h 168380"/>
                  <a:gd name="connsiteX1" fmla="*/ 52135 w 168173"/>
                  <a:gd name="connsiteY1" fmla="*/ 6944 h 168380"/>
                  <a:gd name="connsiteX2" fmla="*/ 24389 w 168173"/>
                  <a:gd name="connsiteY2" fmla="*/ 24603 h 168380"/>
                  <a:gd name="connsiteX3" fmla="*/ 24389 w 168173"/>
                  <a:gd name="connsiteY3" fmla="*/ 143999 h 168380"/>
                  <a:gd name="connsiteX4" fmla="*/ 52135 w 168173"/>
                  <a:gd name="connsiteY4" fmla="*/ 161658 h 168380"/>
                  <a:gd name="connsiteX5" fmla="*/ 116038 w 168173"/>
                  <a:gd name="connsiteY5" fmla="*/ 161658 h 168380"/>
                  <a:gd name="connsiteX6" fmla="*/ 143785 w 168173"/>
                  <a:gd name="connsiteY6" fmla="*/ 143999 h 168380"/>
                  <a:gd name="connsiteX7" fmla="*/ 143785 w 168173"/>
                  <a:gd name="connsiteY7" fmla="*/ 24603 h 168380"/>
                  <a:gd name="connsiteX8" fmla="*/ 116038 w 168173"/>
                  <a:gd name="connsiteY8" fmla="*/ 6944 h 1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3" h="168380">
                    <a:moveTo>
                      <a:pt x="116038" y="6944"/>
                    </a:moveTo>
                    <a:cubicBezTo>
                      <a:pt x="95741" y="-2315"/>
                      <a:pt x="72433" y="-2315"/>
                      <a:pt x="52135" y="6944"/>
                    </a:cubicBezTo>
                    <a:cubicBezTo>
                      <a:pt x="41953" y="11211"/>
                      <a:pt x="32561" y="17183"/>
                      <a:pt x="24389" y="24603"/>
                    </a:cubicBezTo>
                    <a:cubicBezTo>
                      <a:pt x="-8130" y="57760"/>
                      <a:pt x="-8130" y="110842"/>
                      <a:pt x="24389" y="143999"/>
                    </a:cubicBezTo>
                    <a:cubicBezTo>
                      <a:pt x="32571" y="151419"/>
                      <a:pt x="41953" y="157391"/>
                      <a:pt x="52135" y="161658"/>
                    </a:cubicBezTo>
                    <a:cubicBezTo>
                      <a:pt x="72490" y="170621"/>
                      <a:pt x="95683" y="170621"/>
                      <a:pt x="116038" y="161658"/>
                    </a:cubicBezTo>
                    <a:cubicBezTo>
                      <a:pt x="126220" y="157391"/>
                      <a:pt x="135612" y="151419"/>
                      <a:pt x="143785" y="143999"/>
                    </a:cubicBezTo>
                    <a:cubicBezTo>
                      <a:pt x="176303" y="110842"/>
                      <a:pt x="176303" y="57760"/>
                      <a:pt x="143785" y="24603"/>
                    </a:cubicBezTo>
                    <a:cubicBezTo>
                      <a:pt x="135612" y="17183"/>
                      <a:pt x="126230" y="11211"/>
                      <a:pt x="116038" y="6944"/>
                    </a:cubicBezTo>
                    <a:close/>
                  </a:path>
                </a:pathLst>
              </a:custGeom>
              <a:solidFill>
                <a:srgbClr val="F0C419"/>
              </a:solidFill>
              <a:ln w="9525" cap="flat">
                <a:noFill/>
                <a:prstDash val="solid"/>
                <a:miter/>
              </a:ln>
            </p:spPr>
            <p:txBody>
              <a:bodyPr rtlCol="0" anchor="ctr"/>
              <a:lstStyle/>
              <a:p>
                <a:endParaRPr lang="en-ID"/>
              </a:p>
            </p:txBody>
          </p:sp>
          <p:sp>
            <p:nvSpPr>
              <p:cNvPr id="62" name="Freeform: Shape 31">
                <a:extLst>
                  <a:ext uri="{FF2B5EF4-FFF2-40B4-BE49-F238E27FC236}">
                    <a16:creationId xmlns:a16="http://schemas.microsoft.com/office/drawing/2014/main" id="{F048326F-77D4-1949-84EE-93A24F301D6A}"/>
                  </a:ext>
                </a:extLst>
              </p:cNvPr>
              <p:cNvSpPr/>
              <p:nvPr/>
            </p:nvSpPr>
            <p:spPr>
              <a:xfrm>
                <a:off x="3300329" y="4900228"/>
                <a:ext cx="9636" cy="9663"/>
              </a:xfrm>
              <a:custGeom>
                <a:avLst/>
                <a:gdLst>
                  <a:gd name="connsiteX0" fmla="*/ 24389 w 168193"/>
                  <a:gd name="connsiteY0" fmla="*/ 24876 h 168660"/>
                  <a:gd name="connsiteX1" fmla="*/ 6729 w 168193"/>
                  <a:gd name="connsiteY1" fmla="*/ 52623 h 168660"/>
                  <a:gd name="connsiteX2" fmla="*/ 6729 w 168193"/>
                  <a:gd name="connsiteY2" fmla="*/ 116526 h 168660"/>
                  <a:gd name="connsiteX3" fmla="*/ 24389 w 168193"/>
                  <a:gd name="connsiteY3" fmla="*/ 144272 h 168660"/>
                  <a:gd name="connsiteX4" fmla="*/ 143785 w 168193"/>
                  <a:gd name="connsiteY4" fmla="*/ 144272 h 168660"/>
                  <a:gd name="connsiteX5" fmla="*/ 161444 w 168193"/>
                  <a:gd name="connsiteY5" fmla="*/ 116526 h 168660"/>
                  <a:gd name="connsiteX6" fmla="*/ 168169 w 168193"/>
                  <a:gd name="connsiteY6" fmla="*/ 84579 h 168660"/>
                  <a:gd name="connsiteX7" fmla="*/ 116334 w 168193"/>
                  <a:gd name="connsiteY7" fmla="*/ 6436 h 168660"/>
                  <a:gd name="connsiteX8" fmla="*/ 24389 w 168193"/>
                  <a:gd name="connsiteY8" fmla="*/ 24876 h 16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93" h="168660">
                    <a:moveTo>
                      <a:pt x="24389" y="24876"/>
                    </a:moveTo>
                    <a:cubicBezTo>
                      <a:pt x="16969" y="33058"/>
                      <a:pt x="10997" y="42440"/>
                      <a:pt x="6729" y="52623"/>
                    </a:cubicBezTo>
                    <a:cubicBezTo>
                      <a:pt x="-2243" y="72977"/>
                      <a:pt x="-2243" y="96171"/>
                      <a:pt x="6729" y="116526"/>
                    </a:cubicBezTo>
                    <a:cubicBezTo>
                      <a:pt x="10997" y="126708"/>
                      <a:pt x="16969" y="136100"/>
                      <a:pt x="24389" y="144272"/>
                    </a:cubicBezTo>
                    <a:cubicBezTo>
                      <a:pt x="57545" y="176790"/>
                      <a:pt x="110628" y="176790"/>
                      <a:pt x="143785" y="144272"/>
                    </a:cubicBezTo>
                    <a:cubicBezTo>
                      <a:pt x="151205" y="136090"/>
                      <a:pt x="157177" y="126708"/>
                      <a:pt x="161444" y="116526"/>
                    </a:cubicBezTo>
                    <a:cubicBezTo>
                      <a:pt x="166159" y="106553"/>
                      <a:pt x="168464" y="95609"/>
                      <a:pt x="168169" y="84579"/>
                    </a:cubicBezTo>
                    <a:cubicBezTo>
                      <a:pt x="168369" y="50422"/>
                      <a:pt x="147880" y="19533"/>
                      <a:pt x="116334" y="6436"/>
                    </a:cubicBezTo>
                    <a:cubicBezTo>
                      <a:pt x="84777" y="-6671"/>
                      <a:pt x="48439" y="616"/>
                      <a:pt x="24389" y="24876"/>
                    </a:cubicBezTo>
                    <a:close/>
                  </a:path>
                </a:pathLst>
              </a:custGeom>
              <a:solidFill>
                <a:srgbClr val="65DDB9"/>
              </a:solidFill>
              <a:ln w="9525" cap="flat">
                <a:noFill/>
                <a:prstDash val="solid"/>
                <a:miter/>
              </a:ln>
            </p:spPr>
            <p:txBody>
              <a:bodyPr rtlCol="0" anchor="ctr"/>
              <a:lstStyle/>
              <a:p>
                <a:endParaRPr lang="en-ID"/>
              </a:p>
            </p:txBody>
          </p:sp>
          <p:sp>
            <p:nvSpPr>
              <p:cNvPr id="63" name="Freeform: Shape 32">
                <a:extLst>
                  <a:ext uri="{FF2B5EF4-FFF2-40B4-BE49-F238E27FC236}">
                    <a16:creationId xmlns:a16="http://schemas.microsoft.com/office/drawing/2014/main" id="{1F81045B-EBFB-DC43-B054-C20D844258A4}"/>
                  </a:ext>
                </a:extLst>
              </p:cNvPr>
              <p:cNvSpPr/>
              <p:nvPr/>
            </p:nvSpPr>
            <p:spPr>
              <a:xfrm>
                <a:off x="3324415" y="4900256"/>
                <a:ext cx="173421" cy="9635"/>
              </a:xfrm>
              <a:custGeom>
                <a:avLst/>
                <a:gdLst>
                  <a:gd name="connsiteX0" fmla="*/ 2942901 w 3026987"/>
                  <a:gd name="connsiteY0" fmla="*/ 0 h 168173"/>
                  <a:gd name="connsiteX1" fmla="*/ 84087 w 3026987"/>
                  <a:gd name="connsiteY1" fmla="*/ 0 h 168173"/>
                  <a:gd name="connsiteX2" fmla="*/ 0 w 3026987"/>
                  <a:gd name="connsiteY2" fmla="*/ 84087 h 168173"/>
                  <a:gd name="connsiteX3" fmla="*/ 84087 w 3026987"/>
                  <a:gd name="connsiteY3" fmla="*/ 168173 h 168173"/>
                  <a:gd name="connsiteX4" fmla="*/ 2942901 w 3026987"/>
                  <a:gd name="connsiteY4" fmla="*/ 168173 h 168173"/>
                  <a:gd name="connsiteX5" fmla="*/ 3026988 w 3026987"/>
                  <a:gd name="connsiteY5" fmla="*/ 84087 h 168173"/>
                  <a:gd name="connsiteX6" fmla="*/ 2942901 w 3026987"/>
                  <a:gd name="connsiteY6" fmla="*/ 0 h 16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6987" h="168173">
                    <a:moveTo>
                      <a:pt x="2942901" y="0"/>
                    </a:moveTo>
                    <a:lnTo>
                      <a:pt x="84087" y="0"/>
                    </a:lnTo>
                    <a:cubicBezTo>
                      <a:pt x="37652" y="0"/>
                      <a:pt x="0" y="37643"/>
                      <a:pt x="0" y="84087"/>
                    </a:cubicBezTo>
                    <a:cubicBezTo>
                      <a:pt x="0" y="130531"/>
                      <a:pt x="37643" y="168173"/>
                      <a:pt x="84087" y="168173"/>
                    </a:cubicBezTo>
                    <a:lnTo>
                      <a:pt x="2942901" y="168173"/>
                    </a:lnTo>
                    <a:cubicBezTo>
                      <a:pt x="2989336" y="168173"/>
                      <a:pt x="3026988" y="130531"/>
                      <a:pt x="3026988" y="84087"/>
                    </a:cubicBezTo>
                    <a:cubicBezTo>
                      <a:pt x="3026988" y="37643"/>
                      <a:pt x="2989336" y="0"/>
                      <a:pt x="2942901" y="0"/>
                    </a:cubicBezTo>
                    <a:close/>
                  </a:path>
                </a:pathLst>
              </a:custGeom>
              <a:solidFill>
                <a:srgbClr val="804169"/>
              </a:solidFill>
              <a:ln w="9525" cap="flat">
                <a:noFill/>
                <a:prstDash val="solid"/>
                <a:miter/>
              </a:ln>
            </p:spPr>
            <p:txBody>
              <a:bodyPr rtlCol="0" anchor="ctr"/>
              <a:lstStyle/>
              <a:p>
                <a:endParaRPr lang="en-ID"/>
              </a:p>
            </p:txBody>
          </p:sp>
          <p:sp>
            <p:nvSpPr>
              <p:cNvPr id="64" name="Freeform: Shape 33">
                <a:extLst>
                  <a:ext uri="{FF2B5EF4-FFF2-40B4-BE49-F238E27FC236}">
                    <a16:creationId xmlns:a16="http://schemas.microsoft.com/office/drawing/2014/main" id="{1A9B4E1C-D35E-3F4C-90EA-5E842E4E89D2}"/>
                  </a:ext>
                </a:extLst>
              </p:cNvPr>
              <p:cNvSpPr/>
              <p:nvPr/>
            </p:nvSpPr>
            <p:spPr>
              <a:xfrm>
                <a:off x="3281079" y="4948437"/>
                <a:ext cx="192670" cy="192680"/>
              </a:xfrm>
              <a:custGeom>
                <a:avLst/>
                <a:gdLst>
                  <a:gd name="connsiteX0" fmla="*/ 2920444 w 3362977"/>
                  <a:gd name="connsiteY0" fmla="*/ 2814428 h 3363153"/>
                  <a:gd name="connsiteX1" fmla="*/ 2920444 w 3362977"/>
                  <a:gd name="connsiteY1" fmla="*/ 548564 h 3363153"/>
                  <a:gd name="connsiteX2" fmla="*/ 2913214 w 3362977"/>
                  <a:gd name="connsiteY2" fmla="*/ 536286 h 3363153"/>
                  <a:gd name="connsiteX3" fmla="*/ 2900689 w 3362977"/>
                  <a:gd name="connsiteY3" fmla="*/ 526866 h 3363153"/>
                  <a:gd name="connsiteX4" fmla="*/ 1681489 w 3362977"/>
                  <a:gd name="connsiteY4" fmla="*/ 0 h 3363153"/>
                  <a:gd name="connsiteX5" fmla="*/ 462289 w 3362977"/>
                  <a:gd name="connsiteY5" fmla="*/ 526866 h 3363153"/>
                  <a:gd name="connsiteX6" fmla="*/ 449763 w 3362977"/>
                  <a:gd name="connsiteY6" fmla="*/ 536286 h 3363153"/>
                  <a:gd name="connsiteX7" fmla="*/ 442534 w 3362977"/>
                  <a:gd name="connsiteY7" fmla="*/ 548564 h 3363153"/>
                  <a:gd name="connsiteX8" fmla="*/ 442534 w 3362977"/>
                  <a:gd name="connsiteY8" fmla="*/ 2814428 h 3363153"/>
                  <a:gd name="connsiteX9" fmla="*/ 449763 w 3362977"/>
                  <a:gd name="connsiteY9" fmla="*/ 2826706 h 3363153"/>
                  <a:gd name="connsiteX10" fmla="*/ 462203 w 3362977"/>
                  <a:gd name="connsiteY10" fmla="*/ 2836040 h 3363153"/>
                  <a:gd name="connsiteX11" fmla="*/ 1682156 w 3362977"/>
                  <a:gd name="connsiteY11" fmla="*/ 3363154 h 3363153"/>
                  <a:gd name="connsiteX12" fmla="*/ 2901784 w 3362977"/>
                  <a:gd name="connsiteY12" fmla="*/ 2835288 h 3363153"/>
                  <a:gd name="connsiteX13" fmla="*/ 2913557 w 3362977"/>
                  <a:gd name="connsiteY13" fmla="*/ 2826877 h 3363153"/>
                  <a:gd name="connsiteX14" fmla="*/ 2920444 w 3362977"/>
                  <a:gd name="connsiteY14" fmla="*/ 2814428 h 3363153"/>
                  <a:gd name="connsiteX15" fmla="*/ 172119 w 3362977"/>
                  <a:gd name="connsiteY15" fmla="*/ 1765583 h 3363153"/>
                  <a:gd name="connsiteX16" fmla="*/ 800636 w 3362977"/>
                  <a:gd name="connsiteY16" fmla="*/ 1765583 h 3363153"/>
                  <a:gd name="connsiteX17" fmla="*/ 888666 w 3362977"/>
                  <a:gd name="connsiteY17" fmla="*/ 2429837 h 3363153"/>
                  <a:gd name="connsiteX18" fmla="*/ 523239 w 3362977"/>
                  <a:gd name="connsiteY18" fmla="*/ 2653751 h 3363153"/>
                  <a:gd name="connsiteX19" fmla="*/ 172119 w 3362977"/>
                  <a:gd name="connsiteY19" fmla="*/ 1765583 h 3363153"/>
                  <a:gd name="connsiteX20" fmla="*/ 523249 w 3362977"/>
                  <a:gd name="connsiteY20" fmla="*/ 709079 h 3363153"/>
                  <a:gd name="connsiteX21" fmla="*/ 888675 w 3362977"/>
                  <a:gd name="connsiteY21" fmla="*/ 933164 h 3363153"/>
                  <a:gd name="connsiteX22" fmla="*/ 800645 w 3362977"/>
                  <a:gd name="connsiteY22" fmla="*/ 1597419 h 3363153"/>
                  <a:gd name="connsiteX23" fmla="*/ 172119 w 3362977"/>
                  <a:gd name="connsiteY23" fmla="*/ 1597419 h 3363153"/>
                  <a:gd name="connsiteX24" fmla="*/ 523249 w 3362977"/>
                  <a:gd name="connsiteY24" fmla="*/ 709079 h 3363153"/>
                  <a:gd name="connsiteX25" fmla="*/ 3190516 w 3362977"/>
                  <a:gd name="connsiteY25" fmla="*/ 1597419 h 3363153"/>
                  <a:gd name="connsiteX26" fmla="*/ 2561999 w 3362977"/>
                  <a:gd name="connsiteY26" fmla="*/ 1597419 h 3363153"/>
                  <a:gd name="connsiteX27" fmla="*/ 2473969 w 3362977"/>
                  <a:gd name="connsiteY27" fmla="*/ 933164 h 3363153"/>
                  <a:gd name="connsiteX28" fmla="*/ 2839396 w 3362977"/>
                  <a:gd name="connsiteY28" fmla="*/ 709251 h 3363153"/>
                  <a:gd name="connsiteX29" fmla="*/ 3190516 w 3362977"/>
                  <a:gd name="connsiteY29" fmla="*/ 1597419 h 3363153"/>
                  <a:gd name="connsiteX30" fmla="*/ 1597231 w 3362977"/>
                  <a:gd name="connsiteY30" fmla="*/ 928116 h 3363153"/>
                  <a:gd name="connsiteX31" fmla="*/ 1093996 w 3362977"/>
                  <a:gd name="connsiteY31" fmla="*/ 832266 h 3363153"/>
                  <a:gd name="connsiteX32" fmla="*/ 1597231 w 3362977"/>
                  <a:gd name="connsiteY32" fmla="*/ 179699 h 3363153"/>
                  <a:gd name="connsiteX33" fmla="*/ 1597231 w 3362977"/>
                  <a:gd name="connsiteY33" fmla="*/ 928116 h 3363153"/>
                  <a:gd name="connsiteX34" fmla="*/ 1597231 w 3362977"/>
                  <a:gd name="connsiteY34" fmla="*/ 1096280 h 3363153"/>
                  <a:gd name="connsiteX35" fmla="*/ 1597231 w 3362977"/>
                  <a:gd name="connsiteY35" fmla="*/ 1597409 h 3363153"/>
                  <a:gd name="connsiteX36" fmla="*/ 968714 w 3362977"/>
                  <a:gd name="connsiteY36" fmla="*/ 1597409 h 3363153"/>
                  <a:gd name="connsiteX37" fmla="*/ 1047667 w 3362977"/>
                  <a:gd name="connsiteY37" fmla="*/ 995629 h 3363153"/>
                  <a:gd name="connsiteX38" fmla="*/ 1597231 w 3362977"/>
                  <a:gd name="connsiteY38" fmla="*/ 1096356 h 3363153"/>
                  <a:gd name="connsiteX39" fmla="*/ 1597231 w 3362977"/>
                  <a:gd name="connsiteY39" fmla="*/ 1096280 h 3363153"/>
                  <a:gd name="connsiteX40" fmla="*/ 1597231 w 3362977"/>
                  <a:gd name="connsiteY40" fmla="*/ 1765583 h 3363153"/>
                  <a:gd name="connsiteX41" fmla="*/ 1597231 w 3362977"/>
                  <a:gd name="connsiteY41" fmla="*/ 2266636 h 3363153"/>
                  <a:gd name="connsiteX42" fmla="*/ 1047667 w 3362977"/>
                  <a:gd name="connsiteY42" fmla="*/ 2367534 h 3363153"/>
                  <a:gd name="connsiteX43" fmla="*/ 968714 w 3362977"/>
                  <a:gd name="connsiteY43" fmla="*/ 1765583 h 3363153"/>
                  <a:gd name="connsiteX44" fmla="*/ 1597231 w 3362977"/>
                  <a:gd name="connsiteY44" fmla="*/ 1765583 h 3363153"/>
                  <a:gd name="connsiteX45" fmla="*/ 1597231 w 3362977"/>
                  <a:gd name="connsiteY45" fmla="*/ 2434885 h 3363153"/>
                  <a:gd name="connsiteX46" fmla="*/ 1597231 w 3362977"/>
                  <a:gd name="connsiteY46" fmla="*/ 3183226 h 3363153"/>
                  <a:gd name="connsiteX47" fmla="*/ 1093996 w 3362977"/>
                  <a:gd name="connsiteY47" fmla="*/ 2530659 h 3363153"/>
                  <a:gd name="connsiteX48" fmla="*/ 1597231 w 3362977"/>
                  <a:gd name="connsiteY48" fmla="*/ 2434885 h 3363153"/>
                  <a:gd name="connsiteX49" fmla="*/ 1765404 w 3362977"/>
                  <a:gd name="connsiteY49" fmla="*/ 2434885 h 3363153"/>
                  <a:gd name="connsiteX50" fmla="*/ 2268639 w 3362977"/>
                  <a:gd name="connsiteY50" fmla="*/ 2530735 h 3363153"/>
                  <a:gd name="connsiteX51" fmla="*/ 1765404 w 3362977"/>
                  <a:gd name="connsiteY51" fmla="*/ 3183303 h 3363153"/>
                  <a:gd name="connsiteX52" fmla="*/ 1765404 w 3362977"/>
                  <a:gd name="connsiteY52" fmla="*/ 2434885 h 3363153"/>
                  <a:gd name="connsiteX53" fmla="*/ 1765404 w 3362977"/>
                  <a:gd name="connsiteY53" fmla="*/ 2266712 h 3363153"/>
                  <a:gd name="connsiteX54" fmla="*/ 1765404 w 3362977"/>
                  <a:gd name="connsiteY54" fmla="*/ 1765583 h 3363153"/>
                  <a:gd name="connsiteX55" fmla="*/ 2393921 w 3362977"/>
                  <a:gd name="connsiteY55" fmla="*/ 1765583 h 3363153"/>
                  <a:gd name="connsiteX56" fmla="*/ 2314968 w 3362977"/>
                  <a:gd name="connsiteY56" fmla="*/ 2367363 h 3363153"/>
                  <a:gd name="connsiteX57" fmla="*/ 1765404 w 3362977"/>
                  <a:gd name="connsiteY57" fmla="*/ 2266636 h 3363153"/>
                  <a:gd name="connsiteX58" fmla="*/ 1765404 w 3362977"/>
                  <a:gd name="connsiteY58" fmla="*/ 2266712 h 3363153"/>
                  <a:gd name="connsiteX59" fmla="*/ 1765404 w 3362977"/>
                  <a:gd name="connsiteY59" fmla="*/ 1597419 h 3363153"/>
                  <a:gd name="connsiteX60" fmla="*/ 1765404 w 3362977"/>
                  <a:gd name="connsiteY60" fmla="*/ 1096366 h 3363153"/>
                  <a:gd name="connsiteX61" fmla="*/ 2314968 w 3362977"/>
                  <a:gd name="connsiteY61" fmla="*/ 995467 h 3363153"/>
                  <a:gd name="connsiteX62" fmla="*/ 2393921 w 3362977"/>
                  <a:gd name="connsiteY62" fmla="*/ 1597419 h 3363153"/>
                  <a:gd name="connsiteX63" fmla="*/ 1765404 w 3362977"/>
                  <a:gd name="connsiteY63" fmla="*/ 1597419 h 3363153"/>
                  <a:gd name="connsiteX64" fmla="*/ 1765404 w 3362977"/>
                  <a:gd name="connsiteY64" fmla="*/ 928116 h 3363153"/>
                  <a:gd name="connsiteX65" fmla="*/ 1765404 w 3362977"/>
                  <a:gd name="connsiteY65" fmla="*/ 179784 h 3363153"/>
                  <a:gd name="connsiteX66" fmla="*/ 2268639 w 3362977"/>
                  <a:gd name="connsiteY66" fmla="*/ 832352 h 3363153"/>
                  <a:gd name="connsiteX67" fmla="*/ 1765404 w 3362977"/>
                  <a:gd name="connsiteY67" fmla="*/ 928116 h 3363153"/>
                  <a:gd name="connsiteX68" fmla="*/ 2426287 w 3362977"/>
                  <a:gd name="connsiteY68" fmla="*/ 769458 h 3363153"/>
                  <a:gd name="connsiteX69" fmla="*/ 2139984 w 3362977"/>
                  <a:gd name="connsiteY69" fmla="*/ 239735 h 3363153"/>
                  <a:gd name="connsiteX70" fmla="*/ 2723352 w 3362977"/>
                  <a:gd name="connsiteY70" fmla="*/ 586912 h 3363153"/>
                  <a:gd name="connsiteX71" fmla="*/ 2426287 w 3362977"/>
                  <a:gd name="connsiteY71" fmla="*/ 769458 h 3363153"/>
                  <a:gd name="connsiteX72" fmla="*/ 936348 w 3362977"/>
                  <a:gd name="connsiteY72" fmla="*/ 769458 h 3363153"/>
                  <a:gd name="connsiteX73" fmla="*/ 639282 w 3362977"/>
                  <a:gd name="connsiteY73" fmla="*/ 586664 h 3363153"/>
                  <a:gd name="connsiteX74" fmla="*/ 1222650 w 3362977"/>
                  <a:gd name="connsiteY74" fmla="*/ 239487 h 3363153"/>
                  <a:gd name="connsiteX75" fmla="*/ 936348 w 3362977"/>
                  <a:gd name="connsiteY75" fmla="*/ 769458 h 3363153"/>
                  <a:gd name="connsiteX76" fmla="*/ 936348 w 3362977"/>
                  <a:gd name="connsiteY76" fmla="*/ 2593543 h 3363153"/>
                  <a:gd name="connsiteX77" fmla="*/ 1222650 w 3362977"/>
                  <a:gd name="connsiteY77" fmla="*/ 3123267 h 3363153"/>
                  <a:gd name="connsiteX78" fmla="*/ 639282 w 3362977"/>
                  <a:gd name="connsiteY78" fmla="*/ 2776090 h 3363153"/>
                  <a:gd name="connsiteX79" fmla="*/ 936348 w 3362977"/>
                  <a:gd name="connsiteY79" fmla="*/ 2593543 h 3363153"/>
                  <a:gd name="connsiteX80" fmla="*/ 2426287 w 3362977"/>
                  <a:gd name="connsiteY80" fmla="*/ 2593543 h 3363153"/>
                  <a:gd name="connsiteX81" fmla="*/ 2723352 w 3362977"/>
                  <a:gd name="connsiteY81" fmla="*/ 2776338 h 3363153"/>
                  <a:gd name="connsiteX82" fmla="*/ 2139984 w 3362977"/>
                  <a:gd name="connsiteY82" fmla="*/ 3123514 h 3363153"/>
                  <a:gd name="connsiteX83" fmla="*/ 2426287 w 3362977"/>
                  <a:gd name="connsiteY83" fmla="*/ 2593543 h 3363153"/>
                  <a:gd name="connsiteX84" fmla="*/ 2473969 w 3362977"/>
                  <a:gd name="connsiteY84" fmla="*/ 2430009 h 3363153"/>
                  <a:gd name="connsiteX85" fmla="*/ 2561999 w 3362977"/>
                  <a:gd name="connsiteY85" fmla="*/ 1765583 h 3363153"/>
                  <a:gd name="connsiteX86" fmla="*/ 3190516 w 3362977"/>
                  <a:gd name="connsiteY86" fmla="*/ 1765583 h 3363153"/>
                  <a:gd name="connsiteX87" fmla="*/ 2839386 w 3362977"/>
                  <a:gd name="connsiteY87" fmla="*/ 2653913 h 3363153"/>
                  <a:gd name="connsiteX88" fmla="*/ 2473959 w 3362977"/>
                  <a:gd name="connsiteY88" fmla="*/ 2429837 h 3363153"/>
                  <a:gd name="connsiteX89" fmla="*/ 2473959 w 3362977"/>
                  <a:gd name="connsiteY89" fmla="*/ 2430009 h 336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362977" h="3363153">
                    <a:moveTo>
                      <a:pt x="2920444" y="2814428"/>
                    </a:moveTo>
                    <a:cubicBezTo>
                      <a:pt x="3510489" y="2174377"/>
                      <a:pt x="3510489" y="1188615"/>
                      <a:pt x="2920444" y="548564"/>
                    </a:cubicBezTo>
                    <a:cubicBezTo>
                      <a:pt x="2918396" y="544268"/>
                      <a:pt x="2915976" y="540163"/>
                      <a:pt x="2913214" y="536286"/>
                    </a:cubicBezTo>
                    <a:cubicBezTo>
                      <a:pt x="2909376" y="532714"/>
                      <a:pt x="2905175" y="529561"/>
                      <a:pt x="2900689" y="526866"/>
                    </a:cubicBezTo>
                    <a:cubicBezTo>
                      <a:pt x="2584316" y="190652"/>
                      <a:pt x="2143146" y="0"/>
                      <a:pt x="1681489" y="0"/>
                    </a:cubicBezTo>
                    <a:cubicBezTo>
                      <a:pt x="1219831" y="0"/>
                      <a:pt x="778662" y="190643"/>
                      <a:pt x="462289" y="526866"/>
                    </a:cubicBezTo>
                    <a:cubicBezTo>
                      <a:pt x="457793" y="529561"/>
                      <a:pt x="453592" y="532714"/>
                      <a:pt x="449763" y="536286"/>
                    </a:cubicBezTo>
                    <a:cubicBezTo>
                      <a:pt x="447001" y="540163"/>
                      <a:pt x="444582" y="544268"/>
                      <a:pt x="442534" y="548564"/>
                    </a:cubicBezTo>
                    <a:cubicBezTo>
                      <a:pt x="-147511" y="1188615"/>
                      <a:pt x="-147511" y="2174377"/>
                      <a:pt x="442534" y="2814428"/>
                    </a:cubicBezTo>
                    <a:cubicBezTo>
                      <a:pt x="444582" y="2818724"/>
                      <a:pt x="447001" y="2822829"/>
                      <a:pt x="449763" y="2826706"/>
                    </a:cubicBezTo>
                    <a:cubicBezTo>
                      <a:pt x="453592" y="2830230"/>
                      <a:pt x="457755" y="2833354"/>
                      <a:pt x="462203" y="2836040"/>
                    </a:cubicBezTo>
                    <a:cubicBezTo>
                      <a:pt x="778709" y="3172540"/>
                      <a:pt x="1220193" y="3363297"/>
                      <a:pt x="1682156" y="3363154"/>
                    </a:cubicBezTo>
                    <a:cubicBezTo>
                      <a:pt x="2144118" y="3363011"/>
                      <a:pt x="2585487" y="3171977"/>
                      <a:pt x="2901784" y="2835288"/>
                    </a:cubicBezTo>
                    <a:cubicBezTo>
                      <a:pt x="2905956" y="2832859"/>
                      <a:pt x="2909899" y="2830040"/>
                      <a:pt x="2913557" y="2826877"/>
                    </a:cubicBezTo>
                    <a:cubicBezTo>
                      <a:pt x="2916205" y="2822934"/>
                      <a:pt x="2918510" y="2818772"/>
                      <a:pt x="2920444" y="2814428"/>
                    </a:cubicBezTo>
                    <a:close/>
                    <a:moveTo>
                      <a:pt x="172119" y="1765583"/>
                    </a:moveTo>
                    <a:lnTo>
                      <a:pt x="800636" y="1765583"/>
                    </a:lnTo>
                    <a:cubicBezTo>
                      <a:pt x="805065" y="1989592"/>
                      <a:pt x="834602" y="2212400"/>
                      <a:pt x="888666" y="2429837"/>
                    </a:cubicBezTo>
                    <a:cubicBezTo>
                      <a:pt x="757926" y="2488806"/>
                      <a:pt x="635148" y="2564044"/>
                      <a:pt x="523239" y="2653751"/>
                    </a:cubicBezTo>
                    <a:cubicBezTo>
                      <a:pt x="312880" y="2403662"/>
                      <a:pt x="189636" y="2091909"/>
                      <a:pt x="172119" y="1765583"/>
                    </a:cubicBezTo>
                    <a:close/>
                    <a:moveTo>
                      <a:pt x="523249" y="709079"/>
                    </a:moveTo>
                    <a:cubicBezTo>
                      <a:pt x="635148" y="798843"/>
                      <a:pt x="757926" y="874138"/>
                      <a:pt x="888675" y="933164"/>
                    </a:cubicBezTo>
                    <a:cubicBezTo>
                      <a:pt x="834602" y="1150601"/>
                      <a:pt x="805074" y="1373410"/>
                      <a:pt x="800645" y="1597419"/>
                    </a:cubicBezTo>
                    <a:lnTo>
                      <a:pt x="172119" y="1597419"/>
                    </a:lnTo>
                    <a:cubicBezTo>
                      <a:pt x="189598" y="1271035"/>
                      <a:pt x="312851" y="959215"/>
                      <a:pt x="523249" y="709079"/>
                    </a:cubicBezTo>
                    <a:close/>
                    <a:moveTo>
                      <a:pt x="3190516" y="1597419"/>
                    </a:moveTo>
                    <a:lnTo>
                      <a:pt x="2561999" y="1597419"/>
                    </a:lnTo>
                    <a:cubicBezTo>
                      <a:pt x="2557570" y="1373410"/>
                      <a:pt x="2528042" y="1150601"/>
                      <a:pt x="2473969" y="933164"/>
                    </a:cubicBezTo>
                    <a:cubicBezTo>
                      <a:pt x="2604709" y="874195"/>
                      <a:pt x="2727486" y="798957"/>
                      <a:pt x="2839396" y="709251"/>
                    </a:cubicBezTo>
                    <a:cubicBezTo>
                      <a:pt x="3049755" y="959339"/>
                      <a:pt x="3172999" y="1271092"/>
                      <a:pt x="3190516" y="1597419"/>
                    </a:cubicBezTo>
                    <a:close/>
                    <a:moveTo>
                      <a:pt x="1597231" y="928116"/>
                    </a:moveTo>
                    <a:cubicBezTo>
                      <a:pt x="1425752" y="920515"/>
                      <a:pt x="1256264" y="888235"/>
                      <a:pt x="1093996" y="832266"/>
                    </a:cubicBezTo>
                    <a:cubicBezTo>
                      <a:pt x="1208849" y="481470"/>
                      <a:pt x="1391148" y="233677"/>
                      <a:pt x="1597231" y="179699"/>
                    </a:cubicBezTo>
                    <a:lnTo>
                      <a:pt x="1597231" y="928116"/>
                    </a:lnTo>
                    <a:close/>
                    <a:moveTo>
                      <a:pt x="1597231" y="1096280"/>
                    </a:moveTo>
                    <a:lnTo>
                      <a:pt x="1597231" y="1597409"/>
                    </a:lnTo>
                    <a:lnTo>
                      <a:pt x="968714" y="1597409"/>
                    </a:lnTo>
                    <a:cubicBezTo>
                      <a:pt x="973505" y="1394574"/>
                      <a:pt x="999975" y="1192835"/>
                      <a:pt x="1047667" y="995629"/>
                    </a:cubicBezTo>
                    <a:cubicBezTo>
                      <a:pt x="1225051" y="1055484"/>
                      <a:pt x="1410150" y="1089412"/>
                      <a:pt x="1597231" y="1096356"/>
                    </a:cubicBezTo>
                    <a:lnTo>
                      <a:pt x="1597231" y="1096280"/>
                    </a:lnTo>
                    <a:close/>
                    <a:moveTo>
                      <a:pt x="1597231" y="1765583"/>
                    </a:moveTo>
                    <a:lnTo>
                      <a:pt x="1597231" y="2266636"/>
                    </a:lnTo>
                    <a:cubicBezTo>
                      <a:pt x="1410141" y="2273637"/>
                      <a:pt x="1225041" y="2307622"/>
                      <a:pt x="1047667" y="2367534"/>
                    </a:cubicBezTo>
                    <a:cubicBezTo>
                      <a:pt x="999965" y="2170271"/>
                      <a:pt x="973496" y="1968475"/>
                      <a:pt x="968714" y="1765583"/>
                    </a:cubicBezTo>
                    <a:lnTo>
                      <a:pt x="1597231" y="1765583"/>
                    </a:lnTo>
                    <a:close/>
                    <a:moveTo>
                      <a:pt x="1597231" y="2434885"/>
                    </a:moveTo>
                    <a:lnTo>
                      <a:pt x="1597231" y="3183226"/>
                    </a:lnTo>
                    <a:cubicBezTo>
                      <a:pt x="1391148" y="3129248"/>
                      <a:pt x="1208849" y="2881456"/>
                      <a:pt x="1093996" y="2530659"/>
                    </a:cubicBezTo>
                    <a:cubicBezTo>
                      <a:pt x="1256274" y="2474709"/>
                      <a:pt x="1425762" y="2442448"/>
                      <a:pt x="1597231" y="2434885"/>
                    </a:cubicBezTo>
                    <a:close/>
                    <a:moveTo>
                      <a:pt x="1765404" y="2434885"/>
                    </a:moveTo>
                    <a:cubicBezTo>
                      <a:pt x="1936883" y="2442486"/>
                      <a:pt x="2106371" y="2474766"/>
                      <a:pt x="2268639" y="2530735"/>
                    </a:cubicBezTo>
                    <a:cubicBezTo>
                      <a:pt x="2153776" y="2881532"/>
                      <a:pt x="1971487" y="3129324"/>
                      <a:pt x="1765404" y="3183303"/>
                    </a:cubicBezTo>
                    <a:lnTo>
                      <a:pt x="1765404" y="2434885"/>
                    </a:lnTo>
                    <a:close/>
                    <a:moveTo>
                      <a:pt x="1765404" y="2266712"/>
                    </a:moveTo>
                    <a:lnTo>
                      <a:pt x="1765404" y="1765583"/>
                    </a:lnTo>
                    <a:lnTo>
                      <a:pt x="2393921" y="1765583"/>
                    </a:lnTo>
                    <a:cubicBezTo>
                      <a:pt x="2389130" y="1968418"/>
                      <a:pt x="2362660" y="2170157"/>
                      <a:pt x="2314968" y="2367363"/>
                    </a:cubicBezTo>
                    <a:cubicBezTo>
                      <a:pt x="2137584" y="2307507"/>
                      <a:pt x="1952485" y="2273580"/>
                      <a:pt x="1765404" y="2266636"/>
                    </a:cubicBezTo>
                    <a:lnTo>
                      <a:pt x="1765404" y="2266712"/>
                    </a:lnTo>
                    <a:close/>
                    <a:moveTo>
                      <a:pt x="1765404" y="1597419"/>
                    </a:moveTo>
                    <a:lnTo>
                      <a:pt x="1765404" y="1096366"/>
                    </a:lnTo>
                    <a:cubicBezTo>
                      <a:pt x="1952494" y="1089365"/>
                      <a:pt x="2137594" y="1055380"/>
                      <a:pt x="2314968" y="995467"/>
                    </a:cubicBezTo>
                    <a:cubicBezTo>
                      <a:pt x="2362669" y="1192730"/>
                      <a:pt x="2389139" y="1394527"/>
                      <a:pt x="2393921" y="1597419"/>
                    </a:cubicBezTo>
                    <a:lnTo>
                      <a:pt x="1765404" y="1597419"/>
                    </a:lnTo>
                    <a:close/>
                    <a:moveTo>
                      <a:pt x="1765404" y="928116"/>
                    </a:moveTo>
                    <a:lnTo>
                      <a:pt x="1765404" y="179784"/>
                    </a:lnTo>
                    <a:cubicBezTo>
                      <a:pt x="1971487" y="233763"/>
                      <a:pt x="2153786" y="481555"/>
                      <a:pt x="2268639" y="832352"/>
                    </a:cubicBezTo>
                    <a:cubicBezTo>
                      <a:pt x="2106361" y="888292"/>
                      <a:pt x="1936873" y="920553"/>
                      <a:pt x="1765404" y="928116"/>
                    </a:cubicBezTo>
                    <a:close/>
                    <a:moveTo>
                      <a:pt x="2426287" y="769458"/>
                    </a:moveTo>
                    <a:cubicBezTo>
                      <a:pt x="2366517" y="575815"/>
                      <a:pt x="2269229" y="395830"/>
                      <a:pt x="2139984" y="239735"/>
                    </a:cubicBezTo>
                    <a:cubicBezTo>
                      <a:pt x="2358221" y="309791"/>
                      <a:pt x="2557694" y="428511"/>
                      <a:pt x="2723352" y="586912"/>
                    </a:cubicBezTo>
                    <a:cubicBezTo>
                      <a:pt x="2631570" y="658816"/>
                      <a:pt x="2531909" y="720052"/>
                      <a:pt x="2426287" y="769458"/>
                    </a:cubicBezTo>
                    <a:close/>
                    <a:moveTo>
                      <a:pt x="936348" y="769458"/>
                    </a:moveTo>
                    <a:cubicBezTo>
                      <a:pt x="830725" y="719976"/>
                      <a:pt x="731056" y="658654"/>
                      <a:pt x="639282" y="586664"/>
                    </a:cubicBezTo>
                    <a:cubicBezTo>
                      <a:pt x="804941" y="428253"/>
                      <a:pt x="1004414" y="309543"/>
                      <a:pt x="1222650" y="239487"/>
                    </a:cubicBezTo>
                    <a:cubicBezTo>
                      <a:pt x="1093368" y="395649"/>
                      <a:pt x="996089" y="575729"/>
                      <a:pt x="936348" y="769458"/>
                    </a:cubicBezTo>
                    <a:close/>
                    <a:moveTo>
                      <a:pt x="936348" y="2593543"/>
                    </a:moveTo>
                    <a:cubicBezTo>
                      <a:pt x="996117" y="2787187"/>
                      <a:pt x="1093406" y="2967171"/>
                      <a:pt x="1222650" y="3123267"/>
                    </a:cubicBezTo>
                    <a:cubicBezTo>
                      <a:pt x="1004414" y="3053210"/>
                      <a:pt x="804941" y="2934491"/>
                      <a:pt x="639282" y="2776090"/>
                    </a:cubicBezTo>
                    <a:cubicBezTo>
                      <a:pt x="731065" y="2704186"/>
                      <a:pt x="830725" y="2642949"/>
                      <a:pt x="936348" y="2593543"/>
                    </a:cubicBezTo>
                    <a:close/>
                    <a:moveTo>
                      <a:pt x="2426287" y="2593543"/>
                    </a:moveTo>
                    <a:cubicBezTo>
                      <a:pt x="2531909" y="2643026"/>
                      <a:pt x="2631579" y="2704348"/>
                      <a:pt x="2723352" y="2776338"/>
                    </a:cubicBezTo>
                    <a:cubicBezTo>
                      <a:pt x="2557694" y="2934748"/>
                      <a:pt x="2358221" y="3053458"/>
                      <a:pt x="2139984" y="3123514"/>
                    </a:cubicBezTo>
                    <a:cubicBezTo>
                      <a:pt x="2269267" y="2967352"/>
                      <a:pt x="2366546" y="2787272"/>
                      <a:pt x="2426287" y="2593543"/>
                    </a:cubicBezTo>
                    <a:close/>
                    <a:moveTo>
                      <a:pt x="2473969" y="2430009"/>
                    </a:moveTo>
                    <a:cubicBezTo>
                      <a:pt x="2528052" y="2212524"/>
                      <a:pt x="2557579" y="1989658"/>
                      <a:pt x="2561999" y="1765583"/>
                    </a:cubicBezTo>
                    <a:lnTo>
                      <a:pt x="3190516" y="1765583"/>
                    </a:lnTo>
                    <a:cubicBezTo>
                      <a:pt x="3173037" y="2091966"/>
                      <a:pt x="3049784" y="2403786"/>
                      <a:pt x="2839386" y="2653913"/>
                    </a:cubicBezTo>
                    <a:cubicBezTo>
                      <a:pt x="2727486" y="2564149"/>
                      <a:pt x="2604709" y="2488864"/>
                      <a:pt x="2473959" y="2429837"/>
                    </a:cubicBezTo>
                    <a:lnTo>
                      <a:pt x="2473959" y="2430009"/>
                    </a:lnTo>
                    <a:close/>
                  </a:path>
                </a:pathLst>
              </a:custGeom>
              <a:solidFill>
                <a:srgbClr val="2980BA"/>
              </a:solidFill>
              <a:ln w="9525" cap="flat">
                <a:noFill/>
                <a:prstDash val="solid"/>
                <a:miter/>
              </a:ln>
            </p:spPr>
            <p:txBody>
              <a:bodyPr rtlCol="0" anchor="ctr"/>
              <a:lstStyle/>
              <a:p>
                <a:endParaRPr lang="en-ID"/>
              </a:p>
            </p:txBody>
          </p:sp>
        </p:grpSp>
        <p:grpSp>
          <p:nvGrpSpPr>
            <p:cNvPr id="49" name="Group 48">
              <a:extLst>
                <a:ext uri="{FF2B5EF4-FFF2-40B4-BE49-F238E27FC236}">
                  <a16:creationId xmlns:a16="http://schemas.microsoft.com/office/drawing/2014/main" id="{3B48C4AE-A9C2-5E44-8681-F471668AEAE2}"/>
                </a:ext>
              </a:extLst>
            </p:cNvPr>
            <p:cNvGrpSpPr/>
            <p:nvPr/>
          </p:nvGrpSpPr>
          <p:grpSpPr>
            <a:xfrm>
              <a:off x="-119682" y="4124601"/>
              <a:ext cx="276770" cy="276770"/>
              <a:chOff x="3614192" y="4887118"/>
              <a:chExt cx="276770" cy="276770"/>
            </a:xfrm>
          </p:grpSpPr>
          <p:sp>
            <p:nvSpPr>
              <p:cNvPr id="50" name="Freeform: Shape 38">
                <a:extLst>
                  <a:ext uri="{FF2B5EF4-FFF2-40B4-BE49-F238E27FC236}">
                    <a16:creationId xmlns:a16="http://schemas.microsoft.com/office/drawing/2014/main" id="{1FA305FD-2EC3-CB4B-A499-0378E4C358E5}"/>
                  </a:ext>
                </a:extLst>
              </p:cNvPr>
              <p:cNvSpPr/>
              <p:nvPr/>
            </p:nvSpPr>
            <p:spPr>
              <a:xfrm>
                <a:off x="3614192" y="4887118"/>
                <a:ext cx="276770" cy="276770"/>
              </a:xfrm>
              <a:custGeom>
                <a:avLst/>
                <a:gdLst>
                  <a:gd name="connsiteX0" fmla="*/ 4458789 w 4458788"/>
                  <a:gd name="connsiteY0" fmla="*/ 2229394 h 4458788"/>
                  <a:gd name="connsiteX1" fmla="*/ 2229394 w 4458788"/>
                  <a:gd name="connsiteY1" fmla="*/ 4458789 h 4458788"/>
                  <a:gd name="connsiteX2" fmla="*/ 0 w 4458788"/>
                  <a:gd name="connsiteY2" fmla="*/ 2229394 h 4458788"/>
                  <a:gd name="connsiteX3" fmla="*/ 2229394 w 4458788"/>
                  <a:gd name="connsiteY3" fmla="*/ 0 h 4458788"/>
                  <a:gd name="connsiteX4" fmla="*/ 4458789 w 4458788"/>
                  <a:gd name="connsiteY4" fmla="*/ 2229394 h 445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788" h="4458788">
                    <a:moveTo>
                      <a:pt x="4458789" y="2229394"/>
                    </a:moveTo>
                    <a:cubicBezTo>
                      <a:pt x="4458789" y="3460655"/>
                      <a:pt x="3460655" y="4458789"/>
                      <a:pt x="2229394" y="4458789"/>
                    </a:cubicBezTo>
                    <a:cubicBezTo>
                      <a:pt x="998134" y="4458789"/>
                      <a:pt x="0" y="3460655"/>
                      <a:pt x="0" y="2229394"/>
                    </a:cubicBezTo>
                    <a:cubicBezTo>
                      <a:pt x="0" y="998134"/>
                      <a:pt x="998134" y="0"/>
                      <a:pt x="2229394" y="0"/>
                    </a:cubicBezTo>
                    <a:cubicBezTo>
                      <a:pt x="3460655" y="0"/>
                      <a:pt x="4458789" y="998134"/>
                      <a:pt x="4458789" y="2229394"/>
                    </a:cubicBezTo>
                    <a:close/>
                  </a:path>
                </a:pathLst>
              </a:custGeom>
              <a:solidFill>
                <a:srgbClr val="3B97D3"/>
              </a:solidFill>
              <a:ln w="34834" cap="flat">
                <a:noFill/>
                <a:prstDash val="solid"/>
                <a:miter/>
              </a:ln>
            </p:spPr>
            <p:txBody>
              <a:bodyPr rtlCol="0" anchor="ctr"/>
              <a:lstStyle/>
              <a:p>
                <a:endParaRPr lang="en-ID"/>
              </a:p>
            </p:txBody>
          </p:sp>
          <p:sp>
            <p:nvSpPr>
              <p:cNvPr id="51" name="Freeform: Shape 39">
                <a:extLst>
                  <a:ext uri="{FF2B5EF4-FFF2-40B4-BE49-F238E27FC236}">
                    <a16:creationId xmlns:a16="http://schemas.microsoft.com/office/drawing/2014/main" id="{609EACCA-3A3B-9D46-B6B3-0E47E37D9453}"/>
                  </a:ext>
                </a:extLst>
              </p:cNvPr>
              <p:cNvSpPr/>
              <p:nvPr/>
            </p:nvSpPr>
            <p:spPr>
              <a:xfrm>
                <a:off x="3664909" y="4963210"/>
                <a:ext cx="225984" cy="199192"/>
              </a:xfrm>
              <a:custGeom>
                <a:avLst/>
                <a:gdLst>
                  <a:gd name="connsiteX0" fmla="*/ 2329020 w 3640618"/>
                  <a:gd name="connsiteY0" fmla="*/ 60960 h 3209004"/>
                  <a:gd name="connsiteX1" fmla="*/ 1412182 w 3640618"/>
                  <a:gd name="connsiteY1" fmla="*/ 0 h 3209004"/>
                  <a:gd name="connsiteX2" fmla="*/ 0 w 3640618"/>
                  <a:gd name="connsiteY2" fmla="*/ 254290 h 3209004"/>
                  <a:gd name="connsiteX3" fmla="*/ 21597 w 3640618"/>
                  <a:gd name="connsiteY3" fmla="*/ 298878 h 3209004"/>
                  <a:gd name="connsiteX4" fmla="*/ 21597 w 3640618"/>
                  <a:gd name="connsiteY4" fmla="*/ 299226 h 3209004"/>
                  <a:gd name="connsiteX5" fmla="*/ 1108424 w 3640618"/>
                  <a:gd name="connsiteY5" fmla="*/ 1757390 h 3209004"/>
                  <a:gd name="connsiteX6" fmla="*/ 1108424 w 3640618"/>
                  <a:gd name="connsiteY6" fmla="*/ 2579479 h 3209004"/>
                  <a:gd name="connsiteX7" fmla="*/ 1737959 w 3640618"/>
                  <a:gd name="connsiteY7" fmla="*/ 3209004 h 3209004"/>
                  <a:gd name="connsiteX8" fmla="*/ 3640619 w 3640618"/>
                  <a:gd name="connsiteY8" fmla="*/ 1047561 h 3209004"/>
                  <a:gd name="connsiteX9" fmla="*/ 2804839 w 3640618"/>
                  <a:gd name="connsiteY9" fmla="*/ 211792 h 3209004"/>
                  <a:gd name="connsiteX10" fmla="*/ 2329020 w 3640618"/>
                  <a:gd name="connsiteY10" fmla="*/ 60960 h 320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0618" h="3209004">
                    <a:moveTo>
                      <a:pt x="2329020" y="60960"/>
                    </a:moveTo>
                    <a:cubicBezTo>
                      <a:pt x="2082390" y="22991"/>
                      <a:pt x="1762263" y="0"/>
                      <a:pt x="1412182" y="0"/>
                    </a:cubicBezTo>
                    <a:cubicBezTo>
                      <a:pt x="632239" y="0"/>
                      <a:pt x="0" y="113908"/>
                      <a:pt x="0" y="254290"/>
                    </a:cubicBezTo>
                    <a:cubicBezTo>
                      <a:pt x="0" y="269617"/>
                      <a:pt x="7312" y="284596"/>
                      <a:pt x="21597" y="298878"/>
                    </a:cubicBezTo>
                    <a:lnTo>
                      <a:pt x="21597" y="299226"/>
                    </a:lnTo>
                    <a:lnTo>
                      <a:pt x="1108424" y="1757390"/>
                    </a:lnTo>
                    <a:lnTo>
                      <a:pt x="1108424" y="2579479"/>
                    </a:lnTo>
                    <a:lnTo>
                      <a:pt x="1737959" y="3209004"/>
                    </a:lnTo>
                    <a:cubicBezTo>
                      <a:pt x="2800624" y="3053434"/>
                      <a:pt x="3619230" y="2148300"/>
                      <a:pt x="3640619" y="1047561"/>
                    </a:cubicBezTo>
                    <a:lnTo>
                      <a:pt x="2804839" y="211792"/>
                    </a:lnTo>
                    <a:cubicBezTo>
                      <a:pt x="2748756" y="151529"/>
                      <a:pt x="2575630" y="98581"/>
                      <a:pt x="2329020" y="60960"/>
                    </a:cubicBezTo>
                    <a:close/>
                  </a:path>
                </a:pathLst>
              </a:custGeom>
              <a:solidFill>
                <a:srgbClr val="2980BA"/>
              </a:solidFill>
              <a:ln w="34834" cap="flat">
                <a:noFill/>
                <a:prstDash val="solid"/>
                <a:miter/>
              </a:ln>
            </p:spPr>
            <p:txBody>
              <a:bodyPr rtlCol="0" anchor="ctr"/>
              <a:lstStyle/>
              <a:p>
                <a:endParaRPr lang="en-ID"/>
              </a:p>
            </p:txBody>
          </p:sp>
          <p:sp>
            <p:nvSpPr>
              <p:cNvPr id="52" name="Freeform: Shape 40">
                <a:extLst>
                  <a:ext uri="{FF2B5EF4-FFF2-40B4-BE49-F238E27FC236}">
                    <a16:creationId xmlns:a16="http://schemas.microsoft.com/office/drawing/2014/main" id="{ACF358E2-373E-2E46-833D-92282D8D5500}"/>
                  </a:ext>
                </a:extLst>
              </p:cNvPr>
              <p:cNvSpPr/>
              <p:nvPr/>
            </p:nvSpPr>
            <p:spPr>
              <a:xfrm>
                <a:off x="3666249" y="4981563"/>
                <a:ext cx="172830" cy="141759"/>
              </a:xfrm>
              <a:custGeom>
                <a:avLst/>
                <a:gdLst>
                  <a:gd name="connsiteX0" fmla="*/ 2784301 w 2784300"/>
                  <a:gd name="connsiteY0" fmla="*/ 0 h 2283742"/>
                  <a:gd name="connsiteX1" fmla="*/ 1697475 w 2784300"/>
                  <a:gd name="connsiteY1" fmla="*/ 1458167 h 2283742"/>
                  <a:gd name="connsiteX2" fmla="*/ 1697475 w 2784300"/>
                  <a:gd name="connsiteY2" fmla="*/ 1997057 h 2283742"/>
                  <a:gd name="connsiteX3" fmla="*/ 1363073 w 2784300"/>
                  <a:gd name="connsiteY3" fmla="*/ 2154159 h 2283742"/>
                  <a:gd name="connsiteX4" fmla="*/ 1219900 w 2784300"/>
                  <a:gd name="connsiteY4" fmla="*/ 2221389 h 2283742"/>
                  <a:gd name="connsiteX5" fmla="*/ 1086833 w 2784300"/>
                  <a:gd name="connsiteY5" fmla="*/ 2283743 h 2283742"/>
                  <a:gd name="connsiteX6" fmla="*/ 1086833 w 2784300"/>
                  <a:gd name="connsiteY6" fmla="*/ 1461995 h 2283742"/>
                  <a:gd name="connsiteX7" fmla="*/ 0 w 2784300"/>
                  <a:gd name="connsiteY7" fmla="*/ 3484 h 22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00" h="2283742">
                    <a:moveTo>
                      <a:pt x="2784301" y="0"/>
                    </a:moveTo>
                    <a:lnTo>
                      <a:pt x="1697475" y="1458167"/>
                    </a:lnTo>
                    <a:lnTo>
                      <a:pt x="1697475" y="1997057"/>
                    </a:lnTo>
                    <a:lnTo>
                      <a:pt x="1363073" y="2154159"/>
                    </a:lnTo>
                    <a:lnTo>
                      <a:pt x="1219900" y="2221389"/>
                    </a:lnTo>
                    <a:lnTo>
                      <a:pt x="1086833" y="2283743"/>
                    </a:lnTo>
                    <a:lnTo>
                      <a:pt x="1086833" y="1461995"/>
                    </a:lnTo>
                    <a:lnTo>
                      <a:pt x="0" y="3484"/>
                    </a:lnTo>
                    <a:close/>
                  </a:path>
                </a:pathLst>
              </a:custGeom>
              <a:solidFill>
                <a:srgbClr val="E6E9EF"/>
              </a:solidFill>
              <a:ln w="34834" cap="flat">
                <a:noFill/>
                <a:prstDash val="solid"/>
                <a:miter/>
              </a:ln>
            </p:spPr>
            <p:txBody>
              <a:bodyPr rtlCol="0" anchor="ctr"/>
              <a:lstStyle/>
              <a:p>
                <a:endParaRPr lang="en-ID"/>
              </a:p>
            </p:txBody>
          </p:sp>
          <p:sp>
            <p:nvSpPr>
              <p:cNvPr id="53" name="Freeform: Shape 41">
                <a:extLst>
                  <a:ext uri="{FF2B5EF4-FFF2-40B4-BE49-F238E27FC236}">
                    <a16:creationId xmlns:a16="http://schemas.microsoft.com/office/drawing/2014/main" id="{4B99C02C-6D9F-B441-92BE-F1DC4F0C2B93}"/>
                  </a:ext>
                </a:extLst>
              </p:cNvPr>
              <p:cNvSpPr/>
              <p:nvPr/>
            </p:nvSpPr>
            <p:spPr>
              <a:xfrm>
                <a:off x="3687461" y="4983531"/>
                <a:ext cx="63398" cy="135920"/>
              </a:xfrm>
              <a:custGeom>
                <a:avLst/>
                <a:gdLst>
                  <a:gd name="connsiteX0" fmla="*/ 203784 w 1021344"/>
                  <a:gd name="connsiteY0" fmla="*/ 0 h 2189690"/>
                  <a:gd name="connsiteX1" fmla="*/ 0 w 1021344"/>
                  <a:gd name="connsiteY1" fmla="*/ 0 h 2189690"/>
                  <a:gd name="connsiteX2" fmla="*/ 876082 w 1021344"/>
                  <a:gd name="connsiteY2" fmla="*/ 1430296 h 2189690"/>
                  <a:gd name="connsiteX3" fmla="*/ 878172 w 1021344"/>
                  <a:gd name="connsiteY3" fmla="*/ 2189690 h 2189690"/>
                  <a:gd name="connsiteX4" fmla="*/ 1021345 w 1021344"/>
                  <a:gd name="connsiteY4" fmla="*/ 2122460 h 2189690"/>
                  <a:gd name="connsiteX5" fmla="*/ 1021345 w 1021344"/>
                  <a:gd name="connsiteY5" fmla="*/ 1430296 h 218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344" h="2189690">
                    <a:moveTo>
                      <a:pt x="203784" y="0"/>
                    </a:moveTo>
                    <a:lnTo>
                      <a:pt x="0" y="0"/>
                    </a:lnTo>
                    <a:lnTo>
                      <a:pt x="876082" y="1430296"/>
                    </a:lnTo>
                    <a:lnTo>
                      <a:pt x="878172" y="2189690"/>
                    </a:lnTo>
                    <a:lnTo>
                      <a:pt x="1021345" y="2122460"/>
                    </a:lnTo>
                    <a:lnTo>
                      <a:pt x="1021345" y="1430296"/>
                    </a:lnTo>
                    <a:close/>
                  </a:path>
                </a:pathLst>
              </a:custGeom>
              <a:solidFill>
                <a:srgbClr val="FFFFFF">
                  <a:alpha val="25000"/>
                </a:srgbClr>
              </a:solidFill>
              <a:ln w="34834" cap="flat">
                <a:noFill/>
                <a:prstDash val="solid"/>
                <a:miter/>
              </a:ln>
            </p:spPr>
            <p:txBody>
              <a:bodyPr rtlCol="0" anchor="ctr"/>
              <a:lstStyle/>
              <a:p>
                <a:endParaRPr lang="en-ID"/>
              </a:p>
            </p:txBody>
          </p:sp>
          <p:sp>
            <p:nvSpPr>
              <p:cNvPr id="54" name="Freeform: Shape 42">
                <a:extLst>
                  <a:ext uri="{FF2B5EF4-FFF2-40B4-BE49-F238E27FC236}">
                    <a16:creationId xmlns:a16="http://schemas.microsoft.com/office/drawing/2014/main" id="{13C5506D-D535-654C-A4DE-933DE0C15779}"/>
                  </a:ext>
                </a:extLst>
              </p:cNvPr>
              <p:cNvSpPr/>
              <p:nvPr/>
            </p:nvSpPr>
            <p:spPr>
              <a:xfrm>
                <a:off x="3664902" y="4963217"/>
                <a:ext cx="175351" cy="31573"/>
              </a:xfrm>
              <a:custGeom>
                <a:avLst/>
                <a:gdLst>
                  <a:gd name="connsiteX0" fmla="*/ 2824914 w 2824914"/>
                  <a:gd name="connsiteY0" fmla="*/ 254322 h 508639"/>
                  <a:gd name="connsiteX1" fmla="*/ 2686971 w 2824914"/>
                  <a:gd name="connsiteY1" fmla="*/ 363928 h 508639"/>
                  <a:gd name="connsiteX2" fmla="*/ 1412300 w 2824914"/>
                  <a:gd name="connsiteY2" fmla="*/ 508640 h 508639"/>
                  <a:gd name="connsiteX3" fmla="*/ 137627 w 2824914"/>
                  <a:gd name="connsiteY3" fmla="*/ 363928 h 508639"/>
                  <a:gd name="connsiteX4" fmla="*/ 0 w 2824914"/>
                  <a:gd name="connsiteY4" fmla="*/ 254322 h 508639"/>
                  <a:gd name="connsiteX5" fmla="*/ 1412300 w 2824914"/>
                  <a:gd name="connsiteY5" fmla="*/ 0 h 508639"/>
                  <a:gd name="connsiteX6" fmla="*/ 2824914 w 2824914"/>
                  <a:gd name="connsiteY6" fmla="*/ 254322 h 50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914" h="508639">
                    <a:moveTo>
                      <a:pt x="2824914" y="254322"/>
                    </a:moveTo>
                    <a:cubicBezTo>
                      <a:pt x="2824914" y="293423"/>
                      <a:pt x="2775345" y="330678"/>
                      <a:pt x="2686971" y="363928"/>
                    </a:cubicBezTo>
                    <a:cubicBezTo>
                      <a:pt x="2459747" y="449522"/>
                      <a:pt x="1974508" y="508640"/>
                      <a:pt x="1412300" y="508640"/>
                    </a:cubicBezTo>
                    <a:cubicBezTo>
                      <a:pt x="850399" y="508640"/>
                      <a:pt x="365161" y="449522"/>
                      <a:pt x="137627" y="363928"/>
                    </a:cubicBezTo>
                    <a:cubicBezTo>
                      <a:pt x="49266" y="330678"/>
                      <a:pt x="0" y="293423"/>
                      <a:pt x="0" y="254322"/>
                    </a:cubicBezTo>
                    <a:cubicBezTo>
                      <a:pt x="0" y="113922"/>
                      <a:pt x="632413" y="0"/>
                      <a:pt x="1412300" y="0"/>
                    </a:cubicBezTo>
                    <a:cubicBezTo>
                      <a:pt x="2192494" y="0"/>
                      <a:pt x="2824914" y="113922"/>
                      <a:pt x="2824914" y="254322"/>
                    </a:cubicBezTo>
                    <a:close/>
                  </a:path>
                </a:pathLst>
              </a:custGeom>
              <a:solidFill>
                <a:srgbClr val="D9DDE6"/>
              </a:solidFill>
              <a:ln w="34834" cap="flat">
                <a:noFill/>
                <a:prstDash val="solid"/>
                <a:miter/>
              </a:ln>
            </p:spPr>
            <p:txBody>
              <a:bodyPr rtlCol="0" anchor="ctr"/>
              <a:lstStyle/>
              <a:p>
                <a:endParaRPr lang="en-ID"/>
              </a:p>
            </p:txBody>
          </p:sp>
          <p:sp>
            <p:nvSpPr>
              <p:cNvPr id="55" name="Freeform: Shape 43">
                <a:extLst>
                  <a:ext uri="{FF2B5EF4-FFF2-40B4-BE49-F238E27FC236}">
                    <a16:creationId xmlns:a16="http://schemas.microsoft.com/office/drawing/2014/main" id="{38DC15B1-38C4-1041-A8F7-30F5B208EFB8}"/>
                  </a:ext>
                </a:extLst>
              </p:cNvPr>
              <p:cNvSpPr/>
              <p:nvPr/>
            </p:nvSpPr>
            <p:spPr>
              <a:xfrm>
                <a:off x="3673884" y="4976824"/>
                <a:ext cx="156794" cy="15837"/>
              </a:xfrm>
              <a:custGeom>
                <a:avLst/>
                <a:gdLst>
                  <a:gd name="connsiteX0" fmla="*/ 172959 w 2525963"/>
                  <a:gd name="connsiteY0" fmla="*/ 170852 h 255131"/>
                  <a:gd name="connsiteX1" fmla="*/ 561128 w 2525963"/>
                  <a:gd name="connsiteY1" fmla="*/ 219320 h 255131"/>
                  <a:gd name="connsiteX2" fmla="*/ 1192148 w 2525963"/>
                  <a:gd name="connsiteY2" fmla="*/ 251455 h 255131"/>
                  <a:gd name="connsiteX3" fmla="*/ 2525963 w 2525963"/>
                  <a:gd name="connsiteY3" fmla="*/ 121638 h 255131"/>
                  <a:gd name="connsiteX4" fmla="*/ 1267595 w 2525963"/>
                  <a:gd name="connsiteY4" fmla="*/ 0 h 255131"/>
                  <a:gd name="connsiteX5" fmla="*/ 0 w 2525963"/>
                  <a:gd name="connsiteY5" fmla="*/ 129472 h 255131"/>
                  <a:gd name="connsiteX6" fmla="*/ 172959 w 2525963"/>
                  <a:gd name="connsiteY6" fmla="*/ 170852 h 2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963" h="255131">
                    <a:moveTo>
                      <a:pt x="172959" y="170852"/>
                    </a:moveTo>
                    <a:cubicBezTo>
                      <a:pt x="300094" y="203572"/>
                      <a:pt x="430165" y="215746"/>
                      <a:pt x="561128" y="219320"/>
                    </a:cubicBezTo>
                    <a:cubicBezTo>
                      <a:pt x="772109" y="225082"/>
                      <a:pt x="981345" y="244317"/>
                      <a:pt x="1192148" y="251455"/>
                    </a:cubicBezTo>
                    <a:cubicBezTo>
                      <a:pt x="1637501" y="266531"/>
                      <a:pt x="2094039" y="237538"/>
                      <a:pt x="2525963" y="121638"/>
                    </a:cubicBezTo>
                    <a:cubicBezTo>
                      <a:pt x="2428601" y="52687"/>
                      <a:pt x="1902380" y="0"/>
                      <a:pt x="1267595" y="0"/>
                    </a:cubicBezTo>
                    <a:cubicBezTo>
                      <a:pt x="608956" y="0"/>
                      <a:pt x="67080" y="56717"/>
                      <a:pt x="0" y="129472"/>
                    </a:cubicBezTo>
                    <a:cubicBezTo>
                      <a:pt x="59654" y="135143"/>
                      <a:pt x="114344" y="155768"/>
                      <a:pt x="172959" y="170852"/>
                    </a:cubicBezTo>
                    <a:close/>
                  </a:path>
                </a:pathLst>
              </a:custGeom>
              <a:solidFill>
                <a:srgbClr val="C6CBD4"/>
              </a:solidFill>
              <a:ln w="34834" cap="flat">
                <a:noFill/>
                <a:prstDash val="solid"/>
                <a:miter/>
              </a:ln>
            </p:spPr>
            <p:txBody>
              <a:bodyPr rtlCol="0" anchor="ctr"/>
              <a:lstStyle/>
              <a:p>
                <a:endParaRPr lang="en-ID"/>
              </a:p>
            </p:txBody>
          </p:sp>
          <p:sp>
            <p:nvSpPr>
              <p:cNvPr id="56" name="Freeform: Shape 44">
                <a:extLst>
                  <a:ext uri="{FF2B5EF4-FFF2-40B4-BE49-F238E27FC236}">
                    <a16:creationId xmlns:a16="http://schemas.microsoft.com/office/drawing/2014/main" id="{3DB1AEBA-8E7B-0349-BDD5-EFC82BB64293}"/>
                  </a:ext>
                </a:extLst>
              </p:cNvPr>
              <p:cNvSpPr/>
              <p:nvPr/>
            </p:nvSpPr>
            <p:spPr>
              <a:xfrm>
                <a:off x="3664902" y="4963217"/>
                <a:ext cx="175351" cy="31573"/>
              </a:xfrm>
              <a:custGeom>
                <a:avLst/>
                <a:gdLst>
                  <a:gd name="connsiteX0" fmla="*/ 1412300 w 2824914"/>
                  <a:gd name="connsiteY0" fmla="*/ 0 h 508639"/>
                  <a:gd name="connsiteX1" fmla="*/ 0 w 2824914"/>
                  <a:gd name="connsiteY1" fmla="*/ 254322 h 508639"/>
                  <a:gd name="connsiteX2" fmla="*/ 137627 w 2824914"/>
                  <a:gd name="connsiteY2" fmla="*/ 363928 h 508639"/>
                  <a:gd name="connsiteX3" fmla="*/ 1412300 w 2824914"/>
                  <a:gd name="connsiteY3" fmla="*/ 508640 h 508639"/>
                  <a:gd name="connsiteX4" fmla="*/ 2686971 w 2824914"/>
                  <a:gd name="connsiteY4" fmla="*/ 363928 h 508639"/>
                  <a:gd name="connsiteX5" fmla="*/ 2824914 w 2824914"/>
                  <a:gd name="connsiteY5" fmla="*/ 254322 h 508639"/>
                  <a:gd name="connsiteX6" fmla="*/ 1412300 w 2824914"/>
                  <a:gd name="connsiteY6" fmla="*/ 0 h 508639"/>
                  <a:gd name="connsiteX7" fmla="*/ 2665408 w 2824914"/>
                  <a:gd name="connsiteY7" fmla="*/ 306354 h 508639"/>
                  <a:gd name="connsiteX8" fmla="*/ 1412300 w 2824914"/>
                  <a:gd name="connsiteY8" fmla="*/ 447060 h 508639"/>
                  <a:gd name="connsiteX9" fmla="*/ 159179 w 2824914"/>
                  <a:gd name="connsiteY9" fmla="*/ 306354 h 508639"/>
                  <a:gd name="connsiteX10" fmla="*/ 63736 w 2824914"/>
                  <a:gd name="connsiteY10" fmla="*/ 253705 h 508639"/>
                  <a:gd name="connsiteX11" fmla="*/ 1412300 w 2824914"/>
                  <a:gd name="connsiteY11" fmla="*/ 61580 h 508639"/>
                  <a:gd name="connsiteX12" fmla="*/ 2761168 w 2824914"/>
                  <a:gd name="connsiteY12" fmla="*/ 253705 h 508639"/>
                  <a:gd name="connsiteX13" fmla="*/ 2665408 w 2824914"/>
                  <a:gd name="connsiteY13" fmla="*/ 306354 h 50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4914" h="508639">
                    <a:moveTo>
                      <a:pt x="1412300" y="0"/>
                    </a:moveTo>
                    <a:cubicBezTo>
                      <a:pt x="632413" y="0"/>
                      <a:pt x="0" y="113922"/>
                      <a:pt x="0" y="254322"/>
                    </a:cubicBezTo>
                    <a:cubicBezTo>
                      <a:pt x="0" y="293423"/>
                      <a:pt x="49266" y="330678"/>
                      <a:pt x="137627" y="363928"/>
                    </a:cubicBezTo>
                    <a:cubicBezTo>
                      <a:pt x="365161" y="449522"/>
                      <a:pt x="850399" y="508640"/>
                      <a:pt x="1412300" y="508640"/>
                    </a:cubicBezTo>
                    <a:cubicBezTo>
                      <a:pt x="1974508" y="508640"/>
                      <a:pt x="2459747" y="449522"/>
                      <a:pt x="2686971" y="363928"/>
                    </a:cubicBezTo>
                    <a:cubicBezTo>
                      <a:pt x="2775345" y="330678"/>
                      <a:pt x="2824914" y="293423"/>
                      <a:pt x="2824914" y="254322"/>
                    </a:cubicBezTo>
                    <a:cubicBezTo>
                      <a:pt x="2824914" y="113922"/>
                      <a:pt x="2192494" y="0"/>
                      <a:pt x="1412300" y="0"/>
                    </a:cubicBezTo>
                    <a:close/>
                    <a:moveTo>
                      <a:pt x="2665408" y="306354"/>
                    </a:moveTo>
                    <a:cubicBezTo>
                      <a:pt x="2438191" y="391948"/>
                      <a:pt x="1946491" y="447060"/>
                      <a:pt x="1412300" y="447060"/>
                    </a:cubicBezTo>
                    <a:cubicBezTo>
                      <a:pt x="878416" y="447060"/>
                      <a:pt x="386716" y="391948"/>
                      <a:pt x="159179" y="306354"/>
                    </a:cubicBezTo>
                    <a:cubicBezTo>
                      <a:pt x="93603" y="281722"/>
                      <a:pt x="71125" y="262017"/>
                      <a:pt x="63736" y="253705"/>
                    </a:cubicBezTo>
                    <a:cubicBezTo>
                      <a:pt x="116385" y="182274"/>
                      <a:pt x="593618" y="61580"/>
                      <a:pt x="1412300" y="61580"/>
                    </a:cubicBezTo>
                    <a:cubicBezTo>
                      <a:pt x="2230983" y="61580"/>
                      <a:pt x="2708219" y="182274"/>
                      <a:pt x="2761168" y="253705"/>
                    </a:cubicBezTo>
                    <a:cubicBezTo>
                      <a:pt x="2753783" y="262017"/>
                      <a:pt x="2731001" y="281722"/>
                      <a:pt x="2665408" y="306354"/>
                    </a:cubicBezTo>
                    <a:close/>
                  </a:path>
                </a:pathLst>
              </a:custGeom>
              <a:solidFill>
                <a:srgbClr val="E6E9EF"/>
              </a:solidFill>
              <a:ln w="34834" cap="flat">
                <a:noFill/>
                <a:prstDash val="solid"/>
                <a:miter/>
              </a:ln>
            </p:spPr>
            <p:txBody>
              <a:bodyPr rtlCol="0" anchor="ctr"/>
              <a:lstStyle/>
              <a:p>
                <a:endParaRPr lang="en-ID"/>
              </a:p>
            </p:txBody>
          </p:sp>
        </p:grpSp>
      </p:grpSp>
      <p:sp>
        <p:nvSpPr>
          <p:cNvPr id="65" name="Rectangle 64">
            <a:extLst>
              <a:ext uri="{FF2B5EF4-FFF2-40B4-BE49-F238E27FC236}">
                <a16:creationId xmlns:a16="http://schemas.microsoft.com/office/drawing/2014/main" id="{12413DA4-D3B0-9B4C-9587-5CBF8D435ED1}"/>
              </a:ext>
            </a:extLst>
          </p:cNvPr>
          <p:cNvSpPr/>
          <p:nvPr/>
        </p:nvSpPr>
        <p:spPr>
          <a:xfrm>
            <a:off x="9265141" y="4661960"/>
            <a:ext cx="2087170"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600" dirty="0">
                <a:solidFill>
                  <a:schemeClr val="tx1"/>
                </a:solidFill>
                <a:latin typeface="Arial" panose="020B0604020202020204" pitchFamily="34" charset="0"/>
                <a:cs typeface="Arial" panose="020B0604020202020204" pitchFamily="34" charset="0"/>
              </a:rPr>
              <a:t>Application</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policies,</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NAT,</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DNS,</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VPN,</a:t>
            </a:r>
            <a:r>
              <a:rPr lang="zh-CN" altLang="en-US" sz="1600" dirty="0">
                <a:solidFill>
                  <a:schemeClr val="tx1"/>
                </a:solidFill>
                <a:latin typeface="Arial" panose="020B0604020202020204" pitchFamily="34" charset="0"/>
                <a:cs typeface="Arial" panose="020B0604020202020204" pitchFamily="34" charset="0"/>
              </a:rPr>
              <a:t> </a:t>
            </a:r>
            <a:r>
              <a:rPr lang="en-US" altLang="zh-CN" sz="1600" dirty="0">
                <a:solidFill>
                  <a:schemeClr val="tx1"/>
                </a:solidFill>
                <a:latin typeface="Arial" panose="020B0604020202020204" pitchFamily="34" charset="0"/>
                <a:cs typeface="Arial" panose="020B0604020202020204" pitchFamily="34" charset="0"/>
              </a:rPr>
              <a:t>etc.</a:t>
            </a:r>
            <a:endParaRPr lang="pt-BR" altLang="zh-CN"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610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altLang="en-US" dirty="0"/>
              <a:t>Recognized by Industry Analysts</a:t>
            </a:r>
          </a:p>
        </p:txBody>
      </p:sp>
      <p:graphicFrame>
        <p:nvGraphicFramePr>
          <p:cNvPr id="6" name="Diagram 5">
            <a:extLst>
              <a:ext uri="{FF2B5EF4-FFF2-40B4-BE49-F238E27FC236}">
                <a16:creationId xmlns:a16="http://schemas.microsoft.com/office/drawing/2014/main" id="{421AD03C-DE39-5E4B-A8C0-B88D813BB678}"/>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4ECC0257-7506-3D44-AB41-04B1FA516373}"/>
              </a:ext>
            </a:extLst>
          </p:cNvPr>
          <p:cNvGrpSpPr/>
          <p:nvPr/>
        </p:nvGrpSpPr>
        <p:grpSpPr>
          <a:xfrm>
            <a:off x="983432" y="2735689"/>
            <a:ext cx="3931920" cy="3285599"/>
            <a:chOff x="-2093" y="2504484"/>
            <a:chExt cx="3931920" cy="3285599"/>
          </a:xfrm>
        </p:grpSpPr>
        <p:sp>
          <p:nvSpPr>
            <p:cNvPr id="15" name="Rectangle 14">
              <a:extLst>
                <a:ext uri="{FF2B5EF4-FFF2-40B4-BE49-F238E27FC236}">
                  <a16:creationId xmlns:a16="http://schemas.microsoft.com/office/drawing/2014/main" id="{1135DF04-6697-254A-8241-CE75258E0F2E}"/>
                </a:ext>
              </a:extLst>
            </p:cNvPr>
            <p:cNvSpPr/>
            <p:nvPr/>
          </p:nvSpPr>
          <p:spPr>
            <a:xfrm>
              <a:off x="-2093" y="2504484"/>
              <a:ext cx="3931920" cy="1547403"/>
            </a:xfrm>
            <a:prstGeom prst="rect">
              <a:avLst/>
            </a:prstGeom>
            <a:solidFill>
              <a:schemeClr val="bg1"/>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A5E51D77-E9B7-0E48-85BE-BF52A2924883}"/>
                </a:ext>
              </a:extLst>
            </p:cNvPr>
            <p:cNvSpPr/>
            <p:nvPr/>
          </p:nvSpPr>
          <p:spPr>
            <a:xfrm>
              <a:off x="20851" y="3145925"/>
              <a:ext cx="3886032" cy="830997"/>
            </a:xfrm>
            <a:prstGeom prst="rect">
              <a:avLst/>
            </a:prstGeom>
          </p:spPr>
          <p:txBody>
            <a:bodyPr wrap="square" lIns="0" tIns="0" rIns="0" bIns="0">
              <a:spAutoFit/>
            </a:bodyPr>
            <a:lstStyle/>
            <a:p>
              <a:pPr algn="ctr"/>
              <a:r>
                <a:rPr lang="en-US" altLang="zh-CN" dirty="0">
                  <a:latin typeface="Arial" panose="020B0604020202020204" pitchFamily="34" charset="0"/>
                  <a:ea typeface="Arial" charset="0"/>
                  <a:cs typeface="Arial" panose="020B0604020202020204" pitchFamily="34" charset="0"/>
                </a:rPr>
                <a:t>Protects Each VM with Comprehensive East-West Traffic Visibility</a:t>
              </a:r>
            </a:p>
          </p:txBody>
        </p:sp>
        <p:sp>
          <p:nvSpPr>
            <p:cNvPr id="18" name="Rectangle 17">
              <a:extLst>
                <a:ext uri="{FF2B5EF4-FFF2-40B4-BE49-F238E27FC236}">
                  <a16:creationId xmlns:a16="http://schemas.microsoft.com/office/drawing/2014/main" id="{E2366FAA-5D3E-6F4D-9B41-4B751CAF472B}"/>
                </a:ext>
              </a:extLst>
            </p:cNvPr>
            <p:cNvSpPr/>
            <p:nvPr/>
          </p:nvSpPr>
          <p:spPr>
            <a:xfrm>
              <a:off x="-2093" y="4051888"/>
              <a:ext cx="3931920" cy="1738194"/>
            </a:xfrm>
            <a:prstGeom prst="rect">
              <a:avLst/>
            </a:prstGeom>
            <a:solidFill>
              <a:schemeClr val="accent1">
                <a:lumMod val="40000"/>
                <a:lumOff val="60000"/>
              </a:schemeClr>
            </a:solidFill>
            <a:ln>
              <a:noFill/>
            </a:ln>
            <a:effectLst>
              <a:outerShdw blurRad="749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106AA61C-C799-9749-BDC5-16ECE9590501}"/>
                </a:ext>
              </a:extLst>
            </p:cNvPr>
            <p:cNvCxnSpPr/>
            <p:nvPr/>
          </p:nvCxnSpPr>
          <p:spPr>
            <a:xfrm>
              <a:off x="1435727" y="5790083"/>
              <a:ext cx="1056281" cy="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descr="A close up of a sign&#10;&#10;Description automatically generated">
              <a:extLst>
                <a:ext uri="{FF2B5EF4-FFF2-40B4-BE49-F238E27FC236}">
                  <a16:creationId xmlns:a16="http://schemas.microsoft.com/office/drawing/2014/main" id="{E6D7F9AA-BD00-0145-9A86-8948EADA5135}"/>
                </a:ext>
              </a:extLst>
            </p:cNvPr>
            <p:cNvPicPr>
              <a:picLocks noChangeAspect="1"/>
            </p:cNvPicPr>
            <p:nvPr/>
          </p:nvPicPr>
          <p:blipFill>
            <a:blip r:embed="rId7" cstate="screen">
              <a:biLevel thresh="75000"/>
              <a:extLst>
                <a:ext uri="{28A0092B-C50C-407E-A947-70E740481C1C}">
                  <a14:useLocalDpi xmlns:a14="http://schemas.microsoft.com/office/drawing/2010/main"/>
                </a:ext>
              </a:extLst>
            </a:blip>
            <a:stretch>
              <a:fillRect/>
            </a:stretch>
          </p:blipFill>
          <p:spPr>
            <a:xfrm>
              <a:off x="163667" y="4954951"/>
              <a:ext cx="1296545" cy="300840"/>
            </a:xfrm>
            <a:prstGeom prst="rect">
              <a:avLst/>
            </a:prstGeom>
          </p:spPr>
        </p:pic>
        <p:sp>
          <p:nvSpPr>
            <p:cNvPr id="21" name="Rectangle 20">
              <a:extLst>
                <a:ext uri="{FF2B5EF4-FFF2-40B4-BE49-F238E27FC236}">
                  <a16:creationId xmlns:a16="http://schemas.microsoft.com/office/drawing/2014/main" id="{6A0E4354-589F-0B4C-A230-2D544E7A8EBE}"/>
                </a:ext>
              </a:extLst>
            </p:cNvPr>
            <p:cNvSpPr/>
            <p:nvPr/>
          </p:nvSpPr>
          <p:spPr>
            <a:xfrm>
              <a:off x="859681" y="4590670"/>
              <a:ext cx="2590801"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Representative Vendor in </a:t>
              </a:r>
            </a:p>
          </p:txBody>
        </p:sp>
        <p:sp>
          <p:nvSpPr>
            <p:cNvPr id="22" name="Rectangle 21">
              <a:extLst>
                <a:ext uri="{FF2B5EF4-FFF2-40B4-BE49-F238E27FC236}">
                  <a16:creationId xmlns:a16="http://schemas.microsoft.com/office/drawing/2014/main" id="{3593F84B-3859-FF47-80B3-1B7111AF5644}"/>
                </a:ext>
              </a:extLst>
            </p:cNvPr>
            <p:cNvSpPr/>
            <p:nvPr/>
          </p:nvSpPr>
          <p:spPr>
            <a:xfrm>
              <a:off x="1519751" y="5054342"/>
              <a:ext cx="2194560" cy="246221"/>
            </a:xfrm>
            <a:prstGeom prst="rect">
              <a:avLst/>
            </a:prstGeom>
          </p:spPr>
          <p:txBody>
            <a:bodyPr wrap="square" lIns="0" tIns="0" rIns="0" bIns="0">
              <a:spAutoFit/>
            </a:bodyPr>
            <a:lstStyle/>
            <a:p>
              <a:r>
                <a:rPr lang="en-US" altLang="zh-CN" sz="1600" dirty="0">
                  <a:latin typeface="Arial" panose="020B0604020202020204" pitchFamily="34" charset="0"/>
                  <a:ea typeface="Arial" charset="0"/>
                  <a:cs typeface="Arial" panose="020B0604020202020204" pitchFamily="34" charset="0"/>
                </a:rPr>
                <a:t>Market Guide for CWPP </a:t>
              </a:r>
            </a:p>
          </p:txBody>
        </p:sp>
      </p:grpSp>
      <p:sp>
        <p:nvSpPr>
          <p:cNvPr id="42" name="Title 3">
            <a:extLst>
              <a:ext uri="{FF2B5EF4-FFF2-40B4-BE49-F238E27FC236}">
                <a16:creationId xmlns:a16="http://schemas.microsoft.com/office/drawing/2014/main" id="{223AFDD9-FDA1-B241-A05C-3737D6FD46ED}"/>
              </a:ext>
            </a:extLst>
          </p:cNvPr>
          <p:cNvSpPr txBox="1">
            <a:spLocks/>
          </p:cNvSpPr>
          <p:nvPr/>
        </p:nvSpPr>
        <p:spPr>
          <a:xfrm>
            <a:off x="1581240" y="1772816"/>
            <a:ext cx="2736304" cy="221599"/>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Hillstone</a:t>
            </a:r>
            <a:r>
              <a:rPr lang="zh-CN" altLang="en-US"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altLang="zh-CN"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CloudHive</a:t>
            </a:r>
          </a:p>
        </p:txBody>
      </p:sp>
      <p:grpSp>
        <p:nvGrpSpPr>
          <p:cNvPr id="3" name="Group 2">
            <a:extLst>
              <a:ext uri="{FF2B5EF4-FFF2-40B4-BE49-F238E27FC236}">
                <a16:creationId xmlns:a16="http://schemas.microsoft.com/office/drawing/2014/main" id="{02C830A6-7A02-1147-B3B8-B610CB067A29}"/>
              </a:ext>
            </a:extLst>
          </p:cNvPr>
          <p:cNvGrpSpPr/>
          <p:nvPr/>
        </p:nvGrpSpPr>
        <p:grpSpPr>
          <a:xfrm>
            <a:off x="2397723" y="2065960"/>
            <a:ext cx="1103338" cy="1103338"/>
            <a:chOff x="5724972" y="2094103"/>
            <a:chExt cx="1103338" cy="1103338"/>
          </a:xfrm>
        </p:grpSpPr>
        <p:sp>
          <p:nvSpPr>
            <p:cNvPr id="44" name="Oval 43">
              <a:extLst>
                <a:ext uri="{FF2B5EF4-FFF2-40B4-BE49-F238E27FC236}">
                  <a16:creationId xmlns:a16="http://schemas.microsoft.com/office/drawing/2014/main" id="{2FBC3D1C-3A43-EB49-94D1-85B7995DBBF9}"/>
                </a:ext>
              </a:extLst>
            </p:cNvPr>
            <p:cNvSpPr/>
            <p:nvPr/>
          </p:nvSpPr>
          <p:spPr>
            <a:xfrm>
              <a:off x="5724972" y="2094103"/>
              <a:ext cx="1103338" cy="1103338"/>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260E1EC1-D593-774B-855B-F10AC8F866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45301" y="2169471"/>
              <a:ext cx="846307" cy="896316"/>
            </a:xfrm>
            <a:prstGeom prst="rect">
              <a:avLst/>
            </a:prstGeom>
          </p:spPr>
        </p:pic>
      </p:grpSp>
      <p:pic>
        <p:nvPicPr>
          <p:cNvPr id="46" name="Picture 45">
            <a:extLst>
              <a:ext uri="{FF2B5EF4-FFF2-40B4-BE49-F238E27FC236}">
                <a16:creationId xmlns:a16="http://schemas.microsoft.com/office/drawing/2014/main" id="{16638D37-248F-7D40-B751-10D3BEA00D3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19936" y="2907438"/>
            <a:ext cx="5902799" cy="27513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123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Hillstone CloudHive Value Proposition</a:t>
            </a:r>
          </a:p>
        </p:txBody>
      </p:sp>
      <p:sp>
        <p:nvSpPr>
          <p:cNvPr id="3" name="Rectangle 2">
            <a:extLst>
              <a:ext uri="{FF2B5EF4-FFF2-40B4-BE49-F238E27FC236}">
                <a16:creationId xmlns:a16="http://schemas.microsoft.com/office/drawing/2014/main" id="{62AEE847-FB7B-D349-880B-0ABF595E8FD6}"/>
              </a:ext>
            </a:extLst>
          </p:cNvPr>
          <p:cNvSpPr/>
          <p:nvPr/>
        </p:nvSpPr>
        <p:spPr>
          <a:xfrm flipV="1">
            <a:off x="0" y="1340768"/>
            <a:ext cx="12192000" cy="5517230"/>
          </a:xfrm>
          <a:prstGeom prst="rect">
            <a:avLst/>
          </a:prstGeom>
          <a:gradFill flip="none" rotWithShape="1">
            <a:gsLst>
              <a:gs pos="1000">
                <a:srgbClr val="02B9FF">
                  <a:alpha val="95000"/>
                </a:srgbClr>
              </a:gs>
              <a:gs pos="100000">
                <a:srgbClr val="02B9FF">
                  <a:alpha val="9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Calibri" panose="020F0502020204030204"/>
            </a:endParaRPr>
          </a:p>
        </p:txBody>
      </p:sp>
      <p:pic>
        <p:nvPicPr>
          <p:cNvPr id="4" name="Picture 3" descr="A picture containing holding, man&#10;&#10;Description automatically generated">
            <a:extLst>
              <a:ext uri="{FF2B5EF4-FFF2-40B4-BE49-F238E27FC236}">
                <a16:creationId xmlns:a16="http://schemas.microsoft.com/office/drawing/2014/main" id="{2F719259-C10F-8B4A-BED0-DB2A23F83DFF}"/>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860235" y="2893355"/>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5" name="Picture 4">
            <a:extLst>
              <a:ext uri="{FF2B5EF4-FFF2-40B4-BE49-F238E27FC236}">
                <a16:creationId xmlns:a16="http://schemas.microsoft.com/office/drawing/2014/main" id="{951714F6-79B7-5C4E-AC93-21CF39B69ECD}"/>
              </a:ext>
            </a:extLst>
          </p:cNvPr>
          <p:cNvPicPr>
            <a:picLocks noChangeAspect="1"/>
          </p:cNvPicPr>
          <p:nvPr/>
        </p:nvPicPr>
        <p:blipFill>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4860235" y="5448664"/>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6" name="Picture 5" descr="A picture containing person, indoor, table, sitting&#10;&#10;Description automatically generated">
            <a:extLst>
              <a:ext uri="{FF2B5EF4-FFF2-40B4-BE49-F238E27FC236}">
                <a16:creationId xmlns:a16="http://schemas.microsoft.com/office/drawing/2014/main" id="{4C4E9B74-0C3B-C24B-9518-DD2E81E7C675}"/>
              </a:ext>
            </a:extLst>
          </p:cNvPr>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860235" y="4171010"/>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7" name="Picture 6" descr="A picture containing indoor, person, man, holding&#10;&#10;Description automatically generated">
            <a:extLst>
              <a:ext uri="{FF2B5EF4-FFF2-40B4-BE49-F238E27FC236}">
                <a16:creationId xmlns:a16="http://schemas.microsoft.com/office/drawing/2014/main" id="{09B0D505-5971-DA43-B39C-E9F004017007}"/>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4860235" y="1615697"/>
            <a:ext cx="5915025" cy="1120025"/>
          </a:xfrm>
          <a:custGeom>
            <a:avLst/>
            <a:gdLst>
              <a:gd name="connsiteX0" fmla="*/ 0 w 5915025"/>
              <a:gd name="connsiteY0" fmla="*/ 0 h 1120025"/>
              <a:gd name="connsiteX1" fmla="*/ 5915025 w 5915025"/>
              <a:gd name="connsiteY1" fmla="*/ 0 h 1120025"/>
              <a:gd name="connsiteX2" fmla="*/ 5915025 w 5915025"/>
              <a:gd name="connsiteY2" fmla="*/ 1120025 h 1120025"/>
              <a:gd name="connsiteX3" fmla="*/ 0 w 5915025"/>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5" h="1120025">
                <a:moveTo>
                  <a:pt x="0" y="0"/>
                </a:moveTo>
                <a:lnTo>
                  <a:pt x="5915025" y="0"/>
                </a:lnTo>
                <a:lnTo>
                  <a:pt x="5915025" y="1120025"/>
                </a:lnTo>
                <a:lnTo>
                  <a:pt x="0" y="1120025"/>
                </a:lnTo>
                <a:close/>
              </a:path>
            </a:pathLst>
          </a:custGeom>
        </p:spPr>
      </p:pic>
      <p:sp>
        <p:nvSpPr>
          <p:cNvPr id="8" name="Rectangle 7">
            <a:extLst>
              <a:ext uri="{FF2B5EF4-FFF2-40B4-BE49-F238E27FC236}">
                <a16:creationId xmlns:a16="http://schemas.microsoft.com/office/drawing/2014/main" id="{F42927AD-57FC-5B43-9ED0-03F9BBA8F2F8}"/>
              </a:ext>
            </a:extLst>
          </p:cNvPr>
          <p:cNvSpPr/>
          <p:nvPr/>
        </p:nvSpPr>
        <p:spPr>
          <a:xfrm>
            <a:off x="1411737" y="2893355"/>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Rectangle 8">
            <a:extLst>
              <a:ext uri="{FF2B5EF4-FFF2-40B4-BE49-F238E27FC236}">
                <a16:creationId xmlns:a16="http://schemas.microsoft.com/office/drawing/2014/main" id="{D7E9A0F2-DA3D-9248-B318-DF61E19FBD58}"/>
              </a:ext>
            </a:extLst>
          </p:cNvPr>
          <p:cNvSpPr/>
          <p:nvPr/>
        </p:nvSpPr>
        <p:spPr>
          <a:xfrm>
            <a:off x="1411737" y="4171014"/>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0" name="Rectangle 9">
            <a:extLst>
              <a:ext uri="{FF2B5EF4-FFF2-40B4-BE49-F238E27FC236}">
                <a16:creationId xmlns:a16="http://schemas.microsoft.com/office/drawing/2014/main" id="{C0FEAF7F-D5E7-4740-84A6-9A27BFD5696F}"/>
              </a:ext>
            </a:extLst>
          </p:cNvPr>
          <p:cNvSpPr/>
          <p:nvPr/>
        </p:nvSpPr>
        <p:spPr>
          <a:xfrm>
            <a:off x="1411737" y="5448672"/>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1" name="Rectangle 10">
            <a:extLst>
              <a:ext uri="{FF2B5EF4-FFF2-40B4-BE49-F238E27FC236}">
                <a16:creationId xmlns:a16="http://schemas.microsoft.com/office/drawing/2014/main" id="{4B4DDF76-F581-884C-8AF1-CAC7A7B091F9}"/>
              </a:ext>
            </a:extLst>
          </p:cNvPr>
          <p:cNvSpPr/>
          <p:nvPr/>
        </p:nvSpPr>
        <p:spPr>
          <a:xfrm>
            <a:off x="1411737" y="1615697"/>
            <a:ext cx="9363522" cy="1120025"/>
          </a:xfrm>
          <a:prstGeom prst="rect">
            <a:avLst/>
          </a:prstGeom>
          <a:gradFill flip="none" rotWithShape="1">
            <a:gsLst>
              <a:gs pos="100000">
                <a:schemeClr val="bg1">
                  <a:alpha val="75000"/>
                </a:schemeClr>
              </a:gs>
              <a:gs pos="28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63B4ACCC-6B55-1047-8284-E044F5A1C60F}"/>
              </a:ext>
            </a:extLst>
          </p:cNvPr>
          <p:cNvSpPr/>
          <p:nvPr/>
        </p:nvSpPr>
        <p:spPr>
          <a:xfrm>
            <a:off x="2135561" y="4361695"/>
            <a:ext cx="6902972" cy="73866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Effortlessly scale security through active orchestration</a:t>
            </a:r>
          </a:p>
        </p:txBody>
      </p:sp>
      <p:sp>
        <p:nvSpPr>
          <p:cNvPr id="13" name="Rectangle 12">
            <a:extLst>
              <a:ext uri="{FF2B5EF4-FFF2-40B4-BE49-F238E27FC236}">
                <a16:creationId xmlns:a16="http://schemas.microsoft.com/office/drawing/2014/main" id="{17047D1C-A18D-094D-81D9-F4C689D8ACF6}"/>
              </a:ext>
            </a:extLst>
          </p:cNvPr>
          <p:cNvSpPr/>
          <p:nvPr/>
        </p:nvSpPr>
        <p:spPr>
          <a:xfrm>
            <a:off x="2135561" y="3268702"/>
            <a:ext cx="6902972"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Fine grained protection for virtualized workload</a:t>
            </a:r>
          </a:p>
        </p:txBody>
      </p:sp>
      <p:sp>
        <p:nvSpPr>
          <p:cNvPr id="14" name="Rectangle 13">
            <a:extLst>
              <a:ext uri="{FF2B5EF4-FFF2-40B4-BE49-F238E27FC236}">
                <a16:creationId xmlns:a16="http://schemas.microsoft.com/office/drawing/2014/main" id="{6A5515B1-A796-2F45-B3CD-5BAA0B43948C}"/>
              </a:ext>
            </a:extLst>
          </p:cNvPr>
          <p:cNvSpPr/>
          <p:nvPr/>
        </p:nvSpPr>
        <p:spPr>
          <a:xfrm>
            <a:off x="2135561" y="5824019"/>
            <a:ext cx="6902972"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Improved efficiency while reducing TCO</a:t>
            </a:r>
          </a:p>
        </p:txBody>
      </p:sp>
      <p:sp>
        <p:nvSpPr>
          <p:cNvPr id="15" name="Rectangle 14">
            <a:extLst>
              <a:ext uri="{FF2B5EF4-FFF2-40B4-BE49-F238E27FC236}">
                <a16:creationId xmlns:a16="http://schemas.microsoft.com/office/drawing/2014/main" id="{73D0CE56-9339-644A-9C0B-771B154430E8}"/>
              </a:ext>
            </a:extLst>
          </p:cNvPr>
          <p:cNvSpPr/>
          <p:nvPr/>
        </p:nvSpPr>
        <p:spPr>
          <a:xfrm>
            <a:off x="2135560" y="1997059"/>
            <a:ext cx="6902973" cy="369332"/>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400" b="1" dirty="0">
                <a:solidFill>
                  <a:srgbClr val="002060"/>
                </a:solidFill>
                <a:latin typeface="Arial" panose="020B0604020202020204" pitchFamily="34" charset="0"/>
                <a:cs typeface="Arial" panose="020B0604020202020204" pitchFamily="34" charset="0"/>
              </a:rPr>
              <a:t>Unparalleled live traffic visibility</a:t>
            </a:r>
          </a:p>
        </p:txBody>
      </p:sp>
      <p:sp>
        <p:nvSpPr>
          <p:cNvPr id="31" name="Oval 30">
            <a:extLst>
              <a:ext uri="{FF2B5EF4-FFF2-40B4-BE49-F238E27FC236}">
                <a16:creationId xmlns:a16="http://schemas.microsoft.com/office/drawing/2014/main" id="{6FD7970F-6FF6-B74C-849A-C04D0D0C6852}"/>
              </a:ext>
            </a:extLst>
          </p:cNvPr>
          <p:cNvSpPr/>
          <p:nvPr/>
        </p:nvSpPr>
        <p:spPr>
          <a:xfrm>
            <a:off x="9754355" y="1828310"/>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2" name="Oval 31">
            <a:extLst>
              <a:ext uri="{FF2B5EF4-FFF2-40B4-BE49-F238E27FC236}">
                <a16:creationId xmlns:a16="http://schemas.microsoft.com/office/drawing/2014/main" id="{559A88A7-0A71-2C4F-BFD5-9FE16828A708}"/>
              </a:ext>
            </a:extLst>
          </p:cNvPr>
          <p:cNvSpPr/>
          <p:nvPr/>
        </p:nvSpPr>
        <p:spPr>
          <a:xfrm>
            <a:off x="9754355" y="3101495"/>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Oval 32">
            <a:extLst>
              <a:ext uri="{FF2B5EF4-FFF2-40B4-BE49-F238E27FC236}">
                <a16:creationId xmlns:a16="http://schemas.microsoft.com/office/drawing/2014/main" id="{7FE510B3-DD3D-8647-A073-FCAEDF8EA73E}"/>
              </a:ext>
            </a:extLst>
          </p:cNvPr>
          <p:cNvSpPr/>
          <p:nvPr/>
        </p:nvSpPr>
        <p:spPr>
          <a:xfrm>
            <a:off x="9754355" y="4383622"/>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Oval 33">
            <a:extLst>
              <a:ext uri="{FF2B5EF4-FFF2-40B4-BE49-F238E27FC236}">
                <a16:creationId xmlns:a16="http://schemas.microsoft.com/office/drawing/2014/main" id="{E1082F87-D4FD-9742-A156-2969352BC012}"/>
              </a:ext>
            </a:extLst>
          </p:cNvPr>
          <p:cNvSpPr/>
          <p:nvPr/>
        </p:nvSpPr>
        <p:spPr>
          <a:xfrm>
            <a:off x="9754355" y="5661284"/>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35" name="Group 34">
            <a:extLst>
              <a:ext uri="{FF2B5EF4-FFF2-40B4-BE49-F238E27FC236}">
                <a16:creationId xmlns:a16="http://schemas.microsoft.com/office/drawing/2014/main" id="{1474657C-6D6C-FA48-9D83-5B0DBAD5AB0C}"/>
              </a:ext>
            </a:extLst>
          </p:cNvPr>
          <p:cNvGrpSpPr/>
          <p:nvPr/>
        </p:nvGrpSpPr>
        <p:grpSpPr>
          <a:xfrm>
            <a:off x="9948825" y="2045004"/>
            <a:ext cx="360363" cy="315913"/>
            <a:chOff x="4113213" y="3640138"/>
            <a:chExt cx="360363" cy="315913"/>
          </a:xfrm>
          <a:solidFill>
            <a:schemeClr val="bg1"/>
          </a:solidFill>
        </p:grpSpPr>
        <p:sp>
          <p:nvSpPr>
            <p:cNvPr id="36" name="Freeform 34">
              <a:extLst>
                <a:ext uri="{FF2B5EF4-FFF2-40B4-BE49-F238E27FC236}">
                  <a16:creationId xmlns:a16="http://schemas.microsoft.com/office/drawing/2014/main" id="{4D9EB695-2524-D84C-A9DD-9ECC738C466F}"/>
                </a:ext>
              </a:extLst>
            </p:cNvPr>
            <p:cNvSpPr>
              <a:spLocks noEditPoints="1"/>
            </p:cNvSpPr>
            <p:nvPr/>
          </p:nvSpPr>
          <p:spPr bwMode="auto">
            <a:xfrm>
              <a:off x="4113213" y="3865563"/>
              <a:ext cx="360363" cy="90488"/>
            </a:xfrm>
            <a:custGeom>
              <a:avLst/>
              <a:gdLst>
                <a:gd name="T0" fmla="*/ 0 w 96"/>
                <a:gd name="T1" fmla="*/ 0 h 24"/>
                <a:gd name="T2" fmla="*/ 0 w 96"/>
                <a:gd name="T3" fmla="*/ 8 h 24"/>
                <a:gd name="T4" fmla="*/ 8 w 96"/>
                <a:gd name="T5" fmla="*/ 16 h 24"/>
                <a:gd name="T6" fmla="*/ 46 w 96"/>
                <a:gd name="T7" fmla="*/ 16 h 24"/>
                <a:gd name="T8" fmla="*/ 46 w 96"/>
                <a:gd name="T9" fmla="*/ 20 h 24"/>
                <a:gd name="T10" fmla="*/ 20 w 96"/>
                <a:gd name="T11" fmla="*/ 20 h 24"/>
                <a:gd name="T12" fmla="*/ 18 w 96"/>
                <a:gd name="T13" fmla="*/ 22 h 24"/>
                <a:gd name="T14" fmla="*/ 20 w 96"/>
                <a:gd name="T15" fmla="*/ 24 h 24"/>
                <a:gd name="T16" fmla="*/ 76 w 96"/>
                <a:gd name="T17" fmla="*/ 24 h 24"/>
                <a:gd name="T18" fmla="*/ 78 w 96"/>
                <a:gd name="T19" fmla="*/ 22 h 24"/>
                <a:gd name="T20" fmla="*/ 76 w 96"/>
                <a:gd name="T21" fmla="*/ 20 h 24"/>
                <a:gd name="T22" fmla="*/ 50 w 96"/>
                <a:gd name="T23" fmla="*/ 20 h 24"/>
                <a:gd name="T24" fmla="*/ 50 w 96"/>
                <a:gd name="T25" fmla="*/ 16 h 24"/>
                <a:gd name="T26" fmla="*/ 88 w 96"/>
                <a:gd name="T27" fmla="*/ 16 h 24"/>
                <a:gd name="T28" fmla="*/ 96 w 96"/>
                <a:gd name="T29" fmla="*/ 8 h 24"/>
                <a:gd name="T30" fmla="*/ 96 w 96"/>
                <a:gd name="T31" fmla="*/ 0 h 24"/>
                <a:gd name="T32" fmla="*/ 0 w 96"/>
                <a:gd name="T33" fmla="*/ 0 h 24"/>
                <a:gd name="T34" fmla="*/ 48 w 96"/>
                <a:gd name="T35" fmla="*/ 12 h 24"/>
                <a:gd name="T36" fmla="*/ 44 w 96"/>
                <a:gd name="T37" fmla="*/ 8 h 24"/>
                <a:gd name="T38" fmla="*/ 48 w 96"/>
                <a:gd name="T39" fmla="*/ 4 h 24"/>
                <a:gd name="T40" fmla="*/ 52 w 96"/>
                <a:gd name="T41" fmla="*/ 8 h 24"/>
                <a:gd name="T42" fmla="*/ 48 w 96"/>
                <a:gd name="T4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
                  <a:moveTo>
                    <a:pt x="0" y="0"/>
                  </a:moveTo>
                  <a:cubicBezTo>
                    <a:pt x="0" y="8"/>
                    <a:pt x="0" y="8"/>
                    <a:pt x="0" y="8"/>
                  </a:cubicBezTo>
                  <a:cubicBezTo>
                    <a:pt x="0" y="12"/>
                    <a:pt x="4" y="16"/>
                    <a:pt x="8" y="16"/>
                  </a:cubicBezTo>
                  <a:cubicBezTo>
                    <a:pt x="46" y="16"/>
                    <a:pt x="46" y="16"/>
                    <a:pt x="46" y="16"/>
                  </a:cubicBezTo>
                  <a:cubicBezTo>
                    <a:pt x="46" y="20"/>
                    <a:pt x="46" y="20"/>
                    <a:pt x="46" y="20"/>
                  </a:cubicBezTo>
                  <a:cubicBezTo>
                    <a:pt x="20" y="20"/>
                    <a:pt x="20" y="20"/>
                    <a:pt x="20" y="20"/>
                  </a:cubicBezTo>
                  <a:cubicBezTo>
                    <a:pt x="19" y="20"/>
                    <a:pt x="18" y="21"/>
                    <a:pt x="18" y="22"/>
                  </a:cubicBezTo>
                  <a:cubicBezTo>
                    <a:pt x="18" y="23"/>
                    <a:pt x="19" y="24"/>
                    <a:pt x="20" y="24"/>
                  </a:cubicBezTo>
                  <a:cubicBezTo>
                    <a:pt x="76" y="24"/>
                    <a:pt x="76" y="24"/>
                    <a:pt x="76" y="24"/>
                  </a:cubicBezTo>
                  <a:cubicBezTo>
                    <a:pt x="77" y="24"/>
                    <a:pt x="78" y="23"/>
                    <a:pt x="78" y="22"/>
                  </a:cubicBezTo>
                  <a:cubicBezTo>
                    <a:pt x="78" y="21"/>
                    <a:pt x="77" y="20"/>
                    <a:pt x="76" y="20"/>
                  </a:cubicBezTo>
                  <a:cubicBezTo>
                    <a:pt x="50" y="20"/>
                    <a:pt x="50" y="20"/>
                    <a:pt x="50" y="20"/>
                  </a:cubicBezTo>
                  <a:cubicBezTo>
                    <a:pt x="50" y="16"/>
                    <a:pt x="50" y="16"/>
                    <a:pt x="50" y="16"/>
                  </a:cubicBezTo>
                  <a:cubicBezTo>
                    <a:pt x="88" y="16"/>
                    <a:pt x="88" y="16"/>
                    <a:pt x="88" y="16"/>
                  </a:cubicBezTo>
                  <a:cubicBezTo>
                    <a:pt x="92" y="16"/>
                    <a:pt x="96" y="12"/>
                    <a:pt x="96" y="8"/>
                  </a:cubicBezTo>
                  <a:cubicBezTo>
                    <a:pt x="96" y="0"/>
                    <a:pt x="96" y="0"/>
                    <a:pt x="96" y="0"/>
                  </a:cubicBezTo>
                  <a:lnTo>
                    <a:pt x="0" y="0"/>
                  </a:lnTo>
                  <a:close/>
                  <a:moveTo>
                    <a:pt x="48" y="12"/>
                  </a:moveTo>
                  <a:cubicBezTo>
                    <a:pt x="46" y="12"/>
                    <a:pt x="44" y="10"/>
                    <a:pt x="44" y="8"/>
                  </a:cubicBezTo>
                  <a:cubicBezTo>
                    <a:pt x="44" y="6"/>
                    <a:pt x="46" y="4"/>
                    <a:pt x="48" y="4"/>
                  </a:cubicBezTo>
                  <a:cubicBezTo>
                    <a:pt x="50" y="4"/>
                    <a:pt x="52" y="6"/>
                    <a:pt x="52" y="8"/>
                  </a:cubicBezTo>
                  <a:cubicBezTo>
                    <a:pt x="52" y="10"/>
                    <a:pt x="50"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Oval 35">
              <a:extLst>
                <a:ext uri="{FF2B5EF4-FFF2-40B4-BE49-F238E27FC236}">
                  <a16:creationId xmlns:a16="http://schemas.microsoft.com/office/drawing/2014/main" id="{12744527-A614-7840-BCE8-A013761CDE54}"/>
                </a:ext>
              </a:extLst>
            </p:cNvPr>
            <p:cNvSpPr>
              <a:spLocks noChangeArrowheads="1"/>
            </p:cNvSpPr>
            <p:nvPr/>
          </p:nvSpPr>
          <p:spPr bwMode="auto">
            <a:xfrm>
              <a:off x="4333875" y="3771901"/>
              <a:ext cx="158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Oval 36">
              <a:extLst>
                <a:ext uri="{FF2B5EF4-FFF2-40B4-BE49-F238E27FC236}">
                  <a16:creationId xmlns:a16="http://schemas.microsoft.com/office/drawing/2014/main" id="{AEB61F27-DDCE-334C-8E80-3BDD16C56C01}"/>
                </a:ext>
              </a:extLst>
            </p:cNvPr>
            <p:cNvSpPr>
              <a:spLocks noChangeArrowheads="1"/>
            </p:cNvSpPr>
            <p:nvPr/>
          </p:nvSpPr>
          <p:spPr bwMode="auto">
            <a:xfrm>
              <a:off x="4232275" y="3771901"/>
              <a:ext cx="127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Oval 37">
              <a:extLst>
                <a:ext uri="{FF2B5EF4-FFF2-40B4-BE49-F238E27FC236}">
                  <a16:creationId xmlns:a16="http://schemas.microsoft.com/office/drawing/2014/main" id="{7E069BD7-A112-2143-909D-CC8CB27BDCBE}"/>
                </a:ext>
              </a:extLst>
            </p:cNvPr>
            <p:cNvSpPr>
              <a:spLocks noChangeArrowheads="1"/>
            </p:cNvSpPr>
            <p:nvPr/>
          </p:nvSpPr>
          <p:spPr bwMode="auto">
            <a:xfrm>
              <a:off x="4179888" y="3695701"/>
              <a:ext cx="11113"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8">
              <a:extLst>
                <a:ext uri="{FF2B5EF4-FFF2-40B4-BE49-F238E27FC236}">
                  <a16:creationId xmlns:a16="http://schemas.microsoft.com/office/drawing/2014/main" id="{CB04C15A-E798-E944-98DB-8A0DF1D96CE5}"/>
                </a:ext>
              </a:extLst>
            </p:cNvPr>
            <p:cNvSpPr>
              <a:spLocks noEditPoints="1"/>
            </p:cNvSpPr>
            <p:nvPr/>
          </p:nvSpPr>
          <p:spPr bwMode="auto">
            <a:xfrm>
              <a:off x="4113213" y="3640138"/>
              <a:ext cx="360363" cy="211138"/>
            </a:xfrm>
            <a:custGeom>
              <a:avLst/>
              <a:gdLst>
                <a:gd name="T0" fmla="*/ 8 w 96"/>
                <a:gd name="T1" fmla="*/ 0 h 56"/>
                <a:gd name="T2" fmla="*/ 0 w 96"/>
                <a:gd name="T3" fmla="*/ 56 h 56"/>
                <a:gd name="T4" fmla="*/ 96 w 96"/>
                <a:gd name="T5" fmla="*/ 8 h 56"/>
                <a:gd name="T6" fmla="*/ 59 w 96"/>
                <a:gd name="T7" fmla="*/ 13 h 56"/>
                <a:gd name="T8" fmla="*/ 63 w 96"/>
                <a:gd name="T9" fmla="*/ 11 h 56"/>
                <a:gd name="T10" fmla="*/ 64 w 96"/>
                <a:gd name="T11" fmla="*/ 27 h 56"/>
                <a:gd name="T12" fmla="*/ 60 w 96"/>
                <a:gd name="T13" fmla="*/ 27 h 56"/>
                <a:gd name="T14" fmla="*/ 59 w 96"/>
                <a:gd name="T15" fmla="*/ 16 h 56"/>
                <a:gd name="T16" fmla="*/ 31 w 96"/>
                <a:gd name="T17" fmla="*/ 13 h 56"/>
                <a:gd name="T18" fmla="*/ 35 w 96"/>
                <a:gd name="T19" fmla="*/ 11 h 56"/>
                <a:gd name="T20" fmla="*/ 36 w 96"/>
                <a:gd name="T21" fmla="*/ 27 h 56"/>
                <a:gd name="T22" fmla="*/ 32 w 96"/>
                <a:gd name="T23" fmla="*/ 27 h 56"/>
                <a:gd name="T24" fmla="*/ 31 w 96"/>
                <a:gd name="T25" fmla="*/ 16 h 56"/>
                <a:gd name="T26" fmla="*/ 22 w 96"/>
                <a:gd name="T27" fmla="*/ 47 h 56"/>
                <a:gd name="T28" fmla="*/ 18 w 96"/>
                <a:gd name="T29" fmla="*/ 47 h 56"/>
                <a:gd name="T30" fmla="*/ 17 w 96"/>
                <a:gd name="T31" fmla="*/ 36 h 56"/>
                <a:gd name="T32" fmla="*/ 19 w 96"/>
                <a:gd name="T33" fmla="*/ 31 h 56"/>
                <a:gd name="T34" fmla="*/ 22 w 96"/>
                <a:gd name="T35" fmla="*/ 33 h 56"/>
                <a:gd name="T36" fmla="*/ 19 w 96"/>
                <a:gd name="T37" fmla="*/ 29 h 56"/>
                <a:gd name="T38" fmla="*/ 19 w 96"/>
                <a:gd name="T39" fmla="*/ 11 h 56"/>
                <a:gd name="T40" fmla="*/ 19 w 96"/>
                <a:gd name="T41" fmla="*/ 29 h 56"/>
                <a:gd name="T42" fmla="*/ 28 w 96"/>
                <a:gd name="T43" fmla="*/ 40 h 56"/>
                <a:gd name="T44" fmla="*/ 39 w 96"/>
                <a:gd name="T45" fmla="*/ 40 h 56"/>
                <a:gd name="T46" fmla="*/ 50 w 96"/>
                <a:gd name="T47" fmla="*/ 47 h 56"/>
                <a:gd name="T48" fmla="*/ 46 w 96"/>
                <a:gd name="T49" fmla="*/ 47 h 56"/>
                <a:gd name="T50" fmla="*/ 45 w 96"/>
                <a:gd name="T51" fmla="*/ 36 h 56"/>
                <a:gd name="T52" fmla="*/ 47 w 96"/>
                <a:gd name="T53" fmla="*/ 31 h 56"/>
                <a:gd name="T54" fmla="*/ 50 w 96"/>
                <a:gd name="T55" fmla="*/ 33 h 56"/>
                <a:gd name="T56" fmla="*/ 47 w 96"/>
                <a:gd name="T57" fmla="*/ 29 h 56"/>
                <a:gd name="T58" fmla="*/ 47 w 96"/>
                <a:gd name="T59" fmla="*/ 11 h 56"/>
                <a:gd name="T60" fmla="*/ 47 w 96"/>
                <a:gd name="T61" fmla="*/ 29 h 56"/>
                <a:gd name="T62" fmla="*/ 55 w 96"/>
                <a:gd name="T63" fmla="*/ 40 h 56"/>
                <a:gd name="T64" fmla="*/ 67 w 96"/>
                <a:gd name="T65" fmla="*/ 40 h 56"/>
                <a:gd name="T66" fmla="*/ 78 w 96"/>
                <a:gd name="T67" fmla="*/ 47 h 56"/>
                <a:gd name="T68" fmla="*/ 74 w 96"/>
                <a:gd name="T69" fmla="*/ 47 h 56"/>
                <a:gd name="T70" fmla="*/ 73 w 96"/>
                <a:gd name="T71" fmla="*/ 36 h 56"/>
                <a:gd name="T72" fmla="*/ 74 w 96"/>
                <a:gd name="T73" fmla="*/ 31 h 56"/>
                <a:gd name="T74" fmla="*/ 78 w 96"/>
                <a:gd name="T75" fmla="*/ 33 h 56"/>
                <a:gd name="T76" fmla="*/ 78 w 96"/>
                <a:gd name="T77" fmla="*/ 27 h 56"/>
                <a:gd name="T78" fmla="*/ 74 w 96"/>
                <a:gd name="T79" fmla="*/ 27 h 56"/>
                <a:gd name="T80" fmla="*/ 73 w 96"/>
                <a:gd name="T81" fmla="*/ 16 h 56"/>
                <a:gd name="T82" fmla="*/ 74 w 96"/>
                <a:gd name="T83" fmla="*/ 12 h 56"/>
                <a:gd name="T84" fmla="*/ 78 w 96"/>
                <a:gd name="T8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56">
                  <a:moveTo>
                    <a:pt x="88" y="0"/>
                  </a:moveTo>
                  <a:cubicBezTo>
                    <a:pt x="8" y="0"/>
                    <a:pt x="8" y="0"/>
                    <a:pt x="8" y="0"/>
                  </a:cubicBezTo>
                  <a:cubicBezTo>
                    <a:pt x="4" y="0"/>
                    <a:pt x="0" y="4"/>
                    <a:pt x="0" y="8"/>
                  </a:cubicBezTo>
                  <a:cubicBezTo>
                    <a:pt x="0" y="56"/>
                    <a:pt x="0" y="56"/>
                    <a:pt x="0" y="56"/>
                  </a:cubicBezTo>
                  <a:cubicBezTo>
                    <a:pt x="96" y="56"/>
                    <a:pt x="96" y="56"/>
                    <a:pt x="96" y="56"/>
                  </a:cubicBezTo>
                  <a:cubicBezTo>
                    <a:pt x="96" y="8"/>
                    <a:pt x="96" y="8"/>
                    <a:pt x="96" y="8"/>
                  </a:cubicBezTo>
                  <a:cubicBezTo>
                    <a:pt x="96" y="4"/>
                    <a:pt x="92" y="0"/>
                    <a:pt x="88" y="0"/>
                  </a:cubicBezTo>
                  <a:close/>
                  <a:moveTo>
                    <a:pt x="59" y="13"/>
                  </a:moveTo>
                  <a:cubicBezTo>
                    <a:pt x="61" y="12"/>
                    <a:pt x="61" y="12"/>
                    <a:pt x="61" y="12"/>
                  </a:cubicBezTo>
                  <a:cubicBezTo>
                    <a:pt x="61" y="11"/>
                    <a:pt x="62" y="11"/>
                    <a:pt x="63" y="11"/>
                  </a:cubicBezTo>
                  <a:cubicBezTo>
                    <a:pt x="63" y="12"/>
                    <a:pt x="64" y="12"/>
                    <a:pt x="64" y="13"/>
                  </a:cubicBezTo>
                  <a:cubicBezTo>
                    <a:pt x="64" y="27"/>
                    <a:pt x="64" y="27"/>
                    <a:pt x="64" y="27"/>
                  </a:cubicBezTo>
                  <a:cubicBezTo>
                    <a:pt x="64" y="28"/>
                    <a:pt x="63" y="29"/>
                    <a:pt x="62" y="29"/>
                  </a:cubicBezTo>
                  <a:cubicBezTo>
                    <a:pt x="61" y="29"/>
                    <a:pt x="60" y="28"/>
                    <a:pt x="60" y="27"/>
                  </a:cubicBezTo>
                  <a:cubicBezTo>
                    <a:pt x="60" y="17"/>
                    <a:pt x="60" y="17"/>
                    <a:pt x="60" y="17"/>
                  </a:cubicBezTo>
                  <a:cubicBezTo>
                    <a:pt x="59" y="17"/>
                    <a:pt x="59" y="17"/>
                    <a:pt x="59" y="16"/>
                  </a:cubicBezTo>
                  <a:cubicBezTo>
                    <a:pt x="58" y="15"/>
                    <a:pt x="58" y="14"/>
                    <a:pt x="59" y="13"/>
                  </a:cubicBezTo>
                  <a:close/>
                  <a:moveTo>
                    <a:pt x="31" y="13"/>
                  </a:moveTo>
                  <a:cubicBezTo>
                    <a:pt x="33" y="12"/>
                    <a:pt x="33" y="12"/>
                    <a:pt x="33" y="12"/>
                  </a:cubicBezTo>
                  <a:cubicBezTo>
                    <a:pt x="33" y="11"/>
                    <a:pt x="34" y="11"/>
                    <a:pt x="35" y="11"/>
                  </a:cubicBezTo>
                  <a:cubicBezTo>
                    <a:pt x="36" y="12"/>
                    <a:pt x="36" y="12"/>
                    <a:pt x="36" y="13"/>
                  </a:cubicBezTo>
                  <a:cubicBezTo>
                    <a:pt x="36" y="27"/>
                    <a:pt x="36" y="27"/>
                    <a:pt x="36" y="27"/>
                  </a:cubicBezTo>
                  <a:cubicBezTo>
                    <a:pt x="36" y="28"/>
                    <a:pt x="35" y="29"/>
                    <a:pt x="34" y="29"/>
                  </a:cubicBezTo>
                  <a:cubicBezTo>
                    <a:pt x="33" y="29"/>
                    <a:pt x="32" y="28"/>
                    <a:pt x="32" y="27"/>
                  </a:cubicBezTo>
                  <a:cubicBezTo>
                    <a:pt x="32" y="17"/>
                    <a:pt x="32" y="17"/>
                    <a:pt x="32" y="17"/>
                  </a:cubicBezTo>
                  <a:cubicBezTo>
                    <a:pt x="32" y="17"/>
                    <a:pt x="31" y="17"/>
                    <a:pt x="31" y="16"/>
                  </a:cubicBezTo>
                  <a:cubicBezTo>
                    <a:pt x="30" y="15"/>
                    <a:pt x="30" y="14"/>
                    <a:pt x="31" y="13"/>
                  </a:cubicBezTo>
                  <a:close/>
                  <a:moveTo>
                    <a:pt x="22" y="47"/>
                  </a:moveTo>
                  <a:cubicBezTo>
                    <a:pt x="22" y="48"/>
                    <a:pt x="21" y="49"/>
                    <a:pt x="20" y="49"/>
                  </a:cubicBezTo>
                  <a:cubicBezTo>
                    <a:pt x="19" y="49"/>
                    <a:pt x="18" y="48"/>
                    <a:pt x="18" y="47"/>
                  </a:cubicBezTo>
                  <a:cubicBezTo>
                    <a:pt x="18" y="36"/>
                    <a:pt x="18" y="36"/>
                    <a:pt x="18" y="36"/>
                  </a:cubicBezTo>
                  <a:cubicBezTo>
                    <a:pt x="18" y="36"/>
                    <a:pt x="17" y="36"/>
                    <a:pt x="17" y="36"/>
                  </a:cubicBezTo>
                  <a:cubicBezTo>
                    <a:pt x="16" y="35"/>
                    <a:pt x="16" y="34"/>
                    <a:pt x="17" y="33"/>
                  </a:cubicBezTo>
                  <a:cubicBezTo>
                    <a:pt x="19" y="31"/>
                    <a:pt x="19" y="31"/>
                    <a:pt x="19" y="31"/>
                  </a:cubicBezTo>
                  <a:cubicBezTo>
                    <a:pt x="19" y="31"/>
                    <a:pt x="20" y="31"/>
                    <a:pt x="21" y="31"/>
                  </a:cubicBezTo>
                  <a:cubicBezTo>
                    <a:pt x="22" y="31"/>
                    <a:pt x="22" y="32"/>
                    <a:pt x="22" y="33"/>
                  </a:cubicBezTo>
                  <a:lnTo>
                    <a:pt x="22" y="47"/>
                  </a:lnTo>
                  <a:close/>
                  <a:moveTo>
                    <a:pt x="19" y="29"/>
                  </a:moveTo>
                  <a:cubicBezTo>
                    <a:pt x="14" y="29"/>
                    <a:pt x="14" y="23"/>
                    <a:pt x="14" y="20"/>
                  </a:cubicBezTo>
                  <a:cubicBezTo>
                    <a:pt x="14" y="18"/>
                    <a:pt x="14" y="11"/>
                    <a:pt x="19" y="11"/>
                  </a:cubicBezTo>
                  <a:cubicBezTo>
                    <a:pt x="25" y="11"/>
                    <a:pt x="25" y="18"/>
                    <a:pt x="25" y="20"/>
                  </a:cubicBezTo>
                  <a:cubicBezTo>
                    <a:pt x="25" y="23"/>
                    <a:pt x="25" y="29"/>
                    <a:pt x="19" y="29"/>
                  </a:cubicBezTo>
                  <a:close/>
                  <a:moveTo>
                    <a:pt x="33" y="49"/>
                  </a:moveTo>
                  <a:cubicBezTo>
                    <a:pt x="28" y="49"/>
                    <a:pt x="28" y="42"/>
                    <a:pt x="28" y="40"/>
                  </a:cubicBezTo>
                  <a:cubicBezTo>
                    <a:pt x="28" y="37"/>
                    <a:pt x="28" y="31"/>
                    <a:pt x="33" y="31"/>
                  </a:cubicBezTo>
                  <a:cubicBezTo>
                    <a:pt x="39" y="31"/>
                    <a:pt x="39" y="37"/>
                    <a:pt x="39" y="40"/>
                  </a:cubicBezTo>
                  <a:cubicBezTo>
                    <a:pt x="39" y="42"/>
                    <a:pt x="39" y="49"/>
                    <a:pt x="33" y="49"/>
                  </a:cubicBezTo>
                  <a:close/>
                  <a:moveTo>
                    <a:pt x="50" y="47"/>
                  </a:moveTo>
                  <a:cubicBezTo>
                    <a:pt x="50" y="48"/>
                    <a:pt x="49" y="49"/>
                    <a:pt x="48" y="49"/>
                  </a:cubicBezTo>
                  <a:cubicBezTo>
                    <a:pt x="47" y="49"/>
                    <a:pt x="46" y="48"/>
                    <a:pt x="46" y="47"/>
                  </a:cubicBezTo>
                  <a:cubicBezTo>
                    <a:pt x="46" y="36"/>
                    <a:pt x="46" y="36"/>
                    <a:pt x="46" y="36"/>
                  </a:cubicBezTo>
                  <a:cubicBezTo>
                    <a:pt x="46" y="36"/>
                    <a:pt x="45" y="36"/>
                    <a:pt x="45" y="36"/>
                  </a:cubicBezTo>
                  <a:cubicBezTo>
                    <a:pt x="44" y="35"/>
                    <a:pt x="44" y="34"/>
                    <a:pt x="45" y="33"/>
                  </a:cubicBezTo>
                  <a:cubicBezTo>
                    <a:pt x="47" y="31"/>
                    <a:pt x="47" y="31"/>
                    <a:pt x="47" y="31"/>
                  </a:cubicBezTo>
                  <a:cubicBezTo>
                    <a:pt x="47" y="31"/>
                    <a:pt x="48" y="31"/>
                    <a:pt x="49" y="31"/>
                  </a:cubicBezTo>
                  <a:cubicBezTo>
                    <a:pt x="50" y="31"/>
                    <a:pt x="50" y="32"/>
                    <a:pt x="50" y="33"/>
                  </a:cubicBezTo>
                  <a:lnTo>
                    <a:pt x="50" y="47"/>
                  </a:lnTo>
                  <a:close/>
                  <a:moveTo>
                    <a:pt x="47" y="29"/>
                  </a:moveTo>
                  <a:cubicBezTo>
                    <a:pt x="42" y="29"/>
                    <a:pt x="42" y="23"/>
                    <a:pt x="42" y="20"/>
                  </a:cubicBezTo>
                  <a:cubicBezTo>
                    <a:pt x="42" y="18"/>
                    <a:pt x="42" y="11"/>
                    <a:pt x="47" y="11"/>
                  </a:cubicBezTo>
                  <a:cubicBezTo>
                    <a:pt x="53" y="11"/>
                    <a:pt x="53" y="18"/>
                    <a:pt x="53" y="20"/>
                  </a:cubicBezTo>
                  <a:cubicBezTo>
                    <a:pt x="53" y="23"/>
                    <a:pt x="53" y="29"/>
                    <a:pt x="47" y="29"/>
                  </a:cubicBezTo>
                  <a:close/>
                  <a:moveTo>
                    <a:pt x="61" y="49"/>
                  </a:moveTo>
                  <a:cubicBezTo>
                    <a:pt x="55" y="49"/>
                    <a:pt x="55" y="42"/>
                    <a:pt x="55" y="40"/>
                  </a:cubicBezTo>
                  <a:cubicBezTo>
                    <a:pt x="55" y="37"/>
                    <a:pt x="55" y="31"/>
                    <a:pt x="61" y="31"/>
                  </a:cubicBezTo>
                  <a:cubicBezTo>
                    <a:pt x="67" y="31"/>
                    <a:pt x="67" y="37"/>
                    <a:pt x="67" y="40"/>
                  </a:cubicBezTo>
                  <a:cubicBezTo>
                    <a:pt x="67" y="42"/>
                    <a:pt x="67" y="49"/>
                    <a:pt x="61" y="49"/>
                  </a:cubicBezTo>
                  <a:close/>
                  <a:moveTo>
                    <a:pt x="78" y="47"/>
                  </a:moveTo>
                  <a:cubicBezTo>
                    <a:pt x="78" y="48"/>
                    <a:pt x="77" y="49"/>
                    <a:pt x="76" y="49"/>
                  </a:cubicBezTo>
                  <a:cubicBezTo>
                    <a:pt x="75" y="49"/>
                    <a:pt x="74" y="48"/>
                    <a:pt x="74" y="47"/>
                  </a:cubicBezTo>
                  <a:cubicBezTo>
                    <a:pt x="74" y="36"/>
                    <a:pt x="74" y="36"/>
                    <a:pt x="74" y="36"/>
                  </a:cubicBezTo>
                  <a:cubicBezTo>
                    <a:pt x="73" y="36"/>
                    <a:pt x="73" y="36"/>
                    <a:pt x="73" y="36"/>
                  </a:cubicBezTo>
                  <a:cubicBezTo>
                    <a:pt x="72" y="35"/>
                    <a:pt x="72" y="34"/>
                    <a:pt x="73" y="33"/>
                  </a:cubicBezTo>
                  <a:cubicBezTo>
                    <a:pt x="74" y="31"/>
                    <a:pt x="74" y="31"/>
                    <a:pt x="74" y="31"/>
                  </a:cubicBezTo>
                  <a:cubicBezTo>
                    <a:pt x="75" y="31"/>
                    <a:pt x="76" y="31"/>
                    <a:pt x="77" y="31"/>
                  </a:cubicBezTo>
                  <a:cubicBezTo>
                    <a:pt x="77" y="31"/>
                    <a:pt x="78" y="32"/>
                    <a:pt x="78" y="33"/>
                  </a:cubicBezTo>
                  <a:lnTo>
                    <a:pt x="78" y="47"/>
                  </a:lnTo>
                  <a:close/>
                  <a:moveTo>
                    <a:pt x="78" y="27"/>
                  </a:moveTo>
                  <a:cubicBezTo>
                    <a:pt x="78" y="28"/>
                    <a:pt x="77" y="29"/>
                    <a:pt x="76" y="29"/>
                  </a:cubicBezTo>
                  <a:cubicBezTo>
                    <a:pt x="75" y="29"/>
                    <a:pt x="74" y="28"/>
                    <a:pt x="74" y="27"/>
                  </a:cubicBezTo>
                  <a:cubicBezTo>
                    <a:pt x="74" y="17"/>
                    <a:pt x="74" y="17"/>
                    <a:pt x="74" y="17"/>
                  </a:cubicBezTo>
                  <a:cubicBezTo>
                    <a:pt x="73" y="17"/>
                    <a:pt x="73" y="17"/>
                    <a:pt x="73" y="16"/>
                  </a:cubicBezTo>
                  <a:cubicBezTo>
                    <a:pt x="72" y="15"/>
                    <a:pt x="72" y="14"/>
                    <a:pt x="73" y="13"/>
                  </a:cubicBezTo>
                  <a:cubicBezTo>
                    <a:pt x="74" y="12"/>
                    <a:pt x="74" y="12"/>
                    <a:pt x="74" y="12"/>
                  </a:cubicBezTo>
                  <a:cubicBezTo>
                    <a:pt x="75" y="11"/>
                    <a:pt x="76" y="11"/>
                    <a:pt x="77" y="11"/>
                  </a:cubicBezTo>
                  <a:cubicBezTo>
                    <a:pt x="77" y="12"/>
                    <a:pt x="78" y="12"/>
                    <a:pt x="78" y="13"/>
                  </a:cubicBezTo>
                  <a:lnTo>
                    <a:pt x="7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Oval 39">
              <a:extLst>
                <a:ext uri="{FF2B5EF4-FFF2-40B4-BE49-F238E27FC236}">
                  <a16:creationId xmlns:a16="http://schemas.microsoft.com/office/drawing/2014/main" id="{321AD182-83E2-A846-B6FA-E2AD9DAB6496}"/>
                </a:ext>
              </a:extLst>
            </p:cNvPr>
            <p:cNvSpPr>
              <a:spLocks noChangeArrowheads="1"/>
            </p:cNvSpPr>
            <p:nvPr/>
          </p:nvSpPr>
          <p:spPr bwMode="auto">
            <a:xfrm>
              <a:off x="4286250" y="3695701"/>
              <a:ext cx="11113"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2" name="Group 41">
            <a:extLst>
              <a:ext uri="{FF2B5EF4-FFF2-40B4-BE49-F238E27FC236}">
                <a16:creationId xmlns:a16="http://schemas.microsoft.com/office/drawing/2014/main" id="{FB28C51C-571C-8944-BD0D-6BCDE67A5D31}"/>
              </a:ext>
            </a:extLst>
          </p:cNvPr>
          <p:cNvGrpSpPr/>
          <p:nvPr/>
        </p:nvGrpSpPr>
        <p:grpSpPr>
          <a:xfrm>
            <a:off x="9941680" y="3337741"/>
            <a:ext cx="360363" cy="285750"/>
            <a:chOff x="4833938" y="6353176"/>
            <a:chExt cx="360363" cy="285750"/>
          </a:xfrm>
          <a:solidFill>
            <a:schemeClr val="bg1"/>
          </a:solidFill>
        </p:grpSpPr>
        <p:sp>
          <p:nvSpPr>
            <p:cNvPr id="43" name="Freeform 246">
              <a:extLst>
                <a:ext uri="{FF2B5EF4-FFF2-40B4-BE49-F238E27FC236}">
                  <a16:creationId xmlns:a16="http://schemas.microsoft.com/office/drawing/2014/main" id="{5EE3BA0B-1737-3D4A-A2C6-BCAFAAAAF0F8}"/>
                </a:ext>
              </a:extLst>
            </p:cNvPr>
            <p:cNvSpPr>
              <a:spLocks/>
            </p:cNvSpPr>
            <p:nvPr/>
          </p:nvSpPr>
          <p:spPr bwMode="auto">
            <a:xfrm>
              <a:off x="4984750" y="6473826"/>
              <a:ext cx="60325" cy="44450"/>
            </a:xfrm>
            <a:custGeom>
              <a:avLst/>
              <a:gdLst>
                <a:gd name="T0" fmla="*/ 16 w 16"/>
                <a:gd name="T1" fmla="*/ 8 h 12"/>
                <a:gd name="T2" fmla="*/ 8 w 16"/>
                <a:gd name="T3" fmla="*/ 0 h 12"/>
                <a:gd name="T4" fmla="*/ 0 w 16"/>
                <a:gd name="T5" fmla="*/ 8 h 12"/>
                <a:gd name="T6" fmla="*/ 0 w 16"/>
                <a:gd name="T7" fmla="*/ 12 h 12"/>
                <a:gd name="T8" fmla="*/ 16 w 16"/>
                <a:gd name="T9" fmla="*/ 12 h 12"/>
                <a:gd name="T10" fmla="*/ 16 w 16"/>
                <a:gd name="T11" fmla="*/ 8 h 12"/>
              </a:gdLst>
              <a:ahLst/>
              <a:cxnLst>
                <a:cxn ang="0">
                  <a:pos x="T0" y="T1"/>
                </a:cxn>
                <a:cxn ang="0">
                  <a:pos x="T2" y="T3"/>
                </a:cxn>
                <a:cxn ang="0">
                  <a:pos x="T4" y="T5"/>
                </a:cxn>
                <a:cxn ang="0">
                  <a:pos x="T6" y="T7"/>
                </a:cxn>
                <a:cxn ang="0">
                  <a:pos x="T8" y="T9"/>
                </a:cxn>
                <a:cxn ang="0">
                  <a:pos x="T10" y="T11"/>
                </a:cxn>
              </a:cxnLst>
              <a:rect l="0" t="0" r="r" b="b"/>
              <a:pathLst>
                <a:path w="16" h="12">
                  <a:moveTo>
                    <a:pt x="16" y="8"/>
                  </a:moveTo>
                  <a:cubicBezTo>
                    <a:pt x="16" y="4"/>
                    <a:pt x="12" y="0"/>
                    <a:pt x="8" y="0"/>
                  </a:cubicBezTo>
                  <a:cubicBezTo>
                    <a:pt x="4" y="0"/>
                    <a:pt x="0" y="4"/>
                    <a:pt x="0" y="8"/>
                  </a:cubicBezTo>
                  <a:cubicBezTo>
                    <a:pt x="0" y="12"/>
                    <a:pt x="0" y="12"/>
                    <a:pt x="0" y="12"/>
                  </a:cubicBezTo>
                  <a:cubicBezTo>
                    <a:pt x="16" y="12"/>
                    <a:pt x="16" y="12"/>
                    <a:pt x="16" y="12"/>
                  </a:cubicBez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247">
              <a:extLst>
                <a:ext uri="{FF2B5EF4-FFF2-40B4-BE49-F238E27FC236}">
                  <a16:creationId xmlns:a16="http://schemas.microsoft.com/office/drawing/2014/main" id="{DEA15F20-A8DB-1B45-8C84-45ACF3D4F572}"/>
                </a:ext>
              </a:extLst>
            </p:cNvPr>
            <p:cNvSpPr>
              <a:spLocks noEditPoints="1"/>
            </p:cNvSpPr>
            <p:nvPr/>
          </p:nvSpPr>
          <p:spPr bwMode="auto">
            <a:xfrm>
              <a:off x="4833938" y="6443663"/>
              <a:ext cx="360363" cy="195263"/>
            </a:xfrm>
            <a:custGeom>
              <a:avLst/>
              <a:gdLst>
                <a:gd name="T0" fmla="*/ 0 w 96"/>
                <a:gd name="T1" fmla="*/ 42 h 52"/>
                <a:gd name="T2" fmla="*/ 10 w 96"/>
                <a:gd name="T3" fmla="*/ 52 h 52"/>
                <a:gd name="T4" fmla="*/ 86 w 96"/>
                <a:gd name="T5" fmla="*/ 52 h 52"/>
                <a:gd name="T6" fmla="*/ 96 w 96"/>
                <a:gd name="T7" fmla="*/ 42 h 52"/>
                <a:gd name="T8" fmla="*/ 96 w 96"/>
                <a:gd name="T9" fmla="*/ 0 h 52"/>
                <a:gd name="T10" fmla="*/ 0 w 96"/>
                <a:gd name="T11" fmla="*/ 0 h 52"/>
                <a:gd name="T12" fmla="*/ 0 w 96"/>
                <a:gd name="T13" fmla="*/ 42 h 52"/>
                <a:gd name="T14" fmla="*/ 32 w 96"/>
                <a:gd name="T15" fmla="*/ 22 h 52"/>
                <a:gd name="T16" fmla="*/ 34 w 96"/>
                <a:gd name="T17" fmla="*/ 20 h 52"/>
                <a:gd name="T18" fmla="*/ 36 w 96"/>
                <a:gd name="T19" fmla="*/ 20 h 52"/>
                <a:gd name="T20" fmla="*/ 36 w 96"/>
                <a:gd name="T21" fmla="*/ 16 h 52"/>
                <a:gd name="T22" fmla="*/ 48 w 96"/>
                <a:gd name="T23" fmla="*/ 4 h 52"/>
                <a:gd name="T24" fmla="*/ 60 w 96"/>
                <a:gd name="T25" fmla="*/ 16 h 52"/>
                <a:gd name="T26" fmla="*/ 60 w 96"/>
                <a:gd name="T27" fmla="*/ 20 h 52"/>
                <a:gd name="T28" fmla="*/ 62 w 96"/>
                <a:gd name="T29" fmla="*/ 20 h 52"/>
                <a:gd name="T30" fmla="*/ 64 w 96"/>
                <a:gd name="T31" fmla="*/ 22 h 52"/>
                <a:gd name="T32" fmla="*/ 64 w 96"/>
                <a:gd name="T33" fmla="*/ 42 h 52"/>
                <a:gd name="T34" fmla="*/ 62 w 96"/>
                <a:gd name="T35" fmla="*/ 44 h 52"/>
                <a:gd name="T36" fmla="*/ 34 w 96"/>
                <a:gd name="T37" fmla="*/ 44 h 52"/>
                <a:gd name="T38" fmla="*/ 32 w 96"/>
                <a:gd name="T39" fmla="*/ 42 h 52"/>
                <a:gd name="T40" fmla="*/ 32 w 96"/>
                <a:gd name="T41"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52">
                  <a:moveTo>
                    <a:pt x="0" y="42"/>
                  </a:moveTo>
                  <a:cubicBezTo>
                    <a:pt x="0" y="48"/>
                    <a:pt x="4" y="52"/>
                    <a:pt x="10" y="52"/>
                  </a:cubicBezTo>
                  <a:cubicBezTo>
                    <a:pt x="86" y="52"/>
                    <a:pt x="86" y="52"/>
                    <a:pt x="86" y="52"/>
                  </a:cubicBezTo>
                  <a:cubicBezTo>
                    <a:pt x="92" y="52"/>
                    <a:pt x="96" y="48"/>
                    <a:pt x="96" y="42"/>
                  </a:cubicBezTo>
                  <a:cubicBezTo>
                    <a:pt x="96" y="0"/>
                    <a:pt x="96" y="0"/>
                    <a:pt x="96" y="0"/>
                  </a:cubicBezTo>
                  <a:cubicBezTo>
                    <a:pt x="0" y="0"/>
                    <a:pt x="0" y="0"/>
                    <a:pt x="0" y="0"/>
                  </a:cubicBezTo>
                  <a:lnTo>
                    <a:pt x="0" y="42"/>
                  </a:lnTo>
                  <a:close/>
                  <a:moveTo>
                    <a:pt x="32" y="22"/>
                  </a:moveTo>
                  <a:cubicBezTo>
                    <a:pt x="32" y="21"/>
                    <a:pt x="33" y="20"/>
                    <a:pt x="34" y="20"/>
                  </a:cubicBezTo>
                  <a:cubicBezTo>
                    <a:pt x="36" y="20"/>
                    <a:pt x="36" y="20"/>
                    <a:pt x="36" y="20"/>
                  </a:cubicBezTo>
                  <a:cubicBezTo>
                    <a:pt x="36" y="16"/>
                    <a:pt x="36" y="16"/>
                    <a:pt x="36" y="16"/>
                  </a:cubicBezTo>
                  <a:cubicBezTo>
                    <a:pt x="36" y="9"/>
                    <a:pt x="41" y="4"/>
                    <a:pt x="48" y="4"/>
                  </a:cubicBezTo>
                  <a:cubicBezTo>
                    <a:pt x="55" y="4"/>
                    <a:pt x="60" y="9"/>
                    <a:pt x="60" y="16"/>
                  </a:cubicBezTo>
                  <a:cubicBezTo>
                    <a:pt x="60" y="20"/>
                    <a:pt x="60" y="20"/>
                    <a:pt x="60" y="20"/>
                  </a:cubicBezTo>
                  <a:cubicBezTo>
                    <a:pt x="62" y="20"/>
                    <a:pt x="62" y="20"/>
                    <a:pt x="62" y="20"/>
                  </a:cubicBezTo>
                  <a:cubicBezTo>
                    <a:pt x="63" y="20"/>
                    <a:pt x="64" y="21"/>
                    <a:pt x="64" y="22"/>
                  </a:cubicBezTo>
                  <a:cubicBezTo>
                    <a:pt x="64" y="42"/>
                    <a:pt x="64" y="42"/>
                    <a:pt x="64" y="42"/>
                  </a:cubicBezTo>
                  <a:cubicBezTo>
                    <a:pt x="64" y="43"/>
                    <a:pt x="63" y="44"/>
                    <a:pt x="62" y="44"/>
                  </a:cubicBezTo>
                  <a:cubicBezTo>
                    <a:pt x="34" y="44"/>
                    <a:pt x="34" y="44"/>
                    <a:pt x="34" y="44"/>
                  </a:cubicBezTo>
                  <a:cubicBezTo>
                    <a:pt x="33" y="44"/>
                    <a:pt x="32" y="43"/>
                    <a:pt x="32" y="42"/>
                  </a:cubicBezTo>
                  <a:lnTo>
                    <a:pt x="3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248">
              <a:extLst>
                <a:ext uri="{FF2B5EF4-FFF2-40B4-BE49-F238E27FC236}">
                  <a16:creationId xmlns:a16="http://schemas.microsoft.com/office/drawing/2014/main" id="{390FAF9F-C081-6E4E-AC4D-DAEE9C487045}"/>
                </a:ext>
              </a:extLst>
            </p:cNvPr>
            <p:cNvSpPr>
              <a:spLocks noEditPoints="1"/>
            </p:cNvSpPr>
            <p:nvPr/>
          </p:nvSpPr>
          <p:spPr bwMode="auto">
            <a:xfrm>
              <a:off x="4833938" y="6353176"/>
              <a:ext cx="360363" cy="74613"/>
            </a:xfrm>
            <a:custGeom>
              <a:avLst/>
              <a:gdLst>
                <a:gd name="T0" fmla="*/ 86 w 96"/>
                <a:gd name="T1" fmla="*/ 0 h 20"/>
                <a:gd name="T2" fmla="*/ 10 w 96"/>
                <a:gd name="T3" fmla="*/ 0 h 20"/>
                <a:gd name="T4" fmla="*/ 0 w 96"/>
                <a:gd name="T5" fmla="*/ 10 h 20"/>
                <a:gd name="T6" fmla="*/ 0 w 96"/>
                <a:gd name="T7" fmla="*/ 20 h 20"/>
                <a:gd name="T8" fmla="*/ 96 w 96"/>
                <a:gd name="T9" fmla="*/ 20 h 20"/>
                <a:gd name="T10" fmla="*/ 96 w 96"/>
                <a:gd name="T11" fmla="*/ 10 h 20"/>
                <a:gd name="T12" fmla="*/ 86 w 96"/>
                <a:gd name="T13" fmla="*/ 0 h 20"/>
                <a:gd name="T14" fmla="*/ 16 w 96"/>
                <a:gd name="T15" fmla="*/ 16 h 20"/>
                <a:gd name="T16" fmla="*/ 12 w 96"/>
                <a:gd name="T17" fmla="*/ 12 h 20"/>
                <a:gd name="T18" fmla="*/ 16 w 96"/>
                <a:gd name="T19" fmla="*/ 8 h 20"/>
                <a:gd name="T20" fmla="*/ 20 w 96"/>
                <a:gd name="T21" fmla="*/ 12 h 20"/>
                <a:gd name="T22" fmla="*/ 16 w 96"/>
                <a:gd name="T23" fmla="*/ 16 h 20"/>
                <a:gd name="T24" fmla="*/ 28 w 96"/>
                <a:gd name="T25" fmla="*/ 16 h 20"/>
                <a:gd name="T26" fmla="*/ 24 w 96"/>
                <a:gd name="T27" fmla="*/ 12 h 20"/>
                <a:gd name="T28" fmla="*/ 28 w 96"/>
                <a:gd name="T29" fmla="*/ 8 h 20"/>
                <a:gd name="T30" fmla="*/ 32 w 96"/>
                <a:gd name="T31" fmla="*/ 12 h 20"/>
                <a:gd name="T32" fmla="*/ 28 w 96"/>
                <a:gd name="T33" fmla="*/ 16 h 20"/>
                <a:gd name="T34" fmla="*/ 40 w 96"/>
                <a:gd name="T35" fmla="*/ 16 h 20"/>
                <a:gd name="T36" fmla="*/ 36 w 96"/>
                <a:gd name="T37" fmla="*/ 12 h 20"/>
                <a:gd name="T38" fmla="*/ 40 w 96"/>
                <a:gd name="T39" fmla="*/ 8 h 20"/>
                <a:gd name="T40" fmla="*/ 44 w 96"/>
                <a:gd name="T41" fmla="*/ 12 h 20"/>
                <a:gd name="T42" fmla="*/ 40 w 96"/>
                <a:gd name="T4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86" y="0"/>
                  </a:moveTo>
                  <a:cubicBezTo>
                    <a:pt x="10" y="0"/>
                    <a:pt x="10" y="0"/>
                    <a:pt x="10" y="0"/>
                  </a:cubicBezTo>
                  <a:cubicBezTo>
                    <a:pt x="4" y="0"/>
                    <a:pt x="0" y="4"/>
                    <a:pt x="0" y="10"/>
                  </a:cubicBezTo>
                  <a:cubicBezTo>
                    <a:pt x="0" y="20"/>
                    <a:pt x="0" y="20"/>
                    <a:pt x="0" y="20"/>
                  </a:cubicBezTo>
                  <a:cubicBezTo>
                    <a:pt x="96" y="20"/>
                    <a:pt x="96" y="20"/>
                    <a:pt x="96" y="20"/>
                  </a:cubicBezTo>
                  <a:cubicBezTo>
                    <a:pt x="96" y="10"/>
                    <a:pt x="96" y="10"/>
                    <a:pt x="96" y="10"/>
                  </a:cubicBezTo>
                  <a:cubicBezTo>
                    <a:pt x="96" y="4"/>
                    <a:pt x="92" y="0"/>
                    <a:pt x="86" y="0"/>
                  </a:cubicBezTo>
                  <a:close/>
                  <a:moveTo>
                    <a:pt x="16" y="16"/>
                  </a:moveTo>
                  <a:cubicBezTo>
                    <a:pt x="14" y="16"/>
                    <a:pt x="12" y="14"/>
                    <a:pt x="12" y="12"/>
                  </a:cubicBezTo>
                  <a:cubicBezTo>
                    <a:pt x="12" y="10"/>
                    <a:pt x="14" y="8"/>
                    <a:pt x="16" y="8"/>
                  </a:cubicBezTo>
                  <a:cubicBezTo>
                    <a:pt x="18" y="8"/>
                    <a:pt x="20" y="10"/>
                    <a:pt x="20" y="12"/>
                  </a:cubicBezTo>
                  <a:cubicBezTo>
                    <a:pt x="20" y="14"/>
                    <a:pt x="18" y="16"/>
                    <a:pt x="16" y="16"/>
                  </a:cubicBezTo>
                  <a:close/>
                  <a:moveTo>
                    <a:pt x="28" y="16"/>
                  </a:moveTo>
                  <a:cubicBezTo>
                    <a:pt x="26" y="16"/>
                    <a:pt x="24" y="14"/>
                    <a:pt x="24" y="12"/>
                  </a:cubicBezTo>
                  <a:cubicBezTo>
                    <a:pt x="24" y="10"/>
                    <a:pt x="26" y="8"/>
                    <a:pt x="28" y="8"/>
                  </a:cubicBezTo>
                  <a:cubicBezTo>
                    <a:pt x="30" y="8"/>
                    <a:pt x="32" y="10"/>
                    <a:pt x="32" y="12"/>
                  </a:cubicBezTo>
                  <a:cubicBezTo>
                    <a:pt x="32" y="14"/>
                    <a:pt x="30" y="16"/>
                    <a:pt x="28" y="16"/>
                  </a:cubicBezTo>
                  <a:close/>
                  <a:moveTo>
                    <a:pt x="40" y="16"/>
                  </a:moveTo>
                  <a:cubicBezTo>
                    <a:pt x="38" y="16"/>
                    <a:pt x="36" y="14"/>
                    <a:pt x="36" y="12"/>
                  </a:cubicBezTo>
                  <a:cubicBezTo>
                    <a:pt x="36" y="10"/>
                    <a:pt x="38" y="8"/>
                    <a:pt x="40" y="8"/>
                  </a:cubicBezTo>
                  <a:cubicBezTo>
                    <a:pt x="42" y="8"/>
                    <a:pt x="44" y="10"/>
                    <a:pt x="44" y="12"/>
                  </a:cubicBezTo>
                  <a:cubicBezTo>
                    <a:pt x="44" y="14"/>
                    <a:pt x="42" y="1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Oval 249">
              <a:extLst>
                <a:ext uri="{FF2B5EF4-FFF2-40B4-BE49-F238E27FC236}">
                  <a16:creationId xmlns:a16="http://schemas.microsoft.com/office/drawing/2014/main" id="{D8C57EAF-C9FA-ED40-84E8-30E408932616}"/>
                </a:ext>
              </a:extLst>
            </p:cNvPr>
            <p:cNvSpPr>
              <a:spLocks noChangeArrowheads="1"/>
            </p:cNvSpPr>
            <p:nvPr/>
          </p:nvSpPr>
          <p:spPr bwMode="auto">
            <a:xfrm>
              <a:off x="4999038" y="6548438"/>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7" name="Group 46">
            <a:extLst>
              <a:ext uri="{FF2B5EF4-FFF2-40B4-BE49-F238E27FC236}">
                <a16:creationId xmlns:a16="http://schemas.microsoft.com/office/drawing/2014/main" id="{9EAAB54E-27BD-804D-B741-5D25AA40CDB8}"/>
              </a:ext>
            </a:extLst>
          </p:cNvPr>
          <p:cNvGrpSpPr/>
          <p:nvPr/>
        </p:nvGrpSpPr>
        <p:grpSpPr>
          <a:xfrm>
            <a:off x="9948031" y="4578091"/>
            <a:ext cx="361950" cy="360363"/>
            <a:chOff x="5554663" y="1997076"/>
            <a:chExt cx="361950" cy="360363"/>
          </a:xfrm>
          <a:solidFill>
            <a:schemeClr val="bg1"/>
          </a:solidFill>
        </p:grpSpPr>
        <p:sp>
          <p:nvSpPr>
            <p:cNvPr id="48" name="Freeform 214">
              <a:extLst>
                <a:ext uri="{FF2B5EF4-FFF2-40B4-BE49-F238E27FC236}">
                  <a16:creationId xmlns:a16="http://schemas.microsoft.com/office/drawing/2014/main" id="{85821EB1-7554-BB42-B927-EF753A139659}"/>
                </a:ext>
              </a:extLst>
            </p:cNvPr>
            <p:cNvSpPr>
              <a:spLocks noEditPoints="1"/>
            </p:cNvSpPr>
            <p:nvPr/>
          </p:nvSpPr>
          <p:spPr bwMode="auto">
            <a:xfrm>
              <a:off x="5554663" y="1997076"/>
              <a:ext cx="361950" cy="74613"/>
            </a:xfrm>
            <a:custGeom>
              <a:avLst/>
              <a:gdLst>
                <a:gd name="T0" fmla="*/ 96 w 96"/>
                <a:gd name="T1" fmla="*/ 20 h 20"/>
                <a:gd name="T2" fmla="*/ 96 w 96"/>
                <a:gd name="T3" fmla="*/ 10 h 20"/>
                <a:gd name="T4" fmla="*/ 86 w 96"/>
                <a:gd name="T5" fmla="*/ 0 h 20"/>
                <a:gd name="T6" fmla="*/ 10 w 96"/>
                <a:gd name="T7" fmla="*/ 0 h 20"/>
                <a:gd name="T8" fmla="*/ 0 w 96"/>
                <a:gd name="T9" fmla="*/ 10 h 20"/>
                <a:gd name="T10" fmla="*/ 0 w 96"/>
                <a:gd name="T11" fmla="*/ 20 h 20"/>
                <a:gd name="T12" fmla="*/ 96 w 96"/>
                <a:gd name="T13" fmla="*/ 20 h 20"/>
                <a:gd name="T14" fmla="*/ 40 w 96"/>
                <a:gd name="T15" fmla="*/ 8 h 20"/>
                <a:gd name="T16" fmla="*/ 44 w 96"/>
                <a:gd name="T17" fmla="*/ 12 h 20"/>
                <a:gd name="T18" fmla="*/ 40 w 96"/>
                <a:gd name="T19" fmla="*/ 16 h 20"/>
                <a:gd name="T20" fmla="*/ 36 w 96"/>
                <a:gd name="T21" fmla="*/ 12 h 20"/>
                <a:gd name="T22" fmla="*/ 40 w 96"/>
                <a:gd name="T23" fmla="*/ 8 h 20"/>
                <a:gd name="T24" fmla="*/ 28 w 96"/>
                <a:gd name="T25" fmla="*/ 8 h 20"/>
                <a:gd name="T26" fmla="*/ 32 w 96"/>
                <a:gd name="T27" fmla="*/ 12 h 20"/>
                <a:gd name="T28" fmla="*/ 28 w 96"/>
                <a:gd name="T29" fmla="*/ 16 h 20"/>
                <a:gd name="T30" fmla="*/ 24 w 96"/>
                <a:gd name="T31" fmla="*/ 12 h 20"/>
                <a:gd name="T32" fmla="*/ 28 w 96"/>
                <a:gd name="T33" fmla="*/ 8 h 20"/>
                <a:gd name="T34" fmla="*/ 16 w 96"/>
                <a:gd name="T35" fmla="*/ 8 h 20"/>
                <a:gd name="T36" fmla="*/ 20 w 96"/>
                <a:gd name="T37" fmla="*/ 12 h 20"/>
                <a:gd name="T38" fmla="*/ 16 w 96"/>
                <a:gd name="T39" fmla="*/ 16 h 20"/>
                <a:gd name="T40" fmla="*/ 12 w 96"/>
                <a:gd name="T41" fmla="*/ 12 h 20"/>
                <a:gd name="T42" fmla="*/ 16 w 96"/>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96" y="20"/>
                  </a:moveTo>
                  <a:cubicBezTo>
                    <a:pt x="96" y="10"/>
                    <a:pt x="96" y="10"/>
                    <a:pt x="96" y="10"/>
                  </a:cubicBezTo>
                  <a:cubicBezTo>
                    <a:pt x="96" y="4"/>
                    <a:pt x="92" y="0"/>
                    <a:pt x="86" y="0"/>
                  </a:cubicBezTo>
                  <a:cubicBezTo>
                    <a:pt x="10" y="0"/>
                    <a:pt x="10" y="0"/>
                    <a:pt x="10" y="0"/>
                  </a:cubicBezTo>
                  <a:cubicBezTo>
                    <a:pt x="4" y="0"/>
                    <a:pt x="0" y="4"/>
                    <a:pt x="0" y="10"/>
                  </a:cubicBezTo>
                  <a:cubicBezTo>
                    <a:pt x="0" y="20"/>
                    <a:pt x="0" y="20"/>
                    <a:pt x="0" y="20"/>
                  </a:cubicBezTo>
                  <a:lnTo>
                    <a:pt x="96" y="20"/>
                  </a:lnTo>
                  <a:close/>
                  <a:moveTo>
                    <a:pt x="40" y="8"/>
                  </a:moveTo>
                  <a:cubicBezTo>
                    <a:pt x="42" y="8"/>
                    <a:pt x="44" y="10"/>
                    <a:pt x="44" y="12"/>
                  </a:cubicBezTo>
                  <a:cubicBezTo>
                    <a:pt x="44" y="14"/>
                    <a:pt x="42" y="16"/>
                    <a:pt x="40" y="16"/>
                  </a:cubicBezTo>
                  <a:cubicBezTo>
                    <a:pt x="38" y="16"/>
                    <a:pt x="36" y="14"/>
                    <a:pt x="36" y="12"/>
                  </a:cubicBezTo>
                  <a:cubicBezTo>
                    <a:pt x="36" y="10"/>
                    <a:pt x="38" y="8"/>
                    <a:pt x="40" y="8"/>
                  </a:cubicBezTo>
                  <a:close/>
                  <a:moveTo>
                    <a:pt x="28" y="8"/>
                  </a:moveTo>
                  <a:cubicBezTo>
                    <a:pt x="30" y="8"/>
                    <a:pt x="32" y="10"/>
                    <a:pt x="32" y="12"/>
                  </a:cubicBezTo>
                  <a:cubicBezTo>
                    <a:pt x="32" y="14"/>
                    <a:pt x="30" y="16"/>
                    <a:pt x="28" y="16"/>
                  </a:cubicBezTo>
                  <a:cubicBezTo>
                    <a:pt x="26" y="16"/>
                    <a:pt x="24" y="14"/>
                    <a:pt x="24" y="12"/>
                  </a:cubicBezTo>
                  <a:cubicBezTo>
                    <a:pt x="24" y="10"/>
                    <a:pt x="26" y="8"/>
                    <a:pt x="28" y="8"/>
                  </a:cubicBezTo>
                  <a:close/>
                  <a:moveTo>
                    <a:pt x="16" y="8"/>
                  </a:moveTo>
                  <a:cubicBezTo>
                    <a:pt x="18" y="8"/>
                    <a:pt x="20" y="10"/>
                    <a:pt x="20" y="12"/>
                  </a:cubicBezTo>
                  <a:cubicBezTo>
                    <a:pt x="20" y="14"/>
                    <a:pt x="18" y="16"/>
                    <a:pt x="16" y="16"/>
                  </a:cubicBezTo>
                  <a:cubicBezTo>
                    <a:pt x="14" y="16"/>
                    <a:pt x="12" y="14"/>
                    <a:pt x="12" y="12"/>
                  </a:cubicBezTo>
                  <a:cubicBezTo>
                    <a:pt x="12" y="10"/>
                    <a:pt x="14"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215">
              <a:extLst>
                <a:ext uri="{FF2B5EF4-FFF2-40B4-BE49-F238E27FC236}">
                  <a16:creationId xmlns:a16="http://schemas.microsoft.com/office/drawing/2014/main" id="{B031F9C4-861D-B141-9B55-D81FD6D488BB}"/>
                </a:ext>
              </a:extLst>
            </p:cNvPr>
            <p:cNvSpPr>
              <a:spLocks noEditPoints="1"/>
            </p:cNvSpPr>
            <p:nvPr/>
          </p:nvSpPr>
          <p:spPr bwMode="auto">
            <a:xfrm>
              <a:off x="5554663" y="2085976"/>
              <a:ext cx="120650" cy="271463"/>
            </a:xfrm>
            <a:custGeom>
              <a:avLst/>
              <a:gdLst>
                <a:gd name="T0" fmla="*/ 32 w 32"/>
                <a:gd name="T1" fmla="*/ 0 h 72"/>
                <a:gd name="T2" fmla="*/ 0 w 32"/>
                <a:gd name="T3" fmla="*/ 0 h 72"/>
                <a:gd name="T4" fmla="*/ 0 w 32"/>
                <a:gd name="T5" fmla="*/ 62 h 72"/>
                <a:gd name="T6" fmla="*/ 10 w 32"/>
                <a:gd name="T7" fmla="*/ 72 h 72"/>
                <a:gd name="T8" fmla="*/ 32 w 32"/>
                <a:gd name="T9" fmla="*/ 72 h 72"/>
                <a:gd name="T10" fmla="*/ 32 w 32"/>
                <a:gd name="T11" fmla="*/ 0 h 72"/>
                <a:gd name="T12" fmla="*/ 28 w 32"/>
                <a:gd name="T13" fmla="*/ 14 h 72"/>
                <a:gd name="T14" fmla="*/ 26 w 32"/>
                <a:gd name="T15" fmla="*/ 16 h 72"/>
                <a:gd name="T16" fmla="*/ 18 w 32"/>
                <a:gd name="T17" fmla="*/ 16 h 72"/>
                <a:gd name="T18" fmla="*/ 16 w 32"/>
                <a:gd name="T19" fmla="*/ 14 h 72"/>
                <a:gd name="T20" fmla="*/ 18 w 32"/>
                <a:gd name="T21" fmla="*/ 12 h 72"/>
                <a:gd name="T22" fmla="*/ 26 w 32"/>
                <a:gd name="T23" fmla="*/ 12 h 72"/>
                <a:gd name="T24" fmla="*/ 28 w 32"/>
                <a:gd name="T25" fmla="*/ 14 h 72"/>
                <a:gd name="T26" fmla="*/ 10 w 32"/>
                <a:gd name="T27" fmla="*/ 4 h 72"/>
                <a:gd name="T28" fmla="*/ 18 w 32"/>
                <a:gd name="T29" fmla="*/ 4 h 72"/>
                <a:gd name="T30" fmla="*/ 20 w 32"/>
                <a:gd name="T31" fmla="*/ 6 h 72"/>
                <a:gd name="T32" fmla="*/ 18 w 32"/>
                <a:gd name="T33" fmla="*/ 8 h 72"/>
                <a:gd name="T34" fmla="*/ 10 w 32"/>
                <a:gd name="T35" fmla="*/ 8 h 72"/>
                <a:gd name="T36" fmla="*/ 8 w 32"/>
                <a:gd name="T37" fmla="*/ 6 h 72"/>
                <a:gd name="T38" fmla="*/ 10 w 32"/>
                <a:gd name="T39" fmla="*/ 4 h 72"/>
                <a:gd name="T40" fmla="*/ 8 w 32"/>
                <a:gd name="T41" fmla="*/ 38 h 72"/>
                <a:gd name="T42" fmla="*/ 10 w 32"/>
                <a:gd name="T43" fmla="*/ 36 h 72"/>
                <a:gd name="T44" fmla="*/ 18 w 32"/>
                <a:gd name="T45" fmla="*/ 36 h 72"/>
                <a:gd name="T46" fmla="*/ 20 w 32"/>
                <a:gd name="T47" fmla="*/ 38 h 72"/>
                <a:gd name="T48" fmla="*/ 18 w 32"/>
                <a:gd name="T49" fmla="*/ 40 h 72"/>
                <a:gd name="T50" fmla="*/ 10 w 32"/>
                <a:gd name="T51" fmla="*/ 40 h 72"/>
                <a:gd name="T52" fmla="*/ 8 w 32"/>
                <a:gd name="T53" fmla="*/ 38 h 72"/>
                <a:gd name="T54" fmla="*/ 26 w 32"/>
                <a:gd name="T55" fmla="*/ 56 h 72"/>
                <a:gd name="T56" fmla="*/ 18 w 32"/>
                <a:gd name="T57" fmla="*/ 56 h 72"/>
                <a:gd name="T58" fmla="*/ 16 w 32"/>
                <a:gd name="T59" fmla="*/ 54 h 72"/>
                <a:gd name="T60" fmla="*/ 18 w 32"/>
                <a:gd name="T61" fmla="*/ 52 h 72"/>
                <a:gd name="T62" fmla="*/ 26 w 32"/>
                <a:gd name="T63" fmla="*/ 52 h 72"/>
                <a:gd name="T64" fmla="*/ 28 w 32"/>
                <a:gd name="T65" fmla="*/ 54 h 72"/>
                <a:gd name="T66" fmla="*/ 26 w 32"/>
                <a:gd name="T67" fmla="*/ 56 h 72"/>
                <a:gd name="T68" fmla="*/ 26 w 32"/>
                <a:gd name="T69" fmla="*/ 48 h 72"/>
                <a:gd name="T70" fmla="*/ 18 w 32"/>
                <a:gd name="T71" fmla="*/ 48 h 72"/>
                <a:gd name="T72" fmla="*/ 16 w 32"/>
                <a:gd name="T73" fmla="*/ 46 h 72"/>
                <a:gd name="T74" fmla="*/ 18 w 32"/>
                <a:gd name="T75" fmla="*/ 44 h 72"/>
                <a:gd name="T76" fmla="*/ 26 w 32"/>
                <a:gd name="T77" fmla="*/ 44 h 72"/>
                <a:gd name="T78" fmla="*/ 28 w 32"/>
                <a:gd name="T79" fmla="*/ 46 h 72"/>
                <a:gd name="T80" fmla="*/ 26 w 32"/>
                <a:gd name="T81" fmla="*/ 48 h 72"/>
                <a:gd name="T82" fmla="*/ 26 w 32"/>
                <a:gd name="T83" fmla="*/ 32 h 72"/>
                <a:gd name="T84" fmla="*/ 18 w 32"/>
                <a:gd name="T85" fmla="*/ 32 h 72"/>
                <a:gd name="T86" fmla="*/ 16 w 32"/>
                <a:gd name="T87" fmla="*/ 30 h 72"/>
                <a:gd name="T88" fmla="*/ 18 w 32"/>
                <a:gd name="T89" fmla="*/ 28 h 72"/>
                <a:gd name="T90" fmla="*/ 26 w 32"/>
                <a:gd name="T91" fmla="*/ 28 h 72"/>
                <a:gd name="T92" fmla="*/ 28 w 32"/>
                <a:gd name="T93" fmla="*/ 30 h 72"/>
                <a:gd name="T94" fmla="*/ 26 w 32"/>
                <a:gd name="T95" fmla="*/ 32 h 72"/>
                <a:gd name="T96" fmla="*/ 26 w 32"/>
                <a:gd name="T97" fmla="*/ 24 h 72"/>
                <a:gd name="T98" fmla="*/ 18 w 32"/>
                <a:gd name="T99" fmla="*/ 24 h 72"/>
                <a:gd name="T100" fmla="*/ 16 w 32"/>
                <a:gd name="T101" fmla="*/ 22 h 72"/>
                <a:gd name="T102" fmla="*/ 18 w 32"/>
                <a:gd name="T103" fmla="*/ 20 h 72"/>
                <a:gd name="T104" fmla="*/ 26 w 32"/>
                <a:gd name="T105" fmla="*/ 20 h 72"/>
                <a:gd name="T106" fmla="*/ 28 w 32"/>
                <a:gd name="T107" fmla="*/ 22 h 72"/>
                <a:gd name="T108" fmla="*/ 26 w 32"/>
                <a:gd name="T10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72">
                  <a:moveTo>
                    <a:pt x="32" y="0"/>
                  </a:moveTo>
                  <a:cubicBezTo>
                    <a:pt x="0" y="0"/>
                    <a:pt x="0" y="0"/>
                    <a:pt x="0" y="0"/>
                  </a:cubicBezTo>
                  <a:cubicBezTo>
                    <a:pt x="0" y="62"/>
                    <a:pt x="0" y="62"/>
                    <a:pt x="0" y="62"/>
                  </a:cubicBezTo>
                  <a:cubicBezTo>
                    <a:pt x="0" y="68"/>
                    <a:pt x="4" y="72"/>
                    <a:pt x="10" y="72"/>
                  </a:cubicBezTo>
                  <a:cubicBezTo>
                    <a:pt x="32" y="72"/>
                    <a:pt x="32" y="72"/>
                    <a:pt x="32" y="72"/>
                  </a:cubicBezTo>
                  <a:lnTo>
                    <a:pt x="32" y="0"/>
                  </a:lnTo>
                  <a:close/>
                  <a:moveTo>
                    <a:pt x="28" y="14"/>
                  </a:moveTo>
                  <a:cubicBezTo>
                    <a:pt x="28" y="15"/>
                    <a:pt x="27" y="16"/>
                    <a:pt x="26" y="16"/>
                  </a:cubicBezTo>
                  <a:cubicBezTo>
                    <a:pt x="18" y="16"/>
                    <a:pt x="18" y="16"/>
                    <a:pt x="18" y="16"/>
                  </a:cubicBezTo>
                  <a:cubicBezTo>
                    <a:pt x="17" y="16"/>
                    <a:pt x="16" y="15"/>
                    <a:pt x="16" y="14"/>
                  </a:cubicBezTo>
                  <a:cubicBezTo>
                    <a:pt x="16" y="13"/>
                    <a:pt x="17" y="12"/>
                    <a:pt x="18" y="12"/>
                  </a:cubicBezTo>
                  <a:cubicBezTo>
                    <a:pt x="26" y="12"/>
                    <a:pt x="26" y="12"/>
                    <a:pt x="26" y="12"/>
                  </a:cubicBezTo>
                  <a:cubicBezTo>
                    <a:pt x="27" y="12"/>
                    <a:pt x="28" y="13"/>
                    <a:pt x="28" y="14"/>
                  </a:cubicBezTo>
                  <a:close/>
                  <a:moveTo>
                    <a:pt x="10" y="4"/>
                  </a:moveTo>
                  <a:cubicBezTo>
                    <a:pt x="18" y="4"/>
                    <a:pt x="18" y="4"/>
                    <a:pt x="18" y="4"/>
                  </a:cubicBezTo>
                  <a:cubicBezTo>
                    <a:pt x="19" y="4"/>
                    <a:pt x="20" y="5"/>
                    <a:pt x="20" y="6"/>
                  </a:cubicBezTo>
                  <a:cubicBezTo>
                    <a:pt x="20" y="7"/>
                    <a:pt x="19" y="8"/>
                    <a:pt x="18" y="8"/>
                  </a:cubicBezTo>
                  <a:cubicBezTo>
                    <a:pt x="10" y="8"/>
                    <a:pt x="10" y="8"/>
                    <a:pt x="10" y="8"/>
                  </a:cubicBezTo>
                  <a:cubicBezTo>
                    <a:pt x="9" y="8"/>
                    <a:pt x="8" y="7"/>
                    <a:pt x="8" y="6"/>
                  </a:cubicBezTo>
                  <a:cubicBezTo>
                    <a:pt x="8" y="5"/>
                    <a:pt x="9" y="4"/>
                    <a:pt x="10" y="4"/>
                  </a:cubicBezTo>
                  <a:close/>
                  <a:moveTo>
                    <a:pt x="8" y="38"/>
                  </a:moveTo>
                  <a:cubicBezTo>
                    <a:pt x="8" y="37"/>
                    <a:pt x="9" y="36"/>
                    <a:pt x="10" y="36"/>
                  </a:cubicBezTo>
                  <a:cubicBezTo>
                    <a:pt x="18" y="36"/>
                    <a:pt x="18" y="36"/>
                    <a:pt x="18" y="36"/>
                  </a:cubicBezTo>
                  <a:cubicBezTo>
                    <a:pt x="19" y="36"/>
                    <a:pt x="20" y="37"/>
                    <a:pt x="20" y="38"/>
                  </a:cubicBezTo>
                  <a:cubicBezTo>
                    <a:pt x="20" y="39"/>
                    <a:pt x="19" y="40"/>
                    <a:pt x="18" y="40"/>
                  </a:cubicBezTo>
                  <a:cubicBezTo>
                    <a:pt x="10" y="40"/>
                    <a:pt x="10" y="40"/>
                    <a:pt x="10" y="40"/>
                  </a:cubicBezTo>
                  <a:cubicBezTo>
                    <a:pt x="9" y="40"/>
                    <a:pt x="8" y="39"/>
                    <a:pt x="8" y="38"/>
                  </a:cubicBezTo>
                  <a:close/>
                  <a:moveTo>
                    <a:pt x="26" y="56"/>
                  </a:moveTo>
                  <a:cubicBezTo>
                    <a:pt x="18" y="56"/>
                    <a:pt x="18" y="56"/>
                    <a:pt x="18" y="56"/>
                  </a:cubicBezTo>
                  <a:cubicBezTo>
                    <a:pt x="17" y="56"/>
                    <a:pt x="16" y="55"/>
                    <a:pt x="16" y="54"/>
                  </a:cubicBezTo>
                  <a:cubicBezTo>
                    <a:pt x="16" y="53"/>
                    <a:pt x="17" y="52"/>
                    <a:pt x="18" y="52"/>
                  </a:cubicBezTo>
                  <a:cubicBezTo>
                    <a:pt x="26" y="52"/>
                    <a:pt x="26" y="52"/>
                    <a:pt x="26" y="52"/>
                  </a:cubicBezTo>
                  <a:cubicBezTo>
                    <a:pt x="27" y="52"/>
                    <a:pt x="28" y="53"/>
                    <a:pt x="28" y="54"/>
                  </a:cubicBezTo>
                  <a:cubicBezTo>
                    <a:pt x="28" y="55"/>
                    <a:pt x="27" y="56"/>
                    <a:pt x="26" y="56"/>
                  </a:cubicBezTo>
                  <a:close/>
                  <a:moveTo>
                    <a:pt x="26" y="48"/>
                  </a:moveTo>
                  <a:cubicBezTo>
                    <a:pt x="18" y="48"/>
                    <a:pt x="18" y="48"/>
                    <a:pt x="18" y="48"/>
                  </a:cubicBezTo>
                  <a:cubicBezTo>
                    <a:pt x="17" y="48"/>
                    <a:pt x="16" y="47"/>
                    <a:pt x="16" y="46"/>
                  </a:cubicBezTo>
                  <a:cubicBezTo>
                    <a:pt x="16" y="45"/>
                    <a:pt x="17" y="44"/>
                    <a:pt x="18" y="44"/>
                  </a:cubicBezTo>
                  <a:cubicBezTo>
                    <a:pt x="26" y="44"/>
                    <a:pt x="26" y="44"/>
                    <a:pt x="26" y="44"/>
                  </a:cubicBezTo>
                  <a:cubicBezTo>
                    <a:pt x="27" y="44"/>
                    <a:pt x="28" y="45"/>
                    <a:pt x="28" y="46"/>
                  </a:cubicBezTo>
                  <a:cubicBezTo>
                    <a:pt x="28" y="47"/>
                    <a:pt x="27" y="48"/>
                    <a:pt x="26" y="48"/>
                  </a:cubicBezTo>
                  <a:close/>
                  <a:moveTo>
                    <a:pt x="26" y="32"/>
                  </a:moveTo>
                  <a:cubicBezTo>
                    <a:pt x="18" y="32"/>
                    <a:pt x="18" y="32"/>
                    <a:pt x="18" y="32"/>
                  </a:cubicBezTo>
                  <a:cubicBezTo>
                    <a:pt x="17" y="32"/>
                    <a:pt x="16" y="31"/>
                    <a:pt x="16" y="30"/>
                  </a:cubicBezTo>
                  <a:cubicBezTo>
                    <a:pt x="16" y="29"/>
                    <a:pt x="17" y="28"/>
                    <a:pt x="18" y="28"/>
                  </a:cubicBezTo>
                  <a:cubicBezTo>
                    <a:pt x="26" y="28"/>
                    <a:pt x="26" y="28"/>
                    <a:pt x="26" y="28"/>
                  </a:cubicBezTo>
                  <a:cubicBezTo>
                    <a:pt x="27" y="28"/>
                    <a:pt x="28" y="29"/>
                    <a:pt x="28" y="30"/>
                  </a:cubicBezTo>
                  <a:cubicBezTo>
                    <a:pt x="28" y="31"/>
                    <a:pt x="27" y="32"/>
                    <a:pt x="26" y="32"/>
                  </a:cubicBezTo>
                  <a:close/>
                  <a:moveTo>
                    <a:pt x="26" y="24"/>
                  </a:moveTo>
                  <a:cubicBezTo>
                    <a:pt x="18" y="24"/>
                    <a:pt x="18" y="24"/>
                    <a:pt x="18" y="24"/>
                  </a:cubicBezTo>
                  <a:cubicBezTo>
                    <a:pt x="17" y="24"/>
                    <a:pt x="16" y="23"/>
                    <a:pt x="16" y="22"/>
                  </a:cubicBezTo>
                  <a:cubicBezTo>
                    <a:pt x="16" y="21"/>
                    <a:pt x="17" y="20"/>
                    <a:pt x="18" y="20"/>
                  </a:cubicBezTo>
                  <a:cubicBezTo>
                    <a:pt x="26" y="20"/>
                    <a:pt x="26" y="20"/>
                    <a:pt x="26" y="20"/>
                  </a:cubicBezTo>
                  <a:cubicBezTo>
                    <a:pt x="27" y="20"/>
                    <a:pt x="28" y="21"/>
                    <a:pt x="28" y="22"/>
                  </a:cubicBezTo>
                  <a:cubicBezTo>
                    <a:pt x="28" y="23"/>
                    <a:pt x="27" y="2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216">
              <a:extLst>
                <a:ext uri="{FF2B5EF4-FFF2-40B4-BE49-F238E27FC236}">
                  <a16:creationId xmlns:a16="http://schemas.microsoft.com/office/drawing/2014/main" id="{F720592D-E3DC-2945-921A-32236CB6FA7E}"/>
                </a:ext>
              </a:extLst>
            </p:cNvPr>
            <p:cNvSpPr>
              <a:spLocks noEditPoints="1"/>
            </p:cNvSpPr>
            <p:nvPr/>
          </p:nvSpPr>
          <p:spPr bwMode="auto">
            <a:xfrm>
              <a:off x="5691188" y="2085976"/>
              <a:ext cx="225425" cy="271463"/>
            </a:xfrm>
            <a:custGeom>
              <a:avLst/>
              <a:gdLst>
                <a:gd name="T0" fmla="*/ 0 w 60"/>
                <a:gd name="T1" fmla="*/ 0 h 72"/>
                <a:gd name="T2" fmla="*/ 0 w 60"/>
                <a:gd name="T3" fmla="*/ 72 h 72"/>
                <a:gd name="T4" fmla="*/ 50 w 60"/>
                <a:gd name="T5" fmla="*/ 72 h 72"/>
                <a:gd name="T6" fmla="*/ 60 w 60"/>
                <a:gd name="T7" fmla="*/ 62 h 72"/>
                <a:gd name="T8" fmla="*/ 60 w 60"/>
                <a:gd name="T9" fmla="*/ 0 h 72"/>
                <a:gd name="T10" fmla="*/ 0 w 60"/>
                <a:gd name="T11" fmla="*/ 0 h 72"/>
                <a:gd name="T12" fmla="*/ 48 w 60"/>
                <a:gd name="T13" fmla="*/ 58 h 72"/>
                <a:gd name="T14" fmla="*/ 46 w 60"/>
                <a:gd name="T15" fmla="*/ 60 h 72"/>
                <a:gd name="T16" fmla="*/ 10 w 60"/>
                <a:gd name="T17" fmla="*/ 60 h 72"/>
                <a:gd name="T18" fmla="*/ 8 w 60"/>
                <a:gd name="T19" fmla="*/ 58 h 72"/>
                <a:gd name="T20" fmla="*/ 8 w 60"/>
                <a:gd name="T21" fmla="*/ 38 h 72"/>
                <a:gd name="T22" fmla="*/ 10 w 60"/>
                <a:gd name="T23" fmla="*/ 36 h 72"/>
                <a:gd name="T24" fmla="*/ 46 w 60"/>
                <a:gd name="T25" fmla="*/ 36 h 72"/>
                <a:gd name="T26" fmla="*/ 48 w 60"/>
                <a:gd name="T27" fmla="*/ 38 h 72"/>
                <a:gd name="T28" fmla="*/ 48 w 60"/>
                <a:gd name="T29" fmla="*/ 58 h 72"/>
                <a:gd name="T30" fmla="*/ 48 w 60"/>
                <a:gd name="T31" fmla="*/ 26 h 72"/>
                <a:gd name="T32" fmla="*/ 46 w 60"/>
                <a:gd name="T33" fmla="*/ 28 h 72"/>
                <a:gd name="T34" fmla="*/ 10 w 60"/>
                <a:gd name="T35" fmla="*/ 28 h 72"/>
                <a:gd name="T36" fmla="*/ 8 w 60"/>
                <a:gd name="T37" fmla="*/ 26 h 72"/>
                <a:gd name="T38" fmla="*/ 8 w 60"/>
                <a:gd name="T39" fmla="*/ 6 h 72"/>
                <a:gd name="T40" fmla="*/ 10 w 60"/>
                <a:gd name="T41" fmla="*/ 4 h 72"/>
                <a:gd name="T42" fmla="*/ 46 w 60"/>
                <a:gd name="T43" fmla="*/ 4 h 72"/>
                <a:gd name="T44" fmla="*/ 48 w 60"/>
                <a:gd name="T45" fmla="*/ 6 h 72"/>
                <a:gd name="T46" fmla="*/ 48 w 60"/>
                <a:gd name="T47"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72">
                  <a:moveTo>
                    <a:pt x="0" y="0"/>
                  </a:moveTo>
                  <a:cubicBezTo>
                    <a:pt x="0" y="72"/>
                    <a:pt x="0" y="72"/>
                    <a:pt x="0" y="72"/>
                  </a:cubicBezTo>
                  <a:cubicBezTo>
                    <a:pt x="50" y="72"/>
                    <a:pt x="50" y="72"/>
                    <a:pt x="50" y="72"/>
                  </a:cubicBezTo>
                  <a:cubicBezTo>
                    <a:pt x="56" y="72"/>
                    <a:pt x="60" y="68"/>
                    <a:pt x="60" y="62"/>
                  </a:cubicBezTo>
                  <a:cubicBezTo>
                    <a:pt x="60" y="0"/>
                    <a:pt x="60" y="0"/>
                    <a:pt x="60" y="0"/>
                  </a:cubicBezTo>
                  <a:lnTo>
                    <a:pt x="0" y="0"/>
                  </a:lnTo>
                  <a:close/>
                  <a:moveTo>
                    <a:pt x="48" y="58"/>
                  </a:moveTo>
                  <a:cubicBezTo>
                    <a:pt x="48" y="59"/>
                    <a:pt x="47" y="60"/>
                    <a:pt x="46" y="60"/>
                  </a:cubicBezTo>
                  <a:cubicBezTo>
                    <a:pt x="10" y="60"/>
                    <a:pt x="10" y="60"/>
                    <a:pt x="10" y="60"/>
                  </a:cubicBezTo>
                  <a:cubicBezTo>
                    <a:pt x="9" y="60"/>
                    <a:pt x="8" y="59"/>
                    <a:pt x="8" y="58"/>
                  </a:cubicBezTo>
                  <a:cubicBezTo>
                    <a:pt x="8" y="38"/>
                    <a:pt x="8" y="38"/>
                    <a:pt x="8" y="38"/>
                  </a:cubicBezTo>
                  <a:cubicBezTo>
                    <a:pt x="8" y="37"/>
                    <a:pt x="9" y="36"/>
                    <a:pt x="10" y="36"/>
                  </a:cubicBezTo>
                  <a:cubicBezTo>
                    <a:pt x="46" y="36"/>
                    <a:pt x="46" y="36"/>
                    <a:pt x="46" y="36"/>
                  </a:cubicBezTo>
                  <a:cubicBezTo>
                    <a:pt x="47" y="36"/>
                    <a:pt x="48" y="37"/>
                    <a:pt x="48" y="38"/>
                  </a:cubicBezTo>
                  <a:lnTo>
                    <a:pt x="48" y="58"/>
                  </a:lnTo>
                  <a:close/>
                  <a:moveTo>
                    <a:pt x="48" y="26"/>
                  </a:moveTo>
                  <a:cubicBezTo>
                    <a:pt x="48" y="27"/>
                    <a:pt x="47" y="28"/>
                    <a:pt x="46" y="28"/>
                  </a:cubicBezTo>
                  <a:cubicBezTo>
                    <a:pt x="10" y="28"/>
                    <a:pt x="10" y="28"/>
                    <a:pt x="10" y="28"/>
                  </a:cubicBezTo>
                  <a:cubicBezTo>
                    <a:pt x="9" y="28"/>
                    <a:pt x="8" y="27"/>
                    <a:pt x="8" y="26"/>
                  </a:cubicBezTo>
                  <a:cubicBezTo>
                    <a:pt x="8" y="6"/>
                    <a:pt x="8" y="6"/>
                    <a:pt x="8" y="6"/>
                  </a:cubicBezTo>
                  <a:cubicBezTo>
                    <a:pt x="8" y="5"/>
                    <a:pt x="9" y="4"/>
                    <a:pt x="10" y="4"/>
                  </a:cubicBezTo>
                  <a:cubicBezTo>
                    <a:pt x="46" y="4"/>
                    <a:pt x="46" y="4"/>
                    <a:pt x="46" y="4"/>
                  </a:cubicBezTo>
                  <a:cubicBezTo>
                    <a:pt x="47" y="4"/>
                    <a:pt x="48" y="5"/>
                    <a:pt x="48" y="6"/>
                  </a:cubicBezTo>
                  <a:lnTo>
                    <a:pt x="48"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1" name="Group 50">
            <a:extLst>
              <a:ext uri="{FF2B5EF4-FFF2-40B4-BE49-F238E27FC236}">
                <a16:creationId xmlns:a16="http://schemas.microsoft.com/office/drawing/2014/main" id="{7DBF6CFF-C97B-3346-9754-36E5C9F1B035}"/>
              </a:ext>
            </a:extLst>
          </p:cNvPr>
          <p:cNvGrpSpPr/>
          <p:nvPr/>
        </p:nvGrpSpPr>
        <p:grpSpPr>
          <a:xfrm>
            <a:off x="9948825" y="5854959"/>
            <a:ext cx="360363" cy="361951"/>
            <a:chOff x="7718425" y="3248025"/>
            <a:chExt cx="360363" cy="361951"/>
          </a:xfrm>
          <a:solidFill>
            <a:schemeClr val="bg1"/>
          </a:solidFill>
        </p:grpSpPr>
        <p:sp>
          <p:nvSpPr>
            <p:cNvPr id="52" name="Freeform 63">
              <a:extLst>
                <a:ext uri="{FF2B5EF4-FFF2-40B4-BE49-F238E27FC236}">
                  <a16:creationId xmlns:a16="http://schemas.microsoft.com/office/drawing/2014/main" id="{0C912B77-58A8-C047-B6F2-4828C093853C}"/>
                </a:ext>
              </a:extLst>
            </p:cNvPr>
            <p:cNvSpPr>
              <a:spLocks/>
            </p:cNvSpPr>
            <p:nvPr/>
          </p:nvSpPr>
          <p:spPr bwMode="auto">
            <a:xfrm>
              <a:off x="7718425" y="3248025"/>
              <a:ext cx="360363" cy="331788"/>
            </a:xfrm>
            <a:custGeom>
              <a:avLst/>
              <a:gdLst>
                <a:gd name="T0" fmla="*/ 20 w 96"/>
                <a:gd name="T1" fmla="*/ 88 h 88"/>
                <a:gd name="T2" fmla="*/ 8 w 96"/>
                <a:gd name="T3" fmla="*/ 75 h 88"/>
                <a:gd name="T4" fmla="*/ 17 w 96"/>
                <a:gd name="T5" fmla="*/ 65 h 88"/>
                <a:gd name="T6" fmla="*/ 2 w 96"/>
                <a:gd name="T7" fmla="*/ 56 h 88"/>
                <a:gd name="T8" fmla="*/ 0 w 96"/>
                <a:gd name="T9" fmla="*/ 42 h 88"/>
                <a:gd name="T10" fmla="*/ 13 w 96"/>
                <a:gd name="T11" fmla="*/ 40 h 88"/>
                <a:gd name="T12" fmla="*/ 8 w 96"/>
                <a:gd name="T13" fmla="*/ 23 h 88"/>
                <a:gd name="T14" fmla="*/ 8 w 96"/>
                <a:gd name="T15" fmla="*/ 20 h 88"/>
                <a:gd name="T16" fmla="*/ 23 w 96"/>
                <a:gd name="T17" fmla="*/ 8 h 88"/>
                <a:gd name="T18" fmla="*/ 40 w 96"/>
                <a:gd name="T19" fmla="*/ 13 h 88"/>
                <a:gd name="T20" fmla="*/ 42 w 96"/>
                <a:gd name="T21" fmla="*/ 0 h 88"/>
                <a:gd name="T22" fmla="*/ 56 w 96"/>
                <a:gd name="T23" fmla="*/ 2 h 88"/>
                <a:gd name="T24" fmla="*/ 65 w 96"/>
                <a:gd name="T25" fmla="*/ 17 h 88"/>
                <a:gd name="T26" fmla="*/ 76 w 96"/>
                <a:gd name="T27" fmla="*/ 8 h 88"/>
                <a:gd name="T28" fmla="*/ 88 w 96"/>
                <a:gd name="T29" fmla="*/ 21 h 88"/>
                <a:gd name="T30" fmla="*/ 79 w 96"/>
                <a:gd name="T31" fmla="*/ 31 h 88"/>
                <a:gd name="T32" fmla="*/ 94 w 96"/>
                <a:gd name="T33" fmla="*/ 40 h 88"/>
                <a:gd name="T34" fmla="*/ 96 w 96"/>
                <a:gd name="T35" fmla="*/ 54 h 88"/>
                <a:gd name="T36" fmla="*/ 83 w 96"/>
                <a:gd name="T37" fmla="*/ 56 h 88"/>
                <a:gd name="T38" fmla="*/ 88 w 96"/>
                <a:gd name="T39" fmla="*/ 73 h 88"/>
                <a:gd name="T40" fmla="*/ 76 w 96"/>
                <a:gd name="T41" fmla="*/ 88 h 88"/>
                <a:gd name="T42" fmla="*/ 64 w 96"/>
                <a:gd name="T43" fmla="*/ 78 h 88"/>
                <a:gd name="T44" fmla="*/ 67 w 96"/>
                <a:gd name="T45" fmla="*/ 76 h 88"/>
                <a:gd name="T46" fmla="*/ 83 w 96"/>
                <a:gd name="T47" fmla="*/ 75 h 88"/>
                <a:gd name="T48" fmla="*/ 75 w 96"/>
                <a:gd name="T49" fmla="*/ 65 h 88"/>
                <a:gd name="T50" fmla="*/ 81 w 96"/>
                <a:gd name="T51" fmla="*/ 52 h 88"/>
                <a:gd name="T52" fmla="*/ 92 w 96"/>
                <a:gd name="T53" fmla="*/ 44 h 88"/>
                <a:gd name="T54" fmla="*/ 79 w 96"/>
                <a:gd name="T55" fmla="*/ 42 h 88"/>
                <a:gd name="T56" fmla="*/ 76 w 96"/>
                <a:gd name="T57" fmla="*/ 29 h 88"/>
                <a:gd name="T58" fmla="*/ 75 w 96"/>
                <a:gd name="T59" fmla="*/ 13 h 88"/>
                <a:gd name="T60" fmla="*/ 65 w 96"/>
                <a:gd name="T61" fmla="*/ 21 h 88"/>
                <a:gd name="T62" fmla="*/ 52 w 96"/>
                <a:gd name="T63" fmla="*/ 15 h 88"/>
                <a:gd name="T64" fmla="*/ 44 w 96"/>
                <a:gd name="T65" fmla="*/ 4 h 88"/>
                <a:gd name="T66" fmla="*/ 42 w 96"/>
                <a:gd name="T67" fmla="*/ 17 h 88"/>
                <a:gd name="T68" fmla="*/ 29 w 96"/>
                <a:gd name="T69" fmla="*/ 20 h 88"/>
                <a:gd name="T70" fmla="*/ 13 w 96"/>
                <a:gd name="T71" fmla="*/ 21 h 88"/>
                <a:gd name="T72" fmla="*/ 21 w 96"/>
                <a:gd name="T73" fmla="*/ 31 h 88"/>
                <a:gd name="T74" fmla="*/ 15 w 96"/>
                <a:gd name="T75" fmla="*/ 44 h 88"/>
                <a:gd name="T76" fmla="*/ 4 w 96"/>
                <a:gd name="T77" fmla="*/ 52 h 88"/>
                <a:gd name="T78" fmla="*/ 17 w 96"/>
                <a:gd name="T79" fmla="*/ 54 h 88"/>
                <a:gd name="T80" fmla="*/ 20 w 96"/>
                <a:gd name="T81" fmla="*/ 67 h 88"/>
                <a:gd name="T82" fmla="*/ 21 w 96"/>
                <a:gd name="T83" fmla="*/ 83 h 88"/>
                <a:gd name="T84" fmla="*/ 32 w 96"/>
                <a:gd name="T85" fmla="*/ 76 h 88"/>
                <a:gd name="T86" fmla="*/ 23 w 96"/>
                <a:gd name="T8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8">
                  <a:moveTo>
                    <a:pt x="21" y="88"/>
                  </a:moveTo>
                  <a:cubicBezTo>
                    <a:pt x="21"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59" y="14"/>
                    <a:pt x="63" y="15"/>
                    <a:pt x="65" y="17"/>
                  </a:cubicBezTo>
                  <a:cubicBezTo>
                    <a:pt x="73" y="8"/>
                    <a:pt x="73" y="8"/>
                    <a:pt x="73" y="8"/>
                  </a:cubicBezTo>
                  <a:cubicBezTo>
                    <a:pt x="74" y="8"/>
                    <a:pt x="75" y="8"/>
                    <a:pt x="76" y="8"/>
                  </a:cubicBezTo>
                  <a:cubicBezTo>
                    <a:pt x="88" y="20"/>
                    <a:pt x="88" y="20"/>
                    <a:pt x="88" y="20"/>
                  </a:cubicBezTo>
                  <a:cubicBezTo>
                    <a:pt x="88" y="20"/>
                    <a:pt x="88" y="21"/>
                    <a:pt x="88" y="21"/>
                  </a:cubicBezTo>
                  <a:cubicBezTo>
                    <a:pt x="88" y="22"/>
                    <a:pt x="88" y="22"/>
                    <a:pt x="88" y="23"/>
                  </a:cubicBezTo>
                  <a:cubicBezTo>
                    <a:pt x="79" y="31"/>
                    <a:pt x="79" y="31"/>
                    <a:pt x="79" y="31"/>
                  </a:cubicBezTo>
                  <a:cubicBezTo>
                    <a:pt x="81" y="33"/>
                    <a:pt x="82" y="37"/>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4" y="78"/>
                    <a:pt x="64" y="78"/>
                    <a:pt x="64" y="78"/>
                  </a:cubicBezTo>
                  <a:cubicBezTo>
                    <a:pt x="63" y="78"/>
                    <a:pt x="63" y="76"/>
                    <a:pt x="64" y="76"/>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0"/>
                    <a:pt x="77" y="34"/>
                    <a:pt x="75" y="31"/>
                  </a:cubicBezTo>
                  <a:cubicBezTo>
                    <a:pt x="75" y="31"/>
                    <a:pt x="75" y="30"/>
                    <a:pt x="76" y="29"/>
                  </a:cubicBezTo>
                  <a:cubicBezTo>
                    <a:pt x="83" y="21"/>
                    <a:pt x="83" y="21"/>
                    <a:pt x="83" y="21"/>
                  </a:cubicBezTo>
                  <a:cubicBezTo>
                    <a:pt x="75" y="13"/>
                    <a:pt x="75" y="13"/>
                    <a:pt x="75" y="13"/>
                  </a:cubicBezTo>
                  <a:cubicBezTo>
                    <a:pt x="67" y="20"/>
                    <a:pt x="67" y="20"/>
                    <a:pt x="67" y="20"/>
                  </a:cubicBezTo>
                  <a:cubicBezTo>
                    <a:pt x="66" y="21"/>
                    <a:pt x="65"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2" y="76"/>
                  </a:cubicBezTo>
                  <a:cubicBezTo>
                    <a:pt x="33" y="76"/>
                    <a:pt x="33" y="78"/>
                    <a:pt x="32" y="78"/>
                  </a:cubicBezTo>
                  <a:cubicBezTo>
                    <a:pt x="23" y="88"/>
                    <a:pt x="23" y="88"/>
                    <a:pt x="23" y="88"/>
                  </a:cubicBezTo>
                  <a:cubicBezTo>
                    <a:pt x="22" y="88"/>
                    <a:pt x="22" y="88"/>
                    <a:pt x="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64">
              <a:extLst>
                <a:ext uri="{FF2B5EF4-FFF2-40B4-BE49-F238E27FC236}">
                  <a16:creationId xmlns:a16="http://schemas.microsoft.com/office/drawing/2014/main" id="{0030CDA5-986C-4447-976E-1E5E8E11C32B}"/>
                </a:ext>
              </a:extLst>
            </p:cNvPr>
            <p:cNvSpPr>
              <a:spLocks/>
            </p:cNvSpPr>
            <p:nvPr/>
          </p:nvSpPr>
          <p:spPr bwMode="auto">
            <a:xfrm>
              <a:off x="7869238" y="3549650"/>
              <a:ext cx="60325"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65">
              <a:extLst>
                <a:ext uri="{FF2B5EF4-FFF2-40B4-BE49-F238E27FC236}">
                  <a16:creationId xmlns:a16="http://schemas.microsoft.com/office/drawing/2014/main" id="{6904AA02-878D-424E-831D-AA1C87F9A113}"/>
                </a:ext>
              </a:extLst>
            </p:cNvPr>
            <p:cNvSpPr>
              <a:spLocks/>
            </p:cNvSpPr>
            <p:nvPr/>
          </p:nvSpPr>
          <p:spPr bwMode="auto">
            <a:xfrm>
              <a:off x="7869238" y="3579813"/>
              <a:ext cx="60325" cy="30163"/>
            </a:xfrm>
            <a:custGeom>
              <a:avLst/>
              <a:gdLst>
                <a:gd name="T0" fmla="*/ 14 w 16"/>
                <a:gd name="T1" fmla="*/ 0 h 8"/>
                <a:gd name="T2" fmla="*/ 2 w 16"/>
                <a:gd name="T3" fmla="*/ 0 h 8"/>
                <a:gd name="T4" fmla="*/ 0 w 16"/>
                <a:gd name="T5" fmla="*/ 2 h 8"/>
                <a:gd name="T6" fmla="*/ 2 w 16"/>
                <a:gd name="T7" fmla="*/ 4 h 8"/>
                <a:gd name="T8" fmla="*/ 6 w 16"/>
                <a:gd name="T9" fmla="*/ 4 h 8"/>
                <a:gd name="T10" fmla="*/ 6 w 16"/>
                <a:gd name="T11" fmla="*/ 6 h 8"/>
                <a:gd name="T12" fmla="*/ 8 w 16"/>
                <a:gd name="T13" fmla="*/ 8 h 8"/>
                <a:gd name="T14" fmla="*/ 10 w 16"/>
                <a:gd name="T15" fmla="*/ 6 h 8"/>
                <a:gd name="T16" fmla="*/ 10 w 16"/>
                <a:gd name="T17" fmla="*/ 4 h 8"/>
                <a:gd name="T18" fmla="*/ 14 w 16"/>
                <a:gd name="T19" fmla="*/ 4 h 8"/>
                <a:gd name="T20" fmla="*/ 16 w 16"/>
                <a:gd name="T21" fmla="*/ 2 h 8"/>
                <a:gd name="T22" fmla="*/ 14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0"/>
                  </a:moveTo>
                  <a:cubicBezTo>
                    <a:pt x="2" y="0"/>
                    <a:pt x="2" y="0"/>
                    <a:pt x="2" y="0"/>
                  </a:cubicBezTo>
                  <a:cubicBezTo>
                    <a:pt x="1" y="0"/>
                    <a:pt x="0" y="1"/>
                    <a:pt x="0" y="2"/>
                  </a:cubicBezTo>
                  <a:cubicBezTo>
                    <a:pt x="0" y="3"/>
                    <a:pt x="1" y="4"/>
                    <a:pt x="2" y="4"/>
                  </a:cubicBezTo>
                  <a:cubicBezTo>
                    <a:pt x="6" y="4"/>
                    <a:pt x="6" y="4"/>
                    <a:pt x="6" y="4"/>
                  </a:cubicBezTo>
                  <a:cubicBezTo>
                    <a:pt x="6" y="6"/>
                    <a:pt x="6" y="6"/>
                    <a:pt x="6" y="6"/>
                  </a:cubicBezTo>
                  <a:cubicBezTo>
                    <a:pt x="6" y="7"/>
                    <a:pt x="7" y="8"/>
                    <a:pt x="8" y="8"/>
                  </a:cubicBezTo>
                  <a:cubicBezTo>
                    <a:pt x="9" y="8"/>
                    <a:pt x="10" y="7"/>
                    <a:pt x="10" y="6"/>
                  </a:cubicBezTo>
                  <a:cubicBezTo>
                    <a:pt x="10" y="4"/>
                    <a:pt x="10" y="4"/>
                    <a:pt x="10"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66">
              <a:extLst>
                <a:ext uri="{FF2B5EF4-FFF2-40B4-BE49-F238E27FC236}">
                  <a16:creationId xmlns:a16="http://schemas.microsoft.com/office/drawing/2014/main" id="{F593C2E0-07A3-124E-BAE8-E0EF854968A7}"/>
                </a:ext>
              </a:extLst>
            </p:cNvPr>
            <p:cNvSpPr>
              <a:spLocks/>
            </p:cNvSpPr>
            <p:nvPr/>
          </p:nvSpPr>
          <p:spPr bwMode="auto">
            <a:xfrm>
              <a:off x="7805738" y="3338513"/>
              <a:ext cx="187325" cy="196850"/>
            </a:xfrm>
            <a:custGeom>
              <a:avLst/>
              <a:gdLst>
                <a:gd name="T0" fmla="*/ 25 w 50"/>
                <a:gd name="T1" fmla="*/ 0 h 52"/>
                <a:gd name="T2" fmla="*/ 0 w 50"/>
                <a:gd name="T3" fmla="*/ 24 h 52"/>
                <a:gd name="T4" fmla="*/ 17 w 50"/>
                <a:gd name="T5" fmla="*/ 47 h 52"/>
                <a:gd name="T6" fmla="*/ 17 w 50"/>
                <a:gd name="T7" fmla="*/ 50 h 52"/>
                <a:gd name="T8" fmla="*/ 19 w 50"/>
                <a:gd name="T9" fmla="*/ 52 h 52"/>
                <a:gd name="T10" fmla="*/ 31 w 50"/>
                <a:gd name="T11" fmla="*/ 52 h 52"/>
                <a:gd name="T12" fmla="*/ 33 w 50"/>
                <a:gd name="T13" fmla="*/ 50 h 52"/>
                <a:gd name="T14" fmla="*/ 33 w 50"/>
                <a:gd name="T15" fmla="*/ 47 h 52"/>
                <a:gd name="T16" fmla="*/ 50 w 50"/>
                <a:gd name="T17" fmla="*/ 24 h 52"/>
                <a:gd name="T18" fmla="*/ 25 w 50"/>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2">
                  <a:moveTo>
                    <a:pt x="25" y="0"/>
                  </a:moveTo>
                  <a:cubicBezTo>
                    <a:pt x="11" y="0"/>
                    <a:pt x="0" y="11"/>
                    <a:pt x="0" y="24"/>
                  </a:cubicBezTo>
                  <a:cubicBezTo>
                    <a:pt x="0" y="34"/>
                    <a:pt x="7" y="43"/>
                    <a:pt x="17" y="47"/>
                  </a:cubicBezTo>
                  <a:cubicBezTo>
                    <a:pt x="17" y="50"/>
                    <a:pt x="17" y="50"/>
                    <a:pt x="17" y="50"/>
                  </a:cubicBezTo>
                  <a:cubicBezTo>
                    <a:pt x="17" y="51"/>
                    <a:pt x="18" y="52"/>
                    <a:pt x="19" y="52"/>
                  </a:cubicBezTo>
                  <a:cubicBezTo>
                    <a:pt x="31" y="52"/>
                    <a:pt x="31" y="52"/>
                    <a:pt x="31" y="52"/>
                  </a:cubicBezTo>
                  <a:cubicBezTo>
                    <a:pt x="32" y="52"/>
                    <a:pt x="33" y="51"/>
                    <a:pt x="33" y="50"/>
                  </a:cubicBezTo>
                  <a:cubicBezTo>
                    <a:pt x="33" y="47"/>
                    <a:pt x="33" y="47"/>
                    <a:pt x="33" y="47"/>
                  </a:cubicBezTo>
                  <a:cubicBezTo>
                    <a:pt x="43" y="43"/>
                    <a:pt x="50" y="34"/>
                    <a:pt x="50" y="24"/>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2829105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6ED417-DC65-D547-9BB2-AF6C6A9F1F4A}"/>
              </a:ext>
            </a:extLst>
          </p:cNvPr>
          <p:cNvSpPr>
            <a:spLocks noGrp="1"/>
          </p:cNvSpPr>
          <p:nvPr>
            <p:ph type="title"/>
          </p:nvPr>
        </p:nvSpPr>
        <p:spPr/>
        <p:txBody>
          <a:bodyPr/>
          <a:lstStyle/>
          <a:p>
            <a:pPr>
              <a:spcAft>
                <a:spcPts val="600"/>
              </a:spcAft>
            </a:pPr>
            <a:r>
              <a:rPr lang="en-US" sz="5400" dirty="0"/>
              <a:t>Secure</a:t>
            </a:r>
            <a:r>
              <a:rPr lang="zh-CN" altLang="en-US" sz="5400" dirty="0"/>
              <a:t> </a:t>
            </a:r>
            <a:r>
              <a:rPr lang="en-US" sz="5400" dirty="0"/>
              <a:t>SD</a:t>
            </a:r>
            <a:r>
              <a:rPr lang="en-US" altLang="zh-CN" sz="5400" dirty="0"/>
              <a:t>-WAN</a:t>
            </a:r>
            <a:r>
              <a:rPr lang="en-US" sz="5400" dirty="0"/>
              <a:t> for</a:t>
            </a:r>
            <a:r>
              <a:rPr lang="zh-CN" altLang="en-US" sz="5400" dirty="0"/>
              <a:t> </a:t>
            </a:r>
            <a:r>
              <a:rPr lang="en-US" altLang="zh-CN" sz="5400" dirty="0"/>
              <a:t>Distributed</a:t>
            </a:r>
            <a:r>
              <a:rPr lang="zh-CN" altLang="en-US" sz="5400" dirty="0"/>
              <a:t> </a:t>
            </a:r>
            <a:r>
              <a:rPr lang="en-US" altLang="zh-CN" sz="5400" dirty="0"/>
              <a:t>Enterprise</a:t>
            </a:r>
            <a:endParaRPr lang="en-US" sz="5400" dirty="0"/>
          </a:p>
        </p:txBody>
      </p:sp>
    </p:spTree>
    <p:extLst>
      <p:ext uri="{BB962C8B-B14F-4D97-AF65-F5344CB8AC3E}">
        <p14:creationId xmlns:p14="http://schemas.microsoft.com/office/powerpoint/2010/main" val="178745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Hillstone Integrates SD-WAN with Security</a:t>
            </a:r>
          </a:p>
        </p:txBody>
      </p:sp>
      <p:sp>
        <p:nvSpPr>
          <p:cNvPr id="3" name="橢圓 19">
            <a:extLst>
              <a:ext uri="{FF2B5EF4-FFF2-40B4-BE49-F238E27FC236}">
                <a16:creationId xmlns:a16="http://schemas.microsoft.com/office/drawing/2014/main" id="{C407418A-13B4-FC48-8CD4-B5A2D4E03652}"/>
              </a:ext>
            </a:extLst>
          </p:cNvPr>
          <p:cNvSpPr/>
          <p:nvPr/>
        </p:nvSpPr>
        <p:spPr bwMode="auto">
          <a:xfrm>
            <a:off x="657430" y="3186535"/>
            <a:ext cx="8949485" cy="2906759"/>
          </a:xfrm>
          <a:prstGeom prst="roundRect">
            <a:avLst>
              <a:gd name="adj" fmla="val 8876"/>
            </a:avLst>
          </a:pr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grpSp>
        <p:nvGrpSpPr>
          <p:cNvPr id="4" name="Group 3">
            <a:extLst>
              <a:ext uri="{FF2B5EF4-FFF2-40B4-BE49-F238E27FC236}">
                <a16:creationId xmlns:a16="http://schemas.microsoft.com/office/drawing/2014/main" id="{12CFD3F6-7A8E-6245-8A2D-5D1149A4D0F4}"/>
              </a:ext>
            </a:extLst>
          </p:cNvPr>
          <p:cNvGrpSpPr/>
          <p:nvPr/>
        </p:nvGrpSpPr>
        <p:grpSpPr>
          <a:xfrm>
            <a:off x="658360" y="3702671"/>
            <a:ext cx="1371600" cy="1828800"/>
            <a:chOff x="2314652" y="3352084"/>
            <a:chExt cx="1533490" cy="1953491"/>
          </a:xfrm>
        </p:grpSpPr>
        <p:pic>
          <p:nvPicPr>
            <p:cNvPr id="5" name="Picture 4">
              <a:extLst>
                <a:ext uri="{FF2B5EF4-FFF2-40B4-BE49-F238E27FC236}">
                  <a16:creationId xmlns:a16="http://schemas.microsoft.com/office/drawing/2014/main" id="{E7E93672-EF84-C645-8870-5E36248EE4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4652" y="3352084"/>
              <a:ext cx="1533490" cy="1953491"/>
            </a:xfrm>
            <a:prstGeom prst="rect">
              <a:avLst/>
            </a:prstGeom>
          </p:spPr>
        </p:pic>
        <p:sp>
          <p:nvSpPr>
            <p:cNvPr id="6" name="Rectangle 5">
              <a:extLst>
                <a:ext uri="{FF2B5EF4-FFF2-40B4-BE49-F238E27FC236}">
                  <a16:creationId xmlns:a16="http://schemas.microsoft.com/office/drawing/2014/main" id="{746C614C-3AFD-1843-8E83-C44181768C18}"/>
                </a:ext>
              </a:extLst>
            </p:cNvPr>
            <p:cNvSpPr/>
            <p:nvPr/>
          </p:nvSpPr>
          <p:spPr>
            <a:xfrm>
              <a:off x="2587743" y="4205719"/>
              <a:ext cx="987308" cy="246221"/>
            </a:xfrm>
            <a:prstGeom prst="rect">
              <a:avLst/>
            </a:prstGeom>
          </p:spPr>
          <p:txBody>
            <a:bodyPr wrap="square" lIns="0" tIns="0" rIns="0" bIns="0">
              <a:spAutoFit/>
            </a:bodyPr>
            <a:lstStyle/>
            <a:p>
              <a:pPr algn="ctr"/>
              <a:r>
                <a:rPr lang="en-US" altLang="zh-CN" sz="1600" b="1" dirty="0">
                  <a:solidFill>
                    <a:schemeClr val="bg1"/>
                  </a:solidFill>
                  <a:latin typeface="Arial" panose="020B0604020202020204" pitchFamily="34" charset="0"/>
                  <a:ea typeface="Roboto" panose="02000000000000000000" pitchFamily="2" charset="0"/>
                  <a:cs typeface="Arial" panose="020B0604020202020204" pitchFamily="34" charset="0"/>
                </a:rPr>
                <a:t>StoneOS</a:t>
              </a:r>
            </a:p>
          </p:txBody>
        </p:sp>
      </p:grpSp>
      <p:sp>
        <p:nvSpPr>
          <p:cNvPr id="7" name="橢圓 19">
            <a:extLst>
              <a:ext uri="{FF2B5EF4-FFF2-40B4-BE49-F238E27FC236}">
                <a16:creationId xmlns:a16="http://schemas.microsoft.com/office/drawing/2014/main" id="{99326CF2-2323-044D-B226-C031DE9BC6FB}"/>
              </a:ext>
            </a:extLst>
          </p:cNvPr>
          <p:cNvSpPr/>
          <p:nvPr/>
        </p:nvSpPr>
        <p:spPr bwMode="auto">
          <a:xfrm>
            <a:off x="2069222" y="3412660"/>
            <a:ext cx="7317143" cy="1151355"/>
          </a:xfrm>
          <a:prstGeom prst="roundRect">
            <a:avLst>
              <a:gd name="adj" fmla="val 20565"/>
            </a:avLst>
          </a:prstGeom>
          <a:solidFill>
            <a:schemeClr val="accent1">
              <a:lumMod val="20000"/>
              <a:lumOff val="80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121896" tIns="60948" rIns="121896" bIns="60948" anchor="ctr"/>
          <a:lstStyle/>
          <a:p>
            <a:pPr algn="ctr" eaLnBrk="0" hangingPunct="0">
              <a:defRPr/>
            </a:pPr>
            <a:endParaRPr lang="en-US" altLang="zh-CN" sz="2400" b="1" kern="0" dirty="0">
              <a:solidFill>
                <a:srgbClr val="FFFFFF"/>
              </a:solidFill>
              <a:latin typeface="Arial" panose="020B0604020202020204" pitchFamily="34" charset="0"/>
              <a:ea typeface="微软雅黑" pitchFamily="34" charset="-122"/>
              <a:cs typeface="Arial" panose="020B0604020202020204" pitchFamily="34" charset="0"/>
            </a:endParaRPr>
          </a:p>
        </p:txBody>
      </p:sp>
      <p:sp>
        <p:nvSpPr>
          <p:cNvPr id="8" name="橢圓 19">
            <a:extLst>
              <a:ext uri="{FF2B5EF4-FFF2-40B4-BE49-F238E27FC236}">
                <a16:creationId xmlns:a16="http://schemas.microsoft.com/office/drawing/2014/main" id="{44B9AAC5-78E5-C340-A979-66DCFFACA2A9}"/>
              </a:ext>
            </a:extLst>
          </p:cNvPr>
          <p:cNvSpPr/>
          <p:nvPr/>
        </p:nvSpPr>
        <p:spPr bwMode="auto">
          <a:xfrm>
            <a:off x="2069222" y="4715813"/>
            <a:ext cx="7317143" cy="1151355"/>
          </a:xfrm>
          <a:prstGeom prst="roundRect">
            <a:avLst>
              <a:gd name="adj" fmla="val 19738"/>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9" name="橢圓 19">
            <a:extLst>
              <a:ext uri="{FF2B5EF4-FFF2-40B4-BE49-F238E27FC236}">
                <a16:creationId xmlns:a16="http://schemas.microsoft.com/office/drawing/2014/main" id="{76540217-83B3-F642-BBC9-7ACF297753C7}"/>
              </a:ext>
            </a:extLst>
          </p:cNvPr>
          <p:cNvSpPr/>
          <p:nvPr/>
        </p:nvSpPr>
        <p:spPr bwMode="auto">
          <a:xfrm>
            <a:off x="657430" y="1657508"/>
            <a:ext cx="8947340" cy="605774"/>
          </a:xfrm>
          <a:prstGeom prst="roundRect">
            <a:avLst>
              <a:gd name="adj" fmla="val 39433"/>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10" name="橢圓 19">
            <a:extLst>
              <a:ext uri="{FF2B5EF4-FFF2-40B4-BE49-F238E27FC236}">
                <a16:creationId xmlns:a16="http://schemas.microsoft.com/office/drawing/2014/main" id="{5F105440-43CB-1848-AA56-0683AF1299CD}"/>
              </a:ext>
            </a:extLst>
          </p:cNvPr>
          <p:cNvSpPr/>
          <p:nvPr/>
        </p:nvSpPr>
        <p:spPr bwMode="auto">
          <a:xfrm>
            <a:off x="657430" y="2422022"/>
            <a:ext cx="4386879" cy="605774"/>
          </a:xfrm>
          <a:prstGeom prst="roundRect">
            <a:avLst>
              <a:gd name="adj" fmla="val 36289"/>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11" name="Rectangle 10">
            <a:extLst>
              <a:ext uri="{FF2B5EF4-FFF2-40B4-BE49-F238E27FC236}">
                <a16:creationId xmlns:a16="http://schemas.microsoft.com/office/drawing/2014/main" id="{F298F523-C7F3-2740-B642-638164AB7096}"/>
              </a:ext>
            </a:extLst>
          </p:cNvPr>
          <p:cNvSpPr/>
          <p:nvPr/>
        </p:nvSpPr>
        <p:spPr>
          <a:xfrm>
            <a:off x="2898661" y="1821896"/>
            <a:ext cx="4206280" cy="276999"/>
          </a:xfrm>
          <a:prstGeom prst="rect">
            <a:avLst/>
          </a:prstGeom>
        </p:spPr>
        <p:txBody>
          <a:bodyPr wrap="none" lIns="0" tIns="0" rIns="0" bIns="0">
            <a:spAutoFit/>
          </a:bodyPr>
          <a:lstStyle/>
          <a:p>
            <a:pPr algn="ctr" eaLnBrk="0" hangingPunct="0">
              <a:defRPr/>
            </a:pP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Centralized</a:t>
            </a:r>
            <a:r>
              <a:rPr lang="zh-CN" altLang="en-US" b="1" kern="0" dirty="0">
                <a:solidFill>
                  <a:srgbClr val="FFFFFF"/>
                </a:solidFill>
                <a:latin typeface="Arial" panose="020B0604020202020204" pitchFamily="34" charset="0"/>
                <a:ea typeface="微软雅黑" pitchFamily="34" charset="-122"/>
                <a:cs typeface="Arial" panose="020B0604020202020204" pitchFamily="34" charset="0"/>
              </a:rPr>
              <a:t> </a:t>
            </a: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Management</a:t>
            </a:r>
            <a:r>
              <a:rPr lang="zh-CN" altLang="en-US" b="1" kern="0" dirty="0">
                <a:solidFill>
                  <a:srgbClr val="FFFFFF"/>
                </a:solidFill>
                <a:latin typeface="Arial" panose="020B0604020202020204" pitchFamily="34" charset="0"/>
                <a:ea typeface="微软雅黑" pitchFamily="34" charset="-122"/>
                <a:cs typeface="Arial" panose="020B0604020202020204" pitchFamily="34" charset="0"/>
              </a:rPr>
              <a:t> </a:t>
            </a: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and</a:t>
            </a:r>
            <a:r>
              <a:rPr lang="zh-CN" altLang="en-US" b="1" kern="0" dirty="0">
                <a:solidFill>
                  <a:srgbClr val="FFFFFF"/>
                </a:solidFill>
                <a:latin typeface="Arial" panose="020B0604020202020204" pitchFamily="34" charset="0"/>
                <a:ea typeface="微软雅黑" pitchFamily="34" charset="-122"/>
                <a:cs typeface="Arial" panose="020B0604020202020204" pitchFamily="34" charset="0"/>
              </a:rPr>
              <a:t> </a:t>
            </a: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Analysis</a:t>
            </a:r>
          </a:p>
        </p:txBody>
      </p:sp>
      <p:sp>
        <p:nvSpPr>
          <p:cNvPr id="12" name="Rectangle 11">
            <a:extLst>
              <a:ext uri="{FF2B5EF4-FFF2-40B4-BE49-F238E27FC236}">
                <a16:creationId xmlns:a16="http://schemas.microsoft.com/office/drawing/2014/main" id="{57429676-031A-C746-AA87-53789FD14000}"/>
              </a:ext>
            </a:extLst>
          </p:cNvPr>
          <p:cNvSpPr/>
          <p:nvPr/>
        </p:nvSpPr>
        <p:spPr>
          <a:xfrm>
            <a:off x="1485110" y="2586408"/>
            <a:ext cx="2731517" cy="276999"/>
          </a:xfrm>
          <a:prstGeom prst="rect">
            <a:avLst/>
          </a:prstGeom>
        </p:spPr>
        <p:txBody>
          <a:bodyPr wrap="none" lIns="0" tIns="0" rIns="0" bIns="0">
            <a:spAutoFit/>
          </a:bodyPr>
          <a:lstStyle/>
          <a:p>
            <a:pPr algn="ctr" eaLnBrk="0" hangingPunct="0">
              <a:defRPr/>
            </a:pP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Zero-Touch Provisioning</a:t>
            </a:r>
          </a:p>
        </p:txBody>
      </p:sp>
      <p:grpSp>
        <p:nvGrpSpPr>
          <p:cNvPr id="13" name="Group 12">
            <a:extLst>
              <a:ext uri="{FF2B5EF4-FFF2-40B4-BE49-F238E27FC236}">
                <a16:creationId xmlns:a16="http://schemas.microsoft.com/office/drawing/2014/main" id="{9951D602-49A0-074D-99B0-5A0D44637592}"/>
              </a:ext>
            </a:extLst>
          </p:cNvPr>
          <p:cNvGrpSpPr/>
          <p:nvPr/>
        </p:nvGrpSpPr>
        <p:grpSpPr>
          <a:xfrm>
            <a:off x="2170695" y="4879648"/>
            <a:ext cx="722720" cy="821487"/>
            <a:chOff x="3185575" y="4668542"/>
            <a:chExt cx="722720" cy="821487"/>
          </a:xfrm>
        </p:grpSpPr>
        <p:sp>
          <p:nvSpPr>
            <p:cNvPr id="14" name="Title 3">
              <a:extLst>
                <a:ext uri="{FF2B5EF4-FFF2-40B4-BE49-F238E27FC236}">
                  <a16:creationId xmlns:a16="http://schemas.microsoft.com/office/drawing/2014/main" id="{EBDBA2B2-34F9-0A49-BF5E-3A35FDF17FF6}"/>
                </a:ext>
              </a:extLst>
            </p:cNvPr>
            <p:cNvSpPr txBox="1">
              <a:spLocks/>
            </p:cNvSpPr>
            <p:nvPr/>
          </p:nvSpPr>
          <p:spPr>
            <a:xfrm>
              <a:off x="3185575" y="5351530"/>
              <a:ext cx="722720" cy="13849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000" dirty="0" err="1">
                  <a:solidFill>
                    <a:schemeClr val="bg1"/>
                  </a:solidFill>
                  <a:latin typeface="Arial" panose="020B0604020202020204" pitchFamily="34" charset="0"/>
                  <a:ea typeface="Roboto" panose="02000000000000000000" pitchFamily="2" charset="0"/>
                  <a:cs typeface="Arial" panose="020B0604020202020204" pitchFamily="34" charset="0"/>
                </a:rPr>
                <a:t>StoneShield</a:t>
              </a:r>
              <a:endParaRPr lang="en-US" altLang="zh-CN" sz="1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nvGrpSpPr>
            <p:cNvPr id="15" name="Graphic 2">
              <a:extLst>
                <a:ext uri="{FF2B5EF4-FFF2-40B4-BE49-F238E27FC236}">
                  <a16:creationId xmlns:a16="http://schemas.microsoft.com/office/drawing/2014/main" id="{2FBD3879-849C-2F4E-B735-956A81585B2F}"/>
                </a:ext>
              </a:extLst>
            </p:cNvPr>
            <p:cNvGrpSpPr/>
            <p:nvPr/>
          </p:nvGrpSpPr>
          <p:grpSpPr>
            <a:xfrm>
              <a:off x="3317261" y="4668542"/>
              <a:ext cx="465166" cy="568052"/>
              <a:chOff x="5954267" y="3186207"/>
              <a:chExt cx="285941" cy="349186"/>
            </a:xfrm>
            <a:solidFill>
              <a:schemeClr val="accent1"/>
            </a:solidFill>
          </p:grpSpPr>
          <p:sp>
            <p:nvSpPr>
              <p:cNvPr id="16" name="Freeform: Shape 55">
                <a:extLst>
                  <a:ext uri="{FF2B5EF4-FFF2-40B4-BE49-F238E27FC236}">
                    <a16:creationId xmlns:a16="http://schemas.microsoft.com/office/drawing/2014/main" id="{307C064F-EAC6-D848-B55D-2C7342252391}"/>
                  </a:ext>
                </a:extLst>
              </p:cNvPr>
              <p:cNvSpPr/>
              <p:nvPr/>
            </p:nvSpPr>
            <p:spPr>
              <a:xfrm>
                <a:off x="5954649"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2" y="44863"/>
                      <a:pt x="0" y="43625"/>
                      <a:pt x="0" y="43625"/>
                    </a:cubicBezTo>
                    <a:cubicBezTo>
                      <a:pt x="0" y="43625"/>
                      <a:pt x="0" y="106394"/>
                      <a:pt x="0" y="196405"/>
                    </a:cubicBezTo>
                    <a:cubicBezTo>
                      <a:pt x="0" y="286417"/>
                      <a:pt x="142780" y="349186"/>
                      <a:pt x="142780" y="349186"/>
                    </a:cubicBezTo>
                    <a:cubicBezTo>
                      <a:pt x="142780" y="349186"/>
                      <a:pt x="285560" y="286417"/>
                      <a:pt x="285560" y="196405"/>
                    </a:cubicBezTo>
                    <a:cubicBezTo>
                      <a:pt x="285560" y="106394"/>
                      <a:pt x="285560" y="43625"/>
                      <a:pt x="285560" y="43625"/>
                    </a:cubicBezTo>
                    <a:cubicBezTo>
                      <a:pt x="285560" y="43625"/>
                      <a:pt x="276892" y="44863"/>
                      <a:pt x="263462" y="44863"/>
                    </a:cubicBezTo>
                    <a:cubicBezTo>
                      <a:pt x="233553" y="44863"/>
                      <a:pt x="179737" y="38862"/>
                      <a:pt x="142780" y="0"/>
                    </a:cubicBezTo>
                    <a:close/>
                  </a:path>
                </a:pathLst>
              </a:custGeom>
              <a:solidFill>
                <a:srgbClr val="FFFFFF"/>
              </a:solidFill>
              <a:ln w="9525" cap="flat">
                <a:noFill/>
                <a:prstDash val="solid"/>
                <a:miter/>
              </a:ln>
            </p:spPr>
            <p:txBody>
              <a:bodyPr rtlCol="0" anchor="ctr"/>
              <a:lstStyle/>
              <a:p>
                <a:endParaRPr lang="en-ID" dirty="0"/>
              </a:p>
            </p:txBody>
          </p:sp>
          <p:sp>
            <p:nvSpPr>
              <p:cNvPr id="17" name="Freeform: Shape 56">
                <a:extLst>
                  <a:ext uri="{FF2B5EF4-FFF2-40B4-BE49-F238E27FC236}">
                    <a16:creationId xmlns:a16="http://schemas.microsoft.com/office/drawing/2014/main" id="{F943F817-0921-364C-927B-68E5FC85955A}"/>
                  </a:ext>
                </a:extLst>
              </p:cNvPr>
              <p:cNvSpPr/>
              <p:nvPr/>
            </p:nvSpPr>
            <p:spPr>
              <a:xfrm>
                <a:off x="5954267" y="3186207"/>
                <a:ext cx="285559" cy="349186"/>
              </a:xfrm>
              <a:custGeom>
                <a:avLst/>
                <a:gdLst>
                  <a:gd name="connsiteX0" fmla="*/ 142780 w 285559"/>
                  <a:gd name="connsiteY0" fmla="*/ 0 h 349186"/>
                  <a:gd name="connsiteX1" fmla="*/ 22098 w 285559"/>
                  <a:gd name="connsiteY1" fmla="*/ 44863 h 349186"/>
                  <a:gd name="connsiteX2" fmla="*/ 0 w 285559"/>
                  <a:gd name="connsiteY2" fmla="*/ 43625 h 349186"/>
                  <a:gd name="connsiteX3" fmla="*/ 0 w 285559"/>
                  <a:gd name="connsiteY3" fmla="*/ 196405 h 349186"/>
                  <a:gd name="connsiteX4" fmla="*/ 142780 w 285559"/>
                  <a:gd name="connsiteY4" fmla="*/ 349186 h 349186"/>
                  <a:gd name="connsiteX5" fmla="*/ 285560 w 285559"/>
                  <a:gd name="connsiteY5" fmla="*/ 196405 h 349186"/>
                  <a:gd name="connsiteX6" fmla="*/ 285560 w 285559"/>
                  <a:gd name="connsiteY6" fmla="*/ 43625 h 349186"/>
                  <a:gd name="connsiteX7" fmla="*/ 263462 w 285559"/>
                  <a:gd name="connsiteY7" fmla="*/ 44863 h 349186"/>
                  <a:gd name="connsiteX8" fmla="*/ 142780 w 285559"/>
                  <a:gd name="connsiteY8" fmla="*/ 0 h 34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59" h="349186">
                    <a:moveTo>
                      <a:pt x="142780" y="0"/>
                    </a:moveTo>
                    <a:cubicBezTo>
                      <a:pt x="105823" y="38862"/>
                      <a:pt x="52007" y="44863"/>
                      <a:pt x="22098" y="44863"/>
                    </a:cubicBezTo>
                    <a:cubicBezTo>
                      <a:pt x="8573" y="44863"/>
                      <a:pt x="0" y="43625"/>
                      <a:pt x="0" y="43625"/>
                    </a:cubicBezTo>
                    <a:cubicBezTo>
                      <a:pt x="0" y="43625"/>
                      <a:pt x="0" y="106394"/>
                      <a:pt x="0" y="196405"/>
                    </a:cubicBezTo>
                    <a:cubicBezTo>
                      <a:pt x="0" y="286417"/>
                      <a:pt x="142780" y="349186"/>
                      <a:pt x="142780" y="349186"/>
                    </a:cubicBezTo>
                    <a:cubicBezTo>
                      <a:pt x="142780" y="349186"/>
                      <a:pt x="285560" y="286512"/>
                      <a:pt x="285560" y="196405"/>
                    </a:cubicBezTo>
                    <a:cubicBezTo>
                      <a:pt x="285560" y="106299"/>
                      <a:pt x="285560" y="43625"/>
                      <a:pt x="285560" y="43625"/>
                    </a:cubicBezTo>
                    <a:cubicBezTo>
                      <a:pt x="285560" y="43625"/>
                      <a:pt x="276892" y="44863"/>
                      <a:pt x="263462" y="44863"/>
                    </a:cubicBezTo>
                    <a:cubicBezTo>
                      <a:pt x="233553" y="44863"/>
                      <a:pt x="179737" y="38862"/>
                      <a:pt x="142780" y="0"/>
                    </a:cubicBezTo>
                    <a:close/>
                  </a:path>
                </a:pathLst>
              </a:custGeom>
              <a:noFill/>
              <a:ln w="6667" cap="flat">
                <a:solidFill>
                  <a:srgbClr val="A7A9AC"/>
                </a:solidFill>
                <a:prstDash val="solid"/>
                <a:miter/>
              </a:ln>
            </p:spPr>
            <p:txBody>
              <a:bodyPr rtlCol="0" anchor="ctr"/>
              <a:lstStyle/>
              <a:p>
                <a:endParaRPr lang="en-ID"/>
              </a:p>
            </p:txBody>
          </p:sp>
          <p:sp>
            <p:nvSpPr>
              <p:cNvPr id="18" name="Freeform: Shape 57">
                <a:extLst>
                  <a:ext uri="{FF2B5EF4-FFF2-40B4-BE49-F238E27FC236}">
                    <a16:creationId xmlns:a16="http://schemas.microsoft.com/office/drawing/2014/main" id="{B6526E6F-C944-2A47-9686-8FB7A2D79B47}"/>
                  </a:ext>
                </a:extLst>
              </p:cNvPr>
              <p:cNvSpPr/>
              <p:nvPr/>
            </p:nvSpPr>
            <p:spPr>
              <a:xfrm>
                <a:off x="6005417" y="3269170"/>
                <a:ext cx="183356" cy="183356"/>
              </a:xfrm>
              <a:custGeom>
                <a:avLst/>
                <a:gdLst>
                  <a:gd name="connsiteX0" fmla="*/ 179451 w 183356"/>
                  <a:gd name="connsiteY0" fmla="*/ 46768 h 183356"/>
                  <a:gd name="connsiteX1" fmla="*/ 183356 w 183356"/>
                  <a:gd name="connsiteY1" fmla="*/ 42863 h 183356"/>
                  <a:gd name="connsiteX2" fmla="*/ 179451 w 183356"/>
                  <a:gd name="connsiteY2" fmla="*/ 38957 h 183356"/>
                  <a:gd name="connsiteX3" fmla="*/ 154115 w 183356"/>
                  <a:gd name="connsiteY3" fmla="*/ 38957 h 183356"/>
                  <a:gd name="connsiteX4" fmla="*/ 154115 w 183356"/>
                  <a:gd name="connsiteY4" fmla="*/ 33147 h 183356"/>
                  <a:gd name="connsiteX5" fmla="*/ 150209 w 183356"/>
                  <a:gd name="connsiteY5" fmla="*/ 29242 h 183356"/>
                  <a:gd name="connsiteX6" fmla="*/ 144399 w 183356"/>
                  <a:gd name="connsiteY6" fmla="*/ 29242 h 183356"/>
                  <a:gd name="connsiteX7" fmla="*/ 144399 w 183356"/>
                  <a:gd name="connsiteY7" fmla="*/ 3905 h 183356"/>
                  <a:gd name="connsiteX8" fmla="*/ 140494 w 183356"/>
                  <a:gd name="connsiteY8" fmla="*/ 0 h 183356"/>
                  <a:gd name="connsiteX9" fmla="*/ 136589 w 183356"/>
                  <a:gd name="connsiteY9" fmla="*/ 3905 h 183356"/>
                  <a:gd name="connsiteX10" fmla="*/ 136589 w 183356"/>
                  <a:gd name="connsiteY10" fmla="*/ 29242 h 183356"/>
                  <a:gd name="connsiteX11" fmla="*/ 124873 w 183356"/>
                  <a:gd name="connsiteY11" fmla="*/ 29242 h 183356"/>
                  <a:gd name="connsiteX12" fmla="*/ 124873 w 183356"/>
                  <a:gd name="connsiteY12" fmla="*/ 3905 h 183356"/>
                  <a:gd name="connsiteX13" fmla="*/ 120968 w 183356"/>
                  <a:gd name="connsiteY13" fmla="*/ 0 h 183356"/>
                  <a:gd name="connsiteX14" fmla="*/ 117062 w 183356"/>
                  <a:gd name="connsiteY14" fmla="*/ 3905 h 183356"/>
                  <a:gd name="connsiteX15" fmla="*/ 117062 w 183356"/>
                  <a:gd name="connsiteY15" fmla="*/ 29242 h 183356"/>
                  <a:gd name="connsiteX16" fmla="*/ 105346 w 183356"/>
                  <a:gd name="connsiteY16" fmla="*/ 29242 h 183356"/>
                  <a:gd name="connsiteX17" fmla="*/ 105346 w 183356"/>
                  <a:gd name="connsiteY17" fmla="*/ 3905 h 183356"/>
                  <a:gd name="connsiteX18" fmla="*/ 101441 w 183356"/>
                  <a:gd name="connsiteY18" fmla="*/ 0 h 183356"/>
                  <a:gd name="connsiteX19" fmla="*/ 97536 w 183356"/>
                  <a:gd name="connsiteY19" fmla="*/ 3905 h 183356"/>
                  <a:gd name="connsiteX20" fmla="*/ 97536 w 183356"/>
                  <a:gd name="connsiteY20" fmla="*/ 29242 h 183356"/>
                  <a:gd name="connsiteX21" fmla="*/ 85820 w 183356"/>
                  <a:gd name="connsiteY21" fmla="*/ 29242 h 183356"/>
                  <a:gd name="connsiteX22" fmla="*/ 85820 w 183356"/>
                  <a:gd name="connsiteY22" fmla="*/ 3905 h 183356"/>
                  <a:gd name="connsiteX23" fmla="*/ 81915 w 183356"/>
                  <a:gd name="connsiteY23" fmla="*/ 0 h 183356"/>
                  <a:gd name="connsiteX24" fmla="*/ 78010 w 183356"/>
                  <a:gd name="connsiteY24" fmla="*/ 3905 h 183356"/>
                  <a:gd name="connsiteX25" fmla="*/ 78010 w 183356"/>
                  <a:gd name="connsiteY25" fmla="*/ 29242 h 183356"/>
                  <a:gd name="connsiteX26" fmla="*/ 66294 w 183356"/>
                  <a:gd name="connsiteY26" fmla="*/ 29242 h 183356"/>
                  <a:gd name="connsiteX27" fmla="*/ 66294 w 183356"/>
                  <a:gd name="connsiteY27" fmla="*/ 3905 h 183356"/>
                  <a:gd name="connsiteX28" fmla="*/ 62389 w 183356"/>
                  <a:gd name="connsiteY28" fmla="*/ 0 h 183356"/>
                  <a:gd name="connsiteX29" fmla="*/ 58484 w 183356"/>
                  <a:gd name="connsiteY29" fmla="*/ 3905 h 183356"/>
                  <a:gd name="connsiteX30" fmla="*/ 58484 w 183356"/>
                  <a:gd name="connsiteY30" fmla="*/ 29242 h 183356"/>
                  <a:gd name="connsiteX31" fmla="*/ 46768 w 183356"/>
                  <a:gd name="connsiteY31" fmla="*/ 29242 h 183356"/>
                  <a:gd name="connsiteX32" fmla="*/ 46768 w 183356"/>
                  <a:gd name="connsiteY32" fmla="*/ 3905 h 183356"/>
                  <a:gd name="connsiteX33" fmla="*/ 42863 w 183356"/>
                  <a:gd name="connsiteY33" fmla="*/ 0 h 183356"/>
                  <a:gd name="connsiteX34" fmla="*/ 38957 w 183356"/>
                  <a:gd name="connsiteY34" fmla="*/ 3905 h 183356"/>
                  <a:gd name="connsiteX35" fmla="*/ 38957 w 183356"/>
                  <a:gd name="connsiteY35" fmla="*/ 29242 h 183356"/>
                  <a:gd name="connsiteX36" fmla="*/ 33147 w 183356"/>
                  <a:gd name="connsiteY36" fmla="*/ 29242 h 183356"/>
                  <a:gd name="connsiteX37" fmla="*/ 29242 w 183356"/>
                  <a:gd name="connsiteY37" fmla="*/ 33147 h 183356"/>
                  <a:gd name="connsiteX38" fmla="*/ 29242 w 183356"/>
                  <a:gd name="connsiteY38" fmla="*/ 38957 h 183356"/>
                  <a:gd name="connsiteX39" fmla="*/ 3905 w 183356"/>
                  <a:gd name="connsiteY39" fmla="*/ 38957 h 183356"/>
                  <a:gd name="connsiteX40" fmla="*/ 0 w 183356"/>
                  <a:gd name="connsiteY40" fmla="*/ 42863 h 183356"/>
                  <a:gd name="connsiteX41" fmla="*/ 3905 w 183356"/>
                  <a:gd name="connsiteY41" fmla="*/ 46768 h 183356"/>
                  <a:gd name="connsiteX42" fmla="*/ 29242 w 183356"/>
                  <a:gd name="connsiteY42" fmla="*/ 46768 h 183356"/>
                  <a:gd name="connsiteX43" fmla="*/ 29242 w 183356"/>
                  <a:gd name="connsiteY43" fmla="*/ 58483 h 183356"/>
                  <a:gd name="connsiteX44" fmla="*/ 3905 w 183356"/>
                  <a:gd name="connsiteY44" fmla="*/ 58483 h 183356"/>
                  <a:gd name="connsiteX45" fmla="*/ 0 w 183356"/>
                  <a:gd name="connsiteY45" fmla="*/ 62389 h 183356"/>
                  <a:gd name="connsiteX46" fmla="*/ 3905 w 183356"/>
                  <a:gd name="connsiteY46" fmla="*/ 66294 h 183356"/>
                  <a:gd name="connsiteX47" fmla="*/ 29242 w 183356"/>
                  <a:gd name="connsiteY47" fmla="*/ 66294 h 183356"/>
                  <a:gd name="connsiteX48" fmla="*/ 29242 w 183356"/>
                  <a:gd name="connsiteY48" fmla="*/ 78010 h 183356"/>
                  <a:gd name="connsiteX49" fmla="*/ 3905 w 183356"/>
                  <a:gd name="connsiteY49" fmla="*/ 78010 h 183356"/>
                  <a:gd name="connsiteX50" fmla="*/ 0 w 183356"/>
                  <a:gd name="connsiteY50" fmla="*/ 81915 h 183356"/>
                  <a:gd name="connsiteX51" fmla="*/ 3905 w 183356"/>
                  <a:gd name="connsiteY51" fmla="*/ 85820 h 183356"/>
                  <a:gd name="connsiteX52" fmla="*/ 29242 w 183356"/>
                  <a:gd name="connsiteY52" fmla="*/ 85820 h 183356"/>
                  <a:gd name="connsiteX53" fmla="*/ 29242 w 183356"/>
                  <a:gd name="connsiteY53" fmla="*/ 97536 h 183356"/>
                  <a:gd name="connsiteX54" fmla="*/ 3905 w 183356"/>
                  <a:gd name="connsiteY54" fmla="*/ 97536 h 183356"/>
                  <a:gd name="connsiteX55" fmla="*/ 0 w 183356"/>
                  <a:gd name="connsiteY55" fmla="*/ 101441 h 183356"/>
                  <a:gd name="connsiteX56" fmla="*/ 3905 w 183356"/>
                  <a:gd name="connsiteY56" fmla="*/ 105347 h 183356"/>
                  <a:gd name="connsiteX57" fmla="*/ 29242 w 183356"/>
                  <a:gd name="connsiteY57" fmla="*/ 105347 h 183356"/>
                  <a:gd name="connsiteX58" fmla="*/ 29242 w 183356"/>
                  <a:gd name="connsiteY58" fmla="*/ 117062 h 183356"/>
                  <a:gd name="connsiteX59" fmla="*/ 3905 w 183356"/>
                  <a:gd name="connsiteY59" fmla="*/ 117062 h 183356"/>
                  <a:gd name="connsiteX60" fmla="*/ 0 w 183356"/>
                  <a:gd name="connsiteY60" fmla="*/ 120968 h 183356"/>
                  <a:gd name="connsiteX61" fmla="*/ 3905 w 183356"/>
                  <a:gd name="connsiteY61" fmla="*/ 124873 h 183356"/>
                  <a:gd name="connsiteX62" fmla="*/ 29242 w 183356"/>
                  <a:gd name="connsiteY62" fmla="*/ 124873 h 183356"/>
                  <a:gd name="connsiteX63" fmla="*/ 29242 w 183356"/>
                  <a:gd name="connsiteY63" fmla="*/ 136589 h 183356"/>
                  <a:gd name="connsiteX64" fmla="*/ 3905 w 183356"/>
                  <a:gd name="connsiteY64" fmla="*/ 136589 h 183356"/>
                  <a:gd name="connsiteX65" fmla="*/ 0 w 183356"/>
                  <a:gd name="connsiteY65" fmla="*/ 140494 h 183356"/>
                  <a:gd name="connsiteX66" fmla="*/ 3905 w 183356"/>
                  <a:gd name="connsiteY66" fmla="*/ 144399 h 183356"/>
                  <a:gd name="connsiteX67" fmla="*/ 29242 w 183356"/>
                  <a:gd name="connsiteY67" fmla="*/ 144399 h 183356"/>
                  <a:gd name="connsiteX68" fmla="*/ 29242 w 183356"/>
                  <a:gd name="connsiteY68" fmla="*/ 150209 h 183356"/>
                  <a:gd name="connsiteX69" fmla="*/ 33147 w 183356"/>
                  <a:gd name="connsiteY69" fmla="*/ 154115 h 183356"/>
                  <a:gd name="connsiteX70" fmla="*/ 38957 w 183356"/>
                  <a:gd name="connsiteY70" fmla="*/ 154115 h 183356"/>
                  <a:gd name="connsiteX71" fmla="*/ 38957 w 183356"/>
                  <a:gd name="connsiteY71" fmla="*/ 179451 h 183356"/>
                  <a:gd name="connsiteX72" fmla="*/ 42863 w 183356"/>
                  <a:gd name="connsiteY72" fmla="*/ 183356 h 183356"/>
                  <a:gd name="connsiteX73" fmla="*/ 46768 w 183356"/>
                  <a:gd name="connsiteY73" fmla="*/ 179451 h 183356"/>
                  <a:gd name="connsiteX74" fmla="*/ 46768 w 183356"/>
                  <a:gd name="connsiteY74" fmla="*/ 154115 h 183356"/>
                  <a:gd name="connsiteX75" fmla="*/ 58484 w 183356"/>
                  <a:gd name="connsiteY75" fmla="*/ 154115 h 183356"/>
                  <a:gd name="connsiteX76" fmla="*/ 58484 w 183356"/>
                  <a:gd name="connsiteY76" fmla="*/ 179451 h 183356"/>
                  <a:gd name="connsiteX77" fmla="*/ 62389 w 183356"/>
                  <a:gd name="connsiteY77" fmla="*/ 183356 h 183356"/>
                  <a:gd name="connsiteX78" fmla="*/ 66294 w 183356"/>
                  <a:gd name="connsiteY78" fmla="*/ 179451 h 183356"/>
                  <a:gd name="connsiteX79" fmla="*/ 66294 w 183356"/>
                  <a:gd name="connsiteY79" fmla="*/ 154115 h 183356"/>
                  <a:gd name="connsiteX80" fmla="*/ 78010 w 183356"/>
                  <a:gd name="connsiteY80" fmla="*/ 154115 h 183356"/>
                  <a:gd name="connsiteX81" fmla="*/ 78010 w 183356"/>
                  <a:gd name="connsiteY81" fmla="*/ 179451 h 183356"/>
                  <a:gd name="connsiteX82" fmla="*/ 81915 w 183356"/>
                  <a:gd name="connsiteY82" fmla="*/ 183356 h 183356"/>
                  <a:gd name="connsiteX83" fmla="*/ 85820 w 183356"/>
                  <a:gd name="connsiteY83" fmla="*/ 179451 h 183356"/>
                  <a:gd name="connsiteX84" fmla="*/ 85820 w 183356"/>
                  <a:gd name="connsiteY84" fmla="*/ 154115 h 183356"/>
                  <a:gd name="connsiteX85" fmla="*/ 97536 w 183356"/>
                  <a:gd name="connsiteY85" fmla="*/ 154115 h 183356"/>
                  <a:gd name="connsiteX86" fmla="*/ 97536 w 183356"/>
                  <a:gd name="connsiteY86" fmla="*/ 179451 h 183356"/>
                  <a:gd name="connsiteX87" fmla="*/ 101441 w 183356"/>
                  <a:gd name="connsiteY87" fmla="*/ 183356 h 183356"/>
                  <a:gd name="connsiteX88" fmla="*/ 105346 w 183356"/>
                  <a:gd name="connsiteY88" fmla="*/ 179451 h 183356"/>
                  <a:gd name="connsiteX89" fmla="*/ 105346 w 183356"/>
                  <a:gd name="connsiteY89" fmla="*/ 154115 h 183356"/>
                  <a:gd name="connsiteX90" fmla="*/ 117062 w 183356"/>
                  <a:gd name="connsiteY90" fmla="*/ 154115 h 183356"/>
                  <a:gd name="connsiteX91" fmla="*/ 117062 w 183356"/>
                  <a:gd name="connsiteY91" fmla="*/ 179451 h 183356"/>
                  <a:gd name="connsiteX92" fmla="*/ 120968 w 183356"/>
                  <a:gd name="connsiteY92" fmla="*/ 183356 h 183356"/>
                  <a:gd name="connsiteX93" fmla="*/ 124873 w 183356"/>
                  <a:gd name="connsiteY93" fmla="*/ 179451 h 183356"/>
                  <a:gd name="connsiteX94" fmla="*/ 124873 w 183356"/>
                  <a:gd name="connsiteY94" fmla="*/ 154115 h 183356"/>
                  <a:gd name="connsiteX95" fmla="*/ 136589 w 183356"/>
                  <a:gd name="connsiteY95" fmla="*/ 154115 h 183356"/>
                  <a:gd name="connsiteX96" fmla="*/ 136589 w 183356"/>
                  <a:gd name="connsiteY96" fmla="*/ 179451 h 183356"/>
                  <a:gd name="connsiteX97" fmla="*/ 140494 w 183356"/>
                  <a:gd name="connsiteY97" fmla="*/ 183356 h 183356"/>
                  <a:gd name="connsiteX98" fmla="*/ 144399 w 183356"/>
                  <a:gd name="connsiteY98" fmla="*/ 179451 h 183356"/>
                  <a:gd name="connsiteX99" fmla="*/ 144399 w 183356"/>
                  <a:gd name="connsiteY99" fmla="*/ 154115 h 183356"/>
                  <a:gd name="connsiteX100" fmla="*/ 150209 w 183356"/>
                  <a:gd name="connsiteY100" fmla="*/ 154115 h 183356"/>
                  <a:gd name="connsiteX101" fmla="*/ 154115 w 183356"/>
                  <a:gd name="connsiteY101" fmla="*/ 150209 h 183356"/>
                  <a:gd name="connsiteX102" fmla="*/ 154115 w 183356"/>
                  <a:gd name="connsiteY102" fmla="*/ 144399 h 183356"/>
                  <a:gd name="connsiteX103" fmla="*/ 179451 w 183356"/>
                  <a:gd name="connsiteY103" fmla="*/ 144399 h 183356"/>
                  <a:gd name="connsiteX104" fmla="*/ 183356 w 183356"/>
                  <a:gd name="connsiteY104" fmla="*/ 140494 h 183356"/>
                  <a:gd name="connsiteX105" fmla="*/ 179451 w 183356"/>
                  <a:gd name="connsiteY105" fmla="*/ 136589 h 183356"/>
                  <a:gd name="connsiteX106" fmla="*/ 154115 w 183356"/>
                  <a:gd name="connsiteY106" fmla="*/ 136589 h 183356"/>
                  <a:gd name="connsiteX107" fmla="*/ 154115 w 183356"/>
                  <a:gd name="connsiteY107" fmla="*/ 124873 h 183356"/>
                  <a:gd name="connsiteX108" fmla="*/ 179451 w 183356"/>
                  <a:gd name="connsiteY108" fmla="*/ 124873 h 183356"/>
                  <a:gd name="connsiteX109" fmla="*/ 183356 w 183356"/>
                  <a:gd name="connsiteY109" fmla="*/ 120968 h 183356"/>
                  <a:gd name="connsiteX110" fmla="*/ 179451 w 183356"/>
                  <a:gd name="connsiteY110" fmla="*/ 117062 h 183356"/>
                  <a:gd name="connsiteX111" fmla="*/ 154115 w 183356"/>
                  <a:gd name="connsiteY111" fmla="*/ 117062 h 183356"/>
                  <a:gd name="connsiteX112" fmla="*/ 154115 w 183356"/>
                  <a:gd name="connsiteY112" fmla="*/ 105347 h 183356"/>
                  <a:gd name="connsiteX113" fmla="*/ 179451 w 183356"/>
                  <a:gd name="connsiteY113" fmla="*/ 105347 h 183356"/>
                  <a:gd name="connsiteX114" fmla="*/ 183356 w 183356"/>
                  <a:gd name="connsiteY114" fmla="*/ 101441 h 183356"/>
                  <a:gd name="connsiteX115" fmla="*/ 179451 w 183356"/>
                  <a:gd name="connsiteY115" fmla="*/ 97536 h 183356"/>
                  <a:gd name="connsiteX116" fmla="*/ 154115 w 183356"/>
                  <a:gd name="connsiteY116" fmla="*/ 97536 h 183356"/>
                  <a:gd name="connsiteX117" fmla="*/ 154115 w 183356"/>
                  <a:gd name="connsiteY117" fmla="*/ 85820 h 183356"/>
                  <a:gd name="connsiteX118" fmla="*/ 179451 w 183356"/>
                  <a:gd name="connsiteY118" fmla="*/ 85820 h 183356"/>
                  <a:gd name="connsiteX119" fmla="*/ 183356 w 183356"/>
                  <a:gd name="connsiteY119" fmla="*/ 81915 h 183356"/>
                  <a:gd name="connsiteX120" fmla="*/ 179451 w 183356"/>
                  <a:gd name="connsiteY120" fmla="*/ 78010 h 183356"/>
                  <a:gd name="connsiteX121" fmla="*/ 154115 w 183356"/>
                  <a:gd name="connsiteY121" fmla="*/ 78010 h 183356"/>
                  <a:gd name="connsiteX122" fmla="*/ 154115 w 183356"/>
                  <a:gd name="connsiteY122" fmla="*/ 66294 h 183356"/>
                  <a:gd name="connsiteX123" fmla="*/ 179451 w 183356"/>
                  <a:gd name="connsiteY123" fmla="*/ 66294 h 183356"/>
                  <a:gd name="connsiteX124" fmla="*/ 183356 w 183356"/>
                  <a:gd name="connsiteY124" fmla="*/ 62389 h 183356"/>
                  <a:gd name="connsiteX125" fmla="*/ 179451 w 183356"/>
                  <a:gd name="connsiteY125" fmla="*/ 58483 h 183356"/>
                  <a:gd name="connsiteX126" fmla="*/ 154115 w 183356"/>
                  <a:gd name="connsiteY126" fmla="*/ 58483 h 183356"/>
                  <a:gd name="connsiteX127" fmla="*/ 154115 w 183356"/>
                  <a:gd name="connsiteY127" fmla="*/ 46768 h 183356"/>
                  <a:gd name="connsiteX128" fmla="*/ 179451 w 183356"/>
                  <a:gd name="connsiteY128" fmla="*/ 46768 h 183356"/>
                  <a:gd name="connsiteX129" fmla="*/ 146304 w 183356"/>
                  <a:gd name="connsiteY129" fmla="*/ 146209 h 183356"/>
                  <a:gd name="connsiteX130" fmla="*/ 37052 w 183356"/>
                  <a:gd name="connsiteY130" fmla="*/ 146209 h 183356"/>
                  <a:gd name="connsiteX131" fmla="*/ 37052 w 183356"/>
                  <a:gd name="connsiteY131" fmla="*/ 37052 h 183356"/>
                  <a:gd name="connsiteX132" fmla="*/ 146304 w 183356"/>
                  <a:gd name="connsiteY132" fmla="*/ 37052 h 183356"/>
                  <a:gd name="connsiteX133" fmla="*/ 146304 w 183356"/>
                  <a:gd name="connsiteY133" fmla="*/ 146209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83356" h="183356">
                    <a:moveTo>
                      <a:pt x="179451" y="46768"/>
                    </a:moveTo>
                    <a:cubicBezTo>
                      <a:pt x="181642" y="46768"/>
                      <a:pt x="183356" y="45053"/>
                      <a:pt x="183356" y="42863"/>
                    </a:cubicBezTo>
                    <a:cubicBezTo>
                      <a:pt x="183356" y="40672"/>
                      <a:pt x="181642" y="38957"/>
                      <a:pt x="179451" y="38957"/>
                    </a:cubicBezTo>
                    <a:lnTo>
                      <a:pt x="154115" y="38957"/>
                    </a:lnTo>
                    <a:lnTo>
                      <a:pt x="154115" y="33147"/>
                    </a:lnTo>
                    <a:cubicBezTo>
                      <a:pt x="154115" y="30956"/>
                      <a:pt x="152400" y="29242"/>
                      <a:pt x="150209" y="29242"/>
                    </a:cubicBezTo>
                    <a:lnTo>
                      <a:pt x="144399" y="29242"/>
                    </a:lnTo>
                    <a:lnTo>
                      <a:pt x="144399" y="3905"/>
                    </a:lnTo>
                    <a:cubicBezTo>
                      <a:pt x="144399" y="1714"/>
                      <a:pt x="142685" y="0"/>
                      <a:pt x="140494" y="0"/>
                    </a:cubicBezTo>
                    <a:cubicBezTo>
                      <a:pt x="138303" y="0"/>
                      <a:pt x="136589" y="1714"/>
                      <a:pt x="136589" y="3905"/>
                    </a:cubicBezTo>
                    <a:lnTo>
                      <a:pt x="136589" y="29242"/>
                    </a:lnTo>
                    <a:lnTo>
                      <a:pt x="124873" y="29242"/>
                    </a:lnTo>
                    <a:lnTo>
                      <a:pt x="124873" y="3905"/>
                    </a:lnTo>
                    <a:cubicBezTo>
                      <a:pt x="124873" y="1714"/>
                      <a:pt x="123158" y="0"/>
                      <a:pt x="120968" y="0"/>
                    </a:cubicBezTo>
                    <a:cubicBezTo>
                      <a:pt x="118777" y="0"/>
                      <a:pt x="117062" y="1714"/>
                      <a:pt x="117062" y="3905"/>
                    </a:cubicBezTo>
                    <a:lnTo>
                      <a:pt x="117062" y="29242"/>
                    </a:lnTo>
                    <a:lnTo>
                      <a:pt x="105346" y="29242"/>
                    </a:lnTo>
                    <a:lnTo>
                      <a:pt x="105346" y="3905"/>
                    </a:lnTo>
                    <a:cubicBezTo>
                      <a:pt x="105346" y="1714"/>
                      <a:pt x="103632" y="0"/>
                      <a:pt x="101441" y="0"/>
                    </a:cubicBezTo>
                    <a:cubicBezTo>
                      <a:pt x="99251" y="0"/>
                      <a:pt x="97536" y="1714"/>
                      <a:pt x="97536" y="3905"/>
                    </a:cubicBezTo>
                    <a:lnTo>
                      <a:pt x="97536" y="29242"/>
                    </a:lnTo>
                    <a:lnTo>
                      <a:pt x="85820" y="29242"/>
                    </a:lnTo>
                    <a:lnTo>
                      <a:pt x="85820" y="3905"/>
                    </a:lnTo>
                    <a:cubicBezTo>
                      <a:pt x="85820" y="1714"/>
                      <a:pt x="84106" y="0"/>
                      <a:pt x="81915" y="0"/>
                    </a:cubicBezTo>
                    <a:cubicBezTo>
                      <a:pt x="79724" y="0"/>
                      <a:pt x="78010" y="1714"/>
                      <a:pt x="78010" y="3905"/>
                    </a:cubicBezTo>
                    <a:lnTo>
                      <a:pt x="78010" y="29242"/>
                    </a:lnTo>
                    <a:lnTo>
                      <a:pt x="66294" y="29242"/>
                    </a:lnTo>
                    <a:lnTo>
                      <a:pt x="66294" y="3905"/>
                    </a:lnTo>
                    <a:cubicBezTo>
                      <a:pt x="66294" y="1714"/>
                      <a:pt x="64580" y="0"/>
                      <a:pt x="62389" y="0"/>
                    </a:cubicBezTo>
                    <a:cubicBezTo>
                      <a:pt x="60198" y="0"/>
                      <a:pt x="58484" y="1714"/>
                      <a:pt x="58484" y="3905"/>
                    </a:cubicBezTo>
                    <a:lnTo>
                      <a:pt x="58484" y="29242"/>
                    </a:lnTo>
                    <a:lnTo>
                      <a:pt x="46768" y="29242"/>
                    </a:lnTo>
                    <a:lnTo>
                      <a:pt x="46768" y="3905"/>
                    </a:lnTo>
                    <a:cubicBezTo>
                      <a:pt x="46768" y="1714"/>
                      <a:pt x="45053" y="0"/>
                      <a:pt x="42863" y="0"/>
                    </a:cubicBezTo>
                    <a:cubicBezTo>
                      <a:pt x="40672" y="0"/>
                      <a:pt x="38957" y="1714"/>
                      <a:pt x="38957" y="3905"/>
                    </a:cubicBezTo>
                    <a:lnTo>
                      <a:pt x="38957" y="29242"/>
                    </a:lnTo>
                    <a:lnTo>
                      <a:pt x="33147" y="29242"/>
                    </a:lnTo>
                    <a:cubicBezTo>
                      <a:pt x="30956" y="29242"/>
                      <a:pt x="29242" y="30956"/>
                      <a:pt x="29242" y="33147"/>
                    </a:cubicBezTo>
                    <a:lnTo>
                      <a:pt x="29242" y="38957"/>
                    </a:lnTo>
                    <a:lnTo>
                      <a:pt x="3905" y="38957"/>
                    </a:lnTo>
                    <a:cubicBezTo>
                      <a:pt x="1715" y="38957"/>
                      <a:pt x="0" y="40672"/>
                      <a:pt x="0" y="42863"/>
                    </a:cubicBezTo>
                    <a:cubicBezTo>
                      <a:pt x="0" y="45053"/>
                      <a:pt x="1715" y="46768"/>
                      <a:pt x="3905" y="46768"/>
                    </a:cubicBezTo>
                    <a:lnTo>
                      <a:pt x="29242" y="46768"/>
                    </a:lnTo>
                    <a:lnTo>
                      <a:pt x="29242" y="58483"/>
                    </a:lnTo>
                    <a:lnTo>
                      <a:pt x="3905" y="58483"/>
                    </a:lnTo>
                    <a:cubicBezTo>
                      <a:pt x="1715" y="58483"/>
                      <a:pt x="0" y="60198"/>
                      <a:pt x="0" y="62389"/>
                    </a:cubicBezTo>
                    <a:cubicBezTo>
                      <a:pt x="0" y="64579"/>
                      <a:pt x="1715" y="66294"/>
                      <a:pt x="3905" y="66294"/>
                    </a:cubicBezTo>
                    <a:lnTo>
                      <a:pt x="29242" y="66294"/>
                    </a:lnTo>
                    <a:lnTo>
                      <a:pt x="29242" y="78010"/>
                    </a:lnTo>
                    <a:lnTo>
                      <a:pt x="3905" y="78010"/>
                    </a:lnTo>
                    <a:cubicBezTo>
                      <a:pt x="1715" y="78010"/>
                      <a:pt x="0" y="79724"/>
                      <a:pt x="0" y="81915"/>
                    </a:cubicBezTo>
                    <a:cubicBezTo>
                      <a:pt x="0" y="84106"/>
                      <a:pt x="1715" y="85820"/>
                      <a:pt x="3905" y="85820"/>
                    </a:cubicBezTo>
                    <a:lnTo>
                      <a:pt x="29242" y="85820"/>
                    </a:lnTo>
                    <a:lnTo>
                      <a:pt x="29242" y="97536"/>
                    </a:lnTo>
                    <a:lnTo>
                      <a:pt x="3905" y="97536"/>
                    </a:lnTo>
                    <a:cubicBezTo>
                      <a:pt x="1715" y="97536"/>
                      <a:pt x="0" y="99250"/>
                      <a:pt x="0" y="101441"/>
                    </a:cubicBezTo>
                    <a:cubicBezTo>
                      <a:pt x="0" y="103632"/>
                      <a:pt x="1715" y="105347"/>
                      <a:pt x="3905" y="105347"/>
                    </a:cubicBezTo>
                    <a:lnTo>
                      <a:pt x="29242" y="105347"/>
                    </a:lnTo>
                    <a:lnTo>
                      <a:pt x="29242" y="117062"/>
                    </a:lnTo>
                    <a:lnTo>
                      <a:pt x="3905" y="117062"/>
                    </a:lnTo>
                    <a:cubicBezTo>
                      <a:pt x="1715" y="117062"/>
                      <a:pt x="0" y="118777"/>
                      <a:pt x="0" y="120968"/>
                    </a:cubicBezTo>
                    <a:cubicBezTo>
                      <a:pt x="0" y="123158"/>
                      <a:pt x="1715" y="124873"/>
                      <a:pt x="3905" y="124873"/>
                    </a:cubicBezTo>
                    <a:lnTo>
                      <a:pt x="29242" y="124873"/>
                    </a:lnTo>
                    <a:lnTo>
                      <a:pt x="29242" y="136589"/>
                    </a:lnTo>
                    <a:lnTo>
                      <a:pt x="3905" y="136589"/>
                    </a:lnTo>
                    <a:cubicBezTo>
                      <a:pt x="1715" y="136589"/>
                      <a:pt x="0" y="138303"/>
                      <a:pt x="0" y="140494"/>
                    </a:cubicBezTo>
                    <a:cubicBezTo>
                      <a:pt x="0" y="142685"/>
                      <a:pt x="1715" y="144399"/>
                      <a:pt x="3905" y="144399"/>
                    </a:cubicBezTo>
                    <a:lnTo>
                      <a:pt x="29242" y="144399"/>
                    </a:lnTo>
                    <a:lnTo>
                      <a:pt x="29242" y="150209"/>
                    </a:lnTo>
                    <a:cubicBezTo>
                      <a:pt x="29242" y="152400"/>
                      <a:pt x="30956" y="154115"/>
                      <a:pt x="33147" y="154115"/>
                    </a:cubicBezTo>
                    <a:lnTo>
                      <a:pt x="38957" y="154115"/>
                    </a:lnTo>
                    <a:lnTo>
                      <a:pt x="38957" y="179451"/>
                    </a:lnTo>
                    <a:cubicBezTo>
                      <a:pt x="38957" y="181642"/>
                      <a:pt x="40672" y="183356"/>
                      <a:pt x="42863" y="183356"/>
                    </a:cubicBezTo>
                    <a:cubicBezTo>
                      <a:pt x="45053" y="183356"/>
                      <a:pt x="46768" y="181642"/>
                      <a:pt x="46768" y="179451"/>
                    </a:cubicBezTo>
                    <a:lnTo>
                      <a:pt x="46768" y="154115"/>
                    </a:lnTo>
                    <a:lnTo>
                      <a:pt x="58484" y="154115"/>
                    </a:lnTo>
                    <a:lnTo>
                      <a:pt x="58484" y="179451"/>
                    </a:lnTo>
                    <a:cubicBezTo>
                      <a:pt x="58484" y="181642"/>
                      <a:pt x="60198" y="183356"/>
                      <a:pt x="62389" y="183356"/>
                    </a:cubicBezTo>
                    <a:cubicBezTo>
                      <a:pt x="64580" y="183356"/>
                      <a:pt x="66294" y="181642"/>
                      <a:pt x="66294" y="179451"/>
                    </a:cubicBezTo>
                    <a:lnTo>
                      <a:pt x="66294" y="154115"/>
                    </a:lnTo>
                    <a:lnTo>
                      <a:pt x="78010" y="154115"/>
                    </a:lnTo>
                    <a:lnTo>
                      <a:pt x="78010" y="179451"/>
                    </a:lnTo>
                    <a:cubicBezTo>
                      <a:pt x="78010" y="181642"/>
                      <a:pt x="79724" y="183356"/>
                      <a:pt x="81915" y="183356"/>
                    </a:cubicBezTo>
                    <a:cubicBezTo>
                      <a:pt x="84106" y="183356"/>
                      <a:pt x="85820" y="181642"/>
                      <a:pt x="85820" y="179451"/>
                    </a:cubicBezTo>
                    <a:lnTo>
                      <a:pt x="85820" y="154115"/>
                    </a:lnTo>
                    <a:lnTo>
                      <a:pt x="97536" y="154115"/>
                    </a:lnTo>
                    <a:lnTo>
                      <a:pt x="97536" y="179451"/>
                    </a:lnTo>
                    <a:cubicBezTo>
                      <a:pt x="97536" y="181642"/>
                      <a:pt x="99251" y="183356"/>
                      <a:pt x="101441" y="183356"/>
                    </a:cubicBezTo>
                    <a:cubicBezTo>
                      <a:pt x="103632" y="183356"/>
                      <a:pt x="105346" y="181642"/>
                      <a:pt x="105346" y="179451"/>
                    </a:cubicBezTo>
                    <a:lnTo>
                      <a:pt x="105346" y="154115"/>
                    </a:lnTo>
                    <a:lnTo>
                      <a:pt x="117062" y="154115"/>
                    </a:lnTo>
                    <a:lnTo>
                      <a:pt x="117062" y="179451"/>
                    </a:lnTo>
                    <a:cubicBezTo>
                      <a:pt x="117062" y="181642"/>
                      <a:pt x="118777" y="183356"/>
                      <a:pt x="120968" y="183356"/>
                    </a:cubicBezTo>
                    <a:cubicBezTo>
                      <a:pt x="123158" y="183356"/>
                      <a:pt x="124873" y="181642"/>
                      <a:pt x="124873" y="179451"/>
                    </a:cubicBezTo>
                    <a:lnTo>
                      <a:pt x="124873" y="154115"/>
                    </a:lnTo>
                    <a:lnTo>
                      <a:pt x="136589" y="154115"/>
                    </a:lnTo>
                    <a:lnTo>
                      <a:pt x="136589" y="179451"/>
                    </a:lnTo>
                    <a:cubicBezTo>
                      <a:pt x="136589" y="181642"/>
                      <a:pt x="138303" y="183356"/>
                      <a:pt x="140494" y="183356"/>
                    </a:cubicBezTo>
                    <a:cubicBezTo>
                      <a:pt x="142685" y="183356"/>
                      <a:pt x="144399" y="181642"/>
                      <a:pt x="144399" y="179451"/>
                    </a:cubicBezTo>
                    <a:lnTo>
                      <a:pt x="144399" y="154115"/>
                    </a:lnTo>
                    <a:lnTo>
                      <a:pt x="150209" y="154115"/>
                    </a:lnTo>
                    <a:cubicBezTo>
                      <a:pt x="152400" y="154115"/>
                      <a:pt x="154115" y="152400"/>
                      <a:pt x="154115" y="150209"/>
                    </a:cubicBezTo>
                    <a:lnTo>
                      <a:pt x="154115" y="144399"/>
                    </a:lnTo>
                    <a:lnTo>
                      <a:pt x="179451" y="144399"/>
                    </a:lnTo>
                    <a:cubicBezTo>
                      <a:pt x="181642" y="144399"/>
                      <a:pt x="183356" y="142685"/>
                      <a:pt x="183356" y="140494"/>
                    </a:cubicBezTo>
                    <a:cubicBezTo>
                      <a:pt x="183356" y="138303"/>
                      <a:pt x="181642" y="136589"/>
                      <a:pt x="179451" y="136589"/>
                    </a:cubicBezTo>
                    <a:lnTo>
                      <a:pt x="154115" y="136589"/>
                    </a:lnTo>
                    <a:lnTo>
                      <a:pt x="154115" y="124873"/>
                    </a:lnTo>
                    <a:lnTo>
                      <a:pt x="179451" y="124873"/>
                    </a:lnTo>
                    <a:cubicBezTo>
                      <a:pt x="181642" y="124873"/>
                      <a:pt x="183356" y="123158"/>
                      <a:pt x="183356" y="120968"/>
                    </a:cubicBezTo>
                    <a:cubicBezTo>
                      <a:pt x="183356" y="118777"/>
                      <a:pt x="181642" y="117062"/>
                      <a:pt x="179451" y="117062"/>
                    </a:cubicBezTo>
                    <a:lnTo>
                      <a:pt x="154115" y="117062"/>
                    </a:lnTo>
                    <a:lnTo>
                      <a:pt x="154115" y="105347"/>
                    </a:lnTo>
                    <a:lnTo>
                      <a:pt x="179451" y="105347"/>
                    </a:lnTo>
                    <a:cubicBezTo>
                      <a:pt x="181642" y="105347"/>
                      <a:pt x="183356" y="103632"/>
                      <a:pt x="183356" y="101441"/>
                    </a:cubicBezTo>
                    <a:cubicBezTo>
                      <a:pt x="183356" y="99250"/>
                      <a:pt x="181642" y="97536"/>
                      <a:pt x="179451" y="97536"/>
                    </a:cubicBezTo>
                    <a:lnTo>
                      <a:pt x="154115" y="97536"/>
                    </a:lnTo>
                    <a:lnTo>
                      <a:pt x="154115" y="85820"/>
                    </a:lnTo>
                    <a:lnTo>
                      <a:pt x="179451" y="85820"/>
                    </a:lnTo>
                    <a:cubicBezTo>
                      <a:pt x="181642" y="85820"/>
                      <a:pt x="183356" y="84106"/>
                      <a:pt x="183356" y="81915"/>
                    </a:cubicBezTo>
                    <a:cubicBezTo>
                      <a:pt x="183356" y="79724"/>
                      <a:pt x="181642" y="78010"/>
                      <a:pt x="179451" y="78010"/>
                    </a:cubicBezTo>
                    <a:lnTo>
                      <a:pt x="154115" y="78010"/>
                    </a:lnTo>
                    <a:lnTo>
                      <a:pt x="154115" y="66294"/>
                    </a:lnTo>
                    <a:lnTo>
                      <a:pt x="179451" y="66294"/>
                    </a:lnTo>
                    <a:cubicBezTo>
                      <a:pt x="181642" y="66294"/>
                      <a:pt x="183356" y="64579"/>
                      <a:pt x="183356" y="62389"/>
                    </a:cubicBezTo>
                    <a:cubicBezTo>
                      <a:pt x="183356" y="60198"/>
                      <a:pt x="181642" y="58483"/>
                      <a:pt x="179451" y="58483"/>
                    </a:cubicBezTo>
                    <a:lnTo>
                      <a:pt x="154115" y="58483"/>
                    </a:lnTo>
                    <a:lnTo>
                      <a:pt x="154115" y="46768"/>
                    </a:lnTo>
                    <a:lnTo>
                      <a:pt x="179451" y="46768"/>
                    </a:lnTo>
                    <a:close/>
                    <a:moveTo>
                      <a:pt x="146304" y="146209"/>
                    </a:moveTo>
                    <a:lnTo>
                      <a:pt x="37052" y="146209"/>
                    </a:lnTo>
                    <a:lnTo>
                      <a:pt x="37052" y="37052"/>
                    </a:lnTo>
                    <a:lnTo>
                      <a:pt x="146304" y="37052"/>
                    </a:lnTo>
                    <a:lnTo>
                      <a:pt x="146304" y="146209"/>
                    </a:lnTo>
                    <a:close/>
                  </a:path>
                </a:pathLst>
              </a:custGeom>
              <a:solidFill>
                <a:srgbClr val="BCBEC0"/>
              </a:solidFill>
              <a:ln w="9525" cap="flat">
                <a:noFill/>
                <a:prstDash val="solid"/>
                <a:miter/>
              </a:ln>
            </p:spPr>
            <p:txBody>
              <a:bodyPr rtlCol="0" anchor="ctr"/>
              <a:lstStyle/>
              <a:p>
                <a:endParaRPr lang="en-ID"/>
              </a:p>
            </p:txBody>
          </p:sp>
        </p:grpSp>
      </p:grpSp>
      <p:grpSp>
        <p:nvGrpSpPr>
          <p:cNvPr id="19" name="Group 18">
            <a:extLst>
              <a:ext uri="{FF2B5EF4-FFF2-40B4-BE49-F238E27FC236}">
                <a16:creationId xmlns:a16="http://schemas.microsoft.com/office/drawing/2014/main" id="{204A9D22-88DF-F349-A086-39A75C40A9CD}"/>
              </a:ext>
            </a:extLst>
          </p:cNvPr>
          <p:cNvGrpSpPr/>
          <p:nvPr/>
        </p:nvGrpSpPr>
        <p:grpSpPr>
          <a:xfrm>
            <a:off x="3091615" y="4933123"/>
            <a:ext cx="741924" cy="774937"/>
            <a:chOff x="4478285" y="4722017"/>
            <a:chExt cx="741924" cy="774937"/>
          </a:xfrm>
        </p:grpSpPr>
        <p:pic>
          <p:nvPicPr>
            <p:cNvPr id="20" name="Graphic 19">
              <a:extLst>
                <a:ext uri="{FF2B5EF4-FFF2-40B4-BE49-F238E27FC236}">
                  <a16:creationId xmlns:a16="http://schemas.microsoft.com/office/drawing/2014/main" id="{089B8CD4-C50C-A94F-AFFB-FD9F7851CC2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78285" y="4722017"/>
              <a:ext cx="741924" cy="456568"/>
            </a:xfrm>
            <a:prstGeom prst="rect">
              <a:avLst/>
            </a:prstGeom>
          </p:spPr>
        </p:pic>
        <p:sp>
          <p:nvSpPr>
            <p:cNvPr id="21" name="Title 3">
              <a:extLst>
                <a:ext uri="{FF2B5EF4-FFF2-40B4-BE49-F238E27FC236}">
                  <a16:creationId xmlns:a16="http://schemas.microsoft.com/office/drawing/2014/main" id="{185CE3ED-84AE-6543-A47A-BFD6F232EEC6}"/>
                </a:ext>
              </a:extLst>
            </p:cNvPr>
            <p:cNvSpPr txBox="1">
              <a:spLocks/>
            </p:cNvSpPr>
            <p:nvPr/>
          </p:nvSpPr>
          <p:spPr>
            <a:xfrm>
              <a:off x="4508813" y="5344605"/>
              <a:ext cx="680868" cy="152349"/>
            </a:xfrm>
            <a:prstGeom prst="rect">
              <a:avLst/>
            </a:prstGeom>
            <a:noFill/>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Sandbox</a:t>
              </a:r>
            </a:p>
          </p:txBody>
        </p:sp>
      </p:grpSp>
      <p:grpSp>
        <p:nvGrpSpPr>
          <p:cNvPr id="22" name="Group 21">
            <a:extLst>
              <a:ext uri="{FF2B5EF4-FFF2-40B4-BE49-F238E27FC236}">
                <a16:creationId xmlns:a16="http://schemas.microsoft.com/office/drawing/2014/main" id="{F1F2014C-700E-F94A-BFC4-815478A23703}"/>
              </a:ext>
            </a:extLst>
          </p:cNvPr>
          <p:cNvGrpSpPr/>
          <p:nvPr/>
        </p:nvGrpSpPr>
        <p:grpSpPr>
          <a:xfrm>
            <a:off x="4102077" y="4874920"/>
            <a:ext cx="462228" cy="833140"/>
            <a:chOff x="4112129" y="4663814"/>
            <a:chExt cx="462228" cy="833140"/>
          </a:xfrm>
        </p:grpSpPr>
        <p:pic>
          <p:nvPicPr>
            <p:cNvPr id="23" name="Graphic 22">
              <a:extLst>
                <a:ext uri="{FF2B5EF4-FFF2-40B4-BE49-F238E27FC236}">
                  <a16:creationId xmlns:a16="http://schemas.microsoft.com/office/drawing/2014/main" id="{741F9BE2-C43E-2544-A046-1BE0A10A088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112129" y="4663814"/>
              <a:ext cx="462228" cy="566600"/>
            </a:xfrm>
            <a:prstGeom prst="rect">
              <a:avLst/>
            </a:prstGeom>
          </p:spPr>
        </p:pic>
        <p:sp>
          <p:nvSpPr>
            <p:cNvPr id="24" name="Title 3">
              <a:extLst>
                <a:ext uri="{FF2B5EF4-FFF2-40B4-BE49-F238E27FC236}">
                  <a16:creationId xmlns:a16="http://schemas.microsoft.com/office/drawing/2014/main" id="{62DCB092-2234-4D43-8FC2-AD856DC36FFD}"/>
                </a:ext>
              </a:extLst>
            </p:cNvPr>
            <p:cNvSpPr txBox="1">
              <a:spLocks/>
            </p:cNvSpPr>
            <p:nvPr/>
          </p:nvSpPr>
          <p:spPr>
            <a:xfrm>
              <a:off x="4145492" y="5344605"/>
              <a:ext cx="395502"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IPS</a:t>
              </a:r>
            </a:p>
          </p:txBody>
        </p:sp>
      </p:grpSp>
      <p:grpSp>
        <p:nvGrpSpPr>
          <p:cNvPr id="25" name="Group 24">
            <a:extLst>
              <a:ext uri="{FF2B5EF4-FFF2-40B4-BE49-F238E27FC236}">
                <a16:creationId xmlns:a16="http://schemas.microsoft.com/office/drawing/2014/main" id="{7ABCAE09-5320-8A4C-AA1F-F2E8E551DA58}"/>
              </a:ext>
            </a:extLst>
          </p:cNvPr>
          <p:cNvGrpSpPr/>
          <p:nvPr/>
        </p:nvGrpSpPr>
        <p:grpSpPr>
          <a:xfrm>
            <a:off x="5644729" y="4932518"/>
            <a:ext cx="852854" cy="775542"/>
            <a:chOff x="8046285" y="4721412"/>
            <a:chExt cx="852854" cy="775542"/>
          </a:xfrm>
        </p:grpSpPr>
        <p:pic>
          <p:nvPicPr>
            <p:cNvPr id="26" name="Graphic 25">
              <a:extLst>
                <a:ext uri="{FF2B5EF4-FFF2-40B4-BE49-F238E27FC236}">
                  <a16:creationId xmlns:a16="http://schemas.microsoft.com/office/drawing/2014/main" id="{7CA52D02-82EC-5248-A3E0-2DCE3041F12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34472" y="4721412"/>
              <a:ext cx="476480" cy="451402"/>
            </a:xfrm>
            <a:prstGeom prst="rect">
              <a:avLst/>
            </a:prstGeom>
          </p:spPr>
        </p:pic>
        <p:sp>
          <p:nvSpPr>
            <p:cNvPr id="27" name="Title 3">
              <a:extLst>
                <a:ext uri="{FF2B5EF4-FFF2-40B4-BE49-F238E27FC236}">
                  <a16:creationId xmlns:a16="http://schemas.microsoft.com/office/drawing/2014/main" id="{A3FACFFB-1B8D-FD45-8B9D-6DE57E2A3A12}"/>
                </a:ext>
              </a:extLst>
            </p:cNvPr>
            <p:cNvSpPr txBox="1">
              <a:spLocks/>
            </p:cNvSpPr>
            <p:nvPr/>
          </p:nvSpPr>
          <p:spPr>
            <a:xfrm>
              <a:off x="8046285" y="5344605"/>
              <a:ext cx="85285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URL Filtering</a:t>
              </a:r>
            </a:p>
          </p:txBody>
        </p:sp>
      </p:grpSp>
      <p:grpSp>
        <p:nvGrpSpPr>
          <p:cNvPr id="28" name="Group 27">
            <a:extLst>
              <a:ext uri="{FF2B5EF4-FFF2-40B4-BE49-F238E27FC236}">
                <a16:creationId xmlns:a16="http://schemas.microsoft.com/office/drawing/2014/main" id="{D54BEE35-1873-3F49-AD75-F2687EA3AF28}"/>
              </a:ext>
            </a:extLst>
          </p:cNvPr>
          <p:cNvGrpSpPr/>
          <p:nvPr/>
        </p:nvGrpSpPr>
        <p:grpSpPr>
          <a:xfrm>
            <a:off x="4832845" y="4874920"/>
            <a:ext cx="653878" cy="833140"/>
            <a:chOff x="4782604" y="4663814"/>
            <a:chExt cx="653878" cy="833140"/>
          </a:xfrm>
        </p:grpSpPr>
        <p:pic>
          <p:nvPicPr>
            <p:cNvPr id="29" name="Graphic 28">
              <a:extLst>
                <a:ext uri="{FF2B5EF4-FFF2-40B4-BE49-F238E27FC236}">
                  <a16:creationId xmlns:a16="http://schemas.microsoft.com/office/drawing/2014/main" id="{79D1F51B-5025-E14D-8C24-9CE9DD1E87E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878430" y="4663814"/>
              <a:ext cx="462226" cy="566600"/>
            </a:xfrm>
            <a:prstGeom prst="rect">
              <a:avLst/>
            </a:prstGeom>
          </p:spPr>
        </p:pic>
        <p:sp>
          <p:nvSpPr>
            <p:cNvPr id="30" name="Title 3">
              <a:extLst>
                <a:ext uri="{FF2B5EF4-FFF2-40B4-BE49-F238E27FC236}">
                  <a16:creationId xmlns:a16="http://schemas.microsoft.com/office/drawing/2014/main" id="{EE1E13AC-14C2-A44C-8020-51050B0A5DA8}"/>
                </a:ext>
              </a:extLst>
            </p:cNvPr>
            <p:cNvSpPr txBox="1">
              <a:spLocks/>
            </p:cNvSpPr>
            <p:nvPr/>
          </p:nvSpPr>
          <p:spPr>
            <a:xfrm>
              <a:off x="4782604" y="5344605"/>
              <a:ext cx="653878"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Anti-Virus </a:t>
              </a:r>
            </a:p>
          </p:txBody>
        </p:sp>
      </p:grpSp>
      <p:sp>
        <p:nvSpPr>
          <p:cNvPr id="31" name="Oval 30">
            <a:extLst>
              <a:ext uri="{FF2B5EF4-FFF2-40B4-BE49-F238E27FC236}">
                <a16:creationId xmlns:a16="http://schemas.microsoft.com/office/drawing/2014/main" id="{D2A33732-B3AE-9044-B8C0-5FF5BF317F3B}"/>
              </a:ext>
            </a:extLst>
          </p:cNvPr>
          <p:cNvSpPr/>
          <p:nvPr/>
        </p:nvSpPr>
        <p:spPr>
          <a:xfrm>
            <a:off x="4866713" y="3622287"/>
            <a:ext cx="543306" cy="5433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2FCD5BA-4B0A-4643-A597-C18EB9182E37}"/>
              </a:ext>
            </a:extLst>
          </p:cNvPr>
          <p:cNvSpPr txBox="1"/>
          <p:nvPr/>
        </p:nvSpPr>
        <p:spPr>
          <a:xfrm>
            <a:off x="4993493" y="4237830"/>
            <a:ext cx="350664" cy="153888"/>
          </a:xfrm>
          <a:prstGeom prst="rect">
            <a:avLst/>
          </a:prstGeom>
          <a:noFill/>
        </p:spPr>
        <p:txBody>
          <a:bodyPr wrap="square" lIns="0" tIns="0" rIns="0" bIns="0" rtlCol="0" anchor="ctr" anchorCtr="0">
            <a:spAutoFit/>
          </a:bodyPr>
          <a:lstStyle/>
          <a:p>
            <a:pPr defTabSz="609507"/>
            <a:r>
              <a:rPr lang="en-US" altLang="zh-CN" sz="1000" b="1" dirty="0" err="1">
                <a:latin typeface="Arial" panose="020B0604020202020204" pitchFamily="34" charset="0"/>
                <a:cs typeface="Arial" panose="020B0604020202020204" pitchFamily="34" charset="0"/>
              </a:rPr>
              <a:t>iQoS</a:t>
            </a:r>
            <a:endParaRPr lang="en-US" altLang="zh-CN" sz="1000" b="1"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66AB7594-E20C-154A-BF7F-C16538EF8856}"/>
              </a:ext>
            </a:extLst>
          </p:cNvPr>
          <p:cNvGrpSpPr/>
          <p:nvPr/>
        </p:nvGrpSpPr>
        <p:grpSpPr>
          <a:xfrm>
            <a:off x="5058023" y="3737954"/>
            <a:ext cx="90706" cy="311972"/>
            <a:chOff x="3632200" y="2527300"/>
            <a:chExt cx="104775" cy="360363"/>
          </a:xfrm>
          <a:solidFill>
            <a:schemeClr val="bg1"/>
          </a:solidFill>
        </p:grpSpPr>
        <p:sp>
          <p:nvSpPr>
            <p:cNvPr id="34" name="Freeform 201">
              <a:extLst>
                <a:ext uri="{FF2B5EF4-FFF2-40B4-BE49-F238E27FC236}">
                  <a16:creationId xmlns:a16="http://schemas.microsoft.com/office/drawing/2014/main" id="{0E8CA057-9E63-314F-A947-11432A8E3194}"/>
                </a:ext>
              </a:extLst>
            </p:cNvPr>
            <p:cNvSpPr>
              <a:spLocks/>
            </p:cNvSpPr>
            <p:nvPr/>
          </p:nvSpPr>
          <p:spPr bwMode="auto">
            <a:xfrm>
              <a:off x="3646488" y="2527300"/>
              <a:ext cx="76200" cy="74613"/>
            </a:xfrm>
            <a:custGeom>
              <a:avLst/>
              <a:gdLst>
                <a:gd name="T0" fmla="*/ 16 w 20"/>
                <a:gd name="T1" fmla="*/ 2 h 20"/>
                <a:gd name="T2" fmla="*/ 14 w 20"/>
                <a:gd name="T3" fmla="*/ 0 h 20"/>
                <a:gd name="T4" fmla="*/ 6 w 20"/>
                <a:gd name="T5" fmla="*/ 0 h 20"/>
                <a:gd name="T6" fmla="*/ 4 w 20"/>
                <a:gd name="T7" fmla="*/ 2 h 20"/>
                <a:gd name="T8" fmla="*/ 0 w 20"/>
                <a:gd name="T9" fmla="*/ 20 h 20"/>
                <a:gd name="T10" fmla="*/ 20 w 20"/>
                <a:gd name="T11" fmla="*/ 20 h 20"/>
                <a:gd name="T12" fmla="*/ 16 w 20"/>
                <a:gd name="T13" fmla="*/ 2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6" y="2"/>
                  </a:moveTo>
                  <a:cubicBezTo>
                    <a:pt x="16" y="1"/>
                    <a:pt x="15" y="0"/>
                    <a:pt x="14" y="0"/>
                  </a:cubicBezTo>
                  <a:cubicBezTo>
                    <a:pt x="6" y="0"/>
                    <a:pt x="6" y="0"/>
                    <a:pt x="6" y="0"/>
                  </a:cubicBezTo>
                  <a:cubicBezTo>
                    <a:pt x="5" y="0"/>
                    <a:pt x="4" y="1"/>
                    <a:pt x="4" y="2"/>
                  </a:cubicBezTo>
                  <a:cubicBezTo>
                    <a:pt x="0" y="20"/>
                    <a:pt x="0" y="20"/>
                    <a:pt x="0" y="20"/>
                  </a:cubicBezTo>
                  <a:cubicBezTo>
                    <a:pt x="20" y="20"/>
                    <a:pt x="20" y="20"/>
                    <a:pt x="20" y="20"/>
                  </a:cubicBezTo>
                  <a:lnTo>
                    <a:pt x="1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Rectangle 202">
              <a:extLst>
                <a:ext uri="{FF2B5EF4-FFF2-40B4-BE49-F238E27FC236}">
                  <a16:creationId xmlns:a16="http://schemas.microsoft.com/office/drawing/2014/main" id="{5399E5D7-06CB-AA45-B2B6-A4609AB05157}"/>
                </a:ext>
              </a:extLst>
            </p:cNvPr>
            <p:cNvSpPr>
              <a:spLocks noChangeArrowheads="1"/>
            </p:cNvSpPr>
            <p:nvPr/>
          </p:nvSpPr>
          <p:spPr bwMode="auto">
            <a:xfrm>
              <a:off x="3632200" y="2843213"/>
              <a:ext cx="10477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Rectangle 203">
              <a:extLst>
                <a:ext uri="{FF2B5EF4-FFF2-40B4-BE49-F238E27FC236}">
                  <a16:creationId xmlns:a16="http://schemas.microsoft.com/office/drawing/2014/main" id="{F32E9245-6430-C943-B70C-411CEE27A14E}"/>
                </a:ext>
              </a:extLst>
            </p:cNvPr>
            <p:cNvSpPr>
              <a:spLocks noChangeArrowheads="1"/>
            </p:cNvSpPr>
            <p:nvPr/>
          </p:nvSpPr>
          <p:spPr bwMode="auto">
            <a:xfrm>
              <a:off x="3632200" y="2662238"/>
              <a:ext cx="104775" cy="16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Rectangle 204">
              <a:extLst>
                <a:ext uri="{FF2B5EF4-FFF2-40B4-BE49-F238E27FC236}">
                  <a16:creationId xmlns:a16="http://schemas.microsoft.com/office/drawing/2014/main" id="{F7F9F595-C3A4-E84B-8430-BF78ED6DC962}"/>
                </a:ext>
              </a:extLst>
            </p:cNvPr>
            <p:cNvSpPr>
              <a:spLocks noChangeArrowheads="1"/>
            </p:cNvSpPr>
            <p:nvPr/>
          </p:nvSpPr>
          <p:spPr bwMode="auto">
            <a:xfrm>
              <a:off x="3632200" y="2616200"/>
              <a:ext cx="104775"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8" name="Oval 37">
            <a:extLst>
              <a:ext uri="{FF2B5EF4-FFF2-40B4-BE49-F238E27FC236}">
                <a16:creationId xmlns:a16="http://schemas.microsoft.com/office/drawing/2014/main" id="{219953E1-C5D3-B445-9B4F-D58C0C668919}"/>
              </a:ext>
            </a:extLst>
          </p:cNvPr>
          <p:cNvSpPr/>
          <p:nvPr/>
        </p:nvSpPr>
        <p:spPr>
          <a:xfrm>
            <a:off x="5998699" y="3622287"/>
            <a:ext cx="543306" cy="5433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CE5560A9-36EF-B345-9143-46284EE8D154}"/>
              </a:ext>
            </a:extLst>
          </p:cNvPr>
          <p:cNvGrpSpPr/>
          <p:nvPr/>
        </p:nvGrpSpPr>
        <p:grpSpPr>
          <a:xfrm>
            <a:off x="5850529" y="3760164"/>
            <a:ext cx="914622" cy="734591"/>
            <a:chOff x="6954019" y="3629181"/>
            <a:chExt cx="914622" cy="734591"/>
          </a:xfrm>
        </p:grpSpPr>
        <p:sp>
          <p:nvSpPr>
            <p:cNvPr id="40" name="TextBox 39">
              <a:extLst>
                <a:ext uri="{FF2B5EF4-FFF2-40B4-BE49-F238E27FC236}">
                  <a16:creationId xmlns:a16="http://schemas.microsoft.com/office/drawing/2014/main" id="{F39B00CE-E4F5-2D4A-AC1E-C5EEF05D1F70}"/>
                </a:ext>
              </a:extLst>
            </p:cNvPr>
            <p:cNvSpPr txBox="1"/>
            <p:nvPr/>
          </p:nvSpPr>
          <p:spPr>
            <a:xfrm>
              <a:off x="6954019" y="4055995"/>
              <a:ext cx="914622" cy="307777"/>
            </a:xfrm>
            <a:prstGeom prst="rect">
              <a:avLst/>
            </a:prstGeom>
            <a:noFill/>
          </p:spPr>
          <p:txBody>
            <a:bodyPr wrap="square" lIns="0" tIns="0" rIns="0" bIns="0" rtlCol="0" anchor="ctr" anchorCtr="0">
              <a:spAutoFit/>
            </a:bodyPr>
            <a:lstStyle/>
            <a:p>
              <a:pPr algn="ctr" defTabSz="609507"/>
              <a:r>
                <a:rPr lang="en-US" altLang="zh-CN" sz="1000" b="1" dirty="0">
                  <a:latin typeface="Arial" panose="020B0604020202020204" pitchFamily="34" charset="0"/>
                  <a:cs typeface="Arial" panose="020B0604020202020204" pitchFamily="34" charset="0"/>
                </a:rPr>
                <a:t>APP/User Identification</a:t>
              </a:r>
            </a:p>
          </p:txBody>
        </p:sp>
        <p:grpSp>
          <p:nvGrpSpPr>
            <p:cNvPr id="41" name="Group 40">
              <a:extLst>
                <a:ext uri="{FF2B5EF4-FFF2-40B4-BE49-F238E27FC236}">
                  <a16:creationId xmlns:a16="http://schemas.microsoft.com/office/drawing/2014/main" id="{D2719262-5FA1-7F46-A64F-9B9B33F016D7}"/>
                </a:ext>
              </a:extLst>
            </p:cNvPr>
            <p:cNvGrpSpPr/>
            <p:nvPr/>
          </p:nvGrpSpPr>
          <p:grpSpPr>
            <a:xfrm>
              <a:off x="7269533" y="3629181"/>
              <a:ext cx="268074" cy="268074"/>
              <a:chOff x="3390900" y="3248025"/>
              <a:chExt cx="361949" cy="361949"/>
            </a:xfrm>
            <a:solidFill>
              <a:schemeClr val="bg1"/>
            </a:solidFill>
          </p:grpSpPr>
          <p:sp>
            <p:nvSpPr>
              <p:cNvPr id="42" name="Freeform 31">
                <a:extLst>
                  <a:ext uri="{FF2B5EF4-FFF2-40B4-BE49-F238E27FC236}">
                    <a16:creationId xmlns:a16="http://schemas.microsoft.com/office/drawing/2014/main" id="{BA90FFBD-F7C3-F64D-8EB4-37E7922FFB68}"/>
                  </a:ext>
                </a:extLst>
              </p:cNvPr>
              <p:cNvSpPr>
                <a:spLocks/>
              </p:cNvSpPr>
              <p:nvPr/>
            </p:nvSpPr>
            <p:spPr bwMode="auto">
              <a:xfrm>
                <a:off x="3390900" y="3248025"/>
                <a:ext cx="241300" cy="301625"/>
              </a:xfrm>
              <a:custGeom>
                <a:avLst/>
                <a:gdLst>
                  <a:gd name="T0" fmla="*/ 64 w 64"/>
                  <a:gd name="T1" fmla="*/ 54 h 80"/>
                  <a:gd name="T2" fmla="*/ 56 w 64"/>
                  <a:gd name="T3" fmla="*/ 51 h 80"/>
                  <a:gd name="T4" fmla="*/ 48 w 64"/>
                  <a:gd name="T5" fmla="*/ 48 h 80"/>
                  <a:gd name="T6" fmla="*/ 48 w 64"/>
                  <a:gd name="T7" fmla="*/ 41 h 80"/>
                  <a:gd name="T8" fmla="*/ 54 w 64"/>
                  <a:gd name="T9" fmla="*/ 29 h 80"/>
                  <a:gd name="T10" fmla="*/ 56 w 64"/>
                  <a:gd name="T11" fmla="*/ 24 h 80"/>
                  <a:gd name="T12" fmla="*/ 54 w 64"/>
                  <a:gd name="T13" fmla="*/ 18 h 80"/>
                  <a:gd name="T14" fmla="*/ 56 w 64"/>
                  <a:gd name="T15" fmla="*/ 7 h 80"/>
                  <a:gd name="T16" fmla="*/ 41 w 64"/>
                  <a:gd name="T17" fmla="*/ 0 h 80"/>
                  <a:gd name="T18" fmla="*/ 41 w 64"/>
                  <a:gd name="T19" fmla="*/ 0 h 80"/>
                  <a:gd name="T20" fmla="*/ 27 w 64"/>
                  <a:gd name="T21" fmla="*/ 6 h 80"/>
                  <a:gd name="T22" fmla="*/ 22 w 64"/>
                  <a:gd name="T23" fmla="*/ 7 h 80"/>
                  <a:gd name="T24" fmla="*/ 22 w 64"/>
                  <a:gd name="T25" fmla="*/ 19 h 80"/>
                  <a:gd name="T26" fmla="*/ 20 w 64"/>
                  <a:gd name="T27" fmla="*/ 20 h 80"/>
                  <a:gd name="T28" fmla="*/ 20 w 64"/>
                  <a:gd name="T29" fmla="*/ 24 h 80"/>
                  <a:gd name="T30" fmla="*/ 22 w 64"/>
                  <a:gd name="T31" fmla="*/ 29 h 80"/>
                  <a:gd name="T32" fmla="*/ 28 w 64"/>
                  <a:gd name="T33" fmla="*/ 41 h 80"/>
                  <a:gd name="T34" fmla="*/ 28 w 64"/>
                  <a:gd name="T35" fmla="*/ 48 h 80"/>
                  <a:gd name="T36" fmla="*/ 20 w 64"/>
                  <a:gd name="T37" fmla="*/ 51 h 80"/>
                  <a:gd name="T38" fmla="*/ 2 w 64"/>
                  <a:gd name="T39" fmla="*/ 61 h 80"/>
                  <a:gd name="T40" fmla="*/ 0 w 64"/>
                  <a:gd name="T41" fmla="*/ 78 h 80"/>
                  <a:gd name="T42" fmla="*/ 1 w 64"/>
                  <a:gd name="T43" fmla="*/ 79 h 80"/>
                  <a:gd name="T44" fmla="*/ 2 w 64"/>
                  <a:gd name="T45" fmla="*/ 80 h 80"/>
                  <a:gd name="T46" fmla="*/ 54 w 64"/>
                  <a:gd name="T47" fmla="*/ 80 h 80"/>
                  <a:gd name="T48" fmla="*/ 52 w 64"/>
                  <a:gd name="T49" fmla="*/ 72 h 80"/>
                  <a:gd name="T50" fmla="*/ 64 w 64"/>
                  <a:gd name="T51"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 h="80">
                    <a:moveTo>
                      <a:pt x="64" y="54"/>
                    </a:moveTo>
                    <a:cubicBezTo>
                      <a:pt x="61" y="53"/>
                      <a:pt x="59" y="52"/>
                      <a:pt x="56" y="51"/>
                    </a:cubicBezTo>
                    <a:cubicBezTo>
                      <a:pt x="53" y="50"/>
                      <a:pt x="50" y="49"/>
                      <a:pt x="48" y="48"/>
                    </a:cubicBezTo>
                    <a:cubicBezTo>
                      <a:pt x="48" y="41"/>
                      <a:pt x="48" y="41"/>
                      <a:pt x="48" y="41"/>
                    </a:cubicBezTo>
                    <a:cubicBezTo>
                      <a:pt x="50" y="40"/>
                      <a:pt x="54" y="36"/>
                      <a:pt x="54" y="29"/>
                    </a:cubicBezTo>
                    <a:cubicBezTo>
                      <a:pt x="55" y="28"/>
                      <a:pt x="56" y="26"/>
                      <a:pt x="56" y="24"/>
                    </a:cubicBezTo>
                    <a:cubicBezTo>
                      <a:pt x="56" y="21"/>
                      <a:pt x="56" y="19"/>
                      <a:pt x="54" y="18"/>
                    </a:cubicBezTo>
                    <a:cubicBezTo>
                      <a:pt x="55" y="16"/>
                      <a:pt x="57" y="12"/>
                      <a:pt x="56" y="7"/>
                    </a:cubicBezTo>
                    <a:cubicBezTo>
                      <a:pt x="55" y="2"/>
                      <a:pt x="47" y="0"/>
                      <a:pt x="41" y="0"/>
                    </a:cubicBezTo>
                    <a:cubicBezTo>
                      <a:pt x="41" y="0"/>
                      <a:pt x="41" y="0"/>
                      <a:pt x="41" y="0"/>
                    </a:cubicBezTo>
                    <a:cubicBezTo>
                      <a:pt x="36" y="0"/>
                      <a:pt x="29" y="1"/>
                      <a:pt x="27" y="6"/>
                    </a:cubicBezTo>
                    <a:cubicBezTo>
                      <a:pt x="25" y="5"/>
                      <a:pt x="23" y="6"/>
                      <a:pt x="22" y="7"/>
                    </a:cubicBezTo>
                    <a:cubicBezTo>
                      <a:pt x="19" y="10"/>
                      <a:pt x="21" y="16"/>
                      <a:pt x="22" y="19"/>
                    </a:cubicBezTo>
                    <a:cubicBezTo>
                      <a:pt x="21" y="19"/>
                      <a:pt x="21" y="19"/>
                      <a:pt x="20" y="20"/>
                    </a:cubicBezTo>
                    <a:cubicBezTo>
                      <a:pt x="20" y="21"/>
                      <a:pt x="20" y="22"/>
                      <a:pt x="20" y="24"/>
                    </a:cubicBezTo>
                    <a:cubicBezTo>
                      <a:pt x="20" y="26"/>
                      <a:pt x="21" y="28"/>
                      <a:pt x="22" y="29"/>
                    </a:cubicBezTo>
                    <a:cubicBezTo>
                      <a:pt x="22" y="36"/>
                      <a:pt x="26" y="40"/>
                      <a:pt x="28" y="41"/>
                    </a:cubicBezTo>
                    <a:cubicBezTo>
                      <a:pt x="28" y="48"/>
                      <a:pt x="28" y="48"/>
                      <a:pt x="28" y="48"/>
                    </a:cubicBezTo>
                    <a:cubicBezTo>
                      <a:pt x="26" y="49"/>
                      <a:pt x="23" y="50"/>
                      <a:pt x="20" y="51"/>
                    </a:cubicBezTo>
                    <a:cubicBezTo>
                      <a:pt x="11" y="54"/>
                      <a:pt x="4" y="56"/>
                      <a:pt x="2" y="61"/>
                    </a:cubicBezTo>
                    <a:cubicBezTo>
                      <a:pt x="0" y="67"/>
                      <a:pt x="0" y="78"/>
                      <a:pt x="0" y="78"/>
                    </a:cubicBezTo>
                    <a:cubicBezTo>
                      <a:pt x="0" y="79"/>
                      <a:pt x="0" y="79"/>
                      <a:pt x="1" y="79"/>
                    </a:cubicBezTo>
                    <a:cubicBezTo>
                      <a:pt x="1" y="80"/>
                      <a:pt x="1" y="80"/>
                      <a:pt x="2" y="80"/>
                    </a:cubicBezTo>
                    <a:cubicBezTo>
                      <a:pt x="54" y="80"/>
                      <a:pt x="54" y="80"/>
                      <a:pt x="54" y="80"/>
                    </a:cubicBezTo>
                    <a:cubicBezTo>
                      <a:pt x="53" y="78"/>
                      <a:pt x="52" y="75"/>
                      <a:pt x="52" y="72"/>
                    </a:cubicBezTo>
                    <a:cubicBezTo>
                      <a:pt x="52" y="64"/>
                      <a:pt x="57" y="57"/>
                      <a:pt x="6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32">
                <a:extLst>
                  <a:ext uri="{FF2B5EF4-FFF2-40B4-BE49-F238E27FC236}">
                    <a16:creationId xmlns:a16="http://schemas.microsoft.com/office/drawing/2014/main" id="{ED0BB0E1-B7A9-4248-B702-AC7EBCE54274}"/>
                  </a:ext>
                </a:extLst>
              </p:cNvPr>
              <p:cNvSpPr>
                <a:spLocks noEditPoints="1"/>
              </p:cNvSpPr>
              <p:nvPr/>
            </p:nvSpPr>
            <p:spPr bwMode="auto">
              <a:xfrm>
                <a:off x="3602038" y="3459163"/>
                <a:ext cx="150813" cy="150813"/>
              </a:xfrm>
              <a:custGeom>
                <a:avLst/>
                <a:gdLst>
                  <a:gd name="T0" fmla="*/ 39 w 40"/>
                  <a:gd name="T1" fmla="*/ 37 h 40"/>
                  <a:gd name="T2" fmla="*/ 31 w 40"/>
                  <a:gd name="T3" fmla="*/ 29 h 40"/>
                  <a:gd name="T4" fmla="*/ 29 w 40"/>
                  <a:gd name="T5" fmla="*/ 26 h 40"/>
                  <a:gd name="T6" fmla="*/ 32 w 40"/>
                  <a:gd name="T7" fmla="*/ 16 h 40"/>
                  <a:gd name="T8" fmla="*/ 16 w 40"/>
                  <a:gd name="T9" fmla="*/ 0 h 40"/>
                  <a:gd name="T10" fmla="*/ 0 w 40"/>
                  <a:gd name="T11" fmla="*/ 16 h 40"/>
                  <a:gd name="T12" fmla="*/ 16 w 40"/>
                  <a:gd name="T13" fmla="*/ 32 h 40"/>
                  <a:gd name="T14" fmla="*/ 26 w 40"/>
                  <a:gd name="T15" fmla="*/ 29 h 40"/>
                  <a:gd name="T16" fmla="*/ 29 w 40"/>
                  <a:gd name="T17" fmla="*/ 31 h 40"/>
                  <a:gd name="T18" fmla="*/ 37 w 40"/>
                  <a:gd name="T19" fmla="*/ 39 h 40"/>
                  <a:gd name="T20" fmla="*/ 38 w 40"/>
                  <a:gd name="T21" fmla="*/ 40 h 40"/>
                  <a:gd name="T22" fmla="*/ 39 w 40"/>
                  <a:gd name="T23" fmla="*/ 39 h 40"/>
                  <a:gd name="T24" fmla="*/ 39 w 40"/>
                  <a:gd name="T25" fmla="*/ 37 h 40"/>
                  <a:gd name="T26" fmla="*/ 16 w 40"/>
                  <a:gd name="T27" fmla="*/ 28 h 40"/>
                  <a:gd name="T28" fmla="*/ 4 w 40"/>
                  <a:gd name="T29" fmla="*/ 16 h 40"/>
                  <a:gd name="T30" fmla="*/ 16 w 40"/>
                  <a:gd name="T31" fmla="*/ 4 h 40"/>
                  <a:gd name="T32" fmla="*/ 28 w 40"/>
                  <a:gd name="T33" fmla="*/ 16 h 40"/>
                  <a:gd name="T34" fmla="*/ 16 w 40"/>
                  <a:gd name="T3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0">
                    <a:moveTo>
                      <a:pt x="39" y="37"/>
                    </a:moveTo>
                    <a:cubicBezTo>
                      <a:pt x="31" y="29"/>
                      <a:pt x="31" y="29"/>
                      <a:pt x="31" y="29"/>
                    </a:cubicBezTo>
                    <a:cubicBezTo>
                      <a:pt x="29" y="26"/>
                      <a:pt x="29" y="26"/>
                      <a:pt x="29" y="26"/>
                    </a:cubicBezTo>
                    <a:cubicBezTo>
                      <a:pt x="31" y="23"/>
                      <a:pt x="32" y="20"/>
                      <a:pt x="32" y="16"/>
                    </a:cubicBezTo>
                    <a:cubicBezTo>
                      <a:pt x="32" y="7"/>
                      <a:pt x="25" y="0"/>
                      <a:pt x="16" y="0"/>
                    </a:cubicBezTo>
                    <a:cubicBezTo>
                      <a:pt x="7" y="0"/>
                      <a:pt x="0" y="7"/>
                      <a:pt x="0" y="16"/>
                    </a:cubicBezTo>
                    <a:cubicBezTo>
                      <a:pt x="0" y="25"/>
                      <a:pt x="7" y="32"/>
                      <a:pt x="16" y="32"/>
                    </a:cubicBezTo>
                    <a:cubicBezTo>
                      <a:pt x="20" y="32"/>
                      <a:pt x="23" y="31"/>
                      <a:pt x="26" y="29"/>
                    </a:cubicBezTo>
                    <a:cubicBezTo>
                      <a:pt x="29" y="31"/>
                      <a:pt x="29" y="31"/>
                      <a:pt x="29" y="31"/>
                    </a:cubicBezTo>
                    <a:cubicBezTo>
                      <a:pt x="37" y="39"/>
                      <a:pt x="37" y="39"/>
                      <a:pt x="37" y="39"/>
                    </a:cubicBezTo>
                    <a:cubicBezTo>
                      <a:pt x="37" y="40"/>
                      <a:pt x="37" y="40"/>
                      <a:pt x="38" y="40"/>
                    </a:cubicBezTo>
                    <a:cubicBezTo>
                      <a:pt x="39" y="40"/>
                      <a:pt x="39" y="40"/>
                      <a:pt x="39" y="39"/>
                    </a:cubicBezTo>
                    <a:cubicBezTo>
                      <a:pt x="40" y="39"/>
                      <a:pt x="40" y="37"/>
                      <a:pt x="39" y="37"/>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44" name="Oval 43">
            <a:extLst>
              <a:ext uri="{FF2B5EF4-FFF2-40B4-BE49-F238E27FC236}">
                <a16:creationId xmlns:a16="http://schemas.microsoft.com/office/drawing/2014/main" id="{EAE535F3-6905-D84A-964E-6621CA9034BF}"/>
              </a:ext>
            </a:extLst>
          </p:cNvPr>
          <p:cNvSpPr/>
          <p:nvPr/>
        </p:nvSpPr>
        <p:spPr>
          <a:xfrm>
            <a:off x="3734727" y="3622287"/>
            <a:ext cx="543306" cy="54330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0EFFF22-D498-C145-A6E2-D7E4FF7A7A0C}"/>
              </a:ext>
            </a:extLst>
          </p:cNvPr>
          <p:cNvSpPr txBox="1"/>
          <p:nvPr/>
        </p:nvSpPr>
        <p:spPr>
          <a:xfrm>
            <a:off x="3857291" y="4237830"/>
            <a:ext cx="319188" cy="153888"/>
          </a:xfrm>
          <a:prstGeom prst="rect">
            <a:avLst/>
          </a:prstGeom>
          <a:noFill/>
        </p:spPr>
        <p:txBody>
          <a:bodyPr wrap="square" lIns="0" tIns="0" rIns="0" bIns="0" rtlCol="0" anchor="ctr" anchorCtr="0">
            <a:spAutoFit/>
          </a:bodyPr>
          <a:lstStyle/>
          <a:p>
            <a:pPr defTabSz="609507"/>
            <a:r>
              <a:rPr lang="en-US" altLang="zh-CN" sz="1000" b="1" dirty="0">
                <a:latin typeface="Arial" panose="020B0604020202020204" pitchFamily="34" charset="0"/>
                <a:cs typeface="Arial" panose="020B0604020202020204" pitchFamily="34" charset="0"/>
              </a:rPr>
              <a:t>LLB</a:t>
            </a:r>
          </a:p>
        </p:txBody>
      </p:sp>
      <p:sp>
        <p:nvSpPr>
          <p:cNvPr id="46" name="Freeform 10">
            <a:extLst>
              <a:ext uri="{FF2B5EF4-FFF2-40B4-BE49-F238E27FC236}">
                <a16:creationId xmlns:a16="http://schemas.microsoft.com/office/drawing/2014/main" id="{D1B53CE5-C98F-3F41-859D-4FD5833C4865}"/>
              </a:ext>
            </a:extLst>
          </p:cNvPr>
          <p:cNvSpPr>
            <a:spLocks/>
          </p:cNvSpPr>
          <p:nvPr/>
        </p:nvSpPr>
        <p:spPr bwMode="auto">
          <a:xfrm rot="16200000">
            <a:off x="3867629" y="3766903"/>
            <a:ext cx="256446" cy="253056"/>
          </a:xfrm>
          <a:custGeom>
            <a:avLst/>
            <a:gdLst>
              <a:gd name="T0" fmla="*/ 94 w 96"/>
              <a:gd name="T1" fmla="*/ 68 h 92"/>
              <a:gd name="T2" fmla="*/ 84 w 96"/>
              <a:gd name="T3" fmla="*/ 68 h 92"/>
              <a:gd name="T4" fmla="*/ 84 w 96"/>
              <a:gd name="T5" fmla="*/ 46 h 92"/>
              <a:gd name="T6" fmla="*/ 82 w 96"/>
              <a:gd name="T7" fmla="*/ 44 h 92"/>
              <a:gd name="T8" fmla="*/ 50 w 96"/>
              <a:gd name="T9" fmla="*/ 44 h 92"/>
              <a:gd name="T10" fmla="*/ 50 w 96"/>
              <a:gd name="T11" fmla="*/ 20 h 92"/>
              <a:gd name="T12" fmla="*/ 78 w 96"/>
              <a:gd name="T13" fmla="*/ 20 h 92"/>
              <a:gd name="T14" fmla="*/ 80 w 96"/>
              <a:gd name="T15" fmla="*/ 18 h 92"/>
              <a:gd name="T16" fmla="*/ 80 w 96"/>
              <a:gd name="T17" fmla="*/ 2 h 92"/>
              <a:gd name="T18" fmla="*/ 78 w 96"/>
              <a:gd name="T19" fmla="*/ 0 h 92"/>
              <a:gd name="T20" fmla="*/ 18 w 96"/>
              <a:gd name="T21" fmla="*/ 0 h 92"/>
              <a:gd name="T22" fmla="*/ 16 w 96"/>
              <a:gd name="T23" fmla="*/ 2 h 92"/>
              <a:gd name="T24" fmla="*/ 16 w 96"/>
              <a:gd name="T25" fmla="*/ 18 h 92"/>
              <a:gd name="T26" fmla="*/ 18 w 96"/>
              <a:gd name="T27" fmla="*/ 20 h 92"/>
              <a:gd name="T28" fmla="*/ 46 w 96"/>
              <a:gd name="T29" fmla="*/ 20 h 92"/>
              <a:gd name="T30" fmla="*/ 46 w 96"/>
              <a:gd name="T31" fmla="*/ 44 h 92"/>
              <a:gd name="T32" fmla="*/ 14 w 96"/>
              <a:gd name="T33" fmla="*/ 44 h 92"/>
              <a:gd name="T34" fmla="*/ 12 w 96"/>
              <a:gd name="T35" fmla="*/ 46 h 92"/>
              <a:gd name="T36" fmla="*/ 12 w 96"/>
              <a:gd name="T37" fmla="*/ 68 h 92"/>
              <a:gd name="T38" fmla="*/ 2 w 96"/>
              <a:gd name="T39" fmla="*/ 68 h 92"/>
              <a:gd name="T40" fmla="*/ 0 w 96"/>
              <a:gd name="T41" fmla="*/ 70 h 92"/>
              <a:gd name="T42" fmla="*/ 0 w 96"/>
              <a:gd name="T43" fmla="*/ 90 h 92"/>
              <a:gd name="T44" fmla="*/ 2 w 96"/>
              <a:gd name="T45" fmla="*/ 92 h 92"/>
              <a:gd name="T46" fmla="*/ 22 w 96"/>
              <a:gd name="T47" fmla="*/ 92 h 92"/>
              <a:gd name="T48" fmla="*/ 24 w 96"/>
              <a:gd name="T49" fmla="*/ 90 h 92"/>
              <a:gd name="T50" fmla="*/ 24 w 96"/>
              <a:gd name="T51" fmla="*/ 70 h 92"/>
              <a:gd name="T52" fmla="*/ 22 w 96"/>
              <a:gd name="T53" fmla="*/ 68 h 92"/>
              <a:gd name="T54" fmla="*/ 16 w 96"/>
              <a:gd name="T55" fmla="*/ 68 h 92"/>
              <a:gd name="T56" fmla="*/ 16 w 96"/>
              <a:gd name="T57" fmla="*/ 48 h 92"/>
              <a:gd name="T58" fmla="*/ 46 w 96"/>
              <a:gd name="T59" fmla="*/ 48 h 92"/>
              <a:gd name="T60" fmla="*/ 46 w 96"/>
              <a:gd name="T61" fmla="*/ 68 h 92"/>
              <a:gd name="T62" fmla="*/ 38 w 96"/>
              <a:gd name="T63" fmla="*/ 68 h 92"/>
              <a:gd name="T64" fmla="*/ 36 w 96"/>
              <a:gd name="T65" fmla="*/ 70 h 92"/>
              <a:gd name="T66" fmla="*/ 36 w 96"/>
              <a:gd name="T67" fmla="*/ 90 h 92"/>
              <a:gd name="T68" fmla="*/ 38 w 96"/>
              <a:gd name="T69" fmla="*/ 92 h 92"/>
              <a:gd name="T70" fmla="*/ 58 w 96"/>
              <a:gd name="T71" fmla="*/ 92 h 92"/>
              <a:gd name="T72" fmla="*/ 60 w 96"/>
              <a:gd name="T73" fmla="*/ 90 h 92"/>
              <a:gd name="T74" fmla="*/ 60 w 96"/>
              <a:gd name="T75" fmla="*/ 70 h 92"/>
              <a:gd name="T76" fmla="*/ 58 w 96"/>
              <a:gd name="T77" fmla="*/ 68 h 92"/>
              <a:gd name="T78" fmla="*/ 50 w 96"/>
              <a:gd name="T79" fmla="*/ 68 h 92"/>
              <a:gd name="T80" fmla="*/ 50 w 96"/>
              <a:gd name="T81" fmla="*/ 48 h 92"/>
              <a:gd name="T82" fmla="*/ 80 w 96"/>
              <a:gd name="T83" fmla="*/ 48 h 92"/>
              <a:gd name="T84" fmla="*/ 80 w 96"/>
              <a:gd name="T85" fmla="*/ 68 h 92"/>
              <a:gd name="T86" fmla="*/ 74 w 96"/>
              <a:gd name="T87" fmla="*/ 68 h 92"/>
              <a:gd name="T88" fmla="*/ 72 w 96"/>
              <a:gd name="T89" fmla="*/ 70 h 92"/>
              <a:gd name="T90" fmla="*/ 72 w 96"/>
              <a:gd name="T91" fmla="*/ 90 h 92"/>
              <a:gd name="T92" fmla="*/ 74 w 96"/>
              <a:gd name="T93" fmla="*/ 92 h 92"/>
              <a:gd name="T94" fmla="*/ 94 w 96"/>
              <a:gd name="T95" fmla="*/ 92 h 92"/>
              <a:gd name="T96" fmla="*/ 96 w 96"/>
              <a:gd name="T97" fmla="*/ 90 h 92"/>
              <a:gd name="T98" fmla="*/ 96 w 96"/>
              <a:gd name="T99" fmla="*/ 70 h 92"/>
              <a:gd name="T100" fmla="*/ 94 w 96"/>
              <a:gd name="T101"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92">
                <a:moveTo>
                  <a:pt x="94" y="68"/>
                </a:moveTo>
                <a:cubicBezTo>
                  <a:pt x="84" y="68"/>
                  <a:pt x="84" y="68"/>
                  <a:pt x="84" y="68"/>
                </a:cubicBezTo>
                <a:cubicBezTo>
                  <a:pt x="84" y="46"/>
                  <a:pt x="84" y="46"/>
                  <a:pt x="84" y="46"/>
                </a:cubicBezTo>
                <a:cubicBezTo>
                  <a:pt x="84" y="45"/>
                  <a:pt x="83" y="44"/>
                  <a:pt x="82" y="44"/>
                </a:cubicBezTo>
                <a:cubicBezTo>
                  <a:pt x="50" y="44"/>
                  <a:pt x="50" y="44"/>
                  <a:pt x="50" y="44"/>
                </a:cubicBezTo>
                <a:cubicBezTo>
                  <a:pt x="50" y="20"/>
                  <a:pt x="50" y="20"/>
                  <a:pt x="50" y="20"/>
                </a:cubicBezTo>
                <a:cubicBezTo>
                  <a:pt x="78" y="20"/>
                  <a:pt x="78" y="20"/>
                  <a:pt x="78" y="20"/>
                </a:cubicBezTo>
                <a:cubicBezTo>
                  <a:pt x="79" y="20"/>
                  <a:pt x="80" y="19"/>
                  <a:pt x="80" y="18"/>
                </a:cubicBezTo>
                <a:cubicBezTo>
                  <a:pt x="80" y="2"/>
                  <a:pt x="80" y="2"/>
                  <a:pt x="80" y="2"/>
                </a:cubicBezTo>
                <a:cubicBezTo>
                  <a:pt x="80" y="1"/>
                  <a:pt x="79" y="0"/>
                  <a:pt x="78" y="0"/>
                </a:cubicBezTo>
                <a:cubicBezTo>
                  <a:pt x="18" y="0"/>
                  <a:pt x="18" y="0"/>
                  <a:pt x="18" y="0"/>
                </a:cubicBezTo>
                <a:cubicBezTo>
                  <a:pt x="17" y="0"/>
                  <a:pt x="16" y="1"/>
                  <a:pt x="16" y="2"/>
                </a:cubicBezTo>
                <a:cubicBezTo>
                  <a:pt x="16" y="18"/>
                  <a:pt x="16" y="18"/>
                  <a:pt x="16" y="18"/>
                </a:cubicBezTo>
                <a:cubicBezTo>
                  <a:pt x="16" y="19"/>
                  <a:pt x="17" y="20"/>
                  <a:pt x="18" y="20"/>
                </a:cubicBezTo>
                <a:cubicBezTo>
                  <a:pt x="46" y="20"/>
                  <a:pt x="46" y="20"/>
                  <a:pt x="46" y="20"/>
                </a:cubicBezTo>
                <a:cubicBezTo>
                  <a:pt x="46" y="44"/>
                  <a:pt x="46" y="44"/>
                  <a:pt x="46" y="44"/>
                </a:cubicBezTo>
                <a:cubicBezTo>
                  <a:pt x="14" y="44"/>
                  <a:pt x="14" y="44"/>
                  <a:pt x="14" y="44"/>
                </a:cubicBezTo>
                <a:cubicBezTo>
                  <a:pt x="13" y="44"/>
                  <a:pt x="12" y="45"/>
                  <a:pt x="12" y="46"/>
                </a:cubicBezTo>
                <a:cubicBezTo>
                  <a:pt x="12" y="68"/>
                  <a:pt x="12" y="68"/>
                  <a:pt x="12" y="68"/>
                </a:cubicBezTo>
                <a:cubicBezTo>
                  <a:pt x="2" y="68"/>
                  <a:pt x="2" y="68"/>
                  <a:pt x="2" y="68"/>
                </a:cubicBezTo>
                <a:cubicBezTo>
                  <a:pt x="1" y="68"/>
                  <a:pt x="0" y="69"/>
                  <a:pt x="0" y="70"/>
                </a:cubicBezTo>
                <a:cubicBezTo>
                  <a:pt x="0" y="90"/>
                  <a:pt x="0" y="90"/>
                  <a:pt x="0" y="90"/>
                </a:cubicBezTo>
                <a:cubicBezTo>
                  <a:pt x="0" y="91"/>
                  <a:pt x="1" y="92"/>
                  <a:pt x="2" y="92"/>
                </a:cubicBezTo>
                <a:cubicBezTo>
                  <a:pt x="22" y="92"/>
                  <a:pt x="22" y="92"/>
                  <a:pt x="22" y="92"/>
                </a:cubicBezTo>
                <a:cubicBezTo>
                  <a:pt x="23" y="92"/>
                  <a:pt x="24" y="91"/>
                  <a:pt x="24" y="90"/>
                </a:cubicBezTo>
                <a:cubicBezTo>
                  <a:pt x="24" y="70"/>
                  <a:pt x="24" y="70"/>
                  <a:pt x="24" y="70"/>
                </a:cubicBezTo>
                <a:cubicBezTo>
                  <a:pt x="24" y="69"/>
                  <a:pt x="23" y="68"/>
                  <a:pt x="22" y="68"/>
                </a:cubicBezTo>
                <a:cubicBezTo>
                  <a:pt x="16" y="68"/>
                  <a:pt x="16" y="68"/>
                  <a:pt x="16" y="68"/>
                </a:cubicBezTo>
                <a:cubicBezTo>
                  <a:pt x="16" y="48"/>
                  <a:pt x="16" y="48"/>
                  <a:pt x="16" y="48"/>
                </a:cubicBezTo>
                <a:cubicBezTo>
                  <a:pt x="46" y="48"/>
                  <a:pt x="46" y="48"/>
                  <a:pt x="46" y="48"/>
                </a:cubicBezTo>
                <a:cubicBezTo>
                  <a:pt x="46" y="68"/>
                  <a:pt x="46" y="68"/>
                  <a:pt x="46" y="68"/>
                </a:cubicBezTo>
                <a:cubicBezTo>
                  <a:pt x="38" y="68"/>
                  <a:pt x="38" y="68"/>
                  <a:pt x="38" y="68"/>
                </a:cubicBezTo>
                <a:cubicBezTo>
                  <a:pt x="37" y="68"/>
                  <a:pt x="36" y="69"/>
                  <a:pt x="36" y="70"/>
                </a:cubicBezTo>
                <a:cubicBezTo>
                  <a:pt x="36" y="90"/>
                  <a:pt x="36" y="90"/>
                  <a:pt x="36" y="90"/>
                </a:cubicBezTo>
                <a:cubicBezTo>
                  <a:pt x="36" y="91"/>
                  <a:pt x="37" y="92"/>
                  <a:pt x="38" y="92"/>
                </a:cubicBezTo>
                <a:cubicBezTo>
                  <a:pt x="58" y="92"/>
                  <a:pt x="58" y="92"/>
                  <a:pt x="58" y="92"/>
                </a:cubicBezTo>
                <a:cubicBezTo>
                  <a:pt x="59" y="92"/>
                  <a:pt x="60" y="91"/>
                  <a:pt x="60" y="90"/>
                </a:cubicBezTo>
                <a:cubicBezTo>
                  <a:pt x="60" y="70"/>
                  <a:pt x="60" y="70"/>
                  <a:pt x="60" y="70"/>
                </a:cubicBezTo>
                <a:cubicBezTo>
                  <a:pt x="60" y="69"/>
                  <a:pt x="59" y="68"/>
                  <a:pt x="58" y="68"/>
                </a:cubicBezTo>
                <a:cubicBezTo>
                  <a:pt x="50" y="68"/>
                  <a:pt x="50" y="68"/>
                  <a:pt x="50" y="68"/>
                </a:cubicBezTo>
                <a:cubicBezTo>
                  <a:pt x="50" y="48"/>
                  <a:pt x="50" y="48"/>
                  <a:pt x="50" y="48"/>
                </a:cubicBezTo>
                <a:cubicBezTo>
                  <a:pt x="80" y="48"/>
                  <a:pt x="80" y="48"/>
                  <a:pt x="80" y="48"/>
                </a:cubicBezTo>
                <a:cubicBezTo>
                  <a:pt x="80" y="68"/>
                  <a:pt x="80" y="68"/>
                  <a:pt x="80" y="68"/>
                </a:cubicBezTo>
                <a:cubicBezTo>
                  <a:pt x="74" y="68"/>
                  <a:pt x="74" y="68"/>
                  <a:pt x="74" y="68"/>
                </a:cubicBezTo>
                <a:cubicBezTo>
                  <a:pt x="73" y="68"/>
                  <a:pt x="72" y="69"/>
                  <a:pt x="72" y="70"/>
                </a:cubicBezTo>
                <a:cubicBezTo>
                  <a:pt x="72" y="90"/>
                  <a:pt x="72" y="90"/>
                  <a:pt x="72" y="90"/>
                </a:cubicBezTo>
                <a:cubicBezTo>
                  <a:pt x="72" y="91"/>
                  <a:pt x="73" y="92"/>
                  <a:pt x="74" y="92"/>
                </a:cubicBezTo>
                <a:cubicBezTo>
                  <a:pt x="94" y="92"/>
                  <a:pt x="94" y="92"/>
                  <a:pt x="94" y="92"/>
                </a:cubicBezTo>
                <a:cubicBezTo>
                  <a:pt x="95" y="92"/>
                  <a:pt x="96" y="91"/>
                  <a:pt x="96" y="90"/>
                </a:cubicBezTo>
                <a:cubicBezTo>
                  <a:pt x="96" y="70"/>
                  <a:pt x="96" y="70"/>
                  <a:pt x="96" y="70"/>
                </a:cubicBezTo>
                <a:cubicBezTo>
                  <a:pt x="96" y="69"/>
                  <a:pt x="95" y="68"/>
                  <a:pt x="94" y="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47" name="Oval 46">
            <a:extLst>
              <a:ext uri="{FF2B5EF4-FFF2-40B4-BE49-F238E27FC236}">
                <a16:creationId xmlns:a16="http://schemas.microsoft.com/office/drawing/2014/main" id="{62CAB908-7D3E-4347-9E7B-5F34BA753E87}"/>
              </a:ext>
            </a:extLst>
          </p:cNvPr>
          <p:cNvSpPr/>
          <p:nvPr/>
        </p:nvSpPr>
        <p:spPr>
          <a:xfrm>
            <a:off x="2602741" y="3622287"/>
            <a:ext cx="543306" cy="5433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D35255F0-E01A-D244-92DF-4F66DB035A43}"/>
              </a:ext>
            </a:extLst>
          </p:cNvPr>
          <p:cNvSpPr txBox="1"/>
          <p:nvPr/>
        </p:nvSpPr>
        <p:spPr>
          <a:xfrm>
            <a:off x="2743590" y="4240454"/>
            <a:ext cx="319189" cy="153888"/>
          </a:xfrm>
          <a:prstGeom prst="rect">
            <a:avLst/>
          </a:prstGeom>
          <a:noFill/>
        </p:spPr>
        <p:txBody>
          <a:bodyPr wrap="square" lIns="0" tIns="0" rIns="0" bIns="0" rtlCol="0" anchor="ctr" anchorCtr="0">
            <a:spAutoFit/>
          </a:bodyPr>
          <a:lstStyle/>
          <a:p>
            <a:pPr defTabSz="609507"/>
            <a:r>
              <a:rPr lang="en-US" altLang="zh-CN" sz="1000" b="1" dirty="0">
                <a:latin typeface="Arial" panose="020B0604020202020204" pitchFamily="34" charset="0"/>
                <a:cs typeface="Arial" panose="020B0604020202020204" pitchFamily="34" charset="0"/>
              </a:rPr>
              <a:t>VPN</a:t>
            </a:r>
          </a:p>
        </p:txBody>
      </p:sp>
      <p:grpSp>
        <p:nvGrpSpPr>
          <p:cNvPr id="49" name="Group 48">
            <a:extLst>
              <a:ext uri="{FF2B5EF4-FFF2-40B4-BE49-F238E27FC236}">
                <a16:creationId xmlns:a16="http://schemas.microsoft.com/office/drawing/2014/main" id="{25749D07-A776-D346-A44A-DD30DCD9697A}"/>
              </a:ext>
            </a:extLst>
          </p:cNvPr>
          <p:cNvGrpSpPr/>
          <p:nvPr/>
        </p:nvGrpSpPr>
        <p:grpSpPr>
          <a:xfrm>
            <a:off x="2769837" y="3774146"/>
            <a:ext cx="209114" cy="239588"/>
            <a:chOff x="9175750" y="2886076"/>
            <a:chExt cx="315913" cy="361950"/>
          </a:xfrm>
          <a:solidFill>
            <a:schemeClr val="bg1"/>
          </a:solidFill>
        </p:grpSpPr>
        <p:sp>
          <p:nvSpPr>
            <p:cNvPr id="50" name="Oval 80">
              <a:extLst>
                <a:ext uri="{FF2B5EF4-FFF2-40B4-BE49-F238E27FC236}">
                  <a16:creationId xmlns:a16="http://schemas.microsoft.com/office/drawing/2014/main" id="{0137BCEA-A7A7-0045-AE60-FF4B249B91F3}"/>
                </a:ext>
              </a:extLst>
            </p:cNvPr>
            <p:cNvSpPr>
              <a:spLocks noChangeArrowheads="1"/>
            </p:cNvSpPr>
            <p:nvPr/>
          </p:nvSpPr>
          <p:spPr bwMode="auto">
            <a:xfrm>
              <a:off x="9304338" y="3036888"/>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81">
              <a:extLst>
                <a:ext uri="{FF2B5EF4-FFF2-40B4-BE49-F238E27FC236}">
                  <a16:creationId xmlns:a16="http://schemas.microsoft.com/office/drawing/2014/main" id="{25529904-4573-AC41-B1F1-C0719990E472}"/>
                </a:ext>
              </a:extLst>
            </p:cNvPr>
            <p:cNvSpPr>
              <a:spLocks noEditPoints="1"/>
            </p:cNvSpPr>
            <p:nvPr/>
          </p:nvSpPr>
          <p:spPr bwMode="auto">
            <a:xfrm>
              <a:off x="9175750" y="2886076"/>
              <a:ext cx="315913" cy="361950"/>
            </a:xfrm>
            <a:custGeom>
              <a:avLst/>
              <a:gdLst>
                <a:gd name="T0" fmla="*/ 83 w 84"/>
                <a:gd name="T1" fmla="*/ 2 h 96"/>
                <a:gd name="T2" fmla="*/ 81 w 84"/>
                <a:gd name="T3" fmla="*/ 2 h 96"/>
                <a:gd name="T4" fmla="*/ 62 w 84"/>
                <a:gd name="T5" fmla="*/ 9 h 96"/>
                <a:gd name="T6" fmla="*/ 44 w 84"/>
                <a:gd name="T7" fmla="*/ 1 h 96"/>
                <a:gd name="T8" fmla="*/ 40 w 84"/>
                <a:gd name="T9" fmla="*/ 1 h 96"/>
                <a:gd name="T10" fmla="*/ 22 w 84"/>
                <a:gd name="T11" fmla="*/ 9 h 96"/>
                <a:gd name="T12" fmla="*/ 3 w 84"/>
                <a:gd name="T13" fmla="*/ 2 h 96"/>
                <a:gd name="T14" fmla="*/ 1 w 84"/>
                <a:gd name="T15" fmla="*/ 2 h 96"/>
                <a:gd name="T16" fmla="*/ 0 w 84"/>
                <a:gd name="T17" fmla="*/ 4 h 96"/>
                <a:gd name="T18" fmla="*/ 0 w 84"/>
                <a:gd name="T19" fmla="*/ 63 h 96"/>
                <a:gd name="T20" fmla="*/ 0 w 84"/>
                <a:gd name="T21" fmla="*/ 64 h 96"/>
                <a:gd name="T22" fmla="*/ 41 w 84"/>
                <a:gd name="T23" fmla="*/ 96 h 96"/>
                <a:gd name="T24" fmla="*/ 42 w 84"/>
                <a:gd name="T25" fmla="*/ 96 h 96"/>
                <a:gd name="T26" fmla="*/ 43 w 84"/>
                <a:gd name="T27" fmla="*/ 96 h 96"/>
                <a:gd name="T28" fmla="*/ 84 w 84"/>
                <a:gd name="T29" fmla="*/ 64 h 96"/>
                <a:gd name="T30" fmla="*/ 84 w 84"/>
                <a:gd name="T31" fmla="*/ 63 h 96"/>
                <a:gd name="T32" fmla="*/ 84 w 84"/>
                <a:gd name="T33" fmla="*/ 4 h 96"/>
                <a:gd name="T34" fmla="*/ 83 w 84"/>
                <a:gd name="T35" fmla="*/ 2 h 96"/>
                <a:gd name="T36" fmla="*/ 69 w 84"/>
                <a:gd name="T37" fmla="*/ 57 h 96"/>
                <a:gd name="T38" fmla="*/ 63 w 84"/>
                <a:gd name="T39" fmla="*/ 67 h 96"/>
                <a:gd name="T40" fmla="*/ 62 w 84"/>
                <a:gd name="T41" fmla="*/ 68 h 96"/>
                <a:gd name="T42" fmla="*/ 60 w 84"/>
                <a:gd name="T43" fmla="*/ 68 h 96"/>
                <a:gd name="T44" fmla="*/ 56 w 84"/>
                <a:gd name="T45" fmla="*/ 65 h 96"/>
                <a:gd name="T46" fmla="*/ 50 w 84"/>
                <a:gd name="T47" fmla="*/ 68 h 96"/>
                <a:gd name="T48" fmla="*/ 50 w 84"/>
                <a:gd name="T49" fmla="*/ 74 h 96"/>
                <a:gd name="T50" fmla="*/ 48 w 84"/>
                <a:gd name="T51" fmla="*/ 76 h 96"/>
                <a:gd name="T52" fmla="*/ 36 w 84"/>
                <a:gd name="T53" fmla="*/ 76 h 96"/>
                <a:gd name="T54" fmla="*/ 34 w 84"/>
                <a:gd name="T55" fmla="*/ 74 h 96"/>
                <a:gd name="T56" fmla="*/ 34 w 84"/>
                <a:gd name="T57" fmla="*/ 69 h 96"/>
                <a:gd name="T58" fmla="*/ 28 w 84"/>
                <a:gd name="T59" fmla="*/ 65 h 96"/>
                <a:gd name="T60" fmla="*/ 23 w 84"/>
                <a:gd name="T61" fmla="*/ 68 h 96"/>
                <a:gd name="T62" fmla="*/ 21 w 84"/>
                <a:gd name="T63" fmla="*/ 67 h 96"/>
                <a:gd name="T64" fmla="*/ 15 w 84"/>
                <a:gd name="T65" fmla="*/ 57 h 96"/>
                <a:gd name="T66" fmla="*/ 15 w 84"/>
                <a:gd name="T67" fmla="*/ 55 h 96"/>
                <a:gd name="T68" fmla="*/ 15 w 84"/>
                <a:gd name="T69" fmla="*/ 54 h 96"/>
                <a:gd name="T70" fmla="*/ 20 w 84"/>
                <a:gd name="T71" fmla="*/ 51 h 96"/>
                <a:gd name="T72" fmla="*/ 20 w 84"/>
                <a:gd name="T73" fmla="*/ 45 h 96"/>
                <a:gd name="T74" fmla="*/ 16 w 84"/>
                <a:gd name="T75" fmla="*/ 42 h 96"/>
                <a:gd name="T76" fmla="*/ 15 w 84"/>
                <a:gd name="T77" fmla="*/ 41 h 96"/>
                <a:gd name="T78" fmla="*/ 15 w 84"/>
                <a:gd name="T79" fmla="*/ 39 h 96"/>
                <a:gd name="T80" fmla="*/ 21 w 84"/>
                <a:gd name="T81" fmla="*/ 29 h 96"/>
                <a:gd name="T82" fmla="*/ 24 w 84"/>
                <a:gd name="T83" fmla="*/ 28 h 96"/>
                <a:gd name="T84" fmla="*/ 28 w 84"/>
                <a:gd name="T85" fmla="*/ 31 h 96"/>
                <a:gd name="T86" fmla="*/ 34 w 84"/>
                <a:gd name="T87" fmla="*/ 27 h 96"/>
                <a:gd name="T88" fmla="*/ 34 w 84"/>
                <a:gd name="T89" fmla="*/ 22 h 96"/>
                <a:gd name="T90" fmla="*/ 36 w 84"/>
                <a:gd name="T91" fmla="*/ 20 h 96"/>
                <a:gd name="T92" fmla="*/ 48 w 84"/>
                <a:gd name="T93" fmla="*/ 20 h 96"/>
                <a:gd name="T94" fmla="*/ 50 w 84"/>
                <a:gd name="T95" fmla="*/ 22 h 96"/>
                <a:gd name="T96" fmla="*/ 50 w 84"/>
                <a:gd name="T97" fmla="*/ 28 h 96"/>
                <a:gd name="T98" fmla="*/ 56 w 84"/>
                <a:gd name="T99" fmla="*/ 31 h 96"/>
                <a:gd name="T100" fmla="*/ 60 w 84"/>
                <a:gd name="T101" fmla="*/ 28 h 96"/>
                <a:gd name="T102" fmla="*/ 62 w 84"/>
                <a:gd name="T103" fmla="*/ 28 h 96"/>
                <a:gd name="T104" fmla="*/ 63 w 84"/>
                <a:gd name="T105" fmla="*/ 29 h 96"/>
                <a:gd name="T106" fmla="*/ 69 w 84"/>
                <a:gd name="T107" fmla="*/ 39 h 96"/>
                <a:gd name="T108" fmla="*/ 69 w 84"/>
                <a:gd name="T109" fmla="*/ 41 h 96"/>
                <a:gd name="T110" fmla="*/ 69 w 84"/>
                <a:gd name="T111" fmla="*/ 42 h 96"/>
                <a:gd name="T112" fmla="*/ 64 w 84"/>
                <a:gd name="T113" fmla="*/ 45 h 96"/>
                <a:gd name="T114" fmla="*/ 64 w 84"/>
                <a:gd name="T115" fmla="*/ 51 h 96"/>
                <a:gd name="T116" fmla="*/ 69 w 84"/>
                <a:gd name="T117" fmla="*/ 54 h 96"/>
                <a:gd name="T118" fmla="*/ 69 w 84"/>
                <a:gd name="T119" fmla="*/ 5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96">
                  <a:moveTo>
                    <a:pt x="83" y="2"/>
                  </a:moveTo>
                  <a:cubicBezTo>
                    <a:pt x="82" y="2"/>
                    <a:pt x="81" y="2"/>
                    <a:pt x="81" y="2"/>
                  </a:cubicBezTo>
                  <a:cubicBezTo>
                    <a:pt x="74" y="7"/>
                    <a:pt x="68" y="9"/>
                    <a:pt x="62" y="9"/>
                  </a:cubicBezTo>
                  <a:cubicBezTo>
                    <a:pt x="55" y="9"/>
                    <a:pt x="48" y="6"/>
                    <a:pt x="44" y="1"/>
                  </a:cubicBezTo>
                  <a:cubicBezTo>
                    <a:pt x="43" y="0"/>
                    <a:pt x="41" y="0"/>
                    <a:pt x="40" y="1"/>
                  </a:cubicBezTo>
                  <a:cubicBezTo>
                    <a:pt x="36" y="6"/>
                    <a:pt x="29" y="9"/>
                    <a:pt x="22" y="9"/>
                  </a:cubicBezTo>
                  <a:cubicBezTo>
                    <a:pt x="16" y="9"/>
                    <a:pt x="10" y="7"/>
                    <a:pt x="3" y="2"/>
                  </a:cubicBezTo>
                  <a:cubicBezTo>
                    <a:pt x="3" y="2"/>
                    <a:pt x="2" y="2"/>
                    <a:pt x="1" y="2"/>
                  </a:cubicBezTo>
                  <a:cubicBezTo>
                    <a:pt x="0" y="3"/>
                    <a:pt x="0" y="3"/>
                    <a:pt x="0" y="4"/>
                  </a:cubicBezTo>
                  <a:cubicBezTo>
                    <a:pt x="0" y="63"/>
                    <a:pt x="0" y="63"/>
                    <a:pt x="0" y="63"/>
                  </a:cubicBezTo>
                  <a:cubicBezTo>
                    <a:pt x="0" y="63"/>
                    <a:pt x="0" y="64"/>
                    <a:pt x="0" y="64"/>
                  </a:cubicBezTo>
                  <a:cubicBezTo>
                    <a:pt x="0" y="65"/>
                    <a:pt x="7" y="86"/>
                    <a:pt x="41" y="96"/>
                  </a:cubicBezTo>
                  <a:cubicBezTo>
                    <a:pt x="42" y="96"/>
                    <a:pt x="42" y="96"/>
                    <a:pt x="42" y="96"/>
                  </a:cubicBezTo>
                  <a:cubicBezTo>
                    <a:pt x="42" y="96"/>
                    <a:pt x="42" y="96"/>
                    <a:pt x="43" y="96"/>
                  </a:cubicBezTo>
                  <a:cubicBezTo>
                    <a:pt x="77" y="86"/>
                    <a:pt x="84" y="65"/>
                    <a:pt x="84" y="64"/>
                  </a:cubicBezTo>
                  <a:cubicBezTo>
                    <a:pt x="84" y="64"/>
                    <a:pt x="84" y="63"/>
                    <a:pt x="84" y="63"/>
                  </a:cubicBezTo>
                  <a:cubicBezTo>
                    <a:pt x="84" y="4"/>
                    <a:pt x="84" y="4"/>
                    <a:pt x="84" y="4"/>
                  </a:cubicBezTo>
                  <a:cubicBezTo>
                    <a:pt x="84" y="3"/>
                    <a:pt x="84" y="3"/>
                    <a:pt x="83" y="2"/>
                  </a:cubicBezTo>
                  <a:close/>
                  <a:moveTo>
                    <a:pt x="69" y="57"/>
                  </a:moveTo>
                  <a:cubicBezTo>
                    <a:pt x="63" y="67"/>
                    <a:pt x="63" y="67"/>
                    <a:pt x="63" y="67"/>
                  </a:cubicBezTo>
                  <a:cubicBezTo>
                    <a:pt x="63" y="68"/>
                    <a:pt x="63" y="68"/>
                    <a:pt x="62" y="68"/>
                  </a:cubicBezTo>
                  <a:cubicBezTo>
                    <a:pt x="62" y="68"/>
                    <a:pt x="61" y="68"/>
                    <a:pt x="60" y="68"/>
                  </a:cubicBezTo>
                  <a:cubicBezTo>
                    <a:pt x="56" y="65"/>
                    <a:pt x="56" y="65"/>
                    <a:pt x="56" y="65"/>
                  </a:cubicBezTo>
                  <a:cubicBezTo>
                    <a:pt x="54" y="66"/>
                    <a:pt x="53" y="67"/>
                    <a:pt x="50" y="68"/>
                  </a:cubicBezTo>
                  <a:cubicBezTo>
                    <a:pt x="50" y="74"/>
                    <a:pt x="50" y="74"/>
                    <a:pt x="50" y="74"/>
                  </a:cubicBezTo>
                  <a:cubicBezTo>
                    <a:pt x="50" y="75"/>
                    <a:pt x="50" y="76"/>
                    <a:pt x="48" y="76"/>
                  </a:cubicBezTo>
                  <a:cubicBezTo>
                    <a:pt x="36" y="76"/>
                    <a:pt x="36" y="76"/>
                    <a:pt x="36" y="76"/>
                  </a:cubicBezTo>
                  <a:cubicBezTo>
                    <a:pt x="35" y="76"/>
                    <a:pt x="34" y="75"/>
                    <a:pt x="34" y="74"/>
                  </a:cubicBezTo>
                  <a:cubicBezTo>
                    <a:pt x="34" y="69"/>
                    <a:pt x="34" y="69"/>
                    <a:pt x="34" y="69"/>
                  </a:cubicBezTo>
                  <a:cubicBezTo>
                    <a:pt x="32" y="68"/>
                    <a:pt x="30" y="66"/>
                    <a:pt x="28" y="65"/>
                  </a:cubicBezTo>
                  <a:cubicBezTo>
                    <a:pt x="23" y="68"/>
                    <a:pt x="23" y="68"/>
                    <a:pt x="23" y="68"/>
                  </a:cubicBezTo>
                  <a:cubicBezTo>
                    <a:pt x="23" y="68"/>
                    <a:pt x="21" y="68"/>
                    <a:pt x="21" y="67"/>
                  </a:cubicBezTo>
                  <a:cubicBezTo>
                    <a:pt x="15" y="57"/>
                    <a:pt x="15" y="57"/>
                    <a:pt x="15" y="57"/>
                  </a:cubicBezTo>
                  <a:cubicBezTo>
                    <a:pt x="14" y="56"/>
                    <a:pt x="14" y="56"/>
                    <a:pt x="15" y="55"/>
                  </a:cubicBezTo>
                  <a:cubicBezTo>
                    <a:pt x="15" y="55"/>
                    <a:pt x="15" y="54"/>
                    <a:pt x="15" y="54"/>
                  </a:cubicBezTo>
                  <a:cubicBezTo>
                    <a:pt x="20" y="51"/>
                    <a:pt x="20" y="51"/>
                    <a:pt x="20" y="51"/>
                  </a:cubicBezTo>
                  <a:cubicBezTo>
                    <a:pt x="20" y="49"/>
                    <a:pt x="20" y="47"/>
                    <a:pt x="20" y="45"/>
                  </a:cubicBezTo>
                  <a:cubicBezTo>
                    <a:pt x="16" y="42"/>
                    <a:pt x="16" y="42"/>
                    <a:pt x="16" y="42"/>
                  </a:cubicBezTo>
                  <a:cubicBezTo>
                    <a:pt x="15" y="42"/>
                    <a:pt x="15" y="41"/>
                    <a:pt x="15" y="41"/>
                  </a:cubicBezTo>
                  <a:cubicBezTo>
                    <a:pt x="14" y="40"/>
                    <a:pt x="15" y="40"/>
                    <a:pt x="15" y="39"/>
                  </a:cubicBezTo>
                  <a:cubicBezTo>
                    <a:pt x="21" y="29"/>
                    <a:pt x="21" y="29"/>
                    <a:pt x="21" y="29"/>
                  </a:cubicBezTo>
                  <a:cubicBezTo>
                    <a:pt x="21" y="28"/>
                    <a:pt x="23" y="27"/>
                    <a:pt x="24" y="28"/>
                  </a:cubicBezTo>
                  <a:cubicBezTo>
                    <a:pt x="28" y="31"/>
                    <a:pt x="28" y="31"/>
                    <a:pt x="28" y="31"/>
                  </a:cubicBezTo>
                  <a:cubicBezTo>
                    <a:pt x="30" y="29"/>
                    <a:pt x="32" y="28"/>
                    <a:pt x="34" y="27"/>
                  </a:cubicBezTo>
                  <a:cubicBezTo>
                    <a:pt x="34" y="22"/>
                    <a:pt x="34" y="22"/>
                    <a:pt x="34" y="22"/>
                  </a:cubicBezTo>
                  <a:cubicBezTo>
                    <a:pt x="34" y="21"/>
                    <a:pt x="35" y="20"/>
                    <a:pt x="36" y="20"/>
                  </a:cubicBezTo>
                  <a:cubicBezTo>
                    <a:pt x="48" y="20"/>
                    <a:pt x="48" y="20"/>
                    <a:pt x="48" y="20"/>
                  </a:cubicBezTo>
                  <a:cubicBezTo>
                    <a:pt x="50" y="20"/>
                    <a:pt x="50" y="21"/>
                    <a:pt x="50" y="22"/>
                  </a:cubicBezTo>
                  <a:cubicBezTo>
                    <a:pt x="50" y="28"/>
                    <a:pt x="50" y="28"/>
                    <a:pt x="50" y="28"/>
                  </a:cubicBezTo>
                  <a:cubicBezTo>
                    <a:pt x="53" y="29"/>
                    <a:pt x="54" y="30"/>
                    <a:pt x="56" y="31"/>
                  </a:cubicBezTo>
                  <a:cubicBezTo>
                    <a:pt x="60" y="28"/>
                    <a:pt x="60" y="28"/>
                    <a:pt x="60" y="28"/>
                  </a:cubicBezTo>
                  <a:cubicBezTo>
                    <a:pt x="61" y="28"/>
                    <a:pt x="62" y="28"/>
                    <a:pt x="62" y="28"/>
                  </a:cubicBezTo>
                  <a:cubicBezTo>
                    <a:pt x="63" y="28"/>
                    <a:pt x="63" y="28"/>
                    <a:pt x="63" y="29"/>
                  </a:cubicBezTo>
                  <a:cubicBezTo>
                    <a:pt x="69" y="39"/>
                    <a:pt x="69" y="39"/>
                    <a:pt x="69" y="39"/>
                  </a:cubicBezTo>
                  <a:cubicBezTo>
                    <a:pt x="70" y="40"/>
                    <a:pt x="70" y="40"/>
                    <a:pt x="69" y="41"/>
                  </a:cubicBezTo>
                  <a:cubicBezTo>
                    <a:pt x="69" y="41"/>
                    <a:pt x="69" y="42"/>
                    <a:pt x="69" y="42"/>
                  </a:cubicBezTo>
                  <a:cubicBezTo>
                    <a:pt x="64" y="45"/>
                    <a:pt x="64" y="45"/>
                    <a:pt x="64" y="45"/>
                  </a:cubicBezTo>
                  <a:cubicBezTo>
                    <a:pt x="64" y="47"/>
                    <a:pt x="64" y="49"/>
                    <a:pt x="64" y="51"/>
                  </a:cubicBezTo>
                  <a:cubicBezTo>
                    <a:pt x="69" y="54"/>
                    <a:pt x="69" y="54"/>
                    <a:pt x="69" y="54"/>
                  </a:cubicBezTo>
                  <a:cubicBezTo>
                    <a:pt x="69" y="55"/>
                    <a:pt x="70" y="56"/>
                    <a:pt x="69"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2" name="Group 51">
            <a:extLst>
              <a:ext uri="{FF2B5EF4-FFF2-40B4-BE49-F238E27FC236}">
                <a16:creationId xmlns:a16="http://schemas.microsoft.com/office/drawing/2014/main" id="{15626DDF-200A-7C4B-9330-CA6B12BA229A}"/>
              </a:ext>
            </a:extLst>
          </p:cNvPr>
          <p:cNvGrpSpPr/>
          <p:nvPr/>
        </p:nvGrpSpPr>
        <p:grpSpPr>
          <a:xfrm>
            <a:off x="9737782" y="1657508"/>
            <a:ext cx="1609002" cy="4435788"/>
            <a:chOff x="697470" y="1446401"/>
            <a:chExt cx="1609002" cy="4435788"/>
          </a:xfrm>
        </p:grpSpPr>
        <p:sp>
          <p:nvSpPr>
            <p:cNvPr id="53" name="橢圓 19">
              <a:extLst>
                <a:ext uri="{FF2B5EF4-FFF2-40B4-BE49-F238E27FC236}">
                  <a16:creationId xmlns:a16="http://schemas.microsoft.com/office/drawing/2014/main" id="{DF55CB62-5CBC-4E44-A398-A21E00FF6EC8}"/>
                </a:ext>
              </a:extLst>
            </p:cNvPr>
            <p:cNvSpPr/>
            <p:nvPr/>
          </p:nvSpPr>
          <p:spPr bwMode="auto">
            <a:xfrm>
              <a:off x="697470" y="1446401"/>
              <a:ext cx="1609002" cy="4435788"/>
            </a:xfrm>
            <a:prstGeom prst="roundRect">
              <a:avLst>
                <a:gd name="adj" fmla="val 14774"/>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54" name="Rectangle 53">
              <a:extLst>
                <a:ext uri="{FF2B5EF4-FFF2-40B4-BE49-F238E27FC236}">
                  <a16:creationId xmlns:a16="http://schemas.microsoft.com/office/drawing/2014/main" id="{F8615B63-F648-A249-9116-F07F709FD2EA}"/>
                </a:ext>
              </a:extLst>
            </p:cNvPr>
            <p:cNvSpPr/>
            <p:nvPr/>
          </p:nvSpPr>
          <p:spPr>
            <a:xfrm>
              <a:off x="956067" y="3387297"/>
              <a:ext cx="1091808" cy="553998"/>
            </a:xfrm>
            <a:prstGeom prst="rect">
              <a:avLst/>
            </a:prstGeom>
          </p:spPr>
          <p:txBody>
            <a:bodyPr wrap="square" lIns="0" tIns="0" rIns="0" bIns="0" anchor="ctr">
              <a:spAutoFit/>
            </a:bodyPr>
            <a:lstStyle/>
            <a:p>
              <a:pPr algn="ctr" eaLnBrk="0" hangingPunct="0">
                <a:defRPr/>
              </a:pP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Secure</a:t>
              </a:r>
            </a:p>
            <a:p>
              <a:pPr algn="ctr" eaLnBrk="0" hangingPunct="0">
                <a:defRPr/>
              </a:pP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SD-WAN</a:t>
              </a:r>
            </a:p>
          </p:txBody>
        </p:sp>
        <p:grpSp>
          <p:nvGrpSpPr>
            <p:cNvPr id="55" name="Group 54">
              <a:extLst>
                <a:ext uri="{FF2B5EF4-FFF2-40B4-BE49-F238E27FC236}">
                  <a16:creationId xmlns:a16="http://schemas.microsoft.com/office/drawing/2014/main" id="{9B62D941-09BE-6143-ABEF-416984C3E292}"/>
                </a:ext>
              </a:extLst>
            </p:cNvPr>
            <p:cNvGrpSpPr/>
            <p:nvPr/>
          </p:nvGrpSpPr>
          <p:grpSpPr>
            <a:xfrm>
              <a:off x="862399" y="1610790"/>
              <a:ext cx="1279144" cy="441386"/>
              <a:chOff x="862399" y="1610790"/>
              <a:chExt cx="1279144" cy="441386"/>
            </a:xfrm>
          </p:grpSpPr>
          <p:sp>
            <p:nvSpPr>
              <p:cNvPr id="59" name="橢圓 19">
                <a:extLst>
                  <a:ext uri="{FF2B5EF4-FFF2-40B4-BE49-F238E27FC236}">
                    <a16:creationId xmlns:a16="http://schemas.microsoft.com/office/drawing/2014/main" id="{AED1F86F-19F2-5044-BAE0-0B07FBA68FCC}"/>
                  </a:ext>
                </a:extLst>
              </p:cNvPr>
              <p:cNvSpPr/>
              <p:nvPr/>
            </p:nvSpPr>
            <p:spPr bwMode="auto">
              <a:xfrm>
                <a:off x="862399" y="1610790"/>
                <a:ext cx="1279144" cy="441386"/>
              </a:xfrm>
              <a:prstGeom prst="roundRect">
                <a:avLst>
                  <a:gd name="adj" fmla="val 34175"/>
                </a:avLst>
              </a:pr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60" name="Title 3">
                <a:extLst>
                  <a:ext uri="{FF2B5EF4-FFF2-40B4-BE49-F238E27FC236}">
                    <a16:creationId xmlns:a16="http://schemas.microsoft.com/office/drawing/2014/main" id="{A9E2DEA6-7C32-D046-AA31-56FDC892C714}"/>
                  </a:ext>
                </a:extLst>
              </p:cNvPr>
              <p:cNvSpPr txBox="1">
                <a:spLocks/>
              </p:cNvSpPr>
              <p:nvPr/>
            </p:nvSpPr>
            <p:spPr>
              <a:xfrm>
                <a:off x="1022109" y="1734534"/>
                <a:ext cx="959724"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HSM</a:t>
                </a:r>
              </a:p>
            </p:txBody>
          </p:sp>
        </p:grpSp>
        <p:grpSp>
          <p:nvGrpSpPr>
            <p:cNvPr id="56" name="Group 55">
              <a:extLst>
                <a:ext uri="{FF2B5EF4-FFF2-40B4-BE49-F238E27FC236}">
                  <a16:creationId xmlns:a16="http://schemas.microsoft.com/office/drawing/2014/main" id="{92E72B73-907F-0C40-B3C2-152895993657}"/>
                </a:ext>
              </a:extLst>
            </p:cNvPr>
            <p:cNvGrpSpPr/>
            <p:nvPr/>
          </p:nvGrpSpPr>
          <p:grpSpPr>
            <a:xfrm>
              <a:off x="862399" y="5214676"/>
              <a:ext cx="1279144" cy="441386"/>
              <a:chOff x="862399" y="5214676"/>
              <a:chExt cx="1279144" cy="441386"/>
            </a:xfrm>
          </p:grpSpPr>
          <p:sp>
            <p:nvSpPr>
              <p:cNvPr id="57" name="橢圓 19">
                <a:extLst>
                  <a:ext uri="{FF2B5EF4-FFF2-40B4-BE49-F238E27FC236}">
                    <a16:creationId xmlns:a16="http://schemas.microsoft.com/office/drawing/2014/main" id="{62B2A371-2E16-774F-A730-A87F987AC64D}"/>
                  </a:ext>
                </a:extLst>
              </p:cNvPr>
              <p:cNvSpPr/>
              <p:nvPr/>
            </p:nvSpPr>
            <p:spPr bwMode="auto">
              <a:xfrm>
                <a:off x="862399" y="5214676"/>
                <a:ext cx="1279144" cy="441386"/>
              </a:xfrm>
              <a:prstGeom prst="roundRect">
                <a:avLst>
                  <a:gd name="adj" fmla="val 34175"/>
                </a:avLst>
              </a:pr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58" name="Title 3">
                <a:extLst>
                  <a:ext uri="{FF2B5EF4-FFF2-40B4-BE49-F238E27FC236}">
                    <a16:creationId xmlns:a16="http://schemas.microsoft.com/office/drawing/2014/main" id="{96B519B5-A7F8-014B-AF20-E533D1635137}"/>
                  </a:ext>
                </a:extLst>
              </p:cNvPr>
              <p:cNvSpPr txBox="1">
                <a:spLocks/>
              </p:cNvSpPr>
              <p:nvPr/>
            </p:nvSpPr>
            <p:spPr>
              <a:xfrm>
                <a:off x="1022109" y="5338420"/>
                <a:ext cx="959724" cy="1938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400" dirty="0">
                    <a:solidFill>
                      <a:schemeClr val="tx1"/>
                    </a:solidFill>
                    <a:latin typeface="Arial" panose="020B0604020202020204" pitchFamily="34" charset="0"/>
                    <a:ea typeface="Roboto" panose="02000000000000000000" pitchFamily="2" charset="0"/>
                    <a:cs typeface="Arial" panose="020B0604020202020204" pitchFamily="34" charset="0"/>
                  </a:rPr>
                  <a:t>NGFW</a:t>
                </a:r>
              </a:p>
            </p:txBody>
          </p:sp>
        </p:grpSp>
      </p:grpSp>
      <p:sp>
        <p:nvSpPr>
          <p:cNvPr id="61" name="橢圓 19">
            <a:extLst>
              <a:ext uri="{FF2B5EF4-FFF2-40B4-BE49-F238E27FC236}">
                <a16:creationId xmlns:a16="http://schemas.microsoft.com/office/drawing/2014/main" id="{187179E3-2F25-3847-807B-823E87D78987}"/>
              </a:ext>
            </a:extLst>
          </p:cNvPr>
          <p:cNvSpPr/>
          <p:nvPr/>
        </p:nvSpPr>
        <p:spPr bwMode="auto">
          <a:xfrm>
            <a:off x="5217891" y="2422021"/>
            <a:ext cx="4386879" cy="605774"/>
          </a:xfrm>
          <a:prstGeom prst="roundRect">
            <a:avLst>
              <a:gd name="adj" fmla="val 36289"/>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tLang="zh-CN" dirty="0">
              <a:solidFill>
                <a:schemeClr val="lt1"/>
              </a:solidFill>
            </a:endParaRPr>
          </a:p>
        </p:txBody>
      </p:sp>
      <p:sp>
        <p:nvSpPr>
          <p:cNvPr id="62" name="Rectangle 61">
            <a:extLst>
              <a:ext uri="{FF2B5EF4-FFF2-40B4-BE49-F238E27FC236}">
                <a16:creationId xmlns:a16="http://schemas.microsoft.com/office/drawing/2014/main" id="{3C4CE39D-B943-3D4E-AA73-AF795FE66E65}"/>
              </a:ext>
            </a:extLst>
          </p:cNvPr>
          <p:cNvSpPr/>
          <p:nvPr/>
        </p:nvSpPr>
        <p:spPr>
          <a:xfrm>
            <a:off x="6338562" y="2586408"/>
            <a:ext cx="2398092" cy="276999"/>
          </a:xfrm>
          <a:prstGeom prst="rect">
            <a:avLst/>
          </a:prstGeom>
        </p:spPr>
        <p:txBody>
          <a:bodyPr wrap="none" lIns="0" tIns="0" rIns="0" bIns="0">
            <a:spAutoFit/>
          </a:bodyPr>
          <a:lstStyle/>
          <a:p>
            <a:pPr algn="ctr" eaLnBrk="0" hangingPunct="0">
              <a:defRPr/>
            </a:pP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Seamless</a:t>
            </a:r>
            <a:r>
              <a:rPr lang="zh-CN" altLang="en-US" b="1" kern="0" dirty="0">
                <a:solidFill>
                  <a:srgbClr val="FFFFFF"/>
                </a:solidFill>
                <a:latin typeface="Arial" panose="020B0604020202020204" pitchFamily="34" charset="0"/>
                <a:ea typeface="微软雅黑" pitchFamily="34" charset="-122"/>
                <a:cs typeface="Arial" panose="020B0604020202020204" pitchFamily="34" charset="0"/>
              </a:rPr>
              <a:t> </a:t>
            </a:r>
            <a:r>
              <a:rPr lang="en-US" altLang="zh-CN" b="1" kern="0" dirty="0">
                <a:solidFill>
                  <a:srgbClr val="FFFFFF"/>
                </a:solidFill>
                <a:latin typeface="Arial" panose="020B0604020202020204" pitchFamily="34" charset="0"/>
                <a:ea typeface="微软雅黑" pitchFamily="34" charset="-122"/>
                <a:cs typeface="Arial" panose="020B0604020202020204" pitchFamily="34" charset="0"/>
              </a:rPr>
              <a:t>Encryption</a:t>
            </a:r>
            <a:r>
              <a:rPr lang="zh-CN" altLang="en-US" b="1" kern="0" dirty="0">
                <a:solidFill>
                  <a:srgbClr val="FFFFFF"/>
                </a:solidFill>
                <a:latin typeface="Arial" panose="020B0604020202020204" pitchFamily="34" charset="0"/>
                <a:ea typeface="微软雅黑" pitchFamily="34" charset="-122"/>
                <a:cs typeface="Arial" panose="020B0604020202020204" pitchFamily="34" charset="0"/>
              </a:rPr>
              <a:t> </a:t>
            </a:r>
            <a:endParaRPr lang="en-US" altLang="zh-CN" b="1" kern="0" dirty="0">
              <a:solidFill>
                <a:srgbClr val="FFFFFF"/>
              </a:solidFill>
              <a:latin typeface="Arial" panose="020B0604020202020204" pitchFamily="34" charset="0"/>
              <a:ea typeface="微软雅黑" pitchFamily="34" charset="-122"/>
              <a:cs typeface="Arial" panose="020B0604020202020204" pitchFamily="34" charset="0"/>
            </a:endParaRPr>
          </a:p>
        </p:txBody>
      </p:sp>
      <p:grpSp>
        <p:nvGrpSpPr>
          <p:cNvPr id="63" name="Group 62">
            <a:extLst>
              <a:ext uri="{FF2B5EF4-FFF2-40B4-BE49-F238E27FC236}">
                <a16:creationId xmlns:a16="http://schemas.microsoft.com/office/drawing/2014/main" id="{ABE6D1A7-0FCD-BA40-BC5C-B248DF2CD134}"/>
              </a:ext>
            </a:extLst>
          </p:cNvPr>
          <p:cNvGrpSpPr/>
          <p:nvPr/>
        </p:nvGrpSpPr>
        <p:grpSpPr>
          <a:xfrm>
            <a:off x="6528236" y="4874920"/>
            <a:ext cx="959724" cy="826956"/>
            <a:chOff x="6799536" y="4663814"/>
            <a:chExt cx="959724" cy="826956"/>
          </a:xfrm>
        </p:grpSpPr>
        <p:pic>
          <p:nvPicPr>
            <p:cNvPr id="64" name="Graphic 63">
              <a:extLst>
                <a:ext uri="{FF2B5EF4-FFF2-40B4-BE49-F238E27FC236}">
                  <a16:creationId xmlns:a16="http://schemas.microsoft.com/office/drawing/2014/main" id="{FB7ED8FC-DBB8-3D41-9014-A67B3F31D215}"/>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050114" y="4663814"/>
              <a:ext cx="462495" cy="566928"/>
            </a:xfrm>
            <a:prstGeom prst="rect">
              <a:avLst/>
            </a:prstGeom>
          </p:spPr>
        </p:pic>
        <p:sp>
          <p:nvSpPr>
            <p:cNvPr id="65" name="Title 3">
              <a:extLst>
                <a:ext uri="{FF2B5EF4-FFF2-40B4-BE49-F238E27FC236}">
                  <a16:creationId xmlns:a16="http://schemas.microsoft.com/office/drawing/2014/main" id="{CB2454AA-5B0A-AD43-91FD-4886028F4792}"/>
                </a:ext>
              </a:extLst>
            </p:cNvPr>
            <p:cNvSpPr txBox="1">
              <a:spLocks/>
            </p:cNvSpPr>
            <p:nvPr/>
          </p:nvSpPr>
          <p:spPr>
            <a:xfrm>
              <a:off x="6799536" y="5338421"/>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Anti-Spam</a:t>
              </a:r>
            </a:p>
          </p:txBody>
        </p:sp>
      </p:grpSp>
      <p:grpSp>
        <p:nvGrpSpPr>
          <p:cNvPr id="66" name="Group 65">
            <a:extLst>
              <a:ext uri="{FF2B5EF4-FFF2-40B4-BE49-F238E27FC236}">
                <a16:creationId xmlns:a16="http://schemas.microsoft.com/office/drawing/2014/main" id="{FFA64FBF-E516-EE41-B249-26EFB1A91A1D}"/>
              </a:ext>
            </a:extLst>
          </p:cNvPr>
          <p:cNvGrpSpPr/>
          <p:nvPr/>
        </p:nvGrpSpPr>
        <p:grpSpPr>
          <a:xfrm>
            <a:off x="7466873" y="4874920"/>
            <a:ext cx="959724" cy="829228"/>
            <a:chOff x="7607549" y="4663814"/>
            <a:chExt cx="959724" cy="829228"/>
          </a:xfrm>
        </p:grpSpPr>
        <p:pic>
          <p:nvPicPr>
            <p:cNvPr id="67" name="Graphic 66">
              <a:extLst>
                <a:ext uri="{FF2B5EF4-FFF2-40B4-BE49-F238E27FC236}">
                  <a16:creationId xmlns:a16="http://schemas.microsoft.com/office/drawing/2014/main" id="{41AB9F0C-73F7-6747-97B8-2DDADEB57DE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7858437" y="4663814"/>
              <a:ext cx="462493" cy="566928"/>
            </a:xfrm>
            <a:prstGeom prst="rect">
              <a:avLst/>
            </a:prstGeom>
          </p:spPr>
        </p:pic>
        <p:sp>
          <p:nvSpPr>
            <p:cNvPr id="68" name="Title 3">
              <a:extLst>
                <a:ext uri="{FF2B5EF4-FFF2-40B4-BE49-F238E27FC236}">
                  <a16:creationId xmlns:a16="http://schemas.microsoft.com/office/drawing/2014/main" id="{843085FE-C8DA-9742-9A75-19B635090765}"/>
                </a:ext>
              </a:extLst>
            </p:cNvPr>
            <p:cNvSpPr txBox="1">
              <a:spLocks/>
            </p:cNvSpPr>
            <p:nvPr/>
          </p:nvSpPr>
          <p:spPr>
            <a:xfrm>
              <a:off x="7607549" y="5340693"/>
              <a:ext cx="959724" cy="15234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IP Reputation</a:t>
              </a:r>
            </a:p>
          </p:txBody>
        </p:sp>
      </p:grpSp>
      <p:grpSp>
        <p:nvGrpSpPr>
          <p:cNvPr id="69" name="Group 68">
            <a:extLst>
              <a:ext uri="{FF2B5EF4-FFF2-40B4-BE49-F238E27FC236}">
                <a16:creationId xmlns:a16="http://schemas.microsoft.com/office/drawing/2014/main" id="{BCB33C0D-B5CD-C841-B45D-B73511C61BBE}"/>
              </a:ext>
            </a:extLst>
          </p:cNvPr>
          <p:cNvGrpSpPr/>
          <p:nvPr/>
        </p:nvGrpSpPr>
        <p:grpSpPr>
          <a:xfrm>
            <a:off x="8401499" y="4874920"/>
            <a:ext cx="959724" cy="903130"/>
            <a:chOff x="8361307" y="4663814"/>
            <a:chExt cx="959724" cy="903130"/>
          </a:xfrm>
        </p:grpSpPr>
        <p:pic>
          <p:nvPicPr>
            <p:cNvPr id="70" name="Graphic 69">
              <a:extLst>
                <a:ext uri="{FF2B5EF4-FFF2-40B4-BE49-F238E27FC236}">
                  <a16:creationId xmlns:a16="http://schemas.microsoft.com/office/drawing/2014/main" id="{E7FF2A5A-CAB0-344E-B13A-B463F634EADA}"/>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8609922" y="4663814"/>
              <a:ext cx="462495" cy="566928"/>
            </a:xfrm>
            <a:prstGeom prst="rect">
              <a:avLst/>
            </a:prstGeom>
          </p:spPr>
        </p:pic>
        <p:sp>
          <p:nvSpPr>
            <p:cNvPr id="71" name="Title 3">
              <a:extLst>
                <a:ext uri="{FF2B5EF4-FFF2-40B4-BE49-F238E27FC236}">
                  <a16:creationId xmlns:a16="http://schemas.microsoft.com/office/drawing/2014/main" id="{33310E0A-6131-3540-BBE9-9D619BA6B090}"/>
                </a:ext>
              </a:extLst>
            </p:cNvPr>
            <p:cNvSpPr txBox="1">
              <a:spLocks/>
            </p:cNvSpPr>
            <p:nvPr/>
          </p:nvSpPr>
          <p:spPr>
            <a:xfrm>
              <a:off x="8361307" y="5262245"/>
              <a:ext cx="959724" cy="304699"/>
            </a:xfrm>
            <a:prstGeom prst="rect">
              <a:avLst/>
            </a:prstGeom>
            <a:noFill/>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bg2">
                      <a:lumMod val="50000"/>
                    </a:schemeClr>
                  </a:solidFill>
                  <a:latin typeface="+mj-lt"/>
                  <a:ea typeface="+mj-ea"/>
                  <a:cs typeface="+mj-cs"/>
                </a:defRPr>
              </a:lvl1pPr>
            </a:lstStyle>
            <a:p>
              <a:pPr algn="ctr"/>
              <a:r>
                <a:rPr lang="en-US" altLang="zh-CN" sz="1100" dirty="0">
                  <a:solidFill>
                    <a:schemeClr val="bg1"/>
                  </a:solidFill>
                  <a:latin typeface="Arial" panose="020B0604020202020204" pitchFamily="34" charset="0"/>
                  <a:ea typeface="Roboto" panose="02000000000000000000" pitchFamily="2" charset="0"/>
                  <a:cs typeface="Arial" panose="020B0604020202020204" pitchFamily="34" charset="0"/>
                </a:rPr>
                <a:t>Botnet C&amp;C Prevention</a:t>
              </a:r>
            </a:p>
          </p:txBody>
        </p:sp>
      </p:grpSp>
      <p:sp>
        <p:nvSpPr>
          <p:cNvPr id="72" name="Oval 71">
            <a:extLst>
              <a:ext uri="{FF2B5EF4-FFF2-40B4-BE49-F238E27FC236}">
                <a16:creationId xmlns:a16="http://schemas.microsoft.com/office/drawing/2014/main" id="{6DB5857F-1F06-0146-9796-1085E0B7AF5C}"/>
              </a:ext>
            </a:extLst>
          </p:cNvPr>
          <p:cNvSpPr/>
          <p:nvPr/>
        </p:nvSpPr>
        <p:spPr>
          <a:xfrm>
            <a:off x="7130685" y="3622287"/>
            <a:ext cx="539496" cy="5394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59B5C826-3725-8343-91C6-5D2CF1BA5742}"/>
              </a:ext>
            </a:extLst>
          </p:cNvPr>
          <p:cNvGrpSpPr/>
          <p:nvPr/>
        </p:nvGrpSpPr>
        <p:grpSpPr>
          <a:xfrm>
            <a:off x="7267808" y="3749850"/>
            <a:ext cx="283125" cy="284371"/>
            <a:chOff x="2670175" y="3970338"/>
            <a:chExt cx="360363" cy="361950"/>
          </a:xfrm>
          <a:solidFill>
            <a:schemeClr val="bg1"/>
          </a:solidFill>
        </p:grpSpPr>
        <p:sp>
          <p:nvSpPr>
            <p:cNvPr id="74" name="Freeform 286">
              <a:extLst>
                <a:ext uri="{FF2B5EF4-FFF2-40B4-BE49-F238E27FC236}">
                  <a16:creationId xmlns:a16="http://schemas.microsoft.com/office/drawing/2014/main" id="{A4A7BAD7-43B9-3845-ADE3-925461AAD4E4}"/>
                </a:ext>
              </a:extLst>
            </p:cNvPr>
            <p:cNvSpPr>
              <a:spLocks noEditPoints="1"/>
            </p:cNvSpPr>
            <p:nvPr/>
          </p:nvSpPr>
          <p:spPr bwMode="auto">
            <a:xfrm>
              <a:off x="2670175" y="3970338"/>
              <a:ext cx="330200" cy="106363"/>
            </a:xfrm>
            <a:custGeom>
              <a:avLst/>
              <a:gdLst>
                <a:gd name="T0" fmla="*/ 88 w 88"/>
                <a:gd name="T1" fmla="*/ 28 h 28"/>
                <a:gd name="T2" fmla="*/ 88 w 88"/>
                <a:gd name="T3" fmla="*/ 6 h 28"/>
                <a:gd name="T4" fmla="*/ 82 w 88"/>
                <a:gd name="T5" fmla="*/ 0 h 28"/>
                <a:gd name="T6" fmla="*/ 6 w 88"/>
                <a:gd name="T7" fmla="*/ 0 h 28"/>
                <a:gd name="T8" fmla="*/ 0 w 88"/>
                <a:gd name="T9" fmla="*/ 6 h 28"/>
                <a:gd name="T10" fmla="*/ 0 w 88"/>
                <a:gd name="T11" fmla="*/ 28 h 28"/>
                <a:gd name="T12" fmla="*/ 88 w 88"/>
                <a:gd name="T13" fmla="*/ 28 h 28"/>
                <a:gd name="T14" fmla="*/ 32 w 88"/>
                <a:gd name="T15" fmla="*/ 12 h 28"/>
                <a:gd name="T16" fmla="*/ 72 w 88"/>
                <a:gd name="T17" fmla="*/ 12 h 28"/>
                <a:gd name="T18" fmla="*/ 74 w 88"/>
                <a:gd name="T19" fmla="*/ 14 h 28"/>
                <a:gd name="T20" fmla="*/ 72 w 88"/>
                <a:gd name="T21" fmla="*/ 16 h 28"/>
                <a:gd name="T22" fmla="*/ 32 w 88"/>
                <a:gd name="T23" fmla="*/ 16 h 28"/>
                <a:gd name="T24" fmla="*/ 30 w 88"/>
                <a:gd name="T25" fmla="*/ 14 h 28"/>
                <a:gd name="T26" fmla="*/ 32 w 88"/>
                <a:gd name="T27" fmla="*/ 12 h 28"/>
                <a:gd name="T28" fmla="*/ 32 w 88"/>
                <a:gd name="T29" fmla="*/ 20 h 28"/>
                <a:gd name="T30" fmla="*/ 72 w 88"/>
                <a:gd name="T31" fmla="*/ 20 h 28"/>
                <a:gd name="T32" fmla="*/ 74 w 88"/>
                <a:gd name="T33" fmla="*/ 22 h 28"/>
                <a:gd name="T34" fmla="*/ 72 w 88"/>
                <a:gd name="T35" fmla="*/ 24 h 28"/>
                <a:gd name="T36" fmla="*/ 32 w 88"/>
                <a:gd name="T37" fmla="*/ 24 h 28"/>
                <a:gd name="T38" fmla="*/ 30 w 88"/>
                <a:gd name="T39" fmla="*/ 22 h 28"/>
                <a:gd name="T40" fmla="*/ 32 w 88"/>
                <a:gd name="T41" fmla="*/ 20 h 28"/>
                <a:gd name="T42" fmla="*/ 16 w 88"/>
                <a:gd name="T43" fmla="*/ 10 h 28"/>
                <a:gd name="T44" fmla="*/ 22 w 88"/>
                <a:gd name="T45" fmla="*/ 16 h 28"/>
                <a:gd name="T46" fmla="*/ 16 w 88"/>
                <a:gd name="T47" fmla="*/ 22 h 28"/>
                <a:gd name="T48" fmla="*/ 10 w 88"/>
                <a:gd name="T49" fmla="*/ 16 h 28"/>
                <a:gd name="T50" fmla="*/ 16 w 88"/>
                <a:gd name="T51"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28">
                  <a:moveTo>
                    <a:pt x="88" y="28"/>
                  </a:moveTo>
                  <a:cubicBezTo>
                    <a:pt x="88" y="28"/>
                    <a:pt x="88" y="6"/>
                    <a:pt x="88" y="6"/>
                  </a:cubicBezTo>
                  <a:cubicBezTo>
                    <a:pt x="88" y="3"/>
                    <a:pt x="85" y="0"/>
                    <a:pt x="82" y="0"/>
                  </a:cubicBezTo>
                  <a:cubicBezTo>
                    <a:pt x="6" y="0"/>
                    <a:pt x="6" y="0"/>
                    <a:pt x="6" y="0"/>
                  </a:cubicBezTo>
                  <a:cubicBezTo>
                    <a:pt x="3" y="0"/>
                    <a:pt x="0" y="3"/>
                    <a:pt x="0" y="6"/>
                  </a:cubicBezTo>
                  <a:cubicBezTo>
                    <a:pt x="0" y="6"/>
                    <a:pt x="0" y="28"/>
                    <a:pt x="0" y="28"/>
                  </a:cubicBezTo>
                  <a:lnTo>
                    <a:pt x="88" y="28"/>
                  </a:lnTo>
                  <a:close/>
                  <a:moveTo>
                    <a:pt x="32" y="12"/>
                  </a:moveTo>
                  <a:cubicBezTo>
                    <a:pt x="72" y="12"/>
                    <a:pt x="72" y="12"/>
                    <a:pt x="72" y="12"/>
                  </a:cubicBezTo>
                  <a:cubicBezTo>
                    <a:pt x="73" y="12"/>
                    <a:pt x="74" y="13"/>
                    <a:pt x="74" y="14"/>
                  </a:cubicBezTo>
                  <a:cubicBezTo>
                    <a:pt x="74" y="15"/>
                    <a:pt x="73" y="16"/>
                    <a:pt x="72" y="16"/>
                  </a:cubicBezTo>
                  <a:cubicBezTo>
                    <a:pt x="32" y="16"/>
                    <a:pt x="32" y="16"/>
                    <a:pt x="32" y="16"/>
                  </a:cubicBezTo>
                  <a:cubicBezTo>
                    <a:pt x="31" y="16"/>
                    <a:pt x="30" y="15"/>
                    <a:pt x="30" y="14"/>
                  </a:cubicBezTo>
                  <a:cubicBezTo>
                    <a:pt x="30" y="13"/>
                    <a:pt x="31" y="12"/>
                    <a:pt x="32" y="12"/>
                  </a:cubicBezTo>
                  <a:close/>
                  <a:moveTo>
                    <a:pt x="32" y="20"/>
                  </a:moveTo>
                  <a:cubicBezTo>
                    <a:pt x="72" y="20"/>
                    <a:pt x="72" y="20"/>
                    <a:pt x="72" y="20"/>
                  </a:cubicBezTo>
                  <a:cubicBezTo>
                    <a:pt x="73" y="20"/>
                    <a:pt x="74" y="21"/>
                    <a:pt x="74" y="22"/>
                  </a:cubicBezTo>
                  <a:cubicBezTo>
                    <a:pt x="74" y="23"/>
                    <a:pt x="73" y="24"/>
                    <a:pt x="72" y="24"/>
                  </a:cubicBezTo>
                  <a:cubicBezTo>
                    <a:pt x="32" y="24"/>
                    <a:pt x="32" y="24"/>
                    <a:pt x="32" y="24"/>
                  </a:cubicBezTo>
                  <a:cubicBezTo>
                    <a:pt x="31" y="24"/>
                    <a:pt x="30" y="23"/>
                    <a:pt x="30" y="22"/>
                  </a:cubicBezTo>
                  <a:cubicBezTo>
                    <a:pt x="30" y="21"/>
                    <a:pt x="31" y="20"/>
                    <a:pt x="32" y="20"/>
                  </a:cubicBezTo>
                  <a:close/>
                  <a:moveTo>
                    <a:pt x="16" y="10"/>
                  </a:moveTo>
                  <a:cubicBezTo>
                    <a:pt x="19" y="10"/>
                    <a:pt x="22" y="13"/>
                    <a:pt x="22" y="16"/>
                  </a:cubicBezTo>
                  <a:cubicBezTo>
                    <a:pt x="22" y="19"/>
                    <a:pt x="19" y="22"/>
                    <a:pt x="16" y="22"/>
                  </a:cubicBezTo>
                  <a:cubicBezTo>
                    <a:pt x="13" y="22"/>
                    <a:pt x="10" y="19"/>
                    <a:pt x="10" y="16"/>
                  </a:cubicBezTo>
                  <a:cubicBezTo>
                    <a:pt x="10" y="13"/>
                    <a:pt x="13" y="10"/>
                    <a:pt x="1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287">
              <a:extLst>
                <a:ext uri="{FF2B5EF4-FFF2-40B4-BE49-F238E27FC236}">
                  <a16:creationId xmlns:a16="http://schemas.microsoft.com/office/drawing/2014/main" id="{2EC1C0C9-F5D3-3C44-9562-6A0443DE4E90}"/>
                </a:ext>
              </a:extLst>
            </p:cNvPr>
            <p:cNvSpPr>
              <a:spLocks noEditPoints="1"/>
            </p:cNvSpPr>
            <p:nvPr/>
          </p:nvSpPr>
          <p:spPr bwMode="auto">
            <a:xfrm>
              <a:off x="2670175" y="4197350"/>
              <a:ext cx="173038" cy="104775"/>
            </a:xfrm>
            <a:custGeom>
              <a:avLst/>
              <a:gdLst>
                <a:gd name="T0" fmla="*/ 42 w 46"/>
                <a:gd name="T1" fmla="*/ 20 h 28"/>
                <a:gd name="T2" fmla="*/ 32 w 46"/>
                <a:gd name="T3" fmla="*/ 20 h 28"/>
                <a:gd name="T4" fmla="*/ 30 w 46"/>
                <a:gd name="T5" fmla="*/ 18 h 28"/>
                <a:gd name="T6" fmla="*/ 32 w 46"/>
                <a:gd name="T7" fmla="*/ 16 h 28"/>
                <a:gd name="T8" fmla="*/ 41 w 46"/>
                <a:gd name="T9" fmla="*/ 16 h 28"/>
                <a:gd name="T10" fmla="*/ 40 w 46"/>
                <a:gd name="T11" fmla="*/ 12 h 28"/>
                <a:gd name="T12" fmla="*/ 32 w 46"/>
                <a:gd name="T13" fmla="*/ 12 h 28"/>
                <a:gd name="T14" fmla="*/ 30 w 46"/>
                <a:gd name="T15" fmla="*/ 10 h 28"/>
                <a:gd name="T16" fmla="*/ 32 w 46"/>
                <a:gd name="T17" fmla="*/ 8 h 28"/>
                <a:gd name="T18" fmla="*/ 40 w 46"/>
                <a:gd name="T19" fmla="*/ 8 h 28"/>
                <a:gd name="T20" fmla="*/ 42 w 46"/>
                <a:gd name="T21" fmla="*/ 0 h 28"/>
                <a:gd name="T22" fmla="*/ 0 w 46"/>
                <a:gd name="T23" fmla="*/ 0 h 28"/>
                <a:gd name="T24" fmla="*/ 0 w 46"/>
                <a:gd name="T25" fmla="*/ 22 h 28"/>
                <a:gd name="T26" fmla="*/ 6 w 46"/>
                <a:gd name="T27" fmla="*/ 28 h 28"/>
                <a:gd name="T28" fmla="*/ 46 w 46"/>
                <a:gd name="T29" fmla="*/ 28 h 28"/>
                <a:gd name="T30" fmla="*/ 42 w 46"/>
                <a:gd name="T31" fmla="*/ 20 h 28"/>
                <a:gd name="T32" fmla="*/ 16 w 46"/>
                <a:gd name="T33" fmla="*/ 18 h 28"/>
                <a:gd name="T34" fmla="*/ 10 w 46"/>
                <a:gd name="T35" fmla="*/ 12 h 28"/>
                <a:gd name="T36" fmla="*/ 16 w 46"/>
                <a:gd name="T37" fmla="*/ 6 h 28"/>
                <a:gd name="T38" fmla="*/ 22 w 46"/>
                <a:gd name="T39" fmla="*/ 12 h 28"/>
                <a:gd name="T40" fmla="*/ 16 w 46"/>
                <a:gd name="T4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28">
                  <a:moveTo>
                    <a:pt x="42" y="20"/>
                  </a:moveTo>
                  <a:cubicBezTo>
                    <a:pt x="32" y="20"/>
                    <a:pt x="32" y="20"/>
                    <a:pt x="32" y="20"/>
                  </a:cubicBezTo>
                  <a:cubicBezTo>
                    <a:pt x="31" y="20"/>
                    <a:pt x="30" y="19"/>
                    <a:pt x="30" y="18"/>
                  </a:cubicBezTo>
                  <a:cubicBezTo>
                    <a:pt x="30" y="17"/>
                    <a:pt x="31" y="16"/>
                    <a:pt x="32" y="16"/>
                  </a:cubicBezTo>
                  <a:cubicBezTo>
                    <a:pt x="41" y="16"/>
                    <a:pt x="41" y="16"/>
                    <a:pt x="41" y="16"/>
                  </a:cubicBezTo>
                  <a:cubicBezTo>
                    <a:pt x="40" y="15"/>
                    <a:pt x="40" y="13"/>
                    <a:pt x="40" y="12"/>
                  </a:cubicBezTo>
                  <a:cubicBezTo>
                    <a:pt x="32" y="12"/>
                    <a:pt x="32" y="12"/>
                    <a:pt x="32" y="12"/>
                  </a:cubicBezTo>
                  <a:cubicBezTo>
                    <a:pt x="31" y="12"/>
                    <a:pt x="30" y="11"/>
                    <a:pt x="30" y="10"/>
                  </a:cubicBezTo>
                  <a:cubicBezTo>
                    <a:pt x="30" y="9"/>
                    <a:pt x="31" y="8"/>
                    <a:pt x="32" y="8"/>
                  </a:cubicBezTo>
                  <a:cubicBezTo>
                    <a:pt x="40" y="8"/>
                    <a:pt x="40" y="8"/>
                    <a:pt x="40" y="8"/>
                  </a:cubicBezTo>
                  <a:cubicBezTo>
                    <a:pt x="40" y="5"/>
                    <a:pt x="41" y="3"/>
                    <a:pt x="42" y="0"/>
                  </a:cubicBezTo>
                  <a:cubicBezTo>
                    <a:pt x="0" y="0"/>
                    <a:pt x="0" y="0"/>
                    <a:pt x="0" y="0"/>
                  </a:cubicBezTo>
                  <a:cubicBezTo>
                    <a:pt x="0" y="22"/>
                    <a:pt x="0" y="22"/>
                    <a:pt x="0" y="22"/>
                  </a:cubicBezTo>
                  <a:cubicBezTo>
                    <a:pt x="0" y="25"/>
                    <a:pt x="3" y="28"/>
                    <a:pt x="6" y="28"/>
                  </a:cubicBezTo>
                  <a:cubicBezTo>
                    <a:pt x="46" y="28"/>
                    <a:pt x="46" y="28"/>
                    <a:pt x="46" y="28"/>
                  </a:cubicBezTo>
                  <a:cubicBezTo>
                    <a:pt x="44" y="26"/>
                    <a:pt x="43" y="23"/>
                    <a:pt x="42" y="20"/>
                  </a:cubicBezTo>
                  <a:close/>
                  <a:moveTo>
                    <a:pt x="16" y="18"/>
                  </a:moveTo>
                  <a:cubicBezTo>
                    <a:pt x="13" y="18"/>
                    <a:pt x="10" y="15"/>
                    <a:pt x="10" y="12"/>
                  </a:cubicBezTo>
                  <a:cubicBezTo>
                    <a:pt x="10" y="9"/>
                    <a:pt x="13" y="6"/>
                    <a:pt x="16" y="6"/>
                  </a:cubicBezTo>
                  <a:cubicBezTo>
                    <a:pt x="19" y="6"/>
                    <a:pt x="22" y="9"/>
                    <a:pt x="22" y="12"/>
                  </a:cubicBezTo>
                  <a:cubicBezTo>
                    <a:pt x="22" y="15"/>
                    <a:pt x="19" y="18"/>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288">
              <a:extLst>
                <a:ext uri="{FF2B5EF4-FFF2-40B4-BE49-F238E27FC236}">
                  <a16:creationId xmlns:a16="http://schemas.microsoft.com/office/drawing/2014/main" id="{DDA4F2C0-0EB7-C34B-81CB-EC2B151E6F6F}"/>
                </a:ext>
              </a:extLst>
            </p:cNvPr>
            <p:cNvSpPr>
              <a:spLocks noEditPoints="1"/>
            </p:cNvSpPr>
            <p:nvPr/>
          </p:nvSpPr>
          <p:spPr bwMode="auto">
            <a:xfrm>
              <a:off x="2670175" y="4090988"/>
              <a:ext cx="330200" cy="90488"/>
            </a:xfrm>
            <a:custGeom>
              <a:avLst/>
              <a:gdLst>
                <a:gd name="T0" fmla="*/ 46 w 88"/>
                <a:gd name="T1" fmla="*/ 20 h 24"/>
                <a:gd name="T2" fmla="*/ 32 w 88"/>
                <a:gd name="T3" fmla="*/ 20 h 24"/>
                <a:gd name="T4" fmla="*/ 30 w 88"/>
                <a:gd name="T5" fmla="*/ 18 h 24"/>
                <a:gd name="T6" fmla="*/ 32 w 88"/>
                <a:gd name="T7" fmla="*/ 16 h 24"/>
                <a:gd name="T8" fmla="*/ 50 w 88"/>
                <a:gd name="T9" fmla="*/ 16 h 24"/>
                <a:gd name="T10" fmla="*/ 55 w 88"/>
                <a:gd name="T11" fmla="*/ 12 h 24"/>
                <a:gd name="T12" fmla="*/ 32 w 88"/>
                <a:gd name="T13" fmla="*/ 12 h 24"/>
                <a:gd name="T14" fmla="*/ 30 w 88"/>
                <a:gd name="T15" fmla="*/ 10 h 24"/>
                <a:gd name="T16" fmla="*/ 32 w 88"/>
                <a:gd name="T17" fmla="*/ 8 h 24"/>
                <a:gd name="T18" fmla="*/ 72 w 88"/>
                <a:gd name="T19" fmla="*/ 8 h 24"/>
                <a:gd name="T20" fmla="*/ 73 w 88"/>
                <a:gd name="T21" fmla="*/ 8 h 24"/>
                <a:gd name="T22" fmla="*/ 88 w 88"/>
                <a:gd name="T23" fmla="*/ 14 h 24"/>
                <a:gd name="T24" fmla="*/ 88 w 88"/>
                <a:gd name="T25" fmla="*/ 0 h 24"/>
                <a:gd name="T26" fmla="*/ 0 w 88"/>
                <a:gd name="T27" fmla="*/ 0 h 24"/>
                <a:gd name="T28" fmla="*/ 0 w 88"/>
                <a:gd name="T29" fmla="*/ 24 h 24"/>
                <a:gd name="T30" fmla="*/ 43 w 88"/>
                <a:gd name="T31" fmla="*/ 24 h 24"/>
                <a:gd name="T32" fmla="*/ 46 w 88"/>
                <a:gd name="T33" fmla="*/ 20 h 24"/>
                <a:gd name="T34" fmla="*/ 16 w 88"/>
                <a:gd name="T35" fmla="*/ 18 h 24"/>
                <a:gd name="T36" fmla="*/ 10 w 88"/>
                <a:gd name="T37" fmla="*/ 12 h 24"/>
                <a:gd name="T38" fmla="*/ 16 w 88"/>
                <a:gd name="T39" fmla="*/ 6 h 24"/>
                <a:gd name="T40" fmla="*/ 22 w 88"/>
                <a:gd name="T41" fmla="*/ 12 h 24"/>
                <a:gd name="T42" fmla="*/ 16 w 88"/>
                <a:gd name="T43"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24">
                  <a:moveTo>
                    <a:pt x="46" y="20"/>
                  </a:moveTo>
                  <a:cubicBezTo>
                    <a:pt x="32" y="20"/>
                    <a:pt x="32" y="20"/>
                    <a:pt x="32" y="20"/>
                  </a:cubicBezTo>
                  <a:cubicBezTo>
                    <a:pt x="31" y="20"/>
                    <a:pt x="30" y="19"/>
                    <a:pt x="30" y="18"/>
                  </a:cubicBezTo>
                  <a:cubicBezTo>
                    <a:pt x="30" y="17"/>
                    <a:pt x="31" y="16"/>
                    <a:pt x="32" y="16"/>
                  </a:cubicBezTo>
                  <a:cubicBezTo>
                    <a:pt x="50" y="16"/>
                    <a:pt x="50" y="16"/>
                    <a:pt x="50" y="16"/>
                  </a:cubicBezTo>
                  <a:cubicBezTo>
                    <a:pt x="51" y="14"/>
                    <a:pt x="53" y="13"/>
                    <a:pt x="55" y="12"/>
                  </a:cubicBezTo>
                  <a:cubicBezTo>
                    <a:pt x="32" y="12"/>
                    <a:pt x="32" y="12"/>
                    <a:pt x="32" y="12"/>
                  </a:cubicBezTo>
                  <a:cubicBezTo>
                    <a:pt x="31" y="12"/>
                    <a:pt x="30" y="11"/>
                    <a:pt x="30" y="10"/>
                  </a:cubicBezTo>
                  <a:cubicBezTo>
                    <a:pt x="30" y="9"/>
                    <a:pt x="31" y="8"/>
                    <a:pt x="32" y="8"/>
                  </a:cubicBezTo>
                  <a:cubicBezTo>
                    <a:pt x="72" y="8"/>
                    <a:pt x="72" y="8"/>
                    <a:pt x="72" y="8"/>
                  </a:cubicBezTo>
                  <a:cubicBezTo>
                    <a:pt x="72" y="8"/>
                    <a:pt x="72" y="8"/>
                    <a:pt x="73" y="8"/>
                  </a:cubicBezTo>
                  <a:cubicBezTo>
                    <a:pt x="78" y="9"/>
                    <a:pt x="84" y="11"/>
                    <a:pt x="88" y="14"/>
                  </a:cubicBezTo>
                  <a:cubicBezTo>
                    <a:pt x="88" y="14"/>
                    <a:pt x="88" y="0"/>
                    <a:pt x="88" y="0"/>
                  </a:cubicBezTo>
                  <a:cubicBezTo>
                    <a:pt x="0" y="0"/>
                    <a:pt x="0" y="0"/>
                    <a:pt x="0" y="0"/>
                  </a:cubicBezTo>
                  <a:cubicBezTo>
                    <a:pt x="0" y="0"/>
                    <a:pt x="0" y="24"/>
                    <a:pt x="0" y="24"/>
                  </a:cubicBezTo>
                  <a:cubicBezTo>
                    <a:pt x="43" y="24"/>
                    <a:pt x="43" y="24"/>
                    <a:pt x="43" y="24"/>
                  </a:cubicBezTo>
                  <a:cubicBezTo>
                    <a:pt x="44" y="23"/>
                    <a:pt x="45" y="21"/>
                    <a:pt x="46" y="20"/>
                  </a:cubicBezTo>
                  <a:close/>
                  <a:moveTo>
                    <a:pt x="16" y="18"/>
                  </a:moveTo>
                  <a:cubicBezTo>
                    <a:pt x="13" y="18"/>
                    <a:pt x="10" y="15"/>
                    <a:pt x="10" y="12"/>
                  </a:cubicBezTo>
                  <a:cubicBezTo>
                    <a:pt x="10" y="9"/>
                    <a:pt x="13" y="6"/>
                    <a:pt x="16" y="6"/>
                  </a:cubicBezTo>
                  <a:cubicBezTo>
                    <a:pt x="19" y="6"/>
                    <a:pt x="22" y="9"/>
                    <a:pt x="22" y="12"/>
                  </a:cubicBezTo>
                  <a:cubicBezTo>
                    <a:pt x="22" y="15"/>
                    <a:pt x="19" y="18"/>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Oval 289">
              <a:extLst>
                <a:ext uri="{FF2B5EF4-FFF2-40B4-BE49-F238E27FC236}">
                  <a16:creationId xmlns:a16="http://schemas.microsoft.com/office/drawing/2014/main" id="{0C35EAE1-DC8A-3547-9682-47C605B57AB7}"/>
                </a:ext>
              </a:extLst>
            </p:cNvPr>
            <p:cNvSpPr>
              <a:spLocks noChangeArrowheads="1"/>
            </p:cNvSpPr>
            <p:nvPr/>
          </p:nvSpPr>
          <p:spPr bwMode="auto">
            <a:xfrm>
              <a:off x="2722563" y="4024313"/>
              <a:ext cx="15875"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8" name="Oval 290">
              <a:extLst>
                <a:ext uri="{FF2B5EF4-FFF2-40B4-BE49-F238E27FC236}">
                  <a16:creationId xmlns:a16="http://schemas.microsoft.com/office/drawing/2014/main" id="{68817C20-5D20-B842-8DB7-F8FB4CA84189}"/>
                </a:ext>
              </a:extLst>
            </p:cNvPr>
            <p:cNvSpPr>
              <a:spLocks noChangeArrowheads="1"/>
            </p:cNvSpPr>
            <p:nvPr/>
          </p:nvSpPr>
          <p:spPr bwMode="auto">
            <a:xfrm>
              <a:off x="2722563" y="4233863"/>
              <a:ext cx="15875" cy="15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Oval 291">
              <a:extLst>
                <a:ext uri="{FF2B5EF4-FFF2-40B4-BE49-F238E27FC236}">
                  <a16:creationId xmlns:a16="http://schemas.microsoft.com/office/drawing/2014/main" id="{56F91A43-E7D2-F744-9B76-42E0FFCD2E0C}"/>
                </a:ext>
              </a:extLst>
            </p:cNvPr>
            <p:cNvSpPr>
              <a:spLocks noChangeArrowheads="1"/>
            </p:cNvSpPr>
            <p:nvPr/>
          </p:nvSpPr>
          <p:spPr bwMode="auto">
            <a:xfrm>
              <a:off x="2722563" y="4129088"/>
              <a:ext cx="15875" cy="142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292">
              <a:extLst>
                <a:ext uri="{FF2B5EF4-FFF2-40B4-BE49-F238E27FC236}">
                  <a16:creationId xmlns:a16="http://schemas.microsoft.com/office/drawing/2014/main" id="{174A3F1A-985D-4C4F-AC88-4BDD140C6D5D}"/>
                </a:ext>
              </a:extLst>
            </p:cNvPr>
            <p:cNvSpPr>
              <a:spLocks noEditPoints="1"/>
            </p:cNvSpPr>
            <p:nvPr/>
          </p:nvSpPr>
          <p:spPr bwMode="auto">
            <a:xfrm>
              <a:off x="2835275" y="4137025"/>
              <a:ext cx="195263" cy="195263"/>
            </a:xfrm>
            <a:custGeom>
              <a:avLst/>
              <a:gdLst>
                <a:gd name="T0" fmla="*/ 26 w 52"/>
                <a:gd name="T1" fmla="*/ 0 h 52"/>
                <a:gd name="T2" fmla="*/ 0 w 52"/>
                <a:gd name="T3" fmla="*/ 26 h 52"/>
                <a:gd name="T4" fmla="*/ 26 w 52"/>
                <a:gd name="T5" fmla="*/ 52 h 52"/>
                <a:gd name="T6" fmla="*/ 52 w 52"/>
                <a:gd name="T7" fmla="*/ 26 h 52"/>
                <a:gd name="T8" fmla="*/ 26 w 52"/>
                <a:gd name="T9" fmla="*/ 0 h 52"/>
                <a:gd name="T10" fmla="*/ 11 w 52"/>
                <a:gd name="T11" fmla="*/ 21 h 52"/>
                <a:gd name="T12" fmla="*/ 26 w 52"/>
                <a:gd name="T13" fmla="*/ 11 h 52"/>
                <a:gd name="T14" fmla="*/ 38 w 52"/>
                <a:gd name="T15" fmla="*/ 16 h 52"/>
                <a:gd name="T16" fmla="*/ 38 w 52"/>
                <a:gd name="T17" fmla="*/ 14 h 52"/>
                <a:gd name="T18" fmla="*/ 40 w 52"/>
                <a:gd name="T19" fmla="*/ 12 h 52"/>
                <a:gd name="T20" fmla="*/ 42 w 52"/>
                <a:gd name="T21" fmla="*/ 14 h 52"/>
                <a:gd name="T22" fmla="*/ 42 w 52"/>
                <a:gd name="T23" fmla="*/ 22 h 52"/>
                <a:gd name="T24" fmla="*/ 40 w 52"/>
                <a:gd name="T25" fmla="*/ 24 h 52"/>
                <a:gd name="T26" fmla="*/ 32 w 52"/>
                <a:gd name="T27" fmla="*/ 24 h 52"/>
                <a:gd name="T28" fmla="*/ 30 w 52"/>
                <a:gd name="T29" fmla="*/ 22 h 52"/>
                <a:gd name="T30" fmla="*/ 32 w 52"/>
                <a:gd name="T31" fmla="*/ 20 h 52"/>
                <a:gd name="T32" fmla="*/ 37 w 52"/>
                <a:gd name="T33" fmla="*/ 20 h 52"/>
                <a:gd name="T34" fmla="*/ 26 w 52"/>
                <a:gd name="T35" fmla="*/ 15 h 52"/>
                <a:gd name="T36" fmla="*/ 15 w 52"/>
                <a:gd name="T37" fmla="*/ 23 h 52"/>
                <a:gd name="T38" fmla="*/ 13 w 52"/>
                <a:gd name="T39" fmla="*/ 24 h 52"/>
                <a:gd name="T40" fmla="*/ 12 w 52"/>
                <a:gd name="T41" fmla="*/ 24 h 52"/>
                <a:gd name="T42" fmla="*/ 11 w 52"/>
                <a:gd name="T43" fmla="*/ 21 h 52"/>
                <a:gd name="T44" fmla="*/ 43 w 52"/>
                <a:gd name="T45" fmla="*/ 32 h 52"/>
                <a:gd name="T46" fmla="*/ 28 w 52"/>
                <a:gd name="T47" fmla="*/ 43 h 52"/>
                <a:gd name="T48" fmla="*/ 16 w 52"/>
                <a:gd name="T49" fmla="*/ 38 h 52"/>
                <a:gd name="T50" fmla="*/ 16 w 52"/>
                <a:gd name="T51" fmla="*/ 39 h 52"/>
                <a:gd name="T52" fmla="*/ 14 w 52"/>
                <a:gd name="T53" fmla="*/ 41 h 52"/>
                <a:gd name="T54" fmla="*/ 12 w 52"/>
                <a:gd name="T55" fmla="*/ 39 h 52"/>
                <a:gd name="T56" fmla="*/ 12 w 52"/>
                <a:gd name="T57" fmla="*/ 31 h 52"/>
                <a:gd name="T58" fmla="*/ 14 w 52"/>
                <a:gd name="T59" fmla="*/ 29 h 52"/>
                <a:gd name="T60" fmla="*/ 21 w 52"/>
                <a:gd name="T61" fmla="*/ 29 h 52"/>
                <a:gd name="T62" fmla="*/ 23 w 52"/>
                <a:gd name="T63" fmla="*/ 31 h 52"/>
                <a:gd name="T64" fmla="*/ 21 w 52"/>
                <a:gd name="T65" fmla="*/ 33 h 52"/>
                <a:gd name="T66" fmla="*/ 17 w 52"/>
                <a:gd name="T67" fmla="*/ 33 h 52"/>
                <a:gd name="T68" fmla="*/ 28 w 52"/>
                <a:gd name="T69" fmla="*/ 39 h 52"/>
                <a:gd name="T70" fmla="*/ 39 w 52"/>
                <a:gd name="T71" fmla="*/ 31 h 52"/>
                <a:gd name="T72" fmla="*/ 42 w 52"/>
                <a:gd name="T73" fmla="*/ 29 h 52"/>
                <a:gd name="T74" fmla="*/ 43 w 52"/>
                <a:gd name="T75"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26" y="0"/>
                  </a:moveTo>
                  <a:cubicBezTo>
                    <a:pt x="12" y="0"/>
                    <a:pt x="0" y="12"/>
                    <a:pt x="0" y="26"/>
                  </a:cubicBezTo>
                  <a:cubicBezTo>
                    <a:pt x="0" y="40"/>
                    <a:pt x="12" y="52"/>
                    <a:pt x="26" y="52"/>
                  </a:cubicBezTo>
                  <a:cubicBezTo>
                    <a:pt x="40" y="52"/>
                    <a:pt x="52" y="40"/>
                    <a:pt x="52" y="26"/>
                  </a:cubicBezTo>
                  <a:cubicBezTo>
                    <a:pt x="52" y="12"/>
                    <a:pt x="40" y="0"/>
                    <a:pt x="26" y="0"/>
                  </a:cubicBezTo>
                  <a:close/>
                  <a:moveTo>
                    <a:pt x="11" y="21"/>
                  </a:moveTo>
                  <a:cubicBezTo>
                    <a:pt x="13" y="15"/>
                    <a:pt x="19" y="11"/>
                    <a:pt x="26" y="11"/>
                  </a:cubicBezTo>
                  <a:cubicBezTo>
                    <a:pt x="31" y="11"/>
                    <a:pt x="35" y="13"/>
                    <a:pt x="38" y="16"/>
                  </a:cubicBezTo>
                  <a:cubicBezTo>
                    <a:pt x="38" y="14"/>
                    <a:pt x="38" y="14"/>
                    <a:pt x="38" y="14"/>
                  </a:cubicBezTo>
                  <a:cubicBezTo>
                    <a:pt x="38" y="13"/>
                    <a:pt x="39" y="12"/>
                    <a:pt x="40" y="12"/>
                  </a:cubicBezTo>
                  <a:cubicBezTo>
                    <a:pt x="41" y="12"/>
                    <a:pt x="42" y="13"/>
                    <a:pt x="42" y="14"/>
                  </a:cubicBezTo>
                  <a:cubicBezTo>
                    <a:pt x="42" y="22"/>
                    <a:pt x="42" y="22"/>
                    <a:pt x="42" y="22"/>
                  </a:cubicBezTo>
                  <a:cubicBezTo>
                    <a:pt x="42" y="23"/>
                    <a:pt x="41" y="24"/>
                    <a:pt x="40" y="24"/>
                  </a:cubicBezTo>
                  <a:cubicBezTo>
                    <a:pt x="32" y="24"/>
                    <a:pt x="32" y="24"/>
                    <a:pt x="32" y="24"/>
                  </a:cubicBezTo>
                  <a:cubicBezTo>
                    <a:pt x="31" y="24"/>
                    <a:pt x="30" y="23"/>
                    <a:pt x="30" y="22"/>
                  </a:cubicBezTo>
                  <a:cubicBezTo>
                    <a:pt x="30" y="21"/>
                    <a:pt x="31" y="20"/>
                    <a:pt x="32" y="20"/>
                  </a:cubicBezTo>
                  <a:cubicBezTo>
                    <a:pt x="37" y="20"/>
                    <a:pt x="37" y="20"/>
                    <a:pt x="37" y="20"/>
                  </a:cubicBezTo>
                  <a:cubicBezTo>
                    <a:pt x="34" y="17"/>
                    <a:pt x="30" y="15"/>
                    <a:pt x="26" y="15"/>
                  </a:cubicBezTo>
                  <a:cubicBezTo>
                    <a:pt x="21" y="15"/>
                    <a:pt x="17" y="18"/>
                    <a:pt x="15" y="23"/>
                  </a:cubicBezTo>
                  <a:cubicBezTo>
                    <a:pt x="15" y="24"/>
                    <a:pt x="14" y="24"/>
                    <a:pt x="13" y="24"/>
                  </a:cubicBezTo>
                  <a:cubicBezTo>
                    <a:pt x="13" y="24"/>
                    <a:pt x="12" y="24"/>
                    <a:pt x="12" y="24"/>
                  </a:cubicBezTo>
                  <a:cubicBezTo>
                    <a:pt x="11" y="24"/>
                    <a:pt x="11" y="22"/>
                    <a:pt x="11" y="21"/>
                  </a:cubicBezTo>
                  <a:close/>
                  <a:moveTo>
                    <a:pt x="43" y="32"/>
                  </a:moveTo>
                  <a:cubicBezTo>
                    <a:pt x="41" y="38"/>
                    <a:pt x="34" y="43"/>
                    <a:pt x="28" y="43"/>
                  </a:cubicBezTo>
                  <a:cubicBezTo>
                    <a:pt x="23" y="43"/>
                    <a:pt x="19" y="41"/>
                    <a:pt x="16" y="38"/>
                  </a:cubicBezTo>
                  <a:cubicBezTo>
                    <a:pt x="16" y="39"/>
                    <a:pt x="16" y="39"/>
                    <a:pt x="16" y="39"/>
                  </a:cubicBezTo>
                  <a:cubicBezTo>
                    <a:pt x="16" y="40"/>
                    <a:pt x="15" y="41"/>
                    <a:pt x="14" y="41"/>
                  </a:cubicBezTo>
                  <a:cubicBezTo>
                    <a:pt x="13" y="41"/>
                    <a:pt x="12" y="40"/>
                    <a:pt x="12" y="39"/>
                  </a:cubicBezTo>
                  <a:cubicBezTo>
                    <a:pt x="12" y="31"/>
                    <a:pt x="12" y="31"/>
                    <a:pt x="12" y="31"/>
                  </a:cubicBezTo>
                  <a:cubicBezTo>
                    <a:pt x="12" y="30"/>
                    <a:pt x="13" y="29"/>
                    <a:pt x="14" y="29"/>
                  </a:cubicBezTo>
                  <a:cubicBezTo>
                    <a:pt x="21" y="29"/>
                    <a:pt x="21" y="29"/>
                    <a:pt x="21" y="29"/>
                  </a:cubicBezTo>
                  <a:cubicBezTo>
                    <a:pt x="23" y="29"/>
                    <a:pt x="23" y="30"/>
                    <a:pt x="23" y="31"/>
                  </a:cubicBezTo>
                  <a:cubicBezTo>
                    <a:pt x="23" y="32"/>
                    <a:pt x="23" y="33"/>
                    <a:pt x="21" y="33"/>
                  </a:cubicBezTo>
                  <a:cubicBezTo>
                    <a:pt x="17" y="33"/>
                    <a:pt x="17" y="33"/>
                    <a:pt x="17" y="33"/>
                  </a:cubicBezTo>
                  <a:cubicBezTo>
                    <a:pt x="19" y="36"/>
                    <a:pt x="23" y="39"/>
                    <a:pt x="28" y="39"/>
                  </a:cubicBezTo>
                  <a:cubicBezTo>
                    <a:pt x="33" y="39"/>
                    <a:pt x="37" y="35"/>
                    <a:pt x="39" y="31"/>
                  </a:cubicBezTo>
                  <a:cubicBezTo>
                    <a:pt x="39" y="30"/>
                    <a:pt x="41" y="29"/>
                    <a:pt x="42" y="29"/>
                  </a:cubicBezTo>
                  <a:cubicBezTo>
                    <a:pt x="43" y="30"/>
                    <a:pt x="43" y="31"/>
                    <a:pt x="4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81" name="Oval 80">
            <a:extLst>
              <a:ext uri="{FF2B5EF4-FFF2-40B4-BE49-F238E27FC236}">
                <a16:creationId xmlns:a16="http://schemas.microsoft.com/office/drawing/2014/main" id="{BFEE2160-B970-3A49-B4BC-731AB19202AC}"/>
              </a:ext>
            </a:extLst>
          </p:cNvPr>
          <p:cNvSpPr/>
          <p:nvPr/>
        </p:nvSpPr>
        <p:spPr>
          <a:xfrm>
            <a:off x="8258859" y="3620945"/>
            <a:ext cx="539496" cy="5394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4">
            <a:extLst>
              <a:ext uri="{FF2B5EF4-FFF2-40B4-BE49-F238E27FC236}">
                <a16:creationId xmlns:a16="http://schemas.microsoft.com/office/drawing/2014/main" id="{767D97D9-A4B7-064D-9877-9CF7DA65D277}"/>
              </a:ext>
            </a:extLst>
          </p:cNvPr>
          <p:cNvGrpSpPr>
            <a:grpSpLocks noChangeAspect="1"/>
          </p:cNvGrpSpPr>
          <p:nvPr/>
        </p:nvGrpSpPr>
        <p:grpSpPr bwMode="auto">
          <a:xfrm>
            <a:off x="8390996" y="3753082"/>
            <a:ext cx="275222" cy="275222"/>
            <a:chOff x="4017" y="1229"/>
            <a:chExt cx="268" cy="268"/>
          </a:xfrm>
          <a:solidFill>
            <a:schemeClr val="bg1"/>
          </a:solidFill>
        </p:grpSpPr>
        <p:sp>
          <p:nvSpPr>
            <p:cNvPr id="83" name="Rectangle 5">
              <a:extLst>
                <a:ext uri="{FF2B5EF4-FFF2-40B4-BE49-F238E27FC236}">
                  <a16:creationId xmlns:a16="http://schemas.microsoft.com/office/drawing/2014/main" id="{127C0E81-9825-674B-B6F4-0B56AF1872DD}"/>
                </a:ext>
              </a:extLst>
            </p:cNvPr>
            <p:cNvSpPr>
              <a:spLocks noChangeArrowheads="1"/>
            </p:cNvSpPr>
            <p:nvPr/>
          </p:nvSpPr>
          <p:spPr bwMode="auto">
            <a:xfrm>
              <a:off x="4017" y="1229"/>
              <a:ext cx="124"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6">
              <a:extLst>
                <a:ext uri="{FF2B5EF4-FFF2-40B4-BE49-F238E27FC236}">
                  <a16:creationId xmlns:a16="http://schemas.microsoft.com/office/drawing/2014/main" id="{25FAEBCA-DF34-7942-9556-F2D5C4681BF3}"/>
                </a:ext>
              </a:extLst>
            </p:cNvPr>
            <p:cNvSpPr>
              <a:spLocks noChangeArrowheads="1"/>
            </p:cNvSpPr>
            <p:nvPr/>
          </p:nvSpPr>
          <p:spPr bwMode="auto">
            <a:xfrm>
              <a:off x="4017" y="1300"/>
              <a:ext cx="79"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7">
              <a:extLst>
                <a:ext uri="{FF2B5EF4-FFF2-40B4-BE49-F238E27FC236}">
                  <a16:creationId xmlns:a16="http://schemas.microsoft.com/office/drawing/2014/main" id="{227775A4-E824-2748-8B85-B200E5A61F86}"/>
                </a:ext>
              </a:extLst>
            </p:cNvPr>
            <p:cNvSpPr>
              <a:spLocks noChangeArrowheads="1"/>
            </p:cNvSpPr>
            <p:nvPr/>
          </p:nvSpPr>
          <p:spPr bwMode="auto">
            <a:xfrm>
              <a:off x="4113" y="1300"/>
              <a:ext cx="78"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
              <a:extLst>
                <a:ext uri="{FF2B5EF4-FFF2-40B4-BE49-F238E27FC236}">
                  <a16:creationId xmlns:a16="http://schemas.microsoft.com/office/drawing/2014/main" id="{61B5825B-DE91-EC48-B3FE-1750D398093C}"/>
                </a:ext>
              </a:extLst>
            </p:cNvPr>
            <p:cNvSpPr>
              <a:spLocks noChangeArrowheads="1"/>
            </p:cNvSpPr>
            <p:nvPr/>
          </p:nvSpPr>
          <p:spPr bwMode="auto">
            <a:xfrm>
              <a:off x="4207" y="1300"/>
              <a:ext cx="78"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9">
              <a:extLst>
                <a:ext uri="{FF2B5EF4-FFF2-40B4-BE49-F238E27FC236}">
                  <a16:creationId xmlns:a16="http://schemas.microsoft.com/office/drawing/2014/main" id="{40E9D7E8-D8B9-D846-A551-06E699651B0F}"/>
                </a:ext>
              </a:extLst>
            </p:cNvPr>
            <p:cNvSpPr>
              <a:spLocks noChangeArrowheads="1"/>
            </p:cNvSpPr>
            <p:nvPr/>
          </p:nvSpPr>
          <p:spPr bwMode="auto">
            <a:xfrm>
              <a:off x="4161" y="1229"/>
              <a:ext cx="124"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10">
              <a:extLst>
                <a:ext uri="{FF2B5EF4-FFF2-40B4-BE49-F238E27FC236}">
                  <a16:creationId xmlns:a16="http://schemas.microsoft.com/office/drawing/2014/main" id="{0B54B7AB-BE7F-D740-A601-52A984895260}"/>
                </a:ext>
              </a:extLst>
            </p:cNvPr>
            <p:cNvSpPr>
              <a:spLocks noChangeArrowheads="1"/>
            </p:cNvSpPr>
            <p:nvPr/>
          </p:nvSpPr>
          <p:spPr bwMode="auto">
            <a:xfrm>
              <a:off x="4017" y="1371"/>
              <a:ext cx="124"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11">
              <a:extLst>
                <a:ext uri="{FF2B5EF4-FFF2-40B4-BE49-F238E27FC236}">
                  <a16:creationId xmlns:a16="http://schemas.microsoft.com/office/drawing/2014/main" id="{00A1A184-7426-B54B-8228-9B60FE80DED0}"/>
                </a:ext>
              </a:extLst>
            </p:cNvPr>
            <p:cNvSpPr>
              <a:spLocks noChangeArrowheads="1"/>
            </p:cNvSpPr>
            <p:nvPr/>
          </p:nvSpPr>
          <p:spPr bwMode="auto">
            <a:xfrm>
              <a:off x="4017" y="1443"/>
              <a:ext cx="79"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12">
              <a:extLst>
                <a:ext uri="{FF2B5EF4-FFF2-40B4-BE49-F238E27FC236}">
                  <a16:creationId xmlns:a16="http://schemas.microsoft.com/office/drawing/2014/main" id="{027F6944-5C1A-A04D-B1F9-6C8FE36D6E5B}"/>
                </a:ext>
              </a:extLst>
            </p:cNvPr>
            <p:cNvSpPr>
              <a:spLocks noChangeArrowheads="1"/>
            </p:cNvSpPr>
            <p:nvPr/>
          </p:nvSpPr>
          <p:spPr bwMode="auto">
            <a:xfrm>
              <a:off x="4113" y="1443"/>
              <a:ext cx="78"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13">
              <a:extLst>
                <a:ext uri="{FF2B5EF4-FFF2-40B4-BE49-F238E27FC236}">
                  <a16:creationId xmlns:a16="http://schemas.microsoft.com/office/drawing/2014/main" id="{B6E51049-3543-A74D-A57B-EA9B891C4538}"/>
                </a:ext>
              </a:extLst>
            </p:cNvPr>
            <p:cNvSpPr>
              <a:spLocks noChangeArrowheads="1"/>
            </p:cNvSpPr>
            <p:nvPr/>
          </p:nvSpPr>
          <p:spPr bwMode="auto">
            <a:xfrm>
              <a:off x="4207" y="1443"/>
              <a:ext cx="78"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4">
              <a:extLst>
                <a:ext uri="{FF2B5EF4-FFF2-40B4-BE49-F238E27FC236}">
                  <a16:creationId xmlns:a16="http://schemas.microsoft.com/office/drawing/2014/main" id="{F3DB15B4-5E2E-AE44-9A70-2A6657729B89}"/>
                </a:ext>
              </a:extLst>
            </p:cNvPr>
            <p:cNvSpPr>
              <a:spLocks noChangeArrowheads="1"/>
            </p:cNvSpPr>
            <p:nvPr/>
          </p:nvSpPr>
          <p:spPr bwMode="auto">
            <a:xfrm>
              <a:off x="4161" y="1371"/>
              <a:ext cx="124" cy="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a:extLst>
              <a:ext uri="{FF2B5EF4-FFF2-40B4-BE49-F238E27FC236}">
                <a16:creationId xmlns:a16="http://schemas.microsoft.com/office/drawing/2014/main" id="{E727CBDB-B9B7-CF44-A091-28E7F4993BA3}"/>
              </a:ext>
            </a:extLst>
          </p:cNvPr>
          <p:cNvSpPr txBox="1"/>
          <p:nvPr/>
        </p:nvSpPr>
        <p:spPr>
          <a:xfrm>
            <a:off x="8189968" y="4163510"/>
            <a:ext cx="695334" cy="307777"/>
          </a:xfrm>
          <a:prstGeom prst="rect">
            <a:avLst/>
          </a:prstGeom>
          <a:noFill/>
        </p:spPr>
        <p:txBody>
          <a:bodyPr wrap="square" lIns="0" tIns="0" rIns="0" bIns="0" rtlCol="0" anchor="ctr" anchorCtr="0">
            <a:spAutoFit/>
          </a:bodyPr>
          <a:lstStyle/>
          <a:p>
            <a:pPr algn="ctr" defTabSz="609507"/>
            <a:r>
              <a:rPr lang="en-US" altLang="zh-CN" sz="1000" b="1" dirty="0">
                <a:latin typeface="Arial" panose="020B0604020202020204" pitchFamily="34" charset="0"/>
                <a:cs typeface="Arial" panose="020B0604020202020204" pitchFamily="34" charset="0"/>
              </a:rPr>
              <a:t>Access</a:t>
            </a:r>
            <a:r>
              <a:rPr lang="zh-CN" altLang="en-US" sz="1000" b="1" dirty="0">
                <a:latin typeface="Arial" panose="020B0604020202020204" pitchFamily="34" charset="0"/>
                <a:cs typeface="Arial" panose="020B0604020202020204" pitchFamily="34" charset="0"/>
              </a:rPr>
              <a:t> </a:t>
            </a:r>
            <a:r>
              <a:rPr lang="en-US" altLang="zh-CN" sz="1000" b="1" dirty="0">
                <a:latin typeface="Arial" panose="020B0604020202020204" pitchFamily="34" charset="0"/>
                <a:cs typeface="Arial" panose="020B0604020202020204" pitchFamily="34" charset="0"/>
              </a:rPr>
              <a:t>Control</a:t>
            </a:r>
          </a:p>
        </p:txBody>
      </p:sp>
      <p:sp>
        <p:nvSpPr>
          <p:cNvPr id="94" name="TextBox 93">
            <a:extLst>
              <a:ext uri="{FF2B5EF4-FFF2-40B4-BE49-F238E27FC236}">
                <a16:creationId xmlns:a16="http://schemas.microsoft.com/office/drawing/2014/main" id="{3907AB6E-B4EC-FC4D-9214-A72306A1BB65}"/>
              </a:ext>
            </a:extLst>
          </p:cNvPr>
          <p:cNvSpPr txBox="1"/>
          <p:nvPr/>
        </p:nvSpPr>
        <p:spPr>
          <a:xfrm>
            <a:off x="7267808" y="4240454"/>
            <a:ext cx="319188" cy="153888"/>
          </a:xfrm>
          <a:prstGeom prst="rect">
            <a:avLst/>
          </a:prstGeom>
          <a:noFill/>
        </p:spPr>
        <p:txBody>
          <a:bodyPr wrap="square" lIns="0" tIns="0" rIns="0" bIns="0" rtlCol="0" anchor="ctr" anchorCtr="0">
            <a:spAutoFit/>
          </a:bodyPr>
          <a:lstStyle/>
          <a:p>
            <a:pPr algn="ctr" defTabSz="609507"/>
            <a:r>
              <a:rPr lang="en-US" altLang="zh-CN" sz="1000" b="1" dirty="0">
                <a:latin typeface="Arial" panose="020B0604020202020204" pitchFamily="34" charset="0"/>
                <a:cs typeface="Arial" panose="020B0604020202020204" pitchFamily="34" charset="0"/>
              </a:rPr>
              <a:t>HA</a:t>
            </a:r>
          </a:p>
        </p:txBody>
      </p:sp>
    </p:spTree>
    <p:extLst>
      <p:ext uri="{BB962C8B-B14F-4D97-AF65-F5344CB8AC3E}">
        <p14:creationId xmlns:p14="http://schemas.microsoft.com/office/powerpoint/2010/main" val="2104122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lstStyle/>
          <a:p>
            <a:r>
              <a:rPr lang="en-US" dirty="0"/>
              <a:t>Secure SD-WAN for Distributed Enterprises</a:t>
            </a:r>
          </a:p>
        </p:txBody>
      </p:sp>
      <p:pic>
        <p:nvPicPr>
          <p:cNvPr id="3" name="Picture 2" descr="A person sitting in a chair next to a window&#10;&#10;Description automatically generated">
            <a:extLst>
              <a:ext uri="{FF2B5EF4-FFF2-40B4-BE49-F238E27FC236}">
                <a16:creationId xmlns:a16="http://schemas.microsoft.com/office/drawing/2014/main" id="{F663D78D-3CFE-8440-9BD1-55C7E926EF0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546470" y="1514006"/>
            <a:ext cx="4645531" cy="4747381"/>
          </a:xfrm>
          <a:custGeom>
            <a:avLst/>
            <a:gdLst>
              <a:gd name="connsiteX0" fmla="*/ 0 w 4645531"/>
              <a:gd name="connsiteY0" fmla="*/ 0 h 5221860"/>
              <a:gd name="connsiteX1" fmla="*/ 4645531 w 4645531"/>
              <a:gd name="connsiteY1" fmla="*/ 0 h 5221860"/>
              <a:gd name="connsiteX2" fmla="*/ 4645531 w 4645531"/>
              <a:gd name="connsiteY2" fmla="*/ 5221860 h 5221860"/>
              <a:gd name="connsiteX3" fmla="*/ 0 w 4645531"/>
              <a:gd name="connsiteY3" fmla="*/ 5221860 h 5221860"/>
            </a:gdLst>
            <a:ahLst/>
            <a:cxnLst>
              <a:cxn ang="0">
                <a:pos x="connsiteX0" y="connsiteY0"/>
              </a:cxn>
              <a:cxn ang="0">
                <a:pos x="connsiteX1" y="connsiteY1"/>
              </a:cxn>
              <a:cxn ang="0">
                <a:pos x="connsiteX2" y="connsiteY2"/>
              </a:cxn>
              <a:cxn ang="0">
                <a:pos x="connsiteX3" y="connsiteY3"/>
              </a:cxn>
            </a:cxnLst>
            <a:rect l="l" t="t" r="r" b="b"/>
            <a:pathLst>
              <a:path w="4645531" h="5221860">
                <a:moveTo>
                  <a:pt x="0" y="0"/>
                </a:moveTo>
                <a:lnTo>
                  <a:pt x="4645531" y="0"/>
                </a:lnTo>
                <a:lnTo>
                  <a:pt x="4645531" y="5221860"/>
                </a:lnTo>
                <a:lnTo>
                  <a:pt x="0" y="5221860"/>
                </a:lnTo>
                <a:close/>
              </a:path>
            </a:pathLst>
          </a:custGeom>
        </p:spPr>
      </p:pic>
      <p:sp>
        <p:nvSpPr>
          <p:cNvPr id="4" name="Rectangle 3">
            <a:extLst>
              <a:ext uri="{FF2B5EF4-FFF2-40B4-BE49-F238E27FC236}">
                <a16:creationId xmlns:a16="http://schemas.microsoft.com/office/drawing/2014/main" id="{4B5762A0-5ACB-0543-969E-3BB2251907BF}"/>
              </a:ext>
            </a:extLst>
          </p:cNvPr>
          <p:cNvSpPr/>
          <p:nvPr/>
        </p:nvSpPr>
        <p:spPr>
          <a:xfrm>
            <a:off x="7546470" y="1514007"/>
            <a:ext cx="4645531" cy="4747520"/>
          </a:xfrm>
          <a:prstGeom prst="rect">
            <a:avLst/>
          </a:prstGeom>
          <a:solidFill>
            <a:srgbClr val="22B57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 </a:t>
            </a:r>
            <a:endParaRPr lang="en-US" dirty="0"/>
          </a:p>
        </p:txBody>
      </p:sp>
      <p:grpSp>
        <p:nvGrpSpPr>
          <p:cNvPr id="5" name="Group 4">
            <a:extLst>
              <a:ext uri="{FF2B5EF4-FFF2-40B4-BE49-F238E27FC236}">
                <a16:creationId xmlns:a16="http://schemas.microsoft.com/office/drawing/2014/main" id="{B5B72E80-2CF7-A44F-B875-89E673C6F1C8}"/>
              </a:ext>
            </a:extLst>
          </p:cNvPr>
          <p:cNvGrpSpPr/>
          <p:nvPr/>
        </p:nvGrpSpPr>
        <p:grpSpPr>
          <a:xfrm>
            <a:off x="8166639" y="4009383"/>
            <a:ext cx="3135241" cy="2079702"/>
            <a:chOff x="8046719" y="3976291"/>
            <a:chExt cx="3135241" cy="2079702"/>
          </a:xfrm>
        </p:grpSpPr>
        <p:sp>
          <p:nvSpPr>
            <p:cNvPr id="6" name="Rectangle 5">
              <a:extLst>
                <a:ext uri="{FF2B5EF4-FFF2-40B4-BE49-F238E27FC236}">
                  <a16:creationId xmlns:a16="http://schemas.microsoft.com/office/drawing/2014/main" id="{EA6F737E-2FFE-6445-9B6A-870413FCAFE0}"/>
                </a:ext>
              </a:extLst>
            </p:cNvPr>
            <p:cNvSpPr/>
            <p:nvPr/>
          </p:nvSpPr>
          <p:spPr>
            <a:xfrm>
              <a:off x="8046720" y="3976291"/>
              <a:ext cx="3135240" cy="276999"/>
            </a:xfrm>
            <a:prstGeom prst="rect">
              <a:avLst/>
            </a:prstGeom>
          </p:spPr>
          <p:txBody>
            <a:bodyPr wrap="square" lIns="0" tIns="0" rIns="0" bIns="0">
              <a:spAutoFit/>
            </a:bodyPr>
            <a:lstStyle/>
            <a:p>
              <a:pPr>
                <a:spcAft>
                  <a:spcPts val="300"/>
                </a:spcAft>
              </a:pPr>
              <a:r>
                <a:rPr lang="en-US" altLang="zh-CN" b="1" dirty="0">
                  <a:solidFill>
                    <a:srgbClr val="002060"/>
                  </a:solidFill>
                  <a:latin typeface="Arial" panose="020B0604020202020204" pitchFamily="34" charset="0"/>
                  <a:cs typeface="Arial" panose="020B0604020202020204" pitchFamily="34" charset="0"/>
                </a:rPr>
                <a:t>Value Propositions</a:t>
              </a:r>
            </a:p>
          </p:txBody>
        </p:sp>
        <p:grpSp>
          <p:nvGrpSpPr>
            <p:cNvPr id="7" name="Group 6">
              <a:extLst>
                <a:ext uri="{FF2B5EF4-FFF2-40B4-BE49-F238E27FC236}">
                  <a16:creationId xmlns:a16="http://schemas.microsoft.com/office/drawing/2014/main" id="{5A63CC8F-7776-B44F-BFDE-C6569E9EE536}"/>
                </a:ext>
              </a:extLst>
            </p:cNvPr>
            <p:cNvGrpSpPr/>
            <p:nvPr/>
          </p:nvGrpSpPr>
          <p:grpSpPr>
            <a:xfrm>
              <a:off x="8046719" y="4378744"/>
              <a:ext cx="3135241" cy="1677249"/>
              <a:chOff x="8046719" y="4533766"/>
              <a:chExt cx="3135241" cy="1677249"/>
            </a:xfrm>
          </p:grpSpPr>
          <p:sp>
            <p:nvSpPr>
              <p:cNvPr id="8" name="Rectangle 7">
                <a:extLst>
                  <a:ext uri="{FF2B5EF4-FFF2-40B4-BE49-F238E27FC236}">
                    <a16:creationId xmlns:a16="http://schemas.microsoft.com/office/drawing/2014/main" id="{0B41D6A0-D605-7D44-86EE-55F4091FF3B6}"/>
                  </a:ext>
                </a:extLst>
              </p:cNvPr>
              <p:cNvSpPr/>
              <p:nvPr/>
            </p:nvSpPr>
            <p:spPr>
              <a:xfrm>
                <a:off x="8046719" y="4533766"/>
                <a:ext cx="3135240" cy="2154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1400" dirty="0">
                    <a:solidFill>
                      <a:schemeClr val="bg1"/>
                    </a:solidFill>
                    <a:latin typeface="Arial" panose="020B0604020202020204" pitchFamily="34" charset="0"/>
                    <a:cs typeface="Arial" panose="020B0604020202020204" pitchFamily="34" charset="0"/>
                  </a:rPr>
                  <a:t>Fast and flexible business launch</a:t>
                </a:r>
              </a:p>
            </p:txBody>
          </p:sp>
          <p:sp>
            <p:nvSpPr>
              <p:cNvPr id="9" name="Rectangle 8">
                <a:extLst>
                  <a:ext uri="{FF2B5EF4-FFF2-40B4-BE49-F238E27FC236}">
                    <a16:creationId xmlns:a16="http://schemas.microsoft.com/office/drawing/2014/main" id="{7F94CDC3-0C9D-5C41-825D-EFA66070F1F7}"/>
                  </a:ext>
                </a:extLst>
              </p:cNvPr>
              <p:cNvSpPr/>
              <p:nvPr/>
            </p:nvSpPr>
            <p:spPr>
              <a:xfrm>
                <a:off x="8046720" y="5436489"/>
                <a:ext cx="3135240" cy="2154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1400" dirty="0">
                    <a:solidFill>
                      <a:schemeClr val="bg1"/>
                    </a:solidFill>
                    <a:latin typeface="Arial" panose="020B0604020202020204" pitchFamily="34" charset="0"/>
                    <a:cs typeface="Arial" panose="020B0604020202020204" pitchFamily="34" charset="0"/>
                  </a:rPr>
                  <a:t>End-to-end</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a:solidFill>
                      <a:schemeClr val="bg1"/>
                    </a:solidFill>
                    <a:latin typeface="Arial" panose="020B0604020202020204" pitchFamily="34" charset="0"/>
                    <a:cs typeface="Arial" panose="020B0604020202020204" pitchFamily="34" charset="0"/>
                  </a:rPr>
                  <a:t>security</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a:solidFill>
                      <a:schemeClr val="bg1"/>
                    </a:solidFill>
                    <a:latin typeface="Arial" panose="020B0604020202020204" pitchFamily="34" charset="0"/>
                    <a:cs typeface="Arial" panose="020B0604020202020204" pitchFamily="34" charset="0"/>
                  </a:rPr>
                  <a:t>protection</a:t>
                </a:r>
              </a:p>
            </p:txBody>
          </p:sp>
          <p:sp>
            <p:nvSpPr>
              <p:cNvPr id="10" name="Rectangle 9">
                <a:extLst>
                  <a:ext uri="{FF2B5EF4-FFF2-40B4-BE49-F238E27FC236}">
                    <a16:creationId xmlns:a16="http://schemas.microsoft.com/office/drawing/2014/main" id="{864A245F-03CE-D541-B2B5-8BA5FEEA851E}"/>
                  </a:ext>
                </a:extLst>
              </p:cNvPr>
              <p:cNvSpPr/>
              <p:nvPr/>
            </p:nvSpPr>
            <p:spPr>
              <a:xfrm>
                <a:off x="8046719" y="5780128"/>
                <a:ext cx="3135240"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1400" dirty="0">
                    <a:solidFill>
                      <a:schemeClr val="bg1"/>
                    </a:solidFill>
                    <a:latin typeface="Arial" panose="020B0604020202020204" pitchFamily="34" charset="0"/>
                    <a:cs typeface="Arial" panose="020B0604020202020204" pitchFamily="34" charset="0"/>
                  </a:rPr>
                  <a:t>Greatly reduced cost with limited maintenance needs </a:t>
                </a:r>
              </a:p>
            </p:txBody>
          </p:sp>
          <p:sp>
            <p:nvSpPr>
              <p:cNvPr id="11" name="Rectangle 10">
                <a:extLst>
                  <a:ext uri="{FF2B5EF4-FFF2-40B4-BE49-F238E27FC236}">
                    <a16:creationId xmlns:a16="http://schemas.microsoft.com/office/drawing/2014/main" id="{4DADB265-3C83-DB44-9DDA-3EC7EAF383FF}"/>
                  </a:ext>
                </a:extLst>
              </p:cNvPr>
              <p:cNvSpPr/>
              <p:nvPr/>
            </p:nvSpPr>
            <p:spPr>
              <a:xfrm>
                <a:off x="8046720" y="4877406"/>
                <a:ext cx="3135240" cy="43088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1400" dirty="0">
                    <a:solidFill>
                      <a:schemeClr val="bg1"/>
                    </a:solidFill>
                    <a:latin typeface="Arial" panose="020B0604020202020204" pitchFamily="34" charset="0"/>
                    <a:cs typeface="Arial" panose="020B0604020202020204" pitchFamily="34" charset="0"/>
                  </a:rPr>
                  <a:t>Efficient</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a:solidFill>
                      <a:schemeClr val="bg1"/>
                    </a:solidFill>
                    <a:latin typeface="Arial" panose="020B0604020202020204" pitchFamily="34" charset="0"/>
                    <a:cs typeface="Arial" panose="020B0604020202020204" pitchFamily="34" charset="0"/>
                  </a:rPr>
                  <a:t>operation</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a:solidFill>
                      <a:schemeClr val="bg1"/>
                    </a:solidFill>
                    <a:latin typeface="Arial" panose="020B0604020202020204" pitchFamily="34" charset="0"/>
                    <a:cs typeface="Arial" panose="020B0604020202020204" pitchFamily="34" charset="0"/>
                  </a:rPr>
                  <a:t>enabled by</a:t>
                </a:r>
                <a:r>
                  <a:rPr lang="zh-CN" altLang="en-US" sz="1400" dirty="0">
                    <a:solidFill>
                      <a:schemeClr val="bg1"/>
                    </a:solidFill>
                    <a:latin typeface="Arial" panose="020B0604020202020204" pitchFamily="34" charset="0"/>
                    <a:cs typeface="Arial" panose="020B0604020202020204" pitchFamily="34" charset="0"/>
                  </a:rPr>
                  <a:t> </a:t>
                </a:r>
                <a:r>
                  <a:rPr lang="en-US" altLang="zh-CN" sz="1400" dirty="0">
                    <a:solidFill>
                      <a:schemeClr val="bg1"/>
                    </a:solidFill>
                    <a:latin typeface="Arial" panose="020B0604020202020204" pitchFamily="34" charset="0"/>
                    <a:cs typeface="Arial" panose="020B0604020202020204" pitchFamily="34" charset="0"/>
                  </a:rPr>
                  <a:t>automation</a:t>
                </a:r>
              </a:p>
            </p:txBody>
          </p:sp>
        </p:grpSp>
      </p:grpSp>
      <p:grpSp>
        <p:nvGrpSpPr>
          <p:cNvPr id="12" name="Group 11">
            <a:extLst>
              <a:ext uri="{FF2B5EF4-FFF2-40B4-BE49-F238E27FC236}">
                <a16:creationId xmlns:a16="http://schemas.microsoft.com/office/drawing/2014/main" id="{827C9005-AE68-1E44-9B69-59B769F4EE43}"/>
              </a:ext>
            </a:extLst>
          </p:cNvPr>
          <p:cNvGrpSpPr/>
          <p:nvPr/>
        </p:nvGrpSpPr>
        <p:grpSpPr>
          <a:xfrm>
            <a:off x="8166640" y="1700377"/>
            <a:ext cx="3135240" cy="2045733"/>
            <a:chOff x="8046720" y="1475527"/>
            <a:chExt cx="3135240" cy="2045733"/>
          </a:xfrm>
        </p:grpSpPr>
        <p:sp>
          <p:nvSpPr>
            <p:cNvPr id="13" name="Rectangle 12">
              <a:extLst>
                <a:ext uri="{FF2B5EF4-FFF2-40B4-BE49-F238E27FC236}">
                  <a16:creationId xmlns:a16="http://schemas.microsoft.com/office/drawing/2014/main" id="{E2F58011-4AB7-9541-B4D0-E0A0DF4D9152}"/>
                </a:ext>
              </a:extLst>
            </p:cNvPr>
            <p:cNvSpPr/>
            <p:nvPr/>
          </p:nvSpPr>
          <p:spPr>
            <a:xfrm>
              <a:off x="8046720" y="1475527"/>
              <a:ext cx="3135240" cy="276999"/>
            </a:xfrm>
            <a:prstGeom prst="rect">
              <a:avLst/>
            </a:prstGeom>
          </p:spPr>
          <p:txBody>
            <a:bodyPr wrap="square" lIns="0" tIns="0" rIns="0" bIns="0">
              <a:spAutoFit/>
            </a:bodyPr>
            <a:lstStyle/>
            <a:p>
              <a:pPr>
                <a:spcAft>
                  <a:spcPts val="300"/>
                </a:spcAft>
              </a:pPr>
              <a:r>
                <a:rPr lang="en-US" altLang="zh-CN" b="1" dirty="0">
                  <a:solidFill>
                    <a:srgbClr val="002060"/>
                  </a:solidFill>
                  <a:latin typeface="Arial" panose="020B0604020202020204" pitchFamily="34" charset="0"/>
                  <a:cs typeface="Arial" panose="020B0604020202020204" pitchFamily="34" charset="0"/>
                </a:rPr>
                <a:t>Solution</a:t>
              </a:r>
              <a:r>
                <a:rPr lang="zh-CN" altLang="en-US" b="1"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Highlights</a:t>
              </a:r>
            </a:p>
          </p:txBody>
        </p:sp>
        <p:grpSp>
          <p:nvGrpSpPr>
            <p:cNvPr id="14" name="Group 13">
              <a:extLst>
                <a:ext uri="{FF2B5EF4-FFF2-40B4-BE49-F238E27FC236}">
                  <a16:creationId xmlns:a16="http://schemas.microsoft.com/office/drawing/2014/main" id="{BA2FEFBC-CD77-264C-9FD1-1FE0CFC98641}"/>
                </a:ext>
              </a:extLst>
            </p:cNvPr>
            <p:cNvGrpSpPr/>
            <p:nvPr/>
          </p:nvGrpSpPr>
          <p:grpSpPr>
            <a:xfrm>
              <a:off x="8046720" y="1851664"/>
              <a:ext cx="3135240" cy="1669596"/>
              <a:chOff x="8046720" y="1983885"/>
              <a:chExt cx="3135240" cy="1669596"/>
            </a:xfrm>
          </p:grpSpPr>
          <p:sp>
            <p:nvSpPr>
              <p:cNvPr id="15" name="TextBox 14">
                <a:extLst>
                  <a:ext uri="{FF2B5EF4-FFF2-40B4-BE49-F238E27FC236}">
                    <a16:creationId xmlns:a16="http://schemas.microsoft.com/office/drawing/2014/main" id="{A005803E-AFA0-1F47-AC23-15981066DC79}"/>
                  </a:ext>
                </a:extLst>
              </p:cNvPr>
              <p:cNvSpPr txBox="1"/>
              <p:nvPr/>
            </p:nvSpPr>
            <p:spPr>
              <a:xfrm>
                <a:off x="8046720" y="1983885"/>
                <a:ext cx="3135240" cy="215444"/>
              </a:xfrm>
              <a:prstGeom prst="rect">
                <a:avLst/>
              </a:prstGeom>
              <a:noFill/>
            </p:spPr>
            <p:txBody>
              <a:bodyPr wrap="square" lIns="0" tIns="0" rIns="0" bIns="0" rtlCol="0">
                <a:spAutoFit/>
              </a:bodyPr>
              <a:lstStyle/>
              <a:p>
                <a:pPr>
                  <a:spcAft>
                    <a:spcPts val="300"/>
                  </a:spcAft>
                </a:pPr>
                <a:r>
                  <a:rPr lang="en-US" sz="1400" dirty="0">
                    <a:solidFill>
                      <a:schemeClr val="bg1"/>
                    </a:solidFill>
                  </a:rPr>
                  <a:t>Zero-Touch Provisioning</a:t>
                </a:r>
              </a:p>
            </p:txBody>
          </p:sp>
          <p:sp>
            <p:nvSpPr>
              <p:cNvPr id="16" name="TextBox 15">
                <a:extLst>
                  <a:ext uri="{FF2B5EF4-FFF2-40B4-BE49-F238E27FC236}">
                    <a16:creationId xmlns:a16="http://schemas.microsoft.com/office/drawing/2014/main" id="{56400081-4830-1B41-82BC-A3321352C953}"/>
                  </a:ext>
                </a:extLst>
              </p:cNvPr>
              <p:cNvSpPr txBox="1"/>
              <p:nvPr/>
            </p:nvSpPr>
            <p:spPr>
              <a:xfrm>
                <a:off x="8046720" y="2324973"/>
                <a:ext cx="3135240" cy="430887"/>
              </a:xfrm>
              <a:prstGeom prst="rect">
                <a:avLst/>
              </a:prstGeom>
              <a:noFill/>
            </p:spPr>
            <p:txBody>
              <a:bodyPr wrap="square" lIns="0" tIns="0" rIns="0" bIns="0" rtlCol="0">
                <a:spAutoFit/>
              </a:bodyPr>
              <a:lstStyle/>
              <a:p>
                <a:pPr>
                  <a:spcAft>
                    <a:spcPts val="300"/>
                  </a:spcAft>
                </a:pPr>
                <a:r>
                  <a:rPr lang="en-US" sz="1400" dirty="0">
                    <a:solidFill>
                      <a:schemeClr val="bg1"/>
                    </a:solidFill>
                  </a:rPr>
                  <a:t>Seamless and Comprehensive Encryption</a:t>
                </a:r>
              </a:p>
            </p:txBody>
          </p:sp>
          <p:sp>
            <p:nvSpPr>
              <p:cNvPr id="17" name="TextBox 16">
                <a:extLst>
                  <a:ext uri="{FF2B5EF4-FFF2-40B4-BE49-F238E27FC236}">
                    <a16:creationId xmlns:a16="http://schemas.microsoft.com/office/drawing/2014/main" id="{3343045F-D486-DC40-AC2F-2D87A6472139}"/>
                  </a:ext>
                </a:extLst>
              </p:cNvPr>
              <p:cNvSpPr txBox="1"/>
              <p:nvPr/>
            </p:nvSpPr>
            <p:spPr>
              <a:xfrm>
                <a:off x="8046720" y="2881504"/>
                <a:ext cx="3135240" cy="430887"/>
              </a:xfrm>
              <a:prstGeom prst="rect">
                <a:avLst/>
              </a:prstGeom>
              <a:noFill/>
            </p:spPr>
            <p:txBody>
              <a:bodyPr wrap="square" lIns="0" tIns="0" rIns="0" bIns="0" rtlCol="0">
                <a:spAutoFit/>
              </a:bodyPr>
              <a:lstStyle/>
              <a:p>
                <a:pPr>
                  <a:spcAft>
                    <a:spcPts val="300"/>
                  </a:spcAft>
                </a:pPr>
                <a:r>
                  <a:rPr lang="en-US" sz="1400" dirty="0">
                    <a:solidFill>
                      <a:schemeClr val="bg1"/>
                    </a:solidFill>
                  </a:rPr>
                  <a:t>Award-Winning Enterprise-Grade Security</a:t>
                </a:r>
                <a:r>
                  <a:rPr lang="zh-CN" altLang="en-US" sz="1400" dirty="0">
                    <a:solidFill>
                      <a:schemeClr val="bg1"/>
                    </a:solidFill>
                  </a:rPr>
                  <a:t> </a:t>
                </a:r>
                <a:r>
                  <a:rPr lang="en-US" sz="1400" dirty="0">
                    <a:solidFill>
                      <a:schemeClr val="bg1"/>
                    </a:solidFill>
                  </a:rPr>
                  <a:t>Foundation</a:t>
                </a:r>
              </a:p>
            </p:txBody>
          </p:sp>
          <p:sp>
            <p:nvSpPr>
              <p:cNvPr id="18" name="TextBox 17">
                <a:extLst>
                  <a:ext uri="{FF2B5EF4-FFF2-40B4-BE49-F238E27FC236}">
                    <a16:creationId xmlns:a16="http://schemas.microsoft.com/office/drawing/2014/main" id="{CD484158-440D-534F-9784-412F48E17BD1}"/>
                  </a:ext>
                </a:extLst>
              </p:cNvPr>
              <p:cNvSpPr txBox="1"/>
              <p:nvPr/>
            </p:nvSpPr>
            <p:spPr>
              <a:xfrm>
                <a:off x="8046720" y="3438037"/>
                <a:ext cx="3135240" cy="215444"/>
              </a:xfrm>
              <a:prstGeom prst="rect">
                <a:avLst/>
              </a:prstGeom>
              <a:noFill/>
            </p:spPr>
            <p:txBody>
              <a:bodyPr wrap="square" lIns="0" tIns="0" rIns="0" bIns="0" rtlCol="0">
                <a:spAutoFit/>
              </a:bodyPr>
              <a:lstStyle/>
              <a:p>
                <a:pPr>
                  <a:spcAft>
                    <a:spcPts val="300"/>
                  </a:spcAft>
                </a:pPr>
                <a:r>
                  <a:rPr lang="en-US" altLang="zh-CN" sz="1400" dirty="0">
                    <a:solidFill>
                      <a:schemeClr val="bg1"/>
                    </a:solidFill>
                  </a:rPr>
                  <a:t>Centralized</a:t>
                </a:r>
                <a:r>
                  <a:rPr lang="zh-CN" altLang="en-US" sz="1400" dirty="0">
                    <a:solidFill>
                      <a:schemeClr val="bg1"/>
                    </a:solidFill>
                  </a:rPr>
                  <a:t> </a:t>
                </a:r>
                <a:r>
                  <a:rPr lang="en-US" altLang="zh-CN" sz="1400" dirty="0">
                    <a:solidFill>
                      <a:schemeClr val="bg1"/>
                    </a:solidFill>
                  </a:rPr>
                  <a:t>Management</a:t>
                </a:r>
                <a:r>
                  <a:rPr lang="zh-CN" altLang="en-US" sz="1400" dirty="0">
                    <a:solidFill>
                      <a:schemeClr val="bg1"/>
                    </a:solidFill>
                  </a:rPr>
                  <a:t> </a:t>
                </a:r>
                <a:r>
                  <a:rPr lang="en-US" altLang="zh-CN" sz="1400" dirty="0">
                    <a:solidFill>
                      <a:schemeClr val="bg1"/>
                    </a:solidFill>
                  </a:rPr>
                  <a:t>and</a:t>
                </a:r>
                <a:r>
                  <a:rPr lang="zh-CN" altLang="en-US" sz="1400" dirty="0">
                    <a:solidFill>
                      <a:schemeClr val="bg1"/>
                    </a:solidFill>
                  </a:rPr>
                  <a:t> </a:t>
                </a:r>
                <a:r>
                  <a:rPr lang="en-US" altLang="zh-CN" sz="1400" dirty="0">
                    <a:solidFill>
                      <a:schemeClr val="bg1"/>
                    </a:solidFill>
                  </a:rPr>
                  <a:t>Analysis</a:t>
                </a:r>
                <a:endParaRPr lang="en-US" sz="1400" dirty="0">
                  <a:solidFill>
                    <a:schemeClr val="bg1"/>
                  </a:solidFill>
                </a:endParaRPr>
              </a:p>
            </p:txBody>
          </p:sp>
        </p:grpSp>
      </p:grpSp>
      <p:sp>
        <p:nvSpPr>
          <p:cNvPr id="19" name="Rectangle 18">
            <a:extLst>
              <a:ext uri="{FF2B5EF4-FFF2-40B4-BE49-F238E27FC236}">
                <a16:creationId xmlns:a16="http://schemas.microsoft.com/office/drawing/2014/main" id="{87B3E0F9-ABF8-1740-B6DE-DF70E6463F55}"/>
              </a:ext>
            </a:extLst>
          </p:cNvPr>
          <p:cNvSpPr/>
          <p:nvPr/>
        </p:nvSpPr>
        <p:spPr>
          <a:xfrm>
            <a:off x="7546469" y="1514007"/>
            <a:ext cx="188691" cy="4747519"/>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20" name="Group 19">
            <a:extLst>
              <a:ext uri="{FF2B5EF4-FFF2-40B4-BE49-F238E27FC236}">
                <a16:creationId xmlns:a16="http://schemas.microsoft.com/office/drawing/2014/main" id="{7A534C66-999A-3142-8EF0-2B3D6F90497B}"/>
              </a:ext>
            </a:extLst>
          </p:cNvPr>
          <p:cNvGrpSpPr/>
          <p:nvPr/>
        </p:nvGrpSpPr>
        <p:grpSpPr>
          <a:xfrm>
            <a:off x="475655" y="1639888"/>
            <a:ext cx="6720450" cy="4517698"/>
            <a:chOff x="475655" y="1639888"/>
            <a:chExt cx="6720450" cy="4517698"/>
          </a:xfrm>
        </p:grpSpPr>
        <p:sp>
          <p:nvSpPr>
            <p:cNvPr id="21" name="TextBox 20">
              <a:extLst>
                <a:ext uri="{FF2B5EF4-FFF2-40B4-BE49-F238E27FC236}">
                  <a16:creationId xmlns:a16="http://schemas.microsoft.com/office/drawing/2014/main" id="{D2562A41-09BF-2C42-AF73-DC341B84FE18}"/>
                </a:ext>
              </a:extLst>
            </p:cNvPr>
            <p:cNvSpPr txBox="1"/>
            <p:nvPr/>
          </p:nvSpPr>
          <p:spPr>
            <a:xfrm>
              <a:off x="838200" y="2534822"/>
              <a:ext cx="1978044" cy="307777"/>
            </a:xfrm>
            <a:prstGeom prst="rect">
              <a:avLst/>
            </a:prstGeom>
            <a:noFill/>
          </p:spPr>
          <p:txBody>
            <a:bodyPr wrap="square" lIns="0" tIns="0" rIns="0" bIns="0" rtlCol="0">
              <a:spAutoFit/>
            </a:bodyPr>
            <a:lstStyle/>
            <a:p>
              <a:pPr>
                <a:spcAft>
                  <a:spcPts val="300"/>
                </a:spcAft>
              </a:pPr>
              <a:r>
                <a:rPr lang="en-US" sz="1000" dirty="0"/>
                <a:t>Intelligent Multilink Management and</a:t>
              </a:r>
              <a:r>
                <a:rPr lang="zh-CN" altLang="en-US" sz="1000" dirty="0"/>
                <a:t> </a:t>
              </a:r>
              <a:r>
                <a:rPr lang="en-US" sz="1000" dirty="0"/>
                <a:t>Optimization</a:t>
              </a:r>
            </a:p>
          </p:txBody>
        </p:sp>
        <p:sp>
          <p:nvSpPr>
            <p:cNvPr id="22" name="TextBox 21">
              <a:extLst>
                <a:ext uri="{FF2B5EF4-FFF2-40B4-BE49-F238E27FC236}">
                  <a16:creationId xmlns:a16="http://schemas.microsoft.com/office/drawing/2014/main" id="{4C5A02A1-B852-DD4F-817E-E9B801E6E68B}"/>
                </a:ext>
              </a:extLst>
            </p:cNvPr>
            <p:cNvSpPr txBox="1"/>
            <p:nvPr/>
          </p:nvSpPr>
          <p:spPr>
            <a:xfrm>
              <a:off x="475655" y="4428544"/>
              <a:ext cx="1154942" cy="769441"/>
            </a:xfrm>
            <a:prstGeom prst="rect">
              <a:avLst/>
            </a:prstGeom>
            <a:noFill/>
          </p:spPr>
          <p:txBody>
            <a:bodyPr wrap="square" lIns="0" tIns="0" rIns="0" bIns="0" rtlCol="0">
              <a:spAutoFit/>
            </a:bodyPr>
            <a:lstStyle/>
            <a:p>
              <a:pPr>
                <a:spcAft>
                  <a:spcPts val="300"/>
                </a:spcAft>
              </a:pPr>
              <a:r>
                <a:rPr lang="en-US" sz="1000" dirty="0"/>
                <a:t>Centralized Management </a:t>
              </a:r>
              <a:br>
                <a:rPr lang="en-US" sz="1000" dirty="0"/>
              </a:br>
              <a:r>
                <a:rPr lang="en-US" sz="1000" dirty="0"/>
                <a:t>with Zero-Touch</a:t>
              </a:r>
              <a:r>
                <a:rPr lang="zh-CN" altLang="en-US" sz="1000" dirty="0"/>
                <a:t> </a:t>
              </a:r>
              <a:r>
                <a:rPr lang="en-US" sz="1000" dirty="0"/>
                <a:t>Provisioning </a:t>
              </a:r>
              <a:br>
                <a:rPr lang="en-US" sz="1000" dirty="0"/>
              </a:br>
              <a:r>
                <a:rPr lang="en-US" sz="1000" dirty="0"/>
                <a:t>at the Edge</a:t>
              </a:r>
            </a:p>
          </p:txBody>
        </p:sp>
        <p:grpSp>
          <p:nvGrpSpPr>
            <p:cNvPr id="23" name="Group 22">
              <a:extLst>
                <a:ext uri="{FF2B5EF4-FFF2-40B4-BE49-F238E27FC236}">
                  <a16:creationId xmlns:a16="http://schemas.microsoft.com/office/drawing/2014/main" id="{4C9C383A-F62C-E24E-A367-86BC7C309322}"/>
                </a:ext>
              </a:extLst>
            </p:cNvPr>
            <p:cNvGrpSpPr/>
            <p:nvPr/>
          </p:nvGrpSpPr>
          <p:grpSpPr>
            <a:xfrm>
              <a:off x="1904580" y="1639888"/>
              <a:ext cx="3932984" cy="763952"/>
              <a:chOff x="1544139" y="1779533"/>
              <a:chExt cx="3597028" cy="698695"/>
            </a:xfrm>
          </p:grpSpPr>
          <p:grpSp>
            <p:nvGrpSpPr>
              <p:cNvPr id="69" name="Group 68">
                <a:extLst>
                  <a:ext uri="{FF2B5EF4-FFF2-40B4-BE49-F238E27FC236}">
                    <a16:creationId xmlns:a16="http://schemas.microsoft.com/office/drawing/2014/main" id="{E4E3F659-1D2E-F54D-94A5-558DA7CFDEF0}"/>
                  </a:ext>
                </a:extLst>
              </p:cNvPr>
              <p:cNvGrpSpPr/>
              <p:nvPr/>
            </p:nvGrpSpPr>
            <p:grpSpPr>
              <a:xfrm>
                <a:off x="1544139" y="1779533"/>
                <a:ext cx="624586" cy="698264"/>
                <a:chOff x="3571603" y="1279006"/>
                <a:chExt cx="654048" cy="731202"/>
              </a:xfrm>
              <a:solidFill>
                <a:schemeClr val="bg1"/>
              </a:solidFill>
            </p:grpSpPr>
            <p:sp>
              <p:nvSpPr>
                <p:cNvPr id="75" name="Freeform 14">
                  <a:extLst>
                    <a:ext uri="{FF2B5EF4-FFF2-40B4-BE49-F238E27FC236}">
                      <a16:creationId xmlns:a16="http://schemas.microsoft.com/office/drawing/2014/main" id="{662B8F6D-6D95-5643-8C99-F6991635F030}"/>
                    </a:ext>
                  </a:extLst>
                </p:cNvPr>
                <p:cNvSpPr>
                  <a:spLocks noEditPoints="1"/>
                </p:cNvSpPr>
                <p:nvPr/>
              </p:nvSpPr>
              <p:spPr bwMode="auto">
                <a:xfrm>
                  <a:off x="3945978" y="1635989"/>
                  <a:ext cx="279673" cy="374219"/>
                </a:xfrm>
                <a:custGeom>
                  <a:avLst/>
                  <a:gdLst/>
                  <a:ahLst/>
                  <a:cxnLst>
                    <a:cxn ang="0">
                      <a:pos x="310" y="0"/>
                    </a:cxn>
                    <a:cxn ang="0">
                      <a:pos x="0" y="542"/>
                    </a:cxn>
                    <a:cxn ang="0">
                      <a:pos x="154" y="8057"/>
                    </a:cxn>
                    <a:cxn ang="0">
                      <a:pos x="3022" y="8212"/>
                    </a:cxn>
                    <a:cxn ang="0">
                      <a:pos x="3254" y="6430"/>
                    </a:cxn>
                    <a:cxn ang="0">
                      <a:pos x="4262" y="6740"/>
                    </a:cxn>
                    <a:cxn ang="0">
                      <a:pos x="4804" y="8212"/>
                    </a:cxn>
                    <a:cxn ang="0">
                      <a:pos x="5114" y="7670"/>
                    </a:cxn>
                    <a:cxn ang="0">
                      <a:pos x="4959" y="154"/>
                    </a:cxn>
                    <a:cxn ang="0">
                      <a:pos x="2169" y="6972"/>
                    </a:cxn>
                    <a:cxn ang="0">
                      <a:pos x="1162" y="7205"/>
                    </a:cxn>
                    <a:cxn ang="0">
                      <a:pos x="929" y="6662"/>
                    </a:cxn>
                    <a:cxn ang="0">
                      <a:pos x="1937" y="6430"/>
                    </a:cxn>
                    <a:cxn ang="0">
                      <a:pos x="2169" y="6972"/>
                    </a:cxn>
                    <a:cxn ang="0">
                      <a:pos x="1937" y="5810"/>
                    </a:cxn>
                    <a:cxn ang="0">
                      <a:pos x="929" y="5578"/>
                    </a:cxn>
                    <a:cxn ang="0">
                      <a:pos x="1162" y="5035"/>
                    </a:cxn>
                    <a:cxn ang="0">
                      <a:pos x="2169" y="5268"/>
                    </a:cxn>
                    <a:cxn ang="0">
                      <a:pos x="2092" y="4338"/>
                    </a:cxn>
                    <a:cxn ang="0">
                      <a:pos x="1007" y="4338"/>
                    </a:cxn>
                    <a:cxn ang="0">
                      <a:pos x="1007" y="3718"/>
                    </a:cxn>
                    <a:cxn ang="0">
                      <a:pos x="2092" y="3718"/>
                    </a:cxn>
                    <a:cxn ang="0">
                      <a:pos x="2169" y="2866"/>
                    </a:cxn>
                    <a:cxn ang="0">
                      <a:pos x="1162" y="3099"/>
                    </a:cxn>
                    <a:cxn ang="0">
                      <a:pos x="929" y="2556"/>
                    </a:cxn>
                    <a:cxn ang="0">
                      <a:pos x="1937" y="2324"/>
                    </a:cxn>
                    <a:cxn ang="0">
                      <a:pos x="2169" y="2866"/>
                    </a:cxn>
                    <a:cxn ang="0">
                      <a:pos x="1937" y="1704"/>
                    </a:cxn>
                    <a:cxn ang="0">
                      <a:pos x="929" y="1471"/>
                    </a:cxn>
                    <a:cxn ang="0">
                      <a:pos x="1162" y="929"/>
                    </a:cxn>
                    <a:cxn ang="0">
                      <a:pos x="2169" y="1161"/>
                    </a:cxn>
                    <a:cxn ang="0">
                      <a:pos x="4106" y="5733"/>
                    </a:cxn>
                    <a:cxn ang="0">
                      <a:pos x="3022" y="5733"/>
                    </a:cxn>
                    <a:cxn ang="0">
                      <a:pos x="3022" y="5113"/>
                    </a:cxn>
                    <a:cxn ang="0">
                      <a:pos x="4106" y="5113"/>
                    </a:cxn>
                    <a:cxn ang="0">
                      <a:pos x="4185" y="4183"/>
                    </a:cxn>
                    <a:cxn ang="0">
                      <a:pos x="3177" y="4416"/>
                    </a:cxn>
                    <a:cxn ang="0">
                      <a:pos x="2944" y="3873"/>
                    </a:cxn>
                    <a:cxn ang="0">
                      <a:pos x="3952" y="3641"/>
                    </a:cxn>
                    <a:cxn ang="0">
                      <a:pos x="4185" y="4183"/>
                    </a:cxn>
                    <a:cxn ang="0">
                      <a:pos x="3952" y="3099"/>
                    </a:cxn>
                    <a:cxn ang="0">
                      <a:pos x="2944" y="2866"/>
                    </a:cxn>
                    <a:cxn ang="0">
                      <a:pos x="3177" y="2324"/>
                    </a:cxn>
                    <a:cxn ang="0">
                      <a:pos x="4185" y="2556"/>
                    </a:cxn>
                    <a:cxn ang="0">
                      <a:pos x="4106" y="1626"/>
                    </a:cxn>
                    <a:cxn ang="0">
                      <a:pos x="3022" y="1626"/>
                    </a:cxn>
                    <a:cxn ang="0">
                      <a:pos x="3022" y="1007"/>
                    </a:cxn>
                    <a:cxn ang="0">
                      <a:pos x="4106" y="1007"/>
                    </a:cxn>
                  </a:cxnLst>
                  <a:rect l="0" t="0" r="r" b="b"/>
                  <a:pathLst>
                    <a:path w="5114" h="8212">
                      <a:moveTo>
                        <a:pt x="4572" y="0"/>
                      </a:moveTo>
                      <a:lnTo>
                        <a:pt x="542" y="0"/>
                      </a:lnTo>
                      <a:lnTo>
                        <a:pt x="310" y="0"/>
                      </a:lnTo>
                      <a:lnTo>
                        <a:pt x="154" y="154"/>
                      </a:lnTo>
                      <a:lnTo>
                        <a:pt x="0" y="309"/>
                      </a:lnTo>
                      <a:lnTo>
                        <a:pt x="0" y="542"/>
                      </a:lnTo>
                      <a:lnTo>
                        <a:pt x="0" y="7670"/>
                      </a:lnTo>
                      <a:lnTo>
                        <a:pt x="0" y="7902"/>
                      </a:lnTo>
                      <a:lnTo>
                        <a:pt x="154" y="8057"/>
                      </a:lnTo>
                      <a:lnTo>
                        <a:pt x="310" y="8212"/>
                      </a:lnTo>
                      <a:lnTo>
                        <a:pt x="542" y="8212"/>
                      </a:lnTo>
                      <a:lnTo>
                        <a:pt x="3022" y="8212"/>
                      </a:lnTo>
                      <a:lnTo>
                        <a:pt x="3022" y="6740"/>
                      </a:lnTo>
                      <a:lnTo>
                        <a:pt x="3099" y="6508"/>
                      </a:lnTo>
                      <a:lnTo>
                        <a:pt x="3254" y="6430"/>
                      </a:lnTo>
                      <a:lnTo>
                        <a:pt x="4029" y="6430"/>
                      </a:lnTo>
                      <a:lnTo>
                        <a:pt x="4185" y="6508"/>
                      </a:lnTo>
                      <a:lnTo>
                        <a:pt x="4262" y="6740"/>
                      </a:lnTo>
                      <a:lnTo>
                        <a:pt x="4262" y="8212"/>
                      </a:lnTo>
                      <a:lnTo>
                        <a:pt x="4572" y="8212"/>
                      </a:lnTo>
                      <a:lnTo>
                        <a:pt x="4804" y="8212"/>
                      </a:lnTo>
                      <a:lnTo>
                        <a:pt x="4959" y="8057"/>
                      </a:lnTo>
                      <a:lnTo>
                        <a:pt x="5114" y="7902"/>
                      </a:lnTo>
                      <a:lnTo>
                        <a:pt x="5114" y="7670"/>
                      </a:lnTo>
                      <a:lnTo>
                        <a:pt x="5114" y="542"/>
                      </a:lnTo>
                      <a:lnTo>
                        <a:pt x="5114" y="309"/>
                      </a:lnTo>
                      <a:lnTo>
                        <a:pt x="4959" y="154"/>
                      </a:lnTo>
                      <a:lnTo>
                        <a:pt x="4804" y="0"/>
                      </a:lnTo>
                      <a:lnTo>
                        <a:pt x="4572" y="0"/>
                      </a:lnTo>
                      <a:close/>
                      <a:moveTo>
                        <a:pt x="2169" y="6972"/>
                      </a:moveTo>
                      <a:lnTo>
                        <a:pt x="2092" y="7127"/>
                      </a:lnTo>
                      <a:lnTo>
                        <a:pt x="1937" y="7205"/>
                      </a:lnTo>
                      <a:lnTo>
                        <a:pt x="1162" y="7205"/>
                      </a:lnTo>
                      <a:lnTo>
                        <a:pt x="1007" y="7127"/>
                      </a:lnTo>
                      <a:lnTo>
                        <a:pt x="929" y="6972"/>
                      </a:lnTo>
                      <a:lnTo>
                        <a:pt x="929" y="6662"/>
                      </a:lnTo>
                      <a:lnTo>
                        <a:pt x="1007" y="6508"/>
                      </a:lnTo>
                      <a:lnTo>
                        <a:pt x="1162" y="6430"/>
                      </a:lnTo>
                      <a:lnTo>
                        <a:pt x="1937" y="6430"/>
                      </a:lnTo>
                      <a:lnTo>
                        <a:pt x="2092" y="6508"/>
                      </a:lnTo>
                      <a:lnTo>
                        <a:pt x="2169" y="6662"/>
                      </a:lnTo>
                      <a:lnTo>
                        <a:pt x="2169" y="6972"/>
                      </a:lnTo>
                      <a:close/>
                      <a:moveTo>
                        <a:pt x="2169" y="5578"/>
                      </a:moveTo>
                      <a:lnTo>
                        <a:pt x="2092" y="5733"/>
                      </a:lnTo>
                      <a:lnTo>
                        <a:pt x="1937" y="5810"/>
                      </a:lnTo>
                      <a:lnTo>
                        <a:pt x="1162" y="5810"/>
                      </a:lnTo>
                      <a:lnTo>
                        <a:pt x="1007" y="5733"/>
                      </a:lnTo>
                      <a:lnTo>
                        <a:pt x="929" y="5578"/>
                      </a:lnTo>
                      <a:lnTo>
                        <a:pt x="929" y="5268"/>
                      </a:lnTo>
                      <a:lnTo>
                        <a:pt x="1007" y="5113"/>
                      </a:lnTo>
                      <a:lnTo>
                        <a:pt x="1162" y="5035"/>
                      </a:lnTo>
                      <a:lnTo>
                        <a:pt x="1937" y="5035"/>
                      </a:lnTo>
                      <a:lnTo>
                        <a:pt x="2092" y="5113"/>
                      </a:lnTo>
                      <a:lnTo>
                        <a:pt x="2169" y="5268"/>
                      </a:lnTo>
                      <a:lnTo>
                        <a:pt x="2169" y="5578"/>
                      </a:lnTo>
                      <a:close/>
                      <a:moveTo>
                        <a:pt x="2169" y="4183"/>
                      </a:moveTo>
                      <a:lnTo>
                        <a:pt x="2092" y="4338"/>
                      </a:lnTo>
                      <a:lnTo>
                        <a:pt x="1937" y="4416"/>
                      </a:lnTo>
                      <a:lnTo>
                        <a:pt x="1162" y="4416"/>
                      </a:lnTo>
                      <a:lnTo>
                        <a:pt x="1007" y="4338"/>
                      </a:lnTo>
                      <a:lnTo>
                        <a:pt x="929" y="4183"/>
                      </a:lnTo>
                      <a:lnTo>
                        <a:pt x="929" y="3873"/>
                      </a:lnTo>
                      <a:lnTo>
                        <a:pt x="1007" y="3718"/>
                      </a:lnTo>
                      <a:lnTo>
                        <a:pt x="1162" y="3641"/>
                      </a:lnTo>
                      <a:lnTo>
                        <a:pt x="1937" y="3641"/>
                      </a:lnTo>
                      <a:lnTo>
                        <a:pt x="2092" y="3718"/>
                      </a:lnTo>
                      <a:lnTo>
                        <a:pt x="2169" y="3873"/>
                      </a:lnTo>
                      <a:lnTo>
                        <a:pt x="2169" y="4183"/>
                      </a:lnTo>
                      <a:close/>
                      <a:moveTo>
                        <a:pt x="2169" y="2866"/>
                      </a:moveTo>
                      <a:lnTo>
                        <a:pt x="2092" y="3021"/>
                      </a:lnTo>
                      <a:lnTo>
                        <a:pt x="1937" y="3099"/>
                      </a:lnTo>
                      <a:lnTo>
                        <a:pt x="1162" y="3099"/>
                      </a:lnTo>
                      <a:lnTo>
                        <a:pt x="1007" y="3021"/>
                      </a:lnTo>
                      <a:lnTo>
                        <a:pt x="929" y="2866"/>
                      </a:lnTo>
                      <a:lnTo>
                        <a:pt x="929" y="2556"/>
                      </a:lnTo>
                      <a:lnTo>
                        <a:pt x="1007" y="2401"/>
                      </a:lnTo>
                      <a:lnTo>
                        <a:pt x="1162" y="2324"/>
                      </a:lnTo>
                      <a:lnTo>
                        <a:pt x="1937" y="2324"/>
                      </a:lnTo>
                      <a:lnTo>
                        <a:pt x="2092" y="2401"/>
                      </a:lnTo>
                      <a:lnTo>
                        <a:pt x="2169" y="2556"/>
                      </a:lnTo>
                      <a:lnTo>
                        <a:pt x="2169" y="2866"/>
                      </a:lnTo>
                      <a:close/>
                      <a:moveTo>
                        <a:pt x="2169" y="1471"/>
                      </a:moveTo>
                      <a:lnTo>
                        <a:pt x="2092" y="1626"/>
                      </a:lnTo>
                      <a:lnTo>
                        <a:pt x="1937" y="1704"/>
                      </a:lnTo>
                      <a:lnTo>
                        <a:pt x="1162" y="1704"/>
                      </a:lnTo>
                      <a:lnTo>
                        <a:pt x="1007" y="1626"/>
                      </a:lnTo>
                      <a:lnTo>
                        <a:pt x="929" y="1471"/>
                      </a:lnTo>
                      <a:lnTo>
                        <a:pt x="929" y="1161"/>
                      </a:lnTo>
                      <a:lnTo>
                        <a:pt x="1007" y="1007"/>
                      </a:lnTo>
                      <a:lnTo>
                        <a:pt x="1162" y="929"/>
                      </a:lnTo>
                      <a:lnTo>
                        <a:pt x="1937" y="929"/>
                      </a:lnTo>
                      <a:lnTo>
                        <a:pt x="2092" y="1007"/>
                      </a:lnTo>
                      <a:lnTo>
                        <a:pt x="2169" y="1161"/>
                      </a:lnTo>
                      <a:lnTo>
                        <a:pt x="2169" y="1471"/>
                      </a:lnTo>
                      <a:close/>
                      <a:moveTo>
                        <a:pt x="4185" y="5578"/>
                      </a:moveTo>
                      <a:lnTo>
                        <a:pt x="4106" y="5733"/>
                      </a:lnTo>
                      <a:lnTo>
                        <a:pt x="3952" y="5810"/>
                      </a:lnTo>
                      <a:lnTo>
                        <a:pt x="3177" y="5810"/>
                      </a:lnTo>
                      <a:lnTo>
                        <a:pt x="3022" y="5733"/>
                      </a:lnTo>
                      <a:lnTo>
                        <a:pt x="2944" y="5578"/>
                      </a:lnTo>
                      <a:lnTo>
                        <a:pt x="2944" y="5268"/>
                      </a:lnTo>
                      <a:lnTo>
                        <a:pt x="3022" y="5113"/>
                      </a:lnTo>
                      <a:lnTo>
                        <a:pt x="3177" y="5035"/>
                      </a:lnTo>
                      <a:lnTo>
                        <a:pt x="3952" y="5035"/>
                      </a:lnTo>
                      <a:lnTo>
                        <a:pt x="4106" y="5113"/>
                      </a:lnTo>
                      <a:lnTo>
                        <a:pt x="4185" y="5268"/>
                      </a:lnTo>
                      <a:lnTo>
                        <a:pt x="4185" y="5578"/>
                      </a:lnTo>
                      <a:close/>
                      <a:moveTo>
                        <a:pt x="4185" y="4183"/>
                      </a:moveTo>
                      <a:lnTo>
                        <a:pt x="4106" y="4338"/>
                      </a:lnTo>
                      <a:lnTo>
                        <a:pt x="3952" y="4416"/>
                      </a:lnTo>
                      <a:lnTo>
                        <a:pt x="3177" y="4416"/>
                      </a:lnTo>
                      <a:lnTo>
                        <a:pt x="3022" y="4338"/>
                      </a:lnTo>
                      <a:lnTo>
                        <a:pt x="2944" y="4183"/>
                      </a:lnTo>
                      <a:lnTo>
                        <a:pt x="2944" y="3873"/>
                      </a:lnTo>
                      <a:lnTo>
                        <a:pt x="3022" y="3718"/>
                      </a:lnTo>
                      <a:lnTo>
                        <a:pt x="3177" y="3641"/>
                      </a:lnTo>
                      <a:lnTo>
                        <a:pt x="3952" y="3641"/>
                      </a:lnTo>
                      <a:lnTo>
                        <a:pt x="4106" y="3718"/>
                      </a:lnTo>
                      <a:lnTo>
                        <a:pt x="4185" y="3873"/>
                      </a:lnTo>
                      <a:lnTo>
                        <a:pt x="4185" y="4183"/>
                      </a:lnTo>
                      <a:close/>
                      <a:moveTo>
                        <a:pt x="4185" y="2866"/>
                      </a:moveTo>
                      <a:lnTo>
                        <a:pt x="4106" y="3021"/>
                      </a:lnTo>
                      <a:lnTo>
                        <a:pt x="3952" y="3099"/>
                      </a:lnTo>
                      <a:lnTo>
                        <a:pt x="3177" y="3099"/>
                      </a:lnTo>
                      <a:lnTo>
                        <a:pt x="3022" y="3021"/>
                      </a:lnTo>
                      <a:lnTo>
                        <a:pt x="2944" y="2866"/>
                      </a:lnTo>
                      <a:lnTo>
                        <a:pt x="2944" y="2556"/>
                      </a:lnTo>
                      <a:lnTo>
                        <a:pt x="3022" y="2401"/>
                      </a:lnTo>
                      <a:lnTo>
                        <a:pt x="3177" y="2324"/>
                      </a:lnTo>
                      <a:lnTo>
                        <a:pt x="3952" y="2324"/>
                      </a:lnTo>
                      <a:lnTo>
                        <a:pt x="4106" y="2401"/>
                      </a:lnTo>
                      <a:lnTo>
                        <a:pt x="4185" y="2556"/>
                      </a:lnTo>
                      <a:lnTo>
                        <a:pt x="4185" y="2866"/>
                      </a:lnTo>
                      <a:close/>
                      <a:moveTo>
                        <a:pt x="4185" y="1471"/>
                      </a:moveTo>
                      <a:lnTo>
                        <a:pt x="4106" y="1626"/>
                      </a:lnTo>
                      <a:lnTo>
                        <a:pt x="3952" y="1704"/>
                      </a:lnTo>
                      <a:lnTo>
                        <a:pt x="3177" y="1704"/>
                      </a:lnTo>
                      <a:lnTo>
                        <a:pt x="3022" y="1626"/>
                      </a:lnTo>
                      <a:lnTo>
                        <a:pt x="2944" y="1471"/>
                      </a:lnTo>
                      <a:lnTo>
                        <a:pt x="2944" y="1161"/>
                      </a:lnTo>
                      <a:lnTo>
                        <a:pt x="3022" y="1007"/>
                      </a:lnTo>
                      <a:lnTo>
                        <a:pt x="3177" y="929"/>
                      </a:lnTo>
                      <a:lnTo>
                        <a:pt x="3952" y="929"/>
                      </a:lnTo>
                      <a:lnTo>
                        <a:pt x="4106" y="1007"/>
                      </a:lnTo>
                      <a:lnTo>
                        <a:pt x="4185" y="1161"/>
                      </a:lnTo>
                      <a:lnTo>
                        <a:pt x="4185" y="1471"/>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76" name="Freeform 15">
                  <a:extLst>
                    <a:ext uri="{FF2B5EF4-FFF2-40B4-BE49-F238E27FC236}">
                      <a16:creationId xmlns:a16="http://schemas.microsoft.com/office/drawing/2014/main" id="{A326796E-EE51-2D45-8D3A-7D000A947460}"/>
                    </a:ext>
                  </a:extLst>
                </p:cNvPr>
                <p:cNvSpPr>
                  <a:spLocks noEditPoints="1"/>
                </p:cNvSpPr>
                <p:nvPr/>
              </p:nvSpPr>
              <p:spPr bwMode="auto">
                <a:xfrm>
                  <a:off x="3571603" y="1279006"/>
                  <a:ext cx="322585" cy="727510"/>
                </a:xfrm>
                <a:custGeom>
                  <a:avLst/>
                  <a:gdLst/>
                  <a:ahLst/>
                  <a:cxnLst>
                    <a:cxn ang="0">
                      <a:pos x="4804" y="4184"/>
                    </a:cxn>
                    <a:cxn ang="0">
                      <a:pos x="4339" y="3796"/>
                    </a:cxn>
                    <a:cxn ang="0">
                      <a:pos x="3797" y="3021"/>
                    </a:cxn>
                    <a:cxn ang="0">
                      <a:pos x="3100" y="310"/>
                    </a:cxn>
                    <a:cxn ang="0">
                      <a:pos x="2790" y="77"/>
                    </a:cxn>
                    <a:cxn ang="0">
                      <a:pos x="2325" y="2944"/>
                    </a:cxn>
                    <a:cxn ang="0">
                      <a:pos x="1550" y="3486"/>
                    </a:cxn>
                    <a:cxn ang="0">
                      <a:pos x="1240" y="4029"/>
                    </a:cxn>
                    <a:cxn ang="0">
                      <a:pos x="852" y="4726"/>
                    </a:cxn>
                    <a:cxn ang="0">
                      <a:pos x="77" y="5191"/>
                    </a:cxn>
                    <a:cxn ang="0">
                      <a:pos x="0" y="15651"/>
                    </a:cxn>
                    <a:cxn ang="0">
                      <a:pos x="542" y="15961"/>
                    </a:cxn>
                    <a:cxn ang="0">
                      <a:pos x="2170" y="14023"/>
                    </a:cxn>
                    <a:cxn ang="0">
                      <a:pos x="3564" y="13869"/>
                    </a:cxn>
                    <a:cxn ang="0">
                      <a:pos x="3642" y="15961"/>
                    </a:cxn>
                    <a:cxn ang="0">
                      <a:pos x="5270" y="15961"/>
                    </a:cxn>
                    <a:cxn ang="0">
                      <a:pos x="5812" y="15651"/>
                    </a:cxn>
                    <a:cxn ang="0">
                      <a:pos x="5812" y="5191"/>
                    </a:cxn>
                    <a:cxn ang="0">
                      <a:pos x="5037" y="4726"/>
                    </a:cxn>
                    <a:cxn ang="0">
                      <a:pos x="1473" y="12552"/>
                    </a:cxn>
                    <a:cxn ang="0">
                      <a:pos x="1240" y="12319"/>
                    </a:cxn>
                    <a:cxn ang="0">
                      <a:pos x="1473" y="12009"/>
                    </a:cxn>
                    <a:cxn ang="0">
                      <a:pos x="4339" y="12009"/>
                    </a:cxn>
                    <a:cxn ang="0">
                      <a:pos x="4572" y="12319"/>
                    </a:cxn>
                    <a:cxn ang="0">
                      <a:pos x="4339" y="12552"/>
                    </a:cxn>
                    <a:cxn ang="0">
                      <a:pos x="1627" y="11002"/>
                    </a:cxn>
                    <a:cxn ang="0">
                      <a:pos x="1317" y="10847"/>
                    </a:cxn>
                    <a:cxn ang="0">
                      <a:pos x="1395" y="10460"/>
                    </a:cxn>
                    <a:cxn ang="0">
                      <a:pos x="4185" y="10382"/>
                    </a:cxn>
                    <a:cxn ang="0">
                      <a:pos x="4572" y="10537"/>
                    </a:cxn>
                    <a:cxn ang="0">
                      <a:pos x="4495" y="10925"/>
                    </a:cxn>
                    <a:cxn ang="0">
                      <a:pos x="4185" y="9452"/>
                    </a:cxn>
                    <a:cxn ang="0">
                      <a:pos x="1395" y="9297"/>
                    </a:cxn>
                    <a:cxn ang="0">
                      <a:pos x="1317" y="8987"/>
                    </a:cxn>
                    <a:cxn ang="0">
                      <a:pos x="1627" y="8755"/>
                    </a:cxn>
                    <a:cxn ang="0">
                      <a:pos x="4495" y="8833"/>
                    </a:cxn>
                    <a:cxn ang="0">
                      <a:pos x="4572" y="9220"/>
                    </a:cxn>
                    <a:cxn ang="0">
                      <a:pos x="4185" y="9452"/>
                    </a:cxn>
                    <a:cxn ang="0">
                      <a:pos x="1473" y="7826"/>
                    </a:cxn>
                    <a:cxn ang="0">
                      <a:pos x="1240" y="7516"/>
                    </a:cxn>
                    <a:cxn ang="0">
                      <a:pos x="1473" y="7205"/>
                    </a:cxn>
                    <a:cxn ang="0">
                      <a:pos x="4339" y="7205"/>
                    </a:cxn>
                    <a:cxn ang="0">
                      <a:pos x="4572" y="7516"/>
                    </a:cxn>
                    <a:cxn ang="0">
                      <a:pos x="4339" y="7826"/>
                    </a:cxn>
                    <a:cxn ang="0">
                      <a:pos x="1627" y="6276"/>
                    </a:cxn>
                    <a:cxn ang="0">
                      <a:pos x="1317" y="6043"/>
                    </a:cxn>
                    <a:cxn ang="0">
                      <a:pos x="1395" y="5656"/>
                    </a:cxn>
                    <a:cxn ang="0">
                      <a:pos x="4185" y="5578"/>
                    </a:cxn>
                    <a:cxn ang="0">
                      <a:pos x="4572" y="5811"/>
                    </a:cxn>
                    <a:cxn ang="0">
                      <a:pos x="4495" y="6121"/>
                    </a:cxn>
                  </a:cxnLst>
                  <a:rect l="0" t="0" r="r" b="b"/>
                  <a:pathLst>
                    <a:path w="5889" h="15961">
                      <a:moveTo>
                        <a:pt x="5037" y="4726"/>
                      </a:moveTo>
                      <a:lnTo>
                        <a:pt x="4960" y="4416"/>
                      </a:lnTo>
                      <a:lnTo>
                        <a:pt x="4804" y="4184"/>
                      </a:lnTo>
                      <a:lnTo>
                        <a:pt x="4572" y="4029"/>
                      </a:lnTo>
                      <a:lnTo>
                        <a:pt x="4339" y="3951"/>
                      </a:lnTo>
                      <a:lnTo>
                        <a:pt x="4339" y="3796"/>
                      </a:lnTo>
                      <a:lnTo>
                        <a:pt x="4262" y="3486"/>
                      </a:lnTo>
                      <a:lnTo>
                        <a:pt x="4107" y="3177"/>
                      </a:lnTo>
                      <a:lnTo>
                        <a:pt x="3797" y="3021"/>
                      </a:lnTo>
                      <a:lnTo>
                        <a:pt x="3487" y="2944"/>
                      </a:lnTo>
                      <a:lnTo>
                        <a:pt x="3254" y="2944"/>
                      </a:lnTo>
                      <a:lnTo>
                        <a:pt x="3100" y="310"/>
                      </a:lnTo>
                      <a:lnTo>
                        <a:pt x="3022" y="77"/>
                      </a:lnTo>
                      <a:lnTo>
                        <a:pt x="2945" y="0"/>
                      </a:lnTo>
                      <a:lnTo>
                        <a:pt x="2790" y="77"/>
                      </a:lnTo>
                      <a:lnTo>
                        <a:pt x="2790" y="310"/>
                      </a:lnTo>
                      <a:lnTo>
                        <a:pt x="2635" y="2944"/>
                      </a:lnTo>
                      <a:lnTo>
                        <a:pt x="2325" y="2944"/>
                      </a:lnTo>
                      <a:lnTo>
                        <a:pt x="2015" y="3021"/>
                      </a:lnTo>
                      <a:lnTo>
                        <a:pt x="1783" y="3177"/>
                      </a:lnTo>
                      <a:lnTo>
                        <a:pt x="1550" y="3486"/>
                      </a:lnTo>
                      <a:lnTo>
                        <a:pt x="1550" y="3796"/>
                      </a:lnTo>
                      <a:lnTo>
                        <a:pt x="1550" y="3951"/>
                      </a:lnTo>
                      <a:lnTo>
                        <a:pt x="1240" y="4029"/>
                      </a:lnTo>
                      <a:lnTo>
                        <a:pt x="1008" y="4184"/>
                      </a:lnTo>
                      <a:lnTo>
                        <a:pt x="852" y="4416"/>
                      </a:lnTo>
                      <a:lnTo>
                        <a:pt x="852" y="4726"/>
                      </a:lnTo>
                      <a:lnTo>
                        <a:pt x="465" y="4803"/>
                      </a:lnTo>
                      <a:lnTo>
                        <a:pt x="233" y="4959"/>
                      </a:lnTo>
                      <a:lnTo>
                        <a:pt x="77" y="5191"/>
                      </a:lnTo>
                      <a:lnTo>
                        <a:pt x="0" y="5578"/>
                      </a:lnTo>
                      <a:lnTo>
                        <a:pt x="0" y="15419"/>
                      </a:lnTo>
                      <a:lnTo>
                        <a:pt x="0" y="15651"/>
                      </a:lnTo>
                      <a:lnTo>
                        <a:pt x="155" y="15805"/>
                      </a:lnTo>
                      <a:lnTo>
                        <a:pt x="310" y="15961"/>
                      </a:lnTo>
                      <a:lnTo>
                        <a:pt x="542" y="15961"/>
                      </a:lnTo>
                      <a:lnTo>
                        <a:pt x="1627" y="15961"/>
                      </a:lnTo>
                      <a:lnTo>
                        <a:pt x="2170" y="15961"/>
                      </a:lnTo>
                      <a:lnTo>
                        <a:pt x="2170" y="14023"/>
                      </a:lnTo>
                      <a:lnTo>
                        <a:pt x="2247" y="13946"/>
                      </a:lnTo>
                      <a:lnTo>
                        <a:pt x="2325" y="13869"/>
                      </a:lnTo>
                      <a:lnTo>
                        <a:pt x="3564" y="13869"/>
                      </a:lnTo>
                      <a:lnTo>
                        <a:pt x="3642" y="13946"/>
                      </a:lnTo>
                      <a:lnTo>
                        <a:pt x="3642" y="14023"/>
                      </a:lnTo>
                      <a:lnTo>
                        <a:pt x="3642" y="15961"/>
                      </a:lnTo>
                      <a:lnTo>
                        <a:pt x="4185" y="15961"/>
                      </a:lnTo>
                      <a:lnTo>
                        <a:pt x="4262" y="15961"/>
                      </a:lnTo>
                      <a:lnTo>
                        <a:pt x="5270" y="15961"/>
                      </a:lnTo>
                      <a:lnTo>
                        <a:pt x="5502" y="15961"/>
                      </a:lnTo>
                      <a:lnTo>
                        <a:pt x="5735" y="15805"/>
                      </a:lnTo>
                      <a:lnTo>
                        <a:pt x="5812" y="15651"/>
                      </a:lnTo>
                      <a:lnTo>
                        <a:pt x="5889" y="15419"/>
                      </a:lnTo>
                      <a:lnTo>
                        <a:pt x="5889" y="5578"/>
                      </a:lnTo>
                      <a:lnTo>
                        <a:pt x="5812" y="5191"/>
                      </a:lnTo>
                      <a:lnTo>
                        <a:pt x="5657" y="4959"/>
                      </a:lnTo>
                      <a:lnTo>
                        <a:pt x="5347" y="4803"/>
                      </a:lnTo>
                      <a:lnTo>
                        <a:pt x="5037" y="4726"/>
                      </a:lnTo>
                      <a:close/>
                      <a:moveTo>
                        <a:pt x="4185" y="12629"/>
                      </a:moveTo>
                      <a:lnTo>
                        <a:pt x="1627" y="12629"/>
                      </a:lnTo>
                      <a:lnTo>
                        <a:pt x="1473" y="12552"/>
                      </a:lnTo>
                      <a:lnTo>
                        <a:pt x="1395" y="12552"/>
                      </a:lnTo>
                      <a:lnTo>
                        <a:pt x="1317" y="12396"/>
                      </a:lnTo>
                      <a:lnTo>
                        <a:pt x="1240" y="12319"/>
                      </a:lnTo>
                      <a:lnTo>
                        <a:pt x="1317" y="12164"/>
                      </a:lnTo>
                      <a:lnTo>
                        <a:pt x="1395" y="12087"/>
                      </a:lnTo>
                      <a:lnTo>
                        <a:pt x="1473" y="12009"/>
                      </a:lnTo>
                      <a:lnTo>
                        <a:pt x="1627" y="11931"/>
                      </a:lnTo>
                      <a:lnTo>
                        <a:pt x="4185" y="11931"/>
                      </a:lnTo>
                      <a:lnTo>
                        <a:pt x="4339" y="12009"/>
                      </a:lnTo>
                      <a:lnTo>
                        <a:pt x="4495" y="12087"/>
                      </a:lnTo>
                      <a:lnTo>
                        <a:pt x="4572" y="12164"/>
                      </a:lnTo>
                      <a:lnTo>
                        <a:pt x="4572" y="12319"/>
                      </a:lnTo>
                      <a:lnTo>
                        <a:pt x="4572" y="12396"/>
                      </a:lnTo>
                      <a:lnTo>
                        <a:pt x="4495" y="12552"/>
                      </a:lnTo>
                      <a:lnTo>
                        <a:pt x="4339" y="12552"/>
                      </a:lnTo>
                      <a:lnTo>
                        <a:pt x="4185" y="12629"/>
                      </a:lnTo>
                      <a:close/>
                      <a:moveTo>
                        <a:pt x="4185" y="11002"/>
                      </a:moveTo>
                      <a:lnTo>
                        <a:pt x="1627" y="11002"/>
                      </a:lnTo>
                      <a:lnTo>
                        <a:pt x="1473" y="11002"/>
                      </a:lnTo>
                      <a:lnTo>
                        <a:pt x="1395" y="10925"/>
                      </a:lnTo>
                      <a:lnTo>
                        <a:pt x="1317" y="10847"/>
                      </a:lnTo>
                      <a:lnTo>
                        <a:pt x="1240" y="10692"/>
                      </a:lnTo>
                      <a:lnTo>
                        <a:pt x="1317" y="10537"/>
                      </a:lnTo>
                      <a:lnTo>
                        <a:pt x="1395" y="10460"/>
                      </a:lnTo>
                      <a:lnTo>
                        <a:pt x="1473" y="10382"/>
                      </a:lnTo>
                      <a:lnTo>
                        <a:pt x="1627" y="10382"/>
                      </a:lnTo>
                      <a:lnTo>
                        <a:pt x="4185" y="10382"/>
                      </a:lnTo>
                      <a:lnTo>
                        <a:pt x="4339" y="10382"/>
                      </a:lnTo>
                      <a:lnTo>
                        <a:pt x="4495" y="10460"/>
                      </a:lnTo>
                      <a:lnTo>
                        <a:pt x="4572" y="10537"/>
                      </a:lnTo>
                      <a:lnTo>
                        <a:pt x="4572" y="10692"/>
                      </a:lnTo>
                      <a:lnTo>
                        <a:pt x="4572" y="10847"/>
                      </a:lnTo>
                      <a:lnTo>
                        <a:pt x="4495" y="10925"/>
                      </a:lnTo>
                      <a:lnTo>
                        <a:pt x="4339" y="11002"/>
                      </a:lnTo>
                      <a:lnTo>
                        <a:pt x="4185" y="11002"/>
                      </a:lnTo>
                      <a:close/>
                      <a:moveTo>
                        <a:pt x="4185" y="9452"/>
                      </a:moveTo>
                      <a:lnTo>
                        <a:pt x="1627" y="9452"/>
                      </a:lnTo>
                      <a:lnTo>
                        <a:pt x="1473" y="9375"/>
                      </a:lnTo>
                      <a:lnTo>
                        <a:pt x="1395" y="9297"/>
                      </a:lnTo>
                      <a:lnTo>
                        <a:pt x="1317" y="9220"/>
                      </a:lnTo>
                      <a:lnTo>
                        <a:pt x="1240" y="9064"/>
                      </a:lnTo>
                      <a:lnTo>
                        <a:pt x="1317" y="8987"/>
                      </a:lnTo>
                      <a:lnTo>
                        <a:pt x="1395" y="8833"/>
                      </a:lnTo>
                      <a:lnTo>
                        <a:pt x="1473" y="8833"/>
                      </a:lnTo>
                      <a:lnTo>
                        <a:pt x="1627" y="8755"/>
                      </a:lnTo>
                      <a:lnTo>
                        <a:pt x="4185" y="8755"/>
                      </a:lnTo>
                      <a:lnTo>
                        <a:pt x="4339" y="8833"/>
                      </a:lnTo>
                      <a:lnTo>
                        <a:pt x="4495" y="8833"/>
                      </a:lnTo>
                      <a:lnTo>
                        <a:pt x="4572" y="8987"/>
                      </a:lnTo>
                      <a:lnTo>
                        <a:pt x="4572" y="9064"/>
                      </a:lnTo>
                      <a:lnTo>
                        <a:pt x="4572" y="9220"/>
                      </a:lnTo>
                      <a:lnTo>
                        <a:pt x="4495" y="9297"/>
                      </a:lnTo>
                      <a:lnTo>
                        <a:pt x="4339" y="9375"/>
                      </a:lnTo>
                      <a:lnTo>
                        <a:pt x="4185" y="9452"/>
                      </a:lnTo>
                      <a:close/>
                      <a:moveTo>
                        <a:pt x="4185" y="7826"/>
                      </a:moveTo>
                      <a:lnTo>
                        <a:pt x="1627" y="7826"/>
                      </a:lnTo>
                      <a:lnTo>
                        <a:pt x="1473" y="7826"/>
                      </a:lnTo>
                      <a:lnTo>
                        <a:pt x="1395" y="7747"/>
                      </a:lnTo>
                      <a:lnTo>
                        <a:pt x="1317" y="7670"/>
                      </a:lnTo>
                      <a:lnTo>
                        <a:pt x="1240" y="7516"/>
                      </a:lnTo>
                      <a:lnTo>
                        <a:pt x="1317" y="7360"/>
                      </a:lnTo>
                      <a:lnTo>
                        <a:pt x="1395" y="7283"/>
                      </a:lnTo>
                      <a:lnTo>
                        <a:pt x="1473" y="7205"/>
                      </a:lnTo>
                      <a:lnTo>
                        <a:pt x="1627" y="7205"/>
                      </a:lnTo>
                      <a:lnTo>
                        <a:pt x="4185" y="7205"/>
                      </a:lnTo>
                      <a:lnTo>
                        <a:pt x="4339" y="7205"/>
                      </a:lnTo>
                      <a:lnTo>
                        <a:pt x="4495" y="7283"/>
                      </a:lnTo>
                      <a:lnTo>
                        <a:pt x="4572" y="7360"/>
                      </a:lnTo>
                      <a:lnTo>
                        <a:pt x="4572" y="7516"/>
                      </a:lnTo>
                      <a:lnTo>
                        <a:pt x="4572" y="7670"/>
                      </a:lnTo>
                      <a:lnTo>
                        <a:pt x="4495" y="7747"/>
                      </a:lnTo>
                      <a:lnTo>
                        <a:pt x="4339" y="7826"/>
                      </a:lnTo>
                      <a:lnTo>
                        <a:pt x="4185" y="7826"/>
                      </a:lnTo>
                      <a:close/>
                      <a:moveTo>
                        <a:pt x="4185" y="6276"/>
                      </a:moveTo>
                      <a:lnTo>
                        <a:pt x="1627" y="6276"/>
                      </a:lnTo>
                      <a:lnTo>
                        <a:pt x="1473" y="6199"/>
                      </a:lnTo>
                      <a:lnTo>
                        <a:pt x="1395" y="6121"/>
                      </a:lnTo>
                      <a:lnTo>
                        <a:pt x="1317" y="6043"/>
                      </a:lnTo>
                      <a:lnTo>
                        <a:pt x="1240" y="5888"/>
                      </a:lnTo>
                      <a:lnTo>
                        <a:pt x="1317" y="5811"/>
                      </a:lnTo>
                      <a:lnTo>
                        <a:pt x="1395" y="5656"/>
                      </a:lnTo>
                      <a:lnTo>
                        <a:pt x="1473" y="5578"/>
                      </a:lnTo>
                      <a:lnTo>
                        <a:pt x="1627" y="5578"/>
                      </a:lnTo>
                      <a:lnTo>
                        <a:pt x="4185" y="5578"/>
                      </a:lnTo>
                      <a:lnTo>
                        <a:pt x="4339" y="5578"/>
                      </a:lnTo>
                      <a:lnTo>
                        <a:pt x="4495" y="5656"/>
                      </a:lnTo>
                      <a:lnTo>
                        <a:pt x="4572" y="5811"/>
                      </a:lnTo>
                      <a:lnTo>
                        <a:pt x="4572" y="5888"/>
                      </a:lnTo>
                      <a:lnTo>
                        <a:pt x="4572" y="6043"/>
                      </a:lnTo>
                      <a:lnTo>
                        <a:pt x="4495" y="6121"/>
                      </a:lnTo>
                      <a:lnTo>
                        <a:pt x="4339" y="6199"/>
                      </a:lnTo>
                      <a:lnTo>
                        <a:pt x="4185" y="6276"/>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grpSp>
          <p:grpSp>
            <p:nvGrpSpPr>
              <p:cNvPr id="70" name="Group 69">
                <a:extLst>
                  <a:ext uri="{FF2B5EF4-FFF2-40B4-BE49-F238E27FC236}">
                    <a16:creationId xmlns:a16="http://schemas.microsoft.com/office/drawing/2014/main" id="{812B77A6-2EDD-E94A-8ECA-7D29F1B2B2A0}"/>
                  </a:ext>
                </a:extLst>
              </p:cNvPr>
              <p:cNvGrpSpPr/>
              <p:nvPr/>
            </p:nvGrpSpPr>
            <p:grpSpPr>
              <a:xfrm>
                <a:off x="2260234" y="1998375"/>
                <a:ext cx="2880933" cy="479853"/>
                <a:chOff x="2748427" y="2161838"/>
                <a:chExt cx="1899537" cy="316390"/>
              </a:xfrm>
            </p:grpSpPr>
            <p:sp>
              <p:nvSpPr>
                <p:cNvPr id="71" name="Rectangle: Rounded Corners 10">
                  <a:extLst>
                    <a:ext uri="{FF2B5EF4-FFF2-40B4-BE49-F238E27FC236}">
                      <a16:creationId xmlns:a16="http://schemas.microsoft.com/office/drawing/2014/main" id="{522363F4-1C27-6144-AF8D-FFE585128E6E}"/>
                    </a:ext>
                  </a:extLst>
                </p:cNvPr>
                <p:cNvSpPr/>
                <p:nvPr/>
              </p:nvSpPr>
              <p:spPr>
                <a:xfrm>
                  <a:off x="2754992" y="2161838"/>
                  <a:ext cx="1892972" cy="316390"/>
                </a:xfrm>
                <a:prstGeom prst="roundRect">
                  <a:avLst>
                    <a:gd name="adj" fmla="val 50000"/>
                  </a:avLst>
                </a:prstGeom>
                <a:solidFill>
                  <a:schemeClr val="bg2"/>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tx1"/>
                    </a:solidFill>
                  </a:endParaRPr>
                </a:p>
              </p:txBody>
            </p:sp>
            <p:sp>
              <p:nvSpPr>
                <p:cNvPr id="72" name="矩形 17">
                  <a:extLst>
                    <a:ext uri="{FF2B5EF4-FFF2-40B4-BE49-F238E27FC236}">
                      <a16:creationId xmlns:a16="http://schemas.microsoft.com/office/drawing/2014/main" id="{FEB721EC-74CD-2341-97E7-CBC5B1A03778}"/>
                    </a:ext>
                  </a:extLst>
                </p:cNvPr>
                <p:cNvSpPr/>
                <p:nvPr/>
              </p:nvSpPr>
              <p:spPr>
                <a:xfrm>
                  <a:off x="3184887" y="2264226"/>
                  <a:ext cx="1396176" cy="111612"/>
                </a:xfrm>
                <a:prstGeom prst="rect">
                  <a:avLst/>
                </a:prstGeom>
                <a:noFill/>
              </p:spPr>
              <p:txBody>
                <a:bodyPr wrap="square" lIns="0" tIns="0" rIns="0" bIns="0" anchor="ctr">
                  <a:spAutoFit/>
                </a:bodyPr>
                <a:lstStyle/>
                <a:p>
                  <a:pPr algn="ctr"/>
                  <a:r>
                    <a:rPr lang="en-US" altLang="zh-CN" sz="1200" b="1" dirty="0">
                      <a:latin typeface="Arial" panose="020B0604020202020204" pitchFamily="34" charset="0"/>
                      <a:ea typeface="微软雅黑" pitchFamily="34" charset="-122"/>
                      <a:cs typeface="Arial" panose="020B0604020202020204" pitchFamily="34" charset="0"/>
                    </a:rPr>
                    <a:t>SD-WAN Controller (HSM)</a:t>
                  </a:r>
                </a:p>
              </p:txBody>
            </p:sp>
            <p:sp>
              <p:nvSpPr>
                <p:cNvPr id="73" name="Rectangle: Rounded Corners 168">
                  <a:extLst>
                    <a:ext uri="{FF2B5EF4-FFF2-40B4-BE49-F238E27FC236}">
                      <a16:creationId xmlns:a16="http://schemas.microsoft.com/office/drawing/2014/main" id="{4BF53C56-4CED-C94B-8DA5-527755D1AE43}"/>
                    </a:ext>
                  </a:extLst>
                </p:cNvPr>
                <p:cNvSpPr/>
                <p:nvPr/>
              </p:nvSpPr>
              <p:spPr>
                <a:xfrm>
                  <a:off x="2748427" y="2161838"/>
                  <a:ext cx="384276" cy="316390"/>
                </a:xfrm>
                <a:prstGeom prst="roundRect">
                  <a:avLst>
                    <a:gd name="adj" fmla="val 50000"/>
                  </a:avLst>
                </a:prstGeom>
                <a:solidFill>
                  <a:srgbClr val="002060"/>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bg1"/>
                    </a:solidFill>
                  </a:endParaRPr>
                </a:p>
              </p:txBody>
            </p:sp>
            <p:sp>
              <p:nvSpPr>
                <p:cNvPr id="74" name="矩形 17">
                  <a:extLst>
                    <a:ext uri="{FF2B5EF4-FFF2-40B4-BE49-F238E27FC236}">
                      <a16:creationId xmlns:a16="http://schemas.microsoft.com/office/drawing/2014/main" id="{BE6488B9-04F5-2741-BCB2-C961C9A4E7A5}"/>
                    </a:ext>
                  </a:extLst>
                </p:cNvPr>
                <p:cNvSpPr/>
                <p:nvPr/>
              </p:nvSpPr>
              <p:spPr>
                <a:xfrm>
                  <a:off x="2800610" y="2259153"/>
                  <a:ext cx="293040" cy="111358"/>
                </a:xfrm>
                <a:prstGeom prst="rect">
                  <a:avLst/>
                </a:prstGeom>
                <a:noFill/>
              </p:spPr>
              <p:txBody>
                <a:bodyPr wrap="square" lIns="0" tIns="0" rIns="0" bIns="0">
                  <a:spAutoFit/>
                </a:bodyPr>
                <a:lstStyle/>
                <a:p>
                  <a:pPr algn="ctr">
                    <a:spcAft>
                      <a:spcPts val="1200"/>
                    </a:spcAft>
                  </a:pPr>
                  <a:r>
                    <a:rPr lang="en-US" altLang="zh-CN" sz="1200" b="1" dirty="0">
                      <a:solidFill>
                        <a:schemeClr val="bg1"/>
                      </a:solidFill>
                      <a:latin typeface="Arial" panose="020B0604020202020204" pitchFamily="34" charset="0"/>
                      <a:ea typeface="微软雅黑" pitchFamily="34" charset="-122"/>
                      <a:cs typeface="Arial" panose="020B0604020202020204" pitchFamily="34" charset="0"/>
                    </a:rPr>
                    <a:t>HQ</a:t>
                  </a:r>
                </a:p>
              </p:txBody>
            </p:sp>
          </p:grpSp>
        </p:grpSp>
        <p:sp>
          <p:nvSpPr>
            <p:cNvPr id="24" name="Rectangle: Rounded Corners 125">
              <a:extLst>
                <a:ext uri="{FF2B5EF4-FFF2-40B4-BE49-F238E27FC236}">
                  <a16:creationId xmlns:a16="http://schemas.microsoft.com/office/drawing/2014/main" id="{42DE5930-3C09-8A4D-AB28-EB0C32D49622}"/>
                </a:ext>
              </a:extLst>
            </p:cNvPr>
            <p:cNvSpPr/>
            <p:nvPr/>
          </p:nvSpPr>
          <p:spPr>
            <a:xfrm>
              <a:off x="957968" y="3087831"/>
              <a:ext cx="2117264" cy="1290913"/>
            </a:xfrm>
            <a:prstGeom prst="roundRect">
              <a:avLst>
                <a:gd name="adj" fmla="val 10387"/>
              </a:avLst>
            </a:prstGeom>
            <a:solidFill>
              <a:schemeClr val="bg2"/>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tx1"/>
                </a:solidFill>
              </a:endParaRPr>
            </a:p>
          </p:txBody>
        </p:sp>
        <p:sp>
          <p:nvSpPr>
            <p:cNvPr id="25" name="Freeform 8">
              <a:extLst>
                <a:ext uri="{FF2B5EF4-FFF2-40B4-BE49-F238E27FC236}">
                  <a16:creationId xmlns:a16="http://schemas.microsoft.com/office/drawing/2014/main" id="{EA3A4AFC-AFA8-AB4D-B9AE-87CF2A379265}"/>
                </a:ext>
              </a:extLst>
            </p:cNvPr>
            <p:cNvSpPr>
              <a:spLocks/>
            </p:cNvSpPr>
            <p:nvPr/>
          </p:nvSpPr>
          <p:spPr bwMode="auto">
            <a:xfrm>
              <a:off x="1289209" y="3655601"/>
              <a:ext cx="710138" cy="412651"/>
            </a:xfrm>
            <a:custGeom>
              <a:avLst/>
              <a:gdLst/>
              <a:ahLst/>
              <a:cxnLst>
                <a:cxn ang="0">
                  <a:pos x="5492" y="1876"/>
                </a:cxn>
                <a:cxn ang="0">
                  <a:pos x="5426" y="1682"/>
                </a:cxn>
                <a:cxn ang="0">
                  <a:pos x="5326" y="1506"/>
                </a:cxn>
                <a:cxn ang="0">
                  <a:pos x="5198" y="1350"/>
                </a:cxn>
                <a:cxn ang="0">
                  <a:pos x="5046" y="1220"/>
                </a:cxn>
                <a:cxn ang="0">
                  <a:pos x="4874" y="1116"/>
                </a:cxn>
                <a:cxn ang="0">
                  <a:pos x="4682" y="1042"/>
                </a:cxn>
                <a:cxn ang="0">
                  <a:pos x="4476" y="1004"/>
                </a:cxn>
                <a:cxn ang="0">
                  <a:pos x="4302" y="1002"/>
                </a:cxn>
                <a:cxn ang="0">
                  <a:pos x="4184" y="898"/>
                </a:cxn>
                <a:cxn ang="0">
                  <a:pos x="4060" y="694"/>
                </a:cxn>
                <a:cxn ang="0">
                  <a:pos x="3908" y="512"/>
                </a:cxn>
                <a:cxn ang="0">
                  <a:pos x="3732" y="352"/>
                </a:cxn>
                <a:cxn ang="0">
                  <a:pos x="3534" y="218"/>
                </a:cxn>
                <a:cxn ang="0">
                  <a:pos x="3316" y="114"/>
                </a:cxn>
                <a:cxn ang="0">
                  <a:pos x="3084" y="42"/>
                </a:cxn>
                <a:cxn ang="0">
                  <a:pos x="2838" y="4"/>
                </a:cxn>
                <a:cxn ang="0">
                  <a:pos x="2630" y="2"/>
                </a:cxn>
                <a:cxn ang="0">
                  <a:pos x="2318" y="46"/>
                </a:cxn>
                <a:cxn ang="0">
                  <a:pos x="2026" y="146"/>
                </a:cxn>
                <a:cxn ang="0">
                  <a:pos x="1764" y="296"/>
                </a:cxn>
                <a:cxn ang="0">
                  <a:pos x="1532" y="490"/>
                </a:cxn>
                <a:cxn ang="0">
                  <a:pos x="1340" y="724"/>
                </a:cxn>
                <a:cxn ang="0">
                  <a:pos x="1194" y="988"/>
                </a:cxn>
                <a:cxn ang="0">
                  <a:pos x="1096" y="1280"/>
                </a:cxn>
                <a:cxn ang="0">
                  <a:pos x="1058" y="1514"/>
                </a:cxn>
                <a:cxn ang="0">
                  <a:pos x="908" y="1500"/>
                </a:cxn>
                <a:cxn ang="0">
                  <a:pos x="770" y="1510"/>
                </a:cxn>
                <a:cxn ang="0">
                  <a:pos x="596" y="1556"/>
                </a:cxn>
                <a:cxn ang="0">
                  <a:pos x="436" y="1632"/>
                </a:cxn>
                <a:cxn ang="0">
                  <a:pos x="296" y="1736"/>
                </a:cxn>
                <a:cxn ang="0">
                  <a:pos x="180" y="1864"/>
                </a:cxn>
                <a:cxn ang="0">
                  <a:pos x="90" y="2014"/>
                </a:cxn>
                <a:cxn ang="0">
                  <a:pos x="28" y="2182"/>
                </a:cxn>
                <a:cxn ang="0">
                  <a:pos x="0" y="2362"/>
                </a:cxn>
                <a:cxn ang="0">
                  <a:pos x="4" y="2500"/>
                </a:cxn>
                <a:cxn ang="0">
                  <a:pos x="40" y="2678"/>
                </a:cxn>
                <a:cxn ang="0">
                  <a:pos x="110" y="2840"/>
                </a:cxn>
                <a:cxn ang="0">
                  <a:pos x="206" y="2986"/>
                </a:cxn>
                <a:cxn ang="0">
                  <a:pos x="330" y="3108"/>
                </a:cxn>
                <a:cxn ang="0">
                  <a:pos x="474" y="3206"/>
                </a:cxn>
                <a:cxn ang="0">
                  <a:pos x="638" y="3276"/>
                </a:cxn>
                <a:cxn ang="0">
                  <a:pos x="814" y="3312"/>
                </a:cxn>
                <a:cxn ang="0">
                  <a:pos x="5486" y="3316"/>
                </a:cxn>
                <a:cxn ang="0">
                  <a:pos x="5620" y="3302"/>
                </a:cxn>
                <a:cxn ang="0">
                  <a:pos x="5746" y="3264"/>
                </a:cxn>
                <a:cxn ang="0">
                  <a:pos x="5860" y="3202"/>
                </a:cxn>
                <a:cxn ang="0">
                  <a:pos x="5958" y="3120"/>
                </a:cxn>
                <a:cxn ang="0">
                  <a:pos x="6040" y="3022"/>
                </a:cxn>
                <a:cxn ang="0">
                  <a:pos x="6102" y="2908"/>
                </a:cxn>
                <a:cxn ang="0">
                  <a:pos x="6140" y="2782"/>
                </a:cxn>
                <a:cxn ang="0">
                  <a:pos x="6154" y="2646"/>
                </a:cxn>
                <a:cxn ang="0">
                  <a:pos x="6146" y="2548"/>
                </a:cxn>
                <a:cxn ang="0">
                  <a:pos x="6116" y="2422"/>
                </a:cxn>
                <a:cxn ang="0">
                  <a:pos x="6062" y="2308"/>
                </a:cxn>
                <a:cxn ang="0">
                  <a:pos x="5988" y="2206"/>
                </a:cxn>
                <a:cxn ang="0">
                  <a:pos x="5898" y="2120"/>
                </a:cxn>
                <a:cxn ang="0">
                  <a:pos x="5792" y="2054"/>
                </a:cxn>
                <a:cxn ang="0">
                  <a:pos x="5674" y="2006"/>
                </a:cxn>
                <a:cxn ang="0">
                  <a:pos x="5546" y="1982"/>
                </a:cxn>
              </a:cxnLst>
              <a:rect l="0" t="0" r="r" b="b"/>
              <a:pathLst>
                <a:path w="6154" h="3316">
                  <a:moveTo>
                    <a:pt x="5512" y="1980"/>
                  </a:moveTo>
                  <a:lnTo>
                    <a:pt x="5512" y="1980"/>
                  </a:lnTo>
                  <a:lnTo>
                    <a:pt x="5504" y="1928"/>
                  </a:lnTo>
                  <a:lnTo>
                    <a:pt x="5492" y="1876"/>
                  </a:lnTo>
                  <a:lnTo>
                    <a:pt x="5478" y="1826"/>
                  </a:lnTo>
                  <a:lnTo>
                    <a:pt x="5462" y="1778"/>
                  </a:lnTo>
                  <a:lnTo>
                    <a:pt x="5446" y="1730"/>
                  </a:lnTo>
                  <a:lnTo>
                    <a:pt x="5426" y="1682"/>
                  </a:lnTo>
                  <a:lnTo>
                    <a:pt x="5404" y="1636"/>
                  </a:lnTo>
                  <a:lnTo>
                    <a:pt x="5380" y="1592"/>
                  </a:lnTo>
                  <a:lnTo>
                    <a:pt x="5354" y="1548"/>
                  </a:lnTo>
                  <a:lnTo>
                    <a:pt x="5326" y="1506"/>
                  </a:lnTo>
                  <a:lnTo>
                    <a:pt x="5296" y="1466"/>
                  </a:lnTo>
                  <a:lnTo>
                    <a:pt x="5266" y="1426"/>
                  </a:lnTo>
                  <a:lnTo>
                    <a:pt x="5234" y="1388"/>
                  </a:lnTo>
                  <a:lnTo>
                    <a:pt x="5198" y="1350"/>
                  </a:lnTo>
                  <a:lnTo>
                    <a:pt x="5162" y="1316"/>
                  </a:lnTo>
                  <a:lnTo>
                    <a:pt x="5126" y="1282"/>
                  </a:lnTo>
                  <a:lnTo>
                    <a:pt x="5086" y="1250"/>
                  </a:lnTo>
                  <a:lnTo>
                    <a:pt x="5046" y="1220"/>
                  </a:lnTo>
                  <a:lnTo>
                    <a:pt x="5006" y="1190"/>
                  </a:lnTo>
                  <a:lnTo>
                    <a:pt x="4962" y="1164"/>
                  </a:lnTo>
                  <a:lnTo>
                    <a:pt x="4918" y="1138"/>
                  </a:lnTo>
                  <a:lnTo>
                    <a:pt x="4874" y="1116"/>
                  </a:lnTo>
                  <a:lnTo>
                    <a:pt x="4826" y="1094"/>
                  </a:lnTo>
                  <a:lnTo>
                    <a:pt x="4780" y="1074"/>
                  </a:lnTo>
                  <a:lnTo>
                    <a:pt x="4732" y="1058"/>
                  </a:lnTo>
                  <a:lnTo>
                    <a:pt x="4682" y="1042"/>
                  </a:lnTo>
                  <a:lnTo>
                    <a:pt x="4632" y="1030"/>
                  </a:lnTo>
                  <a:lnTo>
                    <a:pt x="4580" y="1020"/>
                  </a:lnTo>
                  <a:lnTo>
                    <a:pt x="4528" y="1010"/>
                  </a:lnTo>
                  <a:lnTo>
                    <a:pt x="4476" y="1004"/>
                  </a:lnTo>
                  <a:lnTo>
                    <a:pt x="4422" y="1002"/>
                  </a:lnTo>
                  <a:lnTo>
                    <a:pt x="4368" y="1000"/>
                  </a:lnTo>
                  <a:lnTo>
                    <a:pt x="4368" y="1000"/>
                  </a:lnTo>
                  <a:lnTo>
                    <a:pt x="4302" y="1002"/>
                  </a:lnTo>
                  <a:lnTo>
                    <a:pt x="4236" y="1008"/>
                  </a:lnTo>
                  <a:lnTo>
                    <a:pt x="4236" y="1008"/>
                  </a:lnTo>
                  <a:lnTo>
                    <a:pt x="4212" y="952"/>
                  </a:lnTo>
                  <a:lnTo>
                    <a:pt x="4184" y="898"/>
                  </a:lnTo>
                  <a:lnTo>
                    <a:pt x="4156" y="846"/>
                  </a:lnTo>
                  <a:lnTo>
                    <a:pt x="4126" y="794"/>
                  </a:lnTo>
                  <a:lnTo>
                    <a:pt x="4094" y="744"/>
                  </a:lnTo>
                  <a:lnTo>
                    <a:pt x="4060" y="694"/>
                  </a:lnTo>
                  <a:lnTo>
                    <a:pt x="4024" y="646"/>
                  </a:lnTo>
                  <a:lnTo>
                    <a:pt x="3988" y="600"/>
                  </a:lnTo>
                  <a:lnTo>
                    <a:pt x="3948" y="554"/>
                  </a:lnTo>
                  <a:lnTo>
                    <a:pt x="3908" y="512"/>
                  </a:lnTo>
                  <a:lnTo>
                    <a:pt x="3866" y="470"/>
                  </a:lnTo>
                  <a:lnTo>
                    <a:pt x="3822" y="428"/>
                  </a:lnTo>
                  <a:lnTo>
                    <a:pt x="3778" y="390"/>
                  </a:lnTo>
                  <a:lnTo>
                    <a:pt x="3732" y="352"/>
                  </a:lnTo>
                  <a:lnTo>
                    <a:pt x="3684" y="316"/>
                  </a:lnTo>
                  <a:lnTo>
                    <a:pt x="3636" y="282"/>
                  </a:lnTo>
                  <a:lnTo>
                    <a:pt x="3586" y="248"/>
                  </a:lnTo>
                  <a:lnTo>
                    <a:pt x="3534" y="218"/>
                  </a:lnTo>
                  <a:lnTo>
                    <a:pt x="3482" y="190"/>
                  </a:lnTo>
                  <a:lnTo>
                    <a:pt x="3428" y="162"/>
                  </a:lnTo>
                  <a:lnTo>
                    <a:pt x="3372" y="138"/>
                  </a:lnTo>
                  <a:lnTo>
                    <a:pt x="3316" y="114"/>
                  </a:lnTo>
                  <a:lnTo>
                    <a:pt x="3260" y="92"/>
                  </a:lnTo>
                  <a:lnTo>
                    <a:pt x="3202" y="74"/>
                  </a:lnTo>
                  <a:lnTo>
                    <a:pt x="3144" y="56"/>
                  </a:lnTo>
                  <a:lnTo>
                    <a:pt x="3084" y="42"/>
                  </a:lnTo>
                  <a:lnTo>
                    <a:pt x="3024" y="30"/>
                  </a:lnTo>
                  <a:lnTo>
                    <a:pt x="2962" y="18"/>
                  </a:lnTo>
                  <a:lnTo>
                    <a:pt x="2900" y="10"/>
                  </a:lnTo>
                  <a:lnTo>
                    <a:pt x="2838" y="4"/>
                  </a:lnTo>
                  <a:lnTo>
                    <a:pt x="2774" y="0"/>
                  </a:lnTo>
                  <a:lnTo>
                    <a:pt x="2710" y="0"/>
                  </a:lnTo>
                  <a:lnTo>
                    <a:pt x="2710" y="0"/>
                  </a:lnTo>
                  <a:lnTo>
                    <a:pt x="2630" y="2"/>
                  </a:lnTo>
                  <a:lnTo>
                    <a:pt x="2550" y="8"/>
                  </a:lnTo>
                  <a:lnTo>
                    <a:pt x="2472" y="16"/>
                  </a:lnTo>
                  <a:lnTo>
                    <a:pt x="2394" y="30"/>
                  </a:lnTo>
                  <a:lnTo>
                    <a:pt x="2318" y="46"/>
                  </a:lnTo>
                  <a:lnTo>
                    <a:pt x="2242" y="66"/>
                  </a:lnTo>
                  <a:lnTo>
                    <a:pt x="2168" y="90"/>
                  </a:lnTo>
                  <a:lnTo>
                    <a:pt x="2096" y="116"/>
                  </a:lnTo>
                  <a:lnTo>
                    <a:pt x="2026" y="146"/>
                  </a:lnTo>
                  <a:lnTo>
                    <a:pt x="1958" y="180"/>
                  </a:lnTo>
                  <a:lnTo>
                    <a:pt x="1892" y="216"/>
                  </a:lnTo>
                  <a:lnTo>
                    <a:pt x="1826" y="256"/>
                  </a:lnTo>
                  <a:lnTo>
                    <a:pt x="1764" y="296"/>
                  </a:lnTo>
                  <a:lnTo>
                    <a:pt x="1702" y="342"/>
                  </a:lnTo>
                  <a:lnTo>
                    <a:pt x="1644" y="388"/>
                  </a:lnTo>
                  <a:lnTo>
                    <a:pt x="1586" y="438"/>
                  </a:lnTo>
                  <a:lnTo>
                    <a:pt x="1532" y="490"/>
                  </a:lnTo>
                  <a:lnTo>
                    <a:pt x="1480" y="546"/>
                  </a:lnTo>
                  <a:lnTo>
                    <a:pt x="1432" y="602"/>
                  </a:lnTo>
                  <a:lnTo>
                    <a:pt x="1386" y="662"/>
                  </a:lnTo>
                  <a:lnTo>
                    <a:pt x="1340" y="724"/>
                  </a:lnTo>
                  <a:lnTo>
                    <a:pt x="1300" y="786"/>
                  </a:lnTo>
                  <a:lnTo>
                    <a:pt x="1262" y="852"/>
                  </a:lnTo>
                  <a:lnTo>
                    <a:pt x="1226" y="920"/>
                  </a:lnTo>
                  <a:lnTo>
                    <a:pt x="1194" y="988"/>
                  </a:lnTo>
                  <a:lnTo>
                    <a:pt x="1164" y="1058"/>
                  </a:lnTo>
                  <a:lnTo>
                    <a:pt x="1138" y="1132"/>
                  </a:lnTo>
                  <a:lnTo>
                    <a:pt x="1116" y="1204"/>
                  </a:lnTo>
                  <a:lnTo>
                    <a:pt x="1096" y="1280"/>
                  </a:lnTo>
                  <a:lnTo>
                    <a:pt x="1080" y="1356"/>
                  </a:lnTo>
                  <a:lnTo>
                    <a:pt x="1068" y="1434"/>
                  </a:lnTo>
                  <a:lnTo>
                    <a:pt x="1058" y="1514"/>
                  </a:lnTo>
                  <a:lnTo>
                    <a:pt x="1058" y="1514"/>
                  </a:lnTo>
                  <a:lnTo>
                    <a:pt x="1022" y="1508"/>
                  </a:lnTo>
                  <a:lnTo>
                    <a:pt x="984" y="1504"/>
                  </a:lnTo>
                  <a:lnTo>
                    <a:pt x="946" y="1500"/>
                  </a:lnTo>
                  <a:lnTo>
                    <a:pt x="908" y="1500"/>
                  </a:lnTo>
                  <a:lnTo>
                    <a:pt x="908" y="1500"/>
                  </a:lnTo>
                  <a:lnTo>
                    <a:pt x="860" y="1502"/>
                  </a:lnTo>
                  <a:lnTo>
                    <a:pt x="814" y="1504"/>
                  </a:lnTo>
                  <a:lnTo>
                    <a:pt x="770" y="1510"/>
                  </a:lnTo>
                  <a:lnTo>
                    <a:pt x="724" y="1518"/>
                  </a:lnTo>
                  <a:lnTo>
                    <a:pt x="680" y="1528"/>
                  </a:lnTo>
                  <a:lnTo>
                    <a:pt x="638" y="1540"/>
                  </a:lnTo>
                  <a:lnTo>
                    <a:pt x="596" y="1556"/>
                  </a:lnTo>
                  <a:lnTo>
                    <a:pt x="554" y="1572"/>
                  </a:lnTo>
                  <a:lnTo>
                    <a:pt x="514" y="1590"/>
                  </a:lnTo>
                  <a:lnTo>
                    <a:pt x="474" y="1610"/>
                  </a:lnTo>
                  <a:lnTo>
                    <a:pt x="436" y="1632"/>
                  </a:lnTo>
                  <a:lnTo>
                    <a:pt x="400" y="1656"/>
                  </a:lnTo>
                  <a:lnTo>
                    <a:pt x="364" y="1680"/>
                  </a:lnTo>
                  <a:lnTo>
                    <a:pt x="330" y="1708"/>
                  </a:lnTo>
                  <a:lnTo>
                    <a:pt x="296" y="1736"/>
                  </a:lnTo>
                  <a:lnTo>
                    <a:pt x="266" y="1766"/>
                  </a:lnTo>
                  <a:lnTo>
                    <a:pt x="236" y="1798"/>
                  </a:lnTo>
                  <a:lnTo>
                    <a:pt x="206" y="1830"/>
                  </a:lnTo>
                  <a:lnTo>
                    <a:pt x="180" y="1864"/>
                  </a:lnTo>
                  <a:lnTo>
                    <a:pt x="154" y="1900"/>
                  </a:lnTo>
                  <a:lnTo>
                    <a:pt x="130" y="1938"/>
                  </a:lnTo>
                  <a:lnTo>
                    <a:pt x="110" y="1976"/>
                  </a:lnTo>
                  <a:lnTo>
                    <a:pt x="90" y="2014"/>
                  </a:lnTo>
                  <a:lnTo>
                    <a:pt x="70" y="2054"/>
                  </a:lnTo>
                  <a:lnTo>
                    <a:pt x="54" y="2096"/>
                  </a:lnTo>
                  <a:lnTo>
                    <a:pt x="40" y="2138"/>
                  </a:lnTo>
                  <a:lnTo>
                    <a:pt x="28" y="2182"/>
                  </a:lnTo>
                  <a:lnTo>
                    <a:pt x="18" y="2224"/>
                  </a:lnTo>
                  <a:lnTo>
                    <a:pt x="10" y="2270"/>
                  </a:lnTo>
                  <a:lnTo>
                    <a:pt x="4" y="2316"/>
                  </a:lnTo>
                  <a:lnTo>
                    <a:pt x="0" y="2362"/>
                  </a:lnTo>
                  <a:lnTo>
                    <a:pt x="0" y="2408"/>
                  </a:lnTo>
                  <a:lnTo>
                    <a:pt x="0" y="2408"/>
                  </a:lnTo>
                  <a:lnTo>
                    <a:pt x="0" y="2454"/>
                  </a:lnTo>
                  <a:lnTo>
                    <a:pt x="4" y="2500"/>
                  </a:lnTo>
                  <a:lnTo>
                    <a:pt x="10" y="2546"/>
                  </a:lnTo>
                  <a:lnTo>
                    <a:pt x="18" y="2590"/>
                  </a:lnTo>
                  <a:lnTo>
                    <a:pt x="28" y="2634"/>
                  </a:lnTo>
                  <a:lnTo>
                    <a:pt x="40" y="2678"/>
                  </a:lnTo>
                  <a:lnTo>
                    <a:pt x="54" y="2720"/>
                  </a:lnTo>
                  <a:lnTo>
                    <a:pt x="70" y="2762"/>
                  </a:lnTo>
                  <a:lnTo>
                    <a:pt x="90" y="2802"/>
                  </a:lnTo>
                  <a:lnTo>
                    <a:pt x="110" y="2840"/>
                  </a:lnTo>
                  <a:lnTo>
                    <a:pt x="130" y="2878"/>
                  </a:lnTo>
                  <a:lnTo>
                    <a:pt x="154" y="2916"/>
                  </a:lnTo>
                  <a:lnTo>
                    <a:pt x="180" y="2952"/>
                  </a:lnTo>
                  <a:lnTo>
                    <a:pt x="206" y="2986"/>
                  </a:lnTo>
                  <a:lnTo>
                    <a:pt x="236" y="3018"/>
                  </a:lnTo>
                  <a:lnTo>
                    <a:pt x="266" y="3050"/>
                  </a:lnTo>
                  <a:lnTo>
                    <a:pt x="296" y="3080"/>
                  </a:lnTo>
                  <a:lnTo>
                    <a:pt x="330" y="3108"/>
                  </a:lnTo>
                  <a:lnTo>
                    <a:pt x="364" y="3136"/>
                  </a:lnTo>
                  <a:lnTo>
                    <a:pt x="400" y="3160"/>
                  </a:lnTo>
                  <a:lnTo>
                    <a:pt x="436" y="3184"/>
                  </a:lnTo>
                  <a:lnTo>
                    <a:pt x="474" y="3206"/>
                  </a:lnTo>
                  <a:lnTo>
                    <a:pt x="514" y="3226"/>
                  </a:lnTo>
                  <a:lnTo>
                    <a:pt x="554" y="3244"/>
                  </a:lnTo>
                  <a:lnTo>
                    <a:pt x="596" y="3260"/>
                  </a:lnTo>
                  <a:lnTo>
                    <a:pt x="638" y="3276"/>
                  </a:lnTo>
                  <a:lnTo>
                    <a:pt x="680" y="3288"/>
                  </a:lnTo>
                  <a:lnTo>
                    <a:pt x="724" y="3298"/>
                  </a:lnTo>
                  <a:lnTo>
                    <a:pt x="770" y="3306"/>
                  </a:lnTo>
                  <a:lnTo>
                    <a:pt x="814" y="3312"/>
                  </a:lnTo>
                  <a:lnTo>
                    <a:pt x="860" y="3314"/>
                  </a:lnTo>
                  <a:lnTo>
                    <a:pt x="908" y="3316"/>
                  </a:lnTo>
                  <a:lnTo>
                    <a:pt x="5486" y="3316"/>
                  </a:lnTo>
                  <a:lnTo>
                    <a:pt x="5486" y="3316"/>
                  </a:lnTo>
                  <a:lnTo>
                    <a:pt x="5520" y="3316"/>
                  </a:lnTo>
                  <a:lnTo>
                    <a:pt x="5554" y="3312"/>
                  </a:lnTo>
                  <a:lnTo>
                    <a:pt x="5588" y="3308"/>
                  </a:lnTo>
                  <a:lnTo>
                    <a:pt x="5620" y="3302"/>
                  </a:lnTo>
                  <a:lnTo>
                    <a:pt x="5652" y="3294"/>
                  </a:lnTo>
                  <a:lnTo>
                    <a:pt x="5684" y="3286"/>
                  </a:lnTo>
                  <a:lnTo>
                    <a:pt x="5716" y="3276"/>
                  </a:lnTo>
                  <a:lnTo>
                    <a:pt x="5746" y="3264"/>
                  </a:lnTo>
                  <a:lnTo>
                    <a:pt x="5776" y="3250"/>
                  </a:lnTo>
                  <a:lnTo>
                    <a:pt x="5804" y="3236"/>
                  </a:lnTo>
                  <a:lnTo>
                    <a:pt x="5832" y="3220"/>
                  </a:lnTo>
                  <a:lnTo>
                    <a:pt x="5860" y="3202"/>
                  </a:lnTo>
                  <a:lnTo>
                    <a:pt x="5886" y="3184"/>
                  </a:lnTo>
                  <a:lnTo>
                    <a:pt x="5910" y="3164"/>
                  </a:lnTo>
                  <a:lnTo>
                    <a:pt x="5934" y="3142"/>
                  </a:lnTo>
                  <a:lnTo>
                    <a:pt x="5958" y="3120"/>
                  </a:lnTo>
                  <a:lnTo>
                    <a:pt x="5980" y="3096"/>
                  </a:lnTo>
                  <a:lnTo>
                    <a:pt x="6002" y="3072"/>
                  </a:lnTo>
                  <a:lnTo>
                    <a:pt x="6022" y="3048"/>
                  </a:lnTo>
                  <a:lnTo>
                    <a:pt x="6040" y="3022"/>
                  </a:lnTo>
                  <a:lnTo>
                    <a:pt x="6058" y="2994"/>
                  </a:lnTo>
                  <a:lnTo>
                    <a:pt x="6074" y="2966"/>
                  </a:lnTo>
                  <a:lnTo>
                    <a:pt x="6088" y="2938"/>
                  </a:lnTo>
                  <a:lnTo>
                    <a:pt x="6102" y="2908"/>
                  </a:lnTo>
                  <a:lnTo>
                    <a:pt x="6114" y="2878"/>
                  </a:lnTo>
                  <a:lnTo>
                    <a:pt x="6124" y="2846"/>
                  </a:lnTo>
                  <a:lnTo>
                    <a:pt x="6134" y="2814"/>
                  </a:lnTo>
                  <a:lnTo>
                    <a:pt x="6140" y="2782"/>
                  </a:lnTo>
                  <a:lnTo>
                    <a:pt x="6146" y="2748"/>
                  </a:lnTo>
                  <a:lnTo>
                    <a:pt x="6150" y="2716"/>
                  </a:lnTo>
                  <a:lnTo>
                    <a:pt x="6154" y="2682"/>
                  </a:lnTo>
                  <a:lnTo>
                    <a:pt x="6154" y="2646"/>
                  </a:lnTo>
                  <a:lnTo>
                    <a:pt x="6154" y="2646"/>
                  </a:lnTo>
                  <a:lnTo>
                    <a:pt x="6154" y="2614"/>
                  </a:lnTo>
                  <a:lnTo>
                    <a:pt x="6150" y="2580"/>
                  </a:lnTo>
                  <a:lnTo>
                    <a:pt x="6146" y="2548"/>
                  </a:lnTo>
                  <a:lnTo>
                    <a:pt x="6142" y="2516"/>
                  </a:lnTo>
                  <a:lnTo>
                    <a:pt x="6134" y="2484"/>
                  </a:lnTo>
                  <a:lnTo>
                    <a:pt x="6126" y="2452"/>
                  </a:lnTo>
                  <a:lnTo>
                    <a:pt x="6116" y="2422"/>
                  </a:lnTo>
                  <a:lnTo>
                    <a:pt x="6104" y="2392"/>
                  </a:lnTo>
                  <a:lnTo>
                    <a:pt x="6092" y="2364"/>
                  </a:lnTo>
                  <a:lnTo>
                    <a:pt x="6078" y="2336"/>
                  </a:lnTo>
                  <a:lnTo>
                    <a:pt x="6062" y="2308"/>
                  </a:lnTo>
                  <a:lnTo>
                    <a:pt x="6046" y="2282"/>
                  </a:lnTo>
                  <a:lnTo>
                    <a:pt x="6028" y="2256"/>
                  </a:lnTo>
                  <a:lnTo>
                    <a:pt x="6008" y="2230"/>
                  </a:lnTo>
                  <a:lnTo>
                    <a:pt x="5988" y="2206"/>
                  </a:lnTo>
                  <a:lnTo>
                    <a:pt x="5968" y="2184"/>
                  </a:lnTo>
                  <a:lnTo>
                    <a:pt x="5946" y="2162"/>
                  </a:lnTo>
                  <a:lnTo>
                    <a:pt x="5922" y="2140"/>
                  </a:lnTo>
                  <a:lnTo>
                    <a:pt x="5898" y="2120"/>
                  </a:lnTo>
                  <a:lnTo>
                    <a:pt x="5872" y="2102"/>
                  </a:lnTo>
                  <a:lnTo>
                    <a:pt x="5846" y="2084"/>
                  </a:lnTo>
                  <a:lnTo>
                    <a:pt x="5820" y="2068"/>
                  </a:lnTo>
                  <a:lnTo>
                    <a:pt x="5792" y="2054"/>
                  </a:lnTo>
                  <a:lnTo>
                    <a:pt x="5764" y="2040"/>
                  </a:lnTo>
                  <a:lnTo>
                    <a:pt x="5734" y="2026"/>
                  </a:lnTo>
                  <a:lnTo>
                    <a:pt x="5704" y="2016"/>
                  </a:lnTo>
                  <a:lnTo>
                    <a:pt x="5674" y="2006"/>
                  </a:lnTo>
                  <a:lnTo>
                    <a:pt x="5642" y="1998"/>
                  </a:lnTo>
                  <a:lnTo>
                    <a:pt x="5612" y="1990"/>
                  </a:lnTo>
                  <a:lnTo>
                    <a:pt x="5578" y="1986"/>
                  </a:lnTo>
                  <a:lnTo>
                    <a:pt x="5546" y="1982"/>
                  </a:lnTo>
                  <a:lnTo>
                    <a:pt x="5512" y="1980"/>
                  </a:lnTo>
                  <a:lnTo>
                    <a:pt x="5512" y="1980"/>
                  </a:lnTo>
                  <a:close/>
                </a:path>
              </a:pathLst>
            </a:cu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26" name="Text Box 68">
              <a:extLst>
                <a:ext uri="{FF2B5EF4-FFF2-40B4-BE49-F238E27FC236}">
                  <a16:creationId xmlns:a16="http://schemas.microsoft.com/office/drawing/2014/main" id="{0E4404B8-4B73-EB4C-BF72-F116A11D0D42}"/>
                </a:ext>
              </a:extLst>
            </p:cNvPr>
            <p:cNvSpPr txBox="1">
              <a:spLocks noChangeArrowheads="1"/>
            </p:cNvSpPr>
            <p:nvPr/>
          </p:nvSpPr>
          <p:spPr bwMode="auto">
            <a:xfrm>
              <a:off x="2140783" y="3708039"/>
              <a:ext cx="816531" cy="307777"/>
            </a:xfrm>
            <a:prstGeom prst="rect">
              <a:avLst/>
            </a:prstGeom>
            <a:noFill/>
            <a:ln w="9525" algn="ctr">
              <a:noFill/>
              <a:miter lim="800000"/>
              <a:headEnd/>
              <a:tailEnd/>
            </a:ln>
            <a:effectLst/>
          </p:spPr>
          <p:txBody>
            <a:bodyPr wrap="square" lIns="0" tIns="0" rIns="0" bIns="0" anchor="ctr">
              <a:spAutoFit/>
            </a:bodyPr>
            <a:lstStyle/>
            <a:p>
              <a:pPr algn="ctr" defTabSz="750859"/>
              <a:r>
                <a:rPr lang="en-US" altLang="zh-CN" sz="1000" b="1" dirty="0">
                  <a:latin typeface="Arial" panose="020B0604020202020204" pitchFamily="34" charset="0"/>
                  <a:ea typeface="微软雅黑" pitchFamily="34" charset="-122"/>
                  <a:cs typeface="Arial" panose="020B0604020202020204" pitchFamily="34" charset="0"/>
                </a:rPr>
                <a:t>VPN HUB</a:t>
              </a:r>
            </a:p>
            <a:p>
              <a:pPr algn="ctr" defTabSz="750859"/>
              <a:r>
                <a:rPr lang="en-US" altLang="zh-CN" sz="1000" b="1" dirty="0">
                  <a:latin typeface="Arial" panose="020B0604020202020204" pitchFamily="34" charset="0"/>
                  <a:ea typeface="微软雅黑" pitchFamily="34" charset="-122"/>
                  <a:cs typeface="Arial" panose="020B0604020202020204" pitchFamily="34" charset="0"/>
                </a:rPr>
                <a:t>(CloudEdge)</a:t>
              </a:r>
            </a:p>
          </p:txBody>
        </p:sp>
        <p:sp>
          <p:nvSpPr>
            <p:cNvPr id="27" name="Freeform 6">
              <a:extLst>
                <a:ext uri="{FF2B5EF4-FFF2-40B4-BE49-F238E27FC236}">
                  <a16:creationId xmlns:a16="http://schemas.microsoft.com/office/drawing/2014/main" id="{5D4FDEF2-A1E8-594D-8818-9C42A125C5FC}"/>
                </a:ext>
              </a:extLst>
            </p:cNvPr>
            <p:cNvSpPr>
              <a:spLocks noEditPoints="1"/>
            </p:cNvSpPr>
            <p:nvPr/>
          </p:nvSpPr>
          <p:spPr bwMode="auto">
            <a:xfrm>
              <a:off x="1237227" y="4919751"/>
              <a:ext cx="465820" cy="434405"/>
            </a:xfrm>
            <a:custGeom>
              <a:avLst/>
              <a:gdLst/>
              <a:ahLst/>
              <a:cxnLst>
                <a:cxn ang="0">
                  <a:pos x="12772" y="618"/>
                </a:cxn>
                <a:cxn ang="0">
                  <a:pos x="0" y="15651"/>
                </a:cxn>
                <a:cxn ang="0">
                  <a:pos x="1941" y="4867"/>
                </a:cxn>
                <a:cxn ang="0">
                  <a:pos x="5964" y="4867"/>
                </a:cxn>
                <a:cxn ang="0">
                  <a:pos x="7512" y="618"/>
                </a:cxn>
                <a:cxn ang="0">
                  <a:pos x="1277" y="12419"/>
                </a:cxn>
                <a:cxn ang="0">
                  <a:pos x="5523" y="7916"/>
                </a:cxn>
                <a:cxn ang="0">
                  <a:pos x="4108" y="7916"/>
                </a:cxn>
                <a:cxn ang="0">
                  <a:pos x="2692" y="7916"/>
                </a:cxn>
                <a:cxn ang="0">
                  <a:pos x="1277" y="7916"/>
                </a:cxn>
                <a:cxn ang="0">
                  <a:pos x="5523" y="9417"/>
                </a:cxn>
                <a:cxn ang="0">
                  <a:pos x="4108" y="9417"/>
                </a:cxn>
                <a:cxn ang="0">
                  <a:pos x="2692" y="9417"/>
                </a:cxn>
                <a:cxn ang="0">
                  <a:pos x="1277" y="9417"/>
                </a:cxn>
                <a:cxn ang="0">
                  <a:pos x="5523" y="10919"/>
                </a:cxn>
                <a:cxn ang="0">
                  <a:pos x="4108" y="10919"/>
                </a:cxn>
                <a:cxn ang="0">
                  <a:pos x="2692" y="10919"/>
                </a:cxn>
                <a:cxn ang="0">
                  <a:pos x="1277" y="10919"/>
                </a:cxn>
                <a:cxn ang="0">
                  <a:pos x="5523" y="12419"/>
                </a:cxn>
                <a:cxn ang="0">
                  <a:pos x="4108" y="12419"/>
                </a:cxn>
                <a:cxn ang="0">
                  <a:pos x="2692" y="12419"/>
                </a:cxn>
                <a:cxn ang="0">
                  <a:pos x="8086" y="1911"/>
                </a:cxn>
                <a:cxn ang="0">
                  <a:pos x="8086" y="12419"/>
                </a:cxn>
                <a:cxn ang="0">
                  <a:pos x="9500" y="12419"/>
                </a:cxn>
                <a:cxn ang="0">
                  <a:pos x="10915" y="12419"/>
                </a:cxn>
                <a:cxn ang="0">
                  <a:pos x="12331" y="12419"/>
                </a:cxn>
                <a:cxn ang="0">
                  <a:pos x="8086" y="10919"/>
                </a:cxn>
                <a:cxn ang="0">
                  <a:pos x="9500" y="10919"/>
                </a:cxn>
                <a:cxn ang="0">
                  <a:pos x="10915" y="10919"/>
                </a:cxn>
                <a:cxn ang="0">
                  <a:pos x="12331" y="10919"/>
                </a:cxn>
                <a:cxn ang="0">
                  <a:pos x="8086" y="9417"/>
                </a:cxn>
                <a:cxn ang="0">
                  <a:pos x="9500" y="9417"/>
                </a:cxn>
                <a:cxn ang="0">
                  <a:pos x="10915" y="9417"/>
                </a:cxn>
                <a:cxn ang="0">
                  <a:pos x="12331" y="9417"/>
                </a:cxn>
                <a:cxn ang="0">
                  <a:pos x="8086" y="7916"/>
                </a:cxn>
                <a:cxn ang="0">
                  <a:pos x="9500" y="7916"/>
                </a:cxn>
                <a:cxn ang="0">
                  <a:pos x="10915" y="7916"/>
                </a:cxn>
                <a:cxn ang="0">
                  <a:pos x="12331" y="7916"/>
                </a:cxn>
                <a:cxn ang="0">
                  <a:pos x="8086" y="6414"/>
                </a:cxn>
                <a:cxn ang="0">
                  <a:pos x="9500" y="6414"/>
                </a:cxn>
                <a:cxn ang="0">
                  <a:pos x="10915" y="6414"/>
                </a:cxn>
                <a:cxn ang="0">
                  <a:pos x="12331" y="6414"/>
                </a:cxn>
                <a:cxn ang="0">
                  <a:pos x="8086" y="4914"/>
                </a:cxn>
                <a:cxn ang="0">
                  <a:pos x="9500" y="4914"/>
                </a:cxn>
                <a:cxn ang="0">
                  <a:pos x="10915" y="4914"/>
                </a:cxn>
                <a:cxn ang="0">
                  <a:pos x="12331" y="4914"/>
                </a:cxn>
                <a:cxn ang="0">
                  <a:pos x="8086" y="3413"/>
                </a:cxn>
                <a:cxn ang="0">
                  <a:pos x="9500" y="3413"/>
                </a:cxn>
                <a:cxn ang="0">
                  <a:pos x="10915" y="3413"/>
                </a:cxn>
                <a:cxn ang="0">
                  <a:pos x="9500" y="1911"/>
                </a:cxn>
                <a:cxn ang="0">
                  <a:pos x="10915" y="1911"/>
                </a:cxn>
                <a:cxn ang="0">
                  <a:pos x="12331" y="1911"/>
                </a:cxn>
                <a:cxn ang="0">
                  <a:pos x="12331" y="3413"/>
                </a:cxn>
              </a:cxnLst>
              <a:rect l="0" t="0" r="r" b="b"/>
              <a:pathLst>
                <a:path w="16169" h="15651">
                  <a:moveTo>
                    <a:pt x="7512" y="618"/>
                  </a:moveTo>
                  <a:lnTo>
                    <a:pt x="8749" y="618"/>
                  </a:lnTo>
                  <a:lnTo>
                    <a:pt x="8749" y="0"/>
                  </a:lnTo>
                  <a:lnTo>
                    <a:pt x="12772" y="0"/>
                  </a:lnTo>
                  <a:lnTo>
                    <a:pt x="12772" y="618"/>
                  </a:lnTo>
                  <a:lnTo>
                    <a:pt x="14010" y="618"/>
                  </a:lnTo>
                  <a:lnTo>
                    <a:pt x="14010" y="13875"/>
                  </a:lnTo>
                  <a:lnTo>
                    <a:pt x="16169" y="13875"/>
                  </a:lnTo>
                  <a:lnTo>
                    <a:pt x="16169" y="15651"/>
                  </a:lnTo>
                  <a:lnTo>
                    <a:pt x="0" y="15651"/>
                  </a:lnTo>
                  <a:lnTo>
                    <a:pt x="0" y="13875"/>
                  </a:lnTo>
                  <a:lnTo>
                    <a:pt x="781" y="13875"/>
                  </a:lnTo>
                  <a:lnTo>
                    <a:pt x="781" y="6103"/>
                  </a:lnTo>
                  <a:lnTo>
                    <a:pt x="1941" y="6103"/>
                  </a:lnTo>
                  <a:lnTo>
                    <a:pt x="1941" y="4867"/>
                  </a:lnTo>
                  <a:lnTo>
                    <a:pt x="4469" y="4867"/>
                  </a:lnTo>
                  <a:lnTo>
                    <a:pt x="4469" y="2808"/>
                  </a:lnTo>
                  <a:lnTo>
                    <a:pt x="5088" y="2808"/>
                  </a:lnTo>
                  <a:lnTo>
                    <a:pt x="5088" y="4867"/>
                  </a:lnTo>
                  <a:lnTo>
                    <a:pt x="5964" y="4867"/>
                  </a:lnTo>
                  <a:lnTo>
                    <a:pt x="5964" y="6103"/>
                  </a:lnTo>
                  <a:lnTo>
                    <a:pt x="7124" y="6103"/>
                  </a:lnTo>
                  <a:lnTo>
                    <a:pt x="7124" y="13875"/>
                  </a:lnTo>
                  <a:lnTo>
                    <a:pt x="7512" y="13875"/>
                  </a:lnTo>
                  <a:lnTo>
                    <a:pt x="7512" y="618"/>
                  </a:lnTo>
                  <a:close/>
                  <a:moveTo>
                    <a:pt x="1277" y="12419"/>
                  </a:moveTo>
                  <a:lnTo>
                    <a:pt x="2383" y="12419"/>
                  </a:lnTo>
                  <a:lnTo>
                    <a:pt x="2383" y="13523"/>
                  </a:lnTo>
                  <a:lnTo>
                    <a:pt x="1277" y="13523"/>
                  </a:lnTo>
                  <a:lnTo>
                    <a:pt x="1277" y="12419"/>
                  </a:lnTo>
                  <a:close/>
                  <a:moveTo>
                    <a:pt x="5523" y="7916"/>
                  </a:moveTo>
                  <a:lnTo>
                    <a:pt x="6628" y="7916"/>
                  </a:lnTo>
                  <a:lnTo>
                    <a:pt x="6628" y="9020"/>
                  </a:lnTo>
                  <a:lnTo>
                    <a:pt x="5523" y="9020"/>
                  </a:lnTo>
                  <a:lnTo>
                    <a:pt x="5523" y="7916"/>
                  </a:lnTo>
                  <a:close/>
                  <a:moveTo>
                    <a:pt x="4108" y="7916"/>
                  </a:moveTo>
                  <a:lnTo>
                    <a:pt x="5213" y="7916"/>
                  </a:lnTo>
                  <a:lnTo>
                    <a:pt x="5213" y="9020"/>
                  </a:lnTo>
                  <a:lnTo>
                    <a:pt x="4108" y="9020"/>
                  </a:lnTo>
                  <a:lnTo>
                    <a:pt x="4108" y="7916"/>
                  </a:lnTo>
                  <a:close/>
                  <a:moveTo>
                    <a:pt x="2692" y="7916"/>
                  </a:moveTo>
                  <a:lnTo>
                    <a:pt x="3798" y="7916"/>
                  </a:lnTo>
                  <a:lnTo>
                    <a:pt x="3798" y="9020"/>
                  </a:lnTo>
                  <a:lnTo>
                    <a:pt x="2692" y="9020"/>
                  </a:lnTo>
                  <a:lnTo>
                    <a:pt x="2692" y="7916"/>
                  </a:lnTo>
                  <a:close/>
                  <a:moveTo>
                    <a:pt x="1277" y="7916"/>
                  </a:moveTo>
                  <a:lnTo>
                    <a:pt x="2383" y="7916"/>
                  </a:lnTo>
                  <a:lnTo>
                    <a:pt x="2383" y="9020"/>
                  </a:lnTo>
                  <a:lnTo>
                    <a:pt x="1277" y="9020"/>
                  </a:lnTo>
                  <a:lnTo>
                    <a:pt x="1277" y="7916"/>
                  </a:lnTo>
                  <a:close/>
                  <a:moveTo>
                    <a:pt x="5523" y="9417"/>
                  </a:moveTo>
                  <a:lnTo>
                    <a:pt x="6628" y="9417"/>
                  </a:lnTo>
                  <a:lnTo>
                    <a:pt x="6628" y="10521"/>
                  </a:lnTo>
                  <a:lnTo>
                    <a:pt x="5523" y="10521"/>
                  </a:lnTo>
                  <a:lnTo>
                    <a:pt x="5523" y="9417"/>
                  </a:lnTo>
                  <a:close/>
                  <a:moveTo>
                    <a:pt x="4108" y="9417"/>
                  </a:moveTo>
                  <a:lnTo>
                    <a:pt x="5213" y="9417"/>
                  </a:lnTo>
                  <a:lnTo>
                    <a:pt x="5213" y="10521"/>
                  </a:lnTo>
                  <a:lnTo>
                    <a:pt x="4108" y="10521"/>
                  </a:lnTo>
                  <a:lnTo>
                    <a:pt x="4108" y="9417"/>
                  </a:lnTo>
                  <a:close/>
                  <a:moveTo>
                    <a:pt x="2692" y="9417"/>
                  </a:moveTo>
                  <a:lnTo>
                    <a:pt x="3798" y="9417"/>
                  </a:lnTo>
                  <a:lnTo>
                    <a:pt x="3798" y="10521"/>
                  </a:lnTo>
                  <a:lnTo>
                    <a:pt x="2692" y="10521"/>
                  </a:lnTo>
                  <a:lnTo>
                    <a:pt x="2692" y="9417"/>
                  </a:lnTo>
                  <a:close/>
                  <a:moveTo>
                    <a:pt x="1277" y="9417"/>
                  </a:moveTo>
                  <a:lnTo>
                    <a:pt x="2383" y="9417"/>
                  </a:lnTo>
                  <a:lnTo>
                    <a:pt x="2383" y="10521"/>
                  </a:lnTo>
                  <a:lnTo>
                    <a:pt x="1277" y="10521"/>
                  </a:lnTo>
                  <a:lnTo>
                    <a:pt x="1277" y="9417"/>
                  </a:lnTo>
                  <a:close/>
                  <a:moveTo>
                    <a:pt x="5523" y="10919"/>
                  </a:moveTo>
                  <a:lnTo>
                    <a:pt x="6628" y="10919"/>
                  </a:lnTo>
                  <a:lnTo>
                    <a:pt x="6628" y="12023"/>
                  </a:lnTo>
                  <a:lnTo>
                    <a:pt x="5523" y="12023"/>
                  </a:lnTo>
                  <a:lnTo>
                    <a:pt x="5523" y="10919"/>
                  </a:lnTo>
                  <a:close/>
                  <a:moveTo>
                    <a:pt x="4108" y="10919"/>
                  </a:moveTo>
                  <a:lnTo>
                    <a:pt x="5213" y="10919"/>
                  </a:lnTo>
                  <a:lnTo>
                    <a:pt x="5213" y="12023"/>
                  </a:lnTo>
                  <a:lnTo>
                    <a:pt x="4108" y="12023"/>
                  </a:lnTo>
                  <a:lnTo>
                    <a:pt x="4108" y="10919"/>
                  </a:lnTo>
                  <a:close/>
                  <a:moveTo>
                    <a:pt x="2692" y="10919"/>
                  </a:moveTo>
                  <a:lnTo>
                    <a:pt x="3798" y="10919"/>
                  </a:lnTo>
                  <a:lnTo>
                    <a:pt x="3798" y="12023"/>
                  </a:lnTo>
                  <a:lnTo>
                    <a:pt x="2692" y="12023"/>
                  </a:lnTo>
                  <a:lnTo>
                    <a:pt x="2692" y="10919"/>
                  </a:lnTo>
                  <a:close/>
                  <a:moveTo>
                    <a:pt x="1277" y="10919"/>
                  </a:moveTo>
                  <a:lnTo>
                    <a:pt x="2383" y="10919"/>
                  </a:lnTo>
                  <a:lnTo>
                    <a:pt x="2383" y="12023"/>
                  </a:lnTo>
                  <a:lnTo>
                    <a:pt x="1277" y="12023"/>
                  </a:lnTo>
                  <a:lnTo>
                    <a:pt x="1277" y="10919"/>
                  </a:lnTo>
                  <a:close/>
                  <a:moveTo>
                    <a:pt x="5523" y="12419"/>
                  </a:moveTo>
                  <a:lnTo>
                    <a:pt x="6628" y="12419"/>
                  </a:lnTo>
                  <a:lnTo>
                    <a:pt x="6628" y="13523"/>
                  </a:lnTo>
                  <a:lnTo>
                    <a:pt x="5523" y="13523"/>
                  </a:lnTo>
                  <a:lnTo>
                    <a:pt x="5523" y="12419"/>
                  </a:lnTo>
                  <a:close/>
                  <a:moveTo>
                    <a:pt x="4108" y="12419"/>
                  </a:moveTo>
                  <a:lnTo>
                    <a:pt x="5213" y="12419"/>
                  </a:lnTo>
                  <a:lnTo>
                    <a:pt x="5213" y="13523"/>
                  </a:lnTo>
                  <a:lnTo>
                    <a:pt x="4108" y="13523"/>
                  </a:lnTo>
                  <a:lnTo>
                    <a:pt x="4108" y="12419"/>
                  </a:lnTo>
                  <a:close/>
                  <a:moveTo>
                    <a:pt x="2692" y="12419"/>
                  </a:moveTo>
                  <a:lnTo>
                    <a:pt x="3798" y="12419"/>
                  </a:lnTo>
                  <a:lnTo>
                    <a:pt x="3798" y="13523"/>
                  </a:lnTo>
                  <a:lnTo>
                    <a:pt x="2692" y="13523"/>
                  </a:lnTo>
                  <a:lnTo>
                    <a:pt x="2692" y="12419"/>
                  </a:lnTo>
                  <a:close/>
                  <a:moveTo>
                    <a:pt x="8086" y="1911"/>
                  </a:moveTo>
                  <a:lnTo>
                    <a:pt x="9191" y="1911"/>
                  </a:lnTo>
                  <a:lnTo>
                    <a:pt x="9191" y="3015"/>
                  </a:lnTo>
                  <a:lnTo>
                    <a:pt x="8086" y="3015"/>
                  </a:lnTo>
                  <a:lnTo>
                    <a:pt x="8086" y="1911"/>
                  </a:lnTo>
                  <a:close/>
                  <a:moveTo>
                    <a:pt x="8086" y="12419"/>
                  </a:moveTo>
                  <a:lnTo>
                    <a:pt x="9191" y="12419"/>
                  </a:lnTo>
                  <a:lnTo>
                    <a:pt x="9191" y="13523"/>
                  </a:lnTo>
                  <a:lnTo>
                    <a:pt x="8086" y="13523"/>
                  </a:lnTo>
                  <a:lnTo>
                    <a:pt x="8086" y="12419"/>
                  </a:lnTo>
                  <a:close/>
                  <a:moveTo>
                    <a:pt x="9500" y="12419"/>
                  </a:moveTo>
                  <a:lnTo>
                    <a:pt x="10606" y="12419"/>
                  </a:lnTo>
                  <a:lnTo>
                    <a:pt x="10606" y="13523"/>
                  </a:lnTo>
                  <a:lnTo>
                    <a:pt x="9500" y="13523"/>
                  </a:lnTo>
                  <a:lnTo>
                    <a:pt x="9500" y="12419"/>
                  </a:lnTo>
                  <a:close/>
                  <a:moveTo>
                    <a:pt x="10915" y="12419"/>
                  </a:moveTo>
                  <a:lnTo>
                    <a:pt x="12021" y="12419"/>
                  </a:lnTo>
                  <a:lnTo>
                    <a:pt x="12021" y="13523"/>
                  </a:lnTo>
                  <a:lnTo>
                    <a:pt x="10915" y="13523"/>
                  </a:lnTo>
                  <a:lnTo>
                    <a:pt x="10915" y="12419"/>
                  </a:lnTo>
                  <a:close/>
                  <a:moveTo>
                    <a:pt x="12331" y="12419"/>
                  </a:moveTo>
                  <a:lnTo>
                    <a:pt x="13436" y="12419"/>
                  </a:lnTo>
                  <a:lnTo>
                    <a:pt x="13436" y="13523"/>
                  </a:lnTo>
                  <a:lnTo>
                    <a:pt x="12331" y="13523"/>
                  </a:lnTo>
                  <a:lnTo>
                    <a:pt x="12331" y="12419"/>
                  </a:lnTo>
                  <a:close/>
                  <a:moveTo>
                    <a:pt x="8086" y="10919"/>
                  </a:moveTo>
                  <a:lnTo>
                    <a:pt x="9191" y="10919"/>
                  </a:lnTo>
                  <a:lnTo>
                    <a:pt x="9191" y="12023"/>
                  </a:lnTo>
                  <a:lnTo>
                    <a:pt x="8086" y="12023"/>
                  </a:lnTo>
                  <a:lnTo>
                    <a:pt x="8086" y="10919"/>
                  </a:lnTo>
                  <a:close/>
                  <a:moveTo>
                    <a:pt x="9500" y="10919"/>
                  </a:moveTo>
                  <a:lnTo>
                    <a:pt x="10606" y="10919"/>
                  </a:lnTo>
                  <a:lnTo>
                    <a:pt x="10606" y="12023"/>
                  </a:lnTo>
                  <a:lnTo>
                    <a:pt x="9500" y="12023"/>
                  </a:lnTo>
                  <a:lnTo>
                    <a:pt x="9500" y="10919"/>
                  </a:lnTo>
                  <a:close/>
                  <a:moveTo>
                    <a:pt x="10915" y="10919"/>
                  </a:moveTo>
                  <a:lnTo>
                    <a:pt x="12021" y="10919"/>
                  </a:lnTo>
                  <a:lnTo>
                    <a:pt x="12021" y="12023"/>
                  </a:lnTo>
                  <a:lnTo>
                    <a:pt x="10915" y="12023"/>
                  </a:lnTo>
                  <a:lnTo>
                    <a:pt x="10915" y="10919"/>
                  </a:lnTo>
                  <a:close/>
                  <a:moveTo>
                    <a:pt x="12331" y="10919"/>
                  </a:moveTo>
                  <a:lnTo>
                    <a:pt x="13436" y="10919"/>
                  </a:lnTo>
                  <a:lnTo>
                    <a:pt x="13436" y="12023"/>
                  </a:lnTo>
                  <a:lnTo>
                    <a:pt x="12331" y="12023"/>
                  </a:lnTo>
                  <a:lnTo>
                    <a:pt x="12331" y="10919"/>
                  </a:lnTo>
                  <a:close/>
                  <a:moveTo>
                    <a:pt x="8086" y="9417"/>
                  </a:moveTo>
                  <a:lnTo>
                    <a:pt x="9191" y="9417"/>
                  </a:lnTo>
                  <a:lnTo>
                    <a:pt x="9191" y="10521"/>
                  </a:lnTo>
                  <a:lnTo>
                    <a:pt x="8086" y="10521"/>
                  </a:lnTo>
                  <a:lnTo>
                    <a:pt x="8086" y="9417"/>
                  </a:lnTo>
                  <a:close/>
                  <a:moveTo>
                    <a:pt x="9500" y="9417"/>
                  </a:moveTo>
                  <a:lnTo>
                    <a:pt x="10606" y="9417"/>
                  </a:lnTo>
                  <a:lnTo>
                    <a:pt x="10606" y="10521"/>
                  </a:lnTo>
                  <a:lnTo>
                    <a:pt x="9500" y="10521"/>
                  </a:lnTo>
                  <a:lnTo>
                    <a:pt x="9500" y="9417"/>
                  </a:lnTo>
                  <a:close/>
                  <a:moveTo>
                    <a:pt x="10915" y="9417"/>
                  </a:moveTo>
                  <a:lnTo>
                    <a:pt x="12021" y="9417"/>
                  </a:lnTo>
                  <a:lnTo>
                    <a:pt x="12021" y="10521"/>
                  </a:lnTo>
                  <a:lnTo>
                    <a:pt x="10915" y="10521"/>
                  </a:lnTo>
                  <a:lnTo>
                    <a:pt x="10915" y="9417"/>
                  </a:lnTo>
                  <a:close/>
                  <a:moveTo>
                    <a:pt x="12331" y="9417"/>
                  </a:moveTo>
                  <a:lnTo>
                    <a:pt x="13436" y="9417"/>
                  </a:lnTo>
                  <a:lnTo>
                    <a:pt x="13436" y="10521"/>
                  </a:lnTo>
                  <a:lnTo>
                    <a:pt x="12331" y="10521"/>
                  </a:lnTo>
                  <a:lnTo>
                    <a:pt x="12331" y="9417"/>
                  </a:lnTo>
                  <a:close/>
                  <a:moveTo>
                    <a:pt x="8086" y="7916"/>
                  </a:moveTo>
                  <a:lnTo>
                    <a:pt x="9191" y="7916"/>
                  </a:lnTo>
                  <a:lnTo>
                    <a:pt x="9191" y="9020"/>
                  </a:lnTo>
                  <a:lnTo>
                    <a:pt x="8086" y="9020"/>
                  </a:lnTo>
                  <a:lnTo>
                    <a:pt x="8086" y="7916"/>
                  </a:lnTo>
                  <a:close/>
                  <a:moveTo>
                    <a:pt x="9500" y="7916"/>
                  </a:moveTo>
                  <a:lnTo>
                    <a:pt x="10606" y="7916"/>
                  </a:lnTo>
                  <a:lnTo>
                    <a:pt x="10606" y="9020"/>
                  </a:lnTo>
                  <a:lnTo>
                    <a:pt x="9500" y="9020"/>
                  </a:lnTo>
                  <a:lnTo>
                    <a:pt x="9500" y="7916"/>
                  </a:lnTo>
                  <a:close/>
                  <a:moveTo>
                    <a:pt x="10915" y="7916"/>
                  </a:moveTo>
                  <a:lnTo>
                    <a:pt x="12021" y="7916"/>
                  </a:lnTo>
                  <a:lnTo>
                    <a:pt x="12021" y="9020"/>
                  </a:lnTo>
                  <a:lnTo>
                    <a:pt x="10915" y="9020"/>
                  </a:lnTo>
                  <a:lnTo>
                    <a:pt x="10915" y="7916"/>
                  </a:lnTo>
                  <a:close/>
                  <a:moveTo>
                    <a:pt x="12331" y="7916"/>
                  </a:moveTo>
                  <a:lnTo>
                    <a:pt x="13436" y="7916"/>
                  </a:lnTo>
                  <a:lnTo>
                    <a:pt x="13436" y="9020"/>
                  </a:lnTo>
                  <a:lnTo>
                    <a:pt x="12331" y="9020"/>
                  </a:lnTo>
                  <a:lnTo>
                    <a:pt x="12331" y="7916"/>
                  </a:lnTo>
                  <a:close/>
                  <a:moveTo>
                    <a:pt x="8086" y="6414"/>
                  </a:moveTo>
                  <a:lnTo>
                    <a:pt x="9191" y="6414"/>
                  </a:lnTo>
                  <a:lnTo>
                    <a:pt x="9191" y="7518"/>
                  </a:lnTo>
                  <a:lnTo>
                    <a:pt x="8086" y="7518"/>
                  </a:lnTo>
                  <a:lnTo>
                    <a:pt x="8086" y="6414"/>
                  </a:lnTo>
                  <a:close/>
                  <a:moveTo>
                    <a:pt x="9500" y="6414"/>
                  </a:moveTo>
                  <a:lnTo>
                    <a:pt x="10606" y="6414"/>
                  </a:lnTo>
                  <a:lnTo>
                    <a:pt x="10606" y="7518"/>
                  </a:lnTo>
                  <a:lnTo>
                    <a:pt x="9500" y="7518"/>
                  </a:lnTo>
                  <a:lnTo>
                    <a:pt x="9500" y="6414"/>
                  </a:lnTo>
                  <a:close/>
                  <a:moveTo>
                    <a:pt x="10915" y="6414"/>
                  </a:moveTo>
                  <a:lnTo>
                    <a:pt x="12021" y="6414"/>
                  </a:lnTo>
                  <a:lnTo>
                    <a:pt x="12021" y="7518"/>
                  </a:lnTo>
                  <a:lnTo>
                    <a:pt x="10915" y="7518"/>
                  </a:lnTo>
                  <a:lnTo>
                    <a:pt x="10915" y="6414"/>
                  </a:lnTo>
                  <a:close/>
                  <a:moveTo>
                    <a:pt x="12331" y="6414"/>
                  </a:moveTo>
                  <a:lnTo>
                    <a:pt x="13436" y="6414"/>
                  </a:lnTo>
                  <a:lnTo>
                    <a:pt x="13436" y="7518"/>
                  </a:lnTo>
                  <a:lnTo>
                    <a:pt x="12331" y="7518"/>
                  </a:lnTo>
                  <a:lnTo>
                    <a:pt x="12331" y="6414"/>
                  </a:lnTo>
                  <a:close/>
                  <a:moveTo>
                    <a:pt x="8086" y="4914"/>
                  </a:moveTo>
                  <a:lnTo>
                    <a:pt x="9191" y="4914"/>
                  </a:lnTo>
                  <a:lnTo>
                    <a:pt x="9191" y="6018"/>
                  </a:lnTo>
                  <a:lnTo>
                    <a:pt x="8086" y="6018"/>
                  </a:lnTo>
                  <a:lnTo>
                    <a:pt x="8086" y="4914"/>
                  </a:lnTo>
                  <a:close/>
                  <a:moveTo>
                    <a:pt x="9500" y="4914"/>
                  </a:moveTo>
                  <a:lnTo>
                    <a:pt x="10606" y="4914"/>
                  </a:lnTo>
                  <a:lnTo>
                    <a:pt x="10606" y="6018"/>
                  </a:lnTo>
                  <a:lnTo>
                    <a:pt x="9500" y="6018"/>
                  </a:lnTo>
                  <a:lnTo>
                    <a:pt x="9500" y="4914"/>
                  </a:lnTo>
                  <a:close/>
                  <a:moveTo>
                    <a:pt x="10915" y="4914"/>
                  </a:moveTo>
                  <a:lnTo>
                    <a:pt x="12021" y="4914"/>
                  </a:lnTo>
                  <a:lnTo>
                    <a:pt x="12021" y="6018"/>
                  </a:lnTo>
                  <a:lnTo>
                    <a:pt x="10915" y="6018"/>
                  </a:lnTo>
                  <a:lnTo>
                    <a:pt x="10915" y="4914"/>
                  </a:lnTo>
                  <a:close/>
                  <a:moveTo>
                    <a:pt x="12331" y="4914"/>
                  </a:moveTo>
                  <a:lnTo>
                    <a:pt x="13436" y="4914"/>
                  </a:lnTo>
                  <a:lnTo>
                    <a:pt x="13436" y="6018"/>
                  </a:lnTo>
                  <a:lnTo>
                    <a:pt x="12331" y="6018"/>
                  </a:lnTo>
                  <a:lnTo>
                    <a:pt x="12331" y="4914"/>
                  </a:lnTo>
                  <a:close/>
                  <a:moveTo>
                    <a:pt x="8086" y="3413"/>
                  </a:moveTo>
                  <a:lnTo>
                    <a:pt x="9191" y="3413"/>
                  </a:lnTo>
                  <a:lnTo>
                    <a:pt x="9191" y="4516"/>
                  </a:lnTo>
                  <a:lnTo>
                    <a:pt x="8086" y="4516"/>
                  </a:lnTo>
                  <a:lnTo>
                    <a:pt x="8086" y="3413"/>
                  </a:lnTo>
                  <a:close/>
                  <a:moveTo>
                    <a:pt x="9500" y="3413"/>
                  </a:moveTo>
                  <a:lnTo>
                    <a:pt x="10606" y="3413"/>
                  </a:lnTo>
                  <a:lnTo>
                    <a:pt x="10606" y="4516"/>
                  </a:lnTo>
                  <a:lnTo>
                    <a:pt x="9500" y="4516"/>
                  </a:lnTo>
                  <a:lnTo>
                    <a:pt x="9500" y="3413"/>
                  </a:lnTo>
                  <a:close/>
                  <a:moveTo>
                    <a:pt x="10915" y="3413"/>
                  </a:moveTo>
                  <a:lnTo>
                    <a:pt x="12021" y="3413"/>
                  </a:lnTo>
                  <a:lnTo>
                    <a:pt x="12021" y="4516"/>
                  </a:lnTo>
                  <a:lnTo>
                    <a:pt x="10915" y="4516"/>
                  </a:lnTo>
                  <a:lnTo>
                    <a:pt x="10915" y="3413"/>
                  </a:lnTo>
                  <a:close/>
                  <a:moveTo>
                    <a:pt x="9500" y="1911"/>
                  </a:moveTo>
                  <a:lnTo>
                    <a:pt x="10606" y="1911"/>
                  </a:lnTo>
                  <a:lnTo>
                    <a:pt x="10606" y="3015"/>
                  </a:lnTo>
                  <a:lnTo>
                    <a:pt x="9500" y="3015"/>
                  </a:lnTo>
                  <a:lnTo>
                    <a:pt x="9500" y="1911"/>
                  </a:lnTo>
                  <a:close/>
                  <a:moveTo>
                    <a:pt x="10915" y="1911"/>
                  </a:moveTo>
                  <a:lnTo>
                    <a:pt x="12021" y="1911"/>
                  </a:lnTo>
                  <a:lnTo>
                    <a:pt x="12021" y="3015"/>
                  </a:lnTo>
                  <a:lnTo>
                    <a:pt x="10915" y="3015"/>
                  </a:lnTo>
                  <a:lnTo>
                    <a:pt x="10915" y="1911"/>
                  </a:lnTo>
                  <a:close/>
                  <a:moveTo>
                    <a:pt x="12331" y="1911"/>
                  </a:moveTo>
                  <a:lnTo>
                    <a:pt x="13436" y="1911"/>
                  </a:lnTo>
                  <a:lnTo>
                    <a:pt x="13436" y="3015"/>
                  </a:lnTo>
                  <a:lnTo>
                    <a:pt x="12331" y="3015"/>
                  </a:lnTo>
                  <a:lnTo>
                    <a:pt x="12331" y="1911"/>
                  </a:lnTo>
                  <a:close/>
                  <a:moveTo>
                    <a:pt x="12331" y="3413"/>
                  </a:moveTo>
                  <a:lnTo>
                    <a:pt x="13436" y="3413"/>
                  </a:lnTo>
                  <a:lnTo>
                    <a:pt x="13436" y="4516"/>
                  </a:lnTo>
                  <a:lnTo>
                    <a:pt x="12331" y="4516"/>
                  </a:lnTo>
                  <a:lnTo>
                    <a:pt x="12331" y="3413"/>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28" name="矩形 17">
              <a:extLst>
                <a:ext uri="{FF2B5EF4-FFF2-40B4-BE49-F238E27FC236}">
                  <a16:creationId xmlns:a16="http://schemas.microsoft.com/office/drawing/2014/main" id="{909C729F-1870-664A-8235-4804586B9956}"/>
                </a:ext>
              </a:extLst>
            </p:cNvPr>
            <p:cNvSpPr/>
            <p:nvPr/>
          </p:nvSpPr>
          <p:spPr>
            <a:xfrm>
              <a:off x="1140468" y="5448866"/>
              <a:ext cx="659340" cy="169277"/>
            </a:xfrm>
            <a:prstGeom prst="rect">
              <a:avLst/>
            </a:prstGeom>
            <a:noFill/>
          </p:spPr>
          <p:txBody>
            <a:bodyPr wrap="square" lIns="0" tIns="0" rIns="0" bIns="0" anchor="ctr">
              <a:spAutoFit/>
            </a:bodyPr>
            <a:lstStyle/>
            <a:p>
              <a:pPr algn="ctr"/>
              <a:r>
                <a:rPr lang="en-US" altLang="zh-CN" sz="1100" b="1" dirty="0">
                  <a:solidFill>
                    <a:srgbClr val="EB8E13"/>
                  </a:solidFill>
                  <a:latin typeface="Arial" panose="020B0604020202020204" pitchFamily="34" charset="0"/>
                  <a:ea typeface="微软雅黑" pitchFamily="34" charset="-122"/>
                  <a:cs typeface="Arial" panose="020B0604020202020204" pitchFamily="34" charset="0"/>
                </a:rPr>
                <a:t>Branch 1</a:t>
              </a:r>
            </a:p>
          </p:txBody>
        </p:sp>
        <p:sp>
          <p:nvSpPr>
            <p:cNvPr id="29" name="Rectangle: Rounded Corners 10">
              <a:extLst>
                <a:ext uri="{FF2B5EF4-FFF2-40B4-BE49-F238E27FC236}">
                  <a16:creationId xmlns:a16="http://schemas.microsoft.com/office/drawing/2014/main" id="{D27156FA-7340-F745-9C35-57259A969336}"/>
                </a:ext>
              </a:extLst>
            </p:cNvPr>
            <p:cNvSpPr/>
            <p:nvPr/>
          </p:nvSpPr>
          <p:spPr>
            <a:xfrm>
              <a:off x="1017055" y="5672637"/>
              <a:ext cx="906165" cy="484949"/>
            </a:xfrm>
            <a:prstGeom prst="roundRect">
              <a:avLst>
                <a:gd name="adj" fmla="val 50000"/>
              </a:avLst>
            </a:prstGeom>
            <a:solidFill>
              <a:schemeClr val="bg2"/>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tx1"/>
                </a:solidFill>
              </a:endParaRPr>
            </a:p>
          </p:txBody>
        </p:sp>
        <p:sp>
          <p:nvSpPr>
            <p:cNvPr id="30" name="矩形 17">
              <a:extLst>
                <a:ext uri="{FF2B5EF4-FFF2-40B4-BE49-F238E27FC236}">
                  <a16:creationId xmlns:a16="http://schemas.microsoft.com/office/drawing/2014/main" id="{7956ECB2-8F50-8E4C-A285-9D724217FC12}"/>
                </a:ext>
              </a:extLst>
            </p:cNvPr>
            <p:cNvSpPr/>
            <p:nvPr/>
          </p:nvSpPr>
          <p:spPr>
            <a:xfrm>
              <a:off x="1140468" y="5745834"/>
              <a:ext cx="659340" cy="338554"/>
            </a:xfrm>
            <a:prstGeom prst="rect">
              <a:avLst/>
            </a:prstGeom>
            <a:noFill/>
          </p:spPr>
          <p:txBody>
            <a:bodyPr wrap="square" lIns="0" tIns="0" rIns="0" bIns="0" anchor="ctr">
              <a:spAutoFit/>
            </a:bodyPr>
            <a:lstStyle/>
            <a:p>
              <a:pPr algn="ctr"/>
              <a:r>
                <a:rPr lang="en-US" altLang="zh-CN" sz="1100" b="1" dirty="0">
                  <a:latin typeface="Arial" panose="020B0604020202020204" pitchFamily="34" charset="0"/>
                  <a:ea typeface="微软雅黑" pitchFamily="34" charset="-122"/>
                  <a:cs typeface="Arial" panose="020B0604020202020204" pitchFamily="34" charset="0"/>
                </a:rPr>
                <a:t> CPE</a:t>
              </a:r>
            </a:p>
            <a:p>
              <a:pPr algn="ctr"/>
              <a:r>
                <a:rPr lang="en-US" altLang="zh-CN" sz="1100" b="1" dirty="0">
                  <a:latin typeface="Arial" panose="020B0604020202020204" pitchFamily="34" charset="0"/>
                  <a:ea typeface="微软雅黑" pitchFamily="34" charset="-122"/>
                  <a:cs typeface="Arial" panose="020B0604020202020204" pitchFamily="34" charset="0"/>
                </a:rPr>
                <a:t>(NGFW)</a:t>
              </a:r>
            </a:p>
          </p:txBody>
        </p:sp>
        <p:sp>
          <p:nvSpPr>
            <p:cNvPr id="31" name="Freeform 6">
              <a:extLst>
                <a:ext uri="{FF2B5EF4-FFF2-40B4-BE49-F238E27FC236}">
                  <a16:creationId xmlns:a16="http://schemas.microsoft.com/office/drawing/2014/main" id="{EC84D14A-ACD1-1B4D-9FAF-31372308FD55}"/>
                </a:ext>
              </a:extLst>
            </p:cNvPr>
            <p:cNvSpPr>
              <a:spLocks noEditPoints="1"/>
            </p:cNvSpPr>
            <p:nvPr/>
          </p:nvSpPr>
          <p:spPr bwMode="auto">
            <a:xfrm>
              <a:off x="2330152" y="4919751"/>
              <a:ext cx="465820" cy="434405"/>
            </a:xfrm>
            <a:custGeom>
              <a:avLst/>
              <a:gdLst/>
              <a:ahLst/>
              <a:cxnLst>
                <a:cxn ang="0">
                  <a:pos x="12772" y="618"/>
                </a:cxn>
                <a:cxn ang="0">
                  <a:pos x="0" y="15651"/>
                </a:cxn>
                <a:cxn ang="0">
                  <a:pos x="1941" y="4867"/>
                </a:cxn>
                <a:cxn ang="0">
                  <a:pos x="5964" y="4867"/>
                </a:cxn>
                <a:cxn ang="0">
                  <a:pos x="7512" y="618"/>
                </a:cxn>
                <a:cxn ang="0">
                  <a:pos x="1277" y="12419"/>
                </a:cxn>
                <a:cxn ang="0">
                  <a:pos x="5523" y="7916"/>
                </a:cxn>
                <a:cxn ang="0">
                  <a:pos x="4108" y="7916"/>
                </a:cxn>
                <a:cxn ang="0">
                  <a:pos x="2692" y="7916"/>
                </a:cxn>
                <a:cxn ang="0">
                  <a:pos x="1277" y="7916"/>
                </a:cxn>
                <a:cxn ang="0">
                  <a:pos x="5523" y="9417"/>
                </a:cxn>
                <a:cxn ang="0">
                  <a:pos x="4108" y="9417"/>
                </a:cxn>
                <a:cxn ang="0">
                  <a:pos x="2692" y="9417"/>
                </a:cxn>
                <a:cxn ang="0">
                  <a:pos x="1277" y="9417"/>
                </a:cxn>
                <a:cxn ang="0">
                  <a:pos x="5523" y="10919"/>
                </a:cxn>
                <a:cxn ang="0">
                  <a:pos x="4108" y="10919"/>
                </a:cxn>
                <a:cxn ang="0">
                  <a:pos x="2692" y="10919"/>
                </a:cxn>
                <a:cxn ang="0">
                  <a:pos x="1277" y="10919"/>
                </a:cxn>
                <a:cxn ang="0">
                  <a:pos x="5523" y="12419"/>
                </a:cxn>
                <a:cxn ang="0">
                  <a:pos x="4108" y="12419"/>
                </a:cxn>
                <a:cxn ang="0">
                  <a:pos x="2692" y="12419"/>
                </a:cxn>
                <a:cxn ang="0">
                  <a:pos x="8086" y="1911"/>
                </a:cxn>
                <a:cxn ang="0">
                  <a:pos x="8086" y="12419"/>
                </a:cxn>
                <a:cxn ang="0">
                  <a:pos x="9500" y="12419"/>
                </a:cxn>
                <a:cxn ang="0">
                  <a:pos x="10915" y="12419"/>
                </a:cxn>
                <a:cxn ang="0">
                  <a:pos x="12331" y="12419"/>
                </a:cxn>
                <a:cxn ang="0">
                  <a:pos x="8086" y="10919"/>
                </a:cxn>
                <a:cxn ang="0">
                  <a:pos x="9500" y="10919"/>
                </a:cxn>
                <a:cxn ang="0">
                  <a:pos x="10915" y="10919"/>
                </a:cxn>
                <a:cxn ang="0">
                  <a:pos x="12331" y="10919"/>
                </a:cxn>
                <a:cxn ang="0">
                  <a:pos x="8086" y="9417"/>
                </a:cxn>
                <a:cxn ang="0">
                  <a:pos x="9500" y="9417"/>
                </a:cxn>
                <a:cxn ang="0">
                  <a:pos x="10915" y="9417"/>
                </a:cxn>
                <a:cxn ang="0">
                  <a:pos x="12331" y="9417"/>
                </a:cxn>
                <a:cxn ang="0">
                  <a:pos x="8086" y="7916"/>
                </a:cxn>
                <a:cxn ang="0">
                  <a:pos x="9500" y="7916"/>
                </a:cxn>
                <a:cxn ang="0">
                  <a:pos x="10915" y="7916"/>
                </a:cxn>
                <a:cxn ang="0">
                  <a:pos x="12331" y="7916"/>
                </a:cxn>
                <a:cxn ang="0">
                  <a:pos x="8086" y="6414"/>
                </a:cxn>
                <a:cxn ang="0">
                  <a:pos x="9500" y="6414"/>
                </a:cxn>
                <a:cxn ang="0">
                  <a:pos x="10915" y="6414"/>
                </a:cxn>
                <a:cxn ang="0">
                  <a:pos x="12331" y="6414"/>
                </a:cxn>
                <a:cxn ang="0">
                  <a:pos x="8086" y="4914"/>
                </a:cxn>
                <a:cxn ang="0">
                  <a:pos x="9500" y="4914"/>
                </a:cxn>
                <a:cxn ang="0">
                  <a:pos x="10915" y="4914"/>
                </a:cxn>
                <a:cxn ang="0">
                  <a:pos x="12331" y="4914"/>
                </a:cxn>
                <a:cxn ang="0">
                  <a:pos x="8086" y="3413"/>
                </a:cxn>
                <a:cxn ang="0">
                  <a:pos x="9500" y="3413"/>
                </a:cxn>
                <a:cxn ang="0">
                  <a:pos x="10915" y="3413"/>
                </a:cxn>
                <a:cxn ang="0">
                  <a:pos x="9500" y="1911"/>
                </a:cxn>
                <a:cxn ang="0">
                  <a:pos x="10915" y="1911"/>
                </a:cxn>
                <a:cxn ang="0">
                  <a:pos x="12331" y="1911"/>
                </a:cxn>
                <a:cxn ang="0">
                  <a:pos x="12331" y="3413"/>
                </a:cxn>
              </a:cxnLst>
              <a:rect l="0" t="0" r="r" b="b"/>
              <a:pathLst>
                <a:path w="16169" h="15651">
                  <a:moveTo>
                    <a:pt x="7512" y="618"/>
                  </a:moveTo>
                  <a:lnTo>
                    <a:pt x="8749" y="618"/>
                  </a:lnTo>
                  <a:lnTo>
                    <a:pt x="8749" y="0"/>
                  </a:lnTo>
                  <a:lnTo>
                    <a:pt x="12772" y="0"/>
                  </a:lnTo>
                  <a:lnTo>
                    <a:pt x="12772" y="618"/>
                  </a:lnTo>
                  <a:lnTo>
                    <a:pt x="14010" y="618"/>
                  </a:lnTo>
                  <a:lnTo>
                    <a:pt x="14010" y="13875"/>
                  </a:lnTo>
                  <a:lnTo>
                    <a:pt x="16169" y="13875"/>
                  </a:lnTo>
                  <a:lnTo>
                    <a:pt x="16169" y="15651"/>
                  </a:lnTo>
                  <a:lnTo>
                    <a:pt x="0" y="15651"/>
                  </a:lnTo>
                  <a:lnTo>
                    <a:pt x="0" y="13875"/>
                  </a:lnTo>
                  <a:lnTo>
                    <a:pt x="781" y="13875"/>
                  </a:lnTo>
                  <a:lnTo>
                    <a:pt x="781" y="6103"/>
                  </a:lnTo>
                  <a:lnTo>
                    <a:pt x="1941" y="6103"/>
                  </a:lnTo>
                  <a:lnTo>
                    <a:pt x="1941" y="4867"/>
                  </a:lnTo>
                  <a:lnTo>
                    <a:pt x="4469" y="4867"/>
                  </a:lnTo>
                  <a:lnTo>
                    <a:pt x="4469" y="2808"/>
                  </a:lnTo>
                  <a:lnTo>
                    <a:pt x="5088" y="2808"/>
                  </a:lnTo>
                  <a:lnTo>
                    <a:pt x="5088" y="4867"/>
                  </a:lnTo>
                  <a:lnTo>
                    <a:pt x="5964" y="4867"/>
                  </a:lnTo>
                  <a:lnTo>
                    <a:pt x="5964" y="6103"/>
                  </a:lnTo>
                  <a:lnTo>
                    <a:pt x="7124" y="6103"/>
                  </a:lnTo>
                  <a:lnTo>
                    <a:pt x="7124" y="13875"/>
                  </a:lnTo>
                  <a:lnTo>
                    <a:pt x="7512" y="13875"/>
                  </a:lnTo>
                  <a:lnTo>
                    <a:pt x="7512" y="618"/>
                  </a:lnTo>
                  <a:close/>
                  <a:moveTo>
                    <a:pt x="1277" y="12419"/>
                  </a:moveTo>
                  <a:lnTo>
                    <a:pt x="2383" y="12419"/>
                  </a:lnTo>
                  <a:lnTo>
                    <a:pt x="2383" y="13523"/>
                  </a:lnTo>
                  <a:lnTo>
                    <a:pt x="1277" y="13523"/>
                  </a:lnTo>
                  <a:lnTo>
                    <a:pt x="1277" y="12419"/>
                  </a:lnTo>
                  <a:close/>
                  <a:moveTo>
                    <a:pt x="5523" y="7916"/>
                  </a:moveTo>
                  <a:lnTo>
                    <a:pt x="6628" y="7916"/>
                  </a:lnTo>
                  <a:lnTo>
                    <a:pt x="6628" y="9020"/>
                  </a:lnTo>
                  <a:lnTo>
                    <a:pt x="5523" y="9020"/>
                  </a:lnTo>
                  <a:lnTo>
                    <a:pt x="5523" y="7916"/>
                  </a:lnTo>
                  <a:close/>
                  <a:moveTo>
                    <a:pt x="4108" y="7916"/>
                  </a:moveTo>
                  <a:lnTo>
                    <a:pt x="5213" y="7916"/>
                  </a:lnTo>
                  <a:lnTo>
                    <a:pt x="5213" y="9020"/>
                  </a:lnTo>
                  <a:lnTo>
                    <a:pt x="4108" y="9020"/>
                  </a:lnTo>
                  <a:lnTo>
                    <a:pt x="4108" y="7916"/>
                  </a:lnTo>
                  <a:close/>
                  <a:moveTo>
                    <a:pt x="2692" y="7916"/>
                  </a:moveTo>
                  <a:lnTo>
                    <a:pt x="3798" y="7916"/>
                  </a:lnTo>
                  <a:lnTo>
                    <a:pt x="3798" y="9020"/>
                  </a:lnTo>
                  <a:lnTo>
                    <a:pt x="2692" y="9020"/>
                  </a:lnTo>
                  <a:lnTo>
                    <a:pt x="2692" y="7916"/>
                  </a:lnTo>
                  <a:close/>
                  <a:moveTo>
                    <a:pt x="1277" y="7916"/>
                  </a:moveTo>
                  <a:lnTo>
                    <a:pt x="2383" y="7916"/>
                  </a:lnTo>
                  <a:lnTo>
                    <a:pt x="2383" y="9020"/>
                  </a:lnTo>
                  <a:lnTo>
                    <a:pt x="1277" y="9020"/>
                  </a:lnTo>
                  <a:lnTo>
                    <a:pt x="1277" y="7916"/>
                  </a:lnTo>
                  <a:close/>
                  <a:moveTo>
                    <a:pt x="5523" y="9417"/>
                  </a:moveTo>
                  <a:lnTo>
                    <a:pt x="6628" y="9417"/>
                  </a:lnTo>
                  <a:lnTo>
                    <a:pt x="6628" y="10521"/>
                  </a:lnTo>
                  <a:lnTo>
                    <a:pt x="5523" y="10521"/>
                  </a:lnTo>
                  <a:lnTo>
                    <a:pt x="5523" y="9417"/>
                  </a:lnTo>
                  <a:close/>
                  <a:moveTo>
                    <a:pt x="4108" y="9417"/>
                  </a:moveTo>
                  <a:lnTo>
                    <a:pt x="5213" y="9417"/>
                  </a:lnTo>
                  <a:lnTo>
                    <a:pt x="5213" y="10521"/>
                  </a:lnTo>
                  <a:lnTo>
                    <a:pt x="4108" y="10521"/>
                  </a:lnTo>
                  <a:lnTo>
                    <a:pt x="4108" y="9417"/>
                  </a:lnTo>
                  <a:close/>
                  <a:moveTo>
                    <a:pt x="2692" y="9417"/>
                  </a:moveTo>
                  <a:lnTo>
                    <a:pt x="3798" y="9417"/>
                  </a:lnTo>
                  <a:lnTo>
                    <a:pt x="3798" y="10521"/>
                  </a:lnTo>
                  <a:lnTo>
                    <a:pt x="2692" y="10521"/>
                  </a:lnTo>
                  <a:lnTo>
                    <a:pt x="2692" y="9417"/>
                  </a:lnTo>
                  <a:close/>
                  <a:moveTo>
                    <a:pt x="1277" y="9417"/>
                  </a:moveTo>
                  <a:lnTo>
                    <a:pt x="2383" y="9417"/>
                  </a:lnTo>
                  <a:lnTo>
                    <a:pt x="2383" y="10521"/>
                  </a:lnTo>
                  <a:lnTo>
                    <a:pt x="1277" y="10521"/>
                  </a:lnTo>
                  <a:lnTo>
                    <a:pt x="1277" y="9417"/>
                  </a:lnTo>
                  <a:close/>
                  <a:moveTo>
                    <a:pt x="5523" y="10919"/>
                  </a:moveTo>
                  <a:lnTo>
                    <a:pt x="6628" y="10919"/>
                  </a:lnTo>
                  <a:lnTo>
                    <a:pt x="6628" y="12023"/>
                  </a:lnTo>
                  <a:lnTo>
                    <a:pt x="5523" y="12023"/>
                  </a:lnTo>
                  <a:lnTo>
                    <a:pt x="5523" y="10919"/>
                  </a:lnTo>
                  <a:close/>
                  <a:moveTo>
                    <a:pt x="4108" y="10919"/>
                  </a:moveTo>
                  <a:lnTo>
                    <a:pt x="5213" y="10919"/>
                  </a:lnTo>
                  <a:lnTo>
                    <a:pt x="5213" y="12023"/>
                  </a:lnTo>
                  <a:lnTo>
                    <a:pt x="4108" y="12023"/>
                  </a:lnTo>
                  <a:lnTo>
                    <a:pt x="4108" y="10919"/>
                  </a:lnTo>
                  <a:close/>
                  <a:moveTo>
                    <a:pt x="2692" y="10919"/>
                  </a:moveTo>
                  <a:lnTo>
                    <a:pt x="3798" y="10919"/>
                  </a:lnTo>
                  <a:lnTo>
                    <a:pt x="3798" y="12023"/>
                  </a:lnTo>
                  <a:lnTo>
                    <a:pt x="2692" y="12023"/>
                  </a:lnTo>
                  <a:lnTo>
                    <a:pt x="2692" y="10919"/>
                  </a:lnTo>
                  <a:close/>
                  <a:moveTo>
                    <a:pt x="1277" y="10919"/>
                  </a:moveTo>
                  <a:lnTo>
                    <a:pt x="2383" y="10919"/>
                  </a:lnTo>
                  <a:lnTo>
                    <a:pt x="2383" y="12023"/>
                  </a:lnTo>
                  <a:lnTo>
                    <a:pt x="1277" y="12023"/>
                  </a:lnTo>
                  <a:lnTo>
                    <a:pt x="1277" y="10919"/>
                  </a:lnTo>
                  <a:close/>
                  <a:moveTo>
                    <a:pt x="5523" y="12419"/>
                  </a:moveTo>
                  <a:lnTo>
                    <a:pt x="6628" y="12419"/>
                  </a:lnTo>
                  <a:lnTo>
                    <a:pt x="6628" y="13523"/>
                  </a:lnTo>
                  <a:lnTo>
                    <a:pt x="5523" y="13523"/>
                  </a:lnTo>
                  <a:lnTo>
                    <a:pt x="5523" y="12419"/>
                  </a:lnTo>
                  <a:close/>
                  <a:moveTo>
                    <a:pt x="4108" y="12419"/>
                  </a:moveTo>
                  <a:lnTo>
                    <a:pt x="5213" y="12419"/>
                  </a:lnTo>
                  <a:lnTo>
                    <a:pt x="5213" y="13523"/>
                  </a:lnTo>
                  <a:lnTo>
                    <a:pt x="4108" y="13523"/>
                  </a:lnTo>
                  <a:lnTo>
                    <a:pt x="4108" y="12419"/>
                  </a:lnTo>
                  <a:close/>
                  <a:moveTo>
                    <a:pt x="2692" y="12419"/>
                  </a:moveTo>
                  <a:lnTo>
                    <a:pt x="3798" y="12419"/>
                  </a:lnTo>
                  <a:lnTo>
                    <a:pt x="3798" y="13523"/>
                  </a:lnTo>
                  <a:lnTo>
                    <a:pt x="2692" y="13523"/>
                  </a:lnTo>
                  <a:lnTo>
                    <a:pt x="2692" y="12419"/>
                  </a:lnTo>
                  <a:close/>
                  <a:moveTo>
                    <a:pt x="8086" y="1911"/>
                  </a:moveTo>
                  <a:lnTo>
                    <a:pt x="9191" y="1911"/>
                  </a:lnTo>
                  <a:lnTo>
                    <a:pt x="9191" y="3015"/>
                  </a:lnTo>
                  <a:lnTo>
                    <a:pt x="8086" y="3015"/>
                  </a:lnTo>
                  <a:lnTo>
                    <a:pt x="8086" y="1911"/>
                  </a:lnTo>
                  <a:close/>
                  <a:moveTo>
                    <a:pt x="8086" y="12419"/>
                  </a:moveTo>
                  <a:lnTo>
                    <a:pt x="9191" y="12419"/>
                  </a:lnTo>
                  <a:lnTo>
                    <a:pt x="9191" y="13523"/>
                  </a:lnTo>
                  <a:lnTo>
                    <a:pt x="8086" y="13523"/>
                  </a:lnTo>
                  <a:lnTo>
                    <a:pt x="8086" y="12419"/>
                  </a:lnTo>
                  <a:close/>
                  <a:moveTo>
                    <a:pt x="9500" y="12419"/>
                  </a:moveTo>
                  <a:lnTo>
                    <a:pt x="10606" y="12419"/>
                  </a:lnTo>
                  <a:lnTo>
                    <a:pt x="10606" y="13523"/>
                  </a:lnTo>
                  <a:lnTo>
                    <a:pt x="9500" y="13523"/>
                  </a:lnTo>
                  <a:lnTo>
                    <a:pt x="9500" y="12419"/>
                  </a:lnTo>
                  <a:close/>
                  <a:moveTo>
                    <a:pt x="10915" y="12419"/>
                  </a:moveTo>
                  <a:lnTo>
                    <a:pt x="12021" y="12419"/>
                  </a:lnTo>
                  <a:lnTo>
                    <a:pt x="12021" y="13523"/>
                  </a:lnTo>
                  <a:lnTo>
                    <a:pt x="10915" y="13523"/>
                  </a:lnTo>
                  <a:lnTo>
                    <a:pt x="10915" y="12419"/>
                  </a:lnTo>
                  <a:close/>
                  <a:moveTo>
                    <a:pt x="12331" y="12419"/>
                  </a:moveTo>
                  <a:lnTo>
                    <a:pt x="13436" y="12419"/>
                  </a:lnTo>
                  <a:lnTo>
                    <a:pt x="13436" y="13523"/>
                  </a:lnTo>
                  <a:lnTo>
                    <a:pt x="12331" y="13523"/>
                  </a:lnTo>
                  <a:lnTo>
                    <a:pt x="12331" y="12419"/>
                  </a:lnTo>
                  <a:close/>
                  <a:moveTo>
                    <a:pt x="8086" y="10919"/>
                  </a:moveTo>
                  <a:lnTo>
                    <a:pt x="9191" y="10919"/>
                  </a:lnTo>
                  <a:lnTo>
                    <a:pt x="9191" y="12023"/>
                  </a:lnTo>
                  <a:lnTo>
                    <a:pt x="8086" y="12023"/>
                  </a:lnTo>
                  <a:lnTo>
                    <a:pt x="8086" y="10919"/>
                  </a:lnTo>
                  <a:close/>
                  <a:moveTo>
                    <a:pt x="9500" y="10919"/>
                  </a:moveTo>
                  <a:lnTo>
                    <a:pt x="10606" y="10919"/>
                  </a:lnTo>
                  <a:lnTo>
                    <a:pt x="10606" y="12023"/>
                  </a:lnTo>
                  <a:lnTo>
                    <a:pt x="9500" y="12023"/>
                  </a:lnTo>
                  <a:lnTo>
                    <a:pt x="9500" y="10919"/>
                  </a:lnTo>
                  <a:close/>
                  <a:moveTo>
                    <a:pt x="10915" y="10919"/>
                  </a:moveTo>
                  <a:lnTo>
                    <a:pt x="12021" y="10919"/>
                  </a:lnTo>
                  <a:lnTo>
                    <a:pt x="12021" y="12023"/>
                  </a:lnTo>
                  <a:lnTo>
                    <a:pt x="10915" y="12023"/>
                  </a:lnTo>
                  <a:lnTo>
                    <a:pt x="10915" y="10919"/>
                  </a:lnTo>
                  <a:close/>
                  <a:moveTo>
                    <a:pt x="12331" y="10919"/>
                  </a:moveTo>
                  <a:lnTo>
                    <a:pt x="13436" y="10919"/>
                  </a:lnTo>
                  <a:lnTo>
                    <a:pt x="13436" y="12023"/>
                  </a:lnTo>
                  <a:lnTo>
                    <a:pt x="12331" y="12023"/>
                  </a:lnTo>
                  <a:lnTo>
                    <a:pt x="12331" y="10919"/>
                  </a:lnTo>
                  <a:close/>
                  <a:moveTo>
                    <a:pt x="8086" y="9417"/>
                  </a:moveTo>
                  <a:lnTo>
                    <a:pt x="9191" y="9417"/>
                  </a:lnTo>
                  <a:lnTo>
                    <a:pt x="9191" y="10521"/>
                  </a:lnTo>
                  <a:lnTo>
                    <a:pt x="8086" y="10521"/>
                  </a:lnTo>
                  <a:lnTo>
                    <a:pt x="8086" y="9417"/>
                  </a:lnTo>
                  <a:close/>
                  <a:moveTo>
                    <a:pt x="9500" y="9417"/>
                  </a:moveTo>
                  <a:lnTo>
                    <a:pt x="10606" y="9417"/>
                  </a:lnTo>
                  <a:lnTo>
                    <a:pt x="10606" y="10521"/>
                  </a:lnTo>
                  <a:lnTo>
                    <a:pt x="9500" y="10521"/>
                  </a:lnTo>
                  <a:lnTo>
                    <a:pt x="9500" y="9417"/>
                  </a:lnTo>
                  <a:close/>
                  <a:moveTo>
                    <a:pt x="10915" y="9417"/>
                  </a:moveTo>
                  <a:lnTo>
                    <a:pt x="12021" y="9417"/>
                  </a:lnTo>
                  <a:lnTo>
                    <a:pt x="12021" y="10521"/>
                  </a:lnTo>
                  <a:lnTo>
                    <a:pt x="10915" y="10521"/>
                  </a:lnTo>
                  <a:lnTo>
                    <a:pt x="10915" y="9417"/>
                  </a:lnTo>
                  <a:close/>
                  <a:moveTo>
                    <a:pt x="12331" y="9417"/>
                  </a:moveTo>
                  <a:lnTo>
                    <a:pt x="13436" y="9417"/>
                  </a:lnTo>
                  <a:lnTo>
                    <a:pt x="13436" y="10521"/>
                  </a:lnTo>
                  <a:lnTo>
                    <a:pt x="12331" y="10521"/>
                  </a:lnTo>
                  <a:lnTo>
                    <a:pt x="12331" y="9417"/>
                  </a:lnTo>
                  <a:close/>
                  <a:moveTo>
                    <a:pt x="8086" y="7916"/>
                  </a:moveTo>
                  <a:lnTo>
                    <a:pt x="9191" y="7916"/>
                  </a:lnTo>
                  <a:lnTo>
                    <a:pt x="9191" y="9020"/>
                  </a:lnTo>
                  <a:lnTo>
                    <a:pt x="8086" y="9020"/>
                  </a:lnTo>
                  <a:lnTo>
                    <a:pt x="8086" y="7916"/>
                  </a:lnTo>
                  <a:close/>
                  <a:moveTo>
                    <a:pt x="9500" y="7916"/>
                  </a:moveTo>
                  <a:lnTo>
                    <a:pt x="10606" y="7916"/>
                  </a:lnTo>
                  <a:lnTo>
                    <a:pt x="10606" y="9020"/>
                  </a:lnTo>
                  <a:lnTo>
                    <a:pt x="9500" y="9020"/>
                  </a:lnTo>
                  <a:lnTo>
                    <a:pt x="9500" y="7916"/>
                  </a:lnTo>
                  <a:close/>
                  <a:moveTo>
                    <a:pt x="10915" y="7916"/>
                  </a:moveTo>
                  <a:lnTo>
                    <a:pt x="12021" y="7916"/>
                  </a:lnTo>
                  <a:lnTo>
                    <a:pt x="12021" y="9020"/>
                  </a:lnTo>
                  <a:lnTo>
                    <a:pt x="10915" y="9020"/>
                  </a:lnTo>
                  <a:lnTo>
                    <a:pt x="10915" y="7916"/>
                  </a:lnTo>
                  <a:close/>
                  <a:moveTo>
                    <a:pt x="12331" y="7916"/>
                  </a:moveTo>
                  <a:lnTo>
                    <a:pt x="13436" y="7916"/>
                  </a:lnTo>
                  <a:lnTo>
                    <a:pt x="13436" y="9020"/>
                  </a:lnTo>
                  <a:lnTo>
                    <a:pt x="12331" y="9020"/>
                  </a:lnTo>
                  <a:lnTo>
                    <a:pt x="12331" y="7916"/>
                  </a:lnTo>
                  <a:close/>
                  <a:moveTo>
                    <a:pt x="8086" y="6414"/>
                  </a:moveTo>
                  <a:lnTo>
                    <a:pt x="9191" y="6414"/>
                  </a:lnTo>
                  <a:lnTo>
                    <a:pt x="9191" y="7518"/>
                  </a:lnTo>
                  <a:lnTo>
                    <a:pt x="8086" y="7518"/>
                  </a:lnTo>
                  <a:lnTo>
                    <a:pt x="8086" y="6414"/>
                  </a:lnTo>
                  <a:close/>
                  <a:moveTo>
                    <a:pt x="9500" y="6414"/>
                  </a:moveTo>
                  <a:lnTo>
                    <a:pt x="10606" y="6414"/>
                  </a:lnTo>
                  <a:lnTo>
                    <a:pt x="10606" y="7518"/>
                  </a:lnTo>
                  <a:lnTo>
                    <a:pt x="9500" y="7518"/>
                  </a:lnTo>
                  <a:lnTo>
                    <a:pt x="9500" y="6414"/>
                  </a:lnTo>
                  <a:close/>
                  <a:moveTo>
                    <a:pt x="10915" y="6414"/>
                  </a:moveTo>
                  <a:lnTo>
                    <a:pt x="12021" y="6414"/>
                  </a:lnTo>
                  <a:lnTo>
                    <a:pt x="12021" y="7518"/>
                  </a:lnTo>
                  <a:lnTo>
                    <a:pt x="10915" y="7518"/>
                  </a:lnTo>
                  <a:lnTo>
                    <a:pt x="10915" y="6414"/>
                  </a:lnTo>
                  <a:close/>
                  <a:moveTo>
                    <a:pt x="12331" y="6414"/>
                  </a:moveTo>
                  <a:lnTo>
                    <a:pt x="13436" y="6414"/>
                  </a:lnTo>
                  <a:lnTo>
                    <a:pt x="13436" y="7518"/>
                  </a:lnTo>
                  <a:lnTo>
                    <a:pt x="12331" y="7518"/>
                  </a:lnTo>
                  <a:lnTo>
                    <a:pt x="12331" y="6414"/>
                  </a:lnTo>
                  <a:close/>
                  <a:moveTo>
                    <a:pt x="8086" y="4914"/>
                  </a:moveTo>
                  <a:lnTo>
                    <a:pt x="9191" y="4914"/>
                  </a:lnTo>
                  <a:lnTo>
                    <a:pt x="9191" y="6018"/>
                  </a:lnTo>
                  <a:lnTo>
                    <a:pt x="8086" y="6018"/>
                  </a:lnTo>
                  <a:lnTo>
                    <a:pt x="8086" y="4914"/>
                  </a:lnTo>
                  <a:close/>
                  <a:moveTo>
                    <a:pt x="9500" y="4914"/>
                  </a:moveTo>
                  <a:lnTo>
                    <a:pt x="10606" y="4914"/>
                  </a:lnTo>
                  <a:lnTo>
                    <a:pt x="10606" y="6018"/>
                  </a:lnTo>
                  <a:lnTo>
                    <a:pt x="9500" y="6018"/>
                  </a:lnTo>
                  <a:lnTo>
                    <a:pt x="9500" y="4914"/>
                  </a:lnTo>
                  <a:close/>
                  <a:moveTo>
                    <a:pt x="10915" y="4914"/>
                  </a:moveTo>
                  <a:lnTo>
                    <a:pt x="12021" y="4914"/>
                  </a:lnTo>
                  <a:lnTo>
                    <a:pt x="12021" y="6018"/>
                  </a:lnTo>
                  <a:lnTo>
                    <a:pt x="10915" y="6018"/>
                  </a:lnTo>
                  <a:lnTo>
                    <a:pt x="10915" y="4914"/>
                  </a:lnTo>
                  <a:close/>
                  <a:moveTo>
                    <a:pt x="12331" y="4914"/>
                  </a:moveTo>
                  <a:lnTo>
                    <a:pt x="13436" y="4914"/>
                  </a:lnTo>
                  <a:lnTo>
                    <a:pt x="13436" y="6018"/>
                  </a:lnTo>
                  <a:lnTo>
                    <a:pt x="12331" y="6018"/>
                  </a:lnTo>
                  <a:lnTo>
                    <a:pt x="12331" y="4914"/>
                  </a:lnTo>
                  <a:close/>
                  <a:moveTo>
                    <a:pt x="8086" y="3413"/>
                  </a:moveTo>
                  <a:lnTo>
                    <a:pt x="9191" y="3413"/>
                  </a:lnTo>
                  <a:lnTo>
                    <a:pt x="9191" y="4516"/>
                  </a:lnTo>
                  <a:lnTo>
                    <a:pt x="8086" y="4516"/>
                  </a:lnTo>
                  <a:lnTo>
                    <a:pt x="8086" y="3413"/>
                  </a:lnTo>
                  <a:close/>
                  <a:moveTo>
                    <a:pt x="9500" y="3413"/>
                  </a:moveTo>
                  <a:lnTo>
                    <a:pt x="10606" y="3413"/>
                  </a:lnTo>
                  <a:lnTo>
                    <a:pt x="10606" y="4516"/>
                  </a:lnTo>
                  <a:lnTo>
                    <a:pt x="9500" y="4516"/>
                  </a:lnTo>
                  <a:lnTo>
                    <a:pt x="9500" y="3413"/>
                  </a:lnTo>
                  <a:close/>
                  <a:moveTo>
                    <a:pt x="10915" y="3413"/>
                  </a:moveTo>
                  <a:lnTo>
                    <a:pt x="12021" y="3413"/>
                  </a:lnTo>
                  <a:lnTo>
                    <a:pt x="12021" y="4516"/>
                  </a:lnTo>
                  <a:lnTo>
                    <a:pt x="10915" y="4516"/>
                  </a:lnTo>
                  <a:lnTo>
                    <a:pt x="10915" y="3413"/>
                  </a:lnTo>
                  <a:close/>
                  <a:moveTo>
                    <a:pt x="9500" y="1911"/>
                  </a:moveTo>
                  <a:lnTo>
                    <a:pt x="10606" y="1911"/>
                  </a:lnTo>
                  <a:lnTo>
                    <a:pt x="10606" y="3015"/>
                  </a:lnTo>
                  <a:lnTo>
                    <a:pt x="9500" y="3015"/>
                  </a:lnTo>
                  <a:lnTo>
                    <a:pt x="9500" y="1911"/>
                  </a:lnTo>
                  <a:close/>
                  <a:moveTo>
                    <a:pt x="10915" y="1911"/>
                  </a:moveTo>
                  <a:lnTo>
                    <a:pt x="12021" y="1911"/>
                  </a:lnTo>
                  <a:lnTo>
                    <a:pt x="12021" y="3015"/>
                  </a:lnTo>
                  <a:lnTo>
                    <a:pt x="10915" y="3015"/>
                  </a:lnTo>
                  <a:lnTo>
                    <a:pt x="10915" y="1911"/>
                  </a:lnTo>
                  <a:close/>
                  <a:moveTo>
                    <a:pt x="12331" y="1911"/>
                  </a:moveTo>
                  <a:lnTo>
                    <a:pt x="13436" y="1911"/>
                  </a:lnTo>
                  <a:lnTo>
                    <a:pt x="13436" y="3015"/>
                  </a:lnTo>
                  <a:lnTo>
                    <a:pt x="12331" y="3015"/>
                  </a:lnTo>
                  <a:lnTo>
                    <a:pt x="12331" y="1911"/>
                  </a:lnTo>
                  <a:close/>
                  <a:moveTo>
                    <a:pt x="12331" y="3413"/>
                  </a:moveTo>
                  <a:lnTo>
                    <a:pt x="13436" y="3413"/>
                  </a:lnTo>
                  <a:lnTo>
                    <a:pt x="13436" y="4516"/>
                  </a:lnTo>
                  <a:lnTo>
                    <a:pt x="12331" y="4516"/>
                  </a:lnTo>
                  <a:lnTo>
                    <a:pt x="12331" y="3413"/>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32" name="矩形 17">
              <a:extLst>
                <a:ext uri="{FF2B5EF4-FFF2-40B4-BE49-F238E27FC236}">
                  <a16:creationId xmlns:a16="http://schemas.microsoft.com/office/drawing/2014/main" id="{4463FB22-B39D-C244-A42A-511D47514459}"/>
                </a:ext>
              </a:extLst>
            </p:cNvPr>
            <p:cNvSpPr/>
            <p:nvPr/>
          </p:nvSpPr>
          <p:spPr>
            <a:xfrm>
              <a:off x="2233393" y="5448866"/>
              <a:ext cx="659340" cy="169277"/>
            </a:xfrm>
            <a:prstGeom prst="rect">
              <a:avLst/>
            </a:prstGeom>
            <a:noFill/>
          </p:spPr>
          <p:txBody>
            <a:bodyPr wrap="square" lIns="0" tIns="0" rIns="0" bIns="0" anchor="ctr">
              <a:spAutoFit/>
            </a:bodyPr>
            <a:lstStyle/>
            <a:p>
              <a:pPr algn="ctr"/>
              <a:r>
                <a:rPr lang="en-US" altLang="zh-CN" sz="1100" b="1" dirty="0">
                  <a:solidFill>
                    <a:srgbClr val="EB8E13"/>
                  </a:solidFill>
                  <a:latin typeface="Arial" panose="020B0604020202020204" pitchFamily="34" charset="0"/>
                  <a:ea typeface="微软雅黑" pitchFamily="34" charset="-122"/>
                  <a:cs typeface="Arial" panose="020B0604020202020204" pitchFamily="34" charset="0"/>
                </a:rPr>
                <a:t>Branch 2</a:t>
              </a:r>
            </a:p>
          </p:txBody>
        </p:sp>
        <p:sp>
          <p:nvSpPr>
            <p:cNvPr id="33" name="Rectangle: Rounded Corners 10">
              <a:extLst>
                <a:ext uri="{FF2B5EF4-FFF2-40B4-BE49-F238E27FC236}">
                  <a16:creationId xmlns:a16="http://schemas.microsoft.com/office/drawing/2014/main" id="{7FEC5459-F96F-0447-95D3-2B5ED5198273}"/>
                </a:ext>
              </a:extLst>
            </p:cNvPr>
            <p:cNvSpPr/>
            <p:nvPr/>
          </p:nvSpPr>
          <p:spPr>
            <a:xfrm>
              <a:off x="2109980" y="5672637"/>
              <a:ext cx="906165" cy="484949"/>
            </a:xfrm>
            <a:prstGeom prst="roundRect">
              <a:avLst>
                <a:gd name="adj" fmla="val 50000"/>
              </a:avLst>
            </a:prstGeom>
            <a:solidFill>
              <a:schemeClr val="bg2"/>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tx1"/>
                </a:solidFill>
              </a:endParaRPr>
            </a:p>
          </p:txBody>
        </p:sp>
        <p:sp>
          <p:nvSpPr>
            <p:cNvPr id="34" name="矩形 17">
              <a:extLst>
                <a:ext uri="{FF2B5EF4-FFF2-40B4-BE49-F238E27FC236}">
                  <a16:creationId xmlns:a16="http://schemas.microsoft.com/office/drawing/2014/main" id="{3C56F6E1-691F-324D-9073-F23432F051FA}"/>
                </a:ext>
              </a:extLst>
            </p:cNvPr>
            <p:cNvSpPr/>
            <p:nvPr/>
          </p:nvSpPr>
          <p:spPr>
            <a:xfrm>
              <a:off x="2233393" y="5745834"/>
              <a:ext cx="659340" cy="338554"/>
            </a:xfrm>
            <a:prstGeom prst="rect">
              <a:avLst/>
            </a:prstGeom>
            <a:noFill/>
          </p:spPr>
          <p:txBody>
            <a:bodyPr wrap="square" lIns="0" tIns="0" rIns="0" bIns="0" anchor="ctr">
              <a:spAutoFit/>
            </a:bodyPr>
            <a:lstStyle/>
            <a:p>
              <a:pPr algn="ctr"/>
              <a:r>
                <a:rPr lang="en-US" altLang="zh-CN" sz="1100" b="1" dirty="0">
                  <a:latin typeface="Arial" panose="020B0604020202020204" pitchFamily="34" charset="0"/>
                  <a:ea typeface="微软雅黑" pitchFamily="34" charset="-122"/>
                  <a:cs typeface="Arial" panose="020B0604020202020204" pitchFamily="34" charset="0"/>
                </a:rPr>
                <a:t> CPE</a:t>
              </a:r>
            </a:p>
            <a:p>
              <a:pPr algn="ctr"/>
              <a:r>
                <a:rPr lang="en-US" altLang="zh-CN" sz="1100" b="1" dirty="0">
                  <a:latin typeface="Arial" panose="020B0604020202020204" pitchFamily="34" charset="0"/>
                  <a:ea typeface="微软雅黑" pitchFamily="34" charset="-122"/>
                  <a:cs typeface="Arial" panose="020B0604020202020204" pitchFamily="34" charset="0"/>
                </a:rPr>
                <a:t>(NGFW)</a:t>
              </a:r>
            </a:p>
          </p:txBody>
        </p:sp>
        <p:sp>
          <p:nvSpPr>
            <p:cNvPr id="35" name="Rectangle: Rounded Corners 136">
              <a:extLst>
                <a:ext uri="{FF2B5EF4-FFF2-40B4-BE49-F238E27FC236}">
                  <a16:creationId xmlns:a16="http://schemas.microsoft.com/office/drawing/2014/main" id="{81B2C525-09EA-E148-96FA-8146F8FA88F4}"/>
                </a:ext>
              </a:extLst>
            </p:cNvPr>
            <p:cNvSpPr/>
            <p:nvPr/>
          </p:nvSpPr>
          <p:spPr>
            <a:xfrm>
              <a:off x="3598283" y="3073444"/>
              <a:ext cx="3589917" cy="1306489"/>
            </a:xfrm>
            <a:prstGeom prst="roundRect">
              <a:avLst>
                <a:gd name="adj" fmla="val 8018"/>
              </a:avLst>
            </a:prstGeom>
            <a:solidFill>
              <a:schemeClr val="bg2"/>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tx1"/>
                </a:solidFill>
              </a:endParaRPr>
            </a:p>
          </p:txBody>
        </p:sp>
        <p:sp>
          <p:nvSpPr>
            <p:cNvPr id="36" name="Freeform 20">
              <a:extLst>
                <a:ext uri="{FF2B5EF4-FFF2-40B4-BE49-F238E27FC236}">
                  <a16:creationId xmlns:a16="http://schemas.microsoft.com/office/drawing/2014/main" id="{E384F30F-8571-CD49-8325-4496B5635ABF}"/>
                </a:ext>
              </a:extLst>
            </p:cNvPr>
            <p:cNvSpPr>
              <a:spLocks noChangeAspect="1" noEditPoints="1"/>
            </p:cNvSpPr>
            <p:nvPr/>
          </p:nvSpPr>
          <p:spPr bwMode="auto">
            <a:xfrm>
              <a:off x="3884754" y="3587824"/>
              <a:ext cx="587293" cy="533820"/>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002060"/>
            </a:solid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latin typeface="Arial" panose="020B0604020202020204" pitchFamily="34" charset="0"/>
                <a:cs typeface="Arial" panose="020B0604020202020204" pitchFamily="34" charset="0"/>
              </a:endParaRPr>
            </a:p>
          </p:txBody>
        </p:sp>
        <p:sp>
          <p:nvSpPr>
            <p:cNvPr id="37" name="Text Box 68">
              <a:extLst>
                <a:ext uri="{FF2B5EF4-FFF2-40B4-BE49-F238E27FC236}">
                  <a16:creationId xmlns:a16="http://schemas.microsoft.com/office/drawing/2014/main" id="{786AE89C-9CDF-0C42-8C72-452E9D7D8AE1}"/>
                </a:ext>
              </a:extLst>
            </p:cNvPr>
            <p:cNvSpPr txBox="1">
              <a:spLocks noChangeArrowheads="1"/>
            </p:cNvSpPr>
            <p:nvPr/>
          </p:nvSpPr>
          <p:spPr bwMode="auto">
            <a:xfrm>
              <a:off x="4615113" y="3700845"/>
              <a:ext cx="677851" cy="307777"/>
            </a:xfrm>
            <a:prstGeom prst="rect">
              <a:avLst/>
            </a:prstGeom>
            <a:noFill/>
            <a:ln w="9525" algn="ctr">
              <a:noFill/>
              <a:miter lim="800000"/>
              <a:headEnd/>
              <a:tailEnd/>
            </a:ln>
            <a:effectLst/>
          </p:spPr>
          <p:txBody>
            <a:bodyPr wrap="square" lIns="0" tIns="0" rIns="0" bIns="0" anchor="ctr">
              <a:spAutoFit/>
            </a:bodyPr>
            <a:lstStyle/>
            <a:p>
              <a:pPr algn="ctr" defTabSz="750859"/>
              <a:r>
                <a:rPr lang="en-US" altLang="zh-CN" sz="1000" b="1" dirty="0">
                  <a:latin typeface="Arial" panose="020B0604020202020204" pitchFamily="34" charset="0"/>
                  <a:ea typeface="微软雅黑" pitchFamily="34" charset="-122"/>
                  <a:cs typeface="Arial" panose="020B0604020202020204" pitchFamily="34" charset="0"/>
                </a:rPr>
                <a:t>VPN HUB</a:t>
              </a:r>
            </a:p>
            <a:p>
              <a:pPr algn="ctr" defTabSz="750859"/>
              <a:r>
                <a:rPr lang="en-US" altLang="zh-CN" sz="1000" b="1" dirty="0">
                  <a:latin typeface="Arial" panose="020B0604020202020204" pitchFamily="34" charset="0"/>
                  <a:ea typeface="微软雅黑" pitchFamily="34" charset="-122"/>
                  <a:cs typeface="Arial" panose="020B0604020202020204" pitchFamily="34" charset="0"/>
                </a:rPr>
                <a:t>(NGFW)</a:t>
              </a:r>
            </a:p>
          </p:txBody>
        </p:sp>
        <p:sp>
          <p:nvSpPr>
            <p:cNvPr id="38" name="Freeform 20">
              <a:extLst>
                <a:ext uri="{FF2B5EF4-FFF2-40B4-BE49-F238E27FC236}">
                  <a16:creationId xmlns:a16="http://schemas.microsoft.com/office/drawing/2014/main" id="{F5FF3B5C-5747-434D-A0A4-5308ABA77D74}"/>
                </a:ext>
              </a:extLst>
            </p:cNvPr>
            <p:cNvSpPr>
              <a:spLocks noChangeAspect="1" noEditPoints="1"/>
            </p:cNvSpPr>
            <p:nvPr/>
          </p:nvSpPr>
          <p:spPr bwMode="auto">
            <a:xfrm>
              <a:off x="5531870" y="3587824"/>
              <a:ext cx="587293" cy="533820"/>
            </a:xfrm>
            <a:custGeom>
              <a:avLst/>
              <a:gdLst/>
              <a:ahLst/>
              <a:cxnLst>
                <a:cxn ang="0">
                  <a:pos x="302" y="2"/>
                </a:cxn>
                <a:cxn ang="0">
                  <a:pos x="376" y="32"/>
                </a:cxn>
                <a:cxn ang="0">
                  <a:pos x="428" y="88"/>
                </a:cxn>
                <a:cxn ang="0">
                  <a:pos x="448" y="112"/>
                </a:cxn>
                <a:cxn ang="0">
                  <a:pos x="476" y="114"/>
                </a:cxn>
                <a:cxn ang="0">
                  <a:pos x="514" y="128"/>
                </a:cxn>
                <a:cxn ang="0">
                  <a:pos x="546" y="152"/>
                </a:cxn>
                <a:cxn ang="0">
                  <a:pos x="570" y="186"/>
                </a:cxn>
                <a:cxn ang="0">
                  <a:pos x="584" y="224"/>
                </a:cxn>
                <a:cxn ang="0">
                  <a:pos x="586" y="252"/>
                </a:cxn>
                <a:cxn ang="0">
                  <a:pos x="580" y="294"/>
                </a:cxn>
                <a:cxn ang="0">
                  <a:pos x="562" y="330"/>
                </a:cxn>
                <a:cxn ang="0">
                  <a:pos x="536" y="360"/>
                </a:cxn>
                <a:cxn ang="0">
                  <a:pos x="502" y="380"/>
                </a:cxn>
                <a:cxn ang="0">
                  <a:pos x="462" y="390"/>
                </a:cxn>
                <a:cxn ang="0">
                  <a:pos x="442" y="158"/>
                </a:cxn>
                <a:cxn ang="0">
                  <a:pos x="116" y="392"/>
                </a:cxn>
                <a:cxn ang="0">
                  <a:pos x="92" y="388"/>
                </a:cxn>
                <a:cxn ang="0">
                  <a:pos x="34" y="358"/>
                </a:cxn>
                <a:cxn ang="0">
                  <a:pos x="2" y="298"/>
                </a:cxn>
                <a:cxn ang="0">
                  <a:pos x="0" y="274"/>
                </a:cxn>
                <a:cxn ang="0">
                  <a:pos x="16" y="216"/>
                </a:cxn>
                <a:cxn ang="0">
                  <a:pos x="58" y="174"/>
                </a:cxn>
                <a:cxn ang="0">
                  <a:pos x="98" y="160"/>
                </a:cxn>
                <a:cxn ang="0">
                  <a:pos x="110" y="112"/>
                </a:cxn>
                <a:cxn ang="0">
                  <a:pos x="134" y="70"/>
                </a:cxn>
                <a:cxn ang="0">
                  <a:pos x="168" y="36"/>
                </a:cxn>
                <a:cxn ang="0">
                  <a:pos x="210" y="14"/>
                </a:cxn>
                <a:cxn ang="0">
                  <a:pos x="258" y="2"/>
                </a:cxn>
                <a:cxn ang="0">
                  <a:pos x="180" y="262"/>
                </a:cxn>
                <a:cxn ang="0">
                  <a:pos x="180" y="284"/>
                </a:cxn>
                <a:cxn ang="0">
                  <a:pos x="180" y="226"/>
                </a:cxn>
                <a:cxn ang="0">
                  <a:pos x="180" y="248"/>
                </a:cxn>
                <a:cxn ang="0">
                  <a:pos x="180" y="190"/>
                </a:cxn>
                <a:cxn ang="0">
                  <a:pos x="180" y="210"/>
                </a:cxn>
                <a:cxn ang="0">
                  <a:pos x="160" y="172"/>
                </a:cxn>
                <a:cxn ang="0">
                  <a:pos x="160" y="424"/>
                </a:cxn>
                <a:cxn ang="0">
                  <a:pos x="448" y="488"/>
                </a:cxn>
                <a:cxn ang="0">
                  <a:pos x="448" y="470"/>
                </a:cxn>
                <a:cxn ang="0">
                  <a:pos x="194" y="488"/>
                </a:cxn>
                <a:cxn ang="0">
                  <a:pos x="194" y="470"/>
                </a:cxn>
                <a:cxn ang="0">
                  <a:pos x="336" y="488"/>
                </a:cxn>
                <a:cxn ang="0">
                  <a:pos x="336" y="470"/>
                </a:cxn>
                <a:cxn ang="0">
                  <a:pos x="374" y="462"/>
                </a:cxn>
                <a:cxn ang="0">
                  <a:pos x="342" y="498"/>
                </a:cxn>
                <a:cxn ang="0">
                  <a:pos x="354" y="434"/>
                </a:cxn>
                <a:cxn ang="0">
                  <a:pos x="374" y="462"/>
                </a:cxn>
                <a:cxn ang="0">
                  <a:pos x="244" y="498"/>
                </a:cxn>
                <a:cxn ang="0">
                  <a:pos x="214" y="462"/>
                </a:cxn>
                <a:cxn ang="0">
                  <a:pos x="232" y="462"/>
                </a:cxn>
                <a:cxn ang="0">
                  <a:pos x="408" y="262"/>
                </a:cxn>
                <a:cxn ang="0">
                  <a:pos x="320" y="262"/>
                </a:cxn>
                <a:cxn ang="0">
                  <a:pos x="408" y="226"/>
                </a:cxn>
                <a:cxn ang="0">
                  <a:pos x="320" y="226"/>
                </a:cxn>
                <a:cxn ang="0">
                  <a:pos x="408" y="190"/>
                </a:cxn>
                <a:cxn ang="0">
                  <a:pos x="320" y="190"/>
                </a:cxn>
                <a:cxn ang="0">
                  <a:pos x="426" y="172"/>
                </a:cxn>
                <a:cxn ang="0">
                  <a:pos x="302" y="172"/>
                </a:cxn>
              </a:cxnLst>
              <a:rect l="0" t="0" r="r" b="b"/>
              <a:pathLst>
                <a:path w="586" h="498">
                  <a:moveTo>
                    <a:pt x="274" y="0"/>
                  </a:moveTo>
                  <a:lnTo>
                    <a:pt x="274" y="0"/>
                  </a:lnTo>
                  <a:lnTo>
                    <a:pt x="302" y="2"/>
                  </a:lnTo>
                  <a:lnTo>
                    <a:pt x="328" y="10"/>
                  </a:lnTo>
                  <a:lnTo>
                    <a:pt x="354" y="18"/>
                  </a:lnTo>
                  <a:lnTo>
                    <a:pt x="376" y="32"/>
                  </a:lnTo>
                  <a:lnTo>
                    <a:pt x="396" y="48"/>
                  </a:lnTo>
                  <a:lnTo>
                    <a:pt x="414" y="68"/>
                  </a:lnTo>
                  <a:lnTo>
                    <a:pt x="428" y="88"/>
                  </a:lnTo>
                  <a:lnTo>
                    <a:pt x="440" y="112"/>
                  </a:lnTo>
                  <a:lnTo>
                    <a:pt x="440" y="112"/>
                  </a:lnTo>
                  <a:lnTo>
                    <a:pt x="448" y="112"/>
                  </a:lnTo>
                  <a:lnTo>
                    <a:pt x="448" y="112"/>
                  </a:lnTo>
                  <a:lnTo>
                    <a:pt x="462" y="112"/>
                  </a:lnTo>
                  <a:lnTo>
                    <a:pt x="476" y="114"/>
                  </a:lnTo>
                  <a:lnTo>
                    <a:pt x="488" y="118"/>
                  </a:lnTo>
                  <a:lnTo>
                    <a:pt x="502" y="124"/>
                  </a:lnTo>
                  <a:lnTo>
                    <a:pt x="514" y="128"/>
                  </a:lnTo>
                  <a:lnTo>
                    <a:pt x="526" y="136"/>
                  </a:lnTo>
                  <a:lnTo>
                    <a:pt x="536" y="144"/>
                  </a:lnTo>
                  <a:lnTo>
                    <a:pt x="546" y="152"/>
                  </a:lnTo>
                  <a:lnTo>
                    <a:pt x="554" y="162"/>
                  </a:lnTo>
                  <a:lnTo>
                    <a:pt x="562" y="174"/>
                  </a:lnTo>
                  <a:lnTo>
                    <a:pt x="570" y="186"/>
                  </a:lnTo>
                  <a:lnTo>
                    <a:pt x="576" y="198"/>
                  </a:lnTo>
                  <a:lnTo>
                    <a:pt x="580" y="210"/>
                  </a:lnTo>
                  <a:lnTo>
                    <a:pt x="584" y="224"/>
                  </a:lnTo>
                  <a:lnTo>
                    <a:pt x="586" y="238"/>
                  </a:lnTo>
                  <a:lnTo>
                    <a:pt x="586" y="252"/>
                  </a:lnTo>
                  <a:lnTo>
                    <a:pt x="586" y="252"/>
                  </a:lnTo>
                  <a:lnTo>
                    <a:pt x="586" y="266"/>
                  </a:lnTo>
                  <a:lnTo>
                    <a:pt x="584" y="280"/>
                  </a:lnTo>
                  <a:lnTo>
                    <a:pt x="580" y="294"/>
                  </a:lnTo>
                  <a:lnTo>
                    <a:pt x="576" y="306"/>
                  </a:lnTo>
                  <a:lnTo>
                    <a:pt x="570" y="318"/>
                  </a:lnTo>
                  <a:lnTo>
                    <a:pt x="562" y="330"/>
                  </a:lnTo>
                  <a:lnTo>
                    <a:pt x="554" y="340"/>
                  </a:lnTo>
                  <a:lnTo>
                    <a:pt x="546" y="350"/>
                  </a:lnTo>
                  <a:lnTo>
                    <a:pt x="536" y="360"/>
                  </a:lnTo>
                  <a:lnTo>
                    <a:pt x="526" y="368"/>
                  </a:lnTo>
                  <a:lnTo>
                    <a:pt x="514" y="374"/>
                  </a:lnTo>
                  <a:lnTo>
                    <a:pt x="502" y="380"/>
                  </a:lnTo>
                  <a:lnTo>
                    <a:pt x="488" y="384"/>
                  </a:lnTo>
                  <a:lnTo>
                    <a:pt x="476" y="388"/>
                  </a:lnTo>
                  <a:lnTo>
                    <a:pt x="462" y="390"/>
                  </a:lnTo>
                  <a:lnTo>
                    <a:pt x="448" y="392"/>
                  </a:lnTo>
                  <a:lnTo>
                    <a:pt x="442" y="392"/>
                  </a:lnTo>
                  <a:lnTo>
                    <a:pt x="442" y="158"/>
                  </a:lnTo>
                  <a:lnTo>
                    <a:pt x="146" y="158"/>
                  </a:lnTo>
                  <a:lnTo>
                    <a:pt x="146" y="392"/>
                  </a:lnTo>
                  <a:lnTo>
                    <a:pt x="116" y="392"/>
                  </a:lnTo>
                  <a:lnTo>
                    <a:pt x="116" y="392"/>
                  </a:lnTo>
                  <a:lnTo>
                    <a:pt x="104" y="390"/>
                  </a:lnTo>
                  <a:lnTo>
                    <a:pt x="92" y="388"/>
                  </a:lnTo>
                  <a:lnTo>
                    <a:pt x="70" y="382"/>
                  </a:lnTo>
                  <a:lnTo>
                    <a:pt x="52" y="372"/>
                  </a:lnTo>
                  <a:lnTo>
                    <a:pt x="34" y="358"/>
                  </a:lnTo>
                  <a:lnTo>
                    <a:pt x="20" y="340"/>
                  </a:lnTo>
                  <a:lnTo>
                    <a:pt x="10" y="320"/>
                  </a:lnTo>
                  <a:lnTo>
                    <a:pt x="2" y="298"/>
                  </a:lnTo>
                  <a:lnTo>
                    <a:pt x="0" y="286"/>
                  </a:lnTo>
                  <a:lnTo>
                    <a:pt x="0" y="274"/>
                  </a:lnTo>
                  <a:lnTo>
                    <a:pt x="0" y="274"/>
                  </a:lnTo>
                  <a:lnTo>
                    <a:pt x="2" y="254"/>
                  </a:lnTo>
                  <a:lnTo>
                    <a:pt x="8" y="234"/>
                  </a:lnTo>
                  <a:lnTo>
                    <a:pt x="16" y="216"/>
                  </a:lnTo>
                  <a:lnTo>
                    <a:pt x="28" y="200"/>
                  </a:lnTo>
                  <a:lnTo>
                    <a:pt x="42" y="186"/>
                  </a:lnTo>
                  <a:lnTo>
                    <a:pt x="58" y="174"/>
                  </a:lnTo>
                  <a:lnTo>
                    <a:pt x="78" y="166"/>
                  </a:lnTo>
                  <a:lnTo>
                    <a:pt x="98" y="160"/>
                  </a:lnTo>
                  <a:lnTo>
                    <a:pt x="98" y="160"/>
                  </a:lnTo>
                  <a:lnTo>
                    <a:pt x="100" y="144"/>
                  </a:lnTo>
                  <a:lnTo>
                    <a:pt x="104" y="128"/>
                  </a:lnTo>
                  <a:lnTo>
                    <a:pt x="110" y="112"/>
                  </a:lnTo>
                  <a:lnTo>
                    <a:pt x="116" y="98"/>
                  </a:lnTo>
                  <a:lnTo>
                    <a:pt x="124" y="84"/>
                  </a:lnTo>
                  <a:lnTo>
                    <a:pt x="134" y="70"/>
                  </a:lnTo>
                  <a:lnTo>
                    <a:pt x="144" y="58"/>
                  </a:lnTo>
                  <a:lnTo>
                    <a:pt x="154" y="46"/>
                  </a:lnTo>
                  <a:lnTo>
                    <a:pt x="168" y="36"/>
                  </a:lnTo>
                  <a:lnTo>
                    <a:pt x="180" y="28"/>
                  </a:lnTo>
                  <a:lnTo>
                    <a:pt x="194" y="20"/>
                  </a:lnTo>
                  <a:lnTo>
                    <a:pt x="210" y="14"/>
                  </a:lnTo>
                  <a:lnTo>
                    <a:pt x="224" y="8"/>
                  </a:lnTo>
                  <a:lnTo>
                    <a:pt x="242" y="4"/>
                  </a:lnTo>
                  <a:lnTo>
                    <a:pt x="258" y="2"/>
                  </a:lnTo>
                  <a:lnTo>
                    <a:pt x="274" y="0"/>
                  </a:lnTo>
                  <a:lnTo>
                    <a:pt x="274" y="0"/>
                  </a:lnTo>
                  <a:close/>
                  <a:moveTo>
                    <a:pt x="180" y="262"/>
                  </a:moveTo>
                  <a:lnTo>
                    <a:pt x="266" y="262"/>
                  </a:lnTo>
                  <a:lnTo>
                    <a:pt x="266" y="284"/>
                  </a:lnTo>
                  <a:lnTo>
                    <a:pt x="180" y="284"/>
                  </a:lnTo>
                  <a:lnTo>
                    <a:pt x="180" y="262"/>
                  </a:lnTo>
                  <a:lnTo>
                    <a:pt x="180" y="262"/>
                  </a:lnTo>
                  <a:close/>
                  <a:moveTo>
                    <a:pt x="180" y="226"/>
                  </a:moveTo>
                  <a:lnTo>
                    <a:pt x="266" y="226"/>
                  </a:lnTo>
                  <a:lnTo>
                    <a:pt x="266" y="248"/>
                  </a:lnTo>
                  <a:lnTo>
                    <a:pt x="180" y="248"/>
                  </a:lnTo>
                  <a:lnTo>
                    <a:pt x="180" y="226"/>
                  </a:lnTo>
                  <a:lnTo>
                    <a:pt x="180" y="226"/>
                  </a:lnTo>
                  <a:close/>
                  <a:moveTo>
                    <a:pt x="180" y="190"/>
                  </a:moveTo>
                  <a:lnTo>
                    <a:pt x="266" y="190"/>
                  </a:lnTo>
                  <a:lnTo>
                    <a:pt x="266" y="210"/>
                  </a:lnTo>
                  <a:lnTo>
                    <a:pt x="180" y="210"/>
                  </a:lnTo>
                  <a:lnTo>
                    <a:pt x="180" y="190"/>
                  </a:lnTo>
                  <a:lnTo>
                    <a:pt x="180" y="190"/>
                  </a:lnTo>
                  <a:close/>
                  <a:moveTo>
                    <a:pt x="160" y="172"/>
                  </a:moveTo>
                  <a:lnTo>
                    <a:pt x="284" y="172"/>
                  </a:lnTo>
                  <a:lnTo>
                    <a:pt x="284" y="424"/>
                  </a:lnTo>
                  <a:lnTo>
                    <a:pt x="160" y="424"/>
                  </a:lnTo>
                  <a:lnTo>
                    <a:pt x="160" y="172"/>
                  </a:lnTo>
                  <a:lnTo>
                    <a:pt x="160" y="172"/>
                  </a:lnTo>
                  <a:close/>
                  <a:moveTo>
                    <a:pt x="448" y="488"/>
                  </a:moveTo>
                  <a:lnTo>
                    <a:pt x="392" y="488"/>
                  </a:lnTo>
                  <a:lnTo>
                    <a:pt x="392" y="470"/>
                  </a:lnTo>
                  <a:lnTo>
                    <a:pt x="448" y="470"/>
                  </a:lnTo>
                  <a:lnTo>
                    <a:pt x="448" y="488"/>
                  </a:lnTo>
                  <a:lnTo>
                    <a:pt x="448" y="488"/>
                  </a:lnTo>
                  <a:close/>
                  <a:moveTo>
                    <a:pt x="194" y="488"/>
                  </a:moveTo>
                  <a:lnTo>
                    <a:pt x="138" y="488"/>
                  </a:lnTo>
                  <a:lnTo>
                    <a:pt x="138" y="470"/>
                  </a:lnTo>
                  <a:lnTo>
                    <a:pt x="194" y="470"/>
                  </a:lnTo>
                  <a:lnTo>
                    <a:pt x="194" y="488"/>
                  </a:lnTo>
                  <a:lnTo>
                    <a:pt x="194" y="488"/>
                  </a:lnTo>
                  <a:close/>
                  <a:moveTo>
                    <a:pt x="336" y="488"/>
                  </a:moveTo>
                  <a:lnTo>
                    <a:pt x="250" y="488"/>
                  </a:lnTo>
                  <a:lnTo>
                    <a:pt x="250" y="470"/>
                  </a:lnTo>
                  <a:lnTo>
                    <a:pt x="336" y="470"/>
                  </a:lnTo>
                  <a:lnTo>
                    <a:pt x="336" y="488"/>
                  </a:lnTo>
                  <a:lnTo>
                    <a:pt x="336" y="488"/>
                  </a:lnTo>
                  <a:close/>
                  <a:moveTo>
                    <a:pt x="374" y="462"/>
                  </a:moveTo>
                  <a:lnTo>
                    <a:pt x="386" y="462"/>
                  </a:lnTo>
                  <a:lnTo>
                    <a:pt x="386" y="498"/>
                  </a:lnTo>
                  <a:lnTo>
                    <a:pt x="342" y="498"/>
                  </a:lnTo>
                  <a:lnTo>
                    <a:pt x="342" y="462"/>
                  </a:lnTo>
                  <a:lnTo>
                    <a:pt x="354" y="462"/>
                  </a:lnTo>
                  <a:lnTo>
                    <a:pt x="354" y="434"/>
                  </a:lnTo>
                  <a:lnTo>
                    <a:pt x="374" y="434"/>
                  </a:lnTo>
                  <a:lnTo>
                    <a:pt x="374" y="462"/>
                  </a:lnTo>
                  <a:lnTo>
                    <a:pt x="374" y="462"/>
                  </a:lnTo>
                  <a:close/>
                  <a:moveTo>
                    <a:pt x="232" y="462"/>
                  </a:moveTo>
                  <a:lnTo>
                    <a:pt x="244" y="462"/>
                  </a:lnTo>
                  <a:lnTo>
                    <a:pt x="244" y="498"/>
                  </a:lnTo>
                  <a:lnTo>
                    <a:pt x="202" y="498"/>
                  </a:lnTo>
                  <a:lnTo>
                    <a:pt x="202" y="462"/>
                  </a:lnTo>
                  <a:lnTo>
                    <a:pt x="214" y="462"/>
                  </a:lnTo>
                  <a:lnTo>
                    <a:pt x="214" y="434"/>
                  </a:lnTo>
                  <a:lnTo>
                    <a:pt x="232" y="434"/>
                  </a:lnTo>
                  <a:lnTo>
                    <a:pt x="232" y="462"/>
                  </a:lnTo>
                  <a:lnTo>
                    <a:pt x="232" y="462"/>
                  </a:lnTo>
                  <a:close/>
                  <a:moveTo>
                    <a:pt x="320" y="262"/>
                  </a:moveTo>
                  <a:lnTo>
                    <a:pt x="408" y="262"/>
                  </a:lnTo>
                  <a:lnTo>
                    <a:pt x="408" y="284"/>
                  </a:lnTo>
                  <a:lnTo>
                    <a:pt x="320" y="284"/>
                  </a:lnTo>
                  <a:lnTo>
                    <a:pt x="320" y="262"/>
                  </a:lnTo>
                  <a:lnTo>
                    <a:pt x="320" y="262"/>
                  </a:lnTo>
                  <a:close/>
                  <a:moveTo>
                    <a:pt x="320" y="226"/>
                  </a:moveTo>
                  <a:lnTo>
                    <a:pt x="408" y="226"/>
                  </a:lnTo>
                  <a:lnTo>
                    <a:pt x="408" y="248"/>
                  </a:lnTo>
                  <a:lnTo>
                    <a:pt x="320" y="248"/>
                  </a:lnTo>
                  <a:lnTo>
                    <a:pt x="320" y="226"/>
                  </a:lnTo>
                  <a:lnTo>
                    <a:pt x="320" y="226"/>
                  </a:lnTo>
                  <a:close/>
                  <a:moveTo>
                    <a:pt x="320" y="190"/>
                  </a:moveTo>
                  <a:lnTo>
                    <a:pt x="408" y="190"/>
                  </a:lnTo>
                  <a:lnTo>
                    <a:pt x="408" y="210"/>
                  </a:lnTo>
                  <a:lnTo>
                    <a:pt x="320" y="210"/>
                  </a:lnTo>
                  <a:lnTo>
                    <a:pt x="320" y="190"/>
                  </a:lnTo>
                  <a:lnTo>
                    <a:pt x="320" y="190"/>
                  </a:lnTo>
                  <a:close/>
                  <a:moveTo>
                    <a:pt x="302" y="172"/>
                  </a:moveTo>
                  <a:lnTo>
                    <a:pt x="426" y="172"/>
                  </a:lnTo>
                  <a:lnTo>
                    <a:pt x="426" y="424"/>
                  </a:lnTo>
                  <a:lnTo>
                    <a:pt x="302" y="424"/>
                  </a:lnTo>
                  <a:lnTo>
                    <a:pt x="302" y="172"/>
                  </a:lnTo>
                  <a:lnTo>
                    <a:pt x="302" y="172"/>
                  </a:lnTo>
                  <a:close/>
                </a:path>
              </a:pathLst>
            </a:custGeom>
            <a:solidFill>
              <a:srgbClr val="002060"/>
            </a:solidFill>
            <a:ln w="9525">
              <a:noFill/>
              <a:round/>
              <a:headEnd/>
              <a:tailEnd/>
            </a:ln>
          </p:spPr>
          <p:txBody>
            <a:bodyPr vert="horz" wrap="square" lIns="91416" tIns="45708" rIns="91416" bIns="45708" numCol="1" anchor="t" anchorCtr="0" compatLnSpc="1">
              <a:prstTxWarp prst="textNoShape">
                <a:avLst/>
              </a:prstTxWarp>
            </a:bodyPr>
            <a:lstStyle/>
            <a:p>
              <a:endParaRPr lang="zh-CN" altLang="en-US" sz="1799">
                <a:latin typeface="Arial" panose="020B0604020202020204" pitchFamily="34" charset="0"/>
                <a:cs typeface="Arial" panose="020B0604020202020204" pitchFamily="34" charset="0"/>
              </a:endParaRPr>
            </a:p>
          </p:txBody>
        </p:sp>
        <p:sp>
          <p:nvSpPr>
            <p:cNvPr id="39" name="Text Box 68">
              <a:extLst>
                <a:ext uri="{FF2B5EF4-FFF2-40B4-BE49-F238E27FC236}">
                  <a16:creationId xmlns:a16="http://schemas.microsoft.com/office/drawing/2014/main" id="{21DA60B2-A13F-6C4B-81DF-F481503EBFC1}"/>
                </a:ext>
              </a:extLst>
            </p:cNvPr>
            <p:cNvSpPr txBox="1">
              <a:spLocks noChangeArrowheads="1"/>
            </p:cNvSpPr>
            <p:nvPr/>
          </p:nvSpPr>
          <p:spPr bwMode="auto">
            <a:xfrm>
              <a:off x="6240020" y="3700845"/>
              <a:ext cx="677851" cy="307777"/>
            </a:xfrm>
            <a:prstGeom prst="rect">
              <a:avLst/>
            </a:prstGeom>
            <a:noFill/>
            <a:ln w="9525" algn="ctr">
              <a:noFill/>
              <a:miter lim="800000"/>
              <a:headEnd/>
              <a:tailEnd/>
            </a:ln>
            <a:effectLst/>
          </p:spPr>
          <p:txBody>
            <a:bodyPr wrap="square" lIns="0" tIns="0" rIns="0" bIns="0" anchor="ctr">
              <a:spAutoFit/>
            </a:bodyPr>
            <a:lstStyle/>
            <a:p>
              <a:pPr algn="ctr" defTabSz="750859"/>
              <a:r>
                <a:rPr lang="en-US" altLang="zh-CN" sz="1000" b="1" dirty="0">
                  <a:latin typeface="Arial" panose="020B0604020202020204" pitchFamily="34" charset="0"/>
                  <a:ea typeface="微软雅黑" pitchFamily="34" charset="-122"/>
                  <a:cs typeface="Arial" panose="020B0604020202020204" pitchFamily="34" charset="0"/>
                </a:rPr>
                <a:t>VPN HUB</a:t>
              </a:r>
            </a:p>
            <a:p>
              <a:pPr algn="ctr" defTabSz="750859"/>
              <a:r>
                <a:rPr lang="en-US" altLang="zh-CN" sz="1000" b="1" dirty="0">
                  <a:latin typeface="Arial" panose="020B0604020202020204" pitchFamily="34" charset="0"/>
                  <a:ea typeface="微软雅黑" pitchFamily="34" charset="-122"/>
                  <a:cs typeface="Arial" panose="020B0604020202020204" pitchFamily="34" charset="0"/>
                </a:rPr>
                <a:t>(NGFW)</a:t>
              </a:r>
            </a:p>
          </p:txBody>
        </p:sp>
        <p:sp>
          <p:nvSpPr>
            <p:cNvPr id="40" name="Freeform 6">
              <a:extLst>
                <a:ext uri="{FF2B5EF4-FFF2-40B4-BE49-F238E27FC236}">
                  <a16:creationId xmlns:a16="http://schemas.microsoft.com/office/drawing/2014/main" id="{3A5D9932-3DCB-634C-8AF1-E1FAD68FBEAD}"/>
                </a:ext>
              </a:extLst>
            </p:cNvPr>
            <p:cNvSpPr>
              <a:spLocks noEditPoints="1"/>
            </p:cNvSpPr>
            <p:nvPr/>
          </p:nvSpPr>
          <p:spPr bwMode="auto">
            <a:xfrm>
              <a:off x="3865963" y="4919751"/>
              <a:ext cx="465820" cy="434405"/>
            </a:xfrm>
            <a:custGeom>
              <a:avLst/>
              <a:gdLst/>
              <a:ahLst/>
              <a:cxnLst>
                <a:cxn ang="0">
                  <a:pos x="12772" y="618"/>
                </a:cxn>
                <a:cxn ang="0">
                  <a:pos x="0" y="15651"/>
                </a:cxn>
                <a:cxn ang="0">
                  <a:pos x="1941" y="4867"/>
                </a:cxn>
                <a:cxn ang="0">
                  <a:pos x="5964" y="4867"/>
                </a:cxn>
                <a:cxn ang="0">
                  <a:pos x="7512" y="618"/>
                </a:cxn>
                <a:cxn ang="0">
                  <a:pos x="1277" y="12419"/>
                </a:cxn>
                <a:cxn ang="0">
                  <a:pos x="5523" y="7916"/>
                </a:cxn>
                <a:cxn ang="0">
                  <a:pos x="4108" y="7916"/>
                </a:cxn>
                <a:cxn ang="0">
                  <a:pos x="2692" y="7916"/>
                </a:cxn>
                <a:cxn ang="0">
                  <a:pos x="1277" y="7916"/>
                </a:cxn>
                <a:cxn ang="0">
                  <a:pos x="5523" y="9417"/>
                </a:cxn>
                <a:cxn ang="0">
                  <a:pos x="4108" y="9417"/>
                </a:cxn>
                <a:cxn ang="0">
                  <a:pos x="2692" y="9417"/>
                </a:cxn>
                <a:cxn ang="0">
                  <a:pos x="1277" y="9417"/>
                </a:cxn>
                <a:cxn ang="0">
                  <a:pos x="5523" y="10919"/>
                </a:cxn>
                <a:cxn ang="0">
                  <a:pos x="4108" y="10919"/>
                </a:cxn>
                <a:cxn ang="0">
                  <a:pos x="2692" y="10919"/>
                </a:cxn>
                <a:cxn ang="0">
                  <a:pos x="1277" y="10919"/>
                </a:cxn>
                <a:cxn ang="0">
                  <a:pos x="5523" y="12419"/>
                </a:cxn>
                <a:cxn ang="0">
                  <a:pos x="4108" y="12419"/>
                </a:cxn>
                <a:cxn ang="0">
                  <a:pos x="2692" y="12419"/>
                </a:cxn>
                <a:cxn ang="0">
                  <a:pos x="8086" y="1911"/>
                </a:cxn>
                <a:cxn ang="0">
                  <a:pos x="8086" y="12419"/>
                </a:cxn>
                <a:cxn ang="0">
                  <a:pos x="9500" y="12419"/>
                </a:cxn>
                <a:cxn ang="0">
                  <a:pos x="10915" y="12419"/>
                </a:cxn>
                <a:cxn ang="0">
                  <a:pos x="12331" y="12419"/>
                </a:cxn>
                <a:cxn ang="0">
                  <a:pos x="8086" y="10919"/>
                </a:cxn>
                <a:cxn ang="0">
                  <a:pos x="9500" y="10919"/>
                </a:cxn>
                <a:cxn ang="0">
                  <a:pos x="10915" y="10919"/>
                </a:cxn>
                <a:cxn ang="0">
                  <a:pos x="12331" y="10919"/>
                </a:cxn>
                <a:cxn ang="0">
                  <a:pos x="8086" y="9417"/>
                </a:cxn>
                <a:cxn ang="0">
                  <a:pos x="9500" y="9417"/>
                </a:cxn>
                <a:cxn ang="0">
                  <a:pos x="10915" y="9417"/>
                </a:cxn>
                <a:cxn ang="0">
                  <a:pos x="12331" y="9417"/>
                </a:cxn>
                <a:cxn ang="0">
                  <a:pos x="8086" y="7916"/>
                </a:cxn>
                <a:cxn ang="0">
                  <a:pos x="9500" y="7916"/>
                </a:cxn>
                <a:cxn ang="0">
                  <a:pos x="10915" y="7916"/>
                </a:cxn>
                <a:cxn ang="0">
                  <a:pos x="12331" y="7916"/>
                </a:cxn>
                <a:cxn ang="0">
                  <a:pos x="8086" y="6414"/>
                </a:cxn>
                <a:cxn ang="0">
                  <a:pos x="9500" y="6414"/>
                </a:cxn>
                <a:cxn ang="0">
                  <a:pos x="10915" y="6414"/>
                </a:cxn>
                <a:cxn ang="0">
                  <a:pos x="12331" y="6414"/>
                </a:cxn>
                <a:cxn ang="0">
                  <a:pos x="8086" y="4914"/>
                </a:cxn>
                <a:cxn ang="0">
                  <a:pos x="9500" y="4914"/>
                </a:cxn>
                <a:cxn ang="0">
                  <a:pos x="10915" y="4914"/>
                </a:cxn>
                <a:cxn ang="0">
                  <a:pos x="12331" y="4914"/>
                </a:cxn>
                <a:cxn ang="0">
                  <a:pos x="8086" y="3413"/>
                </a:cxn>
                <a:cxn ang="0">
                  <a:pos x="9500" y="3413"/>
                </a:cxn>
                <a:cxn ang="0">
                  <a:pos x="10915" y="3413"/>
                </a:cxn>
                <a:cxn ang="0">
                  <a:pos x="9500" y="1911"/>
                </a:cxn>
                <a:cxn ang="0">
                  <a:pos x="10915" y="1911"/>
                </a:cxn>
                <a:cxn ang="0">
                  <a:pos x="12331" y="1911"/>
                </a:cxn>
                <a:cxn ang="0">
                  <a:pos x="12331" y="3413"/>
                </a:cxn>
              </a:cxnLst>
              <a:rect l="0" t="0" r="r" b="b"/>
              <a:pathLst>
                <a:path w="16169" h="15651">
                  <a:moveTo>
                    <a:pt x="7512" y="618"/>
                  </a:moveTo>
                  <a:lnTo>
                    <a:pt x="8749" y="618"/>
                  </a:lnTo>
                  <a:lnTo>
                    <a:pt x="8749" y="0"/>
                  </a:lnTo>
                  <a:lnTo>
                    <a:pt x="12772" y="0"/>
                  </a:lnTo>
                  <a:lnTo>
                    <a:pt x="12772" y="618"/>
                  </a:lnTo>
                  <a:lnTo>
                    <a:pt x="14010" y="618"/>
                  </a:lnTo>
                  <a:lnTo>
                    <a:pt x="14010" y="13875"/>
                  </a:lnTo>
                  <a:lnTo>
                    <a:pt x="16169" y="13875"/>
                  </a:lnTo>
                  <a:lnTo>
                    <a:pt x="16169" y="15651"/>
                  </a:lnTo>
                  <a:lnTo>
                    <a:pt x="0" y="15651"/>
                  </a:lnTo>
                  <a:lnTo>
                    <a:pt x="0" y="13875"/>
                  </a:lnTo>
                  <a:lnTo>
                    <a:pt x="781" y="13875"/>
                  </a:lnTo>
                  <a:lnTo>
                    <a:pt x="781" y="6103"/>
                  </a:lnTo>
                  <a:lnTo>
                    <a:pt x="1941" y="6103"/>
                  </a:lnTo>
                  <a:lnTo>
                    <a:pt x="1941" y="4867"/>
                  </a:lnTo>
                  <a:lnTo>
                    <a:pt x="4469" y="4867"/>
                  </a:lnTo>
                  <a:lnTo>
                    <a:pt x="4469" y="2808"/>
                  </a:lnTo>
                  <a:lnTo>
                    <a:pt x="5088" y="2808"/>
                  </a:lnTo>
                  <a:lnTo>
                    <a:pt x="5088" y="4867"/>
                  </a:lnTo>
                  <a:lnTo>
                    <a:pt x="5964" y="4867"/>
                  </a:lnTo>
                  <a:lnTo>
                    <a:pt x="5964" y="6103"/>
                  </a:lnTo>
                  <a:lnTo>
                    <a:pt x="7124" y="6103"/>
                  </a:lnTo>
                  <a:lnTo>
                    <a:pt x="7124" y="13875"/>
                  </a:lnTo>
                  <a:lnTo>
                    <a:pt x="7512" y="13875"/>
                  </a:lnTo>
                  <a:lnTo>
                    <a:pt x="7512" y="618"/>
                  </a:lnTo>
                  <a:close/>
                  <a:moveTo>
                    <a:pt x="1277" y="12419"/>
                  </a:moveTo>
                  <a:lnTo>
                    <a:pt x="2383" y="12419"/>
                  </a:lnTo>
                  <a:lnTo>
                    <a:pt x="2383" y="13523"/>
                  </a:lnTo>
                  <a:lnTo>
                    <a:pt x="1277" y="13523"/>
                  </a:lnTo>
                  <a:lnTo>
                    <a:pt x="1277" y="12419"/>
                  </a:lnTo>
                  <a:close/>
                  <a:moveTo>
                    <a:pt x="5523" y="7916"/>
                  </a:moveTo>
                  <a:lnTo>
                    <a:pt x="6628" y="7916"/>
                  </a:lnTo>
                  <a:lnTo>
                    <a:pt x="6628" y="9020"/>
                  </a:lnTo>
                  <a:lnTo>
                    <a:pt x="5523" y="9020"/>
                  </a:lnTo>
                  <a:lnTo>
                    <a:pt x="5523" y="7916"/>
                  </a:lnTo>
                  <a:close/>
                  <a:moveTo>
                    <a:pt x="4108" y="7916"/>
                  </a:moveTo>
                  <a:lnTo>
                    <a:pt x="5213" y="7916"/>
                  </a:lnTo>
                  <a:lnTo>
                    <a:pt x="5213" y="9020"/>
                  </a:lnTo>
                  <a:lnTo>
                    <a:pt x="4108" y="9020"/>
                  </a:lnTo>
                  <a:lnTo>
                    <a:pt x="4108" y="7916"/>
                  </a:lnTo>
                  <a:close/>
                  <a:moveTo>
                    <a:pt x="2692" y="7916"/>
                  </a:moveTo>
                  <a:lnTo>
                    <a:pt x="3798" y="7916"/>
                  </a:lnTo>
                  <a:lnTo>
                    <a:pt x="3798" y="9020"/>
                  </a:lnTo>
                  <a:lnTo>
                    <a:pt x="2692" y="9020"/>
                  </a:lnTo>
                  <a:lnTo>
                    <a:pt x="2692" y="7916"/>
                  </a:lnTo>
                  <a:close/>
                  <a:moveTo>
                    <a:pt x="1277" y="7916"/>
                  </a:moveTo>
                  <a:lnTo>
                    <a:pt x="2383" y="7916"/>
                  </a:lnTo>
                  <a:lnTo>
                    <a:pt x="2383" y="9020"/>
                  </a:lnTo>
                  <a:lnTo>
                    <a:pt x="1277" y="9020"/>
                  </a:lnTo>
                  <a:lnTo>
                    <a:pt x="1277" y="7916"/>
                  </a:lnTo>
                  <a:close/>
                  <a:moveTo>
                    <a:pt x="5523" y="9417"/>
                  </a:moveTo>
                  <a:lnTo>
                    <a:pt x="6628" y="9417"/>
                  </a:lnTo>
                  <a:lnTo>
                    <a:pt x="6628" y="10521"/>
                  </a:lnTo>
                  <a:lnTo>
                    <a:pt x="5523" y="10521"/>
                  </a:lnTo>
                  <a:lnTo>
                    <a:pt x="5523" y="9417"/>
                  </a:lnTo>
                  <a:close/>
                  <a:moveTo>
                    <a:pt x="4108" y="9417"/>
                  </a:moveTo>
                  <a:lnTo>
                    <a:pt x="5213" y="9417"/>
                  </a:lnTo>
                  <a:lnTo>
                    <a:pt x="5213" y="10521"/>
                  </a:lnTo>
                  <a:lnTo>
                    <a:pt x="4108" y="10521"/>
                  </a:lnTo>
                  <a:lnTo>
                    <a:pt x="4108" y="9417"/>
                  </a:lnTo>
                  <a:close/>
                  <a:moveTo>
                    <a:pt x="2692" y="9417"/>
                  </a:moveTo>
                  <a:lnTo>
                    <a:pt x="3798" y="9417"/>
                  </a:lnTo>
                  <a:lnTo>
                    <a:pt x="3798" y="10521"/>
                  </a:lnTo>
                  <a:lnTo>
                    <a:pt x="2692" y="10521"/>
                  </a:lnTo>
                  <a:lnTo>
                    <a:pt x="2692" y="9417"/>
                  </a:lnTo>
                  <a:close/>
                  <a:moveTo>
                    <a:pt x="1277" y="9417"/>
                  </a:moveTo>
                  <a:lnTo>
                    <a:pt x="2383" y="9417"/>
                  </a:lnTo>
                  <a:lnTo>
                    <a:pt x="2383" y="10521"/>
                  </a:lnTo>
                  <a:lnTo>
                    <a:pt x="1277" y="10521"/>
                  </a:lnTo>
                  <a:lnTo>
                    <a:pt x="1277" y="9417"/>
                  </a:lnTo>
                  <a:close/>
                  <a:moveTo>
                    <a:pt x="5523" y="10919"/>
                  </a:moveTo>
                  <a:lnTo>
                    <a:pt x="6628" y="10919"/>
                  </a:lnTo>
                  <a:lnTo>
                    <a:pt x="6628" y="12023"/>
                  </a:lnTo>
                  <a:lnTo>
                    <a:pt x="5523" y="12023"/>
                  </a:lnTo>
                  <a:lnTo>
                    <a:pt x="5523" y="10919"/>
                  </a:lnTo>
                  <a:close/>
                  <a:moveTo>
                    <a:pt x="4108" y="10919"/>
                  </a:moveTo>
                  <a:lnTo>
                    <a:pt x="5213" y="10919"/>
                  </a:lnTo>
                  <a:lnTo>
                    <a:pt x="5213" y="12023"/>
                  </a:lnTo>
                  <a:lnTo>
                    <a:pt x="4108" y="12023"/>
                  </a:lnTo>
                  <a:lnTo>
                    <a:pt x="4108" y="10919"/>
                  </a:lnTo>
                  <a:close/>
                  <a:moveTo>
                    <a:pt x="2692" y="10919"/>
                  </a:moveTo>
                  <a:lnTo>
                    <a:pt x="3798" y="10919"/>
                  </a:lnTo>
                  <a:lnTo>
                    <a:pt x="3798" y="12023"/>
                  </a:lnTo>
                  <a:lnTo>
                    <a:pt x="2692" y="12023"/>
                  </a:lnTo>
                  <a:lnTo>
                    <a:pt x="2692" y="10919"/>
                  </a:lnTo>
                  <a:close/>
                  <a:moveTo>
                    <a:pt x="1277" y="10919"/>
                  </a:moveTo>
                  <a:lnTo>
                    <a:pt x="2383" y="10919"/>
                  </a:lnTo>
                  <a:lnTo>
                    <a:pt x="2383" y="12023"/>
                  </a:lnTo>
                  <a:lnTo>
                    <a:pt x="1277" y="12023"/>
                  </a:lnTo>
                  <a:lnTo>
                    <a:pt x="1277" y="10919"/>
                  </a:lnTo>
                  <a:close/>
                  <a:moveTo>
                    <a:pt x="5523" y="12419"/>
                  </a:moveTo>
                  <a:lnTo>
                    <a:pt x="6628" y="12419"/>
                  </a:lnTo>
                  <a:lnTo>
                    <a:pt x="6628" y="13523"/>
                  </a:lnTo>
                  <a:lnTo>
                    <a:pt x="5523" y="13523"/>
                  </a:lnTo>
                  <a:lnTo>
                    <a:pt x="5523" y="12419"/>
                  </a:lnTo>
                  <a:close/>
                  <a:moveTo>
                    <a:pt x="4108" y="12419"/>
                  </a:moveTo>
                  <a:lnTo>
                    <a:pt x="5213" y="12419"/>
                  </a:lnTo>
                  <a:lnTo>
                    <a:pt x="5213" y="13523"/>
                  </a:lnTo>
                  <a:lnTo>
                    <a:pt x="4108" y="13523"/>
                  </a:lnTo>
                  <a:lnTo>
                    <a:pt x="4108" y="12419"/>
                  </a:lnTo>
                  <a:close/>
                  <a:moveTo>
                    <a:pt x="2692" y="12419"/>
                  </a:moveTo>
                  <a:lnTo>
                    <a:pt x="3798" y="12419"/>
                  </a:lnTo>
                  <a:lnTo>
                    <a:pt x="3798" y="13523"/>
                  </a:lnTo>
                  <a:lnTo>
                    <a:pt x="2692" y="13523"/>
                  </a:lnTo>
                  <a:lnTo>
                    <a:pt x="2692" y="12419"/>
                  </a:lnTo>
                  <a:close/>
                  <a:moveTo>
                    <a:pt x="8086" y="1911"/>
                  </a:moveTo>
                  <a:lnTo>
                    <a:pt x="9191" y="1911"/>
                  </a:lnTo>
                  <a:lnTo>
                    <a:pt x="9191" y="3015"/>
                  </a:lnTo>
                  <a:lnTo>
                    <a:pt x="8086" y="3015"/>
                  </a:lnTo>
                  <a:lnTo>
                    <a:pt x="8086" y="1911"/>
                  </a:lnTo>
                  <a:close/>
                  <a:moveTo>
                    <a:pt x="8086" y="12419"/>
                  </a:moveTo>
                  <a:lnTo>
                    <a:pt x="9191" y="12419"/>
                  </a:lnTo>
                  <a:lnTo>
                    <a:pt x="9191" y="13523"/>
                  </a:lnTo>
                  <a:lnTo>
                    <a:pt x="8086" y="13523"/>
                  </a:lnTo>
                  <a:lnTo>
                    <a:pt x="8086" y="12419"/>
                  </a:lnTo>
                  <a:close/>
                  <a:moveTo>
                    <a:pt x="9500" y="12419"/>
                  </a:moveTo>
                  <a:lnTo>
                    <a:pt x="10606" y="12419"/>
                  </a:lnTo>
                  <a:lnTo>
                    <a:pt x="10606" y="13523"/>
                  </a:lnTo>
                  <a:lnTo>
                    <a:pt x="9500" y="13523"/>
                  </a:lnTo>
                  <a:lnTo>
                    <a:pt x="9500" y="12419"/>
                  </a:lnTo>
                  <a:close/>
                  <a:moveTo>
                    <a:pt x="10915" y="12419"/>
                  </a:moveTo>
                  <a:lnTo>
                    <a:pt x="12021" y="12419"/>
                  </a:lnTo>
                  <a:lnTo>
                    <a:pt x="12021" y="13523"/>
                  </a:lnTo>
                  <a:lnTo>
                    <a:pt x="10915" y="13523"/>
                  </a:lnTo>
                  <a:lnTo>
                    <a:pt x="10915" y="12419"/>
                  </a:lnTo>
                  <a:close/>
                  <a:moveTo>
                    <a:pt x="12331" y="12419"/>
                  </a:moveTo>
                  <a:lnTo>
                    <a:pt x="13436" y="12419"/>
                  </a:lnTo>
                  <a:lnTo>
                    <a:pt x="13436" y="13523"/>
                  </a:lnTo>
                  <a:lnTo>
                    <a:pt x="12331" y="13523"/>
                  </a:lnTo>
                  <a:lnTo>
                    <a:pt x="12331" y="12419"/>
                  </a:lnTo>
                  <a:close/>
                  <a:moveTo>
                    <a:pt x="8086" y="10919"/>
                  </a:moveTo>
                  <a:lnTo>
                    <a:pt x="9191" y="10919"/>
                  </a:lnTo>
                  <a:lnTo>
                    <a:pt x="9191" y="12023"/>
                  </a:lnTo>
                  <a:lnTo>
                    <a:pt x="8086" y="12023"/>
                  </a:lnTo>
                  <a:lnTo>
                    <a:pt x="8086" y="10919"/>
                  </a:lnTo>
                  <a:close/>
                  <a:moveTo>
                    <a:pt x="9500" y="10919"/>
                  </a:moveTo>
                  <a:lnTo>
                    <a:pt x="10606" y="10919"/>
                  </a:lnTo>
                  <a:lnTo>
                    <a:pt x="10606" y="12023"/>
                  </a:lnTo>
                  <a:lnTo>
                    <a:pt x="9500" y="12023"/>
                  </a:lnTo>
                  <a:lnTo>
                    <a:pt x="9500" y="10919"/>
                  </a:lnTo>
                  <a:close/>
                  <a:moveTo>
                    <a:pt x="10915" y="10919"/>
                  </a:moveTo>
                  <a:lnTo>
                    <a:pt x="12021" y="10919"/>
                  </a:lnTo>
                  <a:lnTo>
                    <a:pt x="12021" y="12023"/>
                  </a:lnTo>
                  <a:lnTo>
                    <a:pt x="10915" y="12023"/>
                  </a:lnTo>
                  <a:lnTo>
                    <a:pt x="10915" y="10919"/>
                  </a:lnTo>
                  <a:close/>
                  <a:moveTo>
                    <a:pt x="12331" y="10919"/>
                  </a:moveTo>
                  <a:lnTo>
                    <a:pt x="13436" y="10919"/>
                  </a:lnTo>
                  <a:lnTo>
                    <a:pt x="13436" y="12023"/>
                  </a:lnTo>
                  <a:lnTo>
                    <a:pt x="12331" y="12023"/>
                  </a:lnTo>
                  <a:lnTo>
                    <a:pt x="12331" y="10919"/>
                  </a:lnTo>
                  <a:close/>
                  <a:moveTo>
                    <a:pt x="8086" y="9417"/>
                  </a:moveTo>
                  <a:lnTo>
                    <a:pt x="9191" y="9417"/>
                  </a:lnTo>
                  <a:lnTo>
                    <a:pt x="9191" y="10521"/>
                  </a:lnTo>
                  <a:lnTo>
                    <a:pt x="8086" y="10521"/>
                  </a:lnTo>
                  <a:lnTo>
                    <a:pt x="8086" y="9417"/>
                  </a:lnTo>
                  <a:close/>
                  <a:moveTo>
                    <a:pt x="9500" y="9417"/>
                  </a:moveTo>
                  <a:lnTo>
                    <a:pt x="10606" y="9417"/>
                  </a:lnTo>
                  <a:lnTo>
                    <a:pt x="10606" y="10521"/>
                  </a:lnTo>
                  <a:lnTo>
                    <a:pt x="9500" y="10521"/>
                  </a:lnTo>
                  <a:lnTo>
                    <a:pt x="9500" y="9417"/>
                  </a:lnTo>
                  <a:close/>
                  <a:moveTo>
                    <a:pt x="10915" y="9417"/>
                  </a:moveTo>
                  <a:lnTo>
                    <a:pt x="12021" y="9417"/>
                  </a:lnTo>
                  <a:lnTo>
                    <a:pt x="12021" y="10521"/>
                  </a:lnTo>
                  <a:lnTo>
                    <a:pt x="10915" y="10521"/>
                  </a:lnTo>
                  <a:lnTo>
                    <a:pt x="10915" y="9417"/>
                  </a:lnTo>
                  <a:close/>
                  <a:moveTo>
                    <a:pt x="12331" y="9417"/>
                  </a:moveTo>
                  <a:lnTo>
                    <a:pt x="13436" y="9417"/>
                  </a:lnTo>
                  <a:lnTo>
                    <a:pt x="13436" y="10521"/>
                  </a:lnTo>
                  <a:lnTo>
                    <a:pt x="12331" y="10521"/>
                  </a:lnTo>
                  <a:lnTo>
                    <a:pt x="12331" y="9417"/>
                  </a:lnTo>
                  <a:close/>
                  <a:moveTo>
                    <a:pt x="8086" y="7916"/>
                  </a:moveTo>
                  <a:lnTo>
                    <a:pt x="9191" y="7916"/>
                  </a:lnTo>
                  <a:lnTo>
                    <a:pt x="9191" y="9020"/>
                  </a:lnTo>
                  <a:lnTo>
                    <a:pt x="8086" y="9020"/>
                  </a:lnTo>
                  <a:lnTo>
                    <a:pt x="8086" y="7916"/>
                  </a:lnTo>
                  <a:close/>
                  <a:moveTo>
                    <a:pt x="9500" y="7916"/>
                  </a:moveTo>
                  <a:lnTo>
                    <a:pt x="10606" y="7916"/>
                  </a:lnTo>
                  <a:lnTo>
                    <a:pt x="10606" y="9020"/>
                  </a:lnTo>
                  <a:lnTo>
                    <a:pt x="9500" y="9020"/>
                  </a:lnTo>
                  <a:lnTo>
                    <a:pt x="9500" y="7916"/>
                  </a:lnTo>
                  <a:close/>
                  <a:moveTo>
                    <a:pt x="10915" y="7916"/>
                  </a:moveTo>
                  <a:lnTo>
                    <a:pt x="12021" y="7916"/>
                  </a:lnTo>
                  <a:lnTo>
                    <a:pt x="12021" y="9020"/>
                  </a:lnTo>
                  <a:lnTo>
                    <a:pt x="10915" y="9020"/>
                  </a:lnTo>
                  <a:lnTo>
                    <a:pt x="10915" y="7916"/>
                  </a:lnTo>
                  <a:close/>
                  <a:moveTo>
                    <a:pt x="12331" y="7916"/>
                  </a:moveTo>
                  <a:lnTo>
                    <a:pt x="13436" y="7916"/>
                  </a:lnTo>
                  <a:lnTo>
                    <a:pt x="13436" y="9020"/>
                  </a:lnTo>
                  <a:lnTo>
                    <a:pt x="12331" y="9020"/>
                  </a:lnTo>
                  <a:lnTo>
                    <a:pt x="12331" y="7916"/>
                  </a:lnTo>
                  <a:close/>
                  <a:moveTo>
                    <a:pt x="8086" y="6414"/>
                  </a:moveTo>
                  <a:lnTo>
                    <a:pt x="9191" y="6414"/>
                  </a:lnTo>
                  <a:lnTo>
                    <a:pt x="9191" y="7518"/>
                  </a:lnTo>
                  <a:lnTo>
                    <a:pt x="8086" y="7518"/>
                  </a:lnTo>
                  <a:lnTo>
                    <a:pt x="8086" y="6414"/>
                  </a:lnTo>
                  <a:close/>
                  <a:moveTo>
                    <a:pt x="9500" y="6414"/>
                  </a:moveTo>
                  <a:lnTo>
                    <a:pt x="10606" y="6414"/>
                  </a:lnTo>
                  <a:lnTo>
                    <a:pt x="10606" y="7518"/>
                  </a:lnTo>
                  <a:lnTo>
                    <a:pt x="9500" y="7518"/>
                  </a:lnTo>
                  <a:lnTo>
                    <a:pt x="9500" y="6414"/>
                  </a:lnTo>
                  <a:close/>
                  <a:moveTo>
                    <a:pt x="10915" y="6414"/>
                  </a:moveTo>
                  <a:lnTo>
                    <a:pt x="12021" y="6414"/>
                  </a:lnTo>
                  <a:lnTo>
                    <a:pt x="12021" y="7518"/>
                  </a:lnTo>
                  <a:lnTo>
                    <a:pt x="10915" y="7518"/>
                  </a:lnTo>
                  <a:lnTo>
                    <a:pt x="10915" y="6414"/>
                  </a:lnTo>
                  <a:close/>
                  <a:moveTo>
                    <a:pt x="12331" y="6414"/>
                  </a:moveTo>
                  <a:lnTo>
                    <a:pt x="13436" y="6414"/>
                  </a:lnTo>
                  <a:lnTo>
                    <a:pt x="13436" y="7518"/>
                  </a:lnTo>
                  <a:lnTo>
                    <a:pt x="12331" y="7518"/>
                  </a:lnTo>
                  <a:lnTo>
                    <a:pt x="12331" y="6414"/>
                  </a:lnTo>
                  <a:close/>
                  <a:moveTo>
                    <a:pt x="8086" y="4914"/>
                  </a:moveTo>
                  <a:lnTo>
                    <a:pt x="9191" y="4914"/>
                  </a:lnTo>
                  <a:lnTo>
                    <a:pt x="9191" y="6018"/>
                  </a:lnTo>
                  <a:lnTo>
                    <a:pt x="8086" y="6018"/>
                  </a:lnTo>
                  <a:lnTo>
                    <a:pt x="8086" y="4914"/>
                  </a:lnTo>
                  <a:close/>
                  <a:moveTo>
                    <a:pt x="9500" y="4914"/>
                  </a:moveTo>
                  <a:lnTo>
                    <a:pt x="10606" y="4914"/>
                  </a:lnTo>
                  <a:lnTo>
                    <a:pt x="10606" y="6018"/>
                  </a:lnTo>
                  <a:lnTo>
                    <a:pt x="9500" y="6018"/>
                  </a:lnTo>
                  <a:lnTo>
                    <a:pt x="9500" y="4914"/>
                  </a:lnTo>
                  <a:close/>
                  <a:moveTo>
                    <a:pt x="10915" y="4914"/>
                  </a:moveTo>
                  <a:lnTo>
                    <a:pt x="12021" y="4914"/>
                  </a:lnTo>
                  <a:lnTo>
                    <a:pt x="12021" y="6018"/>
                  </a:lnTo>
                  <a:lnTo>
                    <a:pt x="10915" y="6018"/>
                  </a:lnTo>
                  <a:lnTo>
                    <a:pt x="10915" y="4914"/>
                  </a:lnTo>
                  <a:close/>
                  <a:moveTo>
                    <a:pt x="12331" y="4914"/>
                  </a:moveTo>
                  <a:lnTo>
                    <a:pt x="13436" y="4914"/>
                  </a:lnTo>
                  <a:lnTo>
                    <a:pt x="13436" y="6018"/>
                  </a:lnTo>
                  <a:lnTo>
                    <a:pt x="12331" y="6018"/>
                  </a:lnTo>
                  <a:lnTo>
                    <a:pt x="12331" y="4914"/>
                  </a:lnTo>
                  <a:close/>
                  <a:moveTo>
                    <a:pt x="8086" y="3413"/>
                  </a:moveTo>
                  <a:lnTo>
                    <a:pt x="9191" y="3413"/>
                  </a:lnTo>
                  <a:lnTo>
                    <a:pt x="9191" y="4516"/>
                  </a:lnTo>
                  <a:lnTo>
                    <a:pt x="8086" y="4516"/>
                  </a:lnTo>
                  <a:lnTo>
                    <a:pt x="8086" y="3413"/>
                  </a:lnTo>
                  <a:close/>
                  <a:moveTo>
                    <a:pt x="9500" y="3413"/>
                  </a:moveTo>
                  <a:lnTo>
                    <a:pt x="10606" y="3413"/>
                  </a:lnTo>
                  <a:lnTo>
                    <a:pt x="10606" y="4516"/>
                  </a:lnTo>
                  <a:lnTo>
                    <a:pt x="9500" y="4516"/>
                  </a:lnTo>
                  <a:lnTo>
                    <a:pt x="9500" y="3413"/>
                  </a:lnTo>
                  <a:close/>
                  <a:moveTo>
                    <a:pt x="10915" y="3413"/>
                  </a:moveTo>
                  <a:lnTo>
                    <a:pt x="12021" y="3413"/>
                  </a:lnTo>
                  <a:lnTo>
                    <a:pt x="12021" y="4516"/>
                  </a:lnTo>
                  <a:lnTo>
                    <a:pt x="10915" y="4516"/>
                  </a:lnTo>
                  <a:lnTo>
                    <a:pt x="10915" y="3413"/>
                  </a:lnTo>
                  <a:close/>
                  <a:moveTo>
                    <a:pt x="9500" y="1911"/>
                  </a:moveTo>
                  <a:lnTo>
                    <a:pt x="10606" y="1911"/>
                  </a:lnTo>
                  <a:lnTo>
                    <a:pt x="10606" y="3015"/>
                  </a:lnTo>
                  <a:lnTo>
                    <a:pt x="9500" y="3015"/>
                  </a:lnTo>
                  <a:lnTo>
                    <a:pt x="9500" y="1911"/>
                  </a:lnTo>
                  <a:close/>
                  <a:moveTo>
                    <a:pt x="10915" y="1911"/>
                  </a:moveTo>
                  <a:lnTo>
                    <a:pt x="12021" y="1911"/>
                  </a:lnTo>
                  <a:lnTo>
                    <a:pt x="12021" y="3015"/>
                  </a:lnTo>
                  <a:lnTo>
                    <a:pt x="10915" y="3015"/>
                  </a:lnTo>
                  <a:lnTo>
                    <a:pt x="10915" y="1911"/>
                  </a:lnTo>
                  <a:close/>
                  <a:moveTo>
                    <a:pt x="12331" y="1911"/>
                  </a:moveTo>
                  <a:lnTo>
                    <a:pt x="13436" y="1911"/>
                  </a:lnTo>
                  <a:lnTo>
                    <a:pt x="13436" y="3015"/>
                  </a:lnTo>
                  <a:lnTo>
                    <a:pt x="12331" y="3015"/>
                  </a:lnTo>
                  <a:lnTo>
                    <a:pt x="12331" y="1911"/>
                  </a:lnTo>
                  <a:close/>
                  <a:moveTo>
                    <a:pt x="12331" y="3413"/>
                  </a:moveTo>
                  <a:lnTo>
                    <a:pt x="13436" y="3413"/>
                  </a:lnTo>
                  <a:lnTo>
                    <a:pt x="13436" y="4516"/>
                  </a:lnTo>
                  <a:lnTo>
                    <a:pt x="12331" y="4516"/>
                  </a:lnTo>
                  <a:lnTo>
                    <a:pt x="12331" y="3413"/>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41" name="矩形 17">
              <a:extLst>
                <a:ext uri="{FF2B5EF4-FFF2-40B4-BE49-F238E27FC236}">
                  <a16:creationId xmlns:a16="http://schemas.microsoft.com/office/drawing/2014/main" id="{38520FD0-F3BA-E647-AE9D-0F95BDEA8329}"/>
                </a:ext>
              </a:extLst>
            </p:cNvPr>
            <p:cNvSpPr/>
            <p:nvPr/>
          </p:nvSpPr>
          <p:spPr>
            <a:xfrm>
              <a:off x="3769204" y="5448866"/>
              <a:ext cx="659340" cy="169277"/>
            </a:xfrm>
            <a:prstGeom prst="rect">
              <a:avLst/>
            </a:prstGeom>
            <a:noFill/>
          </p:spPr>
          <p:txBody>
            <a:bodyPr wrap="square" lIns="0" tIns="0" rIns="0" bIns="0" anchor="ctr">
              <a:spAutoFit/>
            </a:bodyPr>
            <a:lstStyle/>
            <a:p>
              <a:pPr algn="ctr"/>
              <a:r>
                <a:rPr lang="en-US" altLang="zh-CN" sz="1100" b="1" dirty="0">
                  <a:solidFill>
                    <a:srgbClr val="EB8E13"/>
                  </a:solidFill>
                  <a:latin typeface="Arial" panose="020B0604020202020204" pitchFamily="34" charset="0"/>
                  <a:ea typeface="微软雅黑" pitchFamily="34" charset="-122"/>
                  <a:cs typeface="Arial" panose="020B0604020202020204" pitchFamily="34" charset="0"/>
                </a:rPr>
                <a:t>Branch 3</a:t>
              </a:r>
            </a:p>
          </p:txBody>
        </p:sp>
        <p:sp>
          <p:nvSpPr>
            <p:cNvPr id="42" name="Rectangle: Rounded Corners 10">
              <a:extLst>
                <a:ext uri="{FF2B5EF4-FFF2-40B4-BE49-F238E27FC236}">
                  <a16:creationId xmlns:a16="http://schemas.microsoft.com/office/drawing/2014/main" id="{2885F097-D687-CD43-929E-BC90FE008719}"/>
                </a:ext>
              </a:extLst>
            </p:cNvPr>
            <p:cNvSpPr/>
            <p:nvPr/>
          </p:nvSpPr>
          <p:spPr>
            <a:xfrm>
              <a:off x="3645791" y="5672637"/>
              <a:ext cx="906165" cy="484949"/>
            </a:xfrm>
            <a:prstGeom prst="roundRect">
              <a:avLst>
                <a:gd name="adj" fmla="val 50000"/>
              </a:avLst>
            </a:prstGeom>
            <a:solidFill>
              <a:schemeClr val="bg2"/>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tx1"/>
                </a:solidFill>
              </a:endParaRPr>
            </a:p>
          </p:txBody>
        </p:sp>
        <p:sp>
          <p:nvSpPr>
            <p:cNvPr id="43" name="矩形 17">
              <a:extLst>
                <a:ext uri="{FF2B5EF4-FFF2-40B4-BE49-F238E27FC236}">
                  <a16:creationId xmlns:a16="http://schemas.microsoft.com/office/drawing/2014/main" id="{E24CDE79-B867-154E-9F40-867BEAD029E0}"/>
                </a:ext>
              </a:extLst>
            </p:cNvPr>
            <p:cNvSpPr/>
            <p:nvPr/>
          </p:nvSpPr>
          <p:spPr>
            <a:xfrm>
              <a:off x="3769204" y="5745834"/>
              <a:ext cx="659340" cy="338554"/>
            </a:xfrm>
            <a:prstGeom prst="rect">
              <a:avLst/>
            </a:prstGeom>
            <a:noFill/>
          </p:spPr>
          <p:txBody>
            <a:bodyPr wrap="square" lIns="0" tIns="0" rIns="0" bIns="0" anchor="ctr">
              <a:spAutoFit/>
            </a:bodyPr>
            <a:lstStyle/>
            <a:p>
              <a:pPr algn="ctr"/>
              <a:r>
                <a:rPr lang="en-US" altLang="zh-CN" sz="1100" b="1" dirty="0">
                  <a:latin typeface="Arial" panose="020B0604020202020204" pitchFamily="34" charset="0"/>
                  <a:ea typeface="微软雅黑" pitchFamily="34" charset="-122"/>
                  <a:cs typeface="Arial" panose="020B0604020202020204" pitchFamily="34" charset="0"/>
                </a:rPr>
                <a:t> CPE</a:t>
              </a:r>
            </a:p>
            <a:p>
              <a:pPr algn="ctr"/>
              <a:r>
                <a:rPr lang="en-US" altLang="zh-CN" sz="1100" b="1" dirty="0">
                  <a:latin typeface="Arial" panose="020B0604020202020204" pitchFamily="34" charset="0"/>
                  <a:ea typeface="微软雅黑" pitchFamily="34" charset="-122"/>
                  <a:cs typeface="Arial" panose="020B0604020202020204" pitchFamily="34" charset="0"/>
                </a:rPr>
                <a:t>(NGFW)</a:t>
              </a:r>
            </a:p>
          </p:txBody>
        </p:sp>
        <p:sp>
          <p:nvSpPr>
            <p:cNvPr id="44" name="Freeform 6">
              <a:extLst>
                <a:ext uri="{FF2B5EF4-FFF2-40B4-BE49-F238E27FC236}">
                  <a16:creationId xmlns:a16="http://schemas.microsoft.com/office/drawing/2014/main" id="{BFCE85D5-156B-464A-AF87-0343FC03F95A}"/>
                </a:ext>
              </a:extLst>
            </p:cNvPr>
            <p:cNvSpPr>
              <a:spLocks noEditPoints="1"/>
            </p:cNvSpPr>
            <p:nvPr/>
          </p:nvSpPr>
          <p:spPr bwMode="auto">
            <a:xfrm>
              <a:off x="5596130" y="4919751"/>
              <a:ext cx="465820" cy="434405"/>
            </a:xfrm>
            <a:custGeom>
              <a:avLst/>
              <a:gdLst/>
              <a:ahLst/>
              <a:cxnLst>
                <a:cxn ang="0">
                  <a:pos x="12772" y="618"/>
                </a:cxn>
                <a:cxn ang="0">
                  <a:pos x="0" y="15651"/>
                </a:cxn>
                <a:cxn ang="0">
                  <a:pos x="1941" y="4867"/>
                </a:cxn>
                <a:cxn ang="0">
                  <a:pos x="5964" y="4867"/>
                </a:cxn>
                <a:cxn ang="0">
                  <a:pos x="7512" y="618"/>
                </a:cxn>
                <a:cxn ang="0">
                  <a:pos x="1277" y="12419"/>
                </a:cxn>
                <a:cxn ang="0">
                  <a:pos x="5523" y="7916"/>
                </a:cxn>
                <a:cxn ang="0">
                  <a:pos x="4108" y="7916"/>
                </a:cxn>
                <a:cxn ang="0">
                  <a:pos x="2692" y="7916"/>
                </a:cxn>
                <a:cxn ang="0">
                  <a:pos x="1277" y="7916"/>
                </a:cxn>
                <a:cxn ang="0">
                  <a:pos x="5523" y="9417"/>
                </a:cxn>
                <a:cxn ang="0">
                  <a:pos x="4108" y="9417"/>
                </a:cxn>
                <a:cxn ang="0">
                  <a:pos x="2692" y="9417"/>
                </a:cxn>
                <a:cxn ang="0">
                  <a:pos x="1277" y="9417"/>
                </a:cxn>
                <a:cxn ang="0">
                  <a:pos x="5523" y="10919"/>
                </a:cxn>
                <a:cxn ang="0">
                  <a:pos x="4108" y="10919"/>
                </a:cxn>
                <a:cxn ang="0">
                  <a:pos x="2692" y="10919"/>
                </a:cxn>
                <a:cxn ang="0">
                  <a:pos x="1277" y="10919"/>
                </a:cxn>
                <a:cxn ang="0">
                  <a:pos x="5523" y="12419"/>
                </a:cxn>
                <a:cxn ang="0">
                  <a:pos x="4108" y="12419"/>
                </a:cxn>
                <a:cxn ang="0">
                  <a:pos x="2692" y="12419"/>
                </a:cxn>
                <a:cxn ang="0">
                  <a:pos x="8086" y="1911"/>
                </a:cxn>
                <a:cxn ang="0">
                  <a:pos x="8086" y="12419"/>
                </a:cxn>
                <a:cxn ang="0">
                  <a:pos x="9500" y="12419"/>
                </a:cxn>
                <a:cxn ang="0">
                  <a:pos x="10915" y="12419"/>
                </a:cxn>
                <a:cxn ang="0">
                  <a:pos x="12331" y="12419"/>
                </a:cxn>
                <a:cxn ang="0">
                  <a:pos x="8086" y="10919"/>
                </a:cxn>
                <a:cxn ang="0">
                  <a:pos x="9500" y="10919"/>
                </a:cxn>
                <a:cxn ang="0">
                  <a:pos x="10915" y="10919"/>
                </a:cxn>
                <a:cxn ang="0">
                  <a:pos x="12331" y="10919"/>
                </a:cxn>
                <a:cxn ang="0">
                  <a:pos x="8086" y="9417"/>
                </a:cxn>
                <a:cxn ang="0">
                  <a:pos x="9500" y="9417"/>
                </a:cxn>
                <a:cxn ang="0">
                  <a:pos x="10915" y="9417"/>
                </a:cxn>
                <a:cxn ang="0">
                  <a:pos x="12331" y="9417"/>
                </a:cxn>
                <a:cxn ang="0">
                  <a:pos x="8086" y="7916"/>
                </a:cxn>
                <a:cxn ang="0">
                  <a:pos x="9500" y="7916"/>
                </a:cxn>
                <a:cxn ang="0">
                  <a:pos x="10915" y="7916"/>
                </a:cxn>
                <a:cxn ang="0">
                  <a:pos x="12331" y="7916"/>
                </a:cxn>
                <a:cxn ang="0">
                  <a:pos x="8086" y="6414"/>
                </a:cxn>
                <a:cxn ang="0">
                  <a:pos x="9500" y="6414"/>
                </a:cxn>
                <a:cxn ang="0">
                  <a:pos x="10915" y="6414"/>
                </a:cxn>
                <a:cxn ang="0">
                  <a:pos x="12331" y="6414"/>
                </a:cxn>
                <a:cxn ang="0">
                  <a:pos x="8086" y="4914"/>
                </a:cxn>
                <a:cxn ang="0">
                  <a:pos x="9500" y="4914"/>
                </a:cxn>
                <a:cxn ang="0">
                  <a:pos x="10915" y="4914"/>
                </a:cxn>
                <a:cxn ang="0">
                  <a:pos x="12331" y="4914"/>
                </a:cxn>
                <a:cxn ang="0">
                  <a:pos x="8086" y="3413"/>
                </a:cxn>
                <a:cxn ang="0">
                  <a:pos x="9500" y="3413"/>
                </a:cxn>
                <a:cxn ang="0">
                  <a:pos x="10915" y="3413"/>
                </a:cxn>
                <a:cxn ang="0">
                  <a:pos x="9500" y="1911"/>
                </a:cxn>
                <a:cxn ang="0">
                  <a:pos x="10915" y="1911"/>
                </a:cxn>
                <a:cxn ang="0">
                  <a:pos x="12331" y="1911"/>
                </a:cxn>
                <a:cxn ang="0">
                  <a:pos x="12331" y="3413"/>
                </a:cxn>
              </a:cxnLst>
              <a:rect l="0" t="0" r="r" b="b"/>
              <a:pathLst>
                <a:path w="16169" h="15651">
                  <a:moveTo>
                    <a:pt x="7512" y="618"/>
                  </a:moveTo>
                  <a:lnTo>
                    <a:pt x="8749" y="618"/>
                  </a:lnTo>
                  <a:lnTo>
                    <a:pt x="8749" y="0"/>
                  </a:lnTo>
                  <a:lnTo>
                    <a:pt x="12772" y="0"/>
                  </a:lnTo>
                  <a:lnTo>
                    <a:pt x="12772" y="618"/>
                  </a:lnTo>
                  <a:lnTo>
                    <a:pt x="14010" y="618"/>
                  </a:lnTo>
                  <a:lnTo>
                    <a:pt x="14010" y="13875"/>
                  </a:lnTo>
                  <a:lnTo>
                    <a:pt x="16169" y="13875"/>
                  </a:lnTo>
                  <a:lnTo>
                    <a:pt x="16169" y="15651"/>
                  </a:lnTo>
                  <a:lnTo>
                    <a:pt x="0" y="15651"/>
                  </a:lnTo>
                  <a:lnTo>
                    <a:pt x="0" y="13875"/>
                  </a:lnTo>
                  <a:lnTo>
                    <a:pt x="781" y="13875"/>
                  </a:lnTo>
                  <a:lnTo>
                    <a:pt x="781" y="6103"/>
                  </a:lnTo>
                  <a:lnTo>
                    <a:pt x="1941" y="6103"/>
                  </a:lnTo>
                  <a:lnTo>
                    <a:pt x="1941" y="4867"/>
                  </a:lnTo>
                  <a:lnTo>
                    <a:pt x="4469" y="4867"/>
                  </a:lnTo>
                  <a:lnTo>
                    <a:pt x="4469" y="2808"/>
                  </a:lnTo>
                  <a:lnTo>
                    <a:pt x="5088" y="2808"/>
                  </a:lnTo>
                  <a:lnTo>
                    <a:pt x="5088" y="4867"/>
                  </a:lnTo>
                  <a:lnTo>
                    <a:pt x="5964" y="4867"/>
                  </a:lnTo>
                  <a:lnTo>
                    <a:pt x="5964" y="6103"/>
                  </a:lnTo>
                  <a:lnTo>
                    <a:pt x="7124" y="6103"/>
                  </a:lnTo>
                  <a:lnTo>
                    <a:pt x="7124" y="13875"/>
                  </a:lnTo>
                  <a:lnTo>
                    <a:pt x="7512" y="13875"/>
                  </a:lnTo>
                  <a:lnTo>
                    <a:pt x="7512" y="618"/>
                  </a:lnTo>
                  <a:close/>
                  <a:moveTo>
                    <a:pt x="1277" y="12419"/>
                  </a:moveTo>
                  <a:lnTo>
                    <a:pt x="2383" y="12419"/>
                  </a:lnTo>
                  <a:lnTo>
                    <a:pt x="2383" y="13523"/>
                  </a:lnTo>
                  <a:lnTo>
                    <a:pt x="1277" y="13523"/>
                  </a:lnTo>
                  <a:lnTo>
                    <a:pt x="1277" y="12419"/>
                  </a:lnTo>
                  <a:close/>
                  <a:moveTo>
                    <a:pt x="5523" y="7916"/>
                  </a:moveTo>
                  <a:lnTo>
                    <a:pt x="6628" y="7916"/>
                  </a:lnTo>
                  <a:lnTo>
                    <a:pt x="6628" y="9020"/>
                  </a:lnTo>
                  <a:lnTo>
                    <a:pt x="5523" y="9020"/>
                  </a:lnTo>
                  <a:lnTo>
                    <a:pt x="5523" y="7916"/>
                  </a:lnTo>
                  <a:close/>
                  <a:moveTo>
                    <a:pt x="4108" y="7916"/>
                  </a:moveTo>
                  <a:lnTo>
                    <a:pt x="5213" y="7916"/>
                  </a:lnTo>
                  <a:lnTo>
                    <a:pt x="5213" y="9020"/>
                  </a:lnTo>
                  <a:lnTo>
                    <a:pt x="4108" y="9020"/>
                  </a:lnTo>
                  <a:lnTo>
                    <a:pt x="4108" y="7916"/>
                  </a:lnTo>
                  <a:close/>
                  <a:moveTo>
                    <a:pt x="2692" y="7916"/>
                  </a:moveTo>
                  <a:lnTo>
                    <a:pt x="3798" y="7916"/>
                  </a:lnTo>
                  <a:lnTo>
                    <a:pt x="3798" y="9020"/>
                  </a:lnTo>
                  <a:lnTo>
                    <a:pt x="2692" y="9020"/>
                  </a:lnTo>
                  <a:lnTo>
                    <a:pt x="2692" y="7916"/>
                  </a:lnTo>
                  <a:close/>
                  <a:moveTo>
                    <a:pt x="1277" y="7916"/>
                  </a:moveTo>
                  <a:lnTo>
                    <a:pt x="2383" y="7916"/>
                  </a:lnTo>
                  <a:lnTo>
                    <a:pt x="2383" y="9020"/>
                  </a:lnTo>
                  <a:lnTo>
                    <a:pt x="1277" y="9020"/>
                  </a:lnTo>
                  <a:lnTo>
                    <a:pt x="1277" y="7916"/>
                  </a:lnTo>
                  <a:close/>
                  <a:moveTo>
                    <a:pt x="5523" y="9417"/>
                  </a:moveTo>
                  <a:lnTo>
                    <a:pt x="6628" y="9417"/>
                  </a:lnTo>
                  <a:lnTo>
                    <a:pt x="6628" y="10521"/>
                  </a:lnTo>
                  <a:lnTo>
                    <a:pt x="5523" y="10521"/>
                  </a:lnTo>
                  <a:lnTo>
                    <a:pt x="5523" y="9417"/>
                  </a:lnTo>
                  <a:close/>
                  <a:moveTo>
                    <a:pt x="4108" y="9417"/>
                  </a:moveTo>
                  <a:lnTo>
                    <a:pt x="5213" y="9417"/>
                  </a:lnTo>
                  <a:lnTo>
                    <a:pt x="5213" y="10521"/>
                  </a:lnTo>
                  <a:lnTo>
                    <a:pt x="4108" y="10521"/>
                  </a:lnTo>
                  <a:lnTo>
                    <a:pt x="4108" y="9417"/>
                  </a:lnTo>
                  <a:close/>
                  <a:moveTo>
                    <a:pt x="2692" y="9417"/>
                  </a:moveTo>
                  <a:lnTo>
                    <a:pt x="3798" y="9417"/>
                  </a:lnTo>
                  <a:lnTo>
                    <a:pt x="3798" y="10521"/>
                  </a:lnTo>
                  <a:lnTo>
                    <a:pt x="2692" y="10521"/>
                  </a:lnTo>
                  <a:lnTo>
                    <a:pt x="2692" y="9417"/>
                  </a:lnTo>
                  <a:close/>
                  <a:moveTo>
                    <a:pt x="1277" y="9417"/>
                  </a:moveTo>
                  <a:lnTo>
                    <a:pt x="2383" y="9417"/>
                  </a:lnTo>
                  <a:lnTo>
                    <a:pt x="2383" y="10521"/>
                  </a:lnTo>
                  <a:lnTo>
                    <a:pt x="1277" y="10521"/>
                  </a:lnTo>
                  <a:lnTo>
                    <a:pt x="1277" y="9417"/>
                  </a:lnTo>
                  <a:close/>
                  <a:moveTo>
                    <a:pt x="5523" y="10919"/>
                  </a:moveTo>
                  <a:lnTo>
                    <a:pt x="6628" y="10919"/>
                  </a:lnTo>
                  <a:lnTo>
                    <a:pt x="6628" y="12023"/>
                  </a:lnTo>
                  <a:lnTo>
                    <a:pt x="5523" y="12023"/>
                  </a:lnTo>
                  <a:lnTo>
                    <a:pt x="5523" y="10919"/>
                  </a:lnTo>
                  <a:close/>
                  <a:moveTo>
                    <a:pt x="4108" y="10919"/>
                  </a:moveTo>
                  <a:lnTo>
                    <a:pt x="5213" y="10919"/>
                  </a:lnTo>
                  <a:lnTo>
                    <a:pt x="5213" y="12023"/>
                  </a:lnTo>
                  <a:lnTo>
                    <a:pt x="4108" y="12023"/>
                  </a:lnTo>
                  <a:lnTo>
                    <a:pt x="4108" y="10919"/>
                  </a:lnTo>
                  <a:close/>
                  <a:moveTo>
                    <a:pt x="2692" y="10919"/>
                  </a:moveTo>
                  <a:lnTo>
                    <a:pt x="3798" y="10919"/>
                  </a:lnTo>
                  <a:lnTo>
                    <a:pt x="3798" y="12023"/>
                  </a:lnTo>
                  <a:lnTo>
                    <a:pt x="2692" y="12023"/>
                  </a:lnTo>
                  <a:lnTo>
                    <a:pt x="2692" y="10919"/>
                  </a:lnTo>
                  <a:close/>
                  <a:moveTo>
                    <a:pt x="1277" y="10919"/>
                  </a:moveTo>
                  <a:lnTo>
                    <a:pt x="2383" y="10919"/>
                  </a:lnTo>
                  <a:lnTo>
                    <a:pt x="2383" y="12023"/>
                  </a:lnTo>
                  <a:lnTo>
                    <a:pt x="1277" y="12023"/>
                  </a:lnTo>
                  <a:lnTo>
                    <a:pt x="1277" y="10919"/>
                  </a:lnTo>
                  <a:close/>
                  <a:moveTo>
                    <a:pt x="5523" y="12419"/>
                  </a:moveTo>
                  <a:lnTo>
                    <a:pt x="6628" y="12419"/>
                  </a:lnTo>
                  <a:lnTo>
                    <a:pt x="6628" y="13523"/>
                  </a:lnTo>
                  <a:lnTo>
                    <a:pt x="5523" y="13523"/>
                  </a:lnTo>
                  <a:lnTo>
                    <a:pt x="5523" y="12419"/>
                  </a:lnTo>
                  <a:close/>
                  <a:moveTo>
                    <a:pt x="4108" y="12419"/>
                  </a:moveTo>
                  <a:lnTo>
                    <a:pt x="5213" y="12419"/>
                  </a:lnTo>
                  <a:lnTo>
                    <a:pt x="5213" y="13523"/>
                  </a:lnTo>
                  <a:lnTo>
                    <a:pt x="4108" y="13523"/>
                  </a:lnTo>
                  <a:lnTo>
                    <a:pt x="4108" y="12419"/>
                  </a:lnTo>
                  <a:close/>
                  <a:moveTo>
                    <a:pt x="2692" y="12419"/>
                  </a:moveTo>
                  <a:lnTo>
                    <a:pt x="3798" y="12419"/>
                  </a:lnTo>
                  <a:lnTo>
                    <a:pt x="3798" y="13523"/>
                  </a:lnTo>
                  <a:lnTo>
                    <a:pt x="2692" y="13523"/>
                  </a:lnTo>
                  <a:lnTo>
                    <a:pt x="2692" y="12419"/>
                  </a:lnTo>
                  <a:close/>
                  <a:moveTo>
                    <a:pt x="8086" y="1911"/>
                  </a:moveTo>
                  <a:lnTo>
                    <a:pt x="9191" y="1911"/>
                  </a:lnTo>
                  <a:lnTo>
                    <a:pt x="9191" y="3015"/>
                  </a:lnTo>
                  <a:lnTo>
                    <a:pt x="8086" y="3015"/>
                  </a:lnTo>
                  <a:lnTo>
                    <a:pt x="8086" y="1911"/>
                  </a:lnTo>
                  <a:close/>
                  <a:moveTo>
                    <a:pt x="8086" y="12419"/>
                  </a:moveTo>
                  <a:lnTo>
                    <a:pt x="9191" y="12419"/>
                  </a:lnTo>
                  <a:lnTo>
                    <a:pt x="9191" y="13523"/>
                  </a:lnTo>
                  <a:lnTo>
                    <a:pt x="8086" y="13523"/>
                  </a:lnTo>
                  <a:lnTo>
                    <a:pt x="8086" y="12419"/>
                  </a:lnTo>
                  <a:close/>
                  <a:moveTo>
                    <a:pt x="9500" y="12419"/>
                  </a:moveTo>
                  <a:lnTo>
                    <a:pt x="10606" y="12419"/>
                  </a:lnTo>
                  <a:lnTo>
                    <a:pt x="10606" y="13523"/>
                  </a:lnTo>
                  <a:lnTo>
                    <a:pt x="9500" y="13523"/>
                  </a:lnTo>
                  <a:lnTo>
                    <a:pt x="9500" y="12419"/>
                  </a:lnTo>
                  <a:close/>
                  <a:moveTo>
                    <a:pt x="10915" y="12419"/>
                  </a:moveTo>
                  <a:lnTo>
                    <a:pt x="12021" y="12419"/>
                  </a:lnTo>
                  <a:lnTo>
                    <a:pt x="12021" y="13523"/>
                  </a:lnTo>
                  <a:lnTo>
                    <a:pt x="10915" y="13523"/>
                  </a:lnTo>
                  <a:lnTo>
                    <a:pt x="10915" y="12419"/>
                  </a:lnTo>
                  <a:close/>
                  <a:moveTo>
                    <a:pt x="12331" y="12419"/>
                  </a:moveTo>
                  <a:lnTo>
                    <a:pt x="13436" y="12419"/>
                  </a:lnTo>
                  <a:lnTo>
                    <a:pt x="13436" y="13523"/>
                  </a:lnTo>
                  <a:lnTo>
                    <a:pt x="12331" y="13523"/>
                  </a:lnTo>
                  <a:lnTo>
                    <a:pt x="12331" y="12419"/>
                  </a:lnTo>
                  <a:close/>
                  <a:moveTo>
                    <a:pt x="8086" y="10919"/>
                  </a:moveTo>
                  <a:lnTo>
                    <a:pt x="9191" y="10919"/>
                  </a:lnTo>
                  <a:lnTo>
                    <a:pt x="9191" y="12023"/>
                  </a:lnTo>
                  <a:lnTo>
                    <a:pt x="8086" y="12023"/>
                  </a:lnTo>
                  <a:lnTo>
                    <a:pt x="8086" y="10919"/>
                  </a:lnTo>
                  <a:close/>
                  <a:moveTo>
                    <a:pt x="9500" y="10919"/>
                  </a:moveTo>
                  <a:lnTo>
                    <a:pt x="10606" y="10919"/>
                  </a:lnTo>
                  <a:lnTo>
                    <a:pt x="10606" y="12023"/>
                  </a:lnTo>
                  <a:lnTo>
                    <a:pt x="9500" y="12023"/>
                  </a:lnTo>
                  <a:lnTo>
                    <a:pt x="9500" y="10919"/>
                  </a:lnTo>
                  <a:close/>
                  <a:moveTo>
                    <a:pt x="10915" y="10919"/>
                  </a:moveTo>
                  <a:lnTo>
                    <a:pt x="12021" y="10919"/>
                  </a:lnTo>
                  <a:lnTo>
                    <a:pt x="12021" y="12023"/>
                  </a:lnTo>
                  <a:lnTo>
                    <a:pt x="10915" y="12023"/>
                  </a:lnTo>
                  <a:lnTo>
                    <a:pt x="10915" y="10919"/>
                  </a:lnTo>
                  <a:close/>
                  <a:moveTo>
                    <a:pt x="12331" y="10919"/>
                  </a:moveTo>
                  <a:lnTo>
                    <a:pt x="13436" y="10919"/>
                  </a:lnTo>
                  <a:lnTo>
                    <a:pt x="13436" y="12023"/>
                  </a:lnTo>
                  <a:lnTo>
                    <a:pt x="12331" y="12023"/>
                  </a:lnTo>
                  <a:lnTo>
                    <a:pt x="12331" y="10919"/>
                  </a:lnTo>
                  <a:close/>
                  <a:moveTo>
                    <a:pt x="8086" y="9417"/>
                  </a:moveTo>
                  <a:lnTo>
                    <a:pt x="9191" y="9417"/>
                  </a:lnTo>
                  <a:lnTo>
                    <a:pt x="9191" y="10521"/>
                  </a:lnTo>
                  <a:lnTo>
                    <a:pt x="8086" y="10521"/>
                  </a:lnTo>
                  <a:lnTo>
                    <a:pt x="8086" y="9417"/>
                  </a:lnTo>
                  <a:close/>
                  <a:moveTo>
                    <a:pt x="9500" y="9417"/>
                  </a:moveTo>
                  <a:lnTo>
                    <a:pt x="10606" y="9417"/>
                  </a:lnTo>
                  <a:lnTo>
                    <a:pt x="10606" y="10521"/>
                  </a:lnTo>
                  <a:lnTo>
                    <a:pt x="9500" y="10521"/>
                  </a:lnTo>
                  <a:lnTo>
                    <a:pt x="9500" y="9417"/>
                  </a:lnTo>
                  <a:close/>
                  <a:moveTo>
                    <a:pt x="10915" y="9417"/>
                  </a:moveTo>
                  <a:lnTo>
                    <a:pt x="12021" y="9417"/>
                  </a:lnTo>
                  <a:lnTo>
                    <a:pt x="12021" y="10521"/>
                  </a:lnTo>
                  <a:lnTo>
                    <a:pt x="10915" y="10521"/>
                  </a:lnTo>
                  <a:lnTo>
                    <a:pt x="10915" y="9417"/>
                  </a:lnTo>
                  <a:close/>
                  <a:moveTo>
                    <a:pt x="12331" y="9417"/>
                  </a:moveTo>
                  <a:lnTo>
                    <a:pt x="13436" y="9417"/>
                  </a:lnTo>
                  <a:lnTo>
                    <a:pt x="13436" y="10521"/>
                  </a:lnTo>
                  <a:lnTo>
                    <a:pt x="12331" y="10521"/>
                  </a:lnTo>
                  <a:lnTo>
                    <a:pt x="12331" y="9417"/>
                  </a:lnTo>
                  <a:close/>
                  <a:moveTo>
                    <a:pt x="8086" y="7916"/>
                  </a:moveTo>
                  <a:lnTo>
                    <a:pt x="9191" y="7916"/>
                  </a:lnTo>
                  <a:lnTo>
                    <a:pt x="9191" y="9020"/>
                  </a:lnTo>
                  <a:lnTo>
                    <a:pt x="8086" y="9020"/>
                  </a:lnTo>
                  <a:lnTo>
                    <a:pt x="8086" y="7916"/>
                  </a:lnTo>
                  <a:close/>
                  <a:moveTo>
                    <a:pt x="9500" y="7916"/>
                  </a:moveTo>
                  <a:lnTo>
                    <a:pt x="10606" y="7916"/>
                  </a:lnTo>
                  <a:lnTo>
                    <a:pt x="10606" y="9020"/>
                  </a:lnTo>
                  <a:lnTo>
                    <a:pt x="9500" y="9020"/>
                  </a:lnTo>
                  <a:lnTo>
                    <a:pt x="9500" y="7916"/>
                  </a:lnTo>
                  <a:close/>
                  <a:moveTo>
                    <a:pt x="10915" y="7916"/>
                  </a:moveTo>
                  <a:lnTo>
                    <a:pt x="12021" y="7916"/>
                  </a:lnTo>
                  <a:lnTo>
                    <a:pt x="12021" y="9020"/>
                  </a:lnTo>
                  <a:lnTo>
                    <a:pt x="10915" y="9020"/>
                  </a:lnTo>
                  <a:lnTo>
                    <a:pt x="10915" y="7916"/>
                  </a:lnTo>
                  <a:close/>
                  <a:moveTo>
                    <a:pt x="12331" y="7916"/>
                  </a:moveTo>
                  <a:lnTo>
                    <a:pt x="13436" y="7916"/>
                  </a:lnTo>
                  <a:lnTo>
                    <a:pt x="13436" y="9020"/>
                  </a:lnTo>
                  <a:lnTo>
                    <a:pt x="12331" y="9020"/>
                  </a:lnTo>
                  <a:lnTo>
                    <a:pt x="12331" y="7916"/>
                  </a:lnTo>
                  <a:close/>
                  <a:moveTo>
                    <a:pt x="8086" y="6414"/>
                  </a:moveTo>
                  <a:lnTo>
                    <a:pt x="9191" y="6414"/>
                  </a:lnTo>
                  <a:lnTo>
                    <a:pt x="9191" y="7518"/>
                  </a:lnTo>
                  <a:lnTo>
                    <a:pt x="8086" y="7518"/>
                  </a:lnTo>
                  <a:lnTo>
                    <a:pt x="8086" y="6414"/>
                  </a:lnTo>
                  <a:close/>
                  <a:moveTo>
                    <a:pt x="9500" y="6414"/>
                  </a:moveTo>
                  <a:lnTo>
                    <a:pt x="10606" y="6414"/>
                  </a:lnTo>
                  <a:lnTo>
                    <a:pt x="10606" y="7518"/>
                  </a:lnTo>
                  <a:lnTo>
                    <a:pt x="9500" y="7518"/>
                  </a:lnTo>
                  <a:lnTo>
                    <a:pt x="9500" y="6414"/>
                  </a:lnTo>
                  <a:close/>
                  <a:moveTo>
                    <a:pt x="10915" y="6414"/>
                  </a:moveTo>
                  <a:lnTo>
                    <a:pt x="12021" y="6414"/>
                  </a:lnTo>
                  <a:lnTo>
                    <a:pt x="12021" y="7518"/>
                  </a:lnTo>
                  <a:lnTo>
                    <a:pt x="10915" y="7518"/>
                  </a:lnTo>
                  <a:lnTo>
                    <a:pt x="10915" y="6414"/>
                  </a:lnTo>
                  <a:close/>
                  <a:moveTo>
                    <a:pt x="12331" y="6414"/>
                  </a:moveTo>
                  <a:lnTo>
                    <a:pt x="13436" y="6414"/>
                  </a:lnTo>
                  <a:lnTo>
                    <a:pt x="13436" y="7518"/>
                  </a:lnTo>
                  <a:lnTo>
                    <a:pt x="12331" y="7518"/>
                  </a:lnTo>
                  <a:lnTo>
                    <a:pt x="12331" y="6414"/>
                  </a:lnTo>
                  <a:close/>
                  <a:moveTo>
                    <a:pt x="8086" y="4914"/>
                  </a:moveTo>
                  <a:lnTo>
                    <a:pt x="9191" y="4914"/>
                  </a:lnTo>
                  <a:lnTo>
                    <a:pt x="9191" y="6018"/>
                  </a:lnTo>
                  <a:lnTo>
                    <a:pt x="8086" y="6018"/>
                  </a:lnTo>
                  <a:lnTo>
                    <a:pt x="8086" y="4914"/>
                  </a:lnTo>
                  <a:close/>
                  <a:moveTo>
                    <a:pt x="9500" y="4914"/>
                  </a:moveTo>
                  <a:lnTo>
                    <a:pt x="10606" y="4914"/>
                  </a:lnTo>
                  <a:lnTo>
                    <a:pt x="10606" y="6018"/>
                  </a:lnTo>
                  <a:lnTo>
                    <a:pt x="9500" y="6018"/>
                  </a:lnTo>
                  <a:lnTo>
                    <a:pt x="9500" y="4914"/>
                  </a:lnTo>
                  <a:close/>
                  <a:moveTo>
                    <a:pt x="10915" y="4914"/>
                  </a:moveTo>
                  <a:lnTo>
                    <a:pt x="12021" y="4914"/>
                  </a:lnTo>
                  <a:lnTo>
                    <a:pt x="12021" y="6018"/>
                  </a:lnTo>
                  <a:lnTo>
                    <a:pt x="10915" y="6018"/>
                  </a:lnTo>
                  <a:lnTo>
                    <a:pt x="10915" y="4914"/>
                  </a:lnTo>
                  <a:close/>
                  <a:moveTo>
                    <a:pt x="12331" y="4914"/>
                  </a:moveTo>
                  <a:lnTo>
                    <a:pt x="13436" y="4914"/>
                  </a:lnTo>
                  <a:lnTo>
                    <a:pt x="13436" y="6018"/>
                  </a:lnTo>
                  <a:lnTo>
                    <a:pt x="12331" y="6018"/>
                  </a:lnTo>
                  <a:lnTo>
                    <a:pt x="12331" y="4914"/>
                  </a:lnTo>
                  <a:close/>
                  <a:moveTo>
                    <a:pt x="8086" y="3413"/>
                  </a:moveTo>
                  <a:lnTo>
                    <a:pt x="9191" y="3413"/>
                  </a:lnTo>
                  <a:lnTo>
                    <a:pt x="9191" y="4516"/>
                  </a:lnTo>
                  <a:lnTo>
                    <a:pt x="8086" y="4516"/>
                  </a:lnTo>
                  <a:lnTo>
                    <a:pt x="8086" y="3413"/>
                  </a:lnTo>
                  <a:close/>
                  <a:moveTo>
                    <a:pt x="9500" y="3413"/>
                  </a:moveTo>
                  <a:lnTo>
                    <a:pt x="10606" y="3413"/>
                  </a:lnTo>
                  <a:lnTo>
                    <a:pt x="10606" y="4516"/>
                  </a:lnTo>
                  <a:lnTo>
                    <a:pt x="9500" y="4516"/>
                  </a:lnTo>
                  <a:lnTo>
                    <a:pt x="9500" y="3413"/>
                  </a:lnTo>
                  <a:close/>
                  <a:moveTo>
                    <a:pt x="10915" y="3413"/>
                  </a:moveTo>
                  <a:lnTo>
                    <a:pt x="12021" y="3413"/>
                  </a:lnTo>
                  <a:lnTo>
                    <a:pt x="12021" y="4516"/>
                  </a:lnTo>
                  <a:lnTo>
                    <a:pt x="10915" y="4516"/>
                  </a:lnTo>
                  <a:lnTo>
                    <a:pt x="10915" y="3413"/>
                  </a:lnTo>
                  <a:close/>
                  <a:moveTo>
                    <a:pt x="9500" y="1911"/>
                  </a:moveTo>
                  <a:lnTo>
                    <a:pt x="10606" y="1911"/>
                  </a:lnTo>
                  <a:lnTo>
                    <a:pt x="10606" y="3015"/>
                  </a:lnTo>
                  <a:lnTo>
                    <a:pt x="9500" y="3015"/>
                  </a:lnTo>
                  <a:lnTo>
                    <a:pt x="9500" y="1911"/>
                  </a:lnTo>
                  <a:close/>
                  <a:moveTo>
                    <a:pt x="10915" y="1911"/>
                  </a:moveTo>
                  <a:lnTo>
                    <a:pt x="12021" y="1911"/>
                  </a:lnTo>
                  <a:lnTo>
                    <a:pt x="12021" y="3015"/>
                  </a:lnTo>
                  <a:lnTo>
                    <a:pt x="10915" y="3015"/>
                  </a:lnTo>
                  <a:lnTo>
                    <a:pt x="10915" y="1911"/>
                  </a:lnTo>
                  <a:close/>
                  <a:moveTo>
                    <a:pt x="12331" y="1911"/>
                  </a:moveTo>
                  <a:lnTo>
                    <a:pt x="13436" y="1911"/>
                  </a:lnTo>
                  <a:lnTo>
                    <a:pt x="13436" y="3015"/>
                  </a:lnTo>
                  <a:lnTo>
                    <a:pt x="12331" y="3015"/>
                  </a:lnTo>
                  <a:lnTo>
                    <a:pt x="12331" y="1911"/>
                  </a:lnTo>
                  <a:close/>
                  <a:moveTo>
                    <a:pt x="12331" y="3413"/>
                  </a:moveTo>
                  <a:lnTo>
                    <a:pt x="13436" y="3413"/>
                  </a:lnTo>
                  <a:lnTo>
                    <a:pt x="13436" y="4516"/>
                  </a:lnTo>
                  <a:lnTo>
                    <a:pt x="12331" y="4516"/>
                  </a:lnTo>
                  <a:lnTo>
                    <a:pt x="12331" y="3413"/>
                  </a:lnTo>
                  <a:close/>
                </a:path>
              </a:pathLst>
            </a:custGeom>
            <a:solidFill>
              <a:srgbClr val="EB8E13"/>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45" name="矩形 17">
              <a:extLst>
                <a:ext uri="{FF2B5EF4-FFF2-40B4-BE49-F238E27FC236}">
                  <a16:creationId xmlns:a16="http://schemas.microsoft.com/office/drawing/2014/main" id="{2B69A57C-E033-3C42-827A-A95980018125}"/>
                </a:ext>
              </a:extLst>
            </p:cNvPr>
            <p:cNvSpPr/>
            <p:nvPr/>
          </p:nvSpPr>
          <p:spPr>
            <a:xfrm>
              <a:off x="5446188" y="5448866"/>
              <a:ext cx="782752" cy="169277"/>
            </a:xfrm>
            <a:prstGeom prst="rect">
              <a:avLst/>
            </a:prstGeom>
            <a:noFill/>
          </p:spPr>
          <p:txBody>
            <a:bodyPr wrap="square" lIns="0" tIns="0" rIns="0" bIns="0" anchor="ctr">
              <a:spAutoFit/>
            </a:bodyPr>
            <a:lstStyle/>
            <a:p>
              <a:pPr algn="ctr"/>
              <a:r>
                <a:rPr lang="en-US" altLang="zh-CN" sz="1100" b="1" dirty="0">
                  <a:solidFill>
                    <a:srgbClr val="EB8E13"/>
                  </a:solidFill>
                  <a:latin typeface="Arial" panose="020B0604020202020204" pitchFamily="34" charset="0"/>
                  <a:ea typeface="微软雅黑" pitchFamily="34" charset="-122"/>
                  <a:cs typeface="Arial" panose="020B0604020202020204" pitchFamily="34" charset="0"/>
                </a:rPr>
                <a:t>Branch n</a:t>
              </a:r>
            </a:p>
          </p:txBody>
        </p:sp>
        <p:sp>
          <p:nvSpPr>
            <p:cNvPr id="46" name="Rectangle: Rounded Corners 10">
              <a:extLst>
                <a:ext uri="{FF2B5EF4-FFF2-40B4-BE49-F238E27FC236}">
                  <a16:creationId xmlns:a16="http://schemas.microsoft.com/office/drawing/2014/main" id="{CED3A50C-77E2-124B-901D-90D90E15569B}"/>
                </a:ext>
              </a:extLst>
            </p:cNvPr>
            <p:cNvSpPr/>
            <p:nvPr/>
          </p:nvSpPr>
          <p:spPr>
            <a:xfrm>
              <a:off x="5375958" y="5672637"/>
              <a:ext cx="906165" cy="484949"/>
            </a:xfrm>
            <a:prstGeom prst="roundRect">
              <a:avLst>
                <a:gd name="adj" fmla="val 50000"/>
              </a:avLst>
            </a:prstGeom>
            <a:solidFill>
              <a:schemeClr val="bg2"/>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tx1"/>
                </a:solidFill>
              </a:endParaRPr>
            </a:p>
          </p:txBody>
        </p:sp>
        <p:sp>
          <p:nvSpPr>
            <p:cNvPr id="47" name="矩形 17">
              <a:extLst>
                <a:ext uri="{FF2B5EF4-FFF2-40B4-BE49-F238E27FC236}">
                  <a16:creationId xmlns:a16="http://schemas.microsoft.com/office/drawing/2014/main" id="{A929EC67-6D3B-F74C-AB99-2FAD9C435790}"/>
                </a:ext>
              </a:extLst>
            </p:cNvPr>
            <p:cNvSpPr/>
            <p:nvPr/>
          </p:nvSpPr>
          <p:spPr>
            <a:xfrm>
              <a:off x="5499371" y="5745834"/>
              <a:ext cx="659340" cy="338554"/>
            </a:xfrm>
            <a:prstGeom prst="rect">
              <a:avLst/>
            </a:prstGeom>
            <a:noFill/>
          </p:spPr>
          <p:txBody>
            <a:bodyPr wrap="square" lIns="0" tIns="0" rIns="0" bIns="0" anchor="ctr">
              <a:spAutoFit/>
            </a:bodyPr>
            <a:lstStyle/>
            <a:p>
              <a:pPr algn="ctr"/>
              <a:r>
                <a:rPr lang="en-US" altLang="zh-CN" sz="1100" b="1" dirty="0">
                  <a:latin typeface="Arial" panose="020B0604020202020204" pitchFamily="34" charset="0"/>
                  <a:ea typeface="微软雅黑" pitchFamily="34" charset="-122"/>
                  <a:cs typeface="Arial" panose="020B0604020202020204" pitchFamily="34" charset="0"/>
                </a:rPr>
                <a:t> CPE</a:t>
              </a:r>
            </a:p>
            <a:p>
              <a:pPr algn="ctr"/>
              <a:r>
                <a:rPr lang="en-US" altLang="zh-CN" sz="1100" b="1" dirty="0">
                  <a:latin typeface="Arial" panose="020B0604020202020204" pitchFamily="34" charset="0"/>
                  <a:ea typeface="微软雅黑" pitchFamily="34" charset="-122"/>
                  <a:cs typeface="Arial" panose="020B0604020202020204" pitchFamily="34" charset="0"/>
                </a:rPr>
                <a:t>(NGFW)</a:t>
              </a:r>
            </a:p>
          </p:txBody>
        </p:sp>
        <p:grpSp>
          <p:nvGrpSpPr>
            <p:cNvPr id="48" name="Group 47">
              <a:extLst>
                <a:ext uri="{FF2B5EF4-FFF2-40B4-BE49-F238E27FC236}">
                  <a16:creationId xmlns:a16="http://schemas.microsoft.com/office/drawing/2014/main" id="{13D54ED0-D118-2D45-A2DA-428EFA02F92C}"/>
                </a:ext>
              </a:extLst>
            </p:cNvPr>
            <p:cNvGrpSpPr/>
            <p:nvPr/>
          </p:nvGrpSpPr>
          <p:grpSpPr>
            <a:xfrm>
              <a:off x="945389" y="3056007"/>
              <a:ext cx="1081310" cy="261908"/>
              <a:chOff x="1407319" y="3142556"/>
              <a:chExt cx="695994" cy="239536"/>
            </a:xfrm>
          </p:grpSpPr>
          <p:sp>
            <p:nvSpPr>
              <p:cNvPr id="67" name="Rectangle: Rounded Corners 162">
                <a:extLst>
                  <a:ext uri="{FF2B5EF4-FFF2-40B4-BE49-F238E27FC236}">
                    <a16:creationId xmlns:a16="http://schemas.microsoft.com/office/drawing/2014/main" id="{408C22E4-BF35-E041-8D28-5A0573A20190}"/>
                  </a:ext>
                </a:extLst>
              </p:cNvPr>
              <p:cNvSpPr/>
              <p:nvPr/>
            </p:nvSpPr>
            <p:spPr>
              <a:xfrm>
                <a:off x="1407319" y="3142556"/>
                <a:ext cx="695994" cy="239536"/>
              </a:xfrm>
              <a:prstGeom prst="roundRect">
                <a:avLst>
                  <a:gd name="adj" fmla="val 5000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solidFill>
                    <a:schemeClr val="bg1"/>
                  </a:solidFill>
                </a:endParaRPr>
              </a:p>
            </p:txBody>
          </p:sp>
          <p:sp>
            <p:nvSpPr>
              <p:cNvPr id="68" name="矩形 17">
                <a:extLst>
                  <a:ext uri="{FF2B5EF4-FFF2-40B4-BE49-F238E27FC236}">
                    <a16:creationId xmlns:a16="http://schemas.microsoft.com/office/drawing/2014/main" id="{738DB7D0-AD49-8740-AB62-2411E45DCDC9}"/>
                  </a:ext>
                </a:extLst>
              </p:cNvPr>
              <p:cNvSpPr/>
              <p:nvPr/>
            </p:nvSpPr>
            <p:spPr>
              <a:xfrm>
                <a:off x="1453807" y="3184916"/>
                <a:ext cx="603019" cy="154817"/>
              </a:xfrm>
              <a:prstGeom prst="rect">
                <a:avLst/>
              </a:prstGeom>
              <a:noFill/>
            </p:spPr>
            <p:txBody>
              <a:bodyPr wrap="square" lIns="0" tIns="0" rIns="0" bIns="0" anchor="ctr">
                <a:spAutoFit/>
              </a:bodyPr>
              <a:lstStyle/>
              <a:p>
                <a:pPr algn="ctr"/>
                <a:r>
                  <a:rPr lang="en-US" altLang="zh-CN" sz="1100" b="1" dirty="0">
                    <a:solidFill>
                      <a:schemeClr val="bg1"/>
                    </a:solidFill>
                    <a:latin typeface="Arial" panose="020B0604020202020204" pitchFamily="34" charset="0"/>
                    <a:ea typeface="微软雅黑" pitchFamily="34" charset="-122"/>
                    <a:cs typeface="Arial" panose="020B0604020202020204" pitchFamily="34" charset="0"/>
                  </a:rPr>
                  <a:t>Zone A</a:t>
                </a:r>
              </a:p>
            </p:txBody>
          </p:sp>
        </p:grpSp>
        <p:grpSp>
          <p:nvGrpSpPr>
            <p:cNvPr id="49" name="Group 48">
              <a:extLst>
                <a:ext uri="{FF2B5EF4-FFF2-40B4-BE49-F238E27FC236}">
                  <a16:creationId xmlns:a16="http://schemas.microsoft.com/office/drawing/2014/main" id="{908ACA80-1DFE-8149-9AE3-7762F04D7543}"/>
                </a:ext>
              </a:extLst>
            </p:cNvPr>
            <p:cNvGrpSpPr/>
            <p:nvPr/>
          </p:nvGrpSpPr>
          <p:grpSpPr>
            <a:xfrm rot="5400000">
              <a:off x="6524496" y="2646306"/>
              <a:ext cx="261908" cy="1081310"/>
              <a:chOff x="3252979" y="3294436"/>
              <a:chExt cx="239536" cy="695994"/>
            </a:xfrm>
          </p:grpSpPr>
          <p:sp>
            <p:nvSpPr>
              <p:cNvPr id="65" name="Rectangle: Rounded Corners 160">
                <a:extLst>
                  <a:ext uri="{FF2B5EF4-FFF2-40B4-BE49-F238E27FC236}">
                    <a16:creationId xmlns:a16="http://schemas.microsoft.com/office/drawing/2014/main" id="{0FA5CF23-ABD6-D247-98DB-A3181C848D06}"/>
                  </a:ext>
                </a:extLst>
              </p:cNvPr>
              <p:cNvSpPr/>
              <p:nvPr/>
            </p:nvSpPr>
            <p:spPr>
              <a:xfrm rot="16200000">
                <a:off x="3024750" y="3522665"/>
                <a:ext cx="695994" cy="239536"/>
              </a:xfrm>
              <a:prstGeom prst="roundRect">
                <a:avLst>
                  <a:gd name="adj" fmla="val 50000"/>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tx1"/>
                  </a:solidFill>
                </a:endParaRPr>
              </a:p>
            </p:txBody>
          </p:sp>
          <p:sp>
            <p:nvSpPr>
              <p:cNvPr id="66" name="矩形 17">
                <a:extLst>
                  <a:ext uri="{FF2B5EF4-FFF2-40B4-BE49-F238E27FC236}">
                    <a16:creationId xmlns:a16="http://schemas.microsoft.com/office/drawing/2014/main" id="{DE422D70-A2D2-9E43-A843-521C8CAED676}"/>
                  </a:ext>
                </a:extLst>
              </p:cNvPr>
              <p:cNvSpPr/>
              <p:nvPr/>
            </p:nvSpPr>
            <p:spPr>
              <a:xfrm rot="16200000">
                <a:off x="3071238" y="3565024"/>
                <a:ext cx="603019" cy="154817"/>
              </a:xfrm>
              <a:prstGeom prst="rect">
                <a:avLst/>
              </a:prstGeom>
              <a:noFill/>
            </p:spPr>
            <p:txBody>
              <a:bodyPr wrap="square" lIns="0" tIns="0" rIns="0" bIns="0" anchor="ctr">
                <a:spAutoFit/>
              </a:bodyPr>
              <a:lstStyle/>
              <a:p>
                <a:pPr algn="ctr"/>
                <a:r>
                  <a:rPr lang="en-US" altLang="zh-CN" sz="1100" b="1" dirty="0">
                    <a:solidFill>
                      <a:schemeClr val="bg1"/>
                    </a:solidFill>
                    <a:latin typeface="Arial" panose="020B0604020202020204" pitchFamily="34" charset="0"/>
                    <a:ea typeface="微软雅黑" pitchFamily="34" charset="-122"/>
                    <a:cs typeface="Arial" panose="020B0604020202020204" pitchFamily="34" charset="0"/>
                  </a:rPr>
                  <a:t>Zone B</a:t>
                </a:r>
              </a:p>
            </p:txBody>
          </p:sp>
        </p:grpSp>
        <p:grpSp>
          <p:nvGrpSpPr>
            <p:cNvPr id="50" name="Group 49">
              <a:extLst>
                <a:ext uri="{FF2B5EF4-FFF2-40B4-BE49-F238E27FC236}">
                  <a16:creationId xmlns:a16="http://schemas.microsoft.com/office/drawing/2014/main" id="{B41ECCD2-1675-ED4E-AF17-F89F5303B53B}"/>
                </a:ext>
              </a:extLst>
            </p:cNvPr>
            <p:cNvGrpSpPr/>
            <p:nvPr/>
          </p:nvGrpSpPr>
          <p:grpSpPr>
            <a:xfrm>
              <a:off x="1432560" y="2403840"/>
              <a:ext cx="4726940" cy="2459855"/>
              <a:chOff x="1432560" y="2403840"/>
              <a:chExt cx="4726940" cy="2459855"/>
            </a:xfrm>
          </p:grpSpPr>
          <p:cxnSp>
            <p:nvCxnSpPr>
              <p:cNvPr id="51" name="Straight Connector 50">
                <a:extLst>
                  <a:ext uri="{FF2B5EF4-FFF2-40B4-BE49-F238E27FC236}">
                    <a16:creationId xmlns:a16="http://schemas.microsoft.com/office/drawing/2014/main" id="{58975914-3621-214D-805A-86D726E1A6B3}"/>
                  </a:ext>
                </a:extLst>
              </p:cNvPr>
              <p:cNvCxnSpPr>
                <a:cxnSpLocks/>
              </p:cNvCxnSpPr>
              <p:nvPr/>
            </p:nvCxnSpPr>
            <p:spPr>
              <a:xfrm flipV="1">
                <a:off x="4178401" y="4218846"/>
                <a:ext cx="0" cy="61466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82B7C2B-93BD-5A44-9F6B-433B20938750}"/>
                  </a:ext>
                </a:extLst>
              </p:cNvPr>
              <p:cNvCxnSpPr>
                <a:cxnSpLocks/>
              </p:cNvCxnSpPr>
              <p:nvPr/>
            </p:nvCxnSpPr>
            <p:spPr>
              <a:xfrm flipV="1">
                <a:off x="4202146" y="4228132"/>
                <a:ext cx="1593817" cy="605384"/>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A034A47-E726-EF4B-AF6B-26A87F6046E9}"/>
                  </a:ext>
                </a:extLst>
              </p:cNvPr>
              <p:cNvCxnSpPr>
                <a:cxnSpLocks/>
              </p:cNvCxnSpPr>
              <p:nvPr/>
            </p:nvCxnSpPr>
            <p:spPr>
              <a:xfrm flipH="1" flipV="1">
                <a:off x="4210051" y="4218846"/>
                <a:ext cx="1585912" cy="606195"/>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148B81CE-F8C0-A74F-AAEE-5DF4DABC32AC}"/>
                  </a:ext>
                </a:extLst>
              </p:cNvPr>
              <p:cNvGrpSpPr/>
              <p:nvPr/>
            </p:nvGrpSpPr>
            <p:grpSpPr>
              <a:xfrm>
                <a:off x="2016600" y="2403840"/>
                <a:ext cx="4142900" cy="669604"/>
                <a:chOff x="2016600" y="2403840"/>
                <a:chExt cx="4142900" cy="669604"/>
              </a:xfrm>
            </p:grpSpPr>
            <p:cxnSp>
              <p:nvCxnSpPr>
                <p:cNvPr id="61" name="Straight Connector 60">
                  <a:extLst>
                    <a:ext uri="{FF2B5EF4-FFF2-40B4-BE49-F238E27FC236}">
                      <a16:creationId xmlns:a16="http://schemas.microsoft.com/office/drawing/2014/main" id="{B7C93718-A086-2F48-B67F-83882557DB16}"/>
                    </a:ext>
                  </a:extLst>
                </p:cNvPr>
                <p:cNvCxnSpPr>
                  <a:cxnSpLocks/>
                  <a:stCxn id="71" idx="2"/>
                </p:cNvCxnSpPr>
                <p:nvPr/>
              </p:nvCxnSpPr>
              <p:spPr>
                <a:xfrm>
                  <a:off x="4268004" y="2403840"/>
                  <a:ext cx="0" cy="669604"/>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83CC49-C5C3-B044-8032-5C8C1C52D9C2}"/>
                    </a:ext>
                  </a:extLst>
                </p:cNvPr>
                <p:cNvCxnSpPr>
                  <a:cxnSpLocks/>
                </p:cNvCxnSpPr>
                <p:nvPr/>
              </p:nvCxnSpPr>
              <p:spPr>
                <a:xfrm>
                  <a:off x="2016600" y="2852738"/>
                  <a:ext cx="0" cy="220706"/>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667E80F-24DC-A141-A554-B7B0D36D21DD}"/>
                    </a:ext>
                  </a:extLst>
                </p:cNvPr>
                <p:cNvCxnSpPr>
                  <a:cxnSpLocks/>
                </p:cNvCxnSpPr>
                <p:nvPr/>
              </p:nvCxnSpPr>
              <p:spPr>
                <a:xfrm>
                  <a:off x="6158711" y="2852738"/>
                  <a:ext cx="0" cy="220706"/>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0637091-8A00-C64B-B5F5-4528897D86DB}"/>
                    </a:ext>
                  </a:extLst>
                </p:cNvPr>
                <p:cNvCxnSpPr>
                  <a:cxnSpLocks/>
                </p:cNvCxnSpPr>
                <p:nvPr/>
              </p:nvCxnSpPr>
              <p:spPr>
                <a:xfrm flipH="1">
                  <a:off x="2016600" y="2852738"/>
                  <a:ext cx="4142900" cy="0"/>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317C7DA1-26BC-BD49-BBA5-09BCAFC919C6}"/>
                  </a:ext>
                </a:extLst>
              </p:cNvPr>
              <p:cNvGrpSpPr/>
              <p:nvPr/>
            </p:nvGrpSpPr>
            <p:grpSpPr>
              <a:xfrm>
                <a:off x="1432560" y="4378745"/>
                <a:ext cx="1154942" cy="484950"/>
                <a:chOff x="2016600" y="2403840"/>
                <a:chExt cx="4142900" cy="669604"/>
              </a:xfrm>
            </p:grpSpPr>
            <p:cxnSp>
              <p:nvCxnSpPr>
                <p:cNvPr id="57" name="Straight Connector 56">
                  <a:extLst>
                    <a:ext uri="{FF2B5EF4-FFF2-40B4-BE49-F238E27FC236}">
                      <a16:creationId xmlns:a16="http://schemas.microsoft.com/office/drawing/2014/main" id="{884CF446-5A8E-7349-9227-6E36B158667C}"/>
                    </a:ext>
                  </a:extLst>
                </p:cNvPr>
                <p:cNvCxnSpPr>
                  <a:cxnSpLocks/>
                </p:cNvCxnSpPr>
                <p:nvPr/>
              </p:nvCxnSpPr>
              <p:spPr>
                <a:xfrm>
                  <a:off x="4088050" y="2403840"/>
                  <a:ext cx="0" cy="445330"/>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3A8380-D528-9E4C-A3CE-101BB7C47FF7}"/>
                    </a:ext>
                  </a:extLst>
                </p:cNvPr>
                <p:cNvCxnSpPr>
                  <a:cxnSpLocks/>
                </p:cNvCxnSpPr>
                <p:nvPr/>
              </p:nvCxnSpPr>
              <p:spPr>
                <a:xfrm>
                  <a:off x="2016600" y="2852738"/>
                  <a:ext cx="0" cy="220706"/>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0681485-5A81-B34C-A824-6C3F0DE672BE}"/>
                    </a:ext>
                  </a:extLst>
                </p:cNvPr>
                <p:cNvCxnSpPr>
                  <a:cxnSpLocks/>
                </p:cNvCxnSpPr>
                <p:nvPr/>
              </p:nvCxnSpPr>
              <p:spPr>
                <a:xfrm>
                  <a:off x="6158711" y="2852738"/>
                  <a:ext cx="0" cy="220706"/>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5A9EAD3-CFF1-8949-BB05-4BAF97CFA63A}"/>
                    </a:ext>
                  </a:extLst>
                </p:cNvPr>
                <p:cNvCxnSpPr>
                  <a:cxnSpLocks/>
                </p:cNvCxnSpPr>
                <p:nvPr/>
              </p:nvCxnSpPr>
              <p:spPr>
                <a:xfrm flipH="1">
                  <a:off x="2016600" y="2852738"/>
                  <a:ext cx="4142900" cy="0"/>
                </a:xfrm>
                <a:prstGeom prst="line">
                  <a:avLst/>
                </a:prstGeom>
                <a:ln>
                  <a:solidFill>
                    <a:srgbClr val="002060"/>
                  </a:solidFill>
                  <a:prstDash val="dash"/>
                  <a:tailEnd type="none"/>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8109D69A-FBC1-9D40-8216-D7678FB5E297}"/>
                  </a:ext>
                </a:extLst>
              </p:cNvPr>
              <p:cNvCxnSpPr>
                <a:cxnSpLocks/>
              </p:cNvCxnSpPr>
              <p:nvPr/>
            </p:nvCxnSpPr>
            <p:spPr>
              <a:xfrm flipV="1">
                <a:off x="5841332" y="4218846"/>
                <a:ext cx="0" cy="614669"/>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93443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Rectangle 366">
            <a:extLst>
              <a:ext uri="{FF2B5EF4-FFF2-40B4-BE49-F238E27FC236}">
                <a16:creationId xmlns:a16="http://schemas.microsoft.com/office/drawing/2014/main" id="{78E0B8ED-6166-4617-BACC-5309FC9F1CC5}"/>
              </a:ext>
            </a:extLst>
          </p:cNvPr>
          <p:cNvSpPr/>
          <p:nvPr/>
        </p:nvSpPr>
        <p:spPr>
          <a:xfrm rot="16200000">
            <a:off x="4458037" y="-1351451"/>
            <a:ext cx="3275926" cy="12192000"/>
          </a:xfrm>
          <a:prstGeom prst="rect">
            <a:avLst/>
          </a:prstGeom>
          <a:solidFill>
            <a:srgbClr val="003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4" name="Rectangle 353">
            <a:extLst>
              <a:ext uri="{FF2B5EF4-FFF2-40B4-BE49-F238E27FC236}">
                <a16:creationId xmlns:a16="http://schemas.microsoft.com/office/drawing/2014/main" id="{D53A7DE6-F6ED-4F55-A37F-0261B1563897}"/>
              </a:ext>
            </a:extLst>
          </p:cNvPr>
          <p:cNvSpPr/>
          <p:nvPr/>
        </p:nvSpPr>
        <p:spPr>
          <a:xfrm>
            <a:off x="495300" y="3106587"/>
            <a:ext cx="11201400" cy="30009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81" name="Group 180">
            <a:extLst>
              <a:ext uri="{FF2B5EF4-FFF2-40B4-BE49-F238E27FC236}">
                <a16:creationId xmlns:a16="http://schemas.microsoft.com/office/drawing/2014/main" id="{42B0D705-526F-45F7-B828-296D79FD3B4E}"/>
              </a:ext>
            </a:extLst>
          </p:cNvPr>
          <p:cNvGrpSpPr/>
          <p:nvPr/>
        </p:nvGrpSpPr>
        <p:grpSpPr>
          <a:xfrm>
            <a:off x="1049467" y="1527381"/>
            <a:ext cx="2434578" cy="1901619"/>
            <a:chOff x="457200" y="1512317"/>
            <a:chExt cx="2434578" cy="1901619"/>
          </a:xfrm>
        </p:grpSpPr>
        <p:sp>
          <p:nvSpPr>
            <p:cNvPr id="179" name="Rectangle 178">
              <a:extLst>
                <a:ext uri="{FF2B5EF4-FFF2-40B4-BE49-F238E27FC236}">
                  <a16:creationId xmlns:a16="http://schemas.microsoft.com/office/drawing/2014/main" id="{A49548C6-F321-4F2D-B884-507EB12951C7}"/>
                </a:ext>
              </a:extLst>
            </p:cNvPr>
            <p:cNvSpPr/>
            <p:nvPr/>
          </p:nvSpPr>
          <p:spPr>
            <a:xfrm>
              <a:off x="457200" y="2666456"/>
              <a:ext cx="2434578" cy="747480"/>
            </a:xfrm>
            <a:prstGeom prst="rect">
              <a:avLst/>
            </a:prstGeom>
            <a:solidFill>
              <a:srgbClr val="002060"/>
            </a:solidFill>
            <a:ln>
              <a:noFill/>
            </a:ln>
            <a:effectLst>
              <a:outerShdw blurRad="3175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nvGrpSpPr>
            <p:cNvPr id="5" name="Group 4">
              <a:extLst>
                <a:ext uri="{FF2B5EF4-FFF2-40B4-BE49-F238E27FC236}">
                  <a16:creationId xmlns:a16="http://schemas.microsoft.com/office/drawing/2014/main" id="{4AB65234-C0B7-410A-A2C8-1A64F292D1E4}"/>
                </a:ext>
              </a:extLst>
            </p:cNvPr>
            <p:cNvGrpSpPr/>
            <p:nvPr/>
          </p:nvGrpSpPr>
          <p:grpSpPr>
            <a:xfrm>
              <a:off x="1069286" y="1512317"/>
              <a:ext cx="1210406" cy="1324354"/>
              <a:chOff x="1325643" y="1589089"/>
              <a:chExt cx="1417508" cy="1550952"/>
            </a:xfrm>
          </p:grpSpPr>
          <p:sp>
            <p:nvSpPr>
              <p:cNvPr id="6" name="Freeform: Shape 5">
                <a:extLst>
                  <a:ext uri="{FF2B5EF4-FFF2-40B4-BE49-F238E27FC236}">
                    <a16:creationId xmlns:a16="http://schemas.microsoft.com/office/drawing/2014/main" id="{DFD24171-8EA0-45C2-9DAE-AA3710BF6194}"/>
                  </a:ext>
                </a:extLst>
              </p:cNvPr>
              <p:cNvSpPr/>
              <p:nvPr/>
            </p:nvSpPr>
            <p:spPr>
              <a:xfrm>
                <a:off x="1359972" y="2920586"/>
                <a:ext cx="20672" cy="45033"/>
              </a:xfrm>
              <a:custGeom>
                <a:avLst/>
                <a:gdLst>
                  <a:gd name="connsiteX0" fmla="*/ 0 w 10668"/>
                  <a:gd name="connsiteY0" fmla="*/ 0 h 23240"/>
                  <a:gd name="connsiteX1" fmla="*/ 10668 w 10668"/>
                  <a:gd name="connsiteY1" fmla="*/ 0 h 23240"/>
                  <a:gd name="connsiteX2" fmla="*/ 10668 w 10668"/>
                  <a:gd name="connsiteY2" fmla="*/ 23241 h 23240"/>
                  <a:gd name="connsiteX3" fmla="*/ 0 w 10668"/>
                  <a:gd name="connsiteY3" fmla="*/ 23241 h 23240"/>
                </a:gdLst>
                <a:ahLst/>
                <a:cxnLst>
                  <a:cxn ang="0">
                    <a:pos x="connsiteX0" y="connsiteY0"/>
                  </a:cxn>
                  <a:cxn ang="0">
                    <a:pos x="connsiteX1" y="connsiteY1"/>
                  </a:cxn>
                  <a:cxn ang="0">
                    <a:pos x="connsiteX2" y="connsiteY2"/>
                  </a:cxn>
                  <a:cxn ang="0">
                    <a:pos x="connsiteX3" y="connsiteY3"/>
                  </a:cxn>
                </a:cxnLst>
                <a:rect l="l" t="t" r="r" b="b"/>
                <a:pathLst>
                  <a:path w="10668" h="23240">
                    <a:moveTo>
                      <a:pt x="0" y="0"/>
                    </a:moveTo>
                    <a:lnTo>
                      <a:pt x="10668" y="0"/>
                    </a:lnTo>
                    <a:lnTo>
                      <a:pt x="10668" y="23241"/>
                    </a:lnTo>
                    <a:lnTo>
                      <a:pt x="0" y="23241"/>
                    </a:lnTo>
                    <a:close/>
                  </a:path>
                </a:pathLst>
              </a:custGeom>
              <a:solidFill>
                <a:srgbClr val="F57E5D"/>
              </a:solidFill>
              <a:ln w="9525" cap="flat">
                <a:noFill/>
                <a:prstDash val="solid"/>
                <a:miter/>
              </a:ln>
            </p:spPr>
            <p:txBody>
              <a:bodyPr rtlCol="0" anchor="ctr"/>
              <a:lstStyle/>
              <a:p>
                <a:endParaRPr lang="en-ID"/>
              </a:p>
            </p:txBody>
          </p:sp>
          <p:sp>
            <p:nvSpPr>
              <p:cNvPr id="7" name="Freeform: Shape 6">
                <a:extLst>
                  <a:ext uri="{FF2B5EF4-FFF2-40B4-BE49-F238E27FC236}">
                    <a16:creationId xmlns:a16="http://schemas.microsoft.com/office/drawing/2014/main" id="{726AC782-7FD9-4C26-8FE1-99B496860F35}"/>
                  </a:ext>
                </a:extLst>
              </p:cNvPr>
              <p:cNvSpPr/>
              <p:nvPr/>
            </p:nvSpPr>
            <p:spPr>
              <a:xfrm>
                <a:off x="1370492" y="2920586"/>
                <a:ext cx="10336" cy="45033"/>
              </a:xfrm>
              <a:custGeom>
                <a:avLst/>
                <a:gdLst>
                  <a:gd name="connsiteX0" fmla="*/ 0 w 5334"/>
                  <a:gd name="connsiteY0" fmla="*/ 0 h 23240"/>
                  <a:gd name="connsiteX1" fmla="*/ 5334 w 5334"/>
                  <a:gd name="connsiteY1" fmla="*/ 0 h 23240"/>
                  <a:gd name="connsiteX2" fmla="*/ 5334 w 5334"/>
                  <a:gd name="connsiteY2" fmla="*/ 23241 h 23240"/>
                  <a:gd name="connsiteX3" fmla="*/ 0 w 5334"/>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4" h="23240">
                    <a:moveTo>
                      <a:pt x="0" y="0"/>
                    </a:moveTo>
                    <a:lnTo>
                      <a:pt x="5334" y="0"/>
                    </a:lnTo>
                    <a:lnTo>
                      <a:pt x="5334" y="23241"/>
                    </a:lnTo>
                    <a:lnTo>
                      <a:pt x="0" y="23241"/>
                    </a:lnTo>
                    <a:close/>
                  </a:path>
                </a:pathLst>
              </a:custGeom>
              <a:solidFill>
                <a:srgbClr val="FFC000"/>
              </a:solidFill>
              <a:ln w="9525" cap="flat">
                <a:noFill/>
                <a:prstDash val="solid"/>
                <a:miter/>
              </a:ln>
            </p:spPr>
            <p:txBody>
              <a:bodyPr rtlCol="0" anchor="ctr"/>
              <a:lstStyle/>
              <a:p>
                <a:endParaRPr lang="en-ID"/>
              </a:p>
            </p:txBody>
          </p:sp>
          <p:sp>
            <p:nvSpPr>
              <p:cNvPr id="8" name="Freeform: Shape 7">
                <a:extLst>
                  <a:ext uri="{FF2B5EF4-FFF2-40B4-BE49-F238E27FC236}">
                    <a16:creationId xmlns:a16="http://schemas.microsoft.com/office/drawing/2014/main" id="{21553E99-EC32-4D9E-A02B-FBBE581162F9}"/>
                  </a:ext>
                </a:extLst>
              </p:cNvPr>
              <p:cNvSpPr/>
              <p:nvPr/>
            </p:nvSpPr>
            <p:spPr>
              <a:xfrm>
                <a:off x="1380828" y="2920586"/>
                <a:ext cx="10336" cy="45033"/>
              </a:xfrm>
              <a:custGeom>
                <a:avLst/>
                <a:gdLst>
                  <a:gd name="connsiteX0" fmla="*/ 0 w 5334"/>
                  <a:gd name="connsiteY0" fmla="*/ 0 h 23240"/>
                  <a:gd name="connsiteX1" fmla="*/ 5334 w 5334"/>
                  <a:gd name="connsiteY1" fmla="*/ 0 h 23240"/>
                  <a:gd name="connsiteX2" fmla="*/ 5334 w 5334"/>
                  <a:gd name="connsiteY2" fmla="*/ 23241 h 23240"/>
                  <a:gd name="connsiteX3" fmla="*/ 0 w 5334"/>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4" h="23240">
                    <a:moveTo>
                      <a:pt x="0" y="0"/>
                    </a:moveTo>
                    <a:lnTo>
                      <a:pt x="5334" y="0"/>
                    </a:lnTo>
                    <a:lnTo>
                      <a:pt x="5334" y="23241"/>
                    </a:lnTo>
                    <a:lnTo>
                      <a:pt x="0" y="23241"/>
                    </a:lnTo>
                    <a:close/>
                  </a:path>
                </a:pathLst>
              </a:custGeom>
              <a:solidFill>
                <a:srgbClr val="F57E5D"/>
              </a:solidFill>
              <a:ln w="9525"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BE07BC63-CF5C-4766-93C2-687C6E3D9AC0}"/>
                  </a:ext>
                </a:extLst>
              </p:cNvPr>
              <p:cNvSpPr/>
              <p:nvPr/>
            </p:nvSpPr>
            <p:spPr>
              <a:xfrm>
                <a:off x="1422358" y="2920586"/>
                <a:ext cx="20672" cy="45033"/>
              </a:xfrm>
              <a:custGeom>
                <a:avLst/>
                <a:gdLst>
                  <a:gd name="connsiteX0" fmla="*/ 0 w 10668"/>
                  <a:gd name="connsiteY0" fmla="*/ 0 h 23240"/>
                  <a:gd name="connsiteX1" fmla="*/ 10668 w 10668"/>
                  <a:gd name="connsiteY1" fmla="*/ 0 h 23240"/>
                  <a:gd name="connsiteX2" fmla="*/ 10668 w 10668"/>
                  <a:gd name="connsiteY2" fmla="*/ 23241 h 23240"/>
                  <a:gd name="connsiteX3" fmla="*/ 0 w 10668"/>
                  <a:gd name="connsiteY3" fmla="*/ 23241 h 23240"/>
                </a:gdLst>
                <a:ahLst/>
                <a:cxnLst>
                  <a:cxn ang="0">
                    <a:pos x="connsiteX0" y="connsiteY0"/>
                  </a:cxn>
                  <a:cxn ang="0">
                    <a:pos x="connsiteX1" y="connsiteY1"/>
                  </a:cxn>
                  <a:cxn ang="0">
                    <a:pos x="connsiteX2" y="connsiteY2"/>
                  </a:cxn>
                  <a:cxn ang="0">
                    <a:pos x="connsiteX3" y="connsiteY3"/>
                  </a:cxn>
                </a:cxnLst>
                <a:rect l="l" t="t" r="r" b="b"/>
                <a:pathLst>
                  <a:path w="10668" h="23240">
                    <a:moveTo>
                      <a:pt x="0" y="0"/>
                    </a:moveTo>
                    <a:lnTo>
                      <a:pt x="10668" y="0"/>
                    </a:lnTo>
                    <a:lnTo>
                      <a:pt x="10668"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0024A653-5944-415C-9659-6428E0B85463}"/>
                  </a:ext>
                </a:extLst>
              </p:cNvPr>
              <p:cNvSpPr/>
              <p:nvPr/>
            </p:nvSpPr>
            <p:spPr>
              <a:xfrm>
                <a:off x="1432694" y="2920586"/>
                <a:ext cx="10334" cy="45033"/>
              </a:xfrm>
              <a:custGeom>
                <a:avLst/>
                <a:gdLst>
                  <a:gd name="connsiteX0" fmla="*/ 0 w 5333"/>
                  <a:gd name="connsiteY0" fmla="*/ 0 h 23240"/>
                  <a:gd name="connsiteX1" fmla="*/ 5334 w 5333"/>
                  <a:gd name="connsiteY1" fmla="*/ 0 h 23240"/>
                  <a:gd name="connsiteX2" fmla="*/ 5334 w 5333"/>
                  <a:gd name="connsiteY2" fmla="*/ 23241 h 23240"/>
                  <a:gd name="connsiteX3" fmla="*/ 0 w 5333"/>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3" h="23240">
                    <a:moveTo>
                      <a:pt x="0" y="0"/>
                    </a:moveTo>
                    <a:lnTo>
                      <a:pt x="5334" y="0"/>
                    </a:lnTo>
                    <a:lnTo>
                      <a:pt x="5334" y="23241"/>
                    </a:lnTo>
                    <a:lnTo>
                      <a:pt x="0" y="23241"/>
                    </a:lnTo>
                    <a:close/>
                  </a:path>
                </a:pathLst>
              </a:custGeom>
              <a:solidFill>
                <a:srgbClr val="FFC000"/>
              </a:solidFill>
              <a:ln w="9525"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4F68955E-6494-4DCA-9F17-9A8B21E31EAA}"/>
                  </a:ext>
                </a:extLst>
              </p:cNvPr>
              <p:cNvSpPr/>
              <p:nvPr/>
            </p:nvSpPr>
            <p:spPr>
              <a:xfrm>
                <a:off x="1443030" y="2920586"/>
                <a:ext cx="10334" cy="45033"/>
              </a:xfrm>
              <a:custGeom>
                <a:avLst/>
                <a:gdLst>
                  <a:gd name="connsiteX0" fmla="*/ 0 w 5333"/>
                  <a:gd name="connsiteY0" fmla="*/ 0 h 23240"/>
                  <a:gd name="connsiteX1" fmla="*/ 5334 w 5333"/>
                  <a:gd name="connsiteY1" fmla="*/ 0 h 23240"/>
                  <a:gd name="connsiteX2" fmla="*/ 5334 w 5333"/>
                  <a:gd name="connsiteY2" fmla="*/ 23241 h 23240"/>
                  <a:gd name="connsiteX3" fmla="*/ 0 w 5333"/>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3" h="23240">
                    <a:moveTo>
                      <a:pt x="0" y="0"/>
                    </a:moveTo>
                    <a:lnTo>
                      <a:pt x="5334" y="0"/>
                    </a:lnTo>
                    <a:lnTo>
                      <a:pt x="5334"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7A14881F-C55E-4291-A7F6-B61F12B637FE}"/>
                  </a:ext>
                </a:extLst>
              </p:cNvPr>
              <p:cNvSpPr/>
              <p:nvPr/>
            </p:nvSpPr>
            <p:spPr>
              <a:xfrm>
                <a:off x="1546759" y="2920586"/>
                <a:ext cx="20672" cy="45033"/>
              </a:xfrm>
              <a:custGeom>
                <a:avLst/>
                <a:gdLst>
                  <a:gd name="connsiteX0" fmla="*/ 0 w 10668"/>
                  <a:gd name="connsiteY0" fmla="*/ 0 h 23240"/>
                  <a:gd name="connsiteX1" fmla="*/ 10668 w 10668"/>
                  <a:gd name="connsiteY1" fmla="*/ 0 h 23240"/>
                  <a:gd name="connsiteX2" fmla="*/ 10668 w 10668"/>
                  <a:gd name="connsiteY2" fmla="*/ 23241 h 23240"/>
                  <a:gd name="connsiteX3" fmla="*/ 0 w 10668"/>
                  <a:gd name="connsiteY3" fmla="*/ 23241 h 23240"/>
                </a:gdLst>
                <a:ahLst/>
                <a:cxnLst>
                  <a:cxn ang="0">
                    <a:pos x="connsiteX0" y="connsiteY0"/>
                  </a:cxn>
                  <a:cxn ang="0">
                    <a:pos x="connsiteX1" y="connsiteY1"/>
                  </a:cxn>
                  <a:cxn ang="0">
                    <a:pos x="connsiteX2" y="connsiteY2"/>
                  </a:cxn>
                  <a:cxn ang="0">
                    <a:pos x="connsiteX3" y="connsiteY3"/>
                  </a:cxn>
                </a:cxnLst>
                <a:rect l="l" t="t" r="r" b="b"/>
                <a:pathLst>
                  <a:path w="10668" h="23240">
                    <a:moveTo>
                      <a:pt x="0" y="0"/>
                    </a:moveTo>
                    <a:lnTo>
                      <a:pt x="10668" y="0"/>
                    </a:lnTo>
                    <a:lnTo>
                      <a:pt x="10668"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CF4EB5B9-69E1-4B1B-B8F6-47BC418029BF}"/>
                  </a:ext>
                </a:extLst>
              </p:cNvPr>
              <p:cNvSpPr/>
              <p:nvPr/>
            </p:nvSpPr>
            <p:spPr>
              <a:xfrm>
                <a:off x="1557279" y="2920586"/>
                <a:ext cx="10336" cy="45033"/>
              </a:xfrm>
              <a:custGeom>
                <a:avLst/>
                <a:gdLst>
                  <a:gd name="connsiteX0" fmla="*/ 0 w 5334"/>
                  <a:gd name="connsiteY0" fmla="*/ 0 h 23240"/>
                  <a:gd name="connsiteX1" fmla="*/ 5334 w 5334"/>
                  <a:gd name="connsiteY1" fmla="*/ 0 h 23240"/>
                  <a:gd name="connsiteX2" fmla="*/ 5334 w 5334"/>
                  <a:gd name="connsiteY2" fmla="*/ 23241 h 23240"/>
                  <a:gd name="connsiteX3" fmla="*/ 0 w 5334"/>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4" h="23240">
                    <a:moveTo>
                      <a:pt x="0" y="0"/>
                    </a:moveTo>
                    <a:lnTo>
                      <a:pt x="5334" y="0"/>
                    </a:lnTo>
                    <a:lnTo>
                      <a:pt x="5334" y="23241"/>
                    </a:lnTo>
                    <a:lnTo>
                      <a:pt x="0" y="23241"/>
                    </a:lnTo>
                    <a:close/>
                  </a:path>
                </a:pathLst>
              </a:custGeom>
              <a:solidFill>
                <a:srgbClr val="FFC000"/>
              </a:solidFill>
              <a:ln w="9525"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FC3504A5-E27C-471A-84DA-653C3FDCA4DB}"/>
                  </a:ext>
                </a:extLst>
              </p:cNvPr>
              <p:cNvSpPr/>
              <p:nvPr/>
            </p:nvSpPr>
            <p:spPr>
              <a:xfrm>
                <a:off x="1567615" y="2920586"/>
                <a:ext cx="10336" cy="45033"/>
              </a:xfrm>
              <a:custGeom>
                <a:avLst/>
                <a:gdLst>
                  <a:gd name="connsiteX0" fmla="*/ 0 w 5334"/>
                  <a:gd name="connsiteY0" fmla="*/ 0 h 23240"/>
                  <a:gd name="connsiteX1" fmla="*/ 5334 w 5334"/>
                  <a:gd name="connsiteY1" fmla="*/ 0 h 23240"/>
                  <a:gd name="connsiteX2" fmla="*/ 5334 w 5334"/>
                  <a:gd name="connsiteY2" fmla="*/ 23241 h 23240"/>
                  <a:gd name="connsiteX3" fmla="*/ 0 w 5334"/>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4" h="23240">
                    <a:moveTo>
                      <a:pt x="0" y="0"/>
                    </a:moveTo>
                    <a:lnTo>
                      <a:pt x="5334" y="0"/>
                    </a:lnTo>
                    <a:lnTo>
                      <a:pt x="5334"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E880FE21-4F91-4BEE-9F61-688E388E9208}"/>
                  </a:ext>
                </a:extLst>
              </p:cNvPr>
              <p:cNvSpPr/>
              <p:nvPr/>
            </p:nvSpPr>
            <p:spPr>
              <a:xfrm>
                <a:off x="1609145" y="2920586"/>
                <a:ext cx="20672" cy="45033"/>
              </a:xfrm>
              <a:custGeom>
                <a:avLst/>
                <a:gdLst>
                  <a:gd name="connsiteX0" fmla="*/ 0 w 10668"/>
                  <a:gd name="connsiteY0" fmla="*/ 0 h 23240"/>
                  <a:gd name="connsiteX1" fmla="*/ 10668 w 10668"/>
                  <a:gd name="connsiteY1" fmla="*/ 0 h 23240"/>
                  <a:gd name="connsiteX2" fmla="*/ 10668 w 10668"/>
                  <a:gd name="connsiteY2" fmla="*/ 23241 h 23240"/>
                  <a:gd name="connsiteX3" fmla="*/ 0 w 10668"/>
                  <a:gd name="connsiteY3" fmla="*/ 23241 h 23240"/>
                </a:gdLst>
                <a:ahLst/>
                <a:cxnLst>
                  <a:cxn ang="0">
                    <a:pos x="connsiteX0" y="connsiteY0"/>
                  </a:cxn>
                  <a:cxn ang="0">
                    <a:pos x="connsiteX1" y="connsiteY1"/>
                  </a:cxn>
                  <a:cxn ang="0">
                    <a:pos x="connsiteX2" y="connsiteY2"/>
                  </a:cxn>
                  <a:cxn ang="0">
                    <a:pos x="connsiteX3" y="connsiteY3"/>
                  </a:cxn>
                </a:cxnLst>
                <a:rect l="l" t="t" r="r" b="b"/>
                <a:pathLst>
                  <a:path w="10668" h="23240">
                    <a:moveTo>
                      <a:pt x="0" y="0"/>
                    </a:moveTo>
                    <a:lnTo>
                      <a:pt x="10668" y="0"/>
                    </a:lnTo>
                    <a:lnTo>
                      <a:pt x="10668"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11D91C8A-91CE-4E67-897D-670CC16C159C}"/>
                  </a:ext>
                </a:extLst>
              </p:cNvPr>
              <p:cNvSpPr/>
              <p:nvPr/>
            </p:nvSpPr>
            <p:spPr>
              <a:xfrm>
                <a:off x="1619481" y="2920586"/>
                <a:ext cx="10336" cy="45033"/>
              </a:xfrm>
              <a:custGeom>
                <a:avLst/>
                <a:gdLst>
                  <a:gd name="connsiteX0" fmla="*/ 0 w 5334"/>
                  <a:gd name="connsiteY0" fmla="*/ 0 h 23240"/>
                  <a:gd name="connsiteX1" fmla="*/ 5334 w 5334"/>
                  <a:gd name="connsiteY1" fmla="*/ 0 h 23240"/>
                  <a:gd name="connsiteX2" fmla="*/ 5334 w 5334"/>
                  <a:gd name="connsiteY2" fmla="*/ 23241 h 23240"/>
                  <a:gd name="connsiteX3" fmla="*/ 0 w 5334"/>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4" h="23240">
                    <a:moveTo>
                      <a:pt x="0" y="0"/>
                    </a:moveTo>
                    <a:lnTo>
                      <a:pt x="5334" y="0"/>
                    </a:lnTo>
                    <a:lnTo>
                      <a:pt x="5334" y="23241"/>
                    </a:lnTo>
                    <a:lnTo>
                      <a:pt x="0" y="23241"/>
                    </a:lnTo>
                    <a:close/>
                  </a:path>
                </a:pathLst>
              </a:custGeom>
              <a:solidFill>
                <a:srgbClr val="FFC000"/>
              </a:solid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58E5E51F-CFE9-4D2D-A21D-353966561E8D}"/>
                  </a:ext>
                </a:extLst>
              </p:cNvPr>
              <p:cNvSpPr/>
              <p:nvPr/>
            </p:nvSpPr>
            <p:spPr>
              <a:xfrm>
                <a:off x="1629817" y="2920586"/>
                <a:ext cx="10334" cy="45033"/>
              </a:xfrm>
              <a:custGeom>
                <a:avLst/>
                <a:gdLst>
                  <a:gd name="connsiteX0" fmla="*/ 0 w 5333"/>
                  <a:gd name="connsiteY0" fmla="*/ 0 h 23240"/>
                  <a:gd name="connsiteX1" fmla="*/ 5334 w 5333"/>
                  <a:gd name="connsiteY1" fmla="*/ 0 h 23240"/>
                  <a:gd name="connsiteX2" fmla="*/ 5334 w 5333"/>
                  <a:gd name="connsiteY2" fmla="*/ 23241 h 23240"/>
                  <a:gd name="connsiteX3" fmla="*/ 0 w 5333"/>
                  <a:gd name="connsiteY3" fmla="*/ 23241 h 23240"/>
                </a:gdLst>
                <a:ahLst/>
                <a:cxnLst>
                  <a:cxn ang="0">
                    <a:pos x="connsiteX0" y="connsiteY0"/>
                  </a:cxn>
                  <a:cxn ang="0">
                    <a:pos x="connsiteX1" y="connsiteY1"/>
                  </a:cxn>
                  <a:cxn ang="0">
                    <a:pos x="connsiteX2" y="connsiteY2"/>
                  </a:cxn>
                  <a:cxn ang="0">
                    <a:pos x="connsiteX3" y="connsiteY3"/>
                  </a:cxn>
                </a:cxnLst>
                <a:rect l="l" t="t" r="r" b="b"/>
                <a:pathLst>
                  <a:path w="5333" h="23240">
                    <a:moveTo>
                      <a:pt x="0" y="0"/>
                    </a:moveTo>
                    <a:lnTo>
                      <a:pt x="5334" y="0"/>
                    </a:lnTo>
                    <a:lnTo>
                      <a:pt x="5334" y="23241"/>
                    </a:lnTo>
                    <a:lnTo>
                      <a:pt x="0" y="23241"/>
                    </a:lnTo>
                    <a:close/>
                  </a:path>
                </a:pathLst>
              </a:custGeom>
              <a:solidFill>
                <a:srgbClr val="F57E5D"/>
              </a:solid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954E8D7A-51D4-4C90-A615-B9895FD4DD21}"/>
                  </a:ext>
                </a:extLst>
              </p:cNvPr>
              <p:cNvSpPr/>
              <p:nvPr/>
            </p:nvSpPr>
            <p:spPr>
              <a:xfrm>
                <a:off x="1714533" y="2156092"/>
                <a:ext cx="240311" cy="832600"/>
              </a:xfrm>
              <a:custGeom>
                <a:avLst/>
                <a:gdLst>
                  <a:gd name="connsiteX0" fmla="*/ 0 w 124015"/>
                  <a:gd name="connsiteY0" fmla="*/ 0 h 429672"/>
                  <a:gd name="connsiteX1" fmla="*/ 124016 w 124015"/>
                  <a:gd name="connsiteY1" fmla="*/ 0 h 429672"/>
                  <a:gd name="connsiteX2" fmla="*/ 124016 w 124015"/>
                  <a:gd name="connsiteY2" fmla="*/ 429673 h 429672"/>
                  <a:gd name="connsiteX3" fmla="*/ 0 w 124015"/>
                  <a:gd name="connsiteY3" fmla="*/ 429673 h 429672"/>
                </a:gdLst>
                <a:ahLst/>
                <a:cxnLst>
                  <a:cxn ang="0">
                    <a:pos x="connsiteX0" y="connsiteY0"/>
                  </a:cxn>
                  <a:cxn ang="0">
                    <a:pos x="connsiteX1" y="connsiteY1"/>
                  </a:cxn>
                  <a:cxn ang="0">
                    <a:pos x="connsiteX2" y="connsiteY2"/>
                  </a:cxn>
                  <a:cxn ang="0">
                    <a:pos x="connsiteX3" y="connsiteY3"/>
                  </a:cxn>
                </a:cxnLst>
                <a:rect l="l" t="t" r="r" b="b"/>
                <a:pathLst>
                  <a:path w="124015" h="429672">
                    <a:moveTo>
                      <a:pt x="0" y="0"/>
                    </a:moveTo>
                    <a:lnTo>
                      <a:pt x="124016" y="0"/>
                    </a:lnTo>
                    <a:lnTo>
                      <a:pt x="124016" y="429673"/>
                    </a:lnTo>
                    <a:lnTo>
                      <a:pt x="0" y="429673"/>
                    </a:lnTo>
                    <a:close/>
                  </a:path>
                </a:pathLst>
              </a:custGeom>
              <a:solidFill>
                <a:srgbClr val="E3E3E3"/>
              </a:solid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1045E4C6-FE4B-4692-BF39-C2075C4BE44F}"/>
                  </a:ext>
                </a:extLst>
              </p:cNvPr>
              <p:cNvSpPr/>
              <p:nvPr/>
            </p:nvSpPr>
            <p:spPr>
              <a:xfrm>
                <a:off x="1732252"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05497DB5-F811-4D9A-980D-0E1086C085C0}"/>
                  </a:ext>
                </a:extLst>
              </p:cNvPr>
              <p:cNvSpPr/>
              <p:nvPr/>
            </p:nvSpPr>
            <p:spPr>
              <a:xfrm>
                <a:off x="1763630"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DC1F0063-3125-40A0-A92F-4EF1FD8D9534}"/>
                  </a:ext>
                </a:extLst>
              </p:cNvPr>
              <p:cNvSpPr/>
              <p:nvPr/>
            </p:nvSpPr>
            <p:spPr>
              <a:xfrm>
                <a:off x="1795193"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B2148A0D-4545-4BEA-BD1C-5D9E5C4CB82B}"/>
                  </a:ext>
                </a:extLst>
              </p:cNvPr>
              <p:cNvSpPr/>
              <p:nvPr/>
            </p:nvSpPr>
            <p:spPr>
              <a:xfrm>
                <a:off x="1826569"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C27BA329-C5F5-46A0-AE2D-4705EAEFEC75}"/>
                  </a:ext>
                </a:extLst>
              </p:cNvPr>
              <p:cNvSpPr/>
              <p:nvPr/>
            </p:nvSpPr>
            <p:spPr>
              <a:xfrm>
                <a:off x="1858131"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9F6698D0-55F2-4448-A140-DF18CE3155BD}"/>
                  </a:ext>
                </a:extLst>
              </p:cNvPr>
              <p:cNvSpPr/>
              <p:nvPr/>
            </p:nvSpPr>
            <p:spPr>
              <a:xfrm>
                <a:off x="1889507"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F2E235B1-BB0B-4BD4-B78D-53BA317FD08E}"/>
                  </a:ext>
                </a:extLst>
              </p:cNvPr>
              <p:cNvSpPr/>
              <p:nvPr/>
            </p:nvSpPr>
            <p:spPr>
              <a:xfrm>
                <a:off x="1921069"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2BAEB082-EE45-4538-B21C-B5B5C254807D}"/>
                  </a:ext>
                </a:extLst>
              </p:cNvPr>
              <p:cNvSpPr/>
              <p:nvPr/>
            </p:nvSpPr>
            <p:spPr>
              <a:xfrm>
                <a:off x="1714533" y="2473001"/>
                <a:ext cx="240311" cy="23993"/>
              </a:xfrm>
              <a:custGeom>
                <a:avLst/>
                <a:gdLst>
                  <a:gd name="connsiteX0" fmla="*/ 0 w 124015"/>
                  <a:gd name="connsiteY0" fmla="*/ 0 h 12382"/>
                  <a:gd name="connsiteX1" fmla="*/ 124016 w 124015"/>
                  <a:gd name="connsiteY1" fmla="*/ 0 h 12382"/>
                  <a:gd name="connsiteX2" fmla="*/ 124016 w 124015"/>
                  <a:gd name="connsiteY2" fmla="*/ 12382 h 12382"/>
                  <a:gd name="connsiteX3" fmla="*/ 0 w 124015"/>
                  <a:gd name="connsiteY3" fmla="*/ 12382 h 12382"/>
                </a:gdLst>
                <a:ahLst/>
                <a:cxnLst>
                  <a:cxn ang="0">
                    <a:pos x="connsiteX0" y="connsiteY0"/>
                  </a:cxn>
                  <a:cxn ang="0">
                    <a:pos x="connsiteX1" y="connsiteY1"/>
                  </a:cxn>
                  <a:cxn ang="0">
                    <a:pos x="connsiteX2" y="connsiteY2"/>
                  </a:cxn>
                  <a:cxn ang="0">
                    <a:pos x="connsiteX3" y="connsiteY3"/>
                  </a:cxn>
                </a:cxnLst>
                <a:rect l="l" t="t" r="r" b="b"/>
                <a:pathLst>
                  <a:path w="124015" h="12382">
                    <a:moveTo>
                      <a:pt x="0" y="0"/>
                    </a:moveTo>
                    <a:lnTo>
                      <a:pt x="124016" y="0"/>
                    </a:lnTo>
                    <a:lnTo>
                      <a:pt x="124016" y="12382"/>
                    </a:lnTo>
                    <a:lnTo>
                      <a:pt x="0" y="12382"/>
                    </a:lnTo>
                    <a:close/>
                  </a:path>
                </a:pathLst>
              </a:custGeom>
              <a:solidFill>
                <a:srgbClr val="E3E3E3"/>
              </a:solid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5322E360-9375-46C8-8A86-ABB27BA98AB2}"/>
                  </a:ext>
                </a:extLst>
              </p:cNvPr>
              <p:cNvSpPr/>
              <p:nvPr/>
            </p:nvSpPr>
            <p:spPr>
              <a:xfrm>
                <a:off x="2003389" y="1683219"/>
                <a:ext cx="143596" cy="154302"/>
              </a:xfrm>
              <a:custGeom>
                <a:avLst/>
                <a:gdLst>
                  <a:gd name="connsiteX0" fmla="*/ 0 w 74104"/>
                  <a:gd name="connsiteY0" fmla="*/ 0 h 79629"/>
                  <a:gd name="connsiteX1" fmla="*/ 74105 w 74104"/>
                  <a:gd name="connsiteY1" fmla="*/ 0 h 79629"/>
                  <a:gd name="connsiteX2" fmla="*/ 74105 w 74104"/>
                  <a:gd name="connsiteY2" fmla="*/ 79629 h 79629"/>
                  <a:gd name="connsiteX3" fmla="*/ 0 w 74104"/>
                  <a:gd name="connsiteY3" fmla="*/ 79629 h 79629"/>
                </a:gdLst>
                <a:ahLst/>
                <a:cxnLst>
                  <a:cxn ang="0">
                    <a:pos x="connsiteX0" y="connsiteY0"/>
                  </a:cxn>
                  <a:cxn ang="0">
                    <a:pos x="connsiteX1" y="connsiteY1"/>
                  </a:cxn>
                  <a:cxn ang="0">
                    <a:pos x="connsiteX2" y="connsiteY2"/>
                  </a:cxn>
                  <a:cxn ang="0">
                    <a:pos x="connsiteX3" y="connsiteY3"/>
                  </a:cxn>
                </a:cxnLst>
                <a:rect l="l" t="t" r="r" b="b"/>
                <a:pathLst>
                  <a:path w="74104" h="79629">
                    <a:moveTo>
                      <a:pt x="0" y="0"/>
                    </a:moveTo>
                    <a:lnTo>
                      <a:pt x="74105" y="0"/>
                    </a:lnTo>
                    <a:lnTo>
                      <a:pt x="74105" y="79629"/>
                    </a:lnTo>
                    <a:lnTo>
                      <a:pt x="0" y="79629"/>
                    </a:lnTo>
                    <a:close/>
                  </a:path>
                </a:pathLst>
              </a:custGeom>
              <a:solidFill>
                <a:srgbClr val="E3E3E3"/>
              </a:solidFill>
              <a:ln w="9525"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C3BEC4B7-C20B-4426-82BA-0009E75ADC00}"/>
                  </a:ext>
                </a:extLst>
              </p:cNvPr>
              <p:cNvSpPr/>
              <p:nvPr/>
            </p:nvSpPr>
            <p:spPr>
              <a:xfrm>
                <a:off x="2020922" y="1703891"/>
                <a:ext cx="15688" cy="113142"/>
              </a:xfrm>
              <a:custGeom>
                <a:avLst/>
                <a:gdLst>
                  <a:gd name="connsiteX0" fmla="*/ 0 w 8096"/>
                  <a:gd name="connsiteY0" fmla="*/ 0 h 58388"/>
                  <a:gd name="connsiteX1" fmla="*/ 8096 w 8096"/>
                  <a:gd name="connsiteY1" fmla="*/ 0 h 58388"/>
                  <a:gd name="connsiteX2" fmla="*/ 8096 w 8096"/>
                  <a:gd name="connsiteY2" fmla="*/ 58388 h 58388"/>
                  <a:gd name="connsiteX3" fmla="*/ 0 w 8096"/>
                  <a:gd name="connsiteY3" fmla="*/ 58388 h 58388"/>
                </a:gdLst>
                <a:ahLst/>
                <a:cxnLst>
                  <a:cxn ang="0">
                    <a:pos x="connsiteX0" y="connsiteY0"/>
                  </a:cxn>
                  <a:cxn ang="0">
                    <a:pos x="connsiteX1" y="connsiteY1"/>
                  </a:cxn>
                  <a:cxn ang="0">
                    <a:pos x="connsiteX2" y="connsiteY2"/>
                  </a:cxn>
                  <a:cxn ang="0">
                    <a:pos x="connsiteX3" y="connsiteY3"/>
                  </a:cxn>
                </a:cxnLst>
                <a:rect l="l" t="t" r="r" b="b"/>
                <a:pathLst>
                  <a:path w="8096" h="58388">
                    <a:moveTo>
                      <a:pt x="0" y="0"/>
                    </a:moveTo>
                    <a:lnTo>
                      <a:pt x="8096" y="0"/>
                    </a:lnTo>
                    <a:lnTo>
                      <a:pt x="8096" y="58388"/>
                    </a:lnTo>
                    <a:lnTo>
                      <a:pt x="0" y="58388"/>
                    </a:lnTo>
                    <a:close/>
                  </a:path>
                </a:pathLst>
              </a:custGeom>
              <a:solidFill>
                <a:srgbClr val="00B0F0"/>
              </a:solidFill>
              <a:ln w="9525"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DA70410A-F8B4-4B80-B1B4-6D28162E1527}"/>
                  </a:ext>
                </a:extLst>
              </p:cNvPr>
              <p:cNvSpPr/>
              <p:nvPr/>
            </p:nvSpPr>
            <p:spPr>
              <a:xfrm>
                <a:off x="2052484" y="1703891"/>
                <a:ext cx="15688" cy="113142"/>
              </a:xfrm>
              <a:custGeom>
                <a:avLst/>
                <a:gdLst>
                  <a:gd name="connsiteX0" fmla="*/ 0 w 8096"/>
                  <a:gd name="connsiteY0" fmla="*/ 0 h 58388"/>
                  <a:gd name="connsiteX1" fmla="*/ 8096 w 8096"/>
                  <a:gd name="connsiteY1" fmla="*/ 0 h 58388"/>
                  <a:gd name="connsiteX2" fmla="*/ 8096 w 8096"/>
                  <a:gd name="connsiteY2" fmla="*/ 58388 h 58388"/>
                  <a:gd name="connsiteX3" fmla="*/ 0 w 8096"/>
                  <a:gd name="connsiteY3" fmla="*/ 58388 h 58388"/>
                </a:gdLst>
                <a:ahLst/>
                <a:cxnLst>
                  <a:cxn ang="0">
                    <a:pos x="connsiteX0" y="connsiteY0"/>
                  </a:cxn>
                  <a:cxn ang="0">
                    <a:pos x="connsiteX1" y="connsiteY1"/>
                  </a:cxn>
                  <a:cxn ang="0">
                    <a:pos x="connsiteX2" y="connsiteY2"/>
                  </a:cxn>
                  <a:cxn ang="0">
                    <a:pos x="connsiteX3" y="connsiteY3"/>
                  </a:cxn>
                </a:cxnLst>
                <a:rect l="l" t="t" r="r" b="b"/>
                <a:pathLst>
                  <a:path w="8096" h="58388">
                    <a:moveTo>
                      <a:pt x="0" y="0"/>
                    </a:moveTo>
                    <a:lnTo>
                      <a:pt x="8096" y="0"/>
                    </a:lnTo>
                    <a:lnTo>
                      <a:pt x="8096" y="58388"/>
                    </a:lnTo>
                    <a:lnTo>
                      <a:pt x="0" y="58388"/>
                    </a:lnTo>
                    <a:close/>
                  </a:path>
                </a:pathLst>
              </a:custGeom>
              <a:solidFill>
                <a:srgbClr val="00B0F0"/>
              </a:solidFill>
              <a:ln w="9525"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66A2B7A1-E352-4AB3-89A9-81993548382F}"/>
                  </a:ext>
                </a:extLst>
              </p:cNvPr>
              <p:cNvSpPr/>
              <p:nvPr/>
            </p:nvSpPr>
            <p:spPr>
              <a:xfrm>
                <a:off x="2083862" y="1703891"/>
                <a:ext cx="15688" cy="113142"/>
              </a:xfrm>
              <a:custGeom>
                <a:avLst/>
                <a:gdLst>
                  <a:gd name="connsiteX0" fmla="*/ 0 w 8096"/>
                  <a:gd name="connsiteY0" fmla="*/ 0 h 58388"/>
                  <a:gd name="connsiteX1" fmla="*/ 8096 w 8096"/>
                  <a:gd name="connsiteY1" fmla="*/ 0 h 58388"/>
                  <a:gd name="connsiteX2" fmla="*/ 8096 w 8096"/>
                  <a:gd name="connsiteY2" fmla="*/ 58388 h 58388"/>
                  <a:gd name="connsiteX3" fmla="*/ 0 w 8096"/>
                  <a:gd name="connsiteY3" fmla="*/ 58388 h 58388"/>
                </a:gdLst>
                <a:ahLst/>
                <a:cxnLst>
                  <a:cxn ang="0">
                    <a:pos x="connsiteX0" y="connsiteY0"/>
                  </a:cxn>
                  <a:cxn ang="0">
                    <a:pos x="connsiteX1" y="connsiteY1"/>
                  </a:cxn>
                  <a:cxn ang="0">
                    <a:pos x="connsiteX2" y="connsiteY2"/>
                  </a:cxn>
                  <a:cxn ang="0">
                    <a:pos x="connsiteX3" y="connsiteY3"/>
                  </a:cxn>
                </a:cxnLst>
                <a:rect l="l" t="t" r="r" b="b"/>
                <a:pathLst>
                  <a:path w="8096" h="58388">
                    <a:moveTo>
                      <a:pt x="0" y="0"/>
                    </a:moveTo>
                    <a:lnTo>
                      <a:pt x="8096" y="0"/>
                    </a:lnTo>
                    <a:lnTo>
                      <a:pt x="8096" y="58388"/>
                    </a:lnTo>
                    <a:lnTo>
                      <a:pt x="0" y="58388"/>
                    </a:lnTo>
                    <a:close/>
                  </a:path>
                </a:pathLst>
              </a:custGeom>
              <a:solidFill>
                <a:srgbClr val="00B0F0"/>
              </a:solidFill>
              <a:ln w="9525"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8E2E38BB-BA73-435A-BEE4-E3B6163649E2}"/>
                  </a:ext>
                </a:extLst>
              </p:cNvPr>
              <p:cNvSpPr/>
              <p:nvPr/>
            </p:nvSpPr>
            <p:spPr>
              <a:xfrm>
                <a:off x="2115422" y="1703891"/>
                <a:ext cx="15688" cy="113142"/>
              </a:xfrm>
              <a:custGeom>
                <a:avLst/>
                <a:gdLst>
                  <a:gd name="connsiteX0" fmla="*/ 0 w 8096"/>
                  <a:gd name="connsiteY0" fmla="*/ 0 h 58388"/>
                  <a:gd name="connsiteX1" fmla="*/ 8096 w 8096"/>
                  <a:gd name="connsiteY1" fmla="*/ 0 h 58388"/>
                  <a:gd name="connsiteX2" fmla="*/ 8096 w 8096"/>
                  <a:gd name="connsiteY2" fmla="*/ 58388 h 58388"/>
                  <a:gd name="connsiteX3" fmla="*/ 0 w 8096"/>
                  <a:gd name="connsiteY3" fmla="*/ 58388 h 58388"/>
                </a:gdLst>
                <a:ahLst/>
                <a:cxnLst>
                  <a:cxn ang="0">
                    <a:pos x="connsiteX0" y="connsiteY0"/>
                  </a:cxn>
                  <a:cxn ang="0">
                    <a:pos x="connsiteX1" y="connsiteY1"/>
                  </a:cxn>
                  <a:cxn ang="0">
                    <a:pos x="connsiteX2" y="connsiteY2"/>
                  </a:cxn>
                  <a:cxn ang="0">
                    <a:pos x="connsiteX3" y="connsiteY3"/>
                  </a:cxn>
                </a:cxnLst>
                <a:rect l="l" t="t" r="r" b="b"/>
                <a:pathLst>
                  <a:path w="8096" h="58388">
                    <a:moveTo>
                      <a:pt x="0" y="0"/>
                    </a:moveTo>
                    <a:lnTo>
                      <a:pt x="8096" y="0"/>
                    </a:lnTo>
                    <a:lnTo>
                      <a:pt x="8096" y="58388"/>
                    </a:lnTo>
                    <a:lnTo>
                      <a:pt x="0" y="58388"/>
                    </a:lnTo>
                    <a:close/>
                  </a:path>
                </a:pathLst>
              </a:custGeom>
              <a:solidFill>
                <a:srgbClr val="00B0F0"/>
              </a:solidFill>
              <a:ln w="9525"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3FE13B55-9932-4302-8DA0-B562B8148FDD}"/>
                  </a:ext>
                </a:extLst>
              </p:cNvPr>
              <p:cNvSpPr/>
              <p:nvPr/>
            </p:nvSpPr>
            <p:spPr>
              <a:xfrm>
                <a:off x="2195343" y="2156092"/>
                <a:ext cx="240311" cy="832600"/>
              </a:xfrm>
              <a:custGeom>
                <a:avLst/>
                <a:gdLst>
                  <a:gd name="connsiteX0" fmla="*/ 0 w 124015"/>
                  <a:gd name="connsiteY0" fmla="*/ 0 h 429672"/>
                  <a:gd name="connsiteX1" fmla="*/ 124015 w 124015"/>
                  <a:gd name="connsiteY1" fmla="*/ 0 h 429672"/>
                  <a:gd name="connsiteX2" fmla="*/ 124015 w 124015"/>
                  <a:gd name="connsiteY2" fmla="*/ 429673 h 429672"/>
                  <a:gd name="connsiteX3" fmla="*/ 0 w 124015"/>
                  <a:gd name="connsiteY3" fmla="*/ 429673 h 429672"/>
                </a:gdLst>
                <a:ahLst/>
                <a:cxnLst>
                  <a:cxn ang="0">
                    <a:pos x="connsiteX0" y="connsiteY0"/>
                  </a:cxn>
                  <a:cxn ang="0">
                    <a:pos x="connsiteX1" y="connsiteY1"/>
                  </a:cxn>
                  <a:cxn ang="0">
                    <a:pos x="connsiteX2" y="connsiteY2"/>
                  </a:cxn>
                  <a:cxn ang="0">
                    <a:pos x="connsiteX3" y="connsiteY3"/>
                  </a:cxn>
                </a:cxnLst>
                <a:rect l="l" t="t" r="r" b="b"/>
                <a:pathLst>
                  <a:path w="124015" h="429672">
                    <a:moveTo>
                      <a:pt x="0" y="0"/>
                    </a:moveTo>
                    <a:lnTo>
                      <a:pt x="124015" y="0"/>
                    </a:lnTo>
                    <a:lnTo>
                      <a:pt x="124015" y="429673"/>
                    </a:lnTo>
                    <a:lnTo>
                      <a:pt x="0" y="429673"/>
                    </a:lnTo>
                    <a:close/>
                  </a:path>
                </a:pathLst>
              </a:custGeom>
              <a:solidFill>
                <a:srgbClr val="E3E3E3"/>
              </a:solidFill>
              <a:ln w="9525"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B1430D07-0C1D-463D-A20D-3D94359B3F02}"/>
                  </a:ext>
                </a:extLst>
              </p:cNvPr>
              <p:cNvSpPr/>
              <p:nvPr/>
            </p:nvSpPr>
            <p:spPr>
              <a:xfrm>
                <a:off x="2212876"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42EF84A3-71EA-4724-BBBE-A2186B5675CE}"/>
                  </a:ext>
                </a:extLst>
              </p:cNvPr>
              <p:cNvSpPr/>
              <p:nvPr/>
            </p:nvSpPr>
            <p:spPr>
              <a:xfrm>
                <a:off x="2244438"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0DECC2F3-7156-421A-BB8F-C8A87A4D1CC6}"/>
                  </a:ext>
                </a:extLst>
              </p:cNvPr>
              <p:cNvSpPr/>
              <p:nvPr/>
            </p:nvSpPr>
            <p:spPr>
              <a:xfrm>
                <a:off x="2275816"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6" name="Freeform: Shape 35">
                <a:extLst>
                  <a:ext uri="{FF2B5EF4-FFF2-40B4-BE49-F238E27FC236}">
                    <a16:creationId xmlns:a16="http://schemas.microsoft.com/office/drawing/2014/main" id="{CBAFA2BA-6B93-4439-8187-0A07BCA2A477}"/>
                  </a:ext>
                </a:extLst>
              </p:cNvPr>
              <p:cNvSpPr/>
              <p:nvPr/>
            </p:nvSpPr>
            <p:spPr>
              <a:xfrm>
                <a:off x="2307377"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7" name="Freeform: Shape 36">
                <a:extLst>
                  <a:ext uri="{FF2B5EF4-FFF2-40B4-BE49-F238E27FC236}">
                    <a16:creationId xmlns:a16="http://schemas.microsoft.com/office/drawing/2014/main" id="{57F68265-1E16-49B2-A15A-28CBD441420C}"/>
                  </a:ext>
                </a:extLst>
              </p:cNvPr>
              <p:cNvSpPr/>
              <p:nvPr/>
            </p:nvSpPr>
            <p:spPr>
              <a:xfrm>
                <a:off x="2338755"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53FAE06F-0F9E-4ED0-A44C-2D72565F2F6F}"/>
                  </a:ext>
                </a:extLst>
              </p:cNvPr>
              <p:cNvSpPr/>
              <p:nvPr/>
            </p:nvSpPr>
            <p:spPr>
              <a:xfrm>
                <a:off x="2370317"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4DBCF8F9-419F-4E19-834F-3F4E6689D54B}"/>
                  </a:ext>
                </a:extLst>
              </p:cNvPr>
              <p:cNvSpPr/>
              <p:nvPr/>
            </p:nvSpPr>
            <p:spPr>
              <a:xfrm>
                <a:off x="2401693" y="2202788"/>
                <a:ext cx="15688" cy="739022"/>
              </a:xfrm>
              <a:custGeom>
                <a:avLst/>
                <a:gdLst>
                  <a:gd name="connsiteX0" fmla="*/ 0 w 8096"/>
                  <a:gd name="connsiteY0" fmla="*/ 0 h 381380"/>
                  <a:gd name="connsiteX1" fmla="*/ 8096 w 8096"/>
                  <a:gd name="connsiteY1" fmla="*/ 0 h 381380"/>
                  <a:gd name="connsiteX2" fmla="*/ 8096 w 8096"/>
                  <a:gd name="connsiteY2" fmla="*/ 381381 h 381380"/>
                  <a:gd name="connsiteX3" fmla="*/ 0 w 8096"/>
                  <a:gd name="connsiteY3" fmla="*/ 381381 h 381380"/>
                </a:gdLst>
                <a:ahLst/>
                <a:cxnLst>
                  <a:cxn ang="0">
                    <a:pos x="connsiteX0" y="connsiteY0"/>
                  </a:cxn>
                  <a:cxn ang="0">
                    <a:pos x="connsiteX1" y="connsiteY1"/>
                  </a:cxn>
                  <a:cxn ang="0">
                    <a:pos x="connsiteX2" y="connsiteY2"/>
                  </a:cxn>
                  <a:cxn ang="0">
                    <a:pos x="connsiteX3" y="connsiteY3"/>
                  </a:cxn>
                </a:cxnLst>
                <a:rect l="l" t="t" r="r" b="b"/>
                <a:pathLst>
                  <a:path w="8096" h="381380">
                    <a:moveTo>
                      <a:pt x="0" y="0"/>
                    </a:moveTo>
                    <a:lnTo>
                      <a:pt x="8096" y="0"/>
                    </a:lnTo>
                    <a:lnTo>
                      <a:pt x="8096" y="381381"/>
                    </a:lnTo>
                    <a:lnTo>
                      <a:pt x="0" y="381381"/>
                    </a:lnTo>
                    <a:close/>
                  </a:path>
                </a:pathLst>
              </a:custGeom>
              <a:solidFill>
                <a:srgbClr val="00B0F0"/>
              </a:solidFill>
              <a:ln w="9525"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4D05487A-5668-4ACC-B822-A6EB348E77EC}"/>
                  </a:ext>
                </a:extLst>
              </p:cNvPr>
              <p:cNvSpPr/>
              <p:nvPr/>
            </p:nvSpPr>
            <p:spPr>
              <a:xfrm>
                <a:off x="2195343" y="2473001"/>
                <a:ext cx="240311" cy="23993"/>
              </a:xfrm>
              <a:custGeom>
                <a:avLst/>
                <a:gdLst>
                  <a:gd name="connsiteX0" fmla="*/ 0 w 124015"/>
                  <a:gd name="connsiteY0" fmla="*/ 0 h 12382"/>
                  <a:gd name="connsiteX1" fmla="*/ 124015 w 124015"/>
                  <a:gd name="connsiteY1" fmla="*/ 0 h 12382"/>
                  <a:gd name="connsiteX2" fmla="*/ 124015 w 124015"/>
                  <a:gd name="connsiteY2" fmla="*/ 12382 h 12382"/>
                  <a:gd name="connsiteX3" fmla="*/ 0 w 124015"/>
                  <a:gd name="connsiteY3" fmla="*/ 12382 h 12382"/>
                </a:gdLst>
                <a:ahLst/>
                <a:cxnLst>
                  <a:cxn ang="0">
                    <a:pos x="connsiteX0" y="connsiteY0"/>
                  </a:cxn>
                  <a:cxn ang="0">
                    <a:pos x="connsiteX1" y="connsiteY1"/>
                  </a:cxn>
                  <a:cxn ang="0">
                    <a:pos x="connsiteX2" y="connsiteY2"/>
                  </a:cxn>
                  <a:cxn ang="0">
                    <a:pos x="connsiteX3" y="connsiteY3"/>
                  </a:cxn>
                </a:cxnLst>
                <a:rect l="l" t="t" r="r" b="b"/>
                <a:pathLst>
                  <a:path w="124015" h="12382">
                    <a:moveTo>
                      <a:pt x="0" y="0"/>
                    </a:moveTo>
                    <a:lnTo>
                      <a:pt x="124015" y="0"/>
                    </a:lnTo>
                    <a:lnTo>
                      <a:pt x="124015" y="12382"/>
                    </a:lnTo>
                    <a:lnTo>
                      <a:pt x="0" y="12382"/>
                    </a:lnTo>
                    <a:close/>
                  </a:path>
                </a:pathLst>
              </a:custGeom>
              <a:solidFill>
                <a:srgbClr val="E3E3E3"/>
              </a:solidFill>
              <a:ln w="9525"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B18E49E4-642C-46CE-94E3-8915E2653D1E}"/>
                  </a:ext>
                </a:extLst>
              </p:cNvPr>
              <p:cNvSpPr/>
              <p:nvPr/>
            </p:nvSpPr>
            <p:spPr>
              <a:xfrm>
                <a:off x="1954846" y="1837337"/>
                <a:ext cx="240495" cy="559066"/>
              </a:xfrm>
              <a:custGeom>
                <a:avLst/>
                <a:gdLst>
                  <a:gd name="connsiteX0" fmla="*/ 9144 w 124110"/>
                  <a:gd name="connsiteY0" fmla="*/ 24194 h 288512"/>
                  <a:gd name="connsiteX1" fmla="*/ 17240 w 124110"/>
                  <a:gd name="connsiteY1" fmla="*/ 24194 h 288512"/>
                  <a:gd name="connsiteX2" fmla="*/ 17240 w 124110"/>
                  <a:gd name="connsiteY2" fmla="*/ 181642 h 288512"/>
                  <a:gd name="connsiteX3" fmla="*/ 25336 w 124110"/>
                  <a:gd name="connsiteY3" fmla="*/ 189738 h 288512"/>
                  <a:gd name="connsiteX4" fmla="*/ 25336 w 124110"/>
                  <a:gd name="connsiteY4" fmla="*/ 24194 h 288512"/>
                  <a:gd name="connsiteX5" fmla="*/ 33528 w 124110"/>
                  <a:gd name="connsiteY5" fmla="*/ 24194 h 288512"/>
                  <a:gd name="connsiteX6" fmla="*/ 33528 w 124110"/>
                  <a:gd name="connsiteY6" fmla="*/ 197930 h 288512"/>
                  <a:gd name="connsiteX7" fmla="*/ 41624 w 124110"/>
                  <a:gd name="connsiteY7" fmla="*/ 206026 h 288512"/>
                  <a:gd name="connsiteX8" fmla="*/ 41624 w 124110"/>
                  <a:gd name="connsiteY8" fmla="*/ 24194 h 288512"/>
                  <a:gd name="connsiteX9" fmla="*/ 49721 w 124110"/>
                  <a:gd name="connsiteY9" fmla="*/ 24194 h 288512"/>
                  <a:gd name="connsiteX10" fmla="*/ 49721 w 124110"/>
                  <a:gd name="connsiteY10" fmla="*/ 214122 h 288512"/>
                  <a:gd name="connsiteX11" fmla="*/ 57817 w 124110"/>
                  <a:gd name="connsiteY11" fmla="*/ 222314 h 288512"/>
                  <a:gd name="connsiteX12" fmla="*/ 57817 w 124110"/>
                  <a:gd name="connsiteY12" fmla="*/ 24194 h 288512"/>
                  <a:gd name="connsiteX13" fmla="*/ 66008 w 124110"/>
                  <a:gd name="connsiteY13" fmla="*/ 24194 h 288512"/>
                  <a:gd name="connsiteX14" fmla="*/ 66008 w 124110"/>
                  <a:gd name="connsiteY14" fmla="*/ 230410 h 288512"/>
                  <a:gd name="connsiteX15" fmla="*/ 74104 w 124110"/>
                  <a:gd name="connsiteY15" fmla="*/ 238506 h 288512"/>
                  <a:gd name="connsiteX16" fmla="*/ 74104 w 124110"/>
                  <a:gd name="connsiteY16" fmla="*/ 24194 h 288512"/>
                  <a:gd name="connsiteX17" fmla="*/ 82201 w 124110"/>
                  <a:gd name="connsiteY17" fmla="*/ 24194 h 288512"/>
                  <a:gd name="connsiteX18" fmla="*/ 82201 w 124110"/>
                  <a:gd name="connsiteY18" fmla="*/ 246602 h 288512"/>
                  <a:gd name="connsiteX19" fmla="*/ 90392 w 124110"/>
                  <a:gd name="connsiteY19" fmla="*/ 254794 h 288512"/>
                  <a:gd name="connsiteX20" fmla="*/ 90392 w 124110"/>
                  <a:gd name="connsiteY20" fmla="*/ 24194 h 288512"/>
                  <a:gd name="connsiteX21" fmla="*/ 98489 w 124110"/>
                  <a:gd name="connsiteY21" fmla="*/ 24194 h 288512"/>
                  <a:gd name="connsiteX22" fmla="*/ 98489 w 124110"/>
                  <a:gd name="connsiteY22" fmla="*/ 262890 h 288512"/>
                  <a:gd name="connsiteX23" fmla="*/ 106585 w 124110"/>
                  <a:gd name="connsiteY23" fmla="*/ 270986 h 288512"/>
                  <a:gd name="connsiteX24" fmla="*/ 106585 w 124110"/>
                  <a:gd name="connsiteY24" fmla="*/ 24194 h 288512"/>
                  <a:gd name="connsiteX25" fmla="*/ 114681 w 124110"/>
                  <a:gd name="connsiteY25" fmla="*/ 24194 h 288512"/>
                  <a:gd name="connsiteX26" fmla="*/ 114681 w 124110"/>
                  <a:gd name="connsiteY26" fmla="*/ 279178 h 288512"/>
                  <a:gd name="connsiteX27" fmla="*/ 124111 w 124110"/>
                  <a:gd name="connsiteY27" fmla="*/ 288512 h 288512"/>
                  <a:gd name="connsiteX28" fmla="*/ 124111 w 124110"/>
                  <a:gd name="connsiteY28" fmla="*/ 0 h 288512"/>
                  <a:gd name="connsiteX29" fmla="*/ 0 w 124110"/>
                  <a:gd name="connsiteY29" fmla="*/ 0 h 288512"/>
                  <a:gd name="connsiteX30" fmla="*/ 0 w 124110"/>
                  <a:gd name="connsiteY30" fmla="*/ 164497 h 288512"/>
                  <a:gd name="connsiteX31" fmla="*/ 9144 w 124110"/>
                  <a:gd name="connsiteY31" fmla="*/ 173546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4110" h="288512">
                    <a:moveTo>
                      <a:pt x="9144" y="24194"/>
                    </a:moveTo>
                    <a:lnTo>
                      <a:pt x="17240" y="24194"/>
                    </a:lnTo>
                    <a:lnTo>
                      <a:pt x="17240" y="181642"/>
                    </a:lnTo>
                    <a:lnTo>
                      <a:pt x="25336" y="189738"/>
                    </a:lnTo>
                    <a:lnTo>
                      <a:pt x="25336" y="24194"/>
                    </a:lnTo>
                    <a:lnTo>
                      <a:pt x="33528" y="24194"/>
                    </a:lnTo>
                    <a:lnTo>
                      <a:pt x="33528" y="197930"/>
                    </a:lnTo>
                    <a:lnTo>
                      <a:pt x="41624" y="206026"/>
                    </a:lnTo>
                    <a:lnTo>
                      <a:pt x="41624" y="24194"/>
                    </a:lnTo>
                    <a:lnTo>
                      <a:pt x="49721" y="24194"/>
                    </a:lnTo>
                    <a:lnTo>
                      <a:pt x="49721" y="214122"/>
                    </a:lnTo>
                    <a:lnTo>
                      <a:pt x="57817" y="222314"/>
                    </a:lnTo>
                    <a:lnTo>
                      <a:pt x="57817" y="24194"/>
                    </a:lnTo>
                    <a:lnTo>
                      <a:pt x="66008" y="24194"/>
                    </a:lnTo>
                    <a:lnTo>
                      <a:pt x="66008" y="230410"/>
                    </a:lnTo>
                    <a:lnTo>
                      <a:pt x="74104" y="238506"/>
                    </a:lnTo>
                    <a:lnTo>
                      <a:pt x="74104" y="24194"/>
                    </a:lnTo>
                    <a:lnTo>
                      <a:pt x="82201" y="24194"/>
                    </a:lnTo>
                    <a:lnTo>
                      <a:pt x="82201" y="246602"/>
                    </a:lnTo>
                    <a:lnTo>
                      <a:pt x="90392" y="254794"/>
                    </a:lnTo>
                    <a:lnTo>
                      <a:pt x="90392" y="24194"/>
                    </a:lnTo>
                    <a:lnTo>
                      <a:pt x="98489" y="24194"/>
                    </a:lnTo>
                    <a:lnTo>
                      <a:pt x="98489" y="262890"/>
                    </a:lnTo>
                    <a:lnTo>
                      <a:pt x="106585" y="270986"/>
                    </a:lnTo>
                    <a:lnTo>
                      <a:pt x="106585" y="24194"/>
                    </a:lnTo>
                    <a:lnTo>
                      <a:pt x="114681" y="24194"/>
                    </a:lnTo>
                    <a:lnTo>
                      <a:pt x="114681" y="279178"/>
                    </a:lnTo>
                    <a:lnTo>
                      <a:pt x="124111" y="288512"/>
                    </a:lnTo>
                    <a:lnTo>
                      <a:pt x="124111" y="0"/>
                    </a:lnTo>
                    <a:lnTo>
                      <a:pt x="0" y="0"/>
                    </a:lnTo>
                    <a:lnTo>
                      <a:pt x="0" y="164497"/>
                    </a:lnTo>
                    <a:lnTo>
                      <a:pt x="9144" y="173546"/>
                    </a:lnTo>
                    <a:close/>
                  </a:path>
                </a:pathLst>
              </a:custGeom>
              <a:solidFill>
                <a:srgbClr val="CCCCCC"/>
              </a:solidFill>
              <a:ln w="9525"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05B555B6-9EA9-43B6-A25A-BCD63B5C1466}"/>
                  </a:ext>
                </a:extLst>
              </p:cNvPr>
              <p:cNvSpPr/>
              <p:nvPr/>
            </p:nvSpPr>
            <p:spPr>
              <a:xfrm>
                <a:off x="1954846" y="2156090"/>
                <a:ext cx="240495" cy="832600"/>
              </a:xfrm>
              <a:custGeom>
                <a:avLst/>
                <a:gdLst>
                  <a:gd name="connsiteX0" fmla="*/ 114681 w 124110"/>
                  <a:gd name="connsiteY0" fmla="*/ 114681 h 429672"/>
                  <a:gd name="connsiteX1" fmla="*/ 114681 w 124110"/>
                  <a:gd name="connsiteY1" fmla="*/ 405479 h 429672"/>
                  <a:gd name="connsiteX2" fmla="*/ 106585 w 124110"/>
                  <a:gd name="connsiteY2" fmla="*/ 405479 h 429672"/>
                  <a:gd name="connsiteX3" fmla="*/ 106585 w 124110"/>
                  <a:gd name="connsiteY3" fmla="*/ 106490 h 429672"/>
                  <a:gd name="connsiteX4" fmla="*/ 98489 w 124110"/>
                  <a:gd name="connsiteY4" fmla="*/ 98393 h 429672"/>
                  <a:gd name="connsiteX5" fmla="*/ 98489 w 124110"/>
                  <a:gd name="connsiteY5" fmla="*/ 405479 h 429672"/>
                  <a:gd name="connsiteX6" fmla="*/ 90392 w 124110"/>
                  <a:gd name="connsiteY6" fmla="*/ 405479 h 429672"/>
                  <a:gd name="connsiteX7" fmla="*/ 90392 w 124110"/>
                  <a:gd name="connsiteY7" fmla="*/ 90297 h 429672"/>
                  <a:gd name="connsiteX8" fmla="*/ 82201 w 124110"/>
                  <a:gd name="connsiteY8" fmla="*/ 82106 h 429672"/>
                  <a:gd name="connsiteX9" fmla="*/ 82201 w 124110"/>
                  <a:gd name="connsiteY9" fmla="*/ 405479 h 429672"/>
                  <a:gd name="connsiteX10" fmla="*/ 74104 w 124110"/>
                  <a:gd name="connsiteY10" fmla="*/ 405479 h 429672"/>
                  <a:gd name="connsiteX11" fmla="*/ 74104 w 124110"/>
                  <a:gd name="connsiteY11" fmla="*/ 74009 h 429672"/>
                  <a:gd name="connsiteX12" fmla="*/ 66008 w 124110"/>
                  <a:gd name="connsiteY12" fmla="*/ 65913 h 429672"/>
                  <a:gd name="connsiteX13" fmla="*/ 66008 w 124110"/>
                  <a:gd name="connsiteY13" fmla="*/ 405479 h 429672"/>
                  <a:gd name="connsiteX14" fmla="*/ 57817 w 124110"/>
                  <a:gd name="connsiteY14" fmla="*/ 405479 h 429672"/>
                  <a:gd name="connsiteX15" fmla="*/ 57817 w 124110"/>
                  <a:gd name="connsiteY15" fmla="*/ 57817 h 429672"/>
                  <a:gd name="connsiteX16" fmla="*/ 49721 w 124110"/>
                  <a:gd name="connsiteY16" fmla="*/ 49625 h 429672"/>
                  <a:gd name="connsiteX17" fmla="*/ 49721 w 124110"/>
                  <a:gd name="connsiteY17" fmla="*/ 405479 h 429672"/>
                  <a:gd name="connsiteX18" fmla="*/ 41624 w 124110"/>
                  <a:gd name="connsiteY18" fmla="*/ 405479 h 429672"/>
                  <a:gd name="connsiteX19" fmla="*/ 41624 w 124110"/>
                  <a:gd name="connsiteY19" fmla="*/ 41529 h 429672"/>
                  <a:gd name="connsiteX20" fmla="*/ 33528 w 124110"/>
                  <a:gd name="connsiteY20" fmla="*/ 33433 h 429672"/>
                  <a:gd name="connsiteX21" fmla="*/ 33528 w 124110"/>
                  <a:gd name="connsiteY21" fmla="*/ 405479 h 429672"/>
                  <a:gd name="connsiteX22" fmla="*/ 25336 w 124110"/>
                  <a:gd name="connsiteY22" fmla="*/ 405479 h 429672"/>
                  <a:gd name="connsiteX23" fmla="*/ 25336 w 124110"/>
                  <a:gd name="connsiteY23" fmla="*/ 25241 h 429672"/>
                  <a:gd name="connsiteX24" fmla="*/ 17240 w 124110"/>
                  <a:gd name="connsiteY24" fmla="*/ 17145 h 429672"/>
                  <a:gd name="connsiteX25" fmla="*/ 17240 w 124110"/>
                  <a:gd name="connsiteY25" fmla="*/ 405479 h 429672"/>
                  <a:gd name="connsiteX26" fmla="*/ 9144 w 124110"/>
                  <a:gd name="connsiteY26" fmla="*/ 405479 h 429672"/>
                  <a:gd name="connsiteX27" fmla="*/ 9144 w 124110"/>
                  <a:gd name="connsiteY27" fmla="*/ 9049 h 429672"/>
                  <a:gd name="connsiteX28" fmla="*/ 0 w 124110"/>
                  <a:gd name="connsiteY28" fmla="*/ 0 h 429672"/>
                  <a:gd name="connsiteX29" fmla="*/ 0 w 124110"/>
                  <a:gd name="connsiteY29" fmla="*/ 429673 h 429672"/>
                  <a:gd name="connsiteX30" fmla="*/ 124111 w 124110"/>
                  <a:gd name="connsiteY30" fmla="*/ 429673 h 429672"/>
                  <a:gd name="connsiteX31" fmla="*/ 124111 w 124110"/>
                  <a:gd name="connsiteY31" fmla="*/ 124016 h 42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4110" h="429672">
                    <a:moveTo>
                      <a:pt x="114681" y="114681"/>
                    </a:moveTo>
                    <a:lnTo>
                      <a:pt x="114681" y="405479"/>
                    </a:lnTo>
                    <a:lnTo>
                      <a:pt x="106585" y="405479"/>
                    </a:lnTo>
                    <a:lnTo>
                      <a:pt x="106585" y="106490"/>
                    </a:lnTo>
                    <a:lnTo>
                      <a:pt x="98489" y="98393"/>
                    </a:lnTo>
                    <a:lnTo>
                      <a:pt x="98489" y="405479"/>
                    </a:lnTo>
                    <a:lnTo>
                      <a:pt x="90392" y="405479"/>
                    </a:lnTo>
                    <a:lnTo>
                      <a:pt x="90392" y="90297"/>
                    </a:lnTo>
                    <a:lnTo>
                      <a:pt x="82201" y="82106"/>
                    </a:lnTo>
                    <a:lnTo>
                      <a:pt x="82201" y="405479"/>
                    </a:lnTo>
                    <a:lnTo>
                      <a:pt x="74104" y="405479"/>
                    </a:lnTo>
                    <a:lnTo>
                      <a:pt x="74104" y="74009"/>
                    </a:lnTo>
                    <a:lnTo>
                      <a:pt x="66008" y="65913"/>
                    </a:lnTo>
                    <a:lnTo>
                      <a:pt x="66008" y="405479"/>
                    </a:lnTo>
                    <a:lnTo>
                      <a:pt x="57817" y="405479"/>
                    </a:lnTo>
                    <a:lnTo>
                      <a:pt x="57817" y="57817"/>
                    </a:lnTo>
                    <a:lnTo>
                      <a:pt x="49721" y="49625"/>
                    </a:lnTo>
                    <a:lnTo>
                      <a:pt x="49721" y="405479"/>
                    </a:lnTo>
                    <a:lnTo>
                      <a:pt x="41624" y="405479"/>
                    </a:lnTo>
                    <a:lnTo>
                      <a:pt x="41624" y="41529"/>
                    </a:lnTo>
                    <a:lnTo>
                      <a:pt x="33528" y="33433"/>
                    </a:lnTo>
                    <a:lnTo>
                      <a:pt x="33528" y="405479"/>
                    </a:lnTo>
                    <a:lnTo>
                      <a:pt x="25336" y="405479"/>
                    </a:lnTo>
                    <a:lnTo>
                      <a:pt x="25336" y="25241"/>
                    </a:lnTo>
                    <a:lnTo>
                      <a:pt x="17240" y="17145"/>
                    </a:lnTo>
                    <a:lnTo>
                      <a:pt x="17240" y="405479"/>
                    </a:lnTo>
                    <a:lnTo>
                      <a:pt x="9144" y="405479"/>
                    </a:lnTo>
                    <a:lnTo>
                      <a:pt x="9144" y="9049"/>
                    </a:lnTo>
                    <a:lnTo>
                      <a:pt x="0" y="0"/>
                    </a:lnTo>
                    <a:lnTo>
                      <a:pt x="0" y="429673"/>
                    </a:lnTo>
                    <a:lnTo>
                      <a:pt x="124111" y="429673"/>
                    </a:lnTo>
                    <a:lnTo>
                      <a:pt x="124111" y="124016"/>
                    </a:lnTo>
                    <a:close/>
                  </a:path>
                </a:pathLst>
              </a:custGeom>
              <a:solidFill>
                <a:srgbClr val="AAAAAA"/>
              </a:solidFill>
              <a:ln w="9525"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58008052-83FD-48A8-A0D3-FE74925B1A64}"/>
                  </a:ext>
                </a:extLst>
              </p:cNvPr>
              <p:cNvSpPr/>
              <p:nvPr/>
            </p:nvSpPr>
            <p:spPr>
              <a:xfrm>
                <a:off x="1972565" y="2173625"/>
                <a:ext cx="15688" cy="768185"/>
              </a:xfrm>
              <a:custGeom>
                <a:avLst/>
                <a:gdLst>
                  <a:gd name="connsiteX0" fmla="*/ 0 w 8096"/>
                  <a:gd name="connsiteY0" fmla="*/ 396431 h 396430"/>
                  <a:gd name="connsiteX1" fmla="*/ 8096 w 8096"/>
                  <a:gd name="connsiteY1" fmla="*/ 396431 h 396430"/>
                  <a:gd name="connsiteX2" fmla="*/ 8096 w 8096"/>
                  <a:gd name="connsiteY2" fmla="*/ 8096 h 396430"/>
                  <a:gd name="connsiteX3" fmla="*/ 0 w 8096"/>
                  <a:gd name="connsiteY3" fmla="*/ 0 h 396430"/>
                </a:gdLst>
                <a:ahLst/>
                <a:cxnLst>
                  <a:cxn ang="0">
                    <a:pos x="connsiteX0" y="connsiteY0"/>
                  </a:cxn>
                  <a:cxn ang="0">
                    <a:pos x="connsiteX1" y="connsiteY1"/>
                  </a:cxn>
                  <a:cxn ang="0">
                    <a:pos x="connsiteX2" y="connsiteY2"/>
                  </a:cxn>
                  <a:cxn ang="0">
                    <a:pos x="connsiteX3" y="connsiteY3"/>
                  </a:cxn>
                </a:cxnLst>
                <a:rect l="l" t="t" r="r" b="b"/>
                <a:pathLst>
                  <a:path w="8096" h="396430">
                    <a:moveTo>
                      <a:pt x="0" y="396431"/>
                    </a:moveTo>
                    <a:lnTo>
                      <a:pt x="8096" y="396431"/>
                    </a:lnTo>
                    <a:lnTo>
                      <a:pt x="8096" y="8096"/>
                    </a:lnTo>
                    <a:lnTo>
                      <a:pt x="0" y="0"/>
                    </a:lnTo>
                    <a:close/>
                  </a:path>
                </a:pathLst>
              </a:custGeom>
              <a:solidFill>
                <a:srgbClr val="3F7CA0"/>
              </a:solidFill>
              <a:ln w="9525"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AC709766-C47C-4F00-927D-F58DA5C6B5A7}"/>
                  </a:ext>
                </a:extLst>
              </p:cNvPr>
              <p:cNvSpPr/>
              <p:nvPr/>
            </p:nvSpPr>
            <p:spPr>
              <a:xfrm>
                <a:off x="1972565" y="1884217"/>
                <a:ext cx="15688" cy="305096"/>
              </a:xfrm>
              <a:custGeom>
                <a:avLst/>
                <a:gdLst>
                  <a:gd name="connsiteX0" fmla="*/ 0 w 8096"/>
                  <a:gd name="connsiteY0" fmla="*/ 0 h 157448"/>
                  <a:gd name="connsiteX1" fmla="*/ 0 w 8096"/>
                  <a:gd name="connsiteY1" fmla="*/ 149352 h 157448"/>
                  <a:gd name="connsiteX2" fmla="*/ 8096 w 8096"/>
                  <a:gd name="connsiteY2" fmla="*/ 157448 h 157448"/>
                  <a:gd name="connsiteX3" fmla="*/ 8096 w 8096"/>
                  <a:gd name="connsiteY3" fmla="*/ 0 h 157448"/>
                </a:gdLst>
                <a:ahLst/>
                <a:cxnLst>
                  <a:cxn ang="0">
                    <a:pos x="connsiteX0" y="connsiteY0"/>
                  </a:cxn>
                  <a:cxn ang="0">
                    <a:pos x="connsiteX1" y="connsiteY1"/>
                  </a:cxn>
                  <a:cxn ang="0">
                    <a:pos x="connsiteX2" y="connsiteY2"/>
                  </a:cxn>
                  <a:cxn ang="0">
                    <a:pos x="connsiteX3" y="connsiteY3"/>
                  </a:cxn>
                </a:cxnLst>
                <a:rect l="l" t="t" r="r" b="b"/>
                <a:pathLst>
                  <a:path w="8096" h="157448">
                    <a:moveTo>
                      <a:pt x="0" y="0"/>
                    </a:moveTo>
                    <a:lnTo>
                      <a:pt x="0" y="149352"/>
                    </a:lnTo>
                    <a:lnTo>
                      <a:pt x="8096" y="157448"/>
                    </a:lnTo>
                    <a:lnTo>
                      <a:pt x="8096" y="0"/>
                    </a:lnTo>
                    <a:close/>
                  </a:path>
                </a:pathLst>
              </a:custGeom>
              <a:solidFill>
                <a:srgbClr val="00B0F0"/>
              </a:solidFill>
              <a:ln w="9525"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7BD7FB10-417E-45FB-B974-3DF9DF7CA9C0}"/>
                  </a:ext>
                </a:extLst>
              </p:cNvPr>
              <p:cNvSpPr/>
              <p:nvPr/>
            </p:nvSpPr>
            <p:spPr>
              <a:xfrm>
                <a:off x="2003941" y="2205003"/>
                <a:ext cx="15872" cy="736809"/>
              </a:xfrm>
              <a:custGeom>
                <a:avLst/>
                <a:gdLst>
                  <a:gd name="connsiteX0" fmla="*/ 0 w 8191"/>
                  <a:gd name="connsiteY0" fmla="*/ 380238 h 380238"/>
                  <a:gd name="connsiteX1" fmla="*/ 8192 w 8191"/>
                  <a:gd name="connsiteY1" fmla="*/ 380238 h 380238"/>
                  <a:gd name="connsiteX2" fmla="*/ 8192 w 8191"/>
                  <a:gd name="connsiteY2" fmla="*/ 8192 h 380238"/>
                  <a:gd name="connsiteX3" fmla="*/ 0 w 8191"/>
                  <a:gd name="connsiteY3" fmla="*/ 0 h 380238"/>
                </a:gdLst>
                <a:ahLst/>
                <a:cxnLst>
                  <a:cxn ang="0">
                    <a:pos x="connsiteX0" y="connsiteY0"/>
                  </a:cxn>
                  <a:cxn ang="0">
                    <a:pos x="connsiteX1" y="connsiteY1"/>
                  </a:cxn>
                  <a:cxn ang="0">
                    <a:pos x="connsiteX2" y="connsiteY2"/>
                  </a:cxn>
                  <a:cxn ang="0">
                    <a:pos x="connsiteX3" y="connsiteY3"/>
                  </a:cxn>
                </a:cxnLst>
                <a:rect l="l" t="t" r="r" b="b"/>
                <a:pathLst>
                  <a:path w="8191" h="380238">
                    <a:moveTo>
                      <a:pt x="0" y="380238"/>
                    </a:moveTo>
                    <a:lnTo>
                      <a:pt x="8192" y="380238"/>
                    </a:lnTo>
                    <a:lnTo>
                      <a:pt x="8192" y="8192"/>
                    </a:lnTo>
                    <a:lnTo>
                      <a:pt x="0" y="0"/>
                    </a:lnTo>
                    <a:close/>
                  </a:path>
                </a:pathLst>
              </a:custGeom>
              <a:solidFill>
                <a:srgbClr val="3F7CA0"/>
              </a:solidFill>
              <a:ln w="9525"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87162F05-83A2-4000-9585-F7AE9394BFAE}"/>
                  </a:ext>
                </a:extLst>
              </p:cNvPr>
              <p:cNvSpPr/>
              <p:nvPr/>
            </p:nvSpPr>
            <p:spPr>
              <a:xfrm>
                <a:off x="2003941" y="1884217"/>
                <a:ext cx="15872" cy="336656"/>
              </a:xfrm>
              <a:custGeom>
                <a:avLst/>
                <a:gdLst>
                  <a:gd name="connsiteX0" fmla="*/ 0 w 8191"/>
                  <a:gd name="connsiteY0" fmla="*/ 0 h 173735"/>
                  <a:gd name="connsiteX1" fmla="*/ 0 w 8191"/>
                  <a:gd name="connsiteY1" fmla="*/ 165544 h 173735"/>
                  <a:gd name="connsiteX2" fmla="*/ 8192 w 8191"/>
                  <a:gd name="connsiteY2" fmla="*/ 173736 h 173735"/>
                  <a:gd name="connsiteX3" fmla="*/ 8192 w 8191"/>
                  <a:gd name="connsiteY3" fmla="*/ 0 h 173735"/>
                </a:gdLst>
                <a:ahLst/>
                <a:cxnLst>
                  <a:cxn ang="0">
                    <a:pos x="connsiteX0" y="connsiteY0"/>
                  </a:cxn>
                  <a:cxn ang="0">
                    <a:pos x="connsiteX1" y="connsiteY1"/>
                  </a:cxn>
                  <a:cxn ang="0">
                    <a:pos x="connsiteX2" y="connsiteY2"/>
                  </a:cxn>
                  <a:cxn ang="0">
                    <a:pos x="connsiteX3" y="connsiteY3"/>
                  </a:cxn>
                </a:cxnLst>
                <a:rect l="l" t="t" r="r" b="b"/>
                <a:pathLst>
                  <a:path w="8191" h="173735">
                    <a:moveTo>
                      <a:pt x="0" y="0"/>
                    </a:moveTo>
                    <a:lnTo>
                      <a:pt x="0" y="165544"/>
                    </a:lnTo>
                    <a:lnTo>
                      <a:pt x="8192" y="173736"/>
                    </a:lnTo>
                    <a:lnTo>
                      <a:pt x="8192" y="0"/>
                    </a:lnTo>
                    <a:close/>
                  </a:path>
                </a:pathLst>
              </a:custGeom>
              <a:solidFill>
                <a:srgbClr val="00B0F0"/>
              </a:solidFill>
              <a:ln w="9525"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10FCD0F8-F6A6-48CF-AADD-0D1B6FA23F4E}"/>
                  </a:ext>
                </a:extLst>
              </p:cNvPr>
              <p:cNvSpPr/>
              <p:nvPr/>
            </p:nvSpPr>
            <p:spPr>
              <a:xfrm>
                <a:off x="2035503" y="2236565"/>
                <a:ext cx="15688" cy="705247"/>
              </a:xfrm>
              <a:custGeom>
                <a:avLst/>
                <a:gdLst>
                  <a:gd name="connsiteX0" fmla="*/ 0 w 8096"/>
                  <a:gd name="connsiteY0" fmla="*/ 363950 h 363950"/>
                  <a:gd name="connsiteX1" fmla="*/ 8096 w 8096"/>
                  <a:gd name="connsiteY1" fmla="*/ 363950 h 363950"/>
                  <a:gd name="connsiteX2" fmla="*/ 8096 w 8096"/>
                  <a:gd name="connsiteY2" fmla="*/ 8096 h 363950"/>
                  <a:gd name="connsiteX3" fmla="*/ 0 w 8096"/>
                  <a:gd name="connsiteY3" fmla="*/ 0 h 363950"/>
                </a:gdLst>
                <a:ahLst/>
                <a:cxnLst>
                  <a:cxn ang="0">
                    <a:pos x="connsiteX0" y="connsiteY0"/>
                  </a:cxn>
                  <a:cxn ang="0">
                    <a:pos x="connsiteX1" y="connsiteY1"/>
                  </a:cxn>
                  <a:cxn ang="0">
                    <a:pos x="connsiteX2" y="connsiteY2"/>
                  </a:cxn>
                  <a:cxn ang="0">
                    <a:pos x="connsiteX3" y="connsiteY3"/>
                  </a:cxn>
                </a:cxnLst>
                <a:rect l="l" t="t" r="r" b="b"/>
                <a:pathLst>
                  <a:path w="8096" h="363950">
                    <a:moveTo>
                      <a:pt x="0" y="363950"/>
                    </a:moveTo>
                    <a:lnTo>
                      <a:pt x="8096" y="363950"/>
                    </a:lnTo>
                    <a:lnTo>
                      <a:pt x="8096" y="8096"/>
                    </a:lnTo>
                    <a:lnTo>
                      <a:pt x="0" y="0"/>
                    </a:lnTo>
                    <a:close/>
                  </a:path>
                </a:pathLst>
              </a:custGeom>
              <a:solidFill>
                <a:srgbClr val="3F7CA0"/>
              </a:solidFill>
              <a:ln w="9525" cap="flat">
                <a:no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A1658412-F783-484C-B6D4-BE1522F60E15}"/>
                  </a:ext>
                </a:extLst>
              </p:cNvPr>
              <p:cNvSpPr/>
              <p:nvPr/>
            </p:nvSpPr>
            <p:spPr>
              <a:xfrm>
                <a:off x="2035503" y="1884217"/>
                <a:ext cx="15688" cy="368034"/>
              </a:xfrm>
              <a:custGeom>
                <a:avLst/>
                <a:gdLst>
                  <a:gd name="connsiteX0" fmla="*/ 0 w 8096"/>
                  <a:gd name="connsiteY0" fmla="*/ 0 h 189928"/>
                  <a:gd name="connsiteX1" fmla="*/ 0 w 8096"/>
                  <a:gd name="connsiteY1" fmla="*/ 181832 h 189928"/>
                  <a:gd name="connsiteX2" fmla="*/ 8096 w 8096"/>
                  <a:gd name="connsiteY2" fmla="*/ 189929 h 189928"/>
                  <a:gd name="connsiteX3" fmla="*/ 8096 w 8096"/>
                  <a:gd name="connsiteY3" fmla="*/ 0 h 189928"/>
                </a:gdLst>
                <a:ahLst/>
                <a:cxnLst>
                  <a:cxn ang="0">
                    <a:pos x="connsiteX0" y="connsiteY0"/>
                  </a:cxn>
                  <a:cxn ang="0">
                    <a:pos x="connsiteX1" y="connsiteY1"/>
                  </a:cxn>
                  <a:cxn ang="0">
                    <a:pos x="connsiteX2" y="connsiteY2"/>
                  </a:cxn>
                  <a:cxn ang="0">
                    <a:pos x="connsiteX3" y="connsiteY3"/>
                  </a:cxn>
                </a:cxnLst>
                <a:rect l="l" t="t" r="r" b="b"/>
                <a:pathLst>
                  <a:path w="8096" h="189928">
                    <a:moveTo>
                      <a:pt x="0" y="0"/>
                    </a:moveTo>
                    <a:lnTo>
                      <a:pt x="0" y="181832"/>
                    </a:lnTo>
                    <a:lnTo>
                      <a:pt x="8096" y="189929"/>
                    </a:lnTo>
                    <a:lnTo>
                      <a:pt x="8096" y="0"/>
                    </a:lnTo>
                    <a:close/>
                  </a:path>
                </a:pathLst>
              </a:custGeom>
              <a:solidFill>
                <a:srgbClr val="00B0F0"/>
              </a:solidFill>
              <a:ln w="9525" cap="flat">
                <a:noFill/>
                <a:prstDash val="solid"/>
                <a:miter/>
              </a:ln>
            </p:spPr>
            <p:txBody>
              <a:bodyPr rtlCol="0" anchor="ctr"/>
              <a:lstStyle/>
              <a:p>
                <a:endParaRPr lang="en-ID"/>
              </a:p>
            </p:txBody>
          </p:sp>
          <p:sp>
            <p:nvSpPr>
              <p:cNvPr id="49" name="Freeform: Shape 48">
                <a:extLst>
                  <a:ext uri="{FF2B5EF4-FFF2-40B4-BE49-F238E27FC236}">
                    <a16:creationId xmlns:a16="http://schemas.microsoft.com/office/drawing/2014/main" id="{8663B8AE-1B45-4041-A509-D26EFA4BADBE}"/>
                  </a:ext>
                </a:extLst>
              </p:cNvPr>
              <p:cNvSpPr/>
              <p:nvPr/>
            </p:nvSpPr>
            <p:spPr>
              <a:xfrm>
                <a:off x="2066880" y="2268126"/>
                <a:ext cx="15872" cy="673685"/>
              </a:xfrm>
              <a:custGeom>
                <a:avLst/>
                <a:gdLst>
                  <a:gd name="connsiteX0" fmla="*/ 0 w 8191"/>
                  <a:gd name="connsiteY0" fmla="*/ 347663 h 347662"/>
                  <a:gd name="connsiteX1" fmla="*/ 8192 w 8191"/>
                  <a:gd name="connsiteY1" fmla="*/ 347663 h 347662"/>
                  <a:gd name="connsiteX2" fmla="*/ 8192 w 8191"/>
                  <a:gd name="connsiteY2" fmla="*/ 8096 h 347662"/>
                  <a:gd name="connsiteX3" fmla="*/ 0 w 8191"/>
                  <a:gd name="connsiteY3" fmla="*/ 0 h 347662"/>
                </a:gdLst>
                <a:ahLst/>
                <a:cxnLst>
                  <a:cxn ang="0">
                    <a:pos x="connsiteX0" y="connsiteY0"/>
                  </a:cxn>
                  <a:cxn ang="0">
                    <a:pos x="connsiteX1" y="connsiteY1"/>
                  </a:cxn>
                  <a:cxn ang="0">
                    <a:pos x="connsiteX2" y="connsiteY2"/>
                  </a:cxn>
                  <a:cxn ang="0">
                    <a:pos x="connsiteX3" y="connsiteY3"/>
                  </a:cxn>
                </a:cxnLst>
                <a:rect l="l" t="t" r="r" b="b"/>
                <a:pathLst>
                  <a:path w="8191" h="347662">
                    <a:moveTo>
                      <a:pt x="0" y="347663"/>
                    </a:moveTo>
                    <a:lnTo>
                      <a:pt x="8192" y="347663"/>
                    </a:lnTo>
                    <a:lnTo>
                      <a:pt x="8192" y="8096"/>
                    </a:lnTo>
                    <a:lnTo>
                      <a:pt x="0" y="0"/>
                    </a:lnTo>
                    <a:close/>
                  </a:path>
                </a:pathLst>
              </a:custGeom>
              <a:solidFill>
                <a:srgbClr val="3F7CA0"/>
              </a:solidFill>
              <a:ln w="9525" cap="flat">
                <a:no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7B197D44-F590-425C-BD27-8576D8E091F8}"/>
                  </a:ext>
                </a:extLst>
              </p:cNvPr>
              <p:cNvSpPr/>
              <p:nvPr/>
            </p:nvSpPr>
            <p:spPr>
              <a:xfrm>
                <a:off x="2066880" y="1884217"/>
                <a:ext cx="15872" cy="399597"/>
              </a:xfrm>
              <a:custGeom>
                <a:avLst/>
                <a:gdLst>
                  <a:gd name="connsiteX0" fmla="*/ 0 w 8191"/>
                  <a:gd name="connsiteY0" fmla="*/ 0 h 206216"/>
                  <a:gd name="connsiteX1" fmla="*/ 0 w 8191"/>
                  <a:gd name="connsiteY1" fmla="*/ 198120 h 206216"/>
                  <a:gd name="connsiteX2" fmla="*/ 8192 w 8191"/>
                  <a:gd name="connsiteY2" fmla="*/ 206216 h 206216"/>
                  <a:gd name="connsiteX3" fmla="*/ 8192 w 8191"/>
                  <a:gd name="connsiteY3" fmla="*/ 0 h 206216"/>
                </a:gdLst>
                <a:ahLst/>
                <a:cxnLst>
                  <a:cxn ang="0">
                    <a:pos x="connsiteX0" y="connsiteY0"/>
                  </a:cxn>
                  <a:cxn ang="0">
                    <a:pos x="connsiteX1" y="connsiteY1"/>
                  </a:cxn>
                  <a:cxn ang="0">
                    <a:pos x="connsiteX2" y="connsiteY2"/>
                  </a:cxn>
                  <a:cxn ang="0">
                    <a:pos x="connsiteX3" y="connsiteY3"/>
                  </a:cxn>
                </a:cxnLst>
                <a:rect l="l" t="t" r="r" b="b"/>
                <a:pathLst>
                  <a:path w="8191" h="206216">
                    <a:moveTo>
                      <a:pt x="0" y="0"/>
                    </a:moveTo>
                    <a:lnTo>
                      <a:pt x="0" y="198120"/>
                    </a:lnTo>
                    <a:lnTo>
                      <a:pt x="8192" y="206216"/>
                    </a:lnTo>
                    <a:lnTo>
                      <a:pt x="8192" y="0"/>
                    </a:lnTo>
                    <a:close/>
                  </a:path>
                </a:pathLst>
              </a:custGeom>
              <a:solidFill>
                <a:srgbClr val="00B0F0"/>
              </a:solidFill>
              <a:ln w="9525" cap="flat">
                <a:no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F4A7169B-AC87-4C85-826A-09FA70958D2B}"/>
                  </a:ext>
                </a:extLst>
              </p:cNvPr>
              <p:cNvSpPr/>
              <p:nvPr/>
            </p:nvSpPr>
            <p:spPr>
              <a:xfrm>
                <a:off x="2098442" y="1884217"/>
                <a:ext cx="15688" cy="430973"/>
              </a:xfrm>
              <a:custGeom>
                <a:avLst/>
                <a:gdLst>
                  <a:gd name="connsiteX0" fmla="*/ 0 w 8096"/>
                  <a:gd name="connsiteY0" fmla="*/ 0 h 222408"/>
                  <a:gd name="connsiteX1" fmla="*/ 0 w 8096"/>
                  <a:gd name="connsiteY1" fmla="*/ 214313 h 222408"/>
                  <a:gd name="connsiteX2" fmla="*/ 8096 w 8096"/>
                  <a:gd name="connsiteY2" fmla="*/ 222409 h 222408"/>
                  <a:gd name="connsiteX3" fmla="*/ 8096 w 8096"/>
                  <a:gd name="connsiteY3" fmla="*/ 0 h 222408"/>
                </a:gdLst>
                <a:ahLst/>
                <a:cxnLst>
                  <a:cxn ang="0">
                    <a:pos x="connsiteX0" y="connsiteY0"/>
                  </a:cxn>
                  <a:cxn ang="0">
                    <a:pos x="connsiteX1" y="connsiteY1"/>
                  </a:cxn>
                  <a:cxn ang="0">
                    <a:pos x="connsiteX2" y="connsiteY2"/>
                  </a:cxn>
                  <a:cxn ang="0">
                    <a:pos x="connsiteX3" y="connsiteY3"/>
                  </a:cxn>
                </a:cxnLst>
                <a:rect l="l" t="t" r="r" b="b"/>
                <a:pathLst>
                  <a:path w="8096" h="222408">
                    <a:moveTo>
                      <a:pt x="0" y="0"/>
                    </a:moveTo>
                    <a:lnTo>
                      <a:pt x="0" y="214313"/>
                    </a:lnTo>
                    <a:lnTo>
                      <a:pt x="8096" y="222409"/>
                    </a:lnTo>
                    <a:lnTo>
                      <a:pt x="8096" y="0"/>
                    </a:lnTo>
                    <a:close/>
                  </a:path>
                </a:pathLst>
              </a:custGeom>
              <a:solidFill>
                <a:srgbClr val="00B0F0"/>
              </a:solidFill>
              <a:ln w="9525"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0C3A7053-F9B7-4922-BBDE-507E8CAFA760}"/>
                  </a:ext>
                </a:extLst>
              </p:cNvPr>
              <p:cNvSpPr/>
              <p:nvPr/>
            </p:nvSpPr>
            <p:spPr>
              <a:xfrm>
                <a:off x="2098442" y="2299504"/>
                <a:ext cx="15688" cy="642307"/>
              </a:xfrm>
              <a:custGeom>
                <a:avLst/>
                <a:gdLst>
                  <a:gd name="connsiteX0" fmla="*/ 0 w 8096"/>
                  <a:gd name="connsiteY0" fmla="*/ 331470 h 331469"/>
                  <a:gd name="connsiteX1" fmla="*/ 8096 w 8096"/>
                  <a:gd name="connsiteY1" fmla="*/ 331470 h 331469"/>
                  <a:gd name="connsiteX2" fmla="*/ 8096 w 8096"/>
                  <a:gd name="connsiteY2" fmla="*/ 8096 h 331469"/>
                  <a:gd name="connsiteX3" fmla="*/ 0 w 8096"/>
                  <a:gd name="connsiteY3" fmla="*/ 0 h 331469"/>
                </a:gdLst>
                <a:ahLst/>
                <a:cxnLst>
                  <a:cxn ang="0">
                    <a:pos x="connsiteX0" y="connsiteY0"/>
                  </a:cxn>
                  <a:cxn ang="0">
                    <a:pos x="connsiteX1" y="connsiteY1"/>
                  </a:cxn>
                  <a:cxn ang="0">
                    <a:pos x="connsiteX2" y="connsiteY2"/>
                  </a:cxn>
                  <a:cxn ang="0">
                    <a:pos x="connsiteX3" y="connsiteY3"/>
                  </a:cxn>
                </a:cxnLst>
                <a:rect l="l" t="t" r="r" b="b"/>
                <a:pathLst>
                  <a:path w="8096" h="331469">
                    <a:moveTo>
                      <a:pt x="0" y="331470"/>
                    </a:moveTo>
                    <a:lnTo>
                      <a:pt x="8096" y="331470"/>
                    </a:lnTo>
                    <a:lnTo>
                      <a:pt x="8096" y="8096"/>
                    </a:lnTo>
                    <a:lnTo>
                      <a:pt x="0" y="0"/>
                    </a:lnTo>
                    <a:close/>
                  </a:path>
                </a:pathLst>
              </a:custGeom>
              <a:solidFill>
                <a:srgbClr val="3F7CA0"/>
              </a:solidFill>
              <a:ln w="9525"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ABACC022-6839-484E-A985-480510092A1C}"/>
                  </a:ext>
                </a:extLst>
              </p:cNvPr>
              <p:cNvSpPr/>
              <p:nvPr/>
            </p:nvSpPr>
            <p:spPr>
              <a:xfrm>
                <a:off x="2130004" y="2331066"/>
                <a:ext cx="15688" cy="610746"/>
              </a:xfrm>
              <a:custGeom>
                <a:avLst/>
                <a:gdLst>
                  <a:gd name="connsiteX0" fmla="*/ 0 w 8096"/>
                  <a:gd name="connsiteY0" fmla="*/ 315182 h 315182"/>
                  <a:gd name="connsiteX1" fmla="*/ 8096 w 8096"/>
                  <a:gd name="connsiteY1" fmla="*/ 315182 h 315182"/>
                  <a:gd name="connsiteX2" fmla="*/ 8096 w 8096"/>
                  <a:gd name="connsiteY2" fmla="*/ 8096 h 315182"/>
                  <a:gd name="connsiteX3" fmla="*/ 0 w 8096"/>
                  <a:gd name="connsiteY3" fmla="*/ 0 h 315182"/>
                </a:gdLst>
                <a:ahLst/>
                <a:cxnLst>
                  <a:cxn ang="0">
                    <a:pos x="connsiteX0" y="connsiteY0"/>
                  </a:cxn>
                  <a:cxn ang="0">
                    <a:pos x="connsiteX1" y="connsiteY1"/>
                  </a:cxn>
                  <a:cxn ang="0">
                    <a:pos x="connsiteX2" y="connsiteY2"/>
                  </a:cxn>
                  <a:cxn ang="0">
                    <a:pos x="connsiteX3" y="connsiteY3"/>
                  </a:cxn>
                </a:cxnLst>
                <a:rect l="l" t="t" r="r" b="b"/>
                <a:pathLst>
                  <a:path w="8096" h="315182">
                    <a:moveTo>
                      <a:pt x="0" y="315182"/>
                    </a:moveTo>
                    <a:lnTo>
                      <a:pt x="8096" y="315182"/>
                    </a:lnTo>
                    <a:lnTo>
                      <a:pt x="8096" y="8096"/>
                    </a:lnTo>
                    <a:lnTo>
                      <a:pt x="0" y="0"/>
                    </a:lnTo>
                    <a:close/>
                  </a:path>
                </a:pathLst>
              </a:custGeom>
              <a:solidFill>
                <a:srgbClr val="3F7CA0"/>
              </a:solidFill>
              <a:ln w="9525" cap="flat">
                <a:no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6D6E1677-D761-418A-9E57-BCF43F4E5F78}"/>
                  </a:ext>
                </a:extLst>
              </p:cNvPr>
              <p:cNvSpPr/>
              <p:nvPr/>
            </p:nvSpPr>
            <p:spPr>
              <a:xfrm>
                <a:off x="2130004" y="1884217"/>
                <a:ext cx="15688" cy="462535"/>
              </a:xfrm>
              <a:custGeom>
                <a:avLst/>
                <a:gdLst>
                  <a:gd name="connsiteX0" fmla="*/ 0 w 8096"/>
                  <a:gd name="connsiteY0" fmla="*/ 0 h 238696"/>
                  <a:gd name="connsiteX1" fmla="*/ 0 w 8096"/>
                  <a:gd name="connsiteY1" fmla="*/ 230600 h 238696"/>
                  <a:gd name="connsiteX2" fmla="*/ 8096 w 8096"/>
                  <a:gd name="connsiteY2" fmla="*/ 238697 h 238696"/>
                  <a:gd name="connsiteX3" fmla="*/ 8096 w 8096"/>
                  <a:gd name="connsiteY3" fmla="*/ 0 h 238696"/>
                </a:gdLst>
                <a:ahLst/>
                <a:cxnLst>
                  <a:cxn ang="0">
                    <a:pos x="connsiteX0" y="connsiteY0"/>
                  </a:cxn>
                  <a:cxn ang="0">
                    <a:pos x="connsiteX1" y="connsiteY1"/>
                  </a:cxn>
                  <a:cxn ang="0">
                    <a:pos x="connsiteX2" y="connsiteY2"/>
                  </a:cxn>
                  <a:cxn ang="0">
                    <a:pos x="connsiteX3" y="connsiteY3"/>
                  </a:cxn>
                </a:cxnLst>
                <a:rect l="l" t="t" r="r" b="b"/>
                <a:pathLst>
                  <a:path w="8096" h="238696">
                    <a:moveTo>
                      <a:pt x="0" y="0"/>
                    </a:moveTo>
                    <a:lnTo>
                      <a:pt x="0" y="230600"/>
                    </a:lnTo>
                    <a:lnTo>
                      <a:pt x="8096" y="238697"/>
                    </a:lnTo>
                    <a:lnTo>
                      <a:pt x="8096" y="0"/>
                    </a:lnTo>
                    <a:close/>
                  </a:path>
                </a:pathLst>
              </a:custGeom>
              <a:solidFill>
                <a:srgbClr val="00B0F0"/>
              </a:solidFill>
              <a:ln w="9525" cap="flat">
                <a:noFill/>
                <a:prstDash val="solid"/>
                <a:miter/>
              </a:ln>
            </p:spPr>
            <p:txBody>
              <a:bodyPr rtlCol="0" anchor="ctr"/>
              <a:lstStyle/>
              <a:p>
                <a:endParaRPr lang="en-ID"/>
              </a:p>
            </p:txBody>
          </p:sp>
          <p:sp>
            <p:nvSpPr>
              <p:cNvPr id="55" name="Freeform: Shape 54">
                <a:extLst>
                  <a:ext uri="{FF2B5EF4-FFF2-40B4-BE49-F238E27FC236}">
                    <a16:creationId xmlns:a16="http://schemas.microsoft.com/office/drawing/2014/main" id="{4D86D255-B711-49BD-B4A2-9FEDB57E0351}"/>
                  </a:ext>
                </a:extLst>
              </p:cNvPr>
              <p:cNvSpPr/>
              <p:nvPr/>
            </p:nvSpPr>
            <p:spPr>
              <a:xfrm>
                <a:off x="2161380" y="2362442"/>
                <a:ext cx="15688" cy="579368"/>
              </a:xfrm>
              <a:custGeom>
                <a:avLst/>
                <a:gdLst>
                  <a:gd name="connsiteX0" fmla="*/ 0 w 8096"/>
                  <a:gd name="connsiteY0" fmla="*/ 298990 h 298989"/>
                  <a:gd name="connsiteX1" fmla="*/ 8096 w 8096"/>
                  <a:gd name="connsiteY1" fmla="*/ 298990 h 298989"/>
                  <a:gd name="connsiteX2" fmla="*/ 8096 w 8096"/>
                  <a:gd name="connsiteY2" fmla="*/ 8191 h 298989"/>
                  <a:gd name="connsiteX3" fmla="*/ 0 w 8096"/>
                  <a:gd name="connsiteY3" fmla="*/ 0 h 298989"/>
                </a:gdLst>
                <a:ahLst/>
                <a:cxnLst>
                  <a:cxn ang="0">
                    <a:pos x="connsiteX0" y="connsiteY0"/>
                  </a:cxn>
                  <a:cxn ang="0">
                    <a:pos x="connsiteX1" y="connsiteY1"/>
                  </a:cxn>
                  <a:cxn ang="0">
                    <a:pos x="connsiteX2" y="connsiteY2"/>
                  </a:cxn>
                  <a:cxn ang="0">
                    <a:pos x="connsiteX3" y="connsiteY3"/>
                  </a:cxn>
                </a:cxnLst>
                <a:rect l="l" t="t" r="r" b="b"/>
                <a:pathLst>
                  <a:path w="8096" h="298989">
                    <a:moveTo>
                      <a:pt x="0" y="298990"/>
                    </a:moveTo>
                    <a:lnTo>
                      <a:pt x="8096" y="298990"/>
                    </a:lnTo>
                    <a:lnTo>
                      <a:pt x="8096" y="8191"/>
                    </a:lnTo>
                    <a:lnTo>
                      <a:pt x="0" y="0"/>
                    </a:lnTo>
                    <a:close/>
                  </a:path>
                </a:pathLst>
              </a:custGeom>
              <a:solidFill>
                <a:srgbClr val="3F7CA0"/>
              </a:solidFill>
              <a:ln w="9525" cap="flat">
                <a:no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5584C75B-8883-4BC6-8A53-F4B3BF003AD5}"/>
                  </a:ext>
                </a:extLst>
              </p:cNvPr>
              <p:cNvSpPr/>
              <p:nvPr/>
            </p:nvSpPr>
            <p:spPr>
              <a:xfrm>
                <a:off x="2161380" y="1884217"/>
                <a:ext cx="15688" cy="494097"/>
              </a:xfrm>
              <a:custGeom>
                <a:avLst/>
                <a:gdLst>
                  <a:gd name="connsiteX0" fmla="*/ 0 w 8096"/>
                  <a:gd name="connsiteY0" fmla="*/ 0 h 254984"/>
                  <a:gd name="connsiteX1" fmla="*/ 0 w 8096"/>
                  <a:gd name="connsiteY1" fmla="*/ 246793 h 254984"/>
                  <a:gd name="connsiteX2" fmla="*/ 8096 w 8096"/>
                  <a:gd name="connsiteY2" fmla="*/ 254984 h 254984"/>
                  <a:gd name="connsiteX3" fmla="*/ 8096 w 8096"/>
                  <a:gd name="connsiteY3" fmla="*/ 0 h 254984"/>
                </a:gdLst>
                <a:ahLst/>
                <a:cxnLst>
                  <a:cxn ang="0">
                    <a:pos x="connsiteX0" y="connsiteY0"/>
                  </a:cxn>
                  <a:cxn ang="0">
                    <a:pos x="connsiteX1" y="connsiteY1"/>
                  </a:cxn>
                  <a:cxn ang="0">
                    <a:pos x="connsiteX2" y="connsiteY2"/>
                  </a:cxn>
                  <a:cxn ang="0">
                    <a:pos x="connsiteX3" y="connsiteY3"/>
                  </a:cxn>
                </a:cxnLst>
                <a:rect l="l" t="t" r="r" b="b"/>
                <a:pathLst>
                  <a:path w="8096" h="254984">
                    <a:moveTo>
                      <a:pt x="0" y="0"/>
                    </a:moveTo>
                    <a:lnTo>
                      <a:pt x="0" y="246793"/>
                    </a:lnTo>
                    <a:lnTo>
                      <a:pt x="8096" y="254984"/>
                    </a:lnTo>
                    <a:lnTo>
                      <a:pt x="8096" y="0"/>
                    </a:lnTo>
                    <a:close/>
                  </a:path>
                </a:pathLst>
              </a:custGeom>
              <a:solidFill>
                <a:srgbClr val="00B0F0"/>
              </a:solidFill>
              <a:ln w="9525"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1C69F3E8-C68B-479B-BCC3-DFB7168F8F22}"/>
                  </a:ext>
                </a:extLst>
              </p:cNvPr>
              <p:cNvSpPr/>
              <p:nvPr/>
            </p:nvSpPr>
            <p:spPr>
              <a:xfrm>
                <a:off x="2469061"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AAAAAA"/>
              </a:solidFill>
              <a:ln w="9525"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01019043-11A6-436A-9BE2-1146B3C41964}"/>
                  </a:ext>
                </a:extLst>
              </p:cNvPr>
              <p:cNvSpPr/>
              <p:nvPr/>
            </p:nvSpPr>
            <p:spPr>
              <a:xfrm>
                <a:off x="2532001" y="2717187"/>
                <a:ext cx="14766" cy="14764"/>
              </a:xfrm>
              <a:custGeom>
                <a:avLst/>
                <a:gdLst>
                  <a:gd name="connsiteX0" fmla="*/ 7620 w 7620"/>
                  <a:gd name="connsiteY0" fmla="*/ 7620 h 7619"/>
                  <a:gd name="connsiteX1" fmla="*/ 0 w 7620"/>
                  <a:gd name="connsiteY1" fmla="*/ 0 h 7619"/>
                  <a:gd name="connsiteX2" fmla="*/ 0 w 7620"/>
                  <a:gd name="connsiteY2" fmla="*/ 7620 h 7619"/>
                </a:gdLst>
                <a:ahLst/>
                <a:cxnLst>
                  <a:cxn ang="0">
                    <a:pos x="connsiteX0" y="connsiteY0"/>
                  </a:cxn>
                  <a:cxn ang="0">
                    <a:pos x="connsiteX1" y="connsiteY1"/>
                  </a:cxn>
                  <a:cxn ang="0">
                    <a:pos x="connsiteX2" y="connsiteY2"/>
                  </a:cxn>
                </a:cxnLst>
                <a:rect l="l" t="t" r="r" b="b"/>
                <a:pathLst>
                  <a:path w="7620" h="7619">
                    <a:moveTo>
                      <a:pt x="7620" y="7620"/>
                    </a:moveTo>
                    <a:lnTo>
                      <a:pt x="0" y="0"/>
                    </a:lnTo>
                    <a:lnTo>
                      <a:pt x="0" y="7620"/>
                    </a:lnTo>
                    <a:close/>
                  </a:path>
                </a:pathLst>
              </a:custGeom>
              <a:solidFill>
                <a:srgbClr val="AAAAAA"/>
              </a:solidFill>
              <a:ln w="9525"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A8AFC617-F8E7-4EC6-820B-7510FB945D7B}"/>
                  </a:ext>
                </a:extLst>
              </p:cNvPr>
              <p:cNvSpPr/>
              <p:nvPr/>
            </p:nvSpPr>
            <p:spPr>
              <a:xfrm>
                <a:off x="2594940" y="2755948"/>
                <a:ext cx="15688" cy="40052"/>
              </a:xfrm>
              <a:custGeom>
                <a:avLst/>
                <a:gdLst>
                  <a:gd name="connsiteX0" fmla="*/ 8096 w 8096"/>
                  <a:gd name="connsiteY0" fmla="*/ 20669 h 20669"/>
                  <a:gd name="connsiteX1" fmla="*/ 8096 w 8096"/>
                  <a:gd name="connsiteY1" fmla="*/ 0 h 20669"/>
                  <a:gd name="connsiteX2" fmla="*/ 0 w 8096"/>
                  <a:gd name="connsiteY2" fmla="*/ 0 h 20669"/>
                  <a:gd name="connsiteX3" fmla="*/ 0 w 8096"/>
                  <a:gd name="connsiteY3" fmla="*/ 12478 h 20669"/>
                </a:gdLst>
                <a:ahLst/>
                <a:cxnLst>
                  <a:cxn ang="0">
                    <a:pos x="connsiteX0" y="connsiteY0"/>
                  </a:cxn>
                  <a:cxn ang="0">
                    <a:pos x="connsiteX1" y="connsiteY1"/>
                  </a:cxn>
                  <a:cxn ang="0">
                    <a:pos x="connsiteX2" y="connsiteY2"/>
                  </a:cxn>
                  <a:cxn ang="0">
                    <a:pos x="connsiteX3" y="connsiteY3"/>
                  </a:cxn>
                </a:cxnLst>
                <a:rect l="l" t="t" r="r" b="b"/>
                <a:pathLst>
                  <a:path w="8096" h="20669">
                    <a:moveTo>
                      <a:pt x="8096" y="20669"/>
                    </a:moveTo>
                    <a:lnTo>
                      <a:pt x="8096" y="0"/>
                    </a:lnTo>
                    <a:lnTo>
                      <a:pt x="0" y="0"/>
                    </a:lnTo>
                    <a:lnTo>
                      <a:pt x="0" y="12478"/>
                    </a:lnTo>
                    <a:close/>
                  </a:path>
                </a:pathLst>
              </a:custGeom>
              <a:solidFill>
                <a:srgbClr val="CCCCCC"/>
              </a:solidFill>
              <a:ln w="9525"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F27FB8DA-4BBA-4B6A-9199-337654D7DB20}"/>
                  </a:ext>
                </a:extLst>
              </p:cNvPr>
              <p:cNvSpPr/>
              <p:nvPr/>
            </p:nvSpPr>
            <p:spPr>
              <a:xfrm>
                <a:off x="2500439"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AAAAAA"/>
              </a:solidFill>
              <a:ln w="9525"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B39917E0-C036-4C77-B6E4-2B5E83C7D09D}"/>
                  </a:ext>
                </a:extLst>
              </p:cNvPr>
              <p:cNvSpPr/>
              <p:nvPr/>
            </p:nvSpPr>
            <p:spPr>
              <a:xfrm>
                <a:off x="2532001"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AAAAAA"/>
              </a:solidFill>
              <a:ln w="9525"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4B07FC2D-E5D2-41D2-9390-2FFEA78A3771}"/>
                  </a:ext>
                </a:extLst>
              </p:cNvPr>
              <p:cNvSpPr/>
              <p:nvPr/>
            </p:nvSpPr>
            <p:spPr>
              <a:xfrm>
                <a:off x="2500439" y="2685811"/>
                <a:ext cx="15688" cy="46142"/>
              </a:xfrm>
              <a:custGeom>
                <a:avLst/>
                <a:gdLst>
                  <a:gd name="connsiteX0" fmla="*/ 8096 w 8096"/>
                  <a:gd name="connsiteY0" fmla="*/ 23813 h 23812"/>
                  <a:gd name="connsiteX1" fmla="*/ 8096 w 8096"/>
                  <a:gd name="connsiteY1" fmla="*/ 8096 h 23812"/>
                  <a:gd name="connsiteX2" fmla="*/ 0 w 8096"/>
                  <a:gd name="connsiteY2" fmla="*/ 0 h 23812"/>
                  <a:gd name="connsiteX3" fmla="*/ 0 w 8096"/>
                  <a:gd name="connsiteY3" fmla="*/ 23813 h 23812"/>
                </a:gdLst>
                <a:ahLst/>
                <a:cxnLst>
                  <a:cxn ang="0">
                    <a:pos x="connsiteX0" y="connsiteY0"/>
                  </a:cxn>
                  <a:cxn ang="0">
                    <a:pos x="connsiteX1" y="connsiteY1"/>
                  </a:cxn>
                  <a:cxn ang="0">
                    <a:pos x="connsiteX2" y="connsiteY2"/>
                  </a:cxn>
                  <a:cxn ang="0">
                    <a:pos x="connsiteX3" y="connsiteY3"/>
                  </a:cxn>
                </a:cxnLst>
                <a:rect l="l" t="t" r="r" b="b"/>
                <a:pathLst>
                  <a:path w="8096" h="23812">
                    <a:moveTo>
                      <a:pt x="8096" y="23813"/>
                    </a:moveTo>
                    <a:lnTo>
                      <a:pt x="8096" y="8096"/>
                    </a:lnTo>
                    <a:lnTo>
                      <a:pt x="0" y="0"/>
                    </a:lnTo>
                    <a:lnTo>
                      <a:pt x="0" y="23813"/>
                    </a:lnTo>
                    <a:close/>
                  </a:path>
                </a:pathLst>
              </a:custGeom>
              <a:solidFill>
                <a:srgbClr val="AAAAAA"/>
              </a:solidFill>
              <a:ln w="9525" cap="flat">
                <a:noFill/>
                <a:prstDash val="solid"/>
                <a:miter/>
              </a:ln>
            </p:spPr>
            <p:txBody>
              <a:bodyPr rtlCol="0" anchor="ctr"/>
              <a:lstStyle/>
              <a:p>
                <a:endParaRPr lang="en-ID"/>
              </a:p>
            </p:txBody>
          </p:sp>
          <p:sp>
            <p:nvSpPr>
              <p:cNvPr id="63" name="Freeform: Shape 62">
                <a:extLst>
                  <a:ext uri="{FF2B5EF4-FFF2-40B4-BE49-F238E27FC236}">
                    <a16:creationId xmlns:a16="http://schemas.microsoft.com/office/drawing/2014/main" id="{205E3C95-D7F2-4D6B-BB37-BC91107043E3}"/>
                  </a:ext>
                </a:extLst>
              </p:cNvPr>
              <p:cNvSpPr/>
              <p:nvPr/>
            </p:nvSpPr>
            <p:spPr>
              <a:xfrm>
                <a:off x="2626316" y="2811688"/>
                <a:ext cx="15872" cy="41896"/>
              </a:xfrm>
              <a:custGeom>
                <a:avLst/>
                <a:gdLst>
                  <a:gd name="connsiteX0" fmla="*/ 0 w 8191"/>
                  <a:gd name="connsiteY0" fmla="*/ 21622 h 21621"/>
                  <a:gd name="connsiteX1" fmla="*/ 8192 w 8191"/>
                  <a:gd name="connsiteY1" fmla="*/ 21622 h 21621"/>
                  <a:gd name="connsiteX2" fmla="*/ 8192 w 8191"/>
                  <a:gd name="connsiteY2" fmla="*/ 8096 h 21621"/>
                  <a:gd name="connsiteX3" fmla="*/ 0 w 8191"/>
                  <a:gd name="connsiteY3" fmla="*/ 0 h 21621"/>
                </a:gdLst>
                <a:ahLst/>
                <a:cxnLst>
                  <a:cxn ang="0">
                    <a:pos x="connsiteX0" y="connsiteY0"/>
                  </a:cxn>
                  <a:cxn ang="0">
                    <a:pos x="connsiteX1" y="connsiteY1"/>
                  </a:cxn>
                  <a:cxn ang="0">
                    <a:pos x="connsiteX2" y="connsiteY2"/>
                  </a:cxn>
                  <a:cxn ang="0">
                    <a:pos x="connsiteX3" y="connsiteY3"/>
                  </a:cxn>
                </a:cxnLst>
                <a:rect l="l" t="t" r="r" b="b"/>
                <a:pathLst>
                  <a:path w="8191" h="21621">
                    <a:moveTo>
                      <a:pt x="0" y="21622"/>
                    </a:moveTo>
                    <a:lnTo>
                      <a:pt x="8192" y="21622"/>
                    </a:lnTo>
                    <a:lnTo>
                      <a:pt x="8192" y="8096"/>
                    </a:lnTo>
                    <a:lnTo>
                      <a:pt x="0" y="0"/>
                    </a:lnTo>
                    <a:close/>
                  </a:path>
                </a:pathLst>
              </a:custGeom>
              <a:solidFill>
                <a:srgbClr val="AAAAAA"/>
              </a:solidFill>
              <a:ln w="9525" cap="flat">
                <a:noFill/>
                <a:prstDash val="solid"/>
                <a:miter/>
              </a:ln>
            </p:spPr>
            <p:txBody>
              <a:bodyPr rtlCol="0" anchor="ctr"/>
              <a:lstStyle/>
              <a:p>
                <a:endParaRPr lang="en-ID"/>
              </a:p>
            </p:txBody>
          </p:sp>
          <p:sp>
            <p:nvSpPr>
              <p:cNvPr id="64" name="Freeform: Shape 63">
                <a:extLst>
                  <a:ext uri="{FF2B5EF4-FFF2-40B4-BE49-F238E27FC236}">
                    <a16:creationId xmlns:a16="http://schemas.microsoft.com/office/drawing/2014/main" id="{9801F8C9-2649-4B47-839F-CF0BF2493B06}"/>
                  </a:ext>
                </a:extLst>
              </p:cNvPr>
              <p:cNvSpPr/>
              <p:nvPr/>
            </p:nvSpPr>
            <p:spPr>
              <a:xfrm>
                <a:off x="2570760" y="2755948"/>
                <a:ext cx="8305" cy="8489"/>
              </a:xfrm>
              <a:custGeom>
                <a:avLst/>
                <a:gdLst>
                  <a:gd name="connsiteX0" fmla="*/ 4286 w 4286"/>
                  <a:gd name="connsiteY0" fmla="*/ 0 h 4381"/>
                  <a:gd name="connsiteX1" fmla="*/ 0 w 4286"/>
                  <a:gd name="connsiteY1" fmla="*/ 0 h 4381"/>
                  <a:gd name="connsiteX2" fmla="*/ 4286 w 4286"/>
                  <a:gd name="connsiteY2" fmla="*/ 4381 h 4381"/>
                </a:gdLst>
                <a:ahLst/>
                <a:cxnLst>
                  <a:cxn ang="0">
                    <a:pos x="connsiteX0" y="connsiteY0"/>
                  </a:cxn>
                  <a:cxn ang="0">
                    <a:pos x="connsiteX1" y="connsiteY1"/>
                  </a:cxn>
                  <a:cxn ang="0">
                    <a:pos x="connsiteX2" y="connsiteY2"/>
                  </a:cxn>
                </a:cxnLst>
                <a:rect l="l" t="t" r="r" b="b"/>
                <a:pathLst>
                  <a:path w="4286" h="4381">
                    <a:moveTo>
                      <a:pt x="4286" y="0"/>
                    </a:moveTo>
                    <a:lnTo>
                      <a:pt x="0" y="0"/>
                    </a:lnTo>
                    <a:lnTo>
                      <a:pt x="4286" y="4381"/>
                    </a:lnTo>
                    <a:close/>
                  </a:path>
                </a:pathLst>
              </a:custGeom>
              <a:solidFill>
                <a:srgbClr val="CCCCCC"/>
              </a:solidFill>
              <a:ln w="9525" cap="flat">
                <a:noFill/>
                <a:prstDash val="solid"/>
                <a:miter/>
              </a:ln>
            </p:spPr>
            <p:txBody>
              <a:bodyPr rtlCol="0" anchor="ctr"/>
              <a:lstStyle/>
              <a:p>
                <a:endParaRPr lang="en-ID"/>
              </a:p>
            </p:txBody>
          </p:sp>
          <p:sp>
            <p:nvSpPr>
              <p:cNvPr id="65" name="Freeform: Shape 64">
                <a:extLst>
                  <a:ext uri="{FF2B5EF4-FFF2-40B4-BE49-F238E27FC236}">
                    <a16:creationId xmlns:a16="http://schemas.microsoft.com/office/drawing/2014/main" id="{F2657930-4339-4E3F-96F8-E7F70000361E}"/>
                  </a:ext>
                </a:extLst>
              </p:cNvPr>
              <p:cNvSpPr/>
              <p:nvPr/>
            </p:nvSpPr>
            <p:spPr>
              <a:xfrm>
                <a:off x="2626316" y="2755948"/>
                <a:ext cx="15872" cy="71428"/>
              </a:xfrm>
              <a:custGeom>
                <a:avLst/>
                <a:gdLst>
                  <a:gd name="connsiteX0" fmla="*/ 0 w 8191"/>
                  <a:gd name="connsiteY0" fmla="*/ 0 h 36861"/>
                  <a:gd name="connsiteX1" fmla="*/ 0 w 8191"/>
                  <a:gd name="connsiteY1" fmla="*/ 28765 h 36861"/>
                  <a:gd name="connsiteX2" fmla="*/ 8192 w 8191"/>
                  <a:gd name="connsiteY2" fmla="*/ 36862 h 36861"/>
                  <a:gd name="connsiteX3" fmla="*/ 8192 w 8191"/>
                  <a:gd name="connsiteY3" fmla="*/ 0 h 36861"/>
                </a:gdLst>
                <a:ahLst/>
                <a:cxnLst>
                  <a:cxn ang="0">
                    <a:pos x="connsiteX0" y="connsiteY0"/>
                  </a:cxn>
                  <a:cxn ang="0">
                    <a:pos x="connsiteX1" y="connsiteY1"/>
                  </a:cxn>
                  <a:cxn ang="0">
                    <a:pos x="connsiteX2" y="connsiteY2"/>
                  </a:cxn>
                  <a:cxn ang="0">
                    <a:pos x="connsiteX3" y="connsiteY3"/>
                  </a:cxn>
                </a:cxnLst>
                <a:rect l="l" t="t" r="r" b="b"/>
                <a:pathLst>
                  <a:path w="8191" h="36861">
                    <a:moveTo>
                      <a:pt x="0" y="0"/>
                    </a:moveTo>
                    <a:lnTo>
                      <a:pt x="0" y="28765"/>
                    </a:lnTo>
                    <a:lnTo>
                      <a:pt x="8192" y="36862"/>
                    </a:lnTo>
                    <a:lnTo>
                      <a:pt x="8192" y="0"/>
                    </a:lnTo>
                    <a:close/>
                  </a:path>
                </a:pathLst>
              </a:custGeom>
              <a:solidFill>
                <a:srgbClr val="CCCCCC"/>
              </a:solidFill>
              <a:ln w="9525" cap="flat">
                <a:noFill/>
                <a:prstDash val="solid"/>
                <a:miter/>
              </a:ln>
            </p:spPr>
            <p:txBody>
              <a:bodyPr rtlCol="0" anchor="ctr"/>
              <a:lstStyle/>
              <a:p>
                <a:endParaRPr lang="en-ID"/>
              </a:p>
            </p:txBody>
          </p:sp>
          <p:sp>
            <p:nvSpPr>
              <p:cNvPr id="66" name="Freeform: Shape 65">
                <a:extLst>
                  <a:ext uri="{FF2B5EF4-FFF2-40B4-BE49-F238E27FC236}">
                    <a16:creationId xmlns:a16="http://schemas.microsoft.com/office/drawing/2014/main" id="{300E5701-BC13-4570-86AC-81AA7D0C21C7}"/>
                  </a:ext>
                </a:extLst>
              </p:cNvPr>
              <p:cNvSpPr/>
              <p:nvPr/>
            </p:nvSpPr>
            <p:spPr>
              <a:xfrm>
                <a:off x="2563378" y="2755948"/>
                <a:ext cx="15688" cy="97638"/>
              </a:xfrm>
              <a:custGeom>
                <a:avLst/>
                <a:gdLst>
                  <a:gd name="connsiteX0" fmla="*/ 3810 w 8096"/>
                  <a:gd name="connsiteY0" fmla="*/ 0 h 50387"/>
                  <a:gd name="connsiteX1" fmla="*/ 0 w 8096"/>
                  <a:gd name="connsiteY1" fmla="*/ 0 h 50387"/>
                  <a:gd name="connsiteX2" fmla="*/ 0 w 8096"/>
                  <a:gd name="connsiteY2" fmla="*/ 50387 h 50387"/>
                  <a:gd name="connsiteX3" fmla="*/ 8096 w 8096"/>
                  <a:gd name="connsiteY3" fmla="*/ 50387 h 50387"/>
                  <a:gd name="connsiteX4" fmla="*/ 8096 w 8096"/>
                  <a:gd name="connsiteY4" fmla="*/ 4381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96" h="50387">
                    <a:moveTo>
                      <a:pt x="3810" y="0"/>
                    </a:moveTo>
                    <a:lnTo>
                      <a:pt x="0" y="0"/>
                    </a:lnTo>
                    <a:lnTo>
                      <a:pt x="0" y="50387"/>
                    </a:lnTo>
                    <a:lnTo>
                      <a:pt x="8096" y="50387"/>
                    </a:lnTo>
                    <a:lnTo>
                      <a:pt x="8096" y="4381"/>
                    </a:lnTo>
                    <a:close/>
                  </a:path>
                </a:pathLst>
              </a:custGeom>
              <a:solidFill>
                <a:srgbClr val="AAAAAA"/>
              </a:solidFill>
              <a:ln w="9525" cap="flat">
                <a:no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F0673E58-8649-4DC6-9BC0-C4797416D95F}"/>
                  </a:ext>
                </a:extLst>
              </p:cNvPr>
              <p:cNvSpPr/>
              <p:nvPr/>
            </p:nvSpPr>
            <p:spPr>
              <a:xfrm>
                <a:off x="2594940" y="2780128"/>
                <a:ext cx="15688" cy="73458"/>
              </a:xfrm>
              <a:custGeom>
                <a:avLst/>
                <a:gdLst>
                  <a:gd name="connsiteX0" fmla="*/ 0 w 8096"/>
                  <a:gd name="connsiteY0" fmla="*/ 0 h 37909"/>
                  <a:gd name="connsiteX1" fmla="*/ 0 w 8096"/>
                  <a:gd name="connsiteY1" fmla="*/ 37910 h 37909"/>
                  <a:gd name="connsiteX2" fmla="*/ 8096 w 8096"/>
                  <a:gd name="connsiteY2" fmla="*/ 37910 h 37909"/>
                  <a:gd name="connsiteX3" fmla="*/ 8096 w 8096"/>
                  <a:gd name="connsiteY3" fmla="*/ 8192 h 37909"/>
                </a:gdLst>
                <a:ahLst/>
                <a:cxnLst>
                  <a:cxn ang="0">
                    <a:pos x="connsiteX0" y="connsiteY0"/>
                  </a:cxn>
                  <a:cxn ang="0">
                    <a:pos x="connsiteX1" y="connsiteY1"/>
                  </a:cxn>
                  <a:cxn ang="0">
                    <a:pos x="connsiteX2" y="connsiteY2"/>
                  </a:cxn>
                  <a:cxn ang="0">
                    <a:pos x="connsiteX3" y="connsiteY3"/>
                  </a:cxn>
                </a:cxnLst>
                <a:rect l="l" t="t" r="r" b="b"/>
                <a:pathLst>
                  <a:path w="8096" h="37909">
                    <a:moveTo>
                      <a:pt x="0" y="0"/>
                    </a:moveTo>
                    <a:lnTo>
                      <a:pt x="0" y="37910"/>
                    </a:lnTo>
                    <a:lnTo>
                      <a:pt x="8096" y="37910"/>
                    </a:lnTo>
                    <a:lnTo>
                      <a:pt x="8096" y="8192"/>
                    </a:lnTo>
                    <a:close/>
                  </a:path>
                </a:pathLst>
              </a:custGeom>
              <a:solidFill>
                <a:srgbClr val="AAAAAA"/>
              </a:solidFill>
              <a:ln w="9525" cap="flat">
                <a:noFill/>
                <a:prstDash val="solid"/>
                <a:miter/>
              </a:ln>
            </p:spPr>
            <p:txBody>
              <a:bodyPr rtlCol="0" anchor="ctr"/>
              <a:lstStyle/>
              <a:p>
                <a:endParaRPr lang="en-ID"/>
              </a:p>
            </p:txBody>
          </p:sp>
          <p:sp>
            <p:nvSpPr>
              <p:cNvPr id="68" name="Freeform: Shape 67">
                <a:extLst>
                  <a:ext uri="{FF2B5EF4-FFF2-40B4-BE49-F238E27FC236}">
                    <a16:creationId xmlns:a16="http://schemas.microsoft.com/office/drawing/2014/main" id="{DD12F758-0F38-4BC8-B375-B27079054E03}"/>
                  </a:ext>
                </a:extLst>
              </p:cNvPr>
              <p:cNvSpPr/>
              <p:nvPr/>
            </p:nvSpPr>
            <p:spPr>
              <a:xfrm>
                <a:off x="2435654" y="2755948"/>
                <a:ext cx="17533" cy="97638"/>
              </a:xfrm>
              <a:custGeom>
                <a:avLst/>
                <a:gdLst>
                  <a:gd name="connsiteX0" fmla="*/ 0 w 9048"/>
                  <a:gd name="connsiteY0" fmla="*/ 0 h 50387"/>
                  <a:gd name="connsiteX1" fmla="*/ 9049 w 9048"/>
                  <a:gd name="connsiteY1" fmla="*/ 0 h 50387"/>
                  <a:gd name="connsiteX2" fmla="*/ 9049 w 9048"/>
                  <a:gd name="connsiteY2" fmla="*/ 50387 h 50387"/>
                  <a:gd name="connsiteX3" fmla="*/ 0 w 9048"/>
                  <a:gd name="connsiteY3" fmla="*/ 50387 h 50387"/>
                </a:gdLst>
                <a:ahLst/>
                <a:cxnLst>
                  <a:cxn ang="0">
                    <a:pos x="connsiteX0" y="connsiteY0"/>
                  </a:cxn>
                  <a:cxn ang="0">
                    <a:pos x="connsiteX1" y="connsiteY1"/>
                  </a:cxn>
                  <a:cxn ang="0">
                    <a:pos x="connsiteX2" y="connsiteY2"/>
                  </a:cxn>
                  <a:cxn ang="0">
                    <a:pos x="connsiteX3" y="connsiteY3"/>
                  </a:cxn>
                </a:cxnLst>
                <a:rect l="l" t="t" r="r" b="b"/>
                <a:pathLst>
                  <a:path w="9048" h="50387">
                    <a:moveTo>
                      <a:pt x="0" y="0"/>
                    </a:moveTo>
                    <a:lnTo>
                      <a:pt x="9049" y="0"/>
                    </a:lnTo>
                    <a:lnTo>
                      <a:pt x="9049" y="50387"/>
                    </a:lnTo>
                    <a:lnTo>
                      <a:pt x="0" y="50387"/>
                    </a:lnTo>
                    <a:close/>
                  </a:path>
                </a:pathLst>
              </a:custGeom>
              <a:solidFill>
                <a:srgbClr val="AAAAAA"/>
              </a:solidFill>
              <a:ln w="9525" cap="flat">
                <a:noFill/>
                <a:prstDash val="solid"/>
                <a:miter/>
              </a:ln>
            </p:spPr>
            <p:txBody>
              <a:bodyPr rtlCol="0" anchor="ctr"/>
              <a:lstStyle/>
              <a:p>
                <a:endParaRPr lang="en-ID"/>
              </a:p>
            </p:txBody>
          </p:sp>
          <p:sp>
            <p:nvSpPr>
              <p:cNvPr id="69" name="Freeform: Shape 68">
                <a:extLst>
                  <a:ext uri="{FF2B5EF4-FFF2-40B4-BE49-F238E27FC236}">
                    <a16:creationId xmlns:a16="http://schemas.microsoft.com/office/drawing/2014/main" id="{90874C87-2253-45C3-AC50-F15419671377}"/>
                  </a:ext>
                </a:extLst>
              </p:cNvPr>
              <p:cNvSpPr/>
              <p:nvPr/>
            </p:nvSpPr>
            <p:spPr>
              <a:xfrm>
                <a:off x="2657878" y="2843066"/>
                <a:ext cx="10520" cy="10520"/>
              </a:xfrm>
              <a:custGeom>
                <a:avLst/>
                <a:gdLst>
                  <a:gd name="connsiteX0" fmla="*/ 0 w 5429"/>
                  <a:gd name="connsiteY0" fmla="*/ 5429 h 5429"/>
                  <a:gd name="connsiteX1" fmla="*/ 5429 w 5429"/>
                  <a:gd name="connsiteY1" fmla="*/ 5429 h 5429"/>
                  <a:gd name="connsiteX2" fmla="*/ 0 w 5429"/>
                  <a:gd name="connsiteY2" fmla="*/ 0 h 5429"/>
                </a:gdLst>
                <a:ahLst/>
                <a:cxnLst>
                  <a:cxn ang="0">
                    <a:pos x="connsiteX0" y="connsiteY0"/>
                  </a:cxn>
                  <a:cxn ang="0">
                    <a:pos x="connsiteX1" y="connsiteY1"/>
                  </a:cxn>
                  <a:cxn ang="0">
                    <a:pos x="connsiteX2" y="connsiteY2"/>
                  </a:cxn>
                </a:cxnLst>
                <a:rect l="l" t="t" r="r" b="b"/>
                <a:pathLst>
                  <a:path w="5429" h="5429">
                    <a:moveTo>
                      <a:pt x="0" y="5429"/>
                    </a:moveTo>
                    <a:lnTo>
                      <a:pt x="5429" y="5429"/>
                    </a:lnTo>
                    <a:lnTo>
                      <a:pt x="0" y="0"/>
                    </a:lnTo>
                    <a:close/>
                  </a:path>
                </a:pathLst>
              </a:custGeom>
              <a:solidFill>
                <a:srgbClr val="AAAAAA"/>
              </a:solidFill>
              <a:ln w="9525" cap="flat">
                <a:noFill/>
                <a:prstDash val="solid"/>
                <a:miter/>
              </a:ln>
            </p:spPr>
            <p:txBody>
              <a:bodyPr rtlCol="0" anchor="ctr"/>
              <a:lstStyle/>
              <a:p>
                <a:endParaRPr lang="en-ID"/>
              </a:p>
            </p:txBody>
          </p:sp>
          <p:sp>
            <p:nvSpPr>
              <p:cNvPr id="70" name="Freeform: Shape 69">
                <a:extLst>
                  <a:ext uri="{FF2B5EF4-FFF2-40B4-BE49-F238E27FC236}">
                    <a16:creationId xmlns:a16="http://schemas.microsoft.com/office/drawing/2014/main" id="{B9E77E1C-D48F-4C76-B3B0-20AA42325B23}"/>
                  </a:ext>
                </a:extLst>
              </p:cNvPr>
              <p:cNvSpPr/>
              <p:nvPr/>
            </p:nvSpPr>
            <p:spPr>
              <a:xfrm>
                <a:off x="2657878" y="2755948"/>
                <a:ext cx="18087" cy="97638"/>
              </a:xfrm>
              <a:custGeom>
                <a:avLst/>
                <a:gdLst>
                  <a:gd name="connsiteX0" fmla="*/ 0 w 9334"/>
                  <a:gd name="connsiteY0" fmla="*/ 44958 h 50387"/>
                  <a:gd name="connsiteX1" fmla="*/ 5429 w 9334"/>
                  <a:gd name="connsiteY1" fmla="*/ 50387 h 50387"/>
                  <a:gd name="connsiteX2" fmla="*/ 9335 w 9334"/>
                  <a:gd name="connsiteY2" fmla="*/ 50387 h 50387"/>
                  <a:gd name="connsiteX3" fmla="*/ 9335 w 9334"/>
                  <a:gd name="connsiteY3" fmla="*/ 0 h 50387"/>
                  <a:gd name="connsiteX4" fmla="*/ 0 w 9334"/>
                  <a:gd name="connsiteY4" fmla="*/ 0 h 50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 h="50387">
                    <a:moveTo>
                      <a:pt x="0" y="44958"/>
                    </a:moveTo>
                    <a:lnTo>
                      <a:pt x="5429" y="50387"/>
                    </a:lnTo>
                    <a:lnTo>
                      <a:pt x="9335" y="50387"/>
                    </a:lnTo>
                    <a:lnTo>
                      <a:pt x="9335" y="0"/>
                    </a:lnTo>
                    <a:lnTo>
                      <a:pt x="0" y="0"/>
                    </a:lnTo>
                    <a:close/>
                  </a:path>
                </a:pathLst>
              </a:custGeom>
              <a:solidFill>
                <a:srgbClr val="CCCCCC"/>
              </a:solidFill>
              <a:ln w="9525" cap="flat">
                <a:noFill/>
                <a:prstDash val="solid"/>
                <a:miter/>
              </a:ln>
            </p:spPr>
            <p:txBody>
              <a:bodyPr rtlCol="0" anchor="ctr"/>
              <a:lstStyle/>
              <a:p>
                <a:endParaRPr lang="en-ID"/>
              </a:p>
            </p:txBody>
          </p:sp>
          <p:sp>
            <p:nvSpPr>
              <p:cNvPr id="71" name="Freeform: Shape 70">
                <a:extLst>
                  <a:ext uri="{FF2B5EF4-FFF2-40B4-BE49-F238E27FC236}">
                    <a16:creationId xmlns:a16="http://schemas.microsoft.com/office/drawing/2014/main" id="{462BCC99-32FB-4F56-B40D-54129A271E3C}"/>
                  </a:ext>
                </a:extLst>
              </p:cNvPr>
              <p:cNvSpPr/>
              <p:nvPr/>
            </p:nvSpPr>
            <p:spPr>
              <a:xfrm>
                <a:off x="2435654" y="2620842"/>
                <a:ext cx="240311" cy="111111"/>
              </a:xfrm>
              <a:custGeom>
                <a:avLst/>
                <a:gdLst>
                  <a:gd name="connsiteX0" fmla="*/ 25336 w 124015"/>
                  <a:gd name="connsiteY0" fmla="*/ 24193 h 57340"/>
                  <a:gd name="connsiteX1" fmla="*/ 33433 w 124015"/>
                  <a:gd name="connsiteY1" fmla="*/ 24193 h 57340"/>
                  <a:gd name="connsiteX2" fmla="*/ 33433 w 124015"/>
                  <a:gd name="connsiteY2" fmla="*/ 33528 h 57340"/>
                  <a:gd name="connsiteX3" fmla="*/ 41529 w 124015"/>
                  <a:gd name="connsiteY3" fmla="*/ 41624 h 57340"/>
                  <a:gd name="connsiteX4" fmla="*/ 41529 w 124015"/>
                  <a:gd name="connsiteY4" fmla="*/ 24193 h 57340"/>
                  <a:gd name="connsiteX5" fmla="*/ 49721 w 124015"/>
                  <a:gd name="connsiteY5" fmla="*/ 24193 h 57340"/>
                  <a:gd name="connsiteX6" fmla="*/ 49721 w 124015"/>
                  <a:gd name="connsiteY6" fmla="*/ 49720 h 57340"/>
                  <a:gd name="connsiteX7" fmla="*/ 57341 w 124015"/>
                  <a:gd name="connsiteY7" fmla="*/ 57340 h 57340"/>
                  <a:gd name="connsiteX8" fmla="*/ 57817 w 124015"/>
                  <a:gd name="connsiteY8" fmla="*/ 57340 h 57340"/>
                  <a:gd name="connsiteX9" fmla="*/ 57817 w 124015"/>
                  <a:gd name="connsiteY9" fmla="*/ 24193 h 57340"/>
                  <a:gd name="connsiteX10" fmla="*/ 65913 w 124015"/>
                  <a:gd name="connsiteY10" fmla="*/ 24193 h 57340"/>
                  <a:gd name="connsiteX11" fmla="*/ 65913 w 124015"/>
                  <a:gd name="connsiteY11" fmla="*/ 57340 h 57340"/>
                  <a:gd name="connsiteX12" fmla="*/ 74009 w 124015"/>
                  <a:gd name="connsiteY12" fmla="*/ 57340 h 57340"/>
                  <a:gd name="connsiteX13" fmla="*/ 74009 w 124015"/>
                  <a:gd name="connsiteY13" fmla="*/ 24193 h 57340"/>
                  <a:gd name="connsiteX14" fmla="*/ 82201 w 124015"/>
                  <a:gd name="connsiteY14" fmla="*/ 24193 h 57340"/>
                  <a:gd name="connsiteX15" fmla="*/ 82201 w 124015"/>
                  <a:gd name="connsiteY15" fmla="*/ 57340 h 57340"/>
                  <a:gd name="connsiteX16" fmla="*/ 90297 w 124015"/>
                  <a:gd name="connsiteY16" fmla="*/ 57340 h 57340"/>
                  <a:gd name="connsiteX17" fmla="*/ 90297 w 124015"/>
                  <a:gd name="connsiteY17" fmla="*/ 24193 h 57340"/>
                  <a:gd name="connsiteX18" fmla="*/ 98393 w 124015"/>
                  <a:gd name="connsiteY18" fmla="*/ 24193 h 57340"/>
                  <a:gd name="connsiteX19" fmla="*/ 98393 w 124015"/>
                  <a:gd name="connsiteY19" fmla="*/ 57340 h 57340"/>
                  <a:gd name="connsiteX20" fmla="*/ 106585 w 124015"/>
                  <a:gd name="connsiteY20" fmla="*/ 57340 h 57340"/>
                  <a:gd name="connsiteX21" fmla="*/ 106585 w 124015"/>
                  <a:gd name="connsiteY21" fmla="*/ 24193 h 57340"/>
                  <a:gd name="connsiteX22" fmla="*/ 114681 w 124015"/>
                  <a:gd name="connsiteY22" fmla="*/ 24193 h 57340"/>
                  <a:gd name="connsiteX23" fmla="*/ 114681 w 124015"/>
                  <a:gd name="connsiteY23" fmla="*/ 57340 h 57340"/>
                  <a:gd name="connsiteX24" fmla="*/ 124016 w 124015"/>
                  <a:gd name="connsiteY24" fmla="*/ 57340 h 57340"/>
                  <a:gd name="connsiteX25" fmla="*/ 124016 w 124015"/>
                  <a:gd name="connsiteY25" fmla="*/ 0 h 57340"/>
                  <a:gd name="connsiteX26" fmla="*/ 0 w 124015"/>
                  <a:gd name="connsiteY26" fmla="*/ 0 h 57340"/>
                  <a:gd name="connsiteX27" fmla="*/ 25336 w 124015"/>
                  <a:gd name="connsiteY27" fmla="*/ 25336 h 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4015" h="57340">
                    <a:moveTo>
                      <a:pt x="25336" y="24193"/>
                    </a:moveTo>
                    <a:lnTo>
                      <a:pt x="33433" y="24193"/>
                    </a:lnTo>
                    <a:lnTo>
                      <a:pt x="33433" y="33528"/>
                    </a:lnTo>
                    <a:lnTo>
                      <a:pt x="41529" y="41624"/>
                    </a:lnTo>
                    <a:lnTo>
                      <a:pt x="41529" y="24193"/>
                    </a:lnTo>
                    <a:lnTo>
                      <a:pt x="49721" y="24193"/>
                    </a:lnTo>
                    <a:lnTo>
                      <a:pt x="49721" y="49720"/>
                    </a:lnTo>
                    <a:lnTo>
                      <a:pt x="57341" y="57340"/>
                    </a:lnTo>
                    <a:lnTo>
                      <a:pt x="57817" y="57340"/>
                    </a:lnTo>
                    <a:lnTo>
                      <a:pt x="57817" y="24193"/>
                    </a:lnTo>
                    <a:lnTo>
                      <a:pt x="65913" y="24193"/>
                    </a:lnTo>
                    <a:lnTo>
                      <a:pt x="65913" y="57340"/>
                    </a:lnTo>
                    <a:lnTo>
                      <a:pt x="74009" y="57340"/>
                    </a:lnTo>
                    <a:lnTo>
                      <a:pt x="74009" y="24193"/>
                    </a:lnTo>
                    <a:lnTo>
                      <a:pt x="82201" y="24193"/>
                    </a:lnTo>
                    <a:lnTo>
                      <a:pt x="82201" y="57340"/>
                    </a:lnTo>
                    <a:lnTo>
                      <a:pt x="90297" y="57340"/>
                    </a:lnTo>
                    <a:lnTo>
                      <a:pt x="90297" y="24193"/>
                    </a:lnTo>
                    <a:lnTo>
                      <a:pt x="98393" y="24193"/>
                    </a:lnTo>
                    <a:lnTo>
                      <a:pt x="98393" y="57340"/>
                    </a:lnTo>
                    <a:lnTo>
                      <a:pt x="106585" y="57340"/>
                    </a:lnTo>
                    <a:lnTo>
                      <a:pt x="106585" y="24193"/>
                    </a:lnTo>
                    <a:lnTo>
                      <a:pt x="114681" y="24193"/>
                    </a:lnTo>
                    <a:lnTo>
                      <a:pt x="114681" y="57340"/>
                    </a:lnTo>
                    <a:lnTo>
                      <a:pt x="124016" y="57340"/>
                    </a:lnTo>
                    <a:lnTo>
                      <a:pt x="124016" y="0"/>
                    </a:lnTo>
                    <a:lnTo>
                      <a:pt x="0" y="0"/>
                    </a:lnTo>
                    <a:lnTo>
                      <a:pt x="25336" y="25336"/>
                    </a:lnTo>
                    <a:close/>
                  </a:path>
                </a:pathLst>
              </a:custGeom>
              <a:solidFill>
                <a:srgbClr val="CCCCCC"/>
              </a:solidFill>
              <a:ln w="9525" cap="flat">
                <a:noFill/>
                <a:prstDash val="solid"/>
                <a:miter/>
              </a:ln>
            </p:spPr>
            <p:txBody>
              <a:bodyPr rtlCol="0" anchor="ctr"/>
              <a:lstStyle/>
              <a:p>
                <a:endParaRPr lang="en-ID"/>
              </a:p>
            </p:txBody>
          </p:sp>
          <p:sp>
            <p:nvSpPr>
              <p:cNvPr id="72" name="Freeform: Shape 71">
                <a:extLst>
                  <a:ext uri="{FF2B5EF4-FFF2-40B4-BE49-F238E27FC236}">
                    <a16:creationId xmlns:a16="http://schemas.microsoft.com/office/drawing/2014/main" id="{22A7F44A-1DE0-4805-8D18-495A22EB341B}"/>
                  </a:ext>
                </a:extLst>
              </p:cNvPr>
              <p:cNvSpPr/>
              <p:nvPr/>
            </p:nvSpPr>
            <p:spPr>
              <a:xfrm>
                <a:off x="2435654" y="2877581"/>
                <a:ext cx="240311" cy="111111"/>
              </a:xfrm>
              <a:custGeom>
                <a:avLst/>
                <a:gdLst>
                  <a:gd name="connsiteX0" fmla="*/ 114681 w 124015"/>
                  <a:gd name="connsiteY0" fmla="*/ 33242 h 57340"/>
                  <a:gd name="connsiteX1" fmla="*/ 106585 w 124015"/>
                  <a:gd name="connsiteY1" fmla="*/ 33242 h 57340"/>
                  <a:gd name="connsiteX2" fmla="*/ 106585 w 124015"/>
                  <a:gd name="connsiteY2" fmla="*/ 0 h 57340"/>
                  <a:gd name="connsiteX3" fmla="*/ 98393 w 124015"/>
                  <a:gd name="connsiteY3" fmla="*/ 0 h 57340"/>
                  <a:gd name="connsiteX4" fmla="*/ 98393 w 124015"/>
                  <a:gd name="connsiteY4" fmla="*/ 33242 h 57340"/>
                  <a:gd name="connsiteX5" fmla="*/ 90297 w 124015"/>
                  <a:gd name="connsiteY5" fmla="*/ 33242 h 57340"/>
                  <a:gd name="connsiteX6" fmla="*/ 90297 w 124015"/>
                  <a:gd name="connsiteY6" fmla="*/ 0 h 57340"/>
                  <a:gd name="connsiteX7" fmla="*/ 82201 w 124015"/>
                  <a:gd name="connsiteY7" fmla="*/ 0 h 57340"/>
                  <a:gd name="connsiteX8" fmla="*/ 82201 w 124015"/>
                  <a:gd name="connsiteY8" fmla="*/ 33242 h 57340"/>
                  <a:gd name="connsiteX9" fmla="*/ 74009 w 124015"/>
                  <a:gd name="connsiteY9" fmla="*/ 33242 h 57340"/>
                  <a:gd name="connsiteX10" fmla="*/ 74009 w 124015"/>
                  <a:gd name="connsiteY10" fmla="*/ 0 h 57340"/>
                  <a:gd name="connsiteX11" fmla="*/ 65913 w 124015"/>
                  <a:gd name="connsiteY11" fmla="*/ 0 h 57340"/>
                  <a:gd name="connsiteX12" fmla="*/ 65913 w 124015"/>
                  <a:gd name="connsiteY12" fmla="*/ 33242 h 57340"/>
                  <a:gd name="connsiteX13" fmla="*/ 57817 w 124015"/>
                  <a:gd name="connsiteY13" fmla="*/ 33242 h 57340"/>
                  <a:gd name="connsiteX14" fmla="*/ 57817 w 124015"/>
                  <a:gd name="connsiteY14" fmla="*/ 0 h 57340"/>
                  <a:gd name="connsiteX15" fmla="*/ 49721 w 124015"/>
                  <a:gd name="connsiteY15" fmla="*/ 0 h 57340"/>
                  <a:gd name="connsiteX16" fmla="*/ 49721 w 124015"/>
                  <a:gd name="connsiteY16" fmla="*/ 33242 h 57340"/>
                  <a:gd name="connsiteX17" fmla="*/ 41529 w 124015"/>
                  <a:gd name="connsiteY17" fmla="*/ 33242 h 57340"/>
                  <a:gd name="connsiteX18" fmla="*/ 41529 w 124015"/>
                  <a:gd name="connsiteY18" fmla="*/ 0 h 57340"/>
                  <a:gd name="connsiteX19" fmla="*/ 33433 w 124015"/>
                  <a:gd name="connsiteY19" fmla="*/ 0 h 57340"/>
                  <a:gd name="connsiteX20" fmla="*/ 33433 w 124015"/>
                  <a:gd name="connsiteY20" fmla="*/ 33242 h 57340"/>
                  <a:gd name="connsiteX21" fmla="*/ 25336 w 124015"/>
                  <a:gd name="connsiteY21" fmla="*/ 33242 h 57340"/>
                  <a:gd name="connsiteX22" fmla="*/ 25336 w 124015"/>
                  <a:gd name="connsiteY22" fmla="*/ 0 h 57340"/>
                  <a:gd name="connsiteX23" fmla="*/ 17240 w 124015"/>
                  <a:gd name="connsiteY23" fmla="*/ 0 h 57340"/>
                  <a:gd name="connsiteX24" fmla="*/ 17240 w 124015"/>
                  <a:gd name="connsiteY24" fmla="*/ 33242 h 57340"/>
                  <a:gd name="connsiteX25" fmla="*/ 9049 w 124015"/>
                  <a:gd name="connsiteY25" fmla="*/ 33242 h 57340"/>
                  <a:gd name="connsiteX26" fmla="*/ 9049 w 124015"/>
                  <a:gd name="connsiteY26" fmla="*/ 0 h 57340"/>
                  <a:gd name="connsiteX27" fmla="*/ 0 w 124015"/>
                  <a:gd name="connsiteY27" fmla="*/ 0 h 57340"/>
                  <a:gd name="connsiteX28" fmla="*/ 0 w 124015"/>
                  <a:gd name="connsiteY28" fmla="*/ 57341 h 57340"/>
                  <a:gd name="connsiteX29" fmla="*/ 124016 w 124015"/>
                  <a:gd name="connsiteY29" fmla="*/ 57341 h 57340"/>
                  <a:gd name="connsiteX30" fmla="*/ 124016 w 124015"/>
                  <a:gd name="connsiteY30" fmla="*/ 0 h 57340"/>
                  <a:gd name="connsiteX31" fmla="*/ 114681 w 124015"/>
                  <a:gd name="connsiteY31" fmla="*/ 0 h 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4015" h="57340">
                    <a:moveTo>
                      <a:pt x="114681" y="33242"/>
                    </a:moveTo>
                    <a:lnTo>
                      <a:pt x="106585" y="33242"/>
                    </a:lnTo>
                    <a:lnTo>
                      <a:pt x="106585" y="0"/>
                    </a:lnTo>
                    <a:lnTo>
                      <a:pt x="98393" y="0"/>
                    </a:lnTo>
                    <a:lnTo>
                      <a:pt x="98393" y="33242"/>
                    </a:lnTo>
                    <a:lnTo>
                      <a:pt x="90297" y="33242"/>
                    </a:lnTo>
                    <a:lnTo>
                      <a:pt x="90297" y="0"/>
                    </a:lnTo>
                    <a:lnTo>
                      <a:pt x="82201" y="0"/>
                    </a:lnTo>
                    <a:lnTo>
                      <a:pt x="82201" y="33242"/>
                    </a:lnTo>
                    <a:lnTo>
                      <a:pt x="74009" y="33242"/>
                    </a:lnTo>
                    <a:lnTo>
                      <a:pt x="74009" y="0"/>
                    </a:lnTo>
                    <a:lnTo>
                      <a:pt x="65913" y="0"/>
                    </a:lnTo>
                    <a:lnTo>
                      <a:pt x="65913" y="33242"/>
                    </a:lnTo>
                    <a:lnTo>
                      <a:pt x="57817" y="33242"/>
                    </a:lnTo>
                    <a:lnTo>
                      <a:pt x="57817" y="0"/>
                    </a:lnTo>
                    <a:lnTo>
                      <a:pt x="49721" y="0"/>
                    </a:lnTo>
                    <a:lnTo>
                      <a:pt x="49721" y="33242"/>
                    </a:lnTo>
                    <a:lnTo>
                      <a:pt x="41529" y="33242"/>
                    </a:lnTo>
                    <a:lnTo>
                      <a:pt x="41529" y="0"/>
                    </a:lnTo>
                    <a:lnTo>
                      <a:pt x="33433" y="0"/>
                    </a:lnTo>
                    <a:lnTo>
                      <a:pt x="33433" y="33242"/>
                    </a:lnTo>
                    <a:lnTo>
                      <a:pt x="25336" y="33242"/>
                    </a:lnTo>
                    <a:lnTo>
                      <a:pt x="25336" y="0"/>
                    </a:lnTo>
                    <a:lnTo>
                      <a:pt x="17240" y="0"/>
                    </a:lnTo>
                    <a:lnTo>
                      <a:pt x="17240" y="33242"/>
                    </a:lnTo>
                    <a:lnTo>
                      <a:pt x="9049" y="33242"/>
                    </a:lnTo>
                    <a:lnTo>
                      <a:pt x="9049" y="0"/>
                    </a:lnTo>
                    <a:lnTo>
                      <a:pt x="0" y="0"/>
                    </a:lnTo>
                    <a:lnTo>
                      <a:pt x="0" y="57341"/>
                    </a:lnTo>
                    <a:lnTo>
                      <a:pt x="124016" y="57341"/>
                    </a:lnTo>
                    <a:lnTo>
                      <a:pt x="124016" y="0"/>
                    </a:lnTo>
                    <a:lnTo>
                      <a:pt x="114681" y="0"/>
                    </a:lnTo>
                    <a:close/>
                  </a:path>
                </a:pathLst>
              </a:custGeom>
              <a:solidFill>
                <a:srgbClr val="AAAAAA"/>
              </a:solidFill>
              <a:ln w="9525" cap="flat">
                <a:noFill/>
                <a:prstDash val="solid"/>
                <a:miter/>
              </a:ln>
            </p:spPr>
            <p:txBody>
              <a:bodyPr rtlCol="0" anchor="ctr"/>
              <a:lstStyle/>
              <a:p>
                <a:endParaRPr lang="en-ID"/>
              </a:p>
            </p:txBody>
          </p:sp>
          <p:sp>
            <p:nvSpPr>
              <p:cNvPr id="73" name="Freeform: Shape 72">
                <a:extLst>
                  <a:ext uri="{FF2B5EF4-FFF2-40B4-BE49-F238E27FC236}">
                    <a16:creationId xmlns:a16="http://schemas.microsoft.com/office/drawing/2014/main" id="{98A6D909-337B-4F60-B289-28C331604762}"/>
                  </a:ext>
                </a:extLst>
              </p:cNvPr>
              <p:cNvSpPr/>
              <p:nvPr/>
            </p:nvSpPr>
            <p:spPr>
              <a:xfrm>
                <a:off x="2435654" y="2620842"/>
                <a:ext cx="49095" cy="111111"/>
              </a:xfrm>
              <a:custGeom>
                <a:avLst/>
                <a:gdLst>
                  <a:gd name="connsiteX0" fmla="*/ 9049 w 25336"/>
                  <a:gd name="connsiteY0" fmla="*/ 24193 h 57340"/>
                  <a:gd name="connsiteX1" fmla="*/ 17240 w 25336"/>
                  <a:gd name="connsiteY1" fmla="*/ 24193 h 57340"/>
                  <a:gd name="connsiteX2" fmla="*/ 17240 w 25336"/>
                  <a:gd name="connsiteY2" fmla="*/ 57340 h 57340"/>
                  <a:gd name="connsiteX3" fmla="*/ 25336 w 25336"/>
                  <a:gd name="connsiteY3" fmla="*/ 57340 h 57340"/>
                  <a:gd name="connsiteX4" fmla="*/ 25336 w 25336"/>
                  <a:gd name="connsiteY4" fmla="*/ 25336 h 57340"/>
                  <a:gd name="connsiteX5" fmla="*/ 0 w 25336"/>
                  <a:gd name="connsiteY5" fmla="*/ 0 h 57340"/>
                  <a:gd name="connsiteX6" fmla="*/ 0 w 25336"/>
                  <a:gd name="connsiteY6" fmla="*/ 57340 h 57340"/>
                  <a:gd name="connsiteX7" fmla="*/ 9049 w 25336"/>
                  <a:gd name="connsiteY7" fmla="*/ 57340 h 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36" h="57340">
                    <a:moveTo>
                      <a:pt x="9049" y="24193"/>
                    </a:moveTo>
                    <a:lnTo>
                      <a:pt x="17240" y="24193"/>
                    </a:lnTo>
                    <a:lnTo>
                      <a:pt x="17240" y="57340"/>
                    </a:lnTo>
                    <a:lnTo>
                      <a:pt x="25336" y="57340"/>
                    </a:lnTo>
                    <a:lnTo>
                      <a:pt x="25336" y="25336"/>
                    </a:lnTo>
                    <a:lnTo>
                      <a:pt x="0" y="0"/>
                    </a:lnTo>
                    <a:lnTo>
                      <a:pt x="0" y="57340"/>
                    </a:lnTo>
                    <a:lnTo>
                      <a:pt x="9049" y="57340"/>
                    </a:lnTo>
                    <a:close/>
                  </a:path>
                </a:pathLst>
              </a:custGeom>
              <a:solidFill>
                <a:srgbClr val="AAAAAA"/>
              </a:solidFill>
              <a:ln w="9525" cap="flat">
                <a:noFill/>
                <a:prstDash val="solid"/>
                <a:miter/>
              </a:ln>
            </p:spPr>
            <p:txBody>
              <a:bodyPr rtlCol="0" anchor="ctr"/>
              <a:lstStyle/>
              <a:p>
                <a:endParaRPr lang="en-ID"/>
              </a:p>
            </p:txBody>
          </p:sp>
          <p:sp>
            <p:nvSpPr>
              <p:cNvPr id="74" name="Freeform: Shape 73">
                <a:extLst>
                  <a:ext uri="{FF2B5EF4-FFF2-40B4-BE49-F238E27FC236}">
                    <a16:creationId xmlns:a16="http://schemas.microsoft.com/office/drawing/2014/main" id="{9F26E956-2810-4E5F-A71B-5C354A09278D}"/>
                  </a:ext>
                </a:extLst>
              </p:cNvPr>
              <p:cNvSpPr/>
              <p:nvPr/>
            </p:nvSpPr>
            <p:spPr>
              <a:xfrm>
                <a:off x="2453189"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75" name="Freeform: Shape 74">
                <a:extLst>
                  <a:ext uri="{FF2B5EF4-FFF2-40B4-BE49-F238E27FC236}">
                    <a16:creationId xmlns:a16="http://schemas.microsoft.com/office/drawing/2014/main" id="{00FFF6B7-5EA4-4B27-B3B5-C16026904C2B}"/>
                  </a:ext>
                </a:extLst>
              </p:cNvPr>
              <p:cNvSpPr/>
              <p:nvPr/>
            </p:nvSpPr>
            <p:spPr>
              <a:xfrm>
                <a:off x="2453189"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3F7CA0"/>
              </a:solidFill>
              <a:ln w="9525" cap="flat">
                <a:noFill/>
                <a:prstDash val="solid"/>
                <a:miter/>
              </a:ln>
            </p:spPr>
            <p:txBody>
              <a:bodyPr rtlCol="0" anchor="ctr"/>
              <a:lstStyle/>
              <a:p>
                <a:endParaRPr lang="en-ID"/>
              </a:p>
            </p:txBody>
          </p:sp>
          <p:sp>
            <p:nvSpPr>
              <p:cNvPr id="76" name="Freeform: Shape 75">
                <a:extLst>
                  <a:ext uri="{FF2B5EF4-FFF2-40B4-BE49-F238E27FC236}">
                    <a16:creationId xmlns:a16="http://schemas.microsoft.com/office/drawing/2014/main" id="{BE86322C-E0DD-41C4-B0AC-D2D01A4A8722}"/>
                  </a:ext>
                </a:extLst>
              </p:cNvPr>
              <p:cNvSpPr/>
              <p:nvPr/>
            </p:nvSpPr>
            <p:spPr>
              <a:xfrm>
                <a:off x="2453189" y="2667724"/>
                <a:ext cx="15688" cy="64229"/>
              </a:xfrm>
              <a:custGeom>
                <a:avLst/>
                <a:gdLst>
                  <a:gd name="connsiteX0" fmla="*/ 0 w 8096"/>
                  <a:gd name="connsiteY0" fmla="*/ 0 h 33146"/>
                  <a:gd name="connsiteX1" fmla="*/ 8096 w 8096"/>
                  <a:gd name="connsiteY1" fmla="*/ 0 h 33146"/>
                  <a:gd name="connsiteX2" fmla="*/ 8096 w 8096"/>
                  <a:gd name="connsiteY2" fmla="*/ 33147 h 33146"/>
                  <a:gd name="connsiteX3" fmla="*/ 0 w 8096"/>
                  <a:gd name="connsiteY3" fmla="*/ 33147 h 33146"/>
                </a:gdLst>
                <a:ahLst/>
                <a:cxnLst>
                  <a:cxn ang="0">
                    <a:pos x="connsiteX0" y="connsiteY0"/>
                  </a:cxn>
                  <a:cxn ang="0">
                    <a:pos x="connsiteX1" y="connsiteY1"/>
                  </a:cxn>
                  <a:cxn ang="0">
                    <a:pos x="connsiteX2" y="connsiteY2"/>
                  </a:cxn>
                  <a:cxn ang="0">
                    <a:pos x="connsiteX3" y="connsiteY3"/>
                  </a:cxn>
                </a:cxnLst>
                <a:rect l="l" t="t" r="r" b="b"/>
                <a:pathLst>
                  <a:path w="8096" h="33146">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77" name="Freeform: Shape 76">
                <a:extLst>
                  <a:ext uri="{FF2B5EF4-FFF2-40B4-BE49-F238E27FC236}">
                    <a16:creationId xmlns:a16="http://schemas.microsoft.com/office/drawing/2014/main" id="{8BB28496-1968-4A35-ADCA-17F67A14C299}"/>
                  </a:ext>
                </a:extLst>
              </p:cNvPr>
              <p:cNvSpPr/>
              <p:nvPr/>
            </p:nvSpPr>
            <p:spPr>
              <a:xfrm>
                <a:off x="2484749" y="2667722"/>
                <a:ext cx="15688" cy="18087"/>
              </a:xfrm>
              <a:custGeom>
                <a:avLst/>
                <a:gdLst>
                  <a:gd name="connsiteX0" fmla="*/ 8096 w 8096"/>
                  <a:gd name="connsiteY0" fmla="*/ 0 h 9334"/>
                  <a:gd name="connsiteX1" fmla="*/ 0 w 8096"/>
                  <a:gd name="connsiteY1" fmla="*/ 0 h 9334"/>
                  <a:gd name="connsiteX2" fmla="*/ 0 w 8096"/>
                  <a:gd name="connsiteY2" fmla="*/ 1143 h 9334"/>
                  <a:gd name="connsiteX3" fmla="*/ 8096 w 8096"/>
                  <a:gd name="connsiteY3" fmla="*/ 9334 h 9334"/>
                </a:gdLst>
                <a:ahLst/>
                <a:cxnLst>
                  <a:cxn ang="0">
                    <a:pos x="connsiteX0" y="connsiteY0"/>
                  </a:cxn>
                  <a:cxn ang="0">
                    <a:pos x="connsiteX1" y="connsiteY1"/>
                  </a:cxn>
                  <a:cxn ang="0">
                    <a:pos x="connsiteX2" y="connsiteY2"/>
                  </a:cxn>
                  <a:cxn ang="0">
                    <a:pos x="connsiteX3" y="connsiteY3"/>
                  </a:cxn>
                </a:cxnLst>
                <a:rect l="l" t="t" r="r" b="b"/>
                <a:pathLst>
                  <a:path w="8096" h="9334">
                    <a:moveTo>
                      <a:pt x="8096" y="0"/>
                    </a:moveTo>
                    <a:lnTo>
                      <a:pt x="0" y="0"/>
                    </a:lnTo>
                    <a:lnTo>
                      <a:pt x="0" y="1143"/>
                    </a:lnTo>
                    <a:lnTo>
                      <a:pt x="8096" y="9334"/>
                    </a:lnTo>
                    <a:close/>
                  </a:path>
                </a:pathLst>
              </a:custGeom>
              <a:solidFill>
                <a:srgbClr val="00B0F0"/>
              </a:solidFill>
              <a:ln w="9525" cap="flat">
                <a:noFill/>
                <a:prstDash val="solid"/>
                <a:miter/>
              </a:ln>
            </p:spPr>
            <p:txBody>
              <a:bodyPr rtlCol="0" anchor="ctr"/>
              <a:lstStyle/>
              <a:p>
                <a:endParaRPr lang="en-ID"/>
              </a:p>
            </p:txBody>
          </p:sp>
          <p:sp>
            <p:nvSpPr>
              <p:cNvPr id="78" name="Freeform: Shape 77">
                <a:extLst>
                  <a:ext uri="{FF2B5EF4-FFF2-40B4-BE49-F238E27FC236}">
                    <a16:creationId xmlns:a16="http://schemas.microsoft.com/office/drawing/2014/main" id="{7768DF95-37A6-4D5E-AE7A-943E1DDD74D7}"/>
                  </a:ext>
                </a:extLst>
              </p:cNvPr>
              <p:cNvSpPr/>
              <p:nvPr/>
            </p:nvSpPr>
            <p:spPr>
              <a:xfrm>
                <a:off x="2484749" y="2669939"/>
                <a:ext cx="15688" cy="62014"/>
              </a:xfrm>
              <a:custGeom>
                <a:avLst/>
                <a:gdLst>
                  <a:gd name="connsiteX0" fmla="*/ 8096 w 8096"/>
                  <a:gd name="connsiteY0" fmla="*/ 8191 h 32003"/>
                  <a:gd name="connsiteX1" fmla="*/ 0 w 8096"/>
                  <a:gd name="connsiteY1" fmla="*/ 0 h 32003"/>
                  <a:gd name="connsiteX2" fmla="*/ 0 w 8096"/>
                  <a:gd name="connsiteY2" fmla="*/ 32004 h 32003"/>
                  <a:gd name="connsiteX3" fmla="*/ 8096 w 8096"/>
                  <a:gd name="connsiteY3" fmla="*/ 32004 h 32003"/>
                </a:gdLst>
                <a:ahLst/>
                <a:cxnLst>
                  <a:cxn ang="0">
                    <a:pos x="connsiteX0" y="connsiteY0"/>
                  </a:cxn>
                  <a:cxn ang="0">
                    <a:pos x="connsiteX1" y="connsiteY1"/>
                  </a:cxn>
                  <a:cxn ang="0">
                    <a:pos x="connsiteX2" y="connsiteY2"/>
                  </a:cxn>
                  <a:cxn ang="0">
                    <a:pos x="connsiteX3" y="connsiteY3"/>
                  </a:cxn>
                </a:cxnLst>
                <a:rect l="l" t="t" r="r" b="b"/>
                <a:pathLst>
                  <a:path w="8096" h="32003">
                    <a:moveTo>
                      <a:pt x="8096" y="8191"/>
                    </a:moveTo>
                    <a:lnTo>
                      <a:pt x="0" y="0"/>
                    </a:lnTo>
                    <a:lnTo>
                      <a:pt x="0" y="32004"/>
                    </a:lnTo>
                    <a:lnTo>
                      <a:pt x="8096" y="32004"/>
                    </a:lnTo>
                    <a:close/>
                  </a:path>
                </a:pathLst>
              </a:custGeom>
              <a:solidFill>
                <a:srgbClr val="3F7CA0"/>
              </a:solidFill>
              <a:ln w="9525" cap="flat">
                <a:noFill/>
                <a:prstDash val="solid"/>
                <a:miter/>
              </a:ln>
            </p:spPr>
            <p:txBody>
              <a:bodyPr rtlCol="0" anchor="ctr"/>
              <a:lstStyle/>
              <a:p>
                <a:endParaRPr lang="en-ID"/>
              </a:p>
            </p:txBody>
          </p:sp>
          <p:sp>
            <p:nvSpPr>
              <p:cNvPr id="79" name="Freeform: Shape 78">
                <a:extLst>
                  <a:ext uri="{FF2B5EF4-FFF2-40B4-BE49-F238E27FC236}">
                    <a16:creationId xmlns:a16="http://schemas.microsoft.com/office/drawing/2014/main" id="{57B7526E-9E86-41A5-B152-0BD74639F820}"/>
                  </a:ext>
                </a:extLst>
              </p:cNvPr>
              <p:cNvSpPr/>
              <p:nvPr/>
            </p:nvSpPr>
            <p:spPr>
              <a:xfrm>
                <a:off x="2484751"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80" name="Freeform: Shape 79">
                <a:extLst>
                  <a:ext uri="{FF2B5EF4-FFF2-40B4-BE49-F238E27FC236}">
                    <a16:creationId xmlns:a16="http://schemas.microsoft.com/office/drawing/2014/main" id="{8B0680F9-837F-4FAD-A782-CDF9E9FA5BC4}"/>
                  </a:ext>
                </a:extLst>
              </p:cNvPr>
              <p:cNvSpPr/>
              <p:nvPr/>
            </p:nvSpPr>
            <p:spPr>
              <a:xfrm>
                <a:off x="2484751"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3F7CA0"/>
              </a:solidFill>
              <a:ln w="9525" cap="flat">
                <a:noFill/>
                <a:prstDash val="solid"/>
                <a:miter/>
              </a:ln>
            </p:spPr>
            <p:txBody>
              <a:bodyPr rtlCol="0" anchor="ctr"/>
              <a:lstStyle/>
              <a:p>
                <a:endParaRPr lang="en-ID"/>
              </a:p>
            </p:txBody>
          </p:sp>
          <p:sp>
            <p:nvSpPr>
              <p:cNvPr id="81" name="Freeform: Shape 80">
                <a:extLst>
                  <a:ext uri="{FF2B5EF4-FFF2-40B4-BE49-F238E27FC236}">
                    <a16:creationId xmlns:a16="http://schemas.microsoft.com/office/drawing/2014/main" id="{F90946B8-90AC-4DB9-9F7D-6CFFAA6C2AD4}"/>
                  </a:ext>
                </a:extLst>
              </p:cNvPr>
              <p:cNvSpPr/>
              <p:nvPr/>
            </p:nvSpPr>
            <p:spPr>
              <a:xfrm>
                <a:off x="2516127" y="2667722"/>
                <a:ext cx="15872" cy="49465"/>
              </a:xfrm>
              <a:custGeom>
                <a:avLst/>
                <a:gdLst>
                  <a:gd name="connsiteX0" fmla="*/ 8192 w 8191"/>
                  <a:gd name="connsiteY0" fmla="*/ 0 h 25527"/>
                  <a:gd name="connsiteX1" fmla="*/ 0 w 8191"/>
                  <a:gd name="connsiteY1" fmla="*/ 0 h 25527"/>
                  <a:gd name="connsiteX2" fmla="*/ 0 w 8191"/>
                  <a:gd name="connsiteY2" fmla="*/ 17431 h 25527"/>
                  <a:gd name="connsiteX3" fmla="*/ 8192 w 8191"/>
                  <a:gd name="connsiteY3" fmla="*/ 25527 h 25527"/>
                </a:gdLst>
                <a:ahLst/>
                <a:cxnLst>
                  <a:cxn ang="0">
                    <a:pos x="connsiteX0" y="connsiteY0"/>
                  </a:cxn>
                  <a:cxn ang="0">
                    <a:pos x="connsiteX1" y="connsiteY1"/>
                  </a:cxn>
                  <a:cxn ang="0">
                    <a:pos x="connsiteX2" y="connsiteY2"/>
                  </a:cxn>
                  <a:cxn ang="0">
                    <a:pos x="connsiteX3" y="connsiteY3"/>
                  </a:cxn>
                </a:cxnLst>
                <a:rect l="l" t="t" r="r" b="b"/>
                <a:pathLst>
                  <a:path w="8191" h="25527">
                    <a:moveTo>
                      <a:pt x="8192" y="0"/>
                    </a:moveTo>
                    <a:lnTo>
                      <a:pt x="0" y="0"/>
                    </a:lnTo>
                    <a:lnTo>
                      <a:pt x="0" y="17431"/>
                    </a:lnTo>
                    <a:lnTo>
                      <a:pt x="8192" y="25527"/>
                    </a:lnTo>
                    <a:close/>
                  </a:path>
                </a:pathLst>
              </a:custGeom>
              <a:solidFill>
                <a:srgbClr val="00B0F0"/>
              </a:solidFill>
              <a:ln w="9525" cap="flat">
                <a:noFill/>
                <a:prstDash val="solid"/>
                <a:miter/>
              </a:ln>
            </p:spPr>
            <p:txBody>
              <a:bodyPr rtlCol="0" anchor="ctr"/>
              <a:lstStyle/>
              <a:p>
                <a:endParaRPr lang="en-ID"/>
              </a:p>
            </p:txBody>
          </p:sp>
          <p:sp>
            <p:nvSpPr>
              <p:cNvPr id="82" name="Freeform: Shape 81">
                <a:extLst>
                  <a:ext uri="{FF2B5EF4-FFF2-40B4-BE49-F238E27FC236}">
                    <a16:creationId xmlns:a16="http://schemas.microsoft.com/office/drawing/2014/main" id="{9EF7C7C1-1303-465B-841B-4C4A24079F45}"/>
                  </a:ext>
                </a:extLst>
              </p:cNvPr>
              <p:cNvSpPr/>
              <p:nvPr/>
            </p:nvSpPr>
            <p:spPr>
              <a:xfrm>
                <a:off x="2516127"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3F7CA0"/>
              </a:solidFill>
              <a:ln w="9525" cap="flat">
                <a:noFill/>
                <a:prstDash val="solid"/>
                <a:miter/>
              </a:ln>
            </p:spPr>
            <p:txBody>
              <a:bodyPr rtlCol="0" anchor="ctr"/>
              <a:lstStyle/>
              <a:p>
                <a:endParaRPr lang="en-ID"/>
              </a:p>
            </p:txBody>
          </p:sp>
          <p:sp>
            <p:nvSpPr>
              <p:cNvPr id="83" name="Freeform: Shape 82">
                <a:extLst>
                  <a:ext uri="{FF2B5EF4-FFF2-40B4-BE49-F238E27FC236}">
                    <a16:creationId xmlns:a16="http://schemas.microsoft.com/office/drawing/2014/main" id="{6DB73DF4-6BB1-4AE7-8AC5-C1264209DB77}"/>
                  </a:ext>
                </a:extLst>
              </p:cNvPr>
              <p:cNvSpPr/>
              <p:nvPr/>
            </p:nvSpPr>
            <p:spPr>
              <a:xfrm>
                <a:off x="2516127" y="2701499"/>
                <a:ext cx="15872" cy="30454"/>
              </a:xfrm>
              <a:custGeom>
                <a:avLst/>
                <a:gdLst>
                  <a:gd name="connsiteX0" fmla="*/ 8192 w 8191"/>
                  <a:gd name="connsiteY0" fmla="*/ 15716 h 15716"/>
                  <a:gd name="connsiteX1" fmla="*/ 8192 w 8191"/>
                  <a:gd name="connsiteY1" fmla="*/ 8096 h 15716"/>
                  <a:gd name="connsiteX2" fmla="*/ 0 w 8191"/>
                  <a:gd name="connsiteY2" fmla="*/ 0 h 15716"/>
                  <a:gd name="connsiteX3" fmla="*/ 0 w 8191"/>
                  <a:gd name="connsiteY3" fmla="*/ 15716 h 15716"/>
                </a:gdLst>
                <a:ahLst/>
                <a:cxnLst>
                  <a:cxn ang="0">
                    <a:pos x="connsiteX0" y="connsiteY0"/>
                  </a:cxn>
                  <a:cxn ang="0">
                    <a:pos x="connsiteX1" y="connsiteY1"/>
                  </a:cxn>
                  <a:cxn ang="0">
                    <a:pos x="connsiteX2" y="connsiteY2"/>
                  </a:cxn>
                  <a:cxn ang="0">
                    <a:pos x="connsiteX3" y="connsiteY3"/>
                  </a:cxn>
                </a:cxnLst>
                <a:rect l="l" t="t" r="r" b="b"/>
                <a:pathLst>
                  <a:path w="8191" h="15716">
                    <a:moveTo>
                      <a:pt x="8192" y="15716"/>
                    </a:moveTo>
                    <a:lnTo>
                      <a:pt x="8192" y="8096"/>
                    </a:lnTo>
                    <a:lnTo>
                      <a:pt x="0" y="0"/>
                    </a:lnTo>
                    <a:lnTo>
                      <a:pt x="0" y="15716"/>
                    </a:lnTo>
                    <a:close/>
                  </a:path>
                </a:pathLst>
              </a:custGeom>
              <a:solidFill>
                <a:srgbClr val="3F7CA0"/>
              </a:solidFill>
              <a:ln w="9525" cap="flat">
                <a:noFill/>
                <a:prstDash val="solid"/>
                <a:miter/>
              </a:ln>
            </p:spPr>
            <p:txBody>
              <a:bodyPr rtlCol="0" anchor="ctr"/>
              <a:lstStyle/>
              <a:p>
                <a:endParaRPr lang="en-ID"/>
              </a:p>
            </p:txBody>
          </p:sp>
          <p:sp>
            <p:nvSpPr>
              <p:cNvPr id="84" name="Freeform: Shape 83">
                <a:extLst>
                  <a:ext uri="{FF2B5EF4-FFF2-40B4-BE49-F238E27FC236}">
                    <a16:creationId xmlns:a16="http://schemas.microsoft.com/office/drawing/2014/main" id="{A06BF009-6C6E-48D3-805F-28E68F3DE6F5}"/>
                  </a:ext>
                </a:extLst>
              </p:cNvPr>
              <p:cNvSpPr/>
              <p:nvPr/>
            </p:nvSpPr>
            <p:spPr>
              <a:xfrm>
                <a:off x="2516127"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85" name="Freeform: Shape 84">
                <a:extLst>
                  <a:ext uri="{FF2B5EF4-FFF2-40B4-BE49-F238E27FC236}">
                    <a16:creationId xmlns:a16="http://schemas.microsoft.com/office/drawing/2014/main" id="{C073193E-0627-4AB8-AFC1-D5833B084A8A}"/>
                  </a:ext>
                </a:extLst>
              </p:cNvPr>
              <p:cNvSpPr/>
              <p:nvPr/>
            </p:nvSpPr>
            <p:spPr>
              <a:xfrm>
                <a:off x="2547689"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86" name="Freeform: Shape 85">
                <a:extLst>
                  <a:ext uri="{FF2B5EF4-FFF2-40B4-BE49-F238E27FC236}">
                    <a16:creationId xmlns:a16="http://schemas.microsoft.com/office/drawing/2014/main" id="{F6275D3F-1C13-484B-9A71-3F74E284FF76}"/>
                  </a:ext>
                </a:extLst>
              </p:cNvPr>
              <p:cNvSpPr/>
              <p:nvPr/>
            </p:nvSpPr>
            <p:spPr>
              <a:xfrm>
                <a:off x="2547689" y="2755948"/>
                <a:ext cx="15688" cy="97638"/>
              </a:xfrm>
              <a:custGeom>
                <a:avLst/>
                <a:gdLst>
                  <a:gd name="connsiteX0" fmla="*/ 0 w 8096"/>
                  <a:gd name="connsiteY0" fmla="*/ 0 h 50387"/>
                  <a:gd name="connsiteX1" fmla="*/ 8096 w 8096"/>
                  <a:gd name="connsiteY1" fmla="*/ 0 h 50387"/>
                  <a:gd name="connsiteX2" fmla="*/ 8096 w 8096"/>
                  <a:gd name="connsiteY2" fmla="*/ 50387 h 50387"/>
                  <a:gd name="connsiteX3" fmla="*/ 0 w 8096"/>
                  <a:gd name="connsiteY3" fmla="*/ 50387 h 50387"/>
                </a:gdLst>
                <a:ahLst/>
                <a:cxnLst>
                  <a:cxn ang="0">
                    <a:pos x="connsiteX0" y="connsiteY0"/>
                  </a:cxn>
                  <a:cxn ang="0">
                    <a:pos x="connsiteX1" y="connsiteY1"/>
                  </a:cxn>
                  <a:cxn ang="0">
                    <a:pos x="connsiteX2" y="connsiteY2"/>
                  </a:cxn>
                  <a:cxn ang="0">
                    <a:pos x="connsiteX3" y="connsiteY3"/>
                  </a:cxn>
                </a:cxnLst>
                <a:rect l="l" t="t" r="r" b="b"/>
                <a:pathLst>
                  <a:path w="8096" h="50387">
                    <a:moveTo>
                      <a:pt x="0" y="0"/>
                    </a:moveTo>
                    <a:lnTo>
                      <a:pt x="8096" y="0"/>
                    </a:lnTo>
                    <a:lnTo>
                      <a:pt x="8096" y="50387"/>
                    </a:lnTo>
                    <a:lnTo>
                      <a:pt x="0" y="50387"/>
                    </a:lnTo>
                    <a:close/>
                  </a:path>
                </a:pathLst>
              </a:custGeom>
              <a:solidFill>
                <a:srgbClr val="3F7CA0"/>
              </a:solidFill>
              <a:ln w="9525" cap="flat">
                <a:noFill/>
                <a:prstDash val="solid"/>
                <a:miter/>
              </a:ln>
            </p:spPr>
            <p:txBody>
              <a:bodyPr rtlCol="0" anchor="ctr"/>
              <a:lstStyle/>
              <a:p>
                <a:endParaRPr lang="en-ID"/>
              </a:p>
            </p:txBody>
          </p:sp>
          <p:sp>
            <p:nvSpPr>
              <p:cNvPr id="87" name="Freeform: Shape 86">
                <a:extLst>
                  <a:ext uri="{FF2B5EF4-FFF2-40B4-BE49-F238E27FC236}">
                    <a16:creationId xmlns:a16="http://schemas.microsoft.com/office/drawing/2014/main" id="{B6D94590-DB5B-422B-9822-D00DED5FED54}"/>
                  </a:ext>
                </a:extLst>
              </p:cNvPr>
              <p:cNvSpPr/>
              <p:nvPr/>
            </p:nvSpPr>
            <p:spPr>
              <a:xfrm>
                <a:off x="2547689" y="2667724"/>
                <a:ext cx="15688" cy="64229"/>
              </a:xfrm>
              <a:custGeom>
                <a:avLst/>
                <a:gdLst>
                  <a:gd name="connsiteX0" fmla="*/ 0 w 8096"/>
                  <a:gd name="connsiteY0" fmla="*/ 0 h 33146"/>
                  <a:gd name="connsiteX1" fmla="*/ 8096 w 8096"/>
                  <a:gd name="connsiteY1" fmla="*/ 0 h 33146"/>
                  <a:gd name="connsiteX2" fmla="*/ 8096 w 8096"/>
                  <a:gd name="connsiteY2" fmla="*/ 33147 h 33146"/>
                  <a:gd name="connsiteX3" fmla="*/ 0 w 8096"/>
                  <a:gd name="connsiteY3" fmla="*/ 33147 h 33146"/>
                </a:gdLst>
                <a:ahLst/>
                <a:cxnLst>
                  <a:cxn ang="0">
                    <a:pos x="connsiteX0" y="connsiteY0"/>
                  </a:cxn>
                  <a:cxn ang="0">
                    <a:pos x="connsiteX1" y="connsiteY1"/>
                  </a:cxn>
                  <a:cxn ang="0">
                    <a:pos x="connsiteX2" y="connsiteY2"/>
                  </a:cxn>
                  <a:cxn ang="0">
                    <a:pos x="connsiteX3" y="connsiteY3"/>
                  </a:cxn>
                </a:cxnLst>
                <a:rect l="l" t="t" r="r" b="b"/>
                <a:pathLst>
                  <a:path w="8096" h="33146">
                    <a:moveTo>
                      <a:pt x="0" y="0"/>
                    </a:moveTo>
                    <a:lnTo>
                      <a:pt x="8096" y="0"/>
                    </a:lnTo>
                    <a:lnTo>
                      <a:pt x="8096" y="33147"/>
                    </a:lnTo>
                    <a:lnTo>
                      <a:pt x="0" y="33147"/>
                    </a:lnTo>
                    <a:close/>
                  </a:path>
                </a:pathLst>
              </a:custGeom>
              <a:solidFill>
                <a:srgbClr val="00B0F0"/>
              </a:solidFill>
              <a:ln w="9525" cap="flat">
                <a:noFill/>
                <a:prstDash val="solid"/>
                <a:miter/>
              </a:ln>
            </p:spPr>
            <p:txBody>
              <a:bodyPr rtlCol="0" anchor="ctr"/>
              <a:lstStyle/>
              <a:p>
                <a:endParaRPr lang="en-ID"/>
              </a:p>
            </p:txBody>
          </p:sp>
          <p:sp>
            <p:nvSpPr>
              <p:cNvPr id="88" name="Freeform: Shape 87">
                <a:extLst>
                  <a:ext uri="{FF2B5EF4-FFF2-40B4-BE49-F238E27FC236}">
                    <a16:creationId xmlns:a16="http://schemas.microsoft.com/office/drawing/2014/main" id="{457B8CAA-B27C-45D5-97DE-1C1C878CD24A}"/>
                  </a:ext>
                </a:extLst>
              </p:cNvPr>
              <p:cNvSpPr/>
              <p:nvPr/>
            </p:nvSpPr>
            <p:spPr>
              <a:xfrm>
                <a:off x="2579066"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89" name="Freeform: Shape 88">
                <a:extLst>
                  <a:ext uri="{FF2B5EF4-FFF2-40B4-BE49-F238E27FC236}">
                    <a16:creationId xmlns:a16="http://schemas.microsoft.com/office/drawing/2014/main" id="{87803E97-D503-4441-BE7F-E8FA5E1DE675}"/>
                  </a:ext>
                </a:extLst>
              </p:cNvPr>
              <p:cNvSpPr/>
              <p:nvPr/>
            </p:nvSpPr>
            <p:spPr>
              <a:xfrm>
                <a:off x="2579066" y="2764440"/>
                <a:ext cx="15872" cy="89147"/>
              </a:xfrm>
              <a:custGeom>
                <a:avLst/>
                <a:gdLst>
                  <a:gd name="connsiteX0" fmla="*/ 0 w 8191"/>
                  <a:gd name="connsiteY0" fmla="*/ 0 h 46005"/>
                  <a:gd name="connsiteX1" fmla="*/ 0 w 8191"/>
                  <a:gd name="connsiteY1" fmla="*/ 46006 h 46005"/>
                  <a:gd name="connsiteX2" fmla="*/ 8191 w 8191"/>
                  <a:gd name="connsiteY2" fmla="*/ 46006 h 46005"/>
                  <a:gd name="connsiteX3" fmla="*/ 8191 w 8191"/>
                  <a:gd name="connsiteY3" fmla="*/ 8096 h 46005"/>
                </a:gdLst>
                <a:ahLst/>
                <a:cxnLst>
                  <a:cxn ang="0">
                    <a:pos x="connsiteX0" y="connsiteY0"/>
                  </a:cxn>
                  <a:cxn ang="0">
                    <a:pos x="connsiteX1" y="connsiteY1"/>
                  </a:cxn>
                  <a:cxn ang="0">
                    <a:pos x="connsiteX2" y="connsiteY2"/>
                  </a:cxn>
                  <a:cxn ang="0">
                    <a:pos x="connsiteX3" y="connsiteY3"/>
                  </a:cxn>
                </a:cxnLst>
                <a:rect l="l" t="t" r="r" b="b"/>
                <a:pathLst>
                  <a:path w="8191" h="46005">
                    <a:moveTo>
                      <a:pt x="0" y="0"/>
                    </a:moveTo>
                    <a:lnTo>
                      <a:pt x="0" y="46006"/>
                    </a:lnTo>
                    <a:lnTo>
                      <a:pt x="8191" y="46006"/>
                    </a:lnTo>
                    <a:lnTo>
                      <a:pt x="8191" y="8096"/>
                    </a:lnTo>
                    <a:close/>
                  </a:path>
                </a:pathLst>
              </a:custGeom>
              <a:solidFill>
                <a:srgbClr val="3F7CA0"/>
              </a:solidFill>
              <a:ln w="9525" cap="flat">
                <a:noFill/>
                <a:prstDash val="solid"/>
                <a:miter/>
              </a:ln>
            </p:spPr>
            <p:txBody>
              <a:bodyPr rtlCol="0" anchor="ctr"/>
              <a:lstStyle/>
              <a:p>
                <a:endParaRPr lang="en-ID"/>
              </a:p>
            </p:txBody>
          </p:sp>
          <p:sp>
            <p:nvSpPr>
              <p:cNvPr id="90" name="Freeform: Shape 89">
                <a:extLst>
                  <a:ext uri="{FF2B5EF4-FFF2-40B4-BE49-F238E27FC236}">
                    <a16:creationId xmlns:a16="http://schemas.microsoft.com/office/drawing/2014/main" id="{7A05FA6A-BDCF-4B7A-A0E1-32B7C548D783}"/>
                  </a:ext>
                </a:extLst>
              </p:cNvPr>
              <p:cNvSpPr/>
              <p:nvPr/>
            </p:nvSpPr>
            <p:spPr>
              <a:xfrm>
                <a:off x="2579066" y="2667724"/>
                <a:ext cx="15688" cy="64229"/>
              </a:xfrm>
              <a:custGeom>
                <a:avLst/>
                <a:gdLst>
                  <a:gd name="connsiteX0" fmla="*/ 0 w 8096"/>
                  <a:gd name="connsiteY0" fmla="*/ 0 h 33146"/>
                  <a:gd name="connsiteX1" fmla="*/ 8096 w 8096"/>
                  <a:gd name="connsiteY1" fmla="*/ 0 h 33146"/>
                  <a:gd name="connsiteX2" fmla="*/ 8096 w 8096"/>
                  <a:gd name="connsiteY2" fmla="*/ 33147 h 33146"/>
                  <a:gd name="connsiteX3" fmla="*/ 0 w 8096"/>
                  <a:gd name="connsiteY3" fmla="*/ 33147 h 33146"/>
                </a:gdLst>
                <a:ahLst/>
                <a:cxnLst>
                  <a:cxn ang="0">
                    <a:pos x="connsiteX0" y="connsiteY0"/>
                  </a:cxn>
                  <a:cxn ang="0">
                    <a:pos x="connsiteX1" y="connsiteY1"/>
                  </a:cxn>
                  <a:cxn ang="0">
                    <a:pos x="connsiteX2" y="connsiteY2"/>
                  </a:cxn>
                  <a:cxn ang="0">
                    <a:pos x="connsiteX3" y="connsiteY3"/>
                  </a:cxn>
                </a:cxnLst>
                <a:rect l="l" t="t" r="r" b="b"/>
                <a:pathLst>
                  <a:path w="8096" h="33146">
                    <a:moveTo>
                      <a:pt x="0" y="0"/>
                    </a:moveTo>
                    <a:lnTo>
                      <a:pt x="8096" y="0"/>
                    </a:lnTo>
                    <a:lnTo>
                      <a:pt x="8096" y="33147"/>
                    </a:lnTo>
                    <a:lnTo>
                      <a:pt x="0" y="33147"/>
                    </a:lnTo>
                    <a:close/>
                  </a:path>
                </a:pathLst>
              </a:custGeom>
              <a:solidFill>
                <a:srgbClr val="00B0F0"/>
              </a:solidFill>
              <a:ln w="9525" cap="flat">
                <a:no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D737F7F9-44C6-450F-AEBE-C42DCF271B0F}"/>
                  </a:ext>
                </a:extLst>
              </p:cNvPr>
              <p:cNvSpPr/>
              <p:nvPr/>
            </p:nvSpPr>
            <p:spPr>
              <a:xfrm>
                <a:off x="2579066" y="2755948"/>
                <a:ext cx="15872" cy="24177"/>
              </a:xfrm>
              <a:custGeom>
                <a:avLst/>
                <a:gdLst>
                  <a:gd name="connsiteX0" fmla="*/ 8191 w 8191"/>
                  <a:gd name="connsiteY0" fmla="*/ 12478 h 12477"/>
                  <a:gd name="connsiteX1" fmla="*/ 8191 w 8191"/>
                  <a:gd name="connsiteY1" fmla="*/ 0 h 12477"/>
                  <a:gd name="connsiteX2" fmla="*/ 0 w 8191"/>
                  <a:gd name="connsiteY2" fmla="*/ 0 h 12477"/>
                  <a:gd name="connsiteX3" fmla="*/ 0 w 8191"/>
                  <a:gd name="connsiteY3" fmla="*/ 4381 h 12477"/>
                </a:gdLst>
                <a:ahLst/>
                <a:cxnLst>
                  <a:cxn ang="0">
                    <a:pos x="connsiteX0" y="connsiteY0"/>
                  </a:cxn>
                  <a:cxn ang="0">
                    <a:pos x="connsiteX1" y="connsiteY1"/>
                  </a:cxn>
                  <a:cxn ang="0">
                    <a:pos x="connsiteX2" y="connsiteY2"/>
                  </a:cxn>
                  <a:cxn ang="0">
                    <a:pos x="connsiteX3" y="connsiteY3"/>
                  </a:cxn>
                </a:cxnLst>
                <a:rect l="l" t="t" r="r" b="b"/>
                <a:pathLst>
                  <a:path w="8191" h="12477">
                    <a:moveTo>
                      <a:pt x="8191" y="12478"/>
                    </a:moveTo>
                    <a:lnTo>
                      <a:pt x="8191" y="0"/>
                    </a:lnTo>
                    <a:lnTo>
                      <a:pt x="0" y="0"/>
                    </a:lnTo>
                    <a:lnTo>
                      <a:pt x="0" y="4381"/>
                    </a:lnTo>
                    <a:close/>
                  </a:path>
                </a:pathLst>
              </a:custGeom>
              <a:solidFill>
                <a:srgbClr val="00B0F0"/>
              </a:solidFill>
              <a:ln w="9525" cap="flat">
                <a:noFill/>
                <a:prstDash val="solid"/>
                <a:miter/>
              </a:ln>
            </p:spPr>
            <p:txBody>
              <a:bodyPr rtlCol="0" anchor="ctr"/>
              <a:lstStyle/>
              <a:p>
                <a:endParaRPr lang="en-ID"/>
              </a:p>
            </p:txBody>
          </p:sp>
          <p:sp>
            <p:nvSpPr>
              <p:cNvPr id="92" name="Freeform: Shape 91">
                <a:extLst>
                  <a:ext uri="{FF2B5EF4-FFF2-40B4-BE49-F238E27FC236}">
                    <a16:creationId xmlns:a16="http://schemas.microsoft.com/office/drawing/2014/main" id="{E4AF94CC-1052-4CC6-BF9D-FC63D57413EC}"/>
                  </a:ext>
                </a:extLst>
              </p:cNvPr>
              <p:cNvSpPr/>
              <p:nvPr/>
            </p:nvSpPr>
            <p:spPr>
              <a:xfrm>
                <a:off x="2610628" y="2796000"/>
                <a:ext cx="15688" cy="57586"/>
              </a:xfrm>
              <a:custGeom>
                <a:avLst/>
                <a:gdLst>
                  <a:gd name="connsiteX0" fmla="*/ 0 w 8096"/>
                  <a:gd name="connsiteY0" fmla="*/ 0 h 29718"/>
                  <a:gd name="connsiteX1" fmla="*/ 0 w 8096"/>
                  <a:gd name="connsiteY1" fmla="*/ 29718 h 29718"/>
                  <a:gd name="connsiteX2" fmla="*/ 8096 w 8096"/>
                  <a:gd name="connsiteY2" fmla="*/ 29718 h 29718"/>
                  <a:gd name="connsiteX3" fmla="*/ 8096 w 8096"/>
                  <a:gd name="connsiteY3" fmla="*/ 8096 h 29718"/>
                </a:gdLst>
                <a:ahLst/>
                <a:cxnLst>
                  <a:cxn ang="0">
                    <a:pos x="connsiteX0" y="connsiteY0"/>
                  </a:cxn>
                  <a:cxn ang="0">
                    <a:pos x="connsiteX1" y="connsiteY1"/>
                  </a:cxn>
                  <a:cxn ang="0">
                    <a:pos x="connsiteX2" y="connsiteY2"/>
                  </a:cxn>
                  <a:cxn ang="0">
                    <a:pos x="connsiteX3" y="connsiteY3"/>
                  </a:cxn>
                </a:cxnLst>
                <a:rect l="l" t="t" r="r" b="b"/>
                <a:pathLst>
                  <a:path w="8096" h="29718">
                    <a:moveTo>
                      <a:pt x="0" y="0"/>
                    </a:moveTo>
                    <a:lnTo>
                      <a:pt x="0" y="29718"/>
                    </a:lnTo>
                    <a:lnTo>
                      <a:pt x="8096" y="29718"/>
                    </a:lnTo>
                    <a:lnTo>
                      <a:pt x="8096" y="8096"/>
                    </a:lnTo>
                    <a:close/>
                  </a:path>
                </a:pathLst>
              </a:custGeom>
              <a:solidFill>
                <a:srgbClr val="3F7CA0"/>
              </a:solidFill>
              <a:ln w="9525" cap="flat">
                <a:noFill/>
                <a:prstDash val="solid"/>
                <a:miter/>
              </a:ln>
            </p:spPr>
            <p:txBody>
              <a:bodyPr rtlCol="0" anchor="ctr"/>
              <a:lstStyle/>
              <a:p>
                <a:endParaRPr lang="en-ID"/>
              </a:p>
            </p:txBody>
          </p:sp>
          <p:sp>
            <p:nvSpPr>
              <p:cNvPr id="93" name="Freeform: Shape 92">
                <a:extLst>
                  <a:ext uri="{FF2B5EF4-FFF2-40B4-BE49-F238E27FC236}">
                    <a16:creationId xmlns:a16="http://schemas.microsoft.com/office/drawing/2014/main" id="{8B52A00B-1E88-48AE-A902-118D844BB565}"/>
                  </a:ext>
                </a:extLst>
              </p:cNvPr>
              <p:cNvSpPr/>
              <p:nvPr/>
            </p:nvSpPr>
            <p:spPr>
              <a:xfrm>
                <a:off x="2610628"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94" name="Freeform: Shape 93">
                <a:extLst>
                  <a:ext uri="{FF2B5EF4-FFF2-40B4-BE49-F238E27FC236}">
                    <a16:creationId xmlns:a16="http://schemas.microsoft.com/office/drawing/2014/main" id="{0DD595FC-500D-41C4-8093-0AF625144A3C}"/>
                  </a:ext>
                </a:extLst>
              </p:cNvPr>
              <p:cNvSpPr/>
              <p:nvPr/>
            </p:nvSpPr>
            <p:spPr>
              <a:xfrm>
                <a:off x="2610628" y="2667724"/>
                <a:ext cx="15688" cy="64229"/>
              </a:xfrm>
              <a:custGeom>
                <a:avLst/>
                <a:gdLst>
                  <a:gd name="connsiteX0" fmla="*/ 0 w 8096"/>
                  <a:gd name="connsiteY0" fmla="*/ 0 h 33146"/>
                  <a:gd name="connsiteX1" fmla="*/ 8096 w 8096"/>
                  <a:gd name="connsiteY1" fmla="*/ 0 h 33146"/>
                  <a:gd name="connsiteX2" fmla="*/ 8096 w 8096"/>
                  <a:gd name="connsiteY2" fmla="*/ 33147 h 33146"/>
                  <a:gd name="connsiteX3" fmla="*/ 0 w 8096"/>
                  <a:gd name="connsiteY3" fmla="*/ 33147 h 33146"/>
                </a:gdLst>
                <a:ahLst/>
                <a:cxnLst>
                  <a:cxn ang="0">
                    <a:pos x="connsiteX0" y="connsiteY0"/>
                  </a:cxn>
                  <a:cxn ang="0">
                    <a:pos x="connsiteX1" y="connsiteY1"/>
                  </a:cxn>
                  <a:cxn ang="0">
                    <a:pos x="connsiteX2" y="connsiteY2"/>
                  </a:cxn>
                  <a:cxn ang="0">
                    <a:pos x="connsiteX3" y="connsiteY3"/>
                  </a:cxn>
                </a:cxnLst>
                <a:rect l="l" t="t" r="r" b="b"/>
                <a:pathLst>
                  <a:path w="8096" h="33146">
                    <a:moveTo>
                      <a:pt x="0" y="0"/>
                    </a:moveTo>
                    <a:lnTo>
                      <a:pt x="8096" y="0"/>
                    </a:lnTo>
                    <a:lnTo>
                      <a:pt x="8096" y="33147"/>
                    </a:lnTo>
                    <a:lnTo>
                      <a:pt x="0" y="33147"/>
                    </a:lnTo>
                    <a:close/>
                  </a:path>
                </a:pathLst>
              </a:custGeom>
              <a:solidFill>
                <a:srgbClr val="00B0F0"/>
              </a:solidFill>
              <a:ln w="9525" cap="flat">
                <a:noFill/>
                <a:prstDash val="solid"/>
                <a:miter/>
              </a:ln>
            </p:spPr>
            <p:txBody>
              <a:bodyPr rtlCol="0" anchor="ctr"/>
              <a:lstStyle/>
              <a:p>
                <a:endParaRPr lang="en-ID"/>
              </a:p>
            </p:txBody>
          </p:sp>
          <p:sp>
            <p:nvSpPr>
              <p:cNvPr id="95" name="Freeform: Shape 94">
                <a:extLst>
                  <a:ext uri="{FF2B5EF4-FFF2-40B4-BE49-F238E27FC236}">
                    <a16:creationId xmlns:a16="http://schemas.microsoft.com/office/drawing/2014/main" id="{3D35BBEE-9812-49C0-9B8A-FE01BC6AB424}"/>
                  </a:ext>
                </a:extLst>
              </p:cNvPr>
              <p:cNvSpPr/>
              <p:nvPr/>
            </p:nvSpPr>
            <p:spPr>
              <a:xfrm>
                <a:off x="2610628" y="2755948"/>
                <a:ext cx="15688" cy="55740"/>
              </a:xfrm>
              <a:custGeom>
                <a:avLst/>
                <a:gdLst>
                  <a:gd name="connsiteX0" fmla="*/ 8096 w 8096"/>
                  <a:gd name="connsiteY0" fmla="*/ 28765 h 28765"/>
                  <a:gd name="connsiteX1" fmla="*/ 8096 w 8096"/>
                  <a:gd name="connsiteY1" fmla="*/ 0 h 28765"/>
                  <a:gd name="connsiteX2" fmla="*/ 0 w 8096"/>
                  <a:gd name="connsiteY2" fmla="*/ 0 h 28765"/>
                  <a:gd name="connsiteX3" fmla="*/ 0 w 8096"/>
                  <a:gd name="connsiteY3" fmla="*/ 20669 h 28765"/>
                </a:gdLst>
                <a:ahLst/>
                <a:cxnLst>
                  <a:cxn ang="0">
                    <a:pos x="connsiteX0" y="connsiteY0"/>
                  </a:cxn>
                  <a:cxn ang="0">
                    <a:pos x="connsiteX1" y="connsiteY1"/>
                  </a:cxn>
                  <a:cxn ang="0">
                    <a:pos x="connsiteX2" y="connsiteY2"/>
                  </a:cxn>
                  <a:cxn ang="0">
                    <a:pos x="connsiteX3" y="connsiteY3"/>
                  </a:cxn>
                </a:cxnLst>
                <a:rect l="l" t="t" r="r" b="b"/>
                <a:pathLst>
                  <a:path w="8096" h="28765">
                    <a:moveTo>
                      <a:pt x="8096" y="28765"/>
                    </a:moveTo>
                    <a:lnTo>
                      <a:pt x="8096" y="0"/>
                    </a:lnTo>
                    <a:lnTo>
                      <a:pt x="0" y="0"/>
                    </a:lnTo>
                    <a:lnTo>
                      <a:pt x="0" y="20669"/>
                    </a:lnTo>
                    <a:close/>
                  </a:path>
                </a:pathLst>
              </a:custGeom>
              <a:solidFill>
                <a:srgbClr val="00B0F0"/>
              </a:solidFill>
              <a:ln w="9525" cap="flat">
                <a:noFill/>
                <a:prstDash val="solid"/>
                <a:miter/>
              </a:ln>
            </p:spPr>
            <p:txBody>
              <a:bodyPr rtlCol="0" anchor="ctr"/>
              <a:lstStyle/>
              <a:p>
                <a:endParaRPr lang="en-ID"/>
              </a:p>
            </p:txBody>
          </p:sp>
          <p:sp>
            <p:nvSpPr>
              <p:cNvPr id="96" name="Freeform: Shape 95">
                <a:extLst>
                  <a:ext uri="{FF2B5EF4-FFF2-40B4-BE49-F238E27FC236}">
                    <a16:creationId xmlns:a16="http://schemas.microsoft.com/office/drawing/2014/main" id="{44D954AE-F230-43CA-A403-AAA07CDEE30E}"/>
                  </a:ext>
                </a:extLst>
              </p:cNvPr>
              <p:cNvSpPr/>
              <p:nvPr/>
            </p:nvSpPr>
            <p:spPr>
              <a:xfrm>
                <a:off x="2642190" y="2667724"/>
                <a:ext cx="15688" cy="64229"/>
              </a:xfrm>
              <a:custGeom>
                <a:avLst/>
                <a:gdLst>
                  <a:gd name="connsiteX0" fmla="*/ 0 w 8096"/>
                  <a:gd name="connsiteY0" fmla="*/ 0 h 33146"/>
                  <a:gd name="connsiteX1" fmla="*/ 8096 w 8096"/>
                  <a:gd name="connsiteY1" fmla="*/ 0 h 33146"/>
                  <a:gd name="connsiteX2" fmla="*/ 8096 w 8096"/>
                  <a:gd name="connsiteY2" fmla="*/ 33147 h 33146"/>
                  <a:gd name="connsiteX3" fmla="*/ 0 w 8096"/>
                  <a:gd name="connsiteY3" fmla="*/ 33147 h 33146"/>
                </a:gdLst>
                <a:ahLst/>
                <a:cxnLst>
                  <a:cxn ang="0">
                    <a:pos x="connsiteX0" y="connsiteY0"/>
                  </a:cxn>
                  <a:cxn ang="0">
                    <a:pos x="connsiteX1" y="connsiteY1"/>
                  </a:cxn>
                  <a:cxn ang="0">
                    <a:pos x="connsiteX2" y="connsiteY2"/>
                  </a:cxn>
                  <a:cxn ang="0">
                    <a:pos x="connsiteX3" y="connsiteY3"/>
                  </a:cxn>
                </a:cxnLst>
                <a:rect l="l" t="t" r="r" b="b"/>
                <a:pathLst>
                  <a:path w="8096" h="33146">
                    <a:moveTo>
                      <a:pt x="0" y="0"/>
                    </a:moveTo>
                    <a:lnTo>
                      <a:pt x="8096" y="0"/>
                    </a:lnTo>
                    <a:lnTo>
                      <a:pt x="8096" y="33147"/>
                    </a:lnTo>
                    <a:lnTo>
                      <a:pt x="0" y="33147"/>
                    </a:lnTo>
                    <a:close/>
                  </a:path>
                </a:pathLst>
              </a:custGeom>
              <a:solidFill>
                <a:srgbClr val="00B0F0"/>
              </a:solidFill>
              <a:ln w="9525" cap="flat">
                <a:noFill/>
                <a:prstDash val="solid"/>
                <a:miter/>
              </a:ln>
            </p:spPr>
            <p:txBody>
              <a:bodyPr rtlCol="0" anchor="ctr"/>
              <a:lstStyle/>
              <a:p>
                <a:endParaRPr lang="en-ID"/>
              </a:p>
            </p:txBody>
          </p:sp>
          <p:sp>
            <p:nvSpPr>
              <p:cNvPr id="97" name="Freeform: Shape 96">
                <a:extLst>
                  <a:ext uri="{FF2B5EF4-FFF2-40B4-BE49-F238E27FC236}">
                    <a16:creationId xmlns:a16="http://schemas.microsoft.com/office/drawing/2014/main" id="{52CE88D3-0F1F-48B9-AC09-08E9E813023B}"/>
                  </a:ext>
                </a:extLst>
              </p:cNvPr>
              <p:cNvSpPr/>
              <p:nvPr/>
            </p:nvSpPr>
            <p:spPr>
              <a:xfrm>
                <a:off x="2642190" y="2755948"/>
                <a:ext cx="15688" cy="87118"/>
              </a:xfrm>
              <a:custGeom>
                <a:avLst/>
                <a:gdLst>
                  <a:gd name="connsiteX0" fmla="*/ 0 w 8096"/>
                  <a:gd name="connsiteY0" fmla="*/ 36862 h 44958"/>
                  <a:gd name="connsiteX1" fmla="*/ 8096 w 8096"/>
                  <a:gd name="connsiteY1" fmla="*/ 44958 h 44958"/>
                  <a:gd name="connsiteX2" fmla="*/ 8096 w 8096"/>
                  <a:gd name="connsiteY2" fmla="*/ 0 h 44958"/>
                  <a:gd name="connsiteX3" fmla="*/ 0 w 8096"/>
                  <a:gd name="connsiteY3" fmla="*/ 0 h 44958"/>
                </a:gdLst>
                <a:ahLst/>
                <a:cxnLst>
                  <a:cxn ang="0">
                    <a:pos x="connsiteX0" y="connsiteY0"/>
                  </a:cxn>
                  <a:cxn ang="0">
                    <a:pos x="connsiteX1" y="connsiteY1"/>
                  </a:cxn>
                  <a:cxn ang="0">
                    <a:pos x="connsiteX2" y="connsiteY2"/>
                  </a:cxn>
                  <a:cxn ang="0">
                    <a:pos x="connsiteX3" y="connsiteY3"/>
                  </a:cxn>
                </a:cxnLst>
                <a:rect l="l" t="t" r="r" b="b"/>
                <a:pathLst>
                  <a:path w="8096" h="44958">
                    <a:moveTo>
                      <a:pt x="0" y="36862"/>
                    </a:moveTo>
                    <a:lnTo>
                      <a:pt x="8096" y="44958"/>
                    </a:lnTo>
                    <a:lnTo>
                      <a:pt x="8096" y="0"/>
                    </a:lnTo>
                    <a:lnTo>
                      <a:pt x="0" y="0"/>
                    </a:lnTo>
                    <a:close/>
                  </a:path>
                </a:pathLst>
              </a:custGeom>
              <a:solidFill>
                <a:srgbClr val="00B0F0"/>
              </a:solidFill>
              <a:ln w="9525" cap="flat">
                <a:no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67233856-6624-4B8B-AD06-4A948CB3C113}"/>
                  </a:ext>
                </a:extLst>
              </p:cNvPr>
              <p:cNvSpPr/>
              <p:nvPr/>
            </p:nvSpPr>
            <p:spPr>
              <a:xfrm>
                <a:off x="2642190" y="2877581"/>
                <a:ext cx="15688" cy="64231"/>
              </a:xfrm>
              <a:custGeom>
                <a:avLst/>
                <a:gdLst>
                  <a:gd name="connsiteX0" fmla="*/ 0 w 8096"/>
                  <a:gd name="connsiteY0" fmla="*/ 0 h 33147"/>
                  <a:gd name="connsiteX1" fmla="*/ 8096 w 8096"/>
                  <a:gd name="connsiteY1" fmla="*/ 0 h 33147"/>
                  <a:gd name="connsiteX2" fmla="*/ 8096 w 8096"/>
                  <a:gd name="connsiteY2" fmla="*/ 33147 h 33147"/>
                  <a:gd name="connsiteX3" fmla="*/ 0 w 8096"/>
                  <a:gd name="connsiteY3" fmla="*/ 33147 h 33147"/>
                </a:gdLst>
                <a:ahLst/>
                <a:cxnLst>
                  <a:cxn ang="0">
                    <a:pos x="connsiteX0" y="connsiteY0"/>
                  </a:cxn>
                  <a:cxn ang="0">
                    <a:pos x="connsiteX1" y="connsiteY1"/>
                  </a:cxn>
                  <a:cxn ang="0">
                    <a:pos x="connsiteX2" y="connsiteY2"/>
                  </a:cxn>
                  <a:cxn ang="0">
                    <a:pos x="connsiteX3" y="connsiteY3"/>
                  </a:cxn>
                </a:cxnLst>
                <a:rect l="l" t="t" r="r" b="b"/>
                <a:pathLst>
                  <a:path w="8096" h="33147">
                    <a:moveTo>
                      <a:pt x="0" y="0"/>
                    </a:moveTo>
                    <a:lnTo>
                      <a:pt x="8096" y="0"/>
                    </a:lnTo>
                    <a:lnTo>
                      <a:pt x="8096" y="33147"/>
                    </a:lnTo>
                    <a:lnTo>
                      <a:pt x="0" y="33147"/>
                    </a:lnTo>
                    <a:close/>
                  </a:path>
                </a:pathLst>
              </a:custGeom>
              <a:solidFill>
                <a:srgbClr val="3F7CA0"/>
              </a:solidFill>
              <a:ln w="9525" cap="flat">
                <a:noFill/>
                <a:prstDash val="solid"/>
                <a:miter/>
              </a:ln>
            </p:spPr>
            <p:txBody>
              <a:bodyPr rtlCol="0" anchor="ctr"/>
              <a:lstStyle/>
              <a:p>
                <a:endParaRPr lang="en-ID"/>
              </a:p>
            </p:txBody>
          </p:sp>
          <p:sp>
            <p:nvSpPr>
              <p:cNvPr id="99" name="Freeform: Shape 98">
                <a:extLst>
                  <a:ext uri="{FF2B5EF4-FFF2-40B4-BE49-F238E27FC236}">
                    <a16:creationId xmlns:a16="http://schemas.microsoft.com/office/drawing/2014/main" id="{A4B75993-BBF8-4340-BCC9-5234DD6751F5}"/>
                  </a:ext>
                </a:extLst>
              </p:cNvPr>
              <p:cNvSpPr/>
              <p:nvPr/>
            </p:nvSpPr>
            <p:spPr>
              <a:xfrm>
                <a:off x="2642190" y="2827378"/>
                <a:ext cx="15688" cy="26208"/>
              </a:xfrm>
              <a:custGeom>
                <a:avLst/>
                <a:gdLst>
                  <a:gd name="connsiteX0" fmla="*/ 0 w 8096"/>
                  <a:gd name="connsiteY0" fmla="*/ 0 h 13525"/>
                  <a:gd name="connsiteX1" fmla="*/ 0 w 8096"/>
                  <a:gd name="connsiteY1" fmla="*/ 13526 h 13525"/>
                  <a:gd name="connsiteX2" fmla="*/ 8096 w 8096"/>
                  <a:gd name="connsiteY2" fmla="*/ 13526 h 13525"/>
                  <a:gd name="connsiteX3" fmla="*/ 8096 w 8096"/>
                  <a:gd name="connsiteY3" fmla="*/ 8096 h 13525"/>
                </a:gdLst>
                <a:ahLst/>
                <a:cxnLst>
                  <a:cxn ang="0">
                    <a:pos x="connsiteX0" y="connsiteY0"/>
                  </a:cxn>
                  <a:cxn ang="0">
                    <a:pos x="connsiteX1" y="connsiteY1"/>
                  </a:cxn>
                  <a:cxn ang="0">
                    <a:pos x="connsiteX2" y="connsiteY2"/>
                  </a:cxn>
                  <a:cxn ang="0">
                    <a:pos x="connsiteX3" y="connsiteY3"/>
                  </a:cxn>
                </a:cxnLst>
                <a:rect l="l" t="t" r="r" b="b"/>
                <a:pathLst>
                  <a:path w="8096" h="13525">
                    <a:moveTo>
                      <a:pt x="0" y="0"/>
                    </a:moveTo>
                    <a:lnTo>
                      <a:pt x="0" y="13526"/>
                    </a:lnTo>
                    <a:lnTo>
                      <a:pt x="8096" y="13526"/>
                    </a:lnTo>
                    <a:lnTo>
                      <a:pt x="8096" y="8096"/>
                    </a:lnTo>
                    <a:close/>
                  </a:path>
                </a:pathLst>
              </a:custGeom>
              <a:solidFill>
                <a:srgbClr val="3F7CA0"/>
              </a:solidFill>
              <a:ln w="9525" cap="flat">
                <a:noFill/>
                <a:prstDash val="solid"/>
                <a:miter/>
              </a:ln>
            </p:spPr>
            <p:txBody>
              <a:bodyPr rtlCol="0" anchor="ctr"/>
              <a:lstStyle/>
              <a:p>
                <a:endParaRPr lang="en-ID"/>
              </a:p>
            </p:txBody>
          </p:sp>
          <p:sp>
            <p:nvSpPr>
              <p:cNvPr id="100" name="Freeform: Shape 99">
                <a:extLst>
                  <a:ext uri="{FF2B5EF4-FFF2-40B4-BE49-F238E27FC236}">
                    <a16:creationId xmlns:a16="http://schemas.microsoft.com/office/drawing/2014/main" id="{88DAB523-3BD9-4773-9815-A8DCC5387705}"/>
                  </a:ext>
                </a:extLst>
              </p:cNvPr>
              <p:cNvSpPr/>
              <p:nvPr/>
            </p:nvSpPr>
            <p:spPr>
              <a:xfrm>
                <a:off x="2668398" y="2853586"/>
                <a:ext cx="7567" cy="7751"/>
              </a:xfrm>
              <a:custGeom>
                <a:avLst/>
                <a:gdLst>
                  <a:gd name="connsiteX0" fmla="*/ 3905 w 3905"/>
                  <a:gd name="connsiteY0" fmla="*/ 4000 h 4000"/>
                  <a:gd name="connsiteX1" fmla="*/ 3905 w 3905"/>
                  <a:gd name="connsiteY1" fmla="*/ 0 h 4000"/>
                  <a:gd name="connsiteX2" fmla="*/ 0 w 3905"/>
                  <a:gd name="connsiteY2" fmla="*/ 0 h 4000"/>
                </a:gdLst>
                <a:ahLst/>
                <a:cxnLst>
                  <a:cxn ang="0">
                    <a:pos x="connsiteX0" y="connsiteY0"/>
                  </a:cxn>
                  <a:cxn ang="0">
                    <a:pos x="connsiteX1" y="connsiteY1"/>
                  </a:cxn>
                  <a:cxn ang="0">
                    <a:pos x="connsiteX2" y="connsiteY2"/>
                  </a:cxn>
                </a:cxnLst>
                <a:rect l="l" t="t" r="r" b="b"/>
                <a:pathLst>
                  <a:path w="3905" h="4000">
                    <a:moveTo>
                      <a:pt x="3905" y="4000"/>
                    </a:moveTo>
                    <a:lnTo>
                      <a:pt x="3905" y="0"/>
                    </a:lnTo>
                    <a:lnTo>
                      <a:pt x="0" y="0"/>
                    </a:lnTo>
                    <a:close/>
                  </a:path>
                </a:pathLst>
              </a:custGeom>
              <a:solidFill>
                <a:srgbClr val="E3E3E3"/>
              </a:solidFill>
              <a:ln w="9525" cap="flat">
                <a:noFill/>
                <a:prstDash val="solid"/>
                <a:miter/>
              </a:ln>
            </p:spPr>
            <p:txBody>
              <a:bodyPr rtlCol="0" anchor="ctr"/>
              <a:lstStyle/>
              <a:p>
                <a:endParaRPr lang="en-ID"/>
              </a:p>
            </p:txBody>
          </p:sp>
          <p:sp>
            <p:nvSpPr>
              <p:cNvPr id="101" name="Freeform: Shape 100">
                <a:extLst>
                  <a:ext uri="{FF2B5EF4-FFF2-40B4-BE49-F238E27FC236}">
                    <a16:creationId xmlns:a16="http://schemas.microsoft.com/office/drawing/2014/main" id="{B98F7A18-50FE-4C3C-97E4-62764C3A1093}"/>
                  </a:ext>
                </a:extLst>
              </p:cNvPr>
              <p:cNvSpPr/>
              <p:nvPr/>
            </p:nvSpPr>
            <p:spPr>
              <a:xfrm>
                <a:off x="2435654" y="2853586"/>
                <a:ext cx="240311" cy="23993"/>
              </a:xfrm>
              <a:custGeom>
                <a:avLst/>
                <a:gdLst>
                  <a:gd name="connsiteX0" fmla="*/ 120110 w 124015"/>
                  <a:gd name="connsiteY0" fmla="*/ 0 h 12382"/>
                  <a:gd name="connsiteX1" fmla="*/ 114681 w 124015"/>
                  <a:gd name="connsiteY1" fmla="*/ 0 h 12382"/>
                  <a:gd name="connsiteX2" fmla="*/ 106585 w 124015"/>
                  <a:gd name="connsiteY2" fmla="*/ 0 h 12382"/>
                  <a:gd name="connsiteX3" fmla="*/ 98393 w 124015"/>
                  <a:gd name="connsiteY3" fmla="*/ 0 h 12382"/>
                  <a:gd name="connsiteX4" fmla="*/ 90297 w 124015"/>
                  <a:gd name="connsiteY4" fmla="*/ 0 h 12382"/>
                  <a:gd name="connsiteX5" fmla="*/ 82201 w 124015"/>
                  <a:gd name="connsiteY5" fmla="*/ 0 h 12382"/>
                  <a:gd name="connsiteX6" fmla="*/ 74009 w 124015"/>
                  <a:gd name="connsiteY6" fmla="*/ 0 h 12382"/>
                  <a:gd name="connsiteX7" fmla="*/ 65913 w 124015"/>
                  <a:gd name="connsiteY7" fmla="*/ 0 h 12382"/>
                  <a:gd name="connsiteX8" fmla="*/ 57817 w 124015"/>
                  <a:gd name="connsiteY8" fmla="*/ 0 h 12382"/>
                  <a:gd name="connsiteX9" fmla="*/ 49721 w 124015"/>
                  <a:gd name="connsiteY9" fmla="*/ 0 h 12382"/>
                  <a:gd name="connsiteX10" fmla="*/ 41529 w 124015"/>
                  <a:gd name="connsiteY10" fmla="*/ 0 h 12382"/>
                  <a:gd name="connsiteX11" fmla="*/ 33433 w 124015"/>
                  <a:gd name="connsiteY11" fmla="*/ 0 h 12382"/>
                  <a:gd name="connsiteX12" fmla="*/ 25336 w 124015"/>
                  <a:gd name="connsiteY12" fmla="*/ 0 h 12382"/>
                  <a:gd name="connsiteX13" fmla="*/ 17240 w 124015"/>
                  <a:gd name="connsiteY13" fmla="*/ 0 h 12382"/>
                  <a:gd name="connsiteX14" fmla="*/ 9049 w 124015"/>
                  <a:gd name="connsiteY14" fmla="*/ 0 h 12382"/>
                  <a:gd name="connsiteX15" fmla="*/ 0 w 124015"/>
                  <a:gd name="connsiteY15" fmla="*/ 0 h 12382"/>
                  <a:gd name="connsiteX16" fmla="*/ 0 w 124015"/>
                  <a:gd name="connsiteY16" fmla="*/ 12382 h 12382"/>
                  <a:gd name="connsiteX17" fmla="*/ 9049 w 124015"/>
                  <a:gd name="connsiteY17" fmla="*/ 12382 h 12382"/>
                  <a:gd name="connsiteX18" fmla="*/ 17240 w 124015"/>
                  <a:gd name="connsiteY18" fmla="*/ 12382 h 12382"/>
                  <a:gd name="connsiteX19" fmla="*/ 25336 w 124015"/>
                  <a:gd name="connsiteY19" fmla="*/ 12382 h 12382"/>
                  <a:gd name="connsiteX20" fmla="*/ 33433 w 124015"/>
                  <a:gd name="connsiteY20" fmla="*/ 12382 h 12382"/>
                  <a:gd name="connsiteX21" fmla="*/ 41529 w 124015"/>
                  <a:gd name="connsiteY21" fmla="*/ 12382 h 12382"/>
                  <a:gd name="connsiteX22" fmla="*/ 49721 w 124015"/>
                  <a:gd name="connsiteY22" fmla="*/ 12382 h 12382"/>
                  <a:gd name="connsiteX23" fmla="*/ 57817 w 124015"/>
                  <a:gd name="connsiteY23" fmla="*/ 12382 h 12382"/>
                  <a:gd name="connsiteX24" fmla="*/ 65913 w 124015"/>
                  <a:gd name="connsiteY24" fmla="*/ 12382 h 12382"/>
                  <a:gd name="connsiteX25" fmla="*/ 74009 w 124015"/>
                  <a:gd name="connsiteY25" fmla="*/ 12382 h 12382"/>
                  <a:gd name="connsiteX26" fmla="*/ 82201 w 124015"/>
                  <a:gd name="connsiteY26" fmla="*/ 12382 h 12382"/>
                  <a:gd name="connsiteX27" fmla="*/ 90297 w 124015"/>
                  <a:gd name="connsiteY27" fmla="*/ 12382 h 12382"/>
                  <a:gd name="connsiteX28" fmla="*/ 98393 w 124015"/>
                  <a:gd name="connsiteY28" fmla="*/ 12382 h 12382"/>
                  <a:gd name="connsiteX29" fmla="*/ 106585 w 124015"/>
                  <a:gd name="connsiteY29" fmla="*/ 12382 h 12382"/>
                  <a:gd name="connsiteX30" fmla="*/ 114681 w 124015"/>
                  <a:gd name="connsiteY30" fmla="*/ 12382 h 12382"/>
                  <a:gd name="connsiteX31" fmla="*/ 124016 w 124015"/>
                  <a:gd name="connsiteY31" fmla="*/ 12382 h 12382"/>
                  <a:gd name="connsiteX32" fmla="*/ 124016 w 124015"/>
                  <a:gd name="connsiteY32" fmla="*/ 4000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015" h="12382">
                    <a:moveTo>
                      <a:pt x="120110" y="0"/>
                    </a:moveTo>
                    <a:lnTo>
                      <a:pt x="114681" y="0"/>
                    </a:lnTo>
                    <a:lnTo>
                      <a:pt x="106585" y="0"/>
                    </a:lnTo>
                    <a:lnTo>
                      <a:pt x="98393" y="0"/>
                    </a:lnTo>
                    <a:lnTo>
                      <a:pt x="90297" y="0"/>
                    </a:lnTo>
                    <a:lnTo>
                      <a:pt x="82201" y="0"/>
                    </a:lnTo>
                    <a:lnTo>
                      <a:pt x="74009" y="0"/>
                    </a:lnTo>
                    <a:lnTo>
                      <a:pt x="65913" y="0"/>
                    </a:lnTo>
                    <a:lnTo>
                      <a:pt x="57817" y="0"/>
                    </a:lnTo>
                    <a:lnTo>
                      <a:pt x="49721" y="0"/>
                    </a:lnTo>
                    <a:lnTo>
                      <a:pt x="41529" y="0"/>
                    </a:lnTo>
                    <a:lnTo>
                      <a:pt x="33433" y="0"/>
                    </a:lnTo>
                    <a:lnTo>
                      <a:pt x="25336" y="0"/>
                    </a:lnTo>
                    <a:lnTo>
                      <a:pt x="17240" y="0"/>
                    </a:lnTo>
                    <a:lnTo>
                      <a:pt x="9049" y="0"/>
                    </a:lnTo>
                    <a:lnTo>
                      <a:pt x="0" y="0"/>
                    </a:lnTo>
                    <a:lnTo>
                      <a:pt x="0" y="12382"/>
                    </a:lnTo>
                    <a:lnTo>
                      <a:pt x="9049" y="12382"/>
                    </a:lnTo>
                    <a:lnTo>
                      <a:pt x="17240" y="12382"/>
                    </a:lnTo>
                    <a:lnTo>
                      <a:pt x="25336" y="12382"/>
                    </a:lnTo>
                    <a:lnTo>
                      <a:pt x="33433" y="12382"/>
                    </a:lnTo>
                    <a:lnTo>
                      <a:pt x="41529" y="12382"/>
                    </a:lnTo>
                    <a:lnTo>
                      <a:pt x="49721" y="12382"/>
                    </a:lnTo>
                    <a:lnTo>
                      <a:pt x="57817" y="12382"/>
                    </a:lnTo>
                    <a:lnTo>
                      <a:pt x="65913" y="12382"/>
                    </a:lnTo>
                    <a:lnTo>
                      <a:pt x="74009" y="12382"/>
                    </a:lnTo>
                    <a:lnTo>
                      <a:pt x="82201" y="12382"/>
                    </a:lnTo>
                    <a:lnTo>
                      <a:pt x="90297" y="12382"/>
                    </a:lnTo>
                    <a:lnTo>
                      <a:pt x="98393" y="12382"/>
                    </a:lnTo>
                    <a:lnTo>
                      <a:pt x="106585" y="12382"/>
                    </a:lnTo>
                    <a:lnTo>
                      <a:pt x="114681" y="12382"/>
                    </a:lnTo>
                    <a:lnTo>
                      <a:pt x="124016" y="12382"/>
                    </a:lnTo>
                    <a:lnTo>
                      <a:pt x="124016" y="4000"/>
                    </a:lnTo>
                    <a:close/>
                  </a:path>
                </a:pathLst>
              </a:custGeom>
              <a:solidFill>
                <a:srgbClr val="CCCCCC"/>
              </a:solidFill>
              <a:ln w="9525" cap="flat">
                <a:noFill/>
                <a:prstDash val="solid"/>
                <a:miter/>
              </a:ln>
            </p:spPr>
            <p:txBody>
              <a:bodyPr rtlCol="0" anchor="ctr"/>
              <a:lstStyle/>
              <a:p>
                <a:endParaRPr lang="en-ID"/>
              </a:p>
            </p:txBody>
          </p:sp>
          <p:sp>
            <p:nvSpPr>
              <p:cNvPr id="102" name="Freeform: Shape 101">
                <a:extLst>
                  <a:ext uri="{FF2B5EF4-FFF2-40B4-BE49-F238E27FC236}">
                    <a16:creationId xmlns:a16="http://schemas.microsoft.com/office/drawing/2014/main" id="{D0AD0AD2-7D3A-4055-B446-B632FB7B035F}"/>
                  </a:ext>
                </a:extLst>
              </p:cNvPr>
              <p:cNvSpPr/>
              <p:nvPr/>
            </p:nvSpPr>
            <p:spPr>
              <a:xfrm>
                <a:off x="2435654" y="2731953"/>
                <a:ext cx="135104" cy="23993"/>
              </a:xfrm>
              <a:custGeom>
                <a:avLst/>
                <a:gdLst>
                  <a:gd name="connsiteX0" fmla="*/ 65913 w 69722"/>
                  <a:gd name="connsiteY0" fmla="*/ 8668 h 12382"/>
                  <a:gd name="connsiteX1" fmla="*/ 57817 w 69722"/>
                  <a:gd name="connsiteY1" fmla="*/ 476 h 12382"/>
                  <a:gd name="connsiteX2" fmla="*/ 57341 w 69722"/>
                  <a:gd name="connsiteY2" fmla="*/ 0 h 12382"/>
                  <a:gd name="connsiteX3" fmla="*/ 49721 w 69722"/>
                  <a:gd name="connsiteY3" fmla="*/ 0 h 12382"/>
                  <a:gd name="connsiteX4" fmla="*/ 41529 w 69722"/>
                  <a:gd name="connsiteY4" fmla="*/ 0 h 12382"/>
                  <a:gd name="connsiteX5" fmla="*/ 33433 w 69722"/>
                  <a:gd name="connsiteY5" fmla="*/ 0 h 12382"/>
                  <a:gd name="connsiteX6" fmla="*/ 25336 w 69722"/>
                  <a:gd name="connsiteY6" fmla="*/ 0 h 12382"/>
                  <a:gd name="connsiteX7" fmla="*/ 17240 w 69722"/>
                  <a:gd name="connsiteY7" fmla="*/ 0 h 12382"/>
                  <a:gd name="connsiteX8" fmla="*/ 9049 w 69722"/>
                  <a:gd name="connsiteY8" fmla="*/ 0 h 12382"/>
                  <a:gd name="connsiteX9" fmla="*/ 0 w 69722"/>
                  <a:gd name="connsiteY9" fmla="*/ 0 h 12382"/>
                  <a:gd name="connsiteX10" fmla="*/ 0 w 69722"/>
                  <a:gd name="connsiteY10" fmla="*/ 12383 h 12382"/>
                  <a:gd name="connsiteX11" fmla="*/ 9049 w 69722"/>
                  <a:gd name="connsiteY11" fmla="*/ 12383 h 12382"/>
                  <a:gd name="connsiteX12" fmla="*/ 17240 w 69722"/>
                  <a:gd name="connsiteY12" fmla="*/ 12383 h 12382"/>
                  <a:gd name="connsiteX13" fmla="*/ 25336 w 69722"/>
                  <a:gd name="connsiteY13" fmla="*/ 12383 h 12382"/>
                  <a:gd name="connsiteX14" fmla="*/ 33433 w 69722"/>
                  <a:gd name="connsiteY14" fmla="*/ 12383 h 12382"/>
                  <a:gd name="connsiteX15" fmla="*/ 41529 w 69722"/>
                  <a:gd name="connsiteY15" fmla="*/ 12383 h 12382"/>
                  <a:gd name="connsiteX16" fmla="*/ 49721 w 69722"/>
                  <a:gd name="connsiteY16" fmla="*/ 12383 h 12382"/>
                  <a:gd name="connsiteX17" fmla="*/ 57817 w 69722"/>
                  <a:gd name="connsiteY17" fmla="*/ 12383 h 12382"/>
                  <a:gd name="connsiteX18" fmla="*/ 65913 w 69722"/>
                  <a:gd name="connsiteY18" fmla="*/ 12383 h 12382"/>
                  <a:gd name="connsiteX19" fmla="*/ 69723 w 69722"/>
                  <a:gd name="connsiteY19" fmla="*/ 12383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22" h="12382">
                    <a:moveTo>
                      <a:pt x="65913" y="8668"/>
                    </a:moveTo>
                    <a:lnTo>
                      <a:pt x="57817" y="476"/>
                    </a:lnTo>
                    <a:lnTo>
                      <a:pt x="57341" y="0"/>
                    </a:lnTo>
                    <a:lnTo>
                      <a:pt x="49721" y="0"/>
                    </a:lnTo>
                    <a:lnTo>
                      <a:pt x="41529" y="0"/>
                    </a:lnTo>
                    <a:lnTo>
                      <a:pt x="33433" y="0"/>
                    </a:lnTo>
                    <a:lnTo>
                      <a:pt x="25336" y="0"/>
                    </a:lnTo>
                    <a:lnTo>
                      <a:pt x="17240" y="0"/>
                    </a:lnTo>
                    <a:lnTo>
                      <a:pt x="9049" y="0"/>
                    </a:lnTo>
                    <a:lnTo>
                      <a:pt x="0" y="0"/>
                    </a:lnTo>
                    <a:lnTo>
                      <a:pt x="0" y="12383"/>
                    </a:lnTo>
                    <a:lnTo>
                      <a:pt x="9049" y="12383"/>
                    </a:lnTo>
                    <a:lnTo>
                      <a:pt x="17240" y="12383"/>
                    </a:lnTo>
                    <a:lnTo>
                      <a:pt x="25336" y="12383"/>
                    </a:lnTo>
                    <a:lnTo>
                      <a:pt x="33433" y="12383"/>
                    </a:lnTo>
                    <a:lnTo>
                      <a:pt x="41529" y="12383"/>
                    </a:lnTo>
                    <a:lnTo>
                      <a:pt x="49721" y="12383"/>
                    </a:lnTo>
                    <a:lnTo>
                      <a:pt x="57817" y="12383"/>
                    </a:lnTo>
                    <a:lnTo>
                      <a:pt x="65913" y="12383"/>
                    </a:lnTo>
                    <a:lnTo>
                      <a:pt x="69723" y="12383"/>
                    </a:lnTo>
                    <a:close/>
                  </a:path>
                </a:pathLst>
              </a:custGeom>
              <a:solidFill>
                <a:srgbClr val="CCCCCC"/>
              </a:solidFill>
              <a:ln w="9525"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D2498FA6-9687-4830-827F-43CC542D8A50}"/>
                  </a:ext>
                </a:extLst>
              </p:cNvPr>
              <p:cNvSpPr/>
              <p:nvPr/>
            </p:nvSpPr>
            <p:spPr>
              <a:xfrm>
                <a:off x="2546767" y="2731953"/>
                <a:ext cx="129200" cy="23993"/>
              </a:xfrm>
              <a:custGeom>
                <a:avLst/>
                <a:gdLst>
                  <a:gd name="connsiteX0" fmla="*/ 57340 w 66675"/>
                  <a:gd name="connsiteY0" fmla="*/ 0 h 12382"/>
                  <a:gd name="connsiteX1" fmla="*/ 49244 w 66675"/>
                  <a:gd name="connsiteY1" fmla="*/ 0 h 12382"/>
                  <a:gd name="connsiteX2" fmla="*/ 41053 w 66675"/>
                  <a:gd name="connsiteY2" fmla="*/ 0 h 12382"/>
                  <a:gd name="connsiteX3" fmla="*/ 32956 w 66675"/>
                  <a:gd name="connsiteY3" fmla="*/ 0 h 12382"/>
                  <a:gd name="connsiteX4" fmla="*/ 24860 w 66675"/>
                  <a:gd name="connsiteY4" fmla="*/ 0 h 12382"/>
                  <a:gd name="connsiteX5" fmla="*/ 16669 w 66675"/>
                  <a:gd name="connsiteY5" fmla="*/ 0 h 12382"/>
                  <a:gd name="connsiteX6" fmla="*/ 8572 w 66675"/>
                  <a:gd name="connsiteY6" fmla="*/ 0 h 12382"/>
                  <a:gd name="connsiteX7" fmla="*/ 476 w 66675"/>
                  <a:gd name="connsiteY7" fmla="*/ 0 h 12382"/>
                  <a:gd name="connsiteX8" fmla="*/ 0 w 66675"/>
                  <a:gd name="connsiteY8" fmla="*/ 0 h 12382"/>
                  <a:gd name="connsiteX9" fmla="*/ 476 w 66675"/>
                  <a:gd name="connsiteY9" fmla="*/ 476 h 12382"/>
                  <a:gd name="connsiteX10" fmla="*/ 8572 w 66675"/>
                  <a:gd name="connsiteY10" fmla="*/ 8668 h 12382"/>
                  <a:gd name="connsiteX11" fmla="*/ 12382 w 66675"/>
                  <a:gd name="connsiteY11" fmla="*/ 12383 h 12382"/>
                  <a:gd name="connsiteX12" fmla="*/ 16669 w 66675"/>
                  <a:gd name="connsiteY12" fmla="*/ 12383 h 12382"/>
                  <a:gd name="connsiteX13" fmla="*/ 24860 w 66675"/>
                  <a:gd name="connsiteY13" fmla="*/ 12383 h 12382"/>
                  <a:gd name="connsiteX14" fmla="*/ 32956 w 66675"/>
                  <a:gd name="connsiteY14" fmla="*/ 12383 h 12382"/>
                  <a:gd name="connsiteX15" fmla="*/ 41053 w 66675"/>
                  <a:gd name="connsiteY15" fmla="*/ 12383 h 12382"/>
                  <a:gd name="connsiteX16" fmla="*/ 49244 w 66675"/>
                  <a:gd name="connsiteY16" fmla="*/ 12383 h 12382"/>
                  <a:gd name="connsiteX17" fmla="*/ 57340 w 66675"/>
                  <a:gd name="connsiteY17" fmla="*/ 12383 h 12382"/>
                  <a:gd name="connsiteX18" fmla="*/ 66675 w 66675"/>
                  <a:gd name="connsiteY18" fmla="*/ 12383 h 12382"/>
                  <a:gd name="connsiteX19" fmla="*/ 66675 w 66675"/>
                  <a:gd name="connsiteY19" fmla="*/ 0 h 1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675" h="12382">
                    <a:moveTo>
                      <a:pt x="57340" y="0"/>
                    </a:moveTo>
                    <a:lnTo>
                      <a:pt x="49244" y="0"/>
                    </a:lnTo>
                    <a:lnTo>
                      <a:pt x="41053" y="0"/>
                    </a:lnTo>
                    <a:lnTo>
                      <a:pt x="32956" y="0"/>
                    </a:lnTo>
                    <a:lnTo>
                      <a:pt x="24860" y="0"/>
                    </a:lnTo>
                    <a:lnTo>
                      <a:pt x="16669" y="0"/>
                    </a:lnTo>
                    <a:lnTo>
                      <a:pt x="8572" y="0"/>
                    </a:lnTo>
                    <a:lnTo>
                      <a:pt x="476" y="0"/>
                    </a:lnTo>
                    <a:lnTo>
                      <a:pt x="0" y="0"/>
                    </a:lnTo>
                    <a:lnTo>
                      <a:pt x="476" y="476"/>
                    </a:lnTo>
                    <a:lnTo>
                      <a:pt x="8572" y="8668"/>
                    </a:lnTo>
                    <a:lnTo>
                      <a:pt x="12382" y="12383"/>
                    </a:lnTo>
                    <a:lnTo>
                      <a:pt x="16669" y="12383"/>
                    </a:lnTo>
                    <a:lnTo>
                      <a:pt x="24860" y="12383"/>
                    </a:lnTo>
                    <a:lnTo>
                      <a:pt x="32956" y="12383"/>
                    </a:lnTo>
                    <a:lnTo>
                      <a:pt x="41053" y="12383"/>
                    </a:lnTo>
                    <a:lnTo>
                      <a:pt x="49244" y="12383"/>
                    </a:lnTo>
                    <a:lnTo>
                      <a:pt x="57340" y="12383"/>
                    </a:lnTo>
                    <a:lnTo>
                      <a:pt x="66675" y="12383"/>
                    </a:lnTo>
                    <a:lnTo>
                      <a:pt x="66675" y="0"/>
                    </a:lnTo>
                    <a:close/>
                  </a:path>
                </a:pathLst>
              </a:custGeom>
              <a:solidFill>
                <a:srgbClr val="E3E3E3"/>
              </a:solidFill>
              <a:ln w="9525"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5FF45B02-1324-4A81-A494-FEB9D1309B60}"/>
                  </a:ext>
                </a:extLst>
              </p:cNvPr>
              <p:cNvSpPr/>
              <p:nvPr/>
            </p:nvSpPr>
            <p:spPr>
              <a:xfrm>
                <a:off x="2268247" y="2104781"/>
                <a:ext cx="94499" cy="51310"/>
              </a:xfrm>
              <a:custGeom>
                <a:avLst/>
                <a:gdLst>
                  <a:gd name="connsiteX0" fmla="*/ 0 w 48767"/>
                  <a:gd name="connsiteY0" fmla="*/ 0 h 26479"/>
                  <a:gd name="connsiteX1" fmla="*/ 48768 w 48767"/>
                  <a:gd name="connsiteY1" fmla="*/ 0 h 26479"/>
                  <a:gd name="connsiteX2" fmla="*/ 48768 w 48767"/>
                  <a:gd name="connsiteY2" fmla="*/ 26480 h 26479"/>
                  <a:gd name="connsiteX3" fmla="*/ 0 w 48767"/>
                  <a:gd name="connsiteY3" fmla="*/ 26480 h 26479"/>
                </a:gdLst>
                <a:ahLst/>
                <a:cxnLst>
                  <a:cxn ang="0">
                    <a:pos x="connsiteX0" y="connsiteY0"/>
                  </a:cxn>
                  <a:cxn ang="0">
                    <a:pos x="connsiteX1" y="connsiteY1"/>
                  </a:cxn>
                  <a:cxn ang="0">
                    <a:pos x="connsiteX2" y="connsiteY2"/>
                  </a:cxn>
                  <a:cxn ang="0">
                    <a:pos x="connsiteX3" y="connsiteY3"/>
                  </a:cxn>
                </a:cxnLst>
                <a:rect l="l" t="t" r="r" b="b"/>
                <a:pathLst>
                  <a:path w="48767" h="26479">
                    <a:moveTo>
                      <a:pt x="0" y="0"/>
                    </a:moveTo>
                    <a:lnTo>
                      <a:pt x="48768" y="0"/>
                    </a:lnTo>
                    <a:lnTo>
                      <a:pt x="48768" y="26480"/>
                    </a:lnTo>
                    <a:lnTo>
                      <a:pt x="0" y="26480"/>
                    </a:lnTo>
                    <a:close/>
                  </a:path>
                </a:pathLst>
              </a:custGeom>
              <a:solidFill>
                <a:srgbClr val="CCCCCC"/>
              </a:solidFill>
              <a:ln w="9525" cap="flat">
                <a:no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AACD6E66-3D07-455B-84D4-63874D93F871}"/>
                  </a:ext>
                </a:extLst>
              </p:cNvPr>
              <p:cNvSpPr/>
              <p:nvPr/>
            </p:nvSpPr>
            <p:spPr>
              <a:xfrm>
                <a:off x="2508190" y="2569716"/>
                <a:ext cx="94501" cy="51310"/>
              </a:xfrm>
              <a:custGeom>
                <a:avLst/>
                <a:gdLst>
                  <a:gd name="connsiteX0" fmla="*/ 0 w 48768"/>
                  <a:gd name="connsiteY0" fmla="*/ 0 h 26479"/>
                  <a:gd name="connsiteX1" fmla="*/ 48768 w 48768"/>
                  <a:gd name="connsiteY1" fmla="*/ 0 h 26479"/>
                  <a:gd name="connsiteX2" fmla="*/ 48768 w 48768"/>
                  <a:gd name="connsiteY2" fmla="*/ 26479 h 26479"/>
                  <a:gd name="connsiteX3" fmla="*/ 0 w 48768"/>
                  <a:gd name="connsiteY3" fmla="*/ 26479 h 26479"/>
                </a:gdLst>
                <a:ahLst/>
                <a:cxnLst>
                  <a:cxn ang="0">
                    <a:pos x="connsiteX0" y="connsiteY0"/>
                  </a:cxn>
                  <a:cxn ang="0">
                    <a:pos x="connsiteX1" y="connsiteY1"/>
                  </a:cxn>
                  <a:cxn ang="0">
                    <a:pos x="connsiteX2" y="connsiteY2"/>
                  </a:cxn>
                  <a:cxn ang="0">
                    <a:pos x="connsiteX3" y="connsiteY3"/>
                  </a:cxn>
                </a:cxnLst>
                <a:rect l="l" t="t" r="r" b="b"/>
                <a:pathLst>
                  <a:path w="48768" h="26479">
                    <a:moveTo>
                      <a:pt x="0" y="0"/>
                    </a:moveTo>
                    <a:lnTo>
                      <a:pt x="48768" y="0"/>
                    </a:lnTo>
                    <a:lnTo>
                      <a:pt x="48768" y="26479"/>
                    </a:lnTo>
                    <a:lnTo>
                      <a:pt x="0" y="26479"/>
                    </a:lnTo>
                    <a:close/>
                  </a:path>
                </a:pathLst>
              </a:custGeom>
              <a:solidFill>
                <a:srgbClr val="E3E3E3"/>
              </a:solidFill>
              <a:ln w="9525"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3F1C43F4-6A4B-4B9C-B2C3-A17822C6D131}"/>
                  </a:ext>
                </a:extLst>
              </p:cNvPr>
              <p:cNvSpPr/>
              <p:nvPr/>
            </p:nvSpPr>
            <p:spPr>
              <a:xfrm>
                <a:off x="2548980" y="2489057"/>
                <a:ext cx="12919" cy="80657"/>
              </a:xfrm>
              <a:custGeom>
                <a:avLst/>
                <a:gdLst>
                  <a:gd name="connsiteX0" fmla="*/ 3620 w 6667"/>
                  <a:gd name="connsiteY0" fmla="*/ 0 h 41624"/>
                  <a:gd name="connsiteX1" fmla="*/ 3143 w 6667"/>
                  <a:gd name="connsiteY1" fmla="*/ 0 h 41624"/>
                  <a:gd name="connsiteX2" fmla="*/ 0 w 6667"/>
                  <a:gd name="connsiteY2" fmla="*/ 41624 h 41624"/>
                  <a:gd name="connsiteX3" fmla="*/ 6668 w 6667"/>
                  <a:gd name="connsiteY3" fmla="*/ 41624 h 41624"/>
                </a:gdLst>
                <a:ahLst/>
                <a:cxnLst>
                  <a:cxn ang="0">
                    <a:pos x="connsiteX0" y="connsiteY0"/>
                  </a:cxn>
                  <a:cxn ang="0">
                    <a:pos x="connsiteX1" y="connsiteY1"/>
                  </a:cxn>
                  <a:cxn ang="0">
                    <a:pos x="connsiteX2" y="connsiteY2"/>
                  </a:cxn>
                  <a:cxn ang="0">
                    <a:pos x="connsiteX3" y="connsiteY3"/>
                  </a:cxn>
                </a:cxnLst>
                <a:rect l="l" t="t" r="r" b="b"/>
                <a:pathLst>
                  <a:path w="6667" h="41624">
                    <a:moveTo>
                      <a:pt x="3620" y="0"/>
                    </a:moveTo>
                    <a:lnTo>
                      <a:pt x="3143" y="0"/>
                    </a:lnTo>
                    <a:lnTo>
                      <a:pt x="0" y="41624"/>
                    </a:lnTo>
                    <a:lnTo>
                      <a:pt x="6668" y="41624"/>
                    </a:lnTo>
                    <a:close/>
                  </a:path>
                </a:pathLst>
              </a:custGeom>
              <a:solidFill>
                <a:srgbClr val="9D9D9D"/>
              </a:solidFill>
              <a:ln w="9525" cap="flat">
                <a:no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3D1BB50B-6116-4F31-A8B8-DC9D7902DED2}"/>
                  </a:ext>
                </a:extLst>
              </p:cNvPr>
              <p:cNvSpPr/>
              <p:nvPr/>
            </p:nvSpPr>
            <p:spPr>
              <a:xfrm>
                <a:off x="2068726" y="1589089"/>
                <a:ext cx="12919" cy="80473"/>
              </a:xfrm>
              <a:custGeom>
                <a:avLst/>
                <a:gdLst>
                  <a:gd name="connsiteX0" fmla="*/ 3524 w 6667"/>
                  <a:gd name="connsiteY0" fmla="*/ 0 h 41529"/>
                  <a:gd name="connsiteX1" fmla="*/ 3048 w 6667"/>
                  <a:gd name="connsiteY1" fmla="*/ 0 h 41529"/>
                  <a:gd name="connsiteX2" fmla="*/ 0 w 6667"/>
                  <a:gd name="connsiteY2" fmla="*/ 41529 h 41529"/>
                  <a:gd name="connsiteX3" fmla="*/ 6668 w 6667"/>
                  <a:gd name="connsiteY3" fmla="*/ 41529 h 41529"/>
                </a:gdLst>
                <a:ahLst/>
                <a:cxnLst>
                  <a:cxn ang="0">
                    <a:pos x="connsiteX0" y="connsiteY0"/>
                  </a:cxn>
                  <a:cxn ang="0">
                    <a:pos x="connsiteX1" y="connsiteY1"/>
                  </a:cxn>
                  <a:cxn ang="0">
                    <a:pos x="connsiteX2" y="connsiteY2"/>
                  </a:cxn>
                  <a:cxn ang="0">
                    <a:pos x="connsiteX3" y="connsiteY3"/>
                  </a:cxn>
                </a:cxnLst>
                <a:rect l="l" t="t" r="r" b="b"/>
                <a:pathLst>
                  <a:path w="6667" h="41529">
                    <a:moveTo>
                      <a:pt x="3524" y="0"/>
                    </a:moveTo>
                    <a:lnTo>
                      <a:pt x="3048" y="0"/>
                    </a:lnTo>
                    <a:lnTo>
                      <a:pt x="0" y="41529"/>
                    </a:lnTo>
                    <a:lnTo>
                      <a:pt x="6668" y="41529"/>
                    </a:lnTo>
                    <a:close/>
                  </a:path>
                </a:pathLst>
              </a:custGeom>
              <a:solidFill>
                <a:srgbClr val="9D9D9D"/>
              </a:solidFill>
              <a:ln w="9525"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06EBB82C-FFB3-4582-A6FD-A165BED83235}"/>
                  </a:ext>
                </a:extLst>
              </p:cNvPr>
              <p:cNvSpPr/>
              <p:nvPr/>
            </p:nvSpPr>
            <p:spPr>
              <a:xfrm>
                <a:off x="2058574" y="1669562"/>
                <a:ext cx="16610" cy="13473"/>
              </a:xfrm>
              <a:custGeom>
                <a:avLst/>
                <a:gdLst>
                  <a:gd name="connsiteX0" fmla="*/ 0 w 8572"/>
                  <a:gd name="connsiteY0" fmla="*/ 0 h 6953"/>
                  <a:gd name="connsiteX1" fmla="*/ 8573 w 8572"/>
                  <a:gd name="connsiteY1" fmla="*/ 0 h 6953"/>
                  <a:gd name="connsiteX2" fmla="*/ 8573 w 8572"/>
                  <a:gd name="connsiteY2" fmla="*/ 6953 h 6953"/>
                  <a:gd name="connsiteX3" fmla="*/ 0 w 8572"/>
                  <a:gd name="connsiteY3" fmla="*/ 6953 h 6953"/>
                </a:gdLst>
                <a:ahLst/>
                <a:cxnLst>
                  <a:cxn ang="0">
                    <a:pos x="connsiteX0" y="connsiteY0"/>
                  </a:cxn>
                  <a:cxn ang="0">
                    <a:pos x="connsiteX1" y="connsiteY1"/>
                  </a:cxn>
                  <a:cxn ang="0">
                    <a:pos x="connsiteX2" y="connsiteY2"/>
                  </a:cxn>
                  <a:cxn ang="0">
                    <a:pos x="connsiteX3" y="connsiteY3"/>
                  </a:cxn>
                </a:cxnLst>
                <a:rect l="l" t="t" r="r" b="b"/>
                <a:pathLst>
                  <a:path w="8572" h="6953">
                    <a:moveTo>
                      <a:pt x="0" y="0"/>
                    </a:moveTo>
                    <a:lnTo>
                      <a:pt x="8573" y="0"/>
                    </a:lnTo>
                    <a:lnTo>
                      <a:pt x="8573" y="6953"/>
                    </a:lnTo>
                    <a:lnTo>
                      <a:pt x="0" y="6953"/>
                    </a:lnTo>
                    <a:close/>
                  </a:path>
                </a:pathLst>
              </a:custGeom>
              <a:solidFill>
                <a:srgbClr val="E3E3E3"/>
              </a:solidFill>
              <a:ln w="9525"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93C7E587-9FEE-4197-8849-89123D6642A5}"/>
                  </a:ext>
                </a:extLst>
              </p:cNvPr>
              <p:cNvSpPr/>
              <p:nvPr/>
            </p:nvSpPr>
            <p:spPr>
              <a:xfrm>
                <a:off x="2075187" y="1669562"/>
                <a:ext cx="16610" cy="13473"/>
              </a:xfrm>
              <a:custGeom>
                <a:avLst/>
                <a:gdLst>
                  <a:gd name="connsiteX0" fmla="*/ 0 w 8572"/>
                  <a:gd name="connsiteY0" fmla="*/ 0 h 6953"/>
                  <a:gd name="connsiteX1" fmla="*/ 8573 w 8572"/>
                  <a:gd name="connsiteY1" fmla="*/ 0 h 6953"/>
                  <a:gd name="connsiteX2" fmla="*/ 8573 w 8572"/>
                  <a:gd name="connsiteY2" fmla="*/ 6953 h 6953"/>
                  <a:gd name="connsiteX3" fmla="*/ 0 w 8572"/>
                  <a:gd name="connsiteY3" fmla="*/ 6953 h 6953"/>
                </a:gdLst>
                <a:ahLst/>
                <a:cxnLst>
                  <a:cxn ang="0">
                    <a:pos x="connsiteX0" y="connsiteY0"/>
                  </a:cxn>
                  <a:cxn ang="0">
                    <a:pos x="connsiteX1" y="connsiteY1"/>
                  </a:cxn>
                  <a:cxn ang="0">
                    <a:pos x="connsiteX2" y="connsiteY2"/>
                  </a:cxn>
                  <a:cxn ang="0">
                    <a:pos x="connsiteX3" y="connsiteY3"/>
                  </a:cxn>
                </a:cxnLst>
                <a:rect l="l" t="t" r="r" b="b"/>
                <a:pathLst>
                  <a:path w="8572" h="6953">
                    <a:moveTo>
                      <a:pt x="0" y="0"/>
                    </a:moveTo>
                    <a:lnTo>
                      <a:pt x="8573" y="0"/>
                    </a:lnTo>
                    <a:lnTo>
                      <a:pt x="8573" y="6953"/>
                    </a:lnTo>
                    <a:lnTo>
                      <a:pt x="0" y="6953"/>
                    </a:lnTo>
                    <a:close/>
                  </a:path>
                </a:pathLst>
              </a:custGeom>
              <a:solidFill>
                <a:srgbClr val="AAAAAA"/>
              </a:solidFill>
              <a:ln w="9525"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A6A826E9-BEF0-468E-A967-737E75BDC691}"/>
                  </a:ext>
                </a:extLst>
              </p:cNvPr>
              <p:cNvSpPr/>
              <p:nvPr/>
            </p:nvSpPr>
            <p:spPr>
              <a:xfrm>
                <a:off x="1325643" y="2988692"/>
                <a:ext cx="1417508" cy="50201"/>
              </a:xfrm>
              <a:custGeom>
                <a:avLst/>
                <a:gdLst>
                  <a:gd name="connsiteX0" fmla="*/ 0 w 731520"/>
                  <a:gd name="connsiteY0" fmla="*/ 0 h 25907"/>
                  <a:gd name="connsiteX1" fmla="*/ 731520 w 731520"/>
                  <a:gd name="connsiteY1" fmla="*/ 0 h 25907"/>
                  <a:gd name="connsiteX2" fmla="*/ 731520 w 731520"/>
                  <a:gd name="connsiteY2" fmla="*/ 25908 h 25907"/>
                  <a:gd name="connsiteX3" fmla="*/ 0 w 731520"/>
                  <a:gd name="connsiteY3" fmla="*/ 25908 h 25907"/>
                </a:gdLst>
                <a:ahLst/>
                <a:cxnLst>
                  <a:cxn ang="0">
                    <a:pos x="connsiteX0" y="connsiteY0"/>
                  </a:cxn>
                  <a:cxn ang="0">
                    <a:pos x="connsiteX1" y="connsiteY1"/>
                  </a:cxn>
                  <a:cxn ang="0">
                    <a:pos x="connsiteX2" y="connsiteY2"/>
                  </a:cxn>
                  <a:cxn ang="0">
                    <a:pos x="connsiteX3" y="connsiteY3"/>
                  </a:cxn>
                </a:cxnLst>
                <a:rect l="l" t="t" r="r" b="b"/>
                <a:pathLst>
                  <a:path w="731520" h="25907">
                    <a:moveTo>
                      <a:pt x="0" y="0"/>
                    </a:moveTo>
                    <a:lnTo>
                      <a:pt x="731520" y="0"/>
                    </a:lnTo>
                    <a:lnTo>
                      <a:pt x="731520" y="25908"/>
                    </a:lnTo>
                    <a:lnTo>
                      <a:pt x="0" y="25908"/>
                    </a:lnTo>
                    <a:close/>
                  </a:path>
                </a:pathLst>
              </a:custGeom>
              <a:solidFill>
                <a:srgbClr val="203556"/>
              </a:solidFill>
              <a:ln w="9525"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FE88FCCE-AC76-4311-A0A5-BC21DDF2D167}"/>
                  </a:ext>
                </a:extLst>
              </p:cNvPr>
              <p:cNvSpPr/>
              <p:nvPr/>
            </p:nvSpPr>
            <p:spPr>
              <a:xfrm>
                <a:off x="1363848" y="3038896"/>
                <a:ext cx="1341094" cy="101145"/>
              </a:xfrm>
              <a:custGeom>
                <a:avLst/>
                <a:gdLst>
                  <a:gd name="connsiteX0" fmla="*/ 0 w 692086"/>
                  <a:gd name="connsiteY0" fmla="*/ 0 h 52197"/>
                  <a:gd name="connsiteX1" fmla="*/ 692087 w 692086"/>
                  <a:gd name="connsiteY1" fmla="*/ 0 h 52197"/>
                  <a:gd name="connsiteX2" fmla="*/ 692087 w 692086"/>
                  <a:gd name="connsiteY2" fmla="*/ 52197 h 52197"/>
                  <a:gd name="connsiteX3" fmla="*/ 0 w 692086"/>
                  <a:gd name="connsiteY3" fmla="*/ 52197 h 52197"/>
                </a:gdLst>
                <a:ahLst/>
                <a:cxnLst>
                  <a:cxn ang="0">
                    <a:pos x="connsiteX0" y="connsiteY0"/>
                  </a:cxn>
                  <a:cxn ang="0">
                    <a:pos x="connsiteX1" y="connsiteY1"/>
                  </a:cxn>
                  <a:cxn ang="0">
                    <a:pos x="connsiteX2" y="connsiteY2"/>
                  </a:cxn>
                  <a:cxn ang="0">
                    <a:pos x="connsiteX3" y="connsiteY3"/>
                  </a:cxn>
                </a:cxnLst>
                <a:rect l="l" t="t" r="r" b="b"/>
                <a:pathLst>
                  <a:path w="692086" h="52197">
                    <a:moveTo>
                      <a:pt x="0" y="0"/>
                    </a:moveTo>
                    <a:lnTo>
                      <a:pt x="692087" y="0"/>
                    </a:lnTo>
                    <a:lnTo>
                      <a:pt x="692087" y="52197"/>
                    </a:lnTo>
                    <a:lnTo>
                      <a:pt x="0" y="52197"/>
                    </a:lnTo>
                    <a:close/>
                  </a:path>
                </a:pathLst>
              </a:custGeom>
              <a:solidFill>
                <a:srgbClr val="AAAAAA"/>
              </a:solidFill>
              <a:ln w="9525"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F6BF31E5-A32F-4DCC-8039-121F417F6BDD}"/>
                  </a:ext>
                </a:extLst>
              </p:cNvPr>
              <p:cNvSpPr/>
              <p:nvPr/>
            </p:nvSpPr>
            <p:spPr>
              <a:xfrm>
                <a:off x="1325643" y="2965622"/>
                <a:ext cx="388890" cy="23071"/>
              </a:xfrm>
              <a:custGeom>
                <a:avLst/>
                <a:gdLst>
                  <a:gd name="connsiteX0" fmla="*/ 0 w 200691"/>
                  <a:gd name="connsiteY0" fmla="*/ 0 h 11906"/>
                  <a:gd name="connsiteX1" fmla="*/ 200692 w 200691"/>
                  <a:gd name="connsiteY1" fmla="*/ 0 h 11906"/>
                  <a:gd name="connsiteX2" fmla="*/ 200692 w 200691"/>
                  <a:gd name="connsiteY2" fmla="*/ 11906 h 11906"/>
                  <a:gd name="connsiteX3" fmla="*/ 0 w 200691"/>
                  <a:gd name="connsiteY3" fmla="*/ 11906 h 11906"/>
                </a:gdLst>
                <a:ahLst/>
                <a:cxnLst>
                  <a:cxn ang="0">
                    <a:pos x="connsiteX0" y="connsiteY0"/>
                  </a:cxn>
                  <a:cxn ang="0">
                    <a:pos x="connsiteX1" y="connsiteY1"/>
                  </a:cxn>
                  <a:cxn ang="0">
                    <a:pos x="connsiteX2" y="connsiteY2"/>
                  </a:cxn>
                  <a:cxn ang="0">
                    <a:pos x="connsiteX3" y="connsiteY3"/>
                  </a:cxn>
                </a:cxnLst>
                <a:rect l="l" t="t" r="r" b="b"/>
                <a:pathLst>
                  <a:path w="200691" h="11906">
                    <a:moveTo>
                      <a:pt x="0" y="0"/>
                    </a:moveTo>
                    <a:lnTo>
                      <a:pt x="200692" y="0"/>
                    </a:lnTo>
                    <a:lnTo>
                      <a:pt x="200692" y="11906"/>
                    </a:lnTo>
                    <a:lnTo>
                      <a:pt x="0" y="11906"/>
                    </a:lnTo>
                    <a:close/>
                  </a:path>
                </a:pathLst>
              </a:custGeom>
              <a:solidFill>
                <a:srgbClr val="E3E3E3"/>
              </a:solidFill>
              <a:ln w="9525"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0E094732-D6DE-4EDF-A7A1-98C375953121}"/>
                  </a:ext>
                </a:extLst>
              </p:cNvPr>
              <p:cNvSpPr/>
              <p:nvPr/>
            </p:nvSpPr>
            <p:spPr>
              <a:xfrm>
                <a:off x="1339300"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F4CB535C-2A3D-4963-8311-C06FC6546311}"/>
                  </a:ext>
                </a:extLst>
              </p:cNvPr>
              <p:cNvSpPr/>
              <p:nvPr/>
            </p:nvSpPr>
            <p:spPr>
              <a:xfrm>
                <a:off x="1370492"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14D2B7D6-D30C-4DAE-934B-D6FB0A443260}"/>
                  </a:ext>
                </a:extLst>
              </p:cNvPr>
              <p:cNvSpPr/>
              <p:nvPr/>
            </p:nvSpPr>
            <p:spPr>
              <a:xfrm>
                <a:off x="1401500"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B8287C8B-DEDD-4FFB-8DE1-8A706B84961B}"/>
                  </a:ext>
                </a:extLst>
              </p:cNvPr>
              <p:cNvSpPr/>
              <p:nvPr/>
            </p:nvSpPr>
            <p:spPr>
              <a:xfrm>
                <a:off x="1432694"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0C94E99A-EE46-421F-BC27-20E4EF2E3DEC}"/>
                  </a:ext>
                </a:extLst>
              </p:cNvPr>
              <p:cNvSpPr/>
              <p:nvPr/>
            </p:nvSpPr>
            <p:spPr>
              <a:xfrm>
                <a:off x="1463886" y="2944027"/>
                <a:ext cx="20670" cy="21408"/>
              </a:xfrm>
              <a:custGeom>
                <a:avLst/>
                <a:gdLst>
                  <a:gd name="connsiteX0" fmla="*/ 0 w 10667"/>
                  <a:gd name="connsiteY0" fmla="*/ 0 h 11048"/>
                  <a:gd name="connsiteX1" fmla="*/ 10668 w 10667"/>
                  <a:gd name="connsiteY1" fmla="*/ 0 h 11048"/>
                  <a:gd name="connsiteX2" fmla="*/ 10668 w 10667"/>
                  <a:gd name="connsiteY2" fmla="*/ 11049 h 11048"/>
                  <a:gd name="connsiteX3" fmla="*/ 0 w 10667"/>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7"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E5AF5DD5-2B27-4767-8875-70A3D14421AB}"/>
                  </a:ext>
                </a:extLst>
              </p:cNvPr>
              <p:cNvSpPr/>
              <p:nvPr/>
            </p:nvSpPr>
            <p:spPr>
              <a:xfrm>
                <a:off x="1494894" y="2944027"/>
                <a:ext cx="20670" cy="21408"/>
              </a:xfrm>
              <a:custGeom>
                <a:avLst/>
                <a:gdLst>
                  <a:gd name="connsiteX0" fmla="*/ 0 w 10667"/>
                  <a:gd name="connsiteY0" fmla="*/ 0 h 11048"/>
                  <a:gd name="connsiteX1" fmla="*/ 10668 w 10667"/>
                  <a:gd name="connsiteY1" fmla="*/ 0 h 11048"/>
                  <a:gd name="connsiteX2" fmla="*/ 10668 w 10667"/>
                  <a:gd name="connsiteY2" fmla="*/ 11049 h 11048"/>
                  <a:gd name="connsiteX3" fmla="*/ 0 w 10667"/>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7"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B863FFEF-7B72-46D5-B314-14D270755F14}"/>
                  </a:ext>
                </a:extLst>
              </p:cNvPr>
              <p:cNvSpPr/>
              <p:nvPr/>
            </p:nvSpPr>
            <p:spPr>
              <a:xfrm>
                <a:off x="1526087"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4F6B6FE3-B9F0-4048-A877-731B39EDF353}"/>
                  </a:ext>
                </a:extLst>
              </p:cNvPr>
              <p:cNvSpPr/>
              <p:nvPr/>
            </p:nvSpPr>
            <p:spPr>
              <a:xfrm>
                <a:off x="1557279"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1D7978F7-F4D6-4466-A229-2F555FD33395}"/>
                  </a:ext>
                </a:extLst>
              </p:cNvPr>
              <p:cNvSpPr/>
              <p:nvPr/>
            </p:nvSpPr>
            <p:spPr>
              <a:xfrm>
                <a:off x="1588287"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0E40D464-F0B5-4012-A7D6-7B2D848D72CB}"/>
                  </a:ext>
                </a:extLst>
              </p:cNvPr>
              <p:cNvSpPr/>
              <p:nvPr/>
            </p:nvSpPr>
            <p:spPr>
              <a:xfrm>
                <a:off x="1619481" y="2944027"/>
                <a:ext cx="20670" cy="21408"/>
              </a:xfrm>
              <a:custGeom>
                <a:avLst/>
                <a:gdLst>
                  <a:gd name="connsiteX0" fmla="*/ 0 w 10667"/>
                  <a:gd name="connsiteY0" fmla="*/ 0 h 11048"/>
                  <a:gd name="connsiteX1" fmla="*/ 10668 w 10667"/>
                  <a:gd name="connsiteY1" fmla="*/ 0 h 11048"/>
                  <a:gd name="connsiteX2" fmla="*/ 10668 w 10667"/>
                  <a:gd name="connsiteY2" fmla="*/ 11049 h 11048"/>
                  <a:gd name="connsiteX3" fmla="*/ 0 w 10667"/>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7"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C8E361A1-DDC6-4698-AB0D-A7C7176A9702}"/>
                  </a:ext>
                </a:extLst>
              </p:cNvPr>
              <p:cNvSpPr/>
              <p:nvPr/>
            </p:nvSpPr>
            <p:spPr>
              <a:xfrm>
                <a:off x="1650673"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9A93584E-6B5E-43C3-86C8-ADF4BAF12610}"/>
                  </a:ext>
                </a:extLst>
              </p:cNvPr>
              <p:cNvSpPr/>
              <p:nvPr/>
            </p:nvSpPr>
            <p:spPr>
              <a:xfrm>
                <a:off x="1681681" y="2944027"/>
                <a:ext cx="20672" cy="21408"/>
              </a:xfrm>
              <a:custGeom>
                <a:avLst/>
                <a:gdLst>
                  <a:gd name="connsiteX0" fmla="*/ 0 w 10668"/>
                  <a:gd name="connsiteY0" fmla="*/ 0 h 11048"/>
                  <a:gd name="connsiteX1" fmla="*/ 10668 w 10668"/>
                  <a:gd name="connsiteY1" fmla="*/ 0 h 11048"/>
                  <a:gd name="connsiteX2" fmla="*/ 10668 w 10668"/>
                  <a:gd name="connsiteY2" fmla="*/ 11049 h 11048"/>
                  <a:gd name="connsiteX3" fmla="*/ 0 w 10668"/>
                  <a:gd name="connsiteY3" fmla="*/ 11049 h 11048"/>
                </a:gdLst>
                <a:ahLst/>
                <a:cxnLst>
                  <a:cxn ang="0">
                    <a:pos x="connsiteX0" y="connsiteY0"/>
                  </a:cxn>
                  <a:cxn ang="0">
                    <a:pos x="connsiteX1" y="connsiteY1"/>
                  </a:cxn>
                  <a:cxn ang="0">
                    <a:pos x="connsiteX2" y="connsiteY2"/>
                  </a:cxn>
                  <a:cxn ang="0">
                    <a:pos x="connsiteX3" y="connsiteY3"/>
                  </a:cxn>
                </a:cxnLst>
                <a:rect l="l" t="t" r="r" b="b"/>
                <a:pathLst>
                  <a:path w="10668" h="11048">
                    <a:moveTo>
                      <a:pt x="0" y="0"/>
                    </a:moveTo>
                    <a:lnTo>
                      <a:pt x="10668" y="0"/>
                    </a:lnTo>
                    <a:lnTo>
                      <a:pt x="10668" y="11049"/>
                    </a:lnTo>
                    <a:lnTo>
                      <a:pt x="0" y="11049"/>
                    </a:lnTo>
                    <a:close/>
                  </a:path>
                </a:pathLst>
              </a:custGeom>
              <a:solidFill>
                <a:srgbClr val="FFC000"/>
              </a:solidFill>
              <a:ln w="9525"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08D4EB36-A6D2-41E0-9624-B934CA679B10}"/>
                  </a:ext>
                </a:extLst>
              </p:cNvPr>
              <p:cNvSpPr/>
              <p:nvPr/>
            </p:nvSpPr>
            <p:spPr>
              <a:xfrm>
                <a:off x="1363848" y="3038896"/>
                <a:ext cx="1341094" cy="29345"/>
              </a:xfrm>
              <a:custGeom>
                <a:avLst/>
                <a:gdLst>
                  <a:gd name="connsiteX0" fmla="*/ 692087 w 692086"/>
                  <a:gd name="connsiteY0" fmla="*/ 0 h 15144"/>
                  <a:gd name="connsiteX1" fmla="*/ 0 w 692086"/>
                  <a:gd name="connsiteY1" fmla="*/ 0 h 15144"/>
                  <a:gd name="connsiteX2" fmla="*/ 15050 w 692086"/>
                  <a:gd name="connsiteY2" fmla="*/ 15145 h 15144"/>
                  <a:gd name="connsiteX3" fmla="*/ 692087 w 692086"/>
                  <a:gd name="connsiteY3" fmla="*/ 15145 h 15144"/>
                </a:gdLst>
                <a:ahLst/>
                <a:cxnLst>
                  <a:cxn ang="0">
                    <a:pos x="connsiteX0" y="connsiteY0"/>
                  </a:cxn>
                  <a:cxn ang="0">
                    <a:pos x="connsiteX1" y="connsiteY1"/>
                  </a:cxn>
                  <a:cxn ang="0">
                    <a:pos x="connsiteX2" y="connsiteY2"/>
                  </a:cxn>
                  <a:cxn ang="0">
                    <a:pos x="connsiteX3" y="connsiteY3"/>
                  </a:cxn>
                </a:cxnLst>
                <a:rect l="l" t="t" r="r" b="b"/>
                <a:pathLst>
                  <a:path w="692086" h="15144">
                    <a:moveTo>
                      <a:pt x="692087" y="0"/>
                    </a:moveTo>
                    <a:lnTo>
                      <a:pt x="0" y="0"/>
                    </a:lnTo>
                    <a:lnTo>
                      <a:pt x="15050" y="15145"/>
                    </a:lnTo>
                    <a:lnTo>
                      <a:pt x="692087" y="15145"/>
                    </a:lnTo>
                    <a:close/>
                  </a:path>
                </a:pathLst>
              </a:custGeom>
              <a:solidFill>
                <a:srgbClr val="808080"/>
              </a:solidFill>
              <a:ln w="9525"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800F99B7-6695-4AAD-B406-4230410D0D30}"/>
                  </a:ext>
                </a:extLst>
              </p:cNvPr>
              <p:cNvSpPr/>
              <p:nvPr/>
            </p:nvSpPr>
            <p:spPr>
              <a:xfrm>
                <a:off x="1610067" y="3038896"/>
                <a:ext cx="104466" cy="100959"/>
              </a:xfrm>
              <a:custGeom>
                <a:avLst/>
                <a:gdLst>
                  <a:gd name="connsiteX0" fmla="*/ 0 w 53911"/>
                  <a:gd name="connsiteY0" fmla="*/ 0 h 52101"/>
                  <a:gd name="connsiteX1" fmla="*/ 53911 w 53911"/>
                  <a:gd name="connsiteY1" fmla="*/ 0 h 52101"/>
                  <a:gd name="connsiteX2" fmla="*/ 53911 w 53911"/>
                  <a:gd name="connsiteY2" fmla="*/ 52102 h 52101"/>
                  <a:gd name="connsiteX3" fmla="*/ 0 w 53911"/>
                  <a:gd name="connsiteY3" fmla="*/ 52102 h 52101"/>
                </a:gdLst>
                <a:ahLst/>
                <a:cxnLst>
                  <a:cxn ang="0">
                    <a:pos x="connsiteX0" y="connsiteY0"/>
                  </a:cxn>
                  <a:cxn ang="0">
                    <a:pos x="connsiteX1" y="connsiteY1"/>
                  </a:cxn>
                  <a:cxn ang="0">
                    <a:pos x="connsiteX2" y="connsiteY2"/>
                  </a:cxn>
                  <a:cxn ang="0">
                    <a:pos x="connsiteX3" y="connsiteY3"/>
                  </a:cxn>
                </a:cxnLst>
                <a:rect l="l" t="t" r="r" b="b"/>
                <a:pathLst>
                  <a:path w="53911" h="52101">
                    <a:moveTo>
                      <a:pt x="0" y="0"/>
                    </a:moveTo>
                    <a:lnTo>
                      <a:pt x="53911" y="0"/>
                    </a:lnTo>
                    <a:lnTo>
                      <a:pt x="53911" y="52102"/>
                    </a:lnTo>
                    <a:lnTo>
                      <a:pt x="0" y="52102"/>
                    </a:lnTo>
                    <a:close/>
                  </a:path>
                </a:pathLst>
              </a:custGeom>
              <a:solidFill>
                <a:srgbClr val="3A3A3A"/>
              </a:solidFill>
              <a:ln w="9525"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E7AF41AC-402C-4C13-BECC-D5AD1387B443}"/>
                  </a:ext>
                </a:extLst>
              </p:cNvPr>
              <p:cNvSpPr/>
              <p:nvPr/>
            </p:nvSpPr>
            <p:spPr>
              <a:xfrm>
                <a:off x="1610067" y="3038896"/>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3F4F24E3-6F9E-4C78-B340-514068DDA7FC}"/>
                  </a:ext>
                </a:extLst>
              </p:cNvPr>
              <p:cNvSpPr/>
              <p:nvPr/>
            </p:nvSpPr>
            <p:spPr>
              <a:xfrm>
                <a:off x="1610067" y="3049602"/>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29" name="Freeform: Shape 128">
                <a:extLst>
                  <a:ext uri="{FF2B5EF4-FFF2-40B4-BE49-F238E27FC236}">
                    <a16:creationId xmlns:a16="http://schemas.microsoft.com/office/drawing/2014/main" id="{06457532-B446-41EA-B57A-57F96DB27E99}"/>
                  </a:ext>
                </a:extLst>
              </p:cNvPr>
              <p:cNvSpPr/>
              <p:nvPr/>
            </p:nvSpPr>
            <p:spPr>
              <a:xfrm>
                <a:off x="1610067" y="3060122"/>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0" name="Freeform: Shape 129">
                <a:extLst>
                  <a:ext uri="{FF2B5EF4-FFF2-40B4-BE49-F238E27FC236}">
                    <a16:creationId xmlns:a16="http://schemas.microsoft.com/office/drawing/2014/main" id="{C54A6B38-3ECF-45C1-B874-ACAEF620E19B}"/>
                  </a:ext>
                </a:extLst>
              </p:cNvPr>
              <p:cNvSpPr/>
              <p:nvPr/>
            </p:nvSpPr>
            <p:spPr>
              <a:xfrm>
                <a:off x="1610067" y="3070828"/>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A094AE67-A951-4904-9F98-12319F425155}"/>
                  </a:ext>
                </a:extLst>
              </p:cNvPr>
              <p:cNvSpPr/>
              <p:nvPr/>
            </p:nvSpPr>
            <p:spPr>
              <a:xfrm>
                <a:off x="1610067" y="3081348"/>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09D6BE64-D17B-4550-B510-0BB9178610C9}"/>
                  </a:ext>
                </a:extLst>
              </p:cNvPr>
              <p:cNvSpPr/>
              <p:nvPr/>
            </p:nvSpPr>
            <p:spPr>
              <a:xfrm>
                <a:off x="1610067" y="3092052"/>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79A8E90A-2E7A-4A25-BAD4-D3CB99109F24}"/>
                  </a:ext>
                </a:extLst>
              </p:cNvPr>
              <p:cNvSpPr/>
              <p:nvPr/>
            </p:nvSpPr>
            <p:spPr>
              <a:xfrm>
                <a:off x="1610067" y="3102759"/>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EA2045FF-441A-403D-99BF-DC77A57D8522}"/>
                  </a:ext>
                </a:extLst>
              </p:cNvPr>
              <p:cNvSpPr/>
              <p:nvPr/>
            </p:nvSpPr>
            <p:spPr>
              <a:xfrm>
                <a:off x="1610067" y="3113279"/>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3B4AE254-E24F-4B31-BCAC-69086D8291E9}"/>
                  </a:ext>
                </a:extLst>
              </p:cNvPr>
              <p:cNvSpPr/>
              <p:nvPr/>
            </p:nvSpPr>
            <p:spPr>
              <a:xfrm>
                <a:off x="1610067" y="3123985"/>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9B47F191-F3E9-4948-9882-31ECF21D80DA}"/>
                  </a:ext>
                </a:extLst>
              </p:cNvPr>
              <p:cNvSpPr/>
              <p:nvPr/>
            </p:nvSpPr>
            <p:spPr>
              <a:xfrm>
                <a:off x="1610067" y="3134505"/>
                <a:ext cx="104466" cy="5352"/>
              </a:xfrm>
              <a:custGeom>
                <a:avLst/>
                <a:gdLst>
                  <a:gd name="connsiteX0" fmla="*/ 0 w 53911"/>
                  <a:gd name="connsiteY0" fmla="*/ 0 h 2762"/>
                  <a:gd name="connsiteX1" fmla="*/ 53911 w 53911"/>
                  <a:gd name="connsiteY1" fmla="*/ 0 h 2762"/>
                  <a:gd name="connsiteX2" fmla="*/ 53911 w 53911"/>
                  <a:gd name="connsiteY2" fmla="*/ 2762 h 2762"/>
                  <a:gd name="connsiteX3" fmla="*/ 0 w 53911"/>
                  <a:gd name="connsiteY3" fmla="*/ 2762 h 2762"/>
                </a:gdLst>
                <a:ahLst/>
                <a:cxnLst>
                  <a:cxn ang="0">
                    <a:pos x="connsiteX0" y="connsiteY0"/>
                  </a:cxn>
                  <a:cxn ang="0">
                    <a:pos x="connsiteX1" y="connsiteY1"/>
                  </a:cxn>
                  <a:cxn ang="0">
                    <a:pos x="connsiteX2" y="connsiteY2"/>
                  </a:cxn>
                  <a:cxn ang="0">
                    <a:pos x="connsiteX3" y="connsiteY3"/>
                  </a:cxn>
                </a:cxnLst>
                <a:rect l="l" t="t" r="r" b="b"/>
                <a:pathLst>
                  <a:path w="53911" h="2762">
                    <a:moveTo>
                      <a:pt x="0" y="0"/>
                    </a:moveTo>
                    <a:lnTo>
                      <a:pt x="53911" y="0"/>
                    </a:lnTo>
                    <a:lnTo>
                      <a:pt x="53911" y="2762"/>
                    </a:lnTo>
                    <a:lnTo>
                      <a:pt x="0" y="2762"/>
                    </a:lnTo>
                    <a:close/>
                  </a:path>
                </a:pathLst>
              </a:custGeom>
              <a:solidFill>
                <a:srgbClr val="616161"/>
              </a:solidFill>
              <a:ln w="9525" cap="flat">
                <a:noFill/>
                <a:prstDash val="solid"/>
                <a:miter/>
              </a:ln>
            </p:spPr>
            <p:txBody>
              <a:bodyPr rtlCol="0" anchor="ctr"/>
              <a:lstStyle/>
              <a:p>
                <a:endParaRPr lang="en-ID"/>
              </a:p>
            </p:txBody>
          </p:sp>
        </p:grpSp>
        <p:sp>
          <p:nvSpPr>
            <p:cNvPr id="180" name="TextBox 179">
              <a:extLst>
                <a:ext uri="{FF2B5EF4-FFF2-40B4-BE49-F238E27FC236}">
                  <a16:creationId xmlns:a16="http://schemas.microsoft.com/office/drawing/2014/main" id="{5707CAD4-EACA-4A80-9269-FC14ED32EB9A}"/>
                </a:ext>
              </a:extLst>
            </p:cNvPr>
            <p:cNvSpPr txBox="1"/>
            <p:nvPr/>
          </p:nvSpPr>
          <p:spPr>
            <a:xfrm>
              <a:off x="788413" y="2942651"/>
              <a:ext cx="1772152" cy="276999"/>
            </a:xfrm>
            <a:prstGeom prst="rect">
              <a:avLst/>
            </a:prstGeom>
            <a:noFill/>
          </p:spPr>
          <p:txBody>
            <a:bodyPr wrap="square" lIns="0" tIns="0" rIns="0" bIns="0" rtlCol="0" anchor="ctr" anchorCtr="0">
              <a:spAutoFit/>
            </a:bodyPr>
            <a:lstStyle/>
            <a:p>
              <a:pPr algn="ctr" defTabSz="609507"/>
              <a:r>
                <a:rPr lang="en-US" altLang="zh-CN" b="1" dirty="0">
                  <a:solidFill>
                    <a:schemeClr val="bg1"/>
                  </a:solidFill>
                  <a:latin typeface="Arial" panose="020B0604020202020204" pitchFamily="34" charset="0"/>
                  <a:cs typeface="Arial" panose="020B0604020202020204" pitchFamily="34" charset="0"/>
                </a:rPr>
                <a:t>Headquarters</a:t>
              </a:r>
            </a:p>
          </p:txBody>
        </p:sp>
      </p:grpSp>
      <p:grpSp>
        <p:nvGrpSpPr>
          <p:cNvPr id="317" name="Group 316">
            <a:extLst>
              <a:ext uri="{FF2B5EF4-FFF2-40B4-BE49-F238E27FC236}">
                <a16:creationId xmlns:a16="http://schemas.microsoft.com/office/drawing/2014/main" id="{C63F773B-C993-40AD-95F7-72310C1D2394}"/>
              </a:ext>
            </a:extLst>
          </p:cNvPr>
          <p:cNvGrpSpPr/>
          <p:nvPr/>
        </p:nvGrpSpPr>
        <p:grpSpPr>
          <a:xfrm>
            <a:off x="8707956" y="1856554"/>
            <a:ext cx="2434578" cy="1572446"/>
            <a:chOff x="4878711" y="1841490"/>
            <a:chExt cx="2434578" cy="1572446"/>
          </a:xfrm>
        </p:grpSpPr>
        <p:sp>
          <p:nvSpPr>
            <p:cNvPr id="183" name="Rectangle 182">
              <a:extLst>
                <a:ext uri="{FF2B5EF4-FFF2-40B4-BE49-F238E27FC236}">
                  <a16:creationId xmlns:a16="http://schemas.microsoft.com/office/drawing/2014/main" id="{7977676A-6CFA-44CA-9579-064025C4C4CC}"/>
                </a:ext>
              </a:extLst>
            </p:cNvPr>
            <p:cNvSpPr/>
            <p:nvPr/>
          </p:nvSpPr>
          <p:spPr>
            <a:xfrm>
              <a:off x="4878711" y="2666456"/>
              <a:ext cx="2434578" cy="747480"/>
            </a:xfrm>
            <a:prstGeom prst="rect">
              <a:avLst/>
            </a:prstGeom>
            <a:solidFill>
              <a:srgbClr val="002060"/>
            </a:solidFill>
            <a:ln>
              <a:noFill/>
            </a:ln>
            <a:effectLst>
              <a:outerShdw blurRad="3175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185" name="TextBox 184">
              <a:extLst>
                <a:ext uri="{FF2B5EF4-FFF2-40B4-BE49-F238E27FC236}">
                  <a16:creationId xmlns:a16="http://schemas.microsoft.com/office/drawing/2014/main" id="{CD8B71CF-C724-4789-A0B9-AE37B21C4296}"/>
                </a:ext>
              </a:extLst>
            </p:cNvPr>
            <p:cNvSpPr txBox="1"/>
            <p:nvPr/>
          </p:nvSpPr>
          <p:spPr>
            <a:xfrm>
              <a:off x="5209924" y="2942651"/>
              <a:ext cx="1772152" cy="276999"/>
            </a:xfrm>
            <a:prstGeom prst="rect">
              <a:avLst/>
            </a:prstGeom>
            <a:noFill/>
          </p:spPr>
          <p:txBody>
            <a:bodyPr wrap="square" lIns="0" tIns="0" rIns="0" bIns="0" rtlCol="0" anchor="ctr" anchorCtr="0">
              <a:spAutoFit/>
            </a:bodyPr>
            <a:lstStyle/>
            <a:p>
              <a:pPr algn="ctr" defTabSz="609507"/>
              <a:r>
                <a:rPr lang="en-US" altLang="zh-CN" b="1" dirty="0">
                  <a:solidFill>
                    <a:schemeClr val="bg1"/>
                  </a:solidFill>
                  <a:latin typeface="Arial" panose="020B0604020202020204" pitchFamily="34" charset="0"/>
                  <a:cs typeface="Arial" panose="020B0604020202020204" pitchFamily="34" charset="0"/>
                </a:rPr>
                <a:t>Branch Store</a:t>
              </a:r>
            </a:p>
          </p:txBody>
        </p:sp>
        <p:grpSp>
          <p:nvGrpSpPr>
            <p:cNvPr id="137" name="Graphic 333">
              <a:extLst>
                <a:ext uri="{FF2B5EF4-FFF2-40B4-BE49-F238E27FC236}">
                  <a16:creationId xmlns:a16="http://schemas.microsoft.com/office/drawing/2014/main" id="{A530D836-CC3D-40F8-B707-6E046C7DB62A}"/>
                </a:ext>
              </a:extLst>
            </p:cNvPr>
            <p:cNvGrpSpPr/>
            <p:nvPr/>
          </p:nvGrpSpPr>
          <p:grpSpPr>
            <a:xfrm>
              <a:off x="5433084" y="1841490"/>
              <a:ext cx="1325832" cy="954206"/>
              <a:chOff x="5562607" y="3047963"/>
              <a:chExt cx="1063671" cy="765518"/>
            </a:xfrm>
            <a:solidFill>
              <a:schemeClr val="accent1"/>
            </a:solidFill>
          </p:grpSpPr>
          <p:sp>
            <p:nvSpPr>
              <p:cNvPr id="138" name="Freeform: Shape 137">
                <a:extLst>
                  <a:ext uri="{FF2B5EF4-FFF2-40B4-BE49-F238E27FC236}">
                    <a16:creationId xmlns:a16="http://schemas.microsoft.com/office/drawing/2014/main" id="{EA7CF3FF-D805-47CA-945A-D3743C4A48AD}"/>
                  </a:ext>
                </a:extLst>
              </p:cNvPr>
              <p:cNvSpPr/>
              <p:nvPr/>
            </p:nvSpPr>
            <p:spPr>
              <a:xfrm>
                <a:off x="5595850" y="3115781"/>
                <a:ext cx="997174" cy="697603"/>
              </a:xfrm>
              <a:custGeom>
                <a:avLst/>
                <a:gdLst>
                  <a:gd name="connsiteX0" fmla="*/ 0 w 997172"/>
                  <a:gd name="connsiteY0" fmla="*/ 0 h 697611"/>
                  <a:gd name="connsiteX1" fmla="*/ 997172 w 997172"/>
                  <a:gd name="connsiteY1" fmla="*/ 0 h 697611"/>
                  <a:gd name="connsiteX2" fmla="*/ 997172 w 997172"/>
                  <a:gd name="connsiteY2" fmla="*/ 697611 h 697611"/>
                  <a:gd name="connsiteX3" fmla="*/ 0 w 997172"/>
                  <a:gd name="connsiteY3" fmla="*/ 697611 h 697611"/>
                </a:gdLst>
                <a:ahLst/>
                <a:cxnLst>
                  <a:cxn ang="0">
                    <a:pos x="connsiteX0" y="connsiteY0"/>
                  </a:cxn>
                  <a:cxn ang="0">
                    <a:pos x="connsiteX1" y="connsiteY1"/>
                  </a:cxn>
                  <a:cxn ang="0">
                    <a:pos x="connsiteX2" y="connsiteY2"/>
                  </a:cxn>
                  <a:cxn ang="0">
                    <a:pos x="connsiteX3" y="connsiteY3"/>
                  </a:cxn>
                </a:cxnLst>
                <a:rect l="l" t="t" r="r" b="b"/>
                <a:pathLst>
                  <a:path w="997172" h="697611">
                    <a:moveTo>
                      <a:pt x="0" y="0"/>
                    </a:moveTo>
                    <a:lnTo>
                      <a:pt x="997172" y="0"/>
                    </a:lnTo>
                    <a:lnTo>
                      <a:pt x="997172" y="697611"/>
                    </a:lnTo>
                    <a:lnTo>
                      <a:pt x="0" y="697611"/>
                    </a:lnTo>
                    <a:close/>
                  </a:path>
                </a:pathLst>
              </a:custGeom>
              <a:solidFill>
                <a:schemeClr val="bg1">
                  <a:lumMod val="85000"/>
                </a:schemeClr>
              </a:solidFill>
              <a:ln w="9525"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9D53F070-D090-4481-9DAE-9217106A7F6D}"/>
                  </a:ext>
                </a:extLst>
              </p:cNvPr>
              <p:cNvSpPr/>
              <p:nvPr/>
            </p:nvSpPr>
            <p:spPr>
              <a:xfrm>
                <a:off x="5647285" y="3335424"/>
                <a:ext cx="890017" cy="385757"/>
              </a:xfrm>
              <a:custGeom>
                <a:avLst/>
                <a:gdLst>
                  <a:gd name="connsiteX0" fmla="*/ 0 w 890016"/>
                  <a:gd name="connsiteY0" fmla="*/ 0 h 385762"/>
                  <a:gd name="connsiteX1" fmla="*/ 890016 w 890016"/>
                  <a:gd name="connsiteY1" fmla="*/ 0 h 385762"/>
                  <a:gd name="connsiteX2" fmla="*/ 890016 w 890016"/>
                  <a:gd name="connsiteY2" fmla="*/ 385763 h 385762"/>
                  <a:gd name="connsiteX3" fmla="*/ 0 w 890016"/>
                  <a:gd name="connsiteY3" fmla="*/ 385763 h 385762"/>
                </a:gdLst>
                <a:ahLst/>
                <a:cxnLst>
                  <a:cxn ang="0">
                    <a:pos x="connsiteX0" y="connsiteY0"/>
                  </a:cxn>
                  <a:cxn ang="0">
                    <a:pos x="connsiteX1" y="connsiteY1"/>
                  </a:cxn>
                  <a:cxn ang="0">
                    <a:pos x="connsiteX2" y="connsiteY2"/>
                  </a:cxn>
                  <a:cxn ang="0">
                    <a:pos x="connsiteX3" y="connsiteY3"/>
                  </a:cxn>
                </a:cxnLst>
                <a:rect l="l" t="t" r="r" b="b"/>
                <a:pathLst>
                  <a:path w="890016" h="385762">
                    <a:moveTo>
                      <a:pt x="0" y="0"/>
                    </a:moveTo>
                    <a:lnTo>
                      <a:pt x="890016" y="0"/>
                    </a:lnTo>
                    <a:lnTo>
                      <a:pt x="890016" y="385763"/>
                    </a:lnTo>
                    <a:lnTo>
                      <a:pt x="0" y="385763"/>
                    </a:lnTo>
                    <a:close/>
                  </a:path>
                </a:pathLst>
              </a:custGeom>
              <a:solidFill>
                <a:schemeClr val="bg1"/>
              </a:solidFill>
              <a:ln w="9525" cap="flat">
                <a:no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927AC67F-44BC-4EAB-88E4-3B7E9246E0BA}"/>
                  </a:ext>
                </a:extLst>
              </p:cNvPr>
              <p:cNvSpPr/>
              <p:nvPr/>
            </p:nvSpPr>
            <p:spPr>
              <a:xfrm>
                <a:off x="5695005" y="3369143"/>
                <a:ext cx="199929" cy="318226"/>
              </a:xfrm>
              <a:custGeom>
                <a:avLst/>
                <a:gdLst>
                  <a:gd name="connsiteX0" fmla="*/ 0 w 199929"/>
                  <a:gd name="connsiteY0" fmla="*/ 0 h 318230"/>
                  <a:gd name="connsiteX1" fmla="*/ 199930 w 199929"/>
                  <a:gd name="connsiteY1" fmla="*/ 0 h 318230"/>
                  <a:gd name="connsiteX2" fmla="*/ 199930 w 199929"/>
                  <a:gd name="connsiteY2" fmla="*/ 318230 h 318230"/>
                  <a:gd name="connsiteX3" fmla="*/ 0 w 199929"/>
                  <a:gd name="connsiteY3" fmla="*/ 318230 h 318230"/>
                </a:gdLst>
                <a:ahLst/>
                <a:cxnLst>
                  <a:cxn ang="0">
                    <a:pos x="connsiteX0" y="connsiteY0"/>
                  </a:cxn>
                  <a:cxn ang="0">
                    <a:pos x="connsiteX1" y="connsiteY1"/>
                  </a:cxn>
                  <a:cxn ang="0">
                    <a:pos x="connsiteX2" y="connsiteY2"/>
                  </a:cxn>
                  <a:cxn ang="0">
                    <a:pos x="connsiteX3" y="connsiteY3"/>
                  </a:cxn>
                </a:cxnLst>
                <a:rect l="l" t="t" r="r" b="b"/>
                <a:pathLst>
                  <a:path w="199929" h="318230">
                    <a:moveTo>
                      <a:pt x="0" y="0"/>
                    </a:moveTo>
                    <a:lnTo>
                      <a:pt x="199930" y="0"/>
                    </a:lnTo>
                    <a:lnTo>
                      <a:pt x="199930" y="318230"/>
                    </a:lnTo>
                    <a:lnTo>
                      <a:pt x="0" y="318230"/>
                    </a:lnTo>
                    <a:close/>
                  </a:path>
                </a:pathLst>
              </a:custGeom>
              <a:solidFill>
                <a:srgbClr val="FDC350"/>
              </a:solidFill>
              <a:ln w="9525" cap="flat">
                <a:no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1AEFB37E-ABEE-4CE6-B6C8-00E5310D4E90}"/>
                  </a:ext>
                </a:extLst>
              </p:cNvPr>
              <p:cNvSpPr/>
              <p:nvPr/>
            </p:nvSpPr>
            <p:spPr>
              <a:xfrm>
                <a:off x="5949513" y="3369143"/>
                <a:ext cx="199929" cy="318226"/>
              </a:xfrm>
              <a:custGeom>
                <a:avLst/>
                <a:gdLst>
                  <a:gd name="connsiteX0" fmla="*/ 0 w 199929"/>
                  <a:gd name="connsiteY0" fmla="*/ 0 h 318230"/>
                  <a:gd name="connsiteX1" fmla="*/ 199930 w 199929"/>
                  <a:gd name="connsiteY1" fmla="*/ 0 h 318230"/>
                  <a:gd name="connsiteX2" fmla="*/ 199930 w 199929"/>
                  <a:gd name="connsiteY2" fmla="*/ 318230 h 318230"/>
                  <a:gd name="connsiteX3" fmla="*/ 0 w 199929"/>
                  <a:gd name="connsiteY3" fmla="*/ 318230 h 318230"/>
                </a:gdLst>
                <a:ahLst/>
                <a:cxnLst>
                  <a:cxn ang="0">
                    <a:pos x="connsiteX0" y="connsiteY0"/>
                  </a:cxn>
                  <a:cxn ang="0">
                    <a:pos x="connsiteX1" y="connsiteY1"/>
                  </a:cxn>
                  <a:cxn ang="0">
                    <a:pos x="connsiteX2" y="connsiteY2"/>
                  </a:cxn>
                  <a:cxn ang="0">
                    <a:pos x="connsiteX3" y="connsiteY3"/>
                  </a:cxn>
                </a:cxnLst>
                <a:rect l="l" t="t" r="r" b="b"/>
                <a:pathLst>
                  <a:path w="199929" h="318230">
                    <a:moveTo>
                      <a:pt x="0" y="0"/>
                    </a:moveTo>
                    <a:lnTo>
                      <a:pt x="199930" y="0"/>
                    </a:lnTo>
                    <a:lnTo>
                      <a:pt x="199930" y="318230"/>
                    </a:lnTo>
                    <a:lnTo>
                      <a:pt x="0" y="318230"/>
                    </a:lnTo>
                    <a:close/>
                  </a:path>
                </a:pathLst>
              </a:custGeom>
              <a:solidFill>
                <a:srgbClr val="FFC000"/>
              </a:solidFill>
              <a:ln w="9525" cap="flat">
                <a:no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4942658C-2B1A-41F1-B685-30934E79D270}"/>
                  </a:ext>
                </a:extLst>
              </p:cNvPr>
              <p:cNvSpPr/>
              <p:nvPr/>
            </p:nvSpPr>
            <p:spPr>
              <a:xfrm>
                <a:off x="5695005" y="3369143"/>
                <a:ext cx="199929" cy="318226"/>
              </a:xfrm>
              <a:custGeom>
                <a:avLst/>
                <a:gdLst>
                  <a:gd name="connsiteX0" fmla="*/ 0 w 199929"/>
                  <a:gd name="connsiteY0" fmla="*/ 0 h 318230"/>
                  <a:gd name="connsiteX1" fmla="*/ 199930 w 199929"/>
                  <a:gd name="connsiteY1" fmla="*/ 0 h 318230"/>
                  <a:gd name="connsiteX2" fmla="*/ 199930 w 199929"/>
                  <a:gd name="connsiteY2" fmla="*/ 318230 h 318230"/>
                  <a:gd name="connsiteX3" fmla="*/ 0 w 199929"/>
                  <a:gd name="connsiteY3" fmla="*/ 318230 h 318230"/>
                </a:gdLst>
                <a:ahLst/>
                <a:cxnLst>
                  <a:cxn ang="0">
                    <a:pos x="connsiteX0" y="connsiteY0"/>
                  </a:cxn>
                  <a:cxn ang="0">
                    <a:pos x="connsiteX1" y="connsiteY1"/>
                  </a:cxn>
                  <a:cxn ang="0">
                    <a:pos x="connsiteX2" y="connsiteY2"/>
                  </a:cxn>
                  <a:cxn ang="0">
                    <a:pos x="connsiteX3" y="connsiteY3"/>
                  </a:cxn>
                </a:cxnLst>
                <a:rect l="l" t="t" r="r" b="b"/>
                <a:pathLst>
                  <a:path w="199929" h="318230">
                    <a:moveTo>
                      <a:pt x="0" y="0"/>
                    </a:moveTo>
                    <a:lnTo>
                      <a:pt x="199930" y="0"/>
                    </a:lnTo>
                    <a:lnTo>
                      <a:pt x="199930" y="318230"/>
                    </a:lnTo>
                    <a:lnTo>
                      <a:pt x="0" y="318230"/>
                    </a:lnTo>
                    <a:close/>
                  </a:path>
                </a:pathLst>
              </a:custGeom>
              <a:solidFill>
                <a:srgbClr val="FFC000"/>
              </a:solidFill>
              <a:ln w="9525" cap="flat">
                <a:no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7BAEDE7E-D4FE-47E2-A80F-ADD934E6B3AA}"/>
                  </a:ext>
                </a:extLst>
              </p:cNvPr>
              <p:cNvSpPr/>
              <p:nvPr/>
            </p:nvSpPr>
            <p:spPr>
              <a:xfrm>
                <a:off x="5562608"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6" y="52007"/>
                      <a:pt x="66485" y="37147"/>
                      <a:pt x="66485" y="18764"/>
                    </a:cubicBezTo>
                    <a:lnTo>
                      <a:pt x="66485" y="0"/>
                    </a:lnTo>
                    <a:lnTo>
                      <a:pt x="0" y="0"/>
                    </a:lnTo>
                    <a:close/>
                  </a:path>
                </a:pathLst>
              </a:custGeom>
              <a:solidFill>
                <a:srgbClr val="002060"/>
              </a:solidFill>
              <a:ln w="9525" cap="flat">
                <a:no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1DDC3DD3-8344-4F3B-B289-8D5391758CAE}"/>
                  </a:ext>
                </a:extLst>
              </p:cNvPr>
              <p:cNvSpPr/>
              <p:nvPr/>
            </p:nvSpPr>
            <p:spPr>
              <a:xfrm>
                <a:off x="5629092"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5" y="37147"/>
                      <a:pt x="66485" y="18764"/>
                    </a:cubicBezTo>
                    <a:lnTo>
                      <a:pt x="66485" y="0"/>
                    </a:lnTo>
                    <a:lnTo>
                      <a:pt x="0" y="0"/>
                    </a:lnTo>
                    <a:close/>
                  </a:path>
                </a:pathLst>
              </a:custGeom>
              <a:solidFill>
                <a:srgbClr val="E4E1E8"/>
              </a:solidFill>
              <a:ln w="9525"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81CB7C1D-D034-408B-9912-9625F72174DE}"/>
                  </a:ext>
                </a:extLst>
              </p:cNvPr>
              <p:cNvSpPr/>
              <p:nvPr/>
            </p:nvSpPr>
            <p:spPr>
              <a:xfrm>
                <a:off x="5695577"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5" y="37147"/>
                      <a:pt x="66485" y="18764"/>
                    </a:cubicBezTo>
                    <a:lnTo>
                      <a:pt x="66485" y="0"/>
                    </a:lnTo>
                    <a:lnTo>
                      <a:pt x="0" y="0"/>
                    </a:lnTo>
                    <a:close/>
                  </a:path>
                </a:pathLst>
              </a:custGeom>
              <a:solidFill>
                <a:srgbClr val="002060"/>
              </a:solidFill>
              <a:ln w="9525"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FC0530A5-0668-4245-A973-5E77F7EC060B}"/>
                  </a:ext>
                </a:extLst>
              </p:cNvPr>
              <p:cNvSpPr/>
              <p:nvPr/>
            </p:nvSpPr>
            <p:spPr>
              <a:xfrm>
                <a:off x="5762061"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6"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EF2748B2-2267-4AAC-BFAA-4CF4FC09D456}"/>
                  </a:ext>
                </a:extLst>
              </p:cNvPr>
              <p:cNvSpPr/>
              <p:nvPr/>
            </p:nvSpPr>
            <p:spPr>
              <a:xfrm>
                <a:off x="5828546"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6" y="52007"/>
                      <a:pt x="66485" y="37147"/>
                      <a:pt x="66485" y="18764"/>
                    </a:cubicBezTo>
                    <a:lnTo>
                      <a:pt x="66485" y="0"/>
                    </a:lnTo>
                    <a:lnTo>
                      <a:pt x="0" y="0"/>
                    </a:lnTo>
                    <a:close/>
                  </a:path>
                </a:pathLst>
              </a:custGeom>
              <a:solidFill>
                <a:srgbClr val="002060"/>
              </a:solidFill>
              <a:ln w="9525"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BD05CBFA-0664-41C9-99DF-245DC000EE69}"/>
                  </a:ext>
                </a:extLst>
              </p:cNvPr>
              <p:cNvSpPr/>
              <p:nvPr/>
            </p:nvSpPr>
            <p:spPr>
              <a:xfrm>
                <a:off x="5895030"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76E9188C-DE83-4B5F-BEBA-603B61271EC7}"/>
                  </a:ext>
                </a:extLst>
              </p:cNvPr>
              <p:cNvSpPr/>
              <p:nvPr/>
            </p:nvSpPr>
            <p:spPr>
              <a:xfrm>
                <a:off x="5961515"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002060"/>
              </a:solidFill>
              <a:ln w="9525"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450C5CD4-F908-4EF8-91ED-459AAA251917}"/>
                  </a:ext>
                </a:extLst>
              </p:cNvPr>
              <p:cNvSpPr/>
              <p:nvPr/>
            </p:nvSpPr>
            <p:spPr>
              <a:xfrm>
                <a:off x="6028000"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05D3787F-BA38-44D9-806D-A4D6AE19FE03}"/>
                  </a:ext>
                </a:extLst>
              </p:cNvPr>
              <p:cNvSpPr/>
              <p:nvPr/>
            </p:nvSpPr>
            <p:spPr>
              <a:xfrm>
                <a:off x="6094389"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002060"/>
              </a:solidFill>
              <a:ln w="9525"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A43475AA-2B9A-4BAF-9CFB-DF006D1166DD}"/>
                  </a:ext>
                </a:extLst>
              </p:cNvPr>
              <p:cNvSpPr/>
              <p:nvPr/>
            </p:nvSpPr>
            <p:spPr>
              <a:xfrm>
                <a:off x="6160873"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6"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2B1EF999-B263-4C01-881B-E6DC3C492C44}"/>
                  </a:ext>
                </a:extLst>
              </p:cNvPr>
              <p:cNvSpPr/>
              <p:nvPr/>
            </p:nvSpPr>
            <p:spPr>
              <a:xfrm>
                <a:off x="6227358"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002060"/>
              </a:solidFill>
              <a:ln w="9525"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BD59B0D4-E6F5-448B-B289-CE3DF0EEA4A4}"/>
                  </a:ext>
                </a:extLst>
              </p:cNvPr>
              <p:cNvSpPr/>
              <p:nvPr/>
            </p:nvSpPr>
            <p:spPr>
              <a:xfrm>
                <a:off x="6293843"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6" y="52007"/>
                      <a:pt x="66485" y="37147"/>
                      <a:pt x="66485" y="18764"/>
                    </a:cubicBezTo>
                    <a:lnTo>
                      <a:pt x="66485" y="0"/>
                    </a:lnTo>
                    <a:lnTo>
                      <a:pt x="0" y="0"/>
                    </a:lnTo>
                    <a:close/>
                  </a:path>
                </a:pathLst>
              </a:custGeom>
              <a:solidFill>
                <a:srgbClr val="E4E1E8"/>
              </a:solidFill>
              <a:ln w="9525"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699D9A4F-B456-4EF8-B49B-2F3EEE5FAD09}"/>
                  </a:ext>
                </a:extLst>
              </p:cNvPr>
              <p:cNvSpPr/>
              <p:nvPr/>
            </p:nvSpPr>
            <p:spPr>
              <a:xfrm>
                <a:off x="6360327"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5" y="37147"/>
                      <a:pt x="66485" y="18764"/>
                    </a:cubicBezTo>
                    <a:lnTo>
                      <a:pt x="66485" y="0"/>
                    </a:lnTo>
                    <a:lnTo>
                      <a:pt x="0" y="0"/>
                    </a:lnTo>
                    <a:close/>
                  </a:path>
                </a:pathLst>
              </a:custGeom>
              <a:solidFill>
                <a:srgbClr val="002060"/>
              </a:solidFill>
              <a:ln w="9525"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227EB91D-607E-46D6-81E2-E90DD74F3B9E}"/>
                  </a:ext>
                </a:extLst>
              </p:cNvPr>
              <p:cNvSpPr/>
              <p:nvPr/>
            </p:nvSpPr>
            <p:spPr>
              <a:xfrm>
                <a:off x="6426812"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57" name="Freeform: Shape 156">
                <a:extLst>
                  <a:ext uri="{FF2B5EF4-FFF2-40B4-BE49-F238E27FC236}">
                    <a16:creationId xmlns:a16="http://schemas.microsoft.com/office/drawing/2014/main" id="{6524029F-06AF-45E4-BA70-44AFC7F4B0BE}"/>
                  </a:ext>
                </a:extLst>
              </p:cNvPr>
              <p:cNvSpPr/>
              <p:nvPr/>
            </p:nvSpPr>
            <p:spPr>
              <a:xfrm>
                <a:off x="6493296"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5 w 66484"/>
                  <a:gd name="connsiteY3" fmla="*/ 18764 h 52006"/>
                  <a:gd name="connsiteX4" fmla="*/ 66485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5" y="37147"/>
                      <a:pt x="66485" y="18764"/>
                    </a:cubicBezTo>
                    <a:lnTo>
                      <a:pt x="66485" y="0"/>
                    </a:lnTo>
                    <a:lnTo>
                      <a:pt x="0" y="0"/>
                    </a:lnTo>
                    <a:close/>
                  </a:path>
                </a:pathLst>
              </a:custGeom>
              <a:solidFill>
                <a:srgbClr val="002060"/>
              </a:solidFill>
              <a:ln w="9525" cap="flat">
                <a:noFill/>
                <a:prstDash val="solid"/>
                <a:miter/>
              </a:ln>
            </p:spPr>
            <p:txBody>
              <a:bodyPr rtlCol="0" anchor="ctr"/>
              <a:lstStyle/>
              <a:p>
                <a:endParaRPr lang="en-ID"/>
              </a:p>
            </p:txBody>
          </p:sp>
          <p:sp>
            <p:nvSpPr>
              <p:cNvPr id="158" name="Freeform: Shape 157">
                <a:extLst>
                  <a:ext uri="{FF2B5EF4-FFF2-40B4-BE49-F238E27FC236}">
                    <a16:creationId xmlns:a16="http://schemas.microsoft.com/office/drawing/2014/main" id="{A9DE6F55-AA91-4734-A04F-5135F45E5717}"/>
                  </a:ext>
                </a:extLst>
              </p:cNvPr>
              <p:cNvSpPr/>
              <p:nvPr/>
            </p:nvSpPr>
            <p:spPr>
              <a:xfrm>
                <a:off x="6559781" y="3182740"/>
                <a:ext cx="66484" cy="52005"/>
              </a:xfrm>
              <a:custGeom>
                <a:avLst/>
                <a:gdLst>
                  <a:gd name="connsiteX0" fmla="*/ 0 w 66484"/>
                  <a:gd name="connsiteY0" fmla="*/ 0 h 52006"/>
                  <a:gd name="connsiteX1" fmla="*/ 0 w 66484"/>
                  <a:gd name="connsiteY1" fmla="*/ 18764 h 52006"/>
                  <a:gd name="connsiteX2" fmla="*/ 33242 w 66484"/>
                  <a:gd name="connsiteY2" fmla="*/ 52007 h 52006"/>
                  <a:gd name="connsiteX3" fmla="*/ 66484 w 66484"/>
                  <a:gd name="connsiteY3" fmla="*/ 18764 h 52006"/>
                  <a:gd name="connsiteX4" fmla="*/ 66484 w 66484"/>
                  <a:gd name="connsiteY4" fmla="*/ 0 h 52006"/>
                  <a:gd name="connsiteX5" fmla="*/ 0 w 66484"/>
                  <a:gd name="connsiteY5" fmla="*/ 0 h 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84" h="52006">
                    <a:moveTo>
                      <a:pt x="0" y="0"/>
                    </a:moveTo>
                    <a:lnTo>
                      <a:pt x="0" y="18764"/>
                    </a:lnTo>
                    <a:cubicBezTo>
                      <a:pt x="0" y="37147"/>
                      <a:pt x="14859" y="52007"/>
                      <a:pt x="33242" y="52007"/>
                    </a:cubicBezTo>
                    <a:cubicBezTo>
                      <a:pt x="51625" y="52007"/>
                      <a:pt x="66484" y="37147"/>
                      <a:pt x="66484" y="18764"/>
                    </a:cubicBezTo>
                    <a:lnTo>
                      <a:pt x="66484" y="0"/>
                    </a:lnTo>
                    <a:lnTo>
                      <a:pt x="0" y="0"/>
                    </a:lnTo>
                    <a:close/>
                  </a:path>
                </a:pathLst>
              </a:custGeom>
              <a:solidFill>
                <a:srgbClr val="E4E1E8"/>
              </a:solidFill>
              <a:ln w="9525" cap="flat">
                <a:noFill/>
                <a:prstDash val="solid"/>
                <a:miter/>
              </a:ln>
            </p:spPr>
            <p:txBody>
              <a:bodyPr rtlCol="0" anchor="ctr"/>
              <a:lstStyle/>
              <a:p>
                <a:endParaRPr lang="en-ID"/>
              </a:p>
            </p:txBody>
          </p:sp>
          <p:sp>
            <p:nvSpPr>
              <p:cNvPr id="159" name="Freeform: Shape 158">
                <a:extLst>
                  <a:ext uri="{FF2B5EF4-FFF2-40B4-BE49-F238E27FC236}">
                    <a16:creationId xmlns:a16="http://schemas.microsoft.com/office/drawing/2014/main" id="{7D0BE384-A331-404D-A8FB-ECA2F117366D}"/>
                  </a:ext>
                </a:extLst>
              </p:cNvPr>
              <p:cNvSpPr/>
              <p:nvPr/>
            </p:nvSpPr>
            <p:spPr>
              <a:xfrm>
                <a:off x="5562607" y="3047964"/>
                <a:ext cx="126872" cy="134777"/>
              </a:xfrm>
              <a:custGeom>
                <a:avLst/>
                <a:gdLst>
                  <a:gd name="connsiteX0" fmla="*/ 61436 w 126872"/>
                  <a:gd name="connsiteY0" fmla="*/ 0 h 134778"/>
                  <a:gd name="connsiteX1" fmla="*/ 0 w 126872"/>
                  <a:gd name="connsiteY1" fmla="*/ 134779 h 134778"/>
                  <a:gd name="connsiteX2" fmla="*/ 66485 w 126872"/>
                  <a:gd name="connsiteY2" fmla="*/ 134779 h 134778"/>
                  <a:gd name="connsiteX3" fmla="*/ 126873 w 126872"/>
                  <a:gd name="connsiteY3" fmla="*/ 0 h 134778"/>
                  <a:gd name="connsiteX4" fmla="*/ 61436 w 126872"/>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72" h="134778">
                    <a:moveTo>
                      <a:pt x="61436" y="0"/>
                    </a:moveTo>
                    <a:cubicBezTo>
                      <a:pt x="40767" y="44863"/>
                      <a:pt x="20574" y="89916"/>
                      <a:pt x="0" y="134779"/>
                    </a:cubicBezTo>
                    <a:lnTo>
                      <a:pt x="66485" y="134779"/>
                    </a:lnTo>
                    <a:cubicBezTo>
                      <a:pt x="86487" y="89821"/>
                      <a:pt x="106585" y="44863"/>
                      <a:pt x="126873" y="0"/>
                    </a:cubicBezTo>
                    <a:lnTo>
                      <a:pt x="61436" y="0"/>
                    </a:lnTo>
                    <a:close/>
                  </a:path>
                </a:pathLst>
              </a:custGeom>
              <a:solidFill>
                <a:srgbClr val="00307D"/>
              </a:solidFill>
              <a:ln w="9525" cap="flat">
                <a:noFill/>
                <a:prstDash val="solid"/>
                <a:miter/>
              </a:ln>
            </p:spPr>
            <p:txBody>
              <a:bodyPr rtlCol="0" anchor="ctr"/>
              <a:lstStyle/>
              <a:p>
                <a:endParaRPr lang="en-ID"/>
              </a:p>
            </p:txBody>
          </p:sp>
          <p:sp>
            <p:nvSpPr>
              <p:cNvPr id="160" name="Freeform: Shape 159">
                <a:extLst>
                  <a:ext uri="{FF2B5EF4-FFF2-40B4-BE49-F238E27FC236}">
                    <a16:creationId xmlns:a16="http://schemas.microsoft.com/office/drawing/2014/main" id="{E8ED4856-1C1E-413E-A35B-4C8DDED03974}"/>
                  </a:ext>
                </a:extLst>
              </p:cNvPr>
              <p:cNvSpPr/>
              <p:nvPr/>
            </p:nvSpPr>
            <p:spPr>
              <a:xfrm>
                <a:off x="5629091" y="3047964"/>
                <a:ext cx="123253" cy="134777"/>
              </a:xfrm>
              <a:custGeom>
                <a:avLst/>
                <a:gdLst>
                  <a:gd name="connsiteX0" fmla="*/ 60388 w 123253"/>
                  <a:gd name="connsiteY0" fmla="*/ 0 h 134778"/>
                  <a:gd name="connsiteX1" fmla="*/ 0 w 123253"/>
                  <a:gd name="connsiteY1" fmla="*/ 134779 h 134778"/>
                  <a:gd name="connsiteX2" fmla="*/ 66485 w 123253"/>
                  <a:gd name="connsiteY2" fmla="*/ 134779 h 134778"/>
                  <a:gd name="connsiteX3" fmla="*/ 123254 w 123253"/>
                  <a:gd name="connsiteY3" fmla="*/ 0 h 134778"/>
                  <a:gd name="connsiteX4" fmla="*/ 60388 w 123253"/>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53" h="134778">
                    <a:moveTo>
                      <a:pt x="60388" y="0"/>
                    </a:moveTo>
                    <a:cubicBezTo>
                      <a:pt x="40100" y="44863"/>
                      <a:pt x="20003" y="89821"/>
                      <a:pt x="0" y="134779"/>
                    </a:cubicBezTo>
                    <a:lnTo>
                      <a:pt x="66485" y="134779"/>
                    </a:lnTo>
                    <a:cubicBezTo>
                      <a:pt x="85058" y="89726"/>
                      <a:pt x="104204" y="44863"/>
                      <a:pt x="123254" y="0"/>
                    </a:cubicBezTo>
                    <a:lnTo>
                      <a:pt x="60388" y="0"/>
                    </a:lnTo>
                    <a:close/>
                  </a:path>
                </a:pathLst>
              </a:custGeom>
              <a:solidFill>
                <a:schemeClr val="bg1">
                  <a:lumMod val="95000"/>
                </a:schemeClr>
              </a:solidFill>
              <a:ln w="9525" cap="flat">
                <a:noFill/>
                <a:prstDash val="solid"/>
                <a:miter/>
              </a:ln>
            </p:spPr>
            <p:txBody>
              <a:bodyPr rtlCol="0" anchor="ctr"/>
              <a:lstStyle/>
              <a:p>
                <a:endParaRPr lang="en-ID"/>
              </a:p>
            </p:txBody>
          </p:sp>
          <p:sp>
            <p:nvSpPr>
              <p:cNvPr id="161" name="Freeform: Shape 160">
                <a:extLst>
                  <a:ext uri="{FF2B5EF4-FFF2-40B4-BE49-F238E27FC236}">
                    <a16:creationId xmlns:a16="http://schemas.microsoft.com/office/drawing/2014/main" id="{27A7D407-A1D7-402E-80AE-C824BE5EE3F6}"/>
                  </a:ext>
                </a:extLst>
              </p:cNvPr>
              <p:cNvSpPr/>
              <p:nvPr/>
            </p:nvSpPr>
            <p:spPr>
              <a:xfrm>
                <a:off x="5695578" y="3047964"/>
                <a:ext cx="117252" cy="134777"/>
              </a:xfrm>
              <a:custGeom>
                <a:avLst/>
                <a:gdLst>
                  <a:gd name="connsiteX0" fmla="*/ 56769 w 117252"/>
                  <a:gd name="connsiteY0" fmla="*/ 0 h 134778"/>
                  <a:gd name="connsiteX1" fmla="*/ 0 w 117252"/>
                  <a:gd name="connsiteY1" fmla="*/ 134779 h 134778"/>
                  <a:gd name="connsiteX2" fmla="*/ 66485 w 117252"/>
                  <a:gd name="connsiteY2" fmla="*/ 134779 h 134778"/>
                  <a:gd name="connsiteX3" fmla="*/ 117253 w 117252"/>
                  <a:gd name="connsiteY3" fmla="*/ 0 h 134778"/>
                  <a:gd name="connsiteX4" fmla="*/ 56769 w 117252"/>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52" h="134778">
                    <a:moveTo>
                      <a:pt x="56769" y="0"/>
                    </a:moveTo>
                    <a:cubicBezTo>
                      <a:pt x="37624" y="44863"/>
                      <a:pt x="18574" y="89726"/>
                      <a:pt x="0" y="134779"/>
                    </a:cubicBezTo>
                    <a:lnTo>
                      <a:pt x="66485" y="134779"/>
                    </a:lnTo>
                    <a:cubicBezTo>
                      <a:pt x="83058" y="89726"/>
                      <a:pt x="100108" y="44863"/>
                      <a:pt x="117253" y="0"/>
                    </a:cubicBezTo>
                    <a:lnTo>
                      <a:pt x="56769" y="0"/>
                    </a:lnTo>
                    <a:close/>
                  </a:path>
                </a:pathLst>
              </a:custGeom>
              <a:solidFill>
                <a:srgbClr val="00307D"/>
              </a:solidFill>
              <a:ln w="9525" cap="flat">
                <a:noFill/>
                <a:prstDash val="solid"/>
                <a:miter/>
              </a:ln>
            </p:spPr>
            <p:txBody>
              <a:bodyPr rtlCol="0" anchor="ctr"/>
              <a:lstStyle/>
              <a:p>
                <a:endParaRPr lang="en-ID"/>
              </a:p>
            </p:txBody>
          </p:sp>
          <p:sp>
            <p:nvSpPr>
              <p:cNvPr id="162" name="Freeform: Shape 161">
                <a:extLst>
                  <a:ext uri="{FF2B5EF4-FFF2-40B4-BE49-F238E27FC236}">
                    <a16:creationId xmlns:a16="http://schemas.microsoft.com/office/drawing/2014/main" id="{3BCD9869-7010-41AB-A4AD-EF9F38D581EE}"/>
                  </a:ext>
                </a:extLst>
              </p:cNvPr>
              <p:cNvSpPr/>
              <p:nvPr/>
            </p:nvSpPr>
            <p:spPr>
              <a:xfrm>
                <a:off x="5762064" y="3047964"/>
                <a:ext cx="109442" cy="134777"/>
              </a:xfrm>
              <a:custGeom>
                <a:avLst/>
                <a:gdLst>
                  <a:gd name="connsiteX0" fmla="*/ 50768 w 109442"/>
                  <a:gd name="connsiteY0" fmla="*/ 0 h 134778"/>
                  <a:gd name="connsiteX1" fmla="*/ 0 w 109442"/>
                  <a:gd name="connsiteY1" fmla="*/ 134779 h 134778"/>
                  <a:gd name="connsiteX2" fmla="*/ 66484 w 109442"/>
                  <a:gd name="connsiteY2" fmla="*/ 134779 h 134778"/>
                  <a:gd name="connsiteX3" fmla="*/ 109442 w 109442"/>
                  <a:gd name="connsiteY3" fmla="*/ 0 h 134778"/>
                  <a:gd name="connsiteX4" fmla="*/ 50768 w 109442"/>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42" h="134778">
                    <a:moveTo>
                      <a:pt x="50768" y="0"/>
                    </a:moveTo>
                    <a:cubicBezTo>
                      <a:pt x="33718" y="44863"/>
                      <a:pt x="16573" y="89726"/>
                      <a:pt x="0" y="134779"/>
                    </a:cubicBezTo>
                    <a:lnTo>
                      <a:pt x="66484" y="134779"/>
                    </a:lnTo>
                    <a:cubicBezTo>
                      <a:pt x="80391" y="89726"/>
                      <a:pt x="94964" y="44863"/>
                      <a:pt x="109442" y="0"/>
                    </a:cubicBezTo>
                    <a:lnTo>
                      <a:pt x="50768" y="0"/>
                    </a:lnTo>
                    <a:close/>
                  </a:path>
                </a:pathLst>
              </a:custGeom>
              <a:solidFill>
                <a:schemeClr val="bg1">
                  <a:lumMod val="95000"/>
                </a:schemeClr>
              </a:solidFill>
              <a:ln w="9525" cap="flat">
                <a:noFill/>
                <a:prstDash val="solid"/>
                <a:miter/>
              </a:ln>
            </p:spPr>
            <p:txBody>
              <a:bodyPr rtlCol="0" anchor="ctr"/>
              <a:lstStyle/>
              <a:p>
                <a:endParaRPr lang="en-ID"/>
              </a:p>
            </p:txBody>
          </p:sp>
          <p:sp>
            <p:nvSpPr>
              <p:cNvPr id="163" name="Freeform: Shape 162">
                <a:extLst>
                  <a:ext uri="{FF2B5EF4-FFF2-40B4-BE49-F238E27FC236}">
                    <a16:creationId xmlns:a16="http://schemas.microsoft.com/office/drawing/2014/main" id="{046F4860-97AE-405A-B77E-5D79FB9ECA58}"/>
                  </a:ext>
                </a:extLst>
              </p:cNvPr>
              <p:cNvSpPr/>
              <p:nvPr/>
            </p:nvSpPr>
            <p:spPr>
              <a:xfrm>
                <a:off x="5828546" y="3047964"/>
                <a:ext cx="100107" cy="134777"/>
              </a:xfrm>
              <a:custGeom>
                <a:avLst/>
                <a:gdLst>
                  <a:gd name="connsiteX0" fmla="*/ 42958 w 100107"/>
                  <a:gd name="connsiteY0" fmla="*/ 0 h 134778"/>
                  <a:gd name="connsiteX1" fmla="*/ 0 w 100107"/>
                  <a:gd name="connsiteY1" fmla="*/ 134779 h 134778"/>
                  <a:gd name="connsiteX2" fmla="*/ 66485 w 100107"/>
                  <a:gd name="connsiteY2" fmla="*/ 134779 h 134778"/>
                  <a:gd name="connsiteX3" fmla="*/ 100108 w 100107"/>
                  <a:gd name="connsiteY3" fmla="*/ 0 h 134778"/>
                  <a:gd name="connsiteX4" fmla="*/ 42958 w 100107"/>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7" h="134778">
                    <a:moveTo>
                      <a:pt x="42958" y="0"/>
                    </a:moveTo>
                    <a:cubicBezTo>
                      <a:pt x="28480" y="44863"/>
                      <a:pt x="14002" y="89726"/>
                      <a:pt x="0" y="134779"/>
                    </a:cubicBezTo>
                    <a:lnTo>
                      <a:pt x="66485" y="134779"/>
                    </a:lnTo>
                    <a:cubicBezTo>
                      <a:pt x="77343" y="89726"/>
                      <a:pt x="88773" y="44958"/>
                      <a:pt x="100108" y="0"/>
                    </a:cubicBezTo>
                    <a:lnTo>
                      <a:pt x="42958" y="0"/>
                    </a:lnTo>
                    <a:close/>
                  </a:path>
                </a:pathLst>
              </a:custGeom>
              <a:solidFill>
                <a:srgbClr val="00307D"/>
              </a:solidFill>
              <a:ln w="9525" cap="flat">
                <a:noFill/>
                <a:prstDash val="solid"/>
                <a:miter/>
              </a:ln>
            </p:spPr>
            <p:txBody>
              <a:bodyPr rtlCol="0" anchor="ctr"/>
              <a:lstStyle/>
              <a:p>
                <a:endParaRPr lang="en-ID"/>
              </a:p>
            </p:txBody>
          </p:sp>
          <p:sp>
            <p:nvSpPr>
              <p:cNvPr id="164" name="Freeform: Shape 163">
                <a:extLst>
                  <a:ext uri="{FF2B5EF4-FFF2-40B4-BE49-F238E27FC236}">
                    <a16:creationId xmlns:a16="http://schemas.microsoft.com/office/drawing/2014/main" id="{BB4212E3-B5AF-4904-862C-1D7034DDAEB4}"/>
                  </a:ext>
                </a:extLst>
              </p:cNvPr>
              <p:cNvSpPr/>
              <p:nvPr/>
            </p:nvSpPr>
            <p:spPr>
              <a:xfrm>
                <a:off x="5895031" y="3047964"/>
                <a:ext cx="89725" cy="134777"/>
              </a:xfrm>
              <a:custGeom>
                <a:avLst/>
                <a:gdLst>
                  <a:gd name="connsiteX0" fmla="*/ 33623 w 89725"/>
                  <a:gd name="connsiteY0" fmla="*/ 0 h 134778"/>
                  <a:gd name="connsiteX1" fmla="*/ 0 w 89725"/>
                  <a:gd name="connsiteY1" fmla="*/ 134779 h 134778"/>
                  <a:gd name="connsiteX2" fmla="*/ 66484 w 89725"/>
                  <a:gd name="connsiteY2" fmla="*/ 134779 h 134778"/>
                  <a:gd name="connsiteX3" fmla="*/ 89725 w 89725"/>
                  <a:gd name="connsiteY3" fmla="*/ 0 h 134778"/>
                  <a:gd name="connsiteX4" fmla="*/ 33623 w 89725"/>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25" h="134778">
                    <a:moveTo>
                      <a:pt x="33623" y="0"/>
                    </a:moveTo>
                    <a:cubicBezTo>
                      <a:pt x="22289" y="44958"/>
                      <a:pt x="10858" y="89726"/>
                      <a:pt x="0" y="134779"/>
                    </a:cubicBezTo>
                    <a:lnTo>
                      <a:pt x="66484" y="134779"/>
                    </a:lnTo>
                    <a:cubicBezTo>
                      <a:pt x="73914" y="89821"/>
                      <a:pt x="81915" y="44958"/>
                      <a:pt x="89725" y="0"/>
                    </a:cubicBezTo>
                    <a:lnTo>
                      <a:pt x="33623" y="0"/>
                    </a:lnTo>
                    <a:close/>
                  </a:path>
                </a:pathLst>
              </a:custGeom>
              <a:solidFill>
                <a:schemeClr val="bg1">
                  <a:lumMod val="95000"/>
                </a:schemeClr>
              </a:solidFill>
              <a:ln w="9525" cap="flat">
                <a:noFill/>
                <a:prstDash val="solid"/>
                <a:miter/>
              </a:ln>
            </p:spPr>
            <p:txBody>
              <a:bodyPr rtlCol="0" anchor="ctr"/>
              <a:lstStyle/>
              <a:p>
                <a:endParaRPr lang="en-ID"/>
              </a:p>
            </p:txBody>
          </p:sp>
          <p:sp>
            <p:nvSpPr>
              <p:cNvPr id="165" name="Freeform: Shape 164">
                <a:extLst>
                  <a:ext uri="{FF2B5EF4-FFF2-40B4-BE49-F238E27FC236}">
                    <a16:creationId xmlns:a16="http://schemas.microsoft.com/office/drawing/2014/main" id="{2BAADE4D-1A16-4619-B66E-01136DAA2DC2}"/>
                  </a:ext>
                </a:extLst>
              </p:cNvPr>
              <p:cNvSpPr/>
              <p:nvPr/>
            </p:nvSpPr>
            <p:spPr>
              <a:xfrm>
                <a:off x="5961518" y="3047964"/>
                <a:ext cx="78485" cy="134777"/>
              </a:xfrm>
              <a:custGeom>
                <a:avLst/>
                <a:gdLst>
                  <a:gd name="connsiteX0" fmla="*/ 23241 w 78485"/>
                  <a:gd name="connsiteY0" fmla="*/ 0 h 134778"/>
                  <a:gd name="connsiteX1" fmla="*/ 0 w 78485"/>
                  <a:gd name="connsiteY1" fmla="*/ 134779 h 134778"/>
                  <a:gd name="connsiteX2" fmla="*/ 66484 w 78485"/>
                  <a:gd name="connsiteY2" fmla="*/ 134779 h 134778"/>
                  <a:gd name="connsiteX3" fmla="*/ 78486 w 78485"/>
                  <a:gd name="connsiteY3" fmla="*/ 0 h 134778"/>
                  <a:gd name="connsiteX4" fmla="*/ 23241 w 78485"/>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85" h="134778">
                    <a:moveTo>
                      <a:pt x="23241" y="0"/>
                    </a:moveTo>
                    <a:cubicBezTo>
                      <a:pt x="15430" y="44958"/>
                      <a:pt x="7429" y="89821"/>
                      <a:pt x="0" y="134779"/>
                    </a:cubicBezTo>
                    <a:lnTo>
                      <a:pt x="66484" y="134779"/>
                    </a:lnTo>
                    <a:cubicBezTo>
                      <a:pt x="70199" y="89821"/>
                      <a:pt x="74486" y="44958"/>
                      <a:pt x="78486" y="0"/>
                    </a:cubicBezTo>
                    <a:lnTo>
                      <a:pt x="23241" y="0"/>
                    </a:lnTo>
                    <a:close/>
                  </a:path>
                </a:pathLst>
              </a:custGeom>
              <a:solidFill>
                <a:srgbClr val="00307D"/>
              </a:solidFill>
              <a:ln w="9525" cap="flat">
                <a:noFill/>
                <a:prstDash val="solid"/>
                <a:miter/>
              </a:ln>
            </p:spPr>
            <p:txBody>
              <a:bodyPr rtlCol="0" anchor="ctr"/>
              <a:lstStyle/>
              <a:p>
                <a:endParaRPr lang="en-ID"/>
              </a:p>
            </p:txBody>
          </p:sp>
          <p:sp>
            <p:nvSpPr>
              <p:cNvPr id="166" name="Freeform: Shape 165">
                <a:extLst>
                  <a:ext uri="{FF2B5EF4-FFF2-40B4-BE49-F238E27FC236}">
                    <a16:creationId xmlns:a16="http://schemas.microsoft.com/office/drawing/2014/main" id="{7801F0D6-AA47-452D-BDB6-464128C25717}"/>
                  </a:ext>
                </a:extLst>
              </p:cNvPr>
              <p:cNvSpPr/>
              <p:nvPr/>
            </p:nvSpPr>
            <p:spPr>
              <a:xfrm>
                <a:off x="6027911" y="3047964"/>
                <a:ext cx="66960" cy="134777"/>
              </a:xfrm>
              <a:custGeom>
                <a:avLst/>
                <a:gdLst>
                  <a:gd name="connsiteX0" fmla="*/ 12097 w 66960"/>
                  <a:gd name="connsiteY0" fmla="*/ 0 h 134778"/>
                  <a:gd name="connsiteX1" fmla="*/ 0 w 66960"/>
                  <a:gd name="connsiteY1" fmla="*/ 134779 h 134778"/>
                  <a:gd name="connsiteX2" fmla="*/ 66485 w 66960"/>
                  <a:gd name="connsiteY2" fmla="*/ 134779 h 134778"/>
                  <a:gd name="connsiteX3" fmla="*/ 66961 w 66960"/>
                  <a:gd name="connsiteY3" fmla="*/ 0 h 134778"/>
                  <a:gd name="connsiteX4" fmla="*/ 12097 w 66960"/>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 h="134778">
                    <a:moveTo>
                      <a:pt x="12097" y="0"/>
                    </a:moveTo>
                    <a:cubicBezTo>
                      <a:pt x="8096" y="44958"/>
                      <a:pt x="3810" y="89821"/>
                      <a:pt x="0" y="134779"/>
                    </a:cubicBezTo>
                    <a:lnTo>
                      <a:pt x="66485" y="134779"/>
                    </a:lnTo>
                    <a:cubicBezTo>
                      <a:pt x="66485" y="89821"/>
                      <a:pt x="66866" y="44863"/>
                      <a:pt x="66961" y="0"/>
                    </a:cubicBezTo>
                    <a:lnTo>
                      <a:pt x="12097" y="0"/>
                    </a:lnTo>
                    <a:close/>
                  </a:path>
                </a:pathLst>
              </a:custGeom>
              <a:solidFill>
                <a:schemeClr val="bg1">
                  <a:lumMod val="95000"/>
                </a:schemeClr>
              </a:solidFill>
              <a:ln w="9525" cap="flat">
                <a:noFill/>
                <a:prstDash val="solid"/>
                <a:miter/>
              </a:ln>
            </p:spPr>
            <p:txBody>
              <a:bodyPr rtlCol="0" anchor="ctr"/>
              <a:lstStyle/>
              <a:p>
                <a:endParaRPr lang="en-ID"/>
              </a:p>
            </p:txBody>
          </p:sp>
          <p:sp>
            <p:nvSpPr>
              <p:cNvPr id="167" name="Freeform: Shape 166">
                <a:extLst>
                  <a:ext uri="{FF2B5EF4-FFF2-40B4-BE49-F238E27FC236}">
                    <a16:creationId xmlns:a16="http://schemas.microsoft.com/office/drawing/2014/main" id="{C5EF1B2C-C31E-4F9F-AD32-6CF631B3F4BD}"/>
                  </a:ext>
                </a:extLst>
              </p:cNvPr>
              <p:cNvSpPr/>
              <p:nvPr/>
            </p:nvSpPr>
            <p:spPr>
              <a:xfrm>
                <a:off x="6094482" y="3047964"/>
                <a:ext cx="66497" cy="134777"/>
              </a:xfrm>
              <a:custGeom>
                <a:avLst/>
                <a:gdLst>
                  <a:gd name="connsiteX0" fmla="*/ 489 w 66497"/>
                  <a:gd name="connsiteY0" fmla="*/ 0 h 134778"/>
                  <a:gd name="connsiteX1" fmla="*/ 13 w 66497"/>
                  <a:gd name="connsiteY1" fmla="*/ 134779 h 134778"/>
                  <a:gd name="connsiteX2" fmla="*/ 66497 w 66497"/>
                  <a:gd name="connsiteY2" fmla="*/ 134779 h 134778"/>
                  <a:gd name="connsiteX3" fmla="*/ 55353 w 66497"/>
                  <a:gd name="connsiteY3" fmla="*/ 0 h 134778"/>
                  <a:gd name="connsiteX4" fmla="*/ 489 w 66497"/>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7" h="134778">
                    <a:moveTo>
                      <a:pt x="489" y="0"/>
                    </a:moveTo>
                    <a:cubicBezTo>
                      <a:pt x="394" y="44958"/>
                      <a:pt x="-83" y="89821"/>
                      <a:pt x="13" y="134779"/>
                    </a:cubicBezTo>
                    <a:lnTo>
                      <a:pt x="66497" y="134779"/>
                    </a:lnTo>
                    <a:cubicBezTo>
                      <a:pt x="62592" y="89821"/>
                      <a:pt x="59163" y="44958"/>
                      <a:pt x="55353" y="0"/>
                    </a:cubicBezTo>
                    <a:lnTo>
                      <a:pt x="489" y="0"/>
                    </a:lnTo>
                    <a:close/>
                  </a:path>
                </a:pathLst>
              </a:custGeom>
              <a:solidFill>
                <a:srgbClr val="00307D"/>
              </a:solidFill>
              <a:ln w="9525" cap="flat">
                <a:noFill/>
                <a:prstDash val="solid"/>
                <a:miter/>
              </a:ln>
            </p:spPr>
            <p:txBody>
              <a:bodyPr rtlCol="0" anchor="ctr"/>
              <a:lstStyle/>
              <a:p>
                <a:endParaRPr lang="en-ID"/>
              </a:p>
            </p:txBody>
          </p:sp>
          <p:sp>
            <p:nvSpPr>
              <p:cNvPr id="168" name="Freeform: Shape 167">
                <a:extLst>
                  <a:ext uri="{FF2B5EF4-FFF2-40B4-BE49-F238E27FC236}">
                    <a16:creationId xmlns:a16="http://schemas.microsoft.com/office/drawing/2014/main" id="{8C7C9BFB-2F0B-4614-9C98-C77BCFE5C42E}"/>
                  </a:ext>
                </a:extLst>
              </p:cNvPr>
              <p:cNvSpPr/>
              <p:nvPr/>
            </p:nvSpPr>
            <p:spPr>
              <a:xfrm>
                <a:off x="6149839" y="3047964"/>
                <a:ext cx="77628" cy="134777"/>
              </a:xfrm>
              <a:custGeom>
                <a:avLst/>
                <a:gdLst>
                  <a:gd name="connsiteX0" fmla="*/ 0 w 77628"/>
                  <a:gd name="connsiteY0" fmla="*/ 0 h 134778"/>
                  <a:gd name="connsiteX1" fmla="*/ 11144 w 77628"/>
                  <a:gd name="connsiteY1" fmla="*/ 134779 h 134778"/>
                  <a:gd name="connsiteX2" fmla="*/ 77629 w 77628"/>
                  <a:gd name="connsiteY2" fmla="*/ 134779 h 134778"/>
                  <a:gd name="connsiteX3" fmla="*/ 55150 w 77628"/>
                  <a:gd name="connsiteY3" fmla="*/ 0 h 134778"/>
                  <a:gd name="connsiteX4" fmla="*/ 0 w 77628"/>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28" h="134778">
                    <a:moveTo>
                      <a:pt x="0" y="0"/>
                    </a:moveTo>
                    <a:cubicBezTo>
                      <a:pt x="3810" y="44958"/>
                      <a:pt x="7239" y="89821"/>
                      <a:pt x="11144" y="134779"/>
                    </a:cubicBezTo>
                    <a:lnTo>
                      <a:pt x="77629" y="134779"/>
                    </a:lnTo>
                    <a:cubicBezTo>
                      <a:pt x="70009" y="89821"/>
                      <a:pt x="62675" y="44958"/>
                      <a:pt x="55150" y="0"/>
                    </a:cubicBezTo>
                    <a:lnTo>
                      <a:pt x="0" y="0"/>
                    </a:lnTo>
                    <a:close/>
                  </a:path>
                </a:pathLst>
              </a:custGeom>
              <a:solidFill>
                <a:schemeClr val="bg1">
                  <a:lumMod val="95000"/>
                </a:schemeClr>
              </a:solidFill>
              <a:ln w="9525" cap="flat">
                <a:noFill/>
                <a:prstDash val="solid"/>
                <a:miter/>
              </a:ln>
            </p:spPr>
            <p:txBody>
              <a:bodyPr rtlCol="0" anchor="ctr"/>
              <a:lstStyle/>
              <a:p>
                <a:endParaRPr lang="en-ID"/>
              </a:p>
            </p:txBody>
          </p:sp>
          <p:sp>
            <p:nvSpPr>
              <p:cNvPr id="169" name="Freeform: Shape 168">
                <a:extLst>
                  <a:ext uri="{FF2B5EF4-FFF2-40B4-BE49-F238E27FC236}">
                    <a16:creationId xmlns:a16="http://schemas.microsoft.com/office/drawing/2014/main" id="{6BFED5EB-6475-442C-9F48-0807DBFC3F38}"/>
                  </a:ext>
                </a:extLst>
              </p:cNvPr>
              <p:cNvSpPr/>
              <p:nvPr/>
            </p:nvSpPr>
            <p:spPr>
              <a:xfrm>
                <a:off x="6204985" y="3047964"/>
                <a:ext cx="88868" cy="134777"/>
              </a:xfrm>
              <a:custGeom>
                <a:avLst/>
                <a:gdLst>
                  <a:gd name="connsiteX0" fmla="*/ 0 w 88868"/>
                  <a:gd name="connsiteY0" fmla="*/ 0 h 134778"/>
                  <a:gd name="connsiteX1" fmla="*/ 22384 w 88868"/>
                  <a:gd name="connsiteY1" fmla="*/ 134779 h 134778"/>
                  <a:gd name="connsiteX2" fmla="*/ 88868 w 88868"/>
                  <a:gd name="connsiteY2" fmla="*/ 134779 h 134778"/>
                  <a:gd name="connsiteX3" fmla="*/ 55817 w 88868"/>
                  <a:gd name="connsiteY3" fmla="*/ 0 h 134778"/>
                  <a:gd name="connsiteX4" fmla="*/ 0 w 88868"/>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68" h="134778">
                    <a:moveTo>
                      <a:pt x="0" y="0"/>
                    </a:moveTo>
                    <a:cubicBezTo>
                      <a:pt x="7525" y="44958"/>
                      <a:pt x="14859" y="89821"/>
                      <a:pt x="22384" y="134779"/>
                    </a:cubicBezTo>
                    <a:lnTo>
                      <a:pt x="88868" y="134779"/>
                    </a:lnTo>
                    <a:cubicBezTo>
                      <a:pt x="77819" y="89916"/>
                      <a:pt x="66961" y="44958"/>
                      <a:pt x="55817" y="0"/>
                    </a:cubicBezTo>
                    <a:lnTo>
                      <a:pt x="0" y="0"/>
                    </a:lnTo>
                    <a:close/>
                  </a:path>
                </a:pathLst>
              </a:custGeom>
              <a:solidFill>
                <a:srgbClr val="00307D"/>
              </a:solidFill>
              <a:ln w="9525" cap="flat">
                <a:noFill/>
                <a:prstDash val="solid"/>
                <a:miter/>
              </a:ln>
            </p:spPr>
            <p:txBody>
              <a:bodyPr rtlCol="0" anchor="ctr"/>
              <a:lstStyle/>
              <a:p>
                <a:endParaRPr lang="en-ID"/>
              </a:p>
            </p:txBody>
          </p:sp>
          <p:sp>
            <p:nvSpPr>
              <p:cNvPr id="170" name="Freeform: Shape 169">
                <a:extLst>
                  <a:ext uri="{FF2B5EF4-FFF2-40B4-BE49-F238E27FC236}">
                    <a16:creationId xmlns:a16="http://schemas.microsoft.com/office/drawing/2014/main" id="{6FD3A7EF-CCA3-4F40-9A5F-4ECC9E52932C}"/>
                  </a:ext>
                </a:extLst>
              </p:cNvPr>
              <p:cNvSpPr/>
              <p:nvPr/>
            </p:nvSpPr>
            <p:spPr>
              <a:xfrm>
                <a:off x="6260801" y="3047964"/>
                <a:ext cx="99537" cy="134777"/>
              </a:xfrm>
              <a:custGeom>
                <a:avLst/>
                <a:gdLst>
                  <a:gd name="connsiteX0" fmla="*/ 0 w 99536"/>
                  <a:gd name="connsiteY0" fmla="*/ 0 h 134778"/>
                  <a:gd name="connsiteX1" fmla="*/ 33052 w 99536"/>
                  <a:gd name="connsiteY1" fmla="*/ 134779 h 134778"/>
                  <a:gd name="connsiteX2" fmla="*/ 99536 w 99536"/>
                  <a:gd name="connsiteY2" fmla="*/ 134779 h 134778"/>
                  <a:gd name="connsiteX3" fmla="*/ 56959 w 99536"/>
                  <a:gd name="connsiteY3" fmla="*/ 0 h 134778"/>
                  <a:gd name="connsiteX4" fmla="*/ 0 w 99536"/>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6" h="134778">
                    <a:moveTo>
                      <a:pt x="0" y="0"/>
                    </a:moveTo>
                    <a:cubicBezTo>
                      <a:pt x="11049" y="44958"/>
                      <a:pt x="22003" y="89916"/>
                      <a:pt x="33052" y="134779"/>
                    </a:cubicBezTo>
                    <a:lnTo>
                      <a:pt x="99536" y="134779"/>
                    </a:lnTo>
                    <a:cubicBezTo>
                      <a:pt x="85344" y="89916"/>
                      <a:pt x="71247" y="44958"/>
                      <a:pt x="56959" y="0"/>
                    </a:cubicBezTo>
                    <a:lnTo>
                      <a:pt x="0" y="0"/>
                    </a:lnTo>
                    <a:close/>
                  </a:path>
                </a:pathLst>
              </a:custGeom>
              <a:solidFill>
                <a:schemeClr val="bg1">
                  <a:lumMod val="95000"/>
                </a:schemeClr>
              </a:solidFill>
              <a:ln w="9525" cap="flat">
                <a:noFill/>
                <a:prstDash val="solid"/>
                <a:miter/>
              </a:ln>
            </p:spPr>
            <p:txBody>
              <a:bodyPr rtlCol="0" anchor="ctr"/>
              <a:lstStyle/>
              <a:p>
                <a:endParaRPr lang="en-ID"/>
              </a:p>
            </p:txBody>
          </p:sp>
          <p:sp>
            <p:nvSpPr>
              <p:cNvPr id="171" name="Freeform: Shape 170">
                <a:extLst>
                  <a:ext uri="{FF2B5EF4-FFF2-40B4-BE49-F238E27FC236}">
                    <a16:creationId xmlns:a16="http://schemas.microsoft.com/office/drawing/2014/main" id="{F4A59FAE-17C8-478D-9497-10F6346E9A77}"/>
                  </a:ext>
                </a:extLst>
              </p:cNvPr>
              <p:cNvSpPr/>
              <p:nvPr/>
            </p:nvSpPr>
            <p:spPr>
              <a:xfrm>
                <a:off x="6317759" y="3047964"/>
                <a:ext cx="109061" cy="134777"/>
              </a:xfrm>
              <a:custGeom>
                <a:avLst/>
                <a:gdLst>
                  <a:gd name="connsiteX0" fmla="*/ 0 w 109061"/>
                  <a:gd name="connsiteY0" fmla="*/ 0 h 134778"/>
                  <a:gd name="connsiteX1" fmla="*/ 42577 w 109061"/>
                  <a:gd name="connsiteY1" fmla="*/ 134779 h 134778"/>
                  <a:gd name="connsiteX2" fmla="*/ 109061 w 109061"/>
                  <a:gd name="connsiteY2" fmla="*/ 134779 h 134778"/>
                  <a:gd name="connsiteX3" fmla="*/ 58293 w 109061"/>
                  <a:gd name="connsiteY3" fmla="*/ 0 h 134778"/>
                  <a:gd name="connsiteX4" fmla="*/ 0 w 109061"/>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 h="134778">
                    <a:moveTo>
                      <a:pt x="0" y="0"/>
                    </a:moveTo>
                    <a:cubicBezTo>
                      <a:pt x="14288" y="44958"/>
                      <a:pt x="28385" y="89916"/>
                      <a:pt x="42577" y="134779"/>
                    </a:cubicBezTo>
                    <a:lnTo>
                      <a:pt x="109061" y="134779"/>
                    </a:lnTo>
                    <a:cubicBezTo>
                      <a:pt x="92107" y="89916"/>
                      <a:pt x="75248" y="44958"/>
                      <a:pt x="58293" y="0"/>
                    </a:cubicBezTo>
                    <a:lnTo>
                      <a:pt x="0" y="0"/>
                    </a:lnTo>
                    <a:close/>
                  </a:path>
                </a:pathLst>
              </a:custGeom>
              <a:solidFill>
                <a:srgbClr val="00307D"/>
              </a:solidFill>
              <a:ln w="9525" cap="flat">
                <a:noFill/>
                <a:prstDash val="solid"/>
                <a:miter/>
              </a:ln>
            </p:spPr>
            <p:txBody>
              <a:bodyPr rtlCol="0" anchor="ctr"/>
              <a:lstStyle/>
              <a:p>
                <a:endParaRPr lang="en-ID"/>
              </a:p>
            </p:txBody>
          </p:sp>
          <p:sp>
            <p:nvSpPr>
              <p:cNvPr id="172" name="Freeform: Shape 171">
                <a:extLst>
                  <a:ext uri="{FF2B5EF4-FFF2-40B4-BE49-F238E27FC236}">
                    <a16:creationId xmlns:a16="http://schemas.microsoft.com/office/drawing/2014/main" id="{54C4CBDD-F0C5-4002-B9DB-7FAEEB41B822}"/>
                  </a:ext>
                </a:extLst>
              </p:cNvPr>
              <p:cNvSpPr/>
              <p:nvPr/>
            </p:nvSpPr>
            <p:spPr>
              <a:xfrm>
                <a:off x="6376054" y="3047964"/>
                <a:ext cx="117252" cy="134777"/>
              </a:xfrm>
              <a:custGeom>
                <a:avLst/>
                <a:gdLst>
                  <a:gd name="connsiteX0" fmla="*/ 0 w 117252"/>
                  <a:gd name="connsiteY0" fmla="*/ 0 h 134778"/>
                  <a:gd name="connsiteX1" fmla="*/ 50768 w 117252"/>
                  <a:gd name="connsiteY1" fmla="*/ 134779 h 134778"/>
                  <a:gd name="connsiteX2" fmla="*/ 117253 w 117252"/>
                  <a:gd name="connsiteY2" fmla="*/ 134779 h 134778"/>
                  <a:gd name="connsiteX3" fmla="*/ 60198 w 117252"/>
                  <a:gd name="connsiteY3" fmla="*/ 0 h 134778"/>
                  <a:gd name="connsiteX4" fmla="*/ 0 w 117252"/>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52" h="134778">
                    <a:moveTo>
                      <a:pt x="0" y="0"/>
                    </a:moveTo>
                    <a:cubicBezTo>
                      <a:pt x="16859" y="44958"/>
                      <a:pt x="33814" y="89916"/>
                      <a:pt x="50768" y="134779"/>
                    </a:cubicBezTo>
                    <a:lnTo>
                      <a:pt x="117253" y="134779"/>
                    </a:lnTo>
                    <a:cubicBezTo>
                      <a:pt x="98012" y="89916"/>
                      <a:pt x="79153" y="44958"/>
                      <a:pt x="60198" y="0"/>
                    </a:cubicBezTo>
                    <a:lnTo>
                      <a:pt x="0" y="0"/>
                    </a:lnTo>
                    <a:close/>
                  </a:path>
                </a:pathLst>
              </a:custGeom>
              <a:solidFill>
                <a:schemeClr val="bg1">
                  <a:lumMod val="95000"/>
                </a:schemeClr>
              </a:solidFill>
              <a:ln w="9525" cap="flat">
                <a:noFill/>
                <a:prstDash val="solid"/>
                <a:miter/>
              </a:ln>
            </p:spPr>
            <p:txBody>
              <a:bodyPr rtlCol="0" anchor="ctr"/>
              <a:lstStyle/>
              <a:p>
                <a:endParaRPr lang="en-ID"/>
              </a:p>
            </p:txBody>
          </p:sp>
          <p:sp>
            <p:nvSpPr>
              <p:cNvPr id="173" name="Freeform: Shape 172">
                <a:extLst>
                  <a:ext uri="{FF2B5EF4-FFF2-40B4-BE49-F238E27FC236}">
                    <a16:creationId xmlns:a16="http://schemas.microsoft.com/office/drawing/2014/main" id="{69D2B26F-73AB-4912-90BB-B5349A339345}"/>
                  </a:ext>
                </a:extLst>
              </p:cNvPr>
              <p:cNvSpPr/>
              <p:nvPr/>
            </p:nvSpPr>
            <p:spPr>
              <a:xfrm>
                <a:off x="6436252" y="3047963"/>
                <a:ext cx="123540" cy="134777"/>
              </a:xfrm>
              <a:custGeom>
                <a:avLst/>
                <a:gdLst>
                  <a:gd name="connsiteX0" fmla="*/ 0 w 123539"/>
                  <a:gd name="connsiteY0" fmla="*/ 0 h 134778"/>
                  <a:gd name="connsiteX1" fmla="*/ 57055 w 123539"/>
                  <a:gd name="connsiteY1" fmla="*/ 134779 h 134778"/>
                  <a:gd name="connsiteX2" fmla="*/ 123539 w 123539"/>
                  <a:gd name="connsiteY2" fmla="*/ 134779 h 134778"/>
                  <a:gd name="connsiteX3" fmla="*/ 62294 w 123539"/>
                  <a:gd name="connsiteY3" fmla="*/ 0 h 134778"/>
                  <a:gd name="connsiteX4" fmla="*/ 0 w 123539"/>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39" h="134778">
                    <a:moveTo>
                      <a:pt x="0" y="0"/>
                    </a:moveTo>
                    <a:cubicBezTo>
                      <a:pt x="18955" y="44958"/>
                      <a:pt x="37909" y="89916"/>
                      <a:pt x="57055" y="134779"/>
                    </a:cubicBezTo>
                    <a:lnTo>
                      <a:pt x="123539" y="134779"/>
                    </a:lnTo>
                    <a:cubicBezTo>
                      <a:pt x="102775" y="90011"/>
                      <a:pt x="82486" y="44958"/>
                      <a:pt x="62294" y="0"/>
                    </a:cubicBezTo>
                    <a:lnTo>
                      <a:pt x="0" y="0"/>
                    </a:lnTo>
                    <a:close/>
                  </a:path>
                </a:pathLst>
              </a:custGeom>
              <a:solidFill>
                <a:srgbClr val="00307D"/>
              </a:solidFill>
              <a:ln w="9525" cap="flat">
                <a:noFill/>
                <a:prstDash val="solid"/>
                <a:miter/>
              </a:ln>
            </p:spPr>
            <p:txBody>
              <a:bodyPr rtlCol="0" anchor="ctr"/>
              <a:lstStyle/>
              <a:p>
                <a:endParaRPr lang="en-ID"/>
              </a:p>
            </p:txBody>
          </p:sp>
          <p:sp>
            <p:nvSpPr>
              <p:cNvPr id="174" name="Freeform: Shape 173">
                <a:extLst>
                  <a:ext uri="{FF2B5EF4-FFF2-40B4-BE49-F238E27FC236}">
                    <a16:creationId xmlns:a16="http://schemas.microsoft.com/office/drawing/2014/main" id="{35CCDA6D-68C8-4C77-BE8E-4FCE432878C4}"/>
                  </a:ext>
                </a:extLst>
              </p:cNvPr>
              <p:cNvSpPr/>
              <p:nvPr/>
            </p:nvSpPr>
            <p:spPr>
              <a:xfrm>
                <a:off x="6498547" y="3047964"/>
                <a:ext cx="127731" cy="134777"/>
              </a:xfrm>
              <a:custGeom>
                <a:avLst/>
                <a:gdLst>
                  <a:gd name="connsiteX0" fmla="*/ 64865 w 127730"/>
                  <a:gd name="connsiteY0" fmla="*/ 0 h 134778"/>
                  <a:gd name="connsiteX1" fmla="*/ 0 w 127730"/>
                  <a:gd name="connsiteY1" fmla="*/ 0 h 134778"/>
                  <a:gd name="connsiteX2" fmla="*/ 61246 w 127730"/>
                  <a:gd name="connsiteY2" fmla="*/ 134779 h 134778"/>
                  <a:gd name="connsiteX3" fmla="*/ 127730 w 127730"/>
                  <a:gd name="connsiteY3" fmla="*/ 134779 h 134778"/>
                  <a:gd name="connsiteX4" fmla="*/ 64865 w 127730"/>
                  <a:gd name="connsiteY4" fmla="*/ 0 h 13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30" h="134778">
                    <a:moveTo>
                      <a:pt x="64865" y="0"/>
                    </a:moveTo>
                    <a:lnTo>
                      <a:pt x="0" y="0"/>
                    </a:lnTo>
                    <a:cubicBezTo>
                      <a:pt x="20193" y="45053"/>
                      <a:pt x="40481" y="90011"/>
                      <a:pt x="61246" y="134779"/>
                    </a:cubicBezTo>
                    <a:lnTo>
                      <a:pt x="127730" y="134779"/>
                    </a:lnTo>
                    <a:cubicBezTo>
                      <a:pt x="106204" y="90107"/>
                      <a:pt x="85534" y="45053"/>
                      <a:pt x="64865" y="0"/>
                    </a:cubicBezTo>
                    <a:close/>
                  </a:path>
                </a:pathLst>
              </a:custGeom>
              <a:solidFill>
                <a:schemeClr val="bg1">
                  <a:lumMod val="95000"/>
                </a:schemeClr>
              </a:solidFill>
              <a:ln w="9525" cap="flat">
                <a:noFill/>
                <a:prstDash val="solid"/>
                <a:miter/>
              </a:ln>
            </p:spPr>
            <p:txBody>
              <a:bodyPr rtlCol="0" anchor="ctr"/>
              <a:lstStyle/>
              <a:p>
                <a:endParaRPr lang="en-ID"/>
              </a:p>
            </p:txBody>
          </p:sp>
          <p:sp>
            <p:nvSpPr>
              <p:cNvPr id="175" name="Freeform: Shape 174">
                <a:extLst>
                  <a:ext uri="{FF2B5EF4-FFF2-40B4-BE49-F238E27FC236}">
                    <a16:creationId xmlns:a16="http://schemas.microsoft.com/office/drawing/2014/main" id="{D7FF7E33-DE8E-4744-9B7E-7EB0CBD2A962}"/>
                  </a:ext>
                </a:extLst>
              </p:cNvPr>
              <p:cNvSpPr/>
              <p:nvPr/>
            </p:nvSpPr>
            <p:spPr>
              <a:xfrm>
                <a:off x="6227075" y="3318187"/>
                <a:ext cx="245174" cy="495294"/>
              </a:xfrm>
              <a:custGeom>
                <a:avLst/>
                <a:gdLst>
                  <a:gd name="connsiteX0" fmla="*/ 0 w 245173"/>
                  <a:gd name="connsiteY0" fmla="*/ 0 h 495300"/>
                  <a:gd name="connsiteX1" fmla="*/ 245174 w 245173"/>
                  <a:gd name="connsiteY1" fmla="*/ 0 h 495300"/>
                  <a:gd name="connsiteX2" fmla="*/ 245174 w 245173"/>
                  <a:gd name="connsiteY2" fmla="*/ 495300 h 495300"/>
                  <a:gd name="connsiteX3" fmla="*/ 0 w 245173"/>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245173" h="495300">
                    <a:moveTo>
                      <a:pt x="0" y="0"/>
                    </a:moveTo>
                    <a:lnTo>
                      <a:pt x="245174" y="0"/>
                    </a:lnTo>
                    <a:lnTo>
                      <a:pt x="245174" y="495300"/>
                    </a:lnTo>
                    <a:lnTo>
                      <a:pt x="0" y="495300"/>
                    </a:lnTo>
                    <a:close/>
                  </a:path>
                </a:pathLst>
              </a:custGeom>
              <a:solidFill>
                <a:srgbClr val="FFC000"/>
              </a:solidFill>
              <a:ln w="9525" cap="flat">
                <a:noFill/>
                <a:prstDash val="solid"/>
                <a:miter/>
              </a:ln>
            </p:spPr>
            <p:txBody>
              <a:bodyPr rtlCol="0" anchor="ctr"/>
              <a:lstStyle/>
              <a:p>
                <a:endParaRPr lang="en-ID"/>
              </a:p>
            </p:txBody>
          </p:sp>
          <p:sp>
            <p:nvSpPr>
              <p:cNvPr id="176" name="Freeform: Shape 175">
                <a:extLst>
                  <a:ext uri="{FF2B5EF4-FFF2-40B4-BE49-F238E27FC236}">
                    <a16:creationId xmlns:a16="http://schemas.microsoft.com/office/drawing/2014/main" id="{AFB35BCC-89FF-4E61-8B82-75651A15E13D}"/>
                  </a:ext>
                </a:extLst>
              </p:cNvPr>
              <p:cNvSpPr/>
              <p:nvPr/>
            </p:nvSpPr>
            <p:spPr>
              <a:xfrm>
                <a:off x="6267938" y="3369149"/>
                <a:ext cx="163448" cy="174305"/>
              </a:xfrm>
              <a:custGeom>
                <a:avLst/>
                <a:gdLst>
                  <a:gd name="connsiteX0" fmla="*/ 0 w 163448"/>
                  <a:gd name="connsiteY0" fmla="*/ 0 h 174307"/>
                  <a:gd name="connsiteX1" fmla="*/ 163449 w 163448"/>
                  <a:gd name="connsiteY1" fmla="*/ 0 h 174307"/>
                  <a:gd name="connsiteX2" fmla="*/ 163449 w 163448"/>
                  <a:gd name="connsiteY2" fmla="*/ 174308 h 174307"/>
                  <a:gd name="connsiteX3" fmla="*/ 0 w 163448"/>
                  <a:gd name="connsiteY3" fmla="*/ 174308 h 174307"/>
                </a:gdLst>
                <a:ahLst/>
                <a:cxnLst>
                  <a:cxn ang="0">
                    <a:pos x="connsiteX0" y="connsiteY0"/>
                  </a:cxn>
                  <a:cxn ang="0">
                    <a:pos x="connsiteX1" y="connsiteY1"/>
                  </a:cxn>
                  <a:cxn ang="0">
                    <a:pos x="connsiteX2" y="connsiteY2"/>
                  </a:cxn>
                  <a:cxn ang="0">
                    <a:pos x="connsiteX3" y="connsiteY3"/>
                  </a:cxn>
                </a:cxnLst>
                <a:rect l="l" t="t" r="r" b="b"/>
                <a:pathLst>
                  <a:path w="163448" h="174307">
                    <a:moveTo>
                      <a:pt x="0" y="0"/>
                    </a:moveTo>
                    <a:lnTo>
                      <a:pt x="163449" y="0"/>
                    </a:lnTo>
                    <a:lnTo>
                      <a:pt x="163449" y="174308"/>
                    </a:lnTo>
                    <a:lnTo>
                      <a:pt x="0" y="174308"/>
                    </a:lnTo>
                    <a:close/>
                  </a:path>
                </a:pathLst>
              </a:custGeom>
              <a:solidFill>
                <a:srgbClr val="203556"/>
              </a:solidFill>
              <a:ln w="9525" cap="flat">
                <a:noFill/>
                <a:prstDash val="solid"/>
                <a:miter/>
              </a:ln>
            </p:spPr>
            <p:txBody>
              <a:bodyPr rtlCol="0" anchor="ctr"/>
              <a:lstStyle/>
              <a:p>
                <a:endParaRPr lang="en-ID"/>
              </a:p>
            </p:txBody>
          </p:sp>
          <p:sp>
            <p:nvSpPr>
              <p:cNvPr id="177" name="Freeform: Shape 176">
                <a:extLst>
                  <a:ext uri="{FF2B5EF4-FFF2-40B4-BE49-F238E27FC236}">
                    <a16:creationId xmlns:a16="http://schemas.microsoft.com/office/drawing/2014/main" id="{B99E91F1-4255-408C-AC8A-62A5543F9589}"/>
                  </a:ext>
                </a:extLst>
              </p:cNvPr>
              <p:cNvSpPr/>
              <p:nvPr/>
            </p:nvSpPr>
            <p:spPr>
              <a:xfrm>
                <a:off x="6339280" y="3369142"/>
                <a:ext cx="20764" cy="174305"/>
              </a:xfrm>
              <a:custGeom>
                <a:avLst/>
                <a:gdLst>
                  <a:gd name="connsiteX0" fmla="*/ 0 w 20764"/>
                  <a:gd name="connsiteY0" fmla="*/ 0 h 174307"/>
                  <a:gd name="connsiteX1" fmla="*/ 20765 w 20764"/>
                  <a:gd name="connsiteY1" fmla="*/ 0 h 174307"/>
                  <a:gd name="connsiteX2" fmla="*/ 20765 w 20764"/>
                  <a:gd name="connsiteY2" fmla="*/ 174308 h 174307"/>
                  <a:gd name="connsiteX3" fmla="*/ 0 w 20764"/>
                  <a:gd name="connsiteY3" fmla="*/ 174308 h 174307"/>
                </a:gdLst>
                <a:ahLst/>
                <a:cxnLst>
                  <a:cxn ang="0">
                    <a:pos x="connsiteX0" y="connsiteY0"/>
                  </a:cxn>
                  <a:cxn ang="0">
                    <a:pos x="connsiteX1" y="connsiteY1"/>
                  </a:cxn>
                  <a:cxn ang="0">
                    <a:pos x="connsiteX2" y="connsiteY2"/>
                  </a:cxn>
                  <a:cxn ang="0">
                    <a:pos x="connsiteX3" y="connsiteY3"/>
                  </a:cxn>
                </a:cxnLst>
                <a:rect l="l" t="t" r="r" b="b"/>
                <a:pathLst>
                  <a:path w="20764" h="174307">
                    <a:moveTo>
                      <a:pt x="0" y="0"/>
                    </a:moveTo>
                    <a:lnTo>
                      <a:pt x="20765" y="0"/>
                    </a:lnTo>
                    <a:lnTo>
                      <a:pt x="20765" y="174308"/>
                    </a:lnTo>
                    <a:lnTo>
                      <a:pt x="0" y="174308"/>
                    </a:lnTo>
                    <a:close/>
                  </a:path>
                </a:pathLst>
              </a:custGeom>
              <a:solidFill>
                <a:srgbClr val="FFC000"/>
              </a:solidFill>
              <a:ln w="9525" cap="flat">
                <a:noFill/>
                <a:prstDash val="solid"/>
                <a:miter/>
              </a:ln>
            </p:spPr>
            <p:txBody>
              <a:bodyPr rtlCol="0" anchor="ctr"/>
              <a:lstStyle/>
              <a:p>
                <a:endParaRPr lang="en-ID"/>
              </a:p>
            </p:txBody>
          </p:sp>
          <p:sp>
            <p:nvSpPr>
              <p:cNvPr id="178" name="Freeform: Shape 177">
                <a:extLst>
                  <a:ext uri="{FF2B5EF4-FFF2-40B4-BE49-F238E27FC236}">
                    <a16:creationId xmlns:a16="http://schemas.microsoft.com/office/drawing/2014/main" id="{6E558943-C14F-4FB7-BB03-609508864C99}"/>
                  </a:ext>
                </a:extLst>
              </p:cNvPr>
              <p:cNvSpPr/>
              <p:nvPr/>
            </p:nvSpPr>
            <p:spPr>
              <a:xfrm>
                <a:off x="6262497" y="3445954"/>
                <a:ext cx="174307" cy="20764"/>
              </a:xfrm>
              <a:custGeom>
                <a:avLst/>
                <a:gdLst>
                  <a:gd name="connsiteX0" fmla="*/ 0 w 174307"/>
                  <a:gd name="connsiteY0" fmla="*/ 0 h 20764"/>
                  <a:gd name="connsiteX1" fmla="*/ 174308 w 174307"/>
                  <a:gd name="connsiteY1" fmla="*/ 0 h 20764"/>
                  <a:gd name="connsiteX2" fmla="*/ 174308 w 174307"/>
                  <a:gd name="connsiteY2" fmla="*/ 20764 h 20764"/>
                  <a:gd name="connsiteX3" fmla="*/ 0 w 174307"/>
                  <a:gd name="connsiteY3" fmla="*/ 20764 h 20764"/>
                </a:gdLst>
                <a:ahLst/>
                <a:cxnLst>
                  <a:cxn ang="0">
                    <a:pos x="connsiteX0" y="connsiteY0"/>
                  </a:cxn>
                  <a:cxn ang="0">
                    <a:pos x="connsiteX1" y="connsiteY1"/>
                  </a:cxn>
                  <a:cxn ang="0">
                    <a:pos x="connsiteX2" y="connsiteY2"/>
                  </a:cxn>
                  <a:cxn ang="0">
                    <a:pos x="connsiteX3" y="connsiteY3"/>
                  </a:cxn>
                </a:cxnLst>
                <a:rect l="l" t="t" r="r" b="b"/>
                <a:pathLst>
                  <a:path w="174307" h="20764">
                    <a:moveTo>
                      <a:pt x="0" y="0"/>
                    </a:moveTo>
                    <a:lnTo>
                      <a:pt x="174308" y="0"/>
                    </a:lnTo>
                    <a:lnTo>
                      <a:pt x="174308" y="20764"/>
                    </a:lnTo>
                    <a:lnTo>
                      <a:pt x="0" y="20764"/>
                    </a:lnTo>
                    <a:close/>
                  </a:path>
                </a:pathLst>
              </a:custGeom>
              <a:solidFill>
                <a:srgbClr val="FFC000"/>
              </a:solidFill>
              <a:ln w="9525" cap="flat">
                <a:noFill/>
                <a:prstDash val="solid"/>
                <a:miter/>
              </a:ln>
            </p:spPr>
            <p:txBody>
              <a:bodyPr rtlCol="0" anchor="ctr"/>
              <a:lstStyle/>
              <a:p>
                <a:endParaRPr lang="en-ID"/>
              </a:p>
            </p:txBody>
          </p:sp>
        </p:grpSp>
      </p:grpSp>
      <p:grpSp>
        <p:nvGrpSpPr>
          <p:cNvPr id="365" name="Group 364">
            <a:extLst>
              <a:ext uri="{FF2B5EF4-FFF2-40B4-BE49-F238E27FC236}">
                <a16:creationId xmlns:a16="http://schemas.microsoft.com/office/drawing/2014/main" id="{A718C123-3112-4935-A623-9CB88600DD54}"/>
              </a:ext>
            </a:extLst>
          </p:cNvPr>
          <p:cNvGrpSpPr/>
          <p:nvPr/>
        </p:nvGrpSpPr>
        <p:grpSpPr>
          <a:xfrm>
            <a:off x="3425958" y="2588687"/>
            <a:ext cx="5378539" cy="991873"/>
            <a:chOff x="3406731" y="2625561"/>
            <a:chExt cx="5378539" cy="991873"/>
          </a:xfrm>
        </p:grpSpPr>
        <p:sp>
          <p:nvSpPr>
            <p:cNvPr id="362" name="Freeform: Shape 361">
              <a:extLst>
                <a:ext uri="{FF2B5EF4-FFF2-40B4-BE49-F238E27FC236}">
                  <a16:creationId xmlns:a16="http://schemas.microsoft.com/office/drawing/2014/main" id="{83B11CBA-5EAE-4492-8942-2A8D5E54BD2E}"/>
                </a:ext>
              </a:extLst>
            </p:cNvPr>
            <p:cNvSpPr/>
            <p:nvPr/>
          </p:nvSpPr>
          <p:spPr>
            <a:xfrm>
              <a:off x="6806822" y="2625561"/>
              <a:ext cx="1978448" cy="991873"/>
            </a:xfrm>
            <a:custGeom>
              <a:avLst/>
              <a:gdLst>
                <a:gd name="connsiteX0" fmla="*/ 0 w 4635500"/>
                <a:gd name="connsiteY0" fmla="*/ 0 h 1240861"/>
                <a:gd name="connsiteX1" fmla="*/ 1155700 w 4635500"/>
                <a:gd name="connsiteY1" fmla="*/ 139700 h 1240861"/>
                <a:gd name="connsiteX2" fmla="*/ 2095500 w 4635500"/>
                <a:gd name="connsiteY2" fmla="*/ 533400 h 1240861"/>
                <a:gd name="connsiteX3" fmla="*/ 3467100 w 4635500"/>
                <a:gd name="connsiteY3" fmla="*/ 1155700 h 1240861"/>
                <a:gd name="connsiteX4" fmla="*/ 4635500 w 4635500"/>
                <a:gd name="connsiteY4"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1039 h 1241900"/>
                <a:gd name="connsiteX1" fmla="*/ 2095500 w 4635500"/>
                <a:gd name="connsiteY1" fmla="*/ 534439 h 1241900"/>
                <a:gd name="connsiteX2" fmla="*/ 3467100 w 4635500"/>
                <a:gd name="connsiteY2" fmla="*/ 1156739 h 1241900"/>
                <a:gd name="connsiteX3" fmla="*/ 4635500 w 4635500"/>
                <a:gd name="connsiteY3" fmla="*/ 1220239 h 1241900"/>
                <a:gd name="connsiteX0" fmla="*/ 0 w 4635500"/>
                <a:gd name="connsiteY0" fmla="*/ 1039 h 1231254"/>
                <a:gd name="connsiteX1" fmla="*/ 2095500 w 4635500"/>
                <a:gd name="connsiteY1" fmla="*/ 534439 h 1231254"/>
                <a:gd name="connsiteX2" fmla="*/ 3467100 w 4635500"/>
                <a:gd name="connsiteY2" fmla="*/ 1156739 h 1231254"/>
                <a:gd name="connsiteX3" fmla="*/ 4635500 w 4635500"/>
                <a:gd name="connsiteY3" fmla="*/ 1220239 h 1231254"/>
                <a:gd name="connsiteX0" fmla="*/ 0 w 4635500"/>
                <a:gd name="connsiteY0" fmla="*/ 1039 h 1235233"/>
                <a:gd name="connsiteX1" fmla="*/ 2095500 w 4635500"/>
                <a:gd name="connsiteY1" fmla="*/ 534439 h 1235233"/>
                <a:gd name="connsiteX2" fmla="*/ 3467100 w 4635500"/>
                <a:gd name="connsiteY2" fmla="*/ 1156739 h 1235233"/>
                <a:gd name="connsiteX3" fmla="*/ 4635500 w 4635500"/>
                <a:gd name="connsiteY3" fmla="*/ 1220239 h 1235233"/>
                <a:gd name="connsiteX0" fmla="*/ 0 w 5490931"/>
                <a:gd name="connsiteY0" fmla="*/ 1039 h 1255366"/>
                <a:gd name="connsiteX1" fmla="*/ 2095500 w 5490931"/>
                <a:gd name="connsiteY1" fmla="*/ 534439 h 1255366"/>
                <a:gd name="connsiteX2" fmla="*/ 3467100 w 5490931"/>
                <a:gd name="connsiteY2" fmla="*/ 1156739 h 1255366"/>
                <a:gd name="connsiteX3" fmla="*/ 5490931 w 5490931"/>
                <a:gd name="connsiteY3" fmla="*/ 1239289 h 1255366"/>
                <a:gd name="connsiteX0" fmla="*/ 0 w 5490931"/>
                <a:gd name="connsiteY0" fmla="*/ 1039 h 1269779"/>
                <a:gd name="connsiteX1" fmla="*/ 2095500 w 5490931"/>
                <a:gd name="connsiteY1" fmla="*/ 534439 h 1269779"/>
                <a:gd name="connsiteX2" fmla="*/ 3467100 w 5490931"/>
                <a:gd name="connsiteY2" fmla="*/ 1156739 h 1269779"/>
                <a:gd name="connsiteX3" fmla="*/ 5490931 w 5490931"/>
                <a:gd name="connsiteY3" fmla="*/ 1239289 h 1269779"/>
                <a:gd name="connsiteX0" fmla="*/ 0 w 5490931"/>
                <a:gd name="connsiteY0" fmla="*/ 1039 h 1264665"/>
                <a:gd name="connsiteX1" fmla="*/ 2095500 w 5490931"/>
                <a:gd name="connsiteY1" fmla="*/ 534439 h 1264665"/>
                <a:gd name="connsiteX2" fmla="*/ 3467100 w 5490931"/>
                <a:gd name="connsiteY2" fmla="*/ 1156739 h 1264665"/>
                <a:gd name="connsiteX3" fmla="*/ 5490931 w 5490931"/>
                <a:gd name="connsiteY3" fmla="*/ 1239289 h 1264665"/>
                <a:gd name="connsiteX0" fmla="*/ 0 w 5490931"/>
                <a:gd name="connsiteY0" fmla="*/ 575 h 1264201"/>
                <a:gd name="connsiteX1" fmla="*/ 2095500 w 5490931"/>
                <a:gd name="connsiteY1" fmla="*/ 533975 h 1264201"/>
                <a:gd name="connsiteX2" fmla="*/ 3467100 w 5490931"/>
                <a:gd name="connsiteY2" fmla="*/ 1156275 h 1264201"/>
                <a:gd name="connsiteX3" fmla="*/ 5490931 w 5490931"/>
                <a:gd name="connsiteY3" fmla="*/ 1238825 h 1264201"/>
                <a:gd name="connsiteX0" fmla="*/ 0 w 5490931"/>
                <a:gd name="connsiteY0" fmla="*/ 1720 h 1265346"/>
                <a:gd name="connsiteX1" fmla="*/ 2095500 w 5490931"/>
                <a:gd name="connsiteY1" fmla="*/ 535120 h 1265346"/>
                <a:gd name="connsiteX2" fmla="*/ 3467100 w 5490931"/>
                <a:gd name="connsiteY2" fmla="*/ 1157420 h 1265346"/>
                <a:gd name="connsiteX3" fmla="*/ 5490931 w 5490931"/>
                <a:gd name="connsiteY3" fmla="*/ 1239970 h 1265346"/>
                <a:gd name="connsiteX0" fmla="*/ 0 w 5490931"/>
                <a:gd name="connsiteY0" fmla="*/ 340 h 1282730"/>
                <a:gd name="connsiteX1" fmla="*/ 2095500 w 5490931"/>
                <a:gd name="connsiteY1" fmla="*/ 533740 h 1282730"/>
                <a:gd name="connsiteX2" fmla="*/ 3409269 w 5490931"/>
                <a:gd name="connsiteY2" fmla="*/ 1194140 h 1282730"/>
                <a:gd name="connsiteX3" fmla="*/ 5490931 w 5490931"/>
                <a:gd name="connsiteY3" fmla="*/ 1238590 h 1282730"/>
                <a:gd name="connsiteX0" fmla="*/ 0 w 5490931"/>
                <a:gd name="connsiteY0" fmla="*/ 319 h 1268493"/>
                <a:gd name="connsiteX1" fmla="*/ 2095501 w 5490931"/>
                <a:gd name="connsiteY1" fmla="*/ 556579 h 1268493"/>
                <a:gd name="connsiteX2" fmla="*/ 3409269 w 5490931"/>
                <a:gd name="connsiteY2" fmla="*/ 1194119 h 1268493"/>
                <a:gd name="connsiteX3" fmla="*/ 5490931 w 5490931"/>
                <a:gd name="connsiteY3" fmla="*/ 1238569 h 1268493"/>
                <a:gd name="connsiteX0" fmla="*/ 0 w 5490931"/>
                <a:gd name="connsiteY0" fmla="*/ 527 h 1268701"/>
                <a:gd name="connsiteX1" fmla="*/ 2095501 w 5490931"/>
                <a:gd name="connsiteY1" fmla="*/ 556787 h 1268701"/>
                <a:gd name="connsiteX2" fmla="*/ 3409269 w 5490931"/>
                <a:gd name="connsiteY2" fmla="*/ 1194327 h 1268701"/>
                <a:gd name="connsiteX3" fmla="*/ 5490931 w 5490931"/>
                <a:gd name="connsiteY3" fmla="*/ 1238777 h 1268701"/>
                <a:gd name="connsiteX0" fmla="*/ 0 w 5163217"/>
                <a:gd name="connsiteY0" fmla="*/ 527 h 1277835"/>
                <a:gd name="connsiteX1" fmla="*/ 2095501 w 5163217"/>
                <a:gd name="connsiteY1" fmla="*/ 556787 h 1277835"/>
                <a:gd name="connsiteX2" fmla="*/ 3409269 w 5163217"/>
                <a:gd name="connsiteY2" fmla="*/ 1194327 h 1277835"/>
                <a:gd name="connsiteX3" fmla="*/ 5163217 w 5163217"/>
                <a:gd name="connsiteY3" fmla="*/ 1254017 h 1277835"/>
                <a:gd name="connsiteX0" fmla="*/ 0 w 5163217"/>
                <a:gd name="connsiteY0" fmla="*/ 16040 h 1293348"/>
                <a:gd name="connsiteX1" fmla="*/ 2095501 w 5163217"/>
                <a:gd name="connsiteY1" fmla="*/ 572300 h 1293348"/>
                <a:gd name="connsiteX2" fmla="*/ 3409269 w 5163217"/>
                <a:gd name="connsiteY2" fmla="*/ 1209840 h 1293348"/>
                <a:gd name="connsiteX3" fmla="*/ 5163217 w 5163217"/>
                <a:gd name="connsiteY3" fmla="*/ 1269530 h 1293348"/>
              </a:gdLst>
              <a:ahLst/>
              <a:cxnLst>
                <a:cxn ang="0">
                  <a:pos x="connsiteX0" y="connsiteY0"/>
                </a:cxn>
                <a:cxn ang="0">
                  <a:pos x="connsiteX1" y="connsiteY1"/>
                </a:cxn>
                <a:cxn ang="0">
                  <a:pos x="connsiteX2" y="connsiteY2"/>
                </a:cxn>
                <a:cxn ang="0">
                  <a:pos x="connsiteX3" y="connsiteY3"/>
                </a:cxn>
              </a:cxnLst>
              <a:rect l="l" t="t" r="r" b="b"/>
              <a:pathLst>
                <a:path w="5163217" h="1293348">
                  <a:moveTo>
                    <a:pt x="0" y="16040"/>
                  </a:moveTo>
                  <a:cubicBezTo>
                    <a:pt x="812009" y="-72860"/>
                    <a:pt x="1604400" y="220933"/>
                    <a:pt x="2095501" y="572300"/>
                  </a:cubicBezTo>
                  <a:cubicBezTo>
                    <a:pt x="2586602" y="923667"/>
                    <a:pt x="2897983" y="1093635"/>
                    <a:pt x="3409269" y="1209840"/>
                  </a:cubicBezTo>
                  <a:cubicBezTo>
                    <a:pt x="3920555" y="1326045"/>
                    <a:pt x="4790683" y="1294930"/>
                    <a:pt x="5163217" y="1269530"/>
                  </a:cubicBez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3" name="Freeform: Shape 362">
              <a:extLst>
                <a:ext uri="{FF2B5EF4-FFF2-40B4-BE49-F238E27FC236}">
                  <a16:creationId xmlns:a16="http://schemas.microsoft.com/office/drawing/2014/main" id="{5C1D4B01-D429-450E-8174-F412A83AC2A7}"/>
                </a:ext>
              </a:extLst>
            </p:cNvPr>
            <p:cNvSpPr/>
            <p:nvPr/>
          </p:nvSpPr>
          <p:spPr>
            <a:xfrm flipH="1">
              <a:off x="3406731" y="2625561"/>
              <a:ext cx="1978448" cy="991873"/>
            </a:xfrm>
            <a:custGeom>
              <a:avLst/>
              <a:gdLst>
                <a:gd name="connsiteX0" fmla="*/ 0 w 4635500"/>
                <a:gd name="connsiteY0" fmla="*/ 0 h 1240861"/>
                <a:gd name="connsiteX1" fmla="*/ 1155700 w 4635500"/>
                <a:gd name="connsiteY1" fmla="*/ 139700 h 1240861"/>
                <a:gd name="connsiteX2" fmla="*/ 2095500 w 4635500"/>
                <a:gd name="connsiteY2" fmla="*/ 533400 h 1240861"/>
                <a:gd name="connsiteX3" fmla="*/ 3467100 w 4635500"/>
                <a:gd name="connsiteY3" fmla="*/ 1155700 h 1240861"/>
                <a:gd name="connsiteX4" fmla="*/ 4635500 w 4635500"/>
                <a:gd name="connsiteY4"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0 h 1240861"/>
                <a:gd name="connsiteX1" fmla="*/ 2095500 w 4635500"/>
                <a:gd name="connsiteY1" fmla="*/ 533400 h 1240861"/>
                <a:gd name="connsiteX2" fmla="*/ 3467100 w 4635500"/>
                <a:gd name="connsiteY2" fmla="*/ 1155700 h 1240861"/>
                <a:gd name="connsiteX3" fmla="*/ 4635500 w 4635500"/>
                <a:gd name="connsiteY3" fmla="*/ 1219200 h 1240861"/>
                <a:gd name="connsiteX0" fmla="*/ 0 w 4635500"/>
                <a:gd name="connsiteY0" fmla="*/ 1039 h 1241900"/>
                <a:gd name="connsiteX1" fmla="*/ 2095500 w 4635500"/>
                <a:gd name="connsiteY1" fmla="*/ 534439 h 1241900"/>
                <a:gd name="connsiteX2" fmla="*/ 3467100 w 4635500"/>
                <a:gd name="connsiteY2" fmla="*/ 1156739 h 1241900"/>
                <a:gd name="connsiteX3" fmla="*/ 4635500 w 4635500"/>
                <a:gd name="connsiteY3" fmla="*/ 1220239 h 1241900"/>
                <a:gd name="connsiteX0" fmla="*/ 0 w 4635500"/>
                <a:gd name="connsiteY0" fmla="*/ 1039 h 1231254"/>
                <a:gd name="connsiteX1" fmla="*/ 2095500 w 4635500"/>
                <a:gd name="connsiteY1" fmla="*/ 534439 h 1231254"/>
                <a:gd name="connsiteX2" fmla="*/ 3467100 w 4635500"/>
                <a:gd name="connsiteY2" fmla="*/ 1156739 h 1231254"/>
                <a:gd name="connsiteX3" fmla="*/ 4635500 w 4635500"/>
                <a:gd name="connsiteY3" fmla="*/ 1220239 h 1231254"/>
                <a:gd name="connsiteX0" fmla="*/ 0 w 4635500"/>
                <a:gd name="connsiteY0" fmla="*/ 1039 h 1235233"/>
                <a:gd name="connsiteX1" fmla="*/ 2095500 w 4635500"/>
                <a:gd name="connsiteY1" fmla="*/ 534439 h 1235233"/>
                <a:gd name="connsiteX2" fmla="*/ 3467100 w 4635500"/>
                <a:gd name="connsiteY2" fmla="*/ 1156739 h 1235233"/>
                <a:gd name="connsiteX3" fmla="*/ 4635500 w 4635500"/>
                <a:gd name="connsiteY3" fmla="*/ 1220239 h 1235233"/>
                <a:gd name="connsiteX0" fmla="*/ 0 w 5490931"/>
                <a:gd name="connsiteY0" fmla="*/ 1039 h 1255366"/>
                <a:gd name="connsiteX1" fmla="*/ 2095500 w 5490931"/>
                <a:gd name="connsiteY1" fmla="*/ 534439 h 1255366"/>
                <a:gd name="connsiteX2" fmla="*/ 3467100 w 5490931"/>
                <a:gd name="connsiteY2" fmla="*/ 1156739 h 1255366"/>
                <a:gd name="connsiteX3" fmla="*/ 5490931 w 5490931"/>
                <a:gd name="connsiteY3" fmla="*/ 1239289 h 1255366"/>
                <a:gd name="connsiteX0" fmla="*/ 0 w 5490931"/>
                <a:gd name="connsiteY0" fmla="*/ 1039 h 1269779"/>
                <a:gd name="connsiteX1" fmla="*/ 2095500 w 5490931"/>
                <a:gd name="connsiteY1" fmla="*/ 534439 h 1269779"/>
                <a:gd name="connsiteX2" fmla="*/ 3467100 w 5490931"/>
                <a:gd name="connsiteY2" fmla="*/ 1156739 h 1269779"/>
                <a:gd name="connsiteX3" fmla="*/ 5490931 w 5490931"/>
                <a:gd name="connsiteY3" fmla="*/ 1239289 h 1269779"/>
                <a:gd name="connsiteX0" fmla="*/ 0 w 5490931"/>
                <a:gd name="connsiteY0" fmla="*/ 1039 h 1264665"/>
                <a:gd name="connsiteX1" fmla="*/ 2095500 w 5490931"/>
                <a:gd name="connsiteY1" fmla="*/ 534439 h 1264665"/>
                <a:gd name="connsiteX2" fmla="*/ 3467100 w 5490931"/>
                <a:gd name="connsiteY2" fmla="*/ 1156739 h 1264665"/>
                <a:gd name="connsiteX3" fmla="*/ 5490931 w 5490931"/>
                <a:gd name="connsiteY3" fmla="*/ 1239289 h 1264665"/>
                <a:gd name="connsiteX0" fmla="*/ 0 w 5490931"/>
                <a:gd name="connsiteY0" fmla="*/ 575 h 1264201"/>
                <a:gd name="connsiteX1" fmla="*/ 2095500 w 5490931"/>
                <a:gd name="connsiteY1" fmla="*/ 533975 h 1264201"/>
                <a:gd name="connsiteX2" fmla="*/ 3467100 w 5490931"/>
                <a:gd name="connsiteY2" fmla="*/ 1156275 h 1264201"/>
                <a:gd name="connsiteX3" fmla="*/ 5490931 w 5490931"/>
                <a:gd name="connsiteY3" fmla="*/ 1238825 h 1264201"/>
                <a:gd name="connsiteX0" fmla="*/ 0 w 5490931"/>
                <a:gd name="connsiteY0" fmla="*/ 1720 h 1265346"/>
                <a:gd name="connsiteX1" fmla="*/ 2095500 w 5490931"/>
                <a:gd name="connsiteY1" fmla="*/ 535120 h 1265346"/>
                <a:gd name="connsiteX2" fmla="*/ 3467100 w 5490931"/>
                <a:gd name="connsiteY2" fmla="*/ 1157420 h 1265346"/>
                <a:gd name="connsiteX3" fmla="*/ 5490931 w 5490931"/>
                <a:gd name="connsiteY3" fmla="*/ 1239970 h 1265346"/>
                <a:gd name="connsiteX0" fmla="*/ 0 w 5490931"/>
                <a:gd name="connsiteY0" fmla="*/ 340 h 1282730"/>
                <a:gd name="connsiteX1" fmla="*/ 2095500 w 5490931"/>
                <a:gd name="connsiteY1" fmla="*/ 533740 h 1282730"/>
                <a:gd name="connsiteX2" fmla="*/ 3409269 w 5490931"/>
                <a:gd name="connsiteY2" fmla="*/ 1194140 h 1282730"/>
                <a:gd name="connsiteX3" fmla="*/ 5490931 w 5490931"/>
                <a:gd name="connsiteY3" fmla="*/ 1238590 h 1282730"/>
                <a:gd name="connsiteX0" fmla="*/ 0 w 5490931"/>
                <a:gd name="connsiteY0" fmla="*/ 319 h 1268493"/>
                <a:gd name="connsiteX1" fmla="*/ 2095501 w 5490931"/>
                <a:gd name="connsiteY1" fmla="*/ 556579 h 1268493"/>
                <a:gd name="connsiteX2" fmla="*/ 3409269 w 5490931"/>
                <a:gd name="connsiteY2" fmla="*/ 1194119 h 1268493"/>
                <a:gd name="connsiteX3" fmla="*/ 5490931 w 5490931"/>
                <a:gd name="connsiteY3" fmla="*/ 1238569 h 1268493"/>
                <a:gd name="connsiteX0" fmla="*/ 0 w 5490931"/>
                <a:gd name="connsiteY0" fmla="*/ 527 h 1268701"/>
                <a:gd name="connsiteX1" fmla="*/ 2095501 w 5490931"/>
                <a:gd name="connsiteY1" fmla="*/ 556787 h 1268701"/>
                <a:gd name="connsiteX2" fmla="*/ 3409269 w 5490931"/>
                <a:gd name="connsiteY2" fmla="*/ 1194327 h 1268701"/>
                <a:gd name="connsiteX3" fmla="*/ 5490931 w 5490931"/>
                <a:gd name="connsiteY3" fmla="*/ 1238777 h 1268701"/>
                <a:gd name="connsiteX0" fmla="*/ 0 w 5163217"/>
                <a:gd name="connsiteY0" fmla="*/ 527 h 1277835"/>
                <a:gd name="connsiteX1" fmla="*/ 2095501 w 5163217"/>
                <a:gd name="connsiteY1" fmla="*/ 556787 h 1277835"/>
                <a:gd name="connsiteX2" fmla="*/ 3409269 w 5163217"/>
                <a:gd name="connsiteY2" fmla="*/ 1194327 h 1277835"/>
                <a:gd name="connsiteX3" fmla="*/ 5163217 w 5163217"/>
                <a:gd name="connsiteY3" fmla="*/ 1254017 h 1277835"/>
                <a:gd name="connsiteX0" fmla="*/ 0 w 5163217"/>
                <a:gd name="connsiteY0" fmla="*/ 16040 h 1293348"/>
                <a:gd name="connsiteX1" fmla="*/ 2095501 w 5163217"/>
                <a:gd name="connsiteY1" fmla="*/ 572300 h 1293348"/>
                <a:gd name="connsiteX2" fmla="*/ 3409269 w 5163217"/>
                <a:gd name="connsiteY2" fmla="*/ 1209840 h 1293348"/>
                <a:gd name="connsiteX3" fmla="*/ 5163217 w 5163217"/>
                <a:gd name="connsiteY3" fmla="*/ 1269530 h 1293348"/>
              </a:gdLst>
              <a:ahLst/>
              <a:cxnLst>
                <a:cxn ang="0">
                  <a:pos x="connsiteX0" y="connsiteY0"/>
                </a:cxn>
                <a:cxn ang="0">
                  <a:pos x="connsiteX1" y="connsiteY1"/>
                </a:cxn>
                <a:cxn ang="0">
                  <a:pos x="connsiteX2" y="connsiteY2"/>
                </a:cxn>
                <a:cxn ang="0">
                  <a:pos x="connsiteX3" y="connsiteY3"/>
                </a:cxn>
              </a:cxnLst>
              <a:rect l="l" t="t" r="r" b="b"/>
              <a:pathLst>
                <a:path w="5163217" h="1293348">
                  <a:moveTo>
                    <a:pt x="0" y="16040"/>
                  </a:moveTo>
                  <a:cubicBezTo>
                    <a:pt x="812009" y="-72860"/>
                    <a:pt x="1604400" y="220933"/>
                    <a:pt x="2095501" y="572300"/>
                  </a:cubicBezTo>
                  <a:cubicBezTo>
                    <a:pt x="2586602" y="923667"/>
                    <a:pt x="2897983" y="1093635"/>
                    <a:pt x="3409269" y="1209840"/>
                  </a:cubicBezTo>
                  <a:cubicBezTo>
                    <a:pt x="3920555" y="1326045"/>
                    <a:pt x="4790683" y="1294930"/>
                    <a:pt x="5163217" y="1269530"/>
                  </a:cubicBezTo>
                </a:path>
              </a:pathLst>
            </a:custGeom>
            <a:noFill/>
            <a:ln>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356" name="Group 355">
            <a:extLst>
              <a:ext uri="{FF2B5EF4-FFF2-40B4-BE49-F238E27FC236}">
                <a16:creationId xmlns:a16="http://schemas.microsoft.com/office/drawing/2014/main" id="{1F67795E-1B6D-45DF-8D56-3B9A382DBA7A}"/>
              </a:ext>
            </a:extLst>
          </p:cNvPr>
          <p:cNvGrpSpPr/>
          <p:nvPr/>
        </p:nvGrpSpPr>
        <p:grpSpPr>
          <a:xfrm>
            <a:off x="5266881" y="1705910"/>
            <a:ext cx="1696692" cy="1696690"/>
            <a:chOff x="5266881" y="1930317"/>
            <a:chExt cx="1696692" cy="1696690"/>
          </a:xfrm>
        </p:grpSpPr>
        <p:sp>
          <p:nvSpPr>
            <p:cNvPr id="355" name="Oval 354">
              <a:extLst>
                <a:ext uri="{FF2B5EF4-FFF2-40B4-BE49-F238E27FC236}">
                  <a16:creationId xmlns:a16="http://schemas.microsoft.com/office/drawing/2014/main" id="{2D845262-C7FB-497E-92C3-3A2D51CBC703}"/>
                </a:ext>
              </a:extLst>
            </p:cNvPr>
            <p:cNvSpPr/>
            <p:nvPr/>
          </p:nvSpPr>
          <p:spPr>
            <a:xfrm>
              <a:off x="5266881" y="1930317"/>
              <a:ext cx="1696692" cy="1696690"/>
            </a:xfrm>
            <a:prstGeom prst="ellipse">
              <a:avLst/>
            </a:prstGeom>
            <a:solidFill>
              <a:schemeClr val="bg1"/>
            </a:solidFill>
            <a:ln>
              <a:noFill/>
            </a:ln>
            <a:effectLst>
              <a:outerShdw blurRad="3175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345" name="Graphic 342">
              <a:extLst>
                <a:ext uri="{FF2B5EF4-FFF2-40B4-BE49-F238E27FC236}">
                  <a16:creationId xmlns:a16="http://schemas.microsoft.com/office/drawing/2014/main" id="{E64977FE-13B2-49C6-9BFA-47E485076D34}"/>
                </a:ext>
              </a:extLst>
            </p:cNvPr>
            <p:cNvGrpSpPr/>
            <p:nvPr/>
          </p:nvGrpSpPr>
          <p:grpSpPr>
            <a:xfrm>
              <a:off x="5506792" y="2280852"/>
              <a:ext cx="1216870" cy="995621"/>
              <a:chOff x="5407670" y="2393882"/>
              <a:chExt cx="1338557" cy="1095183"/>
            </a:xfrm>
            <a:noFill/>
          </p:grpSpPr>
          <p:sp>
            <p:nvSpPr>
              <p:cNvPr id="346" name="Freeform: Shape 345">
                <a:extLst>
                  <a:ext uri="{FF2B5EF4-FFF2-40B4-BE49-F238E27FC236}">
                    <a16:creationId xmlns:a16="http://schemas.microsoft.com/office/drawing/2014/main" id="{CD92EDFC-8680-4220-B839-968609A432FF}"/>
                  </a:ext>
                </a:extLst>
              </p:cNvPr>
              <p:cNvSpPr/>
              <p:nvPr/>
            </p:nvSpPr>
            <p:spPr>
              <a:xfrm>
                <a:off x="5407670" y="2393882"/>
                <a:ext cx="1338557" cy="814694"/>
              </a:xfrm>
              <a:custGeom>
                <a:avLst/>
                <a:gdLst>
                  <a:gd name="connsiteX0" fmla="*/ 1076930 w 1338557"/>
                  <a:gd name="connsiteY0" fmla="*/ 814695 h 814694"/>
                  <a:gd name="connsiteX1" fmla="*/ 1338558 w 1338557"/>
                  <a:gd name="connsiteY1" fmla="*/ 523863 h 814694"/>
                  <a:gd name="connsiteX2" fmla="*/ 1037382 w 1338557"/>
                  <a:gd name="connsiteY2" fmla="*/ 233639 h 814694"/>
                  <a:gd name="connsiteX3" fmla="*/ 669279 w 1338557"/>
                  <a:gd name="connsiteY3" fmla="*/ 0 h 814694"/>
                  <a:gd name="connsiteX4" fmla="*/ 263452 w 1338557"/>
                  <a:gd name="connsiteY4" fmla="*/ 382706 h 814694"/>
                  <a:gd name="connsiteX5" fmla="*/ 0 w 1338557"/>
                  <a:gd name="connsiteY5" fmla="*/ 596267 h 814694"/>
                  <a:gd name="connsiteX6" fmla="*/ 212952 w 1338557"/>
                  <a:gd name="connsiteY6" fmla="*/ 813478 h 81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557" h="814694">
                    <a:moveTo>
                      <a:pt x="1076930" y="814695"/>
                    </a:moveTo>
                    <a:cubicBezTo>
                      <a:pt x="1076930" y="814695"/>
                      <a:pt x="1338558" y="780622"/>
                      <a:pt x="1338558" y="523863"/>
                    </a:cubicBezTo>
                    <a:cubicBezTo>
                      <a:pt x="1338558" y="360802"/>
                      <a:pt x="1204093" y="226946"/>
                      <a:pt x="1037382" y="233639"/>
                    </a:cubicBezTo>
                    <a:cubicBezTo>
                      <a:pt x="971671" y="95524"/>
                      <a:pt x="831731" y="0"/>
                      <a:pt x="669279" y="0"/>
                    </a:cubicBezTo>
                    <a:cubicBezTo>
                      <a:pt x="452676" y="0"/>
                      <a:pt x="275621" y="169145"/>
                      <a:pt x="263452" y="382706"/>
                    </a:cubicBezTo>
                    <a:cubicBezTo>
                      <a:pt x="127163" y="354718"/>
                      <a:pt x="0" y="458152"/>
                      <a:pt x="0" y="596267"/>
                    </a:cubicBezTo>
                    <a:cubicBezTo>
                      <a:pt x="0" y="778189"/>
                      <a:pt x="156976" y="808610"/>
                      <a:pt x="212952" y="813478"/>
                    </a:cubicBezTo>
                  </a:path>
                </a:pathLst>
              </a:custGeom>
              <a:noFill/>
              <a:ln w="57150" cap="rnd">
                <a:solidFill>
                  <a:srgbClr val="002060"/>
                </a:solidFill>
                <a:prstDash val="solid"/>
                <a:round/>
              </a:ln>
            </p:spPr>
            <p:txBody>
              <a:bodyPr rtlCol="0" anchor="ctr"/>
              <a:lstStyle/>
              <a:p>
                <a:endParaRPr lang="en-ID"/>
              </a:p>
            </p:txBody>
          </p:sp>
          <p:grpSp>
            <p:nvGrpSpPr>
              <p:cNvPr id="347" name="Graphic 342">
                <a:extLst>
                  <a:ext uri="{FF2B5EF4-FFF2-40B4-BE49-F238E27FC236}">
                    <a16:creationId xmlns:a16="http://schemas.microsoft.com/office/drawing/2014/main" id="{E64977FE-13B2-49C6-9BFA-47E485076D34}"/>
                  </a:ext>
                </a:extLst>
              </p:cNvPr>
              <p:cNvGrpSpPr/>
              <p:nvPr/>
            </p:nvGrpSpPr>
            <p:grpSpPr>
              <a:xfrm>
                <a:off x="5805587" y="2971896"/>
                <a:ext cx="517169" cy="517169"/>
                <a:chOff x="5805587" y="2971896"/>
                <a:chExt cx="517169" cy="517169"/>
              </a:xfrm>
              <a:noFill/>
            </p:grpSpPr>
            <p:sp>
              <p:nvSpPr>
                <p:cNvPr id="348" name="Freeform: Shape 347">
                  <a:extLst>
                    <a:ext uri="{FF2B5EF4-FFF2-40B4-BE49-F238E27FC236}">
                      <a16:creationId xmlns:a16="http://schemas.microsoft.com/office/drawing/2014/main" id="{7F91B0C0-CD87-41CE-8BB2-347430C26F32}"/>
                    </a:ext>
                  </a:extLst>
                </p:cNvPr>
                <p:cNvSpPr/>
                <p:nvPr/>
              </p:nvSpPr>
              <p:spPr>
                <a:xfrm>
                  <a:off x="5805587" y="2972502"/>
                  <a:ext cx="517169" cy="516563"/>
                </a:xfrm>
                <a:custGeom>
                  <a:avLst/>
                  <a:gdLst>
                    <a:gd name="connsiteX0" fmla="*/ 517170 w 517169"/>
                    <a:gd name="connsiteY0" fmla="*/ 256762 h 516563"/>
                    <a:gd name="connsiteX1" fmla="*/ 257977 w 517169"/>
                    <a:gd name="connsiteY1" fmla="*/ 516564 h 516563"/>
                    <a:gd name="connsiteX2" fmla="*/ 0 w 517169"/>
                    <a:gd name="connsiteY2" fmla="*/ 252503 h 516563"/>
                    <a:gd name="connsiteX3" fmla="*/ 247633 w 517169"/>
                    <a:gd name="connsiteY3" fmla="*/ 2 h 516563"/>
                    <a:gd name="connsiteX4" fmla="*/ 258585 w 517169"/>
                    <a:gd name="connsiteY4" fmla="*/ 2 h 516563"/>
                    <a:gd name="connsiteX5" fmla="*/ 517170 w 517169"/>
                    <a:gd name="connsiteY5" fmla="*/ 256762 h 51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169" h="516563">
                      <a:moveTo>
                        <a:pt x="517170" y="256762"/>
                      </a:moveTo>
                      <a:cubicBezTo>
                        <a:pt x="517170" y="400353"/>
                        <a:pt x="400959" y="516564"/>
                        <a:pt x="257977" y="516564"/>
                      </a:cubicBezTo>
                      <a:cubicBezTo>
                        <a:pt x="114994" y="516564"/>
                        <a:pt x="0" y="395485"/>
                        <a:pt x="0" y="252503"/>
                      </a:cubicBezTo>
                      <a:cubicBezTo>
                        <a:pt x="0" y="113171"/>
                        <a:pt x="109518" y="5478"/>
                        <a:pt x="247633" y="2"/>
                      </a:cubicBezTo>
                      <a:cubicBezTo>
                        <a:pt x="251284" y="2"/>
                        <a:pt x="254934" y="2"/>
                        <a:pt x="258585" y="2"/>
                      </a:cubicBezTo>
                      <a:cubicBezTo>
                        <a:pt x="402176" y="-606"/>
                        <a:pt x="517170" y="113780"/>
                        <a:pt x="517170" y="256762"/>
                      </a:cubicBezTo>
                      <a:close/>
                    </a:path>
                  </a:pathLst>
                </a:custGeom>
                <a:noFill/>
                <a:ln w="57150" cap="flat">
                  <a:solidFill>
                    <a:srgbClr val="002060"/>
                  </a:solidFill>
                  <a:prstDash val="solid"/>
                  <a:round/>
                </a:ln>
              </p:spPr>
              <p:txBody>
                <a:bodyPr rtlCol="0" anchor="ctr"/>
                <a:lstStyle/>
                <a:p>
                  <a:endParaRPr lang="en-ID"/>
                </a:p>
              </p:txBody>
            </p:sp>
            <p:sp>
              <p:nvSpPr>
                <p:cNvPr id="349" name="Freeform: Shape 348">
                  <a:extLst>
                    <a:ext uri="{FF2B5EF4-FFF2-40B4-BE49-F238E27FC236}">
                      <a16:creationId xmlns:a16="http://schemas.microsoft.com/office/drawing/2014/main" id="{87F01587-E900-4928-852A-4824512EAC2C}"/>
                    </a:ext>
                  </a:extLst>
                </p:cNvPr>
                <p:cNvSpPr/>
                <p:nvPr/>
              </p:nvSpPr>
              <p:spPr>
                <a:xfrm>
                  <a:off x="5951916" y="2971896"/>
                  <a:ext cx="101304" cy="516561"/>
                </a:xfrm>
                <a:custGeom>
                  <a:avLst/>
                  <a:gdLst>
                    <a:gd name="connsiteX0" fmla="*/ 101304 w 101304"/>
                    <a:gd name="connsiteY0" fmla="*/ 0 h 516561"/>
                    <a:gd name="connsiteX1" fmla="*/ 101304 w 101304"/>
                    <a:gd name="connsiteY1" fmla="*/ 516562 h 516561"/>
                  </a:gdLst>
                  <a:ahLst/>
                  <a:cxnLst>
                    <a:cxn ang="0">
                      <a:pos x="connsiteX0" y="connsiteY0"/>
                    </a:cxn>
                    <a:cxn ang="0">
                      <a:pos x="connsiteX1" y="connsiteY1"/>
                    </a:cxn>
                  </a:cxnLst>
                  <a:rect l="l" t="t" r="r" b="b"/>
                  <a:pathLst>
                    <a:path w="101304" h="516561">
                      <a:moveTo>
                        <a:pt x="101304" y="0"/>
                      </a:moveTo>
                      <a:cubicBezTo>
                        <a:pt x="-33768" y="146024"/>
                        <a:pt x="-33768" y="337073"/>
                        <a:pt x="101304" y="516562"/>
                      </a:cubicBezTo>
                    </a:path>
                  </a:pathLst>
                </a:custGeom>
                <a:noFill/>
                <a:ln w="57150" cap="flat">
                  <a:solidFill>
                    <a:srgbClr val="002060"/>
                  </a:solidFill>
                  <a:prstDash val="solid"/>
                  <a:round/>
                </a:ln>
              </p:spPr>
              <p:txBody>
                <a:bodyPr rtlCol="0" anchor="ctr"/>
                <a:lstStyle/>
                <a:p>
                  <a:endParaRPr lang="en-ID"/>
                </a:p>
              </p:txBody>
            </p:sp>
            <p:sp>
              <p:nvSpPr>
                <p:cNvPr id="350" name="Freeform: Shape 349">
                  <a:extLst>
                    <a:ext uri="{FF2B5EF4-FFF2-40B4-BE49-F238E27FC236}">
                      <a16:creationId xmlns:a16="http://schemas.microsoft.com/office/drawing/2014/main" id="{6518AA29-028F-46DB-AC5B-80EB3B30FB71}"/>
                    </a:ext>
                  </a:extLst>
                </p:cNvPr>
                <p:cNvSpPr/>
                <p:nvPr/>
              </p:nvSpPr>
              <p:spPr>
                <a:xfrm>
                  <a:off x="6075732" y="2971896"/>
                  <a:ext cx="101304" cy="516561"/>
                </a:xfrm>
                <a:custGeom>
                  <a:avLst/>
                  <a:gdLst>
                    <a:gd name="connsiteX0" fmla="*/ 0 w 101304"/>
                    <a:gd name="connsiteY0" fmla="*/ 0 h 516561"/>
                    <a:gd name="connsiteX1" fmla="*/ 0 w 101304"/>
                    <a:gd name="connsiteY1" fmla="*/ 516562 h 516561"/>
                  </a:gdLst>
                  <a:ahLst/>
                  <a:cxnLst>
                    <a:cxn ang="0">
                      <a:pos x="connsiteX0" y="connsiteY0"/>
                    </a:cxn>
                    <a:cxn ang="0">
                      <a:pos x="connsiteX1" y="connsiteY1"/>
                    </a:cxn>
                  </a:cxnLst>
                  <a:rect l="l" t="t" r="r" b="b"/>
                  <a:pathLst>
                    <a:path w="101304" h="516561">
                      <a:moveTo>
                        <a:pt x="0" y="0"/>
                      </a:moveTo>
                      <a:cubicBezTo>
                        <a:pt x="135073" y="146024"/>
                        <a:pt x="135073" y="337073"/>
                        <a:pt x="0" y="516562"/>
                      </a:cubicBezTo>
                    </a:path>
                  </a:pathLst>
                </a:custGeom>
                <a:noFill/>
                <a:ln w="57150" cap="flat">
                  <a:solidFill>
                    <a:srgbClr val="002060"/>
                  </a:solidFill>
                  <a:prstDash val="solid"/>
                  <a:round/>
                </a:ln>
              </p:spPr>
              <p:txBody>
                <a:bodyPr rtlCol="0" anchor="ctr"/>
                <a:lstStyle/>
                <a:p>
                  <a:endParaRPr lang="en-ID"/>
                </a:p>
              </p:txBody>
            </p:sp>
            <p:sp>
              <p:nvSpPr>
                <p:cNvPr id="351" name="Freeform: Shape 350">
                  <a:extLst>
                    <a:ext uri="{FF2B5EF4-FFF2-40B4-BE49-F238E27FC236}">
                      <a16:creationId xmlns:a16="http://schemas.microsoft.com/office/drawing/2014/main" id="{1C13DA58-6AF8-470C-99AB-DEC030F8AB87}"/>
                    </a:ext>
                  </a:extLst>
                </p:cNvPr>
                <p:cNvSpPr/>
                <p:nvPr/>
              </p:nvSpPr>
              <p:spPr>
                <a:xfrm>
                  <a:off x="5848177" y="3084456"/>
                  <a:ext cx="430163" cy="60843"/>
                </a:xfrm>
                <a:custGeom>
                  <a:avLst/>
                  <a:gdLst>
                    <a:gd name="connsiteX0" fmla="*/ 0 w 430163"/>
                    <a:gd name="connsiteY0" fmla="*/ 0 h 60843"/>
                    <a:gd name="connsiteX1" fmla="*/ 430164 w 430163"/>
                    <a:gd name="connsiteY1" fmla="*/ 0 h 60843"/>
                  </a:gdLst>
                  <a:ahLst/>
                  <a:cxnLst>
                    <a:cxn ang="0">
                      <a:pos x="connsiteX0" y="connsiteY0"/>
                    </a:cxn>
                    <a:cxn ang="0">
                      <a:pos x="connsiteX1" y="connsiteY1"/>
                    </a:cxn>
                  </a:cxnLst>
                  <a:rect l="l" t="t" r="r" b="b"/>
                  <a:pathLst>
                    <a:path w="430163" h="60843">
                      <a:moveTo>
                        <a:pt x="0" y="0"/>
                      </a:moveTo>
                      <a:lnTo>
                        <a:pt x="430164" y="0"/>
                      </a:lnTo>
                    </a:path>
                  </a:pathLst>
                </a:custGeom>
                <a:ln w="57150" cap="flat">
                  <a:solidFill>
                    <a:srgbClr val="002060"/>
                  </a:solidFill>
                  <a:prstDash val="solid"/>
                  <a:round/>
                </a:ln>
              </p:spPr>
              <p:txBody>
                <a:bodyPr rtlCol="0" anchor="ctr"/>
                <a:lstStyle/>
                <a:p>
                  <a:endParaRPr lang="en-ID"/>
                </a:p>
              </p:txBody>
            </p:sp>
            <p:sp>
              <p:nvSpPr>
                <p:cNvPr id="352" name="Freeform: Shape 351">
                  <a:extLst>
                    <a:ext uri="{FF2B5EF4-FFF2-40B4-BE49-F238E27FC236}">
                      <a16:creationId xmlns:a16="http://schemas.microsoft.com/office/drawing/2014/main" id="{B502E9C6-E72D-426A-9266-A023DBF0B009}"/>
                    </a:ext>
                  </a:extLst>
                </p:cNvPr>
                <p:cNvSpPr/>
                <p:nvPr/>
              </p:nvSpPr>
              <p:spPr>
                <a:xfrm>
                  <a:off x="5805587" y="3219529"/>
                  <a:ext cx="517169" cy="60843"/>
                </a:xfrm>
                <a:custGeom>
                  <a:avLst/>
                  <a:gdLst>
                    <a:gd name="connsiteX0" fmla="*/ 0 w 517169"/>
                    <a:gd name="connsiteY0" fmla="*/ 0 h 60843"/>
                    <a:gd name="connsiteX1" fmla="*/ 517170 w 517169"/>
                    <a:gd name="connsiteY1" fmla="*/ 0 h 60843"/>
                  </a:gdLst>
                  <a:ahLst/>
                  <a:cxnLst>
                    <a:cxn ang="0">
                      <a:pos x="connsiteX0" y="connsiteY0"/>
                    </a:cxn>
                    <a:cxn ang="0">
                      <a:pos x="connsiteX1" y="connsiteY1"/>
                    </a:cxn>
                  </a:cxnLst>
                  <a:rect l="l" t="t" r="r" b="b"/>
                  <a:pathLst>
                    <a:path w="517169" h="60843">
                      <a:moveTo>
                        <a:pt x="0" y="0"/>
                      </a:moveTo>
                      <a:lnTo>
                        <a:pt x="517170" y="0"/>
                      </a:lnTo>
                    </a:path>
                  </a:pathLst>
                </a:custGeom>
                <a:ln w="57150" cap="flat">
                  <a:solidFill>
                    <a:srgbClr val="002060"/>
                  </a:solidFill>
                  <a:prstDash val="solid"/>
                  <a:round/>
                </a:ln>
              </p:spPr>
              <p:txBody>
                <a:bodyPr rtlCol="0" anchor="ctr"/>
                <a:lstStyle/>
                <a:p>
                  <a:endParaRPr lang="en-ID"/>
                </a:p>
              </p:txBody>
            </p:sp>
            <p:sp>
              <p:nvSpPr>
                <p:cNvPr id="353" name="Freeform: Shape 352">
                  <a:extLst>
                    <a:ext uri="{FF2B5EF4-FFF2-40B4-BE49-F238E27FC236}">
                      <a16:creationId xmlns:a16="http://schemas.microsoft.com/office/drawing/2014/main" id="{6964D44E-0FC5-4025-BDCE-7D52E1E00C3B}"/>
                    </a:ext>
                  </a:extLst>
                </p:cNvPr>
                <p:cNvSpPr/>
                <p:nvPr/>
              </p:nvSpPr>
              <p:spPr>
                <a:xfrm>
                  <a:off x="5839051" y="3353993"/>
                  <a:ext cx="452067" cy="60843"/>
                </a:xfrm>
                <a:custGeom>
                  <a:avLst/>
                  <a:gdLst>
                    <a:gd name="connsiteX0" fmla="*/ 0 w 452067"/>
                    <a:gd name="connsiteY0" fmla="*/ 0 h 60843"/>
                    <a:gd name="connsiteX1" fmla="*/ 452067 w 452067"/>
                    <a:gd name="connsiteY1" fmla="*/ 0 h 60843"/>
                  </a:gdLst>
                  <a:ahLst/>
                  <a:cxnLst>
                    <a:cxn ang="0">
                      <a:pos x="connsiteX0" y="connsiteY0"/>
                    </a:cxn>
                    <a:cxn ang="0">
                      <a:pos x="connsiteX1" y="connsiteY1"/>
                    </a:cxn>
                  </a:cxnLst>
                  <a:rect l="l" t="t" r="r" b="b"/>
                  <a:pathLst>
                    <a:path w="452067" h="60843">
                      <a:moveTo>
                        <a:pt x="0" y="0"/>
                      </a:moveTo>
                      <a:lnTo>
                        <a:pt x="452067" y="0"/>
                      </a:lnTo>
                    </a:path>
                  </a:pathLst>
                </a:custGeom>
                <a:ln w="57150" cap="flat">
                  <a:solidFill>
                    <a:srgbClr val="002060"/>
                  </a:solidFill>
                  <a:prstDash val="solid"/>
                  <a:round/>
                </a:ln>
              </p:spPr>
              <p:txBody>
                <a:bodyPr rtlCol="0" anchor="ctr"/>
                <a:lstStyle/>
                <a:p>
                  <a:endParaRPr lang="en-ID"/>
                </a:p>
              </p:txBody>
            </p:sp>
          </p:grpSp>
        </p:grpSp>
      </p:grpSp>
      <p:grpSp>
        <p:nvGrpSpPr>
          <p:cNvPr id="368" name="Group 367">
            <a:extLst>
              <a:ext uri="{FF2B5EF4-FFF2-40B4-BE49-F238E27FC236}">
                <a16:creationId xmlns:a16="http://schemas.microsoft.com/office/drawing/2014/main" id="{12B27AF2-3700-43B9-9A75-407822887C8E}"/>
              </a:ext>
            </a:extLst>
          </p:cNvPr>
          <p:cNvGrpSpPr/>
          <p:nvPr/>
        </p:nvGrpSpPr>
        <p:grpSpPr>
          <a:xfrm>
            <a:off x="742861" y="4285722"/>
            <a:ext cx="1883309" cy="1581369"/>
            <a:chOff x="1283589" y="4366086"/>
            <a:chExt cx="1596113" cy="1340219"/>
          </a:xfrm>
        </p:grpSpPr>
        <p:sp>
          <p:nvSpPr>
            <p:cNvPr id="369" name="Freeform: Shape 368">
              <a:extLst>
                <a:ext uri="{FF2B5EF4-FFF2-40B4-BE49-F238E27FC236}">
                  <a16:creationId xmlns:a16="http://schemas.microsoft.com/office/drawing/2014/main" id="{BAABC674-53DB-4A0B-B36C-AD6153A88FB2}"/>
                </a:ext>
              </a:extLst>
            </p:cNvPr>
            <p:cNvSpPr/>
            <p:nvPr/>
          </p:nvSpPr>
          <p:spPr>
            <a:xfrm>
              <a:off x="1691698" y="4868225"/>
              <a:ext cx="321794" cy="37612"/>
            </a:xfrm>
            <a:custGeom>
              <a:avLst/>
              <a:gdLst>
                <a:gd name="connsiteX0" fmla="*/ 179546 w 190690"/>
                <a:gd name="connsiteY0" fmla="*/ 0 h 22288"/>
                <a:gd name="connsiteX1" fmla="*/ 11144 w 190690"/>
                <a:gd name="connsiteY1" fmla="*/ 0 h 22288"/>
                <a:gd name="connsiteX2" fmla="*/ 0 w 190690"/>
                <a:gd name="connsiteY2" fmla="*/ 11144 h 22288"/>
                <a:gd name="connsiteX3" fmla="*/ 0 w 190690"/>
                <a:gd name="connsiteY3" fmla="*/ 11144 h 22288"/>
                <a:gd name="connsiteX4" fmla="*/ 11144 w 190690"/>
                <a:gd name="connsiteY4" fmla="*/ 22289 h 22288"/>
                <a:gd name="connsiteX5" fmla="*/ 179546 w 190690"/>
                <a:gd name="connsiteY5" fmla="*/ 22289 h 22288"/>
                <a:gd name="connsiteX6" fmla="*/ 190691 w 190690"/>
                <a:gd name="connsiteY6" fmla="*/ 11144 h 22288"/>
                <a:gd name="connsiteX7" fmla="*/ 190691 w 190690"/>
                <a:gd name="connsiteY7" fmla="*/ 11144 h 22288"/>
                <a:gd name="connsiteX8" fmla="*/ 179546 w 190690"/>
                <a:gd name="connsiteY8" fmla="*/ 0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90" h="22288">
                  <a:moveTo>
                    <a:pt x="179546" y="0"/>
                  </a:moveTo>
                  <a:lnTo>
                    <a:pt x="11144" y="0"/>
                  </a:lnTo>
                  <a:cubicBezTo>
                    <a:pt x="5048" y="0"/>
                    <a:pt x="0" y="4953"/>
                    <a:pt x="0" y="11144"/>
                  </a:cubicBezTo>
                  <a:lnTo>
                    <a:pt x="0" y="11144"/>
                  </a:lnTo>
                  <a:cubicBezTo>
                    <a:pt x="0" y="17240"/>
                    <a:pt x="5048" y="22289"/>
                    <a:pt x="11144" y="22289"/>
                  </a:cubicBezTo>
                  <a:lnTo>
                    <a:pt x="179546" y="22289"/>
                  </a:lnTo>
                  <a:cubicBezTo>
                    <a:pt x="185642" y="22289"/>
                    <a:pt x="190691" y="17240"/>
                    <a:pt x="190691" y="11144"/>
                  </a:cubicBezTo>
                  <a:lnTo>
                    <a:pt x="190691" y="11144"/>
                  </a:lnTo>
                  <a:cubicBezTo>
                    <a:pt x="190691" y="4953"/>
                    <a:pt x="185642" y="0"/>
                    <a:pt x="179546" y="0"/>
                  </a:cubicBezTo>
                  <a:close/>
                </a:path>
              </a:pathLst>
            </a:custGeom>
            <a:solidFill>
              <a:srgbClr val="203556"/>
            </a:solidFill>
            <a:ln w="9525" cap="flat">
              <a:noFill/>
              <a:prstDash val="solid"/>
              <a:miter/>
            </a:ln>
          </p:spPr>
          <p:txBody>
            <a:bodyPr rtlCol="0" anchor="ctr"/>
            <a:lstStyle/>
            <a:p>
              <a:endParaRPr lang="en-ID"/>
            </a:p>
          </p:txBody>
        </p:sp>
        <p:sp>
          <p:nvSpPr>
            <p:cNvPr id="370" name="Freeform: Shape 369">
              <a:extLst>
                <a:ext uri="{FF2B5EF4-FFF2-40B4-BE49-F238E27FC236}">
                  <a16:creationId xmlns:a16="http://schemas.microsoft.com/office/drawing/2014/main" id="{56FAD5BD-5716-46CC-823D-9D86451D0607}"/>
                </a:ext>
              </a:extLst>
            </p:cNvPr>
            <p:cNvSpPr/>
            <p:nvPr/>
          </p:nvSpPr>
          <p:spPr>
            <a:xfrm>
              <a:off x="1827822" y="4734494"/>
              <a:ext cx="183260" cy="171024"/>
            </a:xfrm>
            <a:custGeom>
              <a:avLst/>
              <a:gdLst>
                <a:gd name="connsiteX0" fmla="*/ 93262 w 108597"/>
                <a:gd name="connsiteY0" fmla="*/ 0 h 101346"/>
                <a:gd name="connsiteX1" fmla="*/ 15347 w 108597"/>
                <a:gd name="connsiteY1" fmla="*/ 0 h 101346"/>
                <a:gd name="connsiteX2" fmla="*/ 14014 w 108597"/>
                <a:gd name="connsiteY2" fmla="*/ 1143 h 101346"/>
                <a:gd name="connsiteX3" fmla="*/ 12 w 108597"/>
                <a:gd name="connsiteY3" fmla="*/ 100203 h 101346"/>
                <a:gd name="connsiteX4" fmla="*/ 1060 w 108597"/>
                <a:gd name="connsiteY4" fmla="*/ 101346 h 101346"/>
                <a:gd name="connsiteX5" fmla="*/ 107549 w 108597"/>
                <a:gd name="connsiteY5" fmla="*/ 101346 h 101346"/>
                <a:gd name="connsiteX6" fmla="*/ 108597 w 108597"/>
                <a:gd name="connsiteY6" fmla="*/ 100203 h 101346"/>
                <a:gd name="connsiteX7" fmla="*/ 94595 w 108597"/>
                <a:gd name="connsiteY7" fmla="*/ 1143 h 101346"/>
                <a:gd name="connsiteX8" fmla="*/ 93262 w 108597"/>
                <a:gd name="connsiteY8" fmla="*/ 0 h 1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97" h="101346">
                  <a:moveTo>
                    <a:pt x="93262" y="0"/>
                  </a:moveTo>
                  <a:cubicBezTo>
                    <a:pt x="67259" y="0"/>
                    <a:pt x="41351" y="0"/>
                    <a:pt x="15347" y="0"/>
                  </a:cubicBezTo>
                  <a:cubicBezTo>
                    <a:pt x="14681" y="0"/>
                    <a:pt x="14109" y="571"/>
                    <a:pt x="14014" y="1143"/>
                  </a:cubicBezTo>
                  <a:lnTo>
                    <a:pt x="12" y="100203"/>
                  </a:lnTo>
                  <a:cubicBezTo>
                    <a:pt x="-83" y="100870"/>
                    <a:pt x="393" y="101346"/>
                    <a:pt x="1060" y="101346"/>
                  </a:cubicBezTo>
                  <a:cubicBezTo>
                    <a:pt x="61353" y="101346"/>
                    <a:pt x="47256" y="101346"/>
                    <a:pt x="107549" y="101346"/>
                  </a:cubicBezTo>
                  <a:cubicBezTo>
                    <a:pt x="108216" y="101346"/>
                    <a:pt x="108597" y="100775"/>
                    <a:pt x="108597" y="100203"/>
                  </a:cubicBezTo>
                  <a:lnTo>
                    <a:pt x="94595" y="1143"/>
                  </a:lnTo>
                  <a:cubicBezTo>
                    <a:pt x="94500" y="571"/>
                    <a:pt x="93833" y="0"/>
                    <a:pt x="93262" y="0"/>
                  </a:cubicBezTo>
                  <a:close/>
                </a:path>
              </a:pathLst>
            </a:custGeom>
            <a:solidFill>
              <a:srgbClr val="294060"/>
            </a:solidFill>
            <a:ln w="9525" cap="flat">
              <a:noFill/>
              <a:prstDash val="solid"/>
              <a:miter/>
            </a:ln>
          </p:spPr>
          <p:txBody>
            <a:bodyPr rtlCol="0" anchor="ctr"/>
            <a:lstStyle/>
            <a:p>
              <a:endParaRPr lang="en-ID"/>
            </a:p>
          </p:txBody>
        </p:sp>
        <p:sp>
          <p:nvSpPr>
            <p:cNvPr id="371" name="Freeform: Shape 370">
              <a:extLst>
                <a:ext uri="{FF2B5EF4-FFF2-40B4-BE49-F238E27FC236}">
                  <a16:creationId xmlns:a16="http://schemas.microsoft.com/office/drawing/2014/main" id="{3747BF26-BBB4-4E3C-B14C-046D9A7743A0}"/>
                </a:ext>
              </a:extLst>
            </p:cNvPr>
            <p:cNvSpPr/>
            <p:nvPr/>
          </p:nvSpPr>
          <p:spPr>
            <a:xfrm>
              <a:off x="1761136" y="4868225"/>
              <a:ext cx="321794" cy="37612"/>
            </a:xfrm>
            <a:custGeom>
              <a:avLst/>
              <a:gdLst>
                <a:gd name="connsiteX0" fmla="*/ 179451 w 190690"/>
                <a:gd name="connsiteY0" fmla="*/ 0 h 22288"/>
                <a:gd name="connsiteX1" fmla="*/ 11144 w 190690"/>
                <a:gd name="connsiteY1" fmla="*/ 0 h 22288"/>
                <a:gd name="connsiteX2" fmla="*/ 0 w 190690"/>
                <a:gd name="connsiteY2" fmla="*/ 11144 h 22288"/>
                <a:gd name="connsiteX3" fmla="*/ 0 w 190690"/>
                <a:gd name="connsiteY3" fmla="*/ 11144 h 22288"/>
                <a:gd name="connsiteX4" fmla="*/ 11144 w 190690"/>
                <a:gd name="connsiteY4" fmla="*/ 22289 h 22288"/>
                <a:gd name="connsiteX5" fmla="*/ 179546 w 190690"/>
                <a:gd name="connsiteY5" fmla="*/ 22289 h 22288"/>
                <a:gd name="connsiteX6" fmla="*/ 190691 w 190690"/>
                <a:gd name="connsiteY6" fmla="*/ 11144 h 22288"/>
                <a:gd name="connsiteX7" fmla="*/ 190691 w 190690"/>
                <a:gd name="connsiteY7" fmla="*/ 11144 h 22288"/>
                <a:gd name="connsiteX8" fmla="*/ 179451 w 190690"/>
                <a:gd name="connsiteY8" fmla="*/ 0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90" h="22288">
                  <a:moveTo>
                    <a:pt x="179451" y="0"/>
                  </a:moveTo>
                  <a:lnTo>
                    <a:pt x="11144" y="0"/>
                  </a:lnTo>
                  <a:cubicBezTo>
                    <a:pt x="5048" y="0"/>
                    <a:pt x="0" y="4953"/>
                    <a:pt x="0" y="11144"/>
                  </a:cubicBezTo>
                  <a:lnTo>
                    <a:pt x="0" y="11144"/>
                  </a:lnTo>
                  <a:cubicBezTo>
                    <a:pt x="0" y="17240"/>
                    <a:pt x="4953" y="22289"/>
                    <a:pt x="11144" y="22289"/>
                  </a:cubicBezTo>
                  <a:lnTo>
                    <a:pt x="179546" y="22289"/>
                  </a:lnTo>
                  <a:cubicBezTo>
                    <a:pt x="185642" y="22289"/>
                    <a:pt x="190691" y="17240"/>
                    <a:pt x="190691" y="11144"/>
                  </a:cubicBezTo>
                  <a:lnTo>
                    <a:pt x="190691" y="11144"/>
                  </a:lnTo>
                  <a:cubicBezTo>
                    <a:pt x="190595" y="4953"/>
                    <a:pt x="185547" y="0"/>
                    <a:pt x="179451" y="0"/>
                  </a:cubicBezTo>
                  <a:close/>
                </a:path>
              </a:pathLst>
            </a:custGeom>
            <a:solidFill>
              <a:srgbClr val="294060"/>
            </a:solidFill>
            <a:ln w="9525" cap="flat">
              <a:noFill/>
              <a:prstDash val="solid"/>
              <a:miter/>
            </a:ln>
          </p:spPr>
          <p:txBody>
            <a:bodyPr rtlCol="0" anchor="ctr"/>
            <a:lstStyle/>
            <a:p>
              <a:endParaRPr lang="en-ID"/>
            </a:p>
          </p:txBody>
        </p:sp>
        <p:sp>
          <p:nvSpPr>
            <p:cNvPr id="372" name="Freeform: Shape 371">
              <a:extLst>
                <a:ext uri="{FF2B5EF4-FFF2-40B4-BE49-F238E27FC236}">
                  <a16:creationId xmlns:a16="http://schemas.microsoft.com/office/drawing/2014/main" id="{F5578348-B7E1-43C4-A878-B1F9F39D9EDB}"/>
                </a:ext>
              </a:extLst>
            </p:cNvPr>
            <p:cNvSpPr/>
            <p:nvPr/>
          </p:nvSpPr>
          <p:spPr>
            <a:xfrm>
              <a:off x="1567449" y="4366086"/>
              <a:ext cx="649214" cy="440579"/>
            </a:xfrm>
            <a:custGeom>
              <a:avLst/>
              <a:gdLst>
                <a:gd name="connsiteX0" fmla="*/ 379000 w 384714"/>
                <a:gd name="connsiteY0" fmla="*/ 0 h 261080"/>
                <a:gd name="connsiteX1" fmla="*/ 5715 w 384714"/>
                <a:gd name="connsiteY1" fmla="*/ 0 h 261080"/>
                <a:gd name="connsiteX2" fmla="*/ 0 w 384714"/>
                <a:gd name="connsiteY2" fmla="*/ 5715 h 261080"/>
                <a:gd name="connsiteX3" fmla="*/ 0 w 384714"/>
                <a:gd name="connsiteY3" fmla="*/ 255365 h 261080"/>
                <a:gd name="connsiteX4" fmla="*/ 5715 w 384714"/>
                <a:gd name="connsiteY4" fmla="*/ 261080 h 261080"/>
                <a:gd name="connsiteX5" fmla="*/ 379000 w 384714"/>
                <a:gd name="connsiteY5" fmla="*/ 261080 h 261080"/>
                <a:gd name="connsiteX6" fmla="*/ 384715 w 384714"/>
                <a:gd name="connsiteY6" fmla="*/ 255365 h 261080"/>
                <a:gd name="connsiteX7" fmla="*/ 384715 w 384714"/>
                <a:gd name="connsiteY7" fmla="*/ 5715 h 261080"/>
                <a:gd name="connsiteX8" fmla="*/ 379000 w 384714"/>
                <a:gd name="connsiteY8" fmla="*/ 0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714" h="261080">
                  <a:moveTo>
                    <a:pt x="379000" y="0"/>
                  </a:moveTo>
                  <a:lnTo>
                    <a:pt x="5715" y="0"/>
                  </a:lnTo>
                  <a:cubicBezTo>
                    <a:pt x="2572" y="0"/>
                    <a:pt x="0" y="2572"/>
                    <a:pt x="0" y="5715"/>
                  </a:cubicBezTo>
                  <a:lnTo>
                    <a:pt x="0" y="255365"/>
                  </a:lnTo>
                  <a:cubicBezTo>
                    <a:pt x="0" y="258509"/>
                    <a:pt x="2572" y="261080"/>
                    <a:pt x="5715" y="261080"/>
                  </a:cubicBezTo>
                  <a:lnTo>
                    <a:pt x="379000" y="261080"/>
                  </a:lnTo>
                  <a:cubicBezTo>
                    <a:pt x="382143" y="261080"/>
                    <a:pt x="384715" y="258509"/>
                    <a:pt x="384715" y="255365"/>
                  </a:cubicBezTo>
                  <a:lnTo>
                    <a:pt x="384715" y="5715"/>
                  </a:lnTo>
                  <a:cubicBezTo>
                    <a:pt x="384715" y="2572"/>
                    <a:pt x="382143" y="0"/>
                    <a:pt x="379000" y="0"/>
                  </a:cubicBezTo>
                  <a:close/>
                </a:path>
              </a:pathLst>
            </a:custGeom>
            <a:solidFill>
              <a:srgbClr val="203556"/>
            </a:solidFill>
            <a:ln w="9525" cap="flat">
              <a:noFill/>
              <a:prstDash val="solid"/>
              <a:miter/>
            </a:ln>
          </p:spPr>
          <p:txBody>
            <a:bodyPr rtlCol="0" anchor="ctr"/>
            <a:lstStyle/>
            <a:p>
              <a:endParaRPr lang="en-ID"/>
            </a:p>
          </p:txBody>
        </p:sp>
        <p:sp>
          <p:nvSpPr>
            <p:cNvPr id="373" name="Freeform: Shape 372">
              <a:extLst>
                <a:ext uri="{FF2B5EF4-FFF2-40B4-BE49-F238E27FC236}">
                  <a16:creationId xmlns:a16="http://schemas.microsoft.com/office/drawing/2014/main" id="{0B9E313E-FED0-4D1A-94EE-055BF0281083}"/>
                </a:ext>
              </a:extLst>
            </p:cNvPr>
            <p:cNvSpPr/>
            <p:nvPr/>
          </p:nvSpPr>
          <p:spPr>
            <a:xfrm>
              <a:off x="1598310" y="4366086"/>
              <a:ext cx="649214" cy="440579"/>
            </a:xfrm>
            <a:custGeom>
              <a:avLst/>
              <a:gdLst>
                <a:gd name="connsiteX0" fmla="*/ 379000 w 384714"/>
                <a:gd name="connsiteY0" fmla="*/ 0 h 261080"/>
                <a:gd name="connsiteX1" fmla="*/ 5715 w 384714"/>
                <a:gd name="connsiteY1" fmla="*/ 0 h 261080"/>
                <a:gd name="connsiteX2" fmla="*/ 0 w 384714"/>
                <a:gd name="connsiteY2" fmla="*/ 5715 h 261080"/>
                <a:gd name="connsiteX3" fmla="*/ 0 w 384714"/>
                <a:gd name="connsiteY3" fmla="*/ 255365 h 261080"/>
                <a:gd name="connsiteX4" fmla="*/ 5715 w 384714"/>
                <a:gd name="connsiteY4" fmla="*/ 261080 h 261080"/>
                <a:gd name="connsiteX5" fmla="*/ 379000 w 384714"/>
                <a:gd name="connsiteY5" fmla="*/ 261080 h 261080"/>
                <a:gd name="connsiteX6" fmla="*/ 384715 w 384714"/>
                <a:gd name="connsiteY6" fmla="*/ 255365 h 261080"/>
                <a:gd name="connsiteX7" fmla="*/ 384715 w 384714"/>
                <a:gd name="connsiteY7" fmla="*/ 5715 h 261080"/>
                <a:gd name="connsiteX8" fmla="*/ 379000 w 384714"/>
                <a:gd name="connsiteY8" fmla="*/ 0 h 26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714" h="261080">
                  <a:moveTo>
                    <a:pt x="379000" y="0"/>
                  </a:moveTo>
                  <a:lnTo>
                    <a:pt x="5715" y="0"/>
                  </a:lnTo>
                  <a:cubicBezTo>
                    <a:pt x="2572" y="0"/>
                    <a:pt x="0" y="2572"/>
                    <a:pt x="0" y="5715"/>
                  </a:cubicBezTo>
                  <a:lnTo>
                    <a:pt x="0" y="255365"/>
                  </a:lnTo>
                  <a:cubicBezTo>
                    <a:pt x="0" y="258509"/>
                    <a:pt x="2572" y="261080"/>
                    <a:pt x="5715" y="261080"/>
                  </a:cubicBezTo>
                  <a:lnTo>
                    <a:pt x="379000" y="261080"/>
                  </a:lnTo>
                  <a:cubicBezTo>
                    <a:pt x="382143" y="261080"/>
                    <a:pt x="384715" y="258509"/>
                    <a:pt x="384715" y="255365"/>
                  </a:cubicBezTo>
                  <a:lnTo>
                    <a:pt x="384715" y="5715"/>
                  </a:lnTo>
                  <a:cubicBezTo>
                    <a:pt x="384715" y="2572"/>
                    <a:pt x="382143" y="0"/>
                    <a:pt x="379000" y="0"/>
                  </a:cubicBezTo>
                  <a:close/>
                </a:path>
              </a:pathLst>
            </a:custGeom>
            <a:solidFill>
              <a:srgbClr val="294060"/>
            </a:solidFill>
            <a:ln w="9525" cap="flat">
              <a:noFill/>
              <a:prstDash val="solid"/>
              <a:miter/>
            </a:ln>
          </p:spPr>
          <p:txBody>
            <a:bodyPr rtlCol="0" anchor="ctr"/>
            <a:lstStyle/>
            <a:p>
              <a:endParaRPr lang="en-ID"/>
            </a:p>
          </p:txBody>
        </p:sp>
        <p:sp>
          <p:nvSpPr>
            <p:cNvPr id="374" name="Freeform: Shape 373">
              <a:extLst>
                <a:ext uri="{FF2B5EF4-FFF2-40B4-BE49-F238E27FC236}">
                  <a16:creationId xmlns:a16="http://schemas.microsoft.com/office/drawing/2014/main" id="{A5072FCF-1C5E-4749-BFC4-DC721E2D953A}"/>
                </a:ext>
              </a:extLst>
            </p:cNvPr>
            <p:cNvSpPr/>
            <p:nvPr/>
          </p:nvSpPr>
          <p:spPr>
            <a:xfrm>
              <a:off x="1606829" y="4372353"/>
              <a:ext cx="632337" cy="390268"/>
            </a:xfrm>
            <a:custGeom>
              <a:avLst/>
              <a:gdLst>
                <a:gd name="connsiteX0" fmla="*/ 370808 w 374713"/>
                <a:gd name="connsiteY0" fmla="*/ 0 h 231267"/>
                <a:gd name="connsiteX1" fmla="*/ 3810 w 374713"/>
                <a:gd name="connsiteY1" fmla="*/ 0 h 231267"/>
                <a:gd name="connsiteX2" fmla="*/ 0 w 374713"/>
                <a:gd name="connsiteY2" fmla="*/ 3810 h 231267"/>
                <a:gd name="connsiteX3" fmla="*/ 0 w 374713"/>
                <a:gd name="connsiteY3" fmla="*/ 228886 h 231267"/>
                <a:gd name="connsiteX4" fmla="*/ 2381 w 374713"/>
                <a:gd name="connsiteY4" fmla="*/ 231267 h 231267"/>
                <a:gd name="connsiteX5" fmla="*/ 372332 w 374713"/>
                <a:gd name="connsiteY5" fmla="*/ 231267 h 231267"/>
                <a:gd name="connsiteX6" fmla="*/ 374714 w 374713"/>
                <a:gd name="connsiteY6" fmla="*/ 228886 h 231267"/>
                <a:gd name="connsiteX7" fmla="*/ 374714 w 374713"/>
                <a:gd name="connsiteY7" fmla="*/ 3810 h 231267"/>
                <a:gd name="connsiteX8" fmla="*/ 370808 w 374713"/>
                <a:gd name="connsiteY8" fmla="*/ 0 h 23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713" h="231267">
                  <a:moveTo>
                    <a:pt x="370808" y="0"/>
                  </a:moveTo>
                  <a:lnTo>
                    <a:pt x="3810" y="0"/>
                  </a:lnTo>
                  <a:cubicBezTo>
                    <a:pt x="1715" y="0"/>
                    <a:pt x="0" y="1715"/>
                    <a:pt x="0" y="3810"/>
                  </a:cubicBezTo>
                  <a:lnTo>
                    <a:pt x="0" y="228886"/>
                  </a:lnTo>
                  <a:cubicBezTo>
                    <a:pt x="0" y="230219"/>
                    <a:pt x="1048" y="231267"/>
                    <a:pt x="2381" y="231267"/>
                  </a:cubicBezTo>
                  <a:lnTo>
                    <a:pt x="372332" y="231267"/>
                  </a:lnTo>
                  <a:cubicBezTo>
                    <a:pt x="373666" y="231267"/>
                    <a:pt x="374714" y="230219"/>
                    <a:pt x="374714" y="228886"/>
                  </a:cubicBezTo>
                  <a:lnTo>
                    <a:pt x="374714" y="3810"/>
                  </a:lnTo>
                  <a:cubicBezTo>
                    <a:pt x="374618" y="1715"/>
                    <a:pt x="372904" y="0"/>
                    <a:pt x="370808" y="0"/>
                  </a:cubicBezTo>
                  <a:close/>
                </a:path>
              </a:pathLst>
            </a:custGeom>
            <a:solidFill>
              <a:srgbClr val="101537"/>
            </a:solidFill>
            <a:ln w="9525" cap="flat">
              <a:noFill/>
              <a:prstDash val="solid"/>
              <a:miter/>
            </a:ln>
          </p:spPr>
          <p:txBody>
            <a:bodyPr rtlCol="0" anchor="ctr"/>
            <a:lstStyle/>
            <a:p>
              <a:endParaRPr lang="en-ID"/>
            </a:p>
          </p:txBody>
        </p:sp>
        <p:sp>
          <p:nvSpPr>
            <p:cNvPr id="375" name="Freeform: Shape 374">
              <a:extLst>
                <a:ext uri="{FF2B5EF4-FFF2-40B4-BE49-F238E27FC236}">
                  <a16:creationId xmlns:a16="http://schemas.microsoft.com/office/drawing/2014/main" id="{B88B237F-28E1-4292-AAC5-7D7E8BF3DEA0}"/>
                </a:ext>
              </a:extLst>
            </p:cNvPr>
            <p:cNvSpPr/>
            <p:nvPr/>
          </p:nvSpPr>
          <p:spPr>
            <a:xfrm>
              <a:off x="1624993" y="4390678"/>
              <a:ext cx="595849" cy="353941"/>
            </a:xfrm>
            <a:custGeom>
              <a:avLst/>
              <a:gdLst>
                <a:gd name="connsiteX0" fmla="*/ 0 w 353091"/>
                <a:gd name="connsiteY0" fmla="*/ 0 h 209740"/>
                <a:gd name="connsiteX1" fmla="*/ 353092 w 353091"/>
                <a:gd name="connsiteY1" fmla="*/ 0 h 209740"/>
                <a:gd name="connsiteX2" fmla="*/ 353092 w 353091"/>
                <a:gd name="connsiteY2" fmla="*/ 209741 h 209740"/>
                <a:gd name="connsiteX3" fmla="*/ 0 w 353091"/>
                <a:gd name="connsiteY3" fmla="*/ 209741 h 209740"/>
              </a:gdLst>
              <a:ahLst/>
              <a:cxnLst>
                <a:cxn ang="0">
                  <a:pos x="connsiteX0" y="connsiteY0"/>
                </a:cxn>
                <a:cxn ang="0">
                  <a:pos x="connsiteX1" y="connsiteY1"/>
                </a:cxn>
                <a:cxn ang="0">
                  <a:pos x="connsiteX2" y="connsiteY2"/>
                </a:cxn>
                <a:cxn ang="0">
                  <a:pos x="connsiteX3" y="connsiteY3"/>
                </a:cxn>
              </a:cxnLst>
              <a:rect l="l" t="t" r="r" b="b"/>
              <a:pathLst>
                <a:path w="353091" h="209740">
                  <a:moveTo>
                    <a:pt x="0" y="0"/>
                  </a:moveTo>
                  <a:lnTo>
                    <a:pt x="353092" y="0"/>
                  </a:lnTo>
                  <a:lnTo>
                    <a:pt x="353092" y="209741"/>
                  </a:lnTo>
                  <a:lnTo>
                    <a:pt x="0" y="209741"/>
                  </a:lnTo>
                  <a:close/>
                </a:path>
              </a:pathLst>
            </a:custGeom>
            <a:solidFill>
              <a:srgbClr val="00B0F0"/>
            </a:solidFill>
            <a:ln w="9525" cap="flat">
              <a:noFill/>
              <a:prstDash val="solid"/>
              <a:miter/>
            </a:ln>
          </p:spPr>
          <p:txBody>
            <a:bodyPr rtlCol="0" anchor="ctr"/>
            <a:lstStyle/>
            <a:p>
              <a:endParaRPr lang="en-ID"/>
            </a:p>
          </p:txBody>
        </p:sp>
        <p:sp>
          <p:nvSpPr>
            <p:cNvPr id="376" name="Freeform: Shape 375">
              <a:extLst>
                <a:ext uri="{FF2B5EF4-FFF2-40B4-BE49-F238E27FC236}">
                  <a16:creationId xmlns:a16="http://schemas.microsoft.com/office/drawing/2014/main" id="{A3853E9B-200D-48F6-8629-E7CCE4834BA8}"/>
                </a:ext>
              </a:extLst>
            </p:cNvPr>
            <p:cNvSpPr/>
            <p:nvPr/>
          </p:nvSpPr>
          <p:spPr>
            <a:xfrm>
              <a:off x="1832825" y="4806665"/>
              <a:ext cx="166683" cy="61401"/>
            </a:xfrm>
            <a:custGeom>
              <a:avLst/>
              <a:gdLst>
                <a:gd name="connsiteX0" fmla="*/ 20669 w 98774"/>
                <a:gd name="connsiteY0" fmla="*/ 10287 h 36385"/>
                <a:gd name="connsiteX1" fmla="*/ 16955 w 98774"/>
                <a:gd name="connsiteY1" fmla="*/ 36385 h 36385"/>
                <a:gd name="connsiteX2" fmla="*/ 0 w 98774"/>
                <a:gd name="connsiteY2" fmla="*/ 36385 h 36385"/>
                <a:gd name="connsiteX3" fmla="*/ 5144 w 98774"/>
                <a:gd name="connsiteY3" fmla="*/ 0 h 36385"/>
                <a:gd name="connsiteX4" fmla="*/ 92488 w 98774"/>
                <a:gd name="connsiteY4" fmla="*/ 0 h 36385"/>
                <a:gd name="connsiteX5" fmla="*/ 97441 w 98774"/>
                <a:gd name="connsiteY5" fmla="*/ 0 h 36385"/>
                <a:gd name="connsiteX6" fmla="*/ 98774 w 98774"/>
                <a:gd name="connsiteY6" fmla="*/ 9144 h 36385"/>
                <a:gd name="connsiteX7" fmla="*/ 93821 w 98774"/>
                <a:gd name="connsiteY7" fmla="*/ 9144 h 36385"/>
                <a:gd name="connsiteX8" fmla="*/ 22003 w 98774"/>
                <a:gd name="connsiteY8" fmla="*/ 9144 h 36385"/>
                <a:gd name="connsiteX9" fmla="*/ 20669 w 98774"/>
                <a:gd name="connsiteY9" fmla="*/ 10287 h 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774" h="36385">
                  <a:moveTo>
                    <a:pt x="20669" y="10287"/>
                  </a:moveTo>
                  <a:lnTo>
                    <a:pt x="16955" y="36385"/>
                  </a:lnTo>
                  <a:lnTo>
                    <a:pt x="0" y="36385"/>
                  </a:lnTo>
                  <a:lnTo>
                    <a:pt x="5144" y="0"/>
                  </a:lnTo>
                  <a:lnTo>
                    <a:pt x="92488" y="0"/>
                  </a:lnTo>
                  <a:lnTo>
                    <a:pt x="97441" y="0"/>
                  </a:lnTo>
                  <a:lnTo>
                    <a:pt x="98774" y="9144"/>
                  </a:lnTo>
                  <a:cubicBezTo>
                    <a:pt x="97155" y="9144"/>
                    <a:pt x="95536" y="9144"/>
                    <a:pt x="93821" y="9144"/>
                  </a:cubicBezTo>
                  <a:cubicBezTo>
                    <a:pt x="69914" y="9144"/>
                    <a:pt x="45911" y="9144"/>
                    <a:pt x="22003" y="9144"/>
                  </a:cubicBezTo>
                  <a:cubicBezTo>
                    <a:pt x="21336" y="9144"/>
                    <a:pt x="20765" y="9716"/>
                    <a:pt x="20669" y="10287"/>
                  </a:cubicBezTo>
                  <a:close/>
                </a:path>
              </a:pathLst>
            </a:custGeom>
            <a:solidFill>
              <a:srgbClr val="203556"/>
            </a:solidFill>
            <a:ln w="9525" cap="flat">
              <a:noFill/>
              <a:prstDash val="solid"/>
              <a:miter/>
            </a:ln>
          </p:spPr>
          <p:txBody>
            <a:bodyPr rtlCol="0" anchor="ctr"/>
            <a:lstStyle/>
            <a:p>
              <a:endParaRPr lang="en-ID"/>
            </a:p>
          </p:txBody>
        </p:sp>
        <p:sp>
          <p:nvSpPr>
            <p:cNvPr id="377" name="Freeform: Shape 376">
              <a:extLst>
                <a:ext uri="{FF2B5EF4-FFF2-40B4-BE49-F238E27FC236}">
                  <a16:creationId xmlns:a16="http://schemas.microsoft.com/office/drawing/2014/main" id="{608760D7-AC93-4F09-A8BF-CDF5EC07F6AD}"/>
                </a:ext>
              </a:extLst>
            </p:cNvPr>
            <p:cNvSpPr/>
            <p:nvPr/>
          </p:nvSpPr>
          <p:spPr>
            <a:xfrm>
              <a:off x="1624993" y="4390678"/>
              <a:ext cx="597940" cy="20412"/>
            </a:xfrm>
            <a:custGeom>
              <a:avLst/>
              <a:gdLst>
                <a:gd name="connsiteX0" fmla="*/ 0 w 354330"/>
                <a:gd name="connsiteY0" fmla="*/ 0 h 12096"/>
                <a:gd name="connsiteX1" fmla="*/ 354330 w 354330"/>
                <a:gd name="connsiteY1" fmla="*/ 0 h 12096"/>
                <a:gd name="connsiteX2" fmla="*/ 354330 w 354330"/>
                <a:gd name="connsiteY2" fmla="*/ 12097 h 12096"/>
                <a:gd name="connsiteX3" fmla="*/ 0 w 354330"/>
                <a:gd name="connsiteY3" fmla="*/ 12097 h 12096"/>
              </a:gdLst>
              <a:ahLst/>
              <a:cxnLst>
                <a:cxn ang="0">
                  <a:pos x="connsiteX0" y="connsiteY0"/>
                </a:cxn>
                <a:cxn ang="0">
                  <a:pos x="connsiteX1" y="connsiteY1"/>
                </a:cxn>
                <a:cxn ang="0">
                  <a:pos x="connsiteX2" y="connsiteY2"/>
                </a:cxn>
                <a:cxn ang="0">
                  <a:pos x="connsiteX3" y="connsiteY3"/>
                </a:cxn>
              </a:cxnLst>
              <a:rect l="l" t="t" r="r" b="b"/>
              <a:pathLst>
                <a:path w="354330" h="12096">
                  <a:moveTo>
                    <a:pt x="0" y="0"/>
                  </a:moveTo>
                  <a:lnTo>
                    <a:pt x="354330" y="0"/>
                  </a:lnTo>
                  <a:lnTo>
                    <a:pt x="354330" y="12097"/>
                  </a:lnTo>
                  <a:lnTo>
                    <a:pt x="0" y="12097"/>
                  </a:lnTo>
                  <a:close/>
                </a:path>
              </a:pathLst>
            </a:custGeom>
            <a:solidFill>
              <a:srgbClr val="FFFFFF"/>
            </a:solidFill>
            <a:ln w="9525" cap="flat">
              <a:noFill/>
              <a:prstDash val="solid"/>
              <a:miter/>
            </a:ln>
          </p:spPr>
          <p:txBody>
            <a:bodyPr rtlCol="0" anchor="ctr"/>
            <a:lstStyle/>
            <a:p>
              <a:endParaRPr lang="en-ID"/>
            </a:p>
          </p:txBody>
        </p:sp>
        <p:sp>
          <p:nvSpPr>
            <p:cNvPr id="378" name="Freeform: Shape 377">
              <a:extLst>
                <a:ext uri="{FF2B5EF4-FFF2-40B4-BE49-F238E27FC236}">
                  <a16:creationId xmlns:a16="http://schemas.microsoft.com/office/drawing/2014/main" id="{FD9B167B-6EE1-4745-8BA8-5938F4CC8761}"/>
                </a:ext>
              </a:extLst>
            </p:cNvPr>
            <p:cNvSpPr/>
            <p:nvPr/>
          </p:nvSpPr>
          <p:spPr>
            <a:xfrm>
              <a:off x="1624993" y="4724045"/>
              <a:ext cx="597940" cy="20412"/>
            </a:xfrm>
            <a:custGeom>
              <a:avLst/>
              <a:gdLst>
                <a:gd name="connsiteX0" fmla="*/ 0 w 354330"/>
                <a:gd name="connsiteY0" fmla="*/ 0 h 12096"/>
                <a:gd name="connsiteX1" fmla="*/ 354330 w 354330"/>
                <a:gd name="connsiteY1" fmla="*/ 0 h 12096"/>
                <a:gd name="connsiteX2" fmla="*/ 354330 w 354330"/>
                <a:gd name="connsiteY2" fmla="*/ 12097 h 12096"/>
                <a:gd name="connsiteX3" fmla="*/ 0 w 354330"/>
                <a:gd name="connsiteY3" fmla="*/ 12097 h 12096"/>
              </a:gdLst>
              <a:ahLst/>
              <a:cxnLst>
                <a:cxn ang="0">
                  <a:pos x="connsiteX0" y="connsiteY0"/>
                </a:cxn>
                <a:cxn ang="0">
                  <a:pos x="connsiteX1" y="connsiteY1"/>
                </a:cxn>
                <a:cxn ang="0">
                  <a:pos x="connsiteX2" y="connsiteY2"/>
                </a:cxn>
                <a:cxn ang="0">
                  <a:pos x="connsiteX3" y="connsiteY3"/>
                </a:cxn>
              </a:cxnLst>
              <a:rect l="l" t="t" r="r" b="b"/>
              <a:pathLst>
                <a:path w="354330" h="12096">
                  <a:moveTo>
                    <a:pt x="0" y="0"/>
                  </a:moveTo>
                  <a:lnTo>
                    <a:pt x="354330" y="0"/>
                  </a:lnTo>
                  <a:lnTo>
                    <a:pt x="354330" y="12097"/>
                  </a:lnTo>
                  <a:lnTo>
                    <a:pt x="0" y="12097"/>
                  </a:lnTo>
                  <a:close/>
                </a:path>
              </a:pathLst>
            </a:custGeom>
            <a:solidFill>
              <a:srgbClr val="FFFFFF"/>
            </a:solidFill>
            <a:ln w="9525" cap="flat">
              <a:noFill/>
              <a:prstDash val="solid"/>
              <a:miter/>
            </a:ln>
          </p:spPr>
          <p:txBody>
            <a:bodyPr rtlCol="0" anchor="ctr"/>
            <a:lstStyle/>
            <a:p>
              <a:endParaRPr lang="en-ID"/>
            </a:p>
          </p:txBody>
        </p:sp>
        <p:sp>
          <p:nvSpPr>
            <p:cNvPr id="379" name="Freeform: Shape 378">
              <a:extLst>
                <a:ext uri="{FF2B5EF4-FFF2-40B4-BE49-F238E27FC236}">
                  <a16:creationId xmlns:a16="http://schemas.microsoft.com/office/drawing/2014/main" id="{1C6B23F9-1439-4404-8C2B-07CC9B7A1224}"/>
                </a:ext>
              </a:extLst>
            </p:cNvPr>
            <p:cNvSpPr/>
            <p:nvPr/>
          </p:nvSpPr>
          <p:spPr>
            <a:xfrm>
              <a:off x="1628689" y="4394857"/>
              <a:ext cx="150127" cy="11733"/>
            </a:xfrm>
            <a:custGeom>
              <a:avLst/>
              <a:gdLst>
                <a:gd name="connsiteX0" fmla="*/ 0 w 88963"/>
                <a:gd name="connsiteY0" fmla="*/ 0 h 6953"/>
                <a:gd name="connsiteX1" fmla="*/ 88963 w 88963"/>
                <a:gd name="connsiteY1" fmla="*/ 0 h 6953"/>
                <a:gd name="connsiteX2" fmla="*/ 88963 w 88963"/>
                <a:gd name="connsiteY2" fmla="*/ 6953 h 6953"/>
                <a:gd name="connsiteX3" fmla="*/ 0 w 88963"/>
                <a:gd name="connsiteY3" fmla="*/ 6953 h 6953"/>
              </a:gdLst>
              <a:ahLst/>
              <a:cxnLst>
                <a:cxn ang="0">
                  <a:pos x="connsiteX0" y="connsiteY0"/>
                </a:cxn>
                <a:cxn ang="0">
                  <a:pos x="connsiteX1" y="connsiteY1"/>
                </a:cxn>
                <a:cxn ang="0">
                  <a:pos x="connsiteX2" y="connsiteY2"/>
                </a:cxn>
                <a:cxn ang="0">
                  <a:pos x="connsiteX3" y="connsiteY3"/>
                </a:cxn>
              </a:cxnLst>
              <a:rect l="l" t="t" r="r" b="b"/>
              <a:pathLst>
                <a:path w="88963" h="6953">
                  <a:moveTo>
                    <a:pt x="0" y="0"/>
                  </a:moveTo>
                  <a:lnTo>
                    <a:pt x="88963" y="0"/>
                  </a:lnTo>
                  <a:lnTo>
                    <a:pt x="88963" y="6953"/>
                  </a:lnTo>
                  <a:lnTo>
                    <a:pt x="0" y="6953"/>
                  </a:lnTo>
                  <a:close/>
                </a:path>
              </a:pathLst>
            </a:custGeom>
            <a:solidFill>
              <a:srgbClr val="E4E1E8"/>
            </a:solidFill>
            <a:ln w="9525" cap="flat">
              <a:noFill/>
              <a:prstDash val="solid"/>
              <a:miter/>
            </a:ln>
          </p:spPr>
          <p:txBody>
            <a:bodyPr rtlCol="0" anchor="ctr"/>
            <a:lstStyle/>
            <a:p>
              <a:endParaRPr lang="en-ID"/>
            </a:p>
          </p:txBody>
        </p:sp>
        <p:sp>
          <p:nvSpPr>
            <p:cNvPr id="380" name="Freeform: Shape 379">
              <a:extLst>
                <a:ext uri="{FF2B5EF4-FFF2-40B4-BE49-F238E27FC236}">
                  <a16:creationId xmlns:a16="http://schemas.microsoft.com/office/drawing/2014/main" id="{2F2CF265-988E-4846-A644-086F54792DA6}"/>
                </a:ext>
              </a:extLst>
            </p:cNvPr>
            <p:cNvSpPr/>
            <p:nvPr/>
          </p:nvSpPr>
          <p:spPr>
            <a:xfrm>
              <a:off x="1769013" y="4398233"/>
              <a:ext cx="5142" cy="5142"/>
            </a:xfrm>
            <a:custGeom>
              <a:avLst/>
              <a:gdLst>
                <a:gd name="connsiteX0" fmla="*/ 1524 w 3047"/>
                <a:gd name="connsiteY0" fmla="*/ 3048 h 3047"/>
                <a:gd name="connsiteX1" fmla="*/ 3048 w 3047"/>
                <a:gd name="connsiteY1" fmla="*/ 1524 h 3047"/>
                <a:gd name="connsiteX2" fmla="*/ 1524 w 3047"/>
                <a:gd name="connsiteY2" fmla="*/ 0 h 3047"/>
                <a:gd name="connsiteX3" fmla="*/ 0 w 3047"/>
                <a:gd name="connsiteY3" fmla="*/ 1524 h 3047"/>
                <a:gd name="connsiteX4" fmla="*/ 1524 w 3047"/>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3047">
                  <a:moveTo>
                    <a:pt x="1524" y="3048"/>
                  </a:moveTo>
                  <a:cubicBezTo>
                    <a:pt x="2381" y="3048"/>
                    <a:pt x="3048" y="2381"/>
                    <a:pt x="3048" y="1524"/>
                  </a:cubicBezTo>
                  <a:cubicBezTo>
                    <a:pt x="3048" y="667"/>
                    <a:pt x="2381" y="0"/>
                    <a:pt x="1524" y="0"/>
                  </a:cubicBezTo>
                  <a:cubicBezTo>
                    <a:pt x="667" y="0"/>
                    <a:pt x="0" y="667"/>
                    <a:pt x="0" y="1524"/>
                  </a:cubicBezTo>
                  <a:cubicBezTo>
                    <a:pt x="0" y="2381"/>
                    <a:pt x="762" y="3048"/>
                    <a:pt x="1524" y="3048"/>
                  </a:cubicBezTo>
                  <a:close/>
                </a:path>
              </a:pathLst>
            </a:custGeom>
            <a:solidFill>
              <a:srgbClr val="D64C47"/>
            </a:solidFill>
            <a:ln w="9525" cap="flat">
              <a:noFill/>
              <a:prstDash val="solid"/>
              <a:miter/>
            </a:ln>
          </p:spPr>
          <p:txBody>
            <a:bodyPr rtlCol="0" anchor="ctr"/>
            <a:lstStyle/>
            <a:p>
              <a:endParaRPr lang="en-ID"/>
            </a:p>
          </p:txBody>
        </p:sp>
        <p:sp>
          <p:nvSpPr>
            <p:cNvPr id="381" name="Freeform: Shape 380">
              <a:extLst>
                <a:ext uri="{FF2B5EF4-FFF2-40B4-BE49-F238E27FC236}">
                  <a16:creationId xmlns:a16="http://schemas.microsoft.com/office/drawing/2014/main" id="{A45F7370-0E87-44D2-9943-3267D25B67DF}"/>
                </a:ext>
              </a:extLst>
            </p:cNvPr>
            <p:cNvSpPr/>
            <p:nvPr/>
          </p:nvSpPr>
          <p:spPr>
            <a:xfrm>
              <a:off x="1761296" y="4398233"/>
              <a:ext cx="5144" cy="5142"/>
            </a:xfrm>
            <a:custGeom>
              <a:avLst/>
              <a:gdLst>
                <a:gd name="connsiteX0" fmla="*/ 1524 w 3048"/>
                <a:gd name="connsiteY0" fmla="*/ 3048 h 3047"/>
                <a:gd name="connsiteX1" fmla="*/ 3048 w 3048"/>
                <a:gd name="connsiteY1" fmla="*/ 1524 h 3047"/>
                <a:gd name="connsiteX2" fmla="*/ 1524 w 3048"/>
                <a:gd name="connsiteY2" fmla="*/ 0 h 3047"/>
                <a:gd name="connsiteX3" fmla="*/ 0 w 3048"/>
                <a:gd name="connsiteY3" fmla="*/ 1524 h 3047"/>
                <a:gd name="connsiteX4" fmla="*/ 1524 w 3048"/>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047">
                  <a:moveTo>
                    <a:pt x="1524" y="3048"/>
                  </a:moveTo>
                  <a:cubicBezTo>
                    <a:pt x="2381" y="3048"/>
                    <a:pt x="3048" y="2381"/>
                    <a:pt x="3048" y="1524"/>
                  </a:cubicBezTo>
                  <a:cubicBezTo>
                    <a:pt x="3048" y="667"/>
                    <a:pt x="2381" y="0"/>
                    <a:pt x="1524" y="0"/>
                  </a:cubicBezTo>
                  <a:cubicBezTo>
                    <a:pt x="667" y="0"/>
                    <a:pt x="0" y="667"/>
                    <a:pt x="0" y="1524"/>
                  </a:cubicBezTo>
                  <a:cubicBezTo>
                    <a:pt x="0" y="2381"/>
                    <a:pt x="667" y="3048"/>
                    <a:pt x="1524" y="3048"/>
                  </a:cubicBezTo>
                  <a:close/>
                </a:path>
              </a:pathLst>
            </a:custGeom>
            <a:solidFill>
              <a:srgbClr val="D64C47"/>
            </a:solidFill>
            <a:ln w="9525" cap="flat">
              <a:noFill/>
              <a:prstDash val="solid"/>
              <a:miter/>
            </a:ln>
          </p:spPr>
          <p:txBody>
            <a:bodyPr rtlCol="0" anchor="ctr"/>
            <a:lstStyle/>
            <a:p>
              <a:endParaRPr lang="en-ID"/>
            </a:p>
          </p:txBody>
        </p:sp>
        <p:sp>
          <p:nvSpPr>
            <p:cNvPr id="382" name="Freeform: Shape 381">
              <a:extLst>
                <a:ext uri="{FF2B5EF4-FFF2-40B4-BE49-F238E27FC236}">
                  <a16:creationId xmlns:a16="http://schemas.microsoft.com/office/drawing/2014/main" id="{5633D418-8B0D-40CA-AB83-4557AEA4B2FD}"/>
                </a:ext>
              </a:extLst>
            </p:cNvPr>
            <p:cNvSpPr/>
            <p:nvPr/>
          </p:nvSpPr>
          <p:spPr>
            <a:xfrm>
              <a:off x="1753421" y="4398233"/>
              <a:ext cx="5142" cy="5142"/>
            </a:xfrm>
            <a:custGeom>
              <a:avLst/>
              <a:gdLst>
                <a:gd name="connsiteX0" fmla="*/ 1524 w 3047"/>
                <a:gd name="connsiteY0" fmla="*/ 3048 h 3047"/>
                <a:gd name="connsiteX1" fmla="*/ 3048 w 3047"/>
                <a:gd name="connsiteY1" fmla="*/ 1524 h 3047"/>
                <a:gd name="connsiteX2" fmla="*/ 1524 w 3047"/>
                <a:gd name="connsiteY2" fmla="*/ 0 h 3047"/>
                <a:gd name="connsiteX3" fmla="*/ 0 w 3047"/>
                <a:gd name="connsiteY3" fmla="*/ 1524 h 3047"/>
                <a:gd name="connsiteX4" fmla="*/ 1524 w 3047"/>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3047">
                  <a:moveTo>
                    <a:pt x="1524" y="3048"/>
                  </a:moveTo>
                  <a:cubicBezTo>
                    <a:pt x="2381" y="3048"/>
                    <a:pt x="3048" y="2381"/>
                    <a:pt x="3048" y="1524"/>
                  </a:cubicBezTo>
                  <a:cubicBezTo>
                    <a:pt x="3048" y="667"/>
                    <a:pt x="2381" y="0"/>
                    <a:pt x="1524" y="0"/>
                  </a:cubicBezTo>
                  <a:cubicBezTo>
                    <a:pt x="667" y="0"/>
                    <a:pt x="0" y="667"/>
                    <a:pt x="0" y="1524"/>
                  </a:cubicBezTo>
                  <a:cubicBezTo>
                    <a:pt x="0" y="2381"/>
                    <a:pt x="667" y="3048"/>
                    <a:pt x="1524" y="3048"/>
                  </a:cubicBezTo>
                  <a:close/>
                </a:path>
              </a:pathLst>
            </a:custGeom>
            <a:solidFill>
              <a:srgbClr val="D64C47"/>
            </a:solidFill>
            <a:ln w="9525" cap="flat">
              <a:noFill/>
              <a:prstDash val="solid"/>
              <a:miter/>
            </a:ln>
          </p:spPr>
          <p:txBody>
            <a:bodyPr rtlCol="0" anchor="ctr"/>
            <a:lstStyle/>
            <a:p>
              <a:endParaRPr lang="en-ID"/>
            </a:p>
          </p:txBody>
        </p:sp>
        <p:sp>
          <p:nvSpPr>
            <p:cNvPr id="383" name="Freeform: Shape 382">
              <a:extLst>
                <a:ext uri="{FF2B5EF4-FFF2-40B4-BE49-F238E27FC236}">
                  <a16:creationId xmlns:a16="http://schemas.microsoft.com/office/drawing/2014/main" id="{6DDC7745-8C9B-4954-B7EA-7899B3B30BA5}"/>
                </a:ext>
              </a:extLst>
            </p:cNvPr>
            <p:cNvSpPr/>
            <p:nvPr/>
          </p:nvSpPr>
          <p:spPr>
            <a:xfrm>
              <a:off x="1785890" y="4394857"/>
              <a:ext cx="150127" cy="11733"/>
            </a:xfrm>
            <a:custGeom>
              <a:avLst/>
              <a:gdLst>
                <a:gd name="connsiteX0" fmla="*/ 0 w 88963"/>
                <a:gd name="connsiteY0" fmla="*/ 0 h 6953"/>
                <a:gd name="connsiteX1" fmla="*/ 88964 w 88963"/>
                <a:gd name="connsiteY1" fmla="*/ 0 h 6953"/>
                <a:gd name="connsiteX2" fmla="*/ 88964 w 88963"/>
                <a:gd name="connsiteY2" fmla="*/ 6953 h 6953"/>
                <a:gd name="connsiteX3" fmla="*/ 0 w 88963"/>
                <a:gd name="connsiteY3" fmla="*/ 6953 h 6953"/>
              </a:gdLst>
              <a:ahLst/>
              <a:cxnLst>
                <a:cxn ang="0">
                  <a:pos x="connsiteX0" y="connsiteY0"/>
                </a:cxn>
                <a:cxn ang="0">
                  <a:pos x="connsiteX1" y="connsiteY1"/>
                </a:cxn>
                <a:cxn ang="0">
                  <a:pos x="connsiteX2" y="connsiteY2"/>
                </a:cxn>
                <a:cxn ang="0">
                  <a:pos x="connsiteX3" y="connsiteY3"/>
                </a:cxn>
              </a:cxnLst>
              <a:rect l="l" t="t" r="r" b="b"/>
              <a:pathLst>
                <a:path w="88963" h="6953">
                  <a:moveTo>
                    <a:pt x="0" y="0"/>
                  </a:moveTo>
                  <a:lnTo>
                    <a:pt x="88964" y="0"/>
                  </a:lnTo>
                  <a:lnTo>
                    <a:pt x="88964" y="6953"/>
                  </a:lnTo>
                  <a:lnTo>
                    <a:pt x="0" y="6953"/>
                  </a:lnTo>
                  <a:close/>
                </a:path>
              </a:pathLst>
            </a:custGeom>
            <a:solidFill>
              <a:srgbClr val="E4E1E8"/>
            </a:solidFill>
            <a:ln w="9525" cap="flat">
              <a:noFill/>
              <a:prstDash val="solid"/>
              <a:miter/>
            </a:ln>
          </p:spPr>
          <p:txBody>
            <a:bodyPr rtlCol="0" anchor="ctr"/>
            <a:lstStyle/>
            <a:p>
              <a:endParaRPr lang="en-ID"/>
            </a:p>
          </p:txBody>
        </p:sp>
        <p:sp>
          <p:nvSpPr>
            <p:cNvPr id="384" name="Freeform: Shape 383">
              <a:extLst>
                <a:ext uri="{FF2B5EF4-FFF2-40B4-BE49-F238E27FC236}">
                  <a16:creationId xmlns:a16="http://schemas.microsoft.com/office/drawing/2014/main" id="{5714FDC0-C5F2-4C1B-A6AB-61535E319030}"/>
                </a:ext>
              </a:extLst>
            </p:cNvPr>
            <p:cNvSpPr/>
            <p:nvPr/>
          </p:nvSpPr>
          <p:spPr>
            <a:xfrm>
              <a:off x="1926373" y="4398233"/>
              <a:ext cx="5142" cy="5142"/>
            </a:xfrm>
            <a:custGeom>
              <a:avLst/>
              <a:gdLst>
                <a:gd name="connsiteX0" fmla="*/ 1524 w 3047"/>
                <a:gd name="connsiteY0" fmla="*/ 3048 h 3047"/>
                <a:gd name="connsiteX1" fmla="*/ 3048 w 3047"/>
                <a:gd name="connsiteY1" fmla="*/ 1524 h 3047"/>
                <a:gd name="connsiteX2" fmla="*/ 1524 w 3047"/>
                <a:gd name="connsiteY2" fmla="*/ 0 h 3047"/>
                <a:gd name="connsiteX3" fmla="*/ 0 w 3047"/>
                <a:gd name="connsiteY3" fmla="*/ 1524 h 3047"/>
                <a:gd name="connsiteX4" fmla="*/ 1524 w 3047"/>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3047">
                  <a:moveTo>
                    <a:pt x="1524" y="3048"/>
                  </a:moveTo>
                  <a:cubicBezTo>
                    <a:pt x="2381" y="3048"/>
                    <a:pt x="3048" y="2381"/>
                    <a:pt x="3048" y="1524"/>
                  </a:cubicBezTo>
                  <a:cubicBezTo>
                    <a:pt x="3048" y="667"/>
                    <a:pt x="2381" y="0"/>
                    <a:pt x="1524" y="0"/>
                  </a:cubicBezTo>
                  <a:cubicBezTo>
                    <a:pt x="667" y="0"/>
                    <a:pt x="0" y="667"/>
                    <a:pt x="0" y="1524"/>
                  </a:cubicBezTo>
                  <a:cubicBezTo>
                    <a:pt x="0" y="2381"/>
                    <a:pt x="667" y="3048"/>
                    <a:pt x="1524" y="3048"/>
                  </a:cubicBezTo>
                  <a:close/>
                </a:path>
              </a:pathLst>
            </a:custGeom>
            <a:solidFill>
              <a:srgbClr val="D64C47"/>
            </a:solidFill>
            <a:ln w="9525" cap="flat">
              <a:noFill/>
              <a:prstDash val="solid"/>
              <a:miter/>
            </a:ln>
          </p:spPr>
          <p:txBody>
            <a:bodyPr rtlCol="0" anchor="ctr"/>
            <a:lstStyle/>
            <a:p>
              <a:endParaRPr lang="en-ID"/>
            </a:p>
          </p:txBody>
        </p:sp>
        <p:sp>
          <p:nvSpPr>
            <p:cNvPr id="385" name="Freeform: Shape 384">
              <a:extLst>
                <a:ext uri="{FF2B5EF4-FFF2-40B4-BE49-F238E27FC236}">
                  <a16:creationId xmlns:a16="http://schemas.microsoft.com/office/drawing/2014/main" id="{E1D27702-A0D8-4DBB-8FC1-A1DA33600228}"/>
                </a:ext>
              </a:extLst>
            </p:cNvPr>
            <p:cNvSpPr/>
            <p:nvPr/>
          </p:nvSpPr>
          <p:spPr>
            <a:xfrm>
              <a:off x="1918497" y="4398233"/>
              <a:ext cx="5142" cy="5142"/>
            </a:xfrm>
            <a:custGeom>
              <a:avLst/>
              <a:gdLst>
                <a:gd name="connsiteX0" fmla="*/ 1524 w 3047"/>
                <a:gd name="connsiteY0" fmla="*/ 3048 h 3047"/>
                <a:gd name="connsiteX1" fmla="*/ 3048 w 3047"/>
                <a:gd name="connsiteY1" fmla="*/ 1524 h 3047"/>
                <a:gd name="connsiteX2" fmla="*/ 1524 w 3047"/>
                <a:gd name="connsiteY2" fmla="*/ 0 h 3047"/>
                <a:gd name="connsiteX3" fmla="*/ 0 w 3047"/>
                <a:gd name="connsiteY3" fmla="*/ 1524 h 3047"/>
                <a:gd name="connsiteX4" fmla="*/ 1524 w 3047"/>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3047">
                  <a:moveTo>
                    <a:pt x="1524" y="3048"/>
                  </a:moveTo>
                  <a:cubicBezTo>
                    <a:pt x="2381" y="3048"/>
                    <a:pt x="3048" y="2381"/>
                    <a:pt x="3048" y="1524"/>
                  </a:cubicBezTo>
                  <a:cubicBezTo>
                    <a:pt x="3048" y="667"/>
                    <a:pt x="2381" y="0"/>
                    <a:pt x="1524" y="0"/>
                  </a:cubicBezTo>
                  <a:cubicBezTo>
                    <a:pt x="667" y="0"/>
                    <a:pt x="0" y="667"/>
                    <a:pt x="0" y="1524"/>
                  </a:cubicBezTo>
                  <a:cubicBezTo>
                    <a:pt x="0" y="2381"/>
                    <a:pt x="667" y="3048"/>
                    <a:pt x="1524" y="3048"/>
                  </a:cubicBezTo>
                  <a:close/>
                </a:path>
              </a:pathLst>
            </a:custGeom>
            <a:solidFill>
              <a:srgbClr val="D64C47"/>
            </a:solidFill>
            <a:ln w="9525" cap="flat">
              <a:noFill/>
              <a:prstDash val="solid"/>
              <a:miter/>
            </a:ln>
          </p:spPr>
          <p:txBody>
            <a:bodyPr rtlCol="0" anchor="ctr"/>
            <a:lstStyle/>
            <a:p>
              <a:endParaRPr lang="en-ID"/>
            </a:p>
          </p:txBody>
        </p:sp>
        <p:sp>
          <p:nvSpPr>
            <p:cNvPr id="386" name="Freeform: Shape 385">
              <a:extLst>
                <a:ext uri="{FF2B5EF4-FFF2-40B4-BE49-F238E27FC236}">
                  <a16:creationId xmlns:a16="http://schemas.microsoft.com/office/drawing/2014/main" id="{CBBD7F0B-E8DF-4A1E-B93E-CFA7A8FE2118}"/>
                </a:ext>
              </a:extLst>
            </p:cNvPr>
            <p:cNvSpPr/>
            <p:nvPr/>
          </p:nvSpPr>
          <p:spPr>
            <a:xfrm>
              <a:off x="1910782" y="4398233"/>
              <a:ext cx="5142" cy="5142"/>
            </a:xfrm>
            <a:custGeom>
              <a:avLst/>
              <a:gdLst>
                <a:gd name="connsiteX0" fmla="*/ 1524 w 3047"/>
                <a:gd name="connsiteY0" fmla="*/ 3048 h 3047"/>
                <a:gd name="connsiteX1" fmla="*/ 3048 w 3047"/>
                <a:gd name="connsiteY1" fmla="*/ 1524 h 3047"/>
                <a:gd name="connsiteX2" fmla="*/ 1524 w 3047"/>
                <a:gd name="connsiteY2" fmla="*/ 0 h 3047"/>
                <a:gd name="connsiteX3" fmla="*/ 0 w 3047"/>
                <a:gd name="connsiteY3" fmla="*/ 1524 h 3047"/>
                <a:gd name="connsiteX4" fmla="*/ 1524 w 3047"/>
                <a:gd name="connsiteY4" fmla="*/ 3048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3047">
                  <a:moveTo>
                    <a:pt x="1524" y="3048"/>
                  </a:moveTo>
                  <a:cubicBezTo>
                    <a:pt x="2381" y="3048"/>
                    <a:pt x="3048" y="2381"/>
                    <a:pt x="3048" y="1524"/>
                  </a:cubicBezTo>
                  <a:cubicBezTo>
                    <a:pt x="3048" y="667"/>
                    <a:pt x="2381" y="0"/>
                    <a:pt x="1524" y="0"/>
                  </a:cubicBezTo>
                  <a:cubicBezTo>
                    <a:pt x="667" y="0"/>
                    <a:pt x="0" y="667"/>
                    <a:pt x="0" y="1524"/>
                  </a:cubicBezTo>
                  <a:cubicBezTo>
                    <a:pt x="0" y="2381"/>
                    <a:pt x="667" y="3048"/>
                    <a:pt x="1524" y="3048"/>
                  </a:cubicBezTo>
                  <a:close/>
                </a:path>
              </a:pathLst>
            </a:custGeom>
            <a:solidFill>
              <a:srgbClr val="D64C47"/>
            </a:solidFill>
            <a:ln w="9525" cap="flat">
              <a:noFill/>
              <a:prstDash val="solid"/>
              <a:miter/>
            </a:ln>
          </p:spPr>
          <p:txBody>
            <a:bodyPr rtlCol="0" anchor="ctr"/>
            <a:lstStyle/>
            <a:p>
              <a:endParaRPr lang="en-ID"/>
            </a:p>
          </p:txBody>
        </p:sp>
        <p:sp>
          <p:nvSpPr>
            <p:cNvPr id="387" name="Freeform: Shape 386">
              <a:extLst>
                <a:ext uri="{FF2B5EF4-FFF2-40B4-BE49-F238E27FC236}">
                  <a16:creationId xmlns:a16="http://schemas.microsoft.com/office/drawing/2014/main" id="{D51260CB-5C96-4E3E-A422-3112FF0C15AA}"/>
                </a:ext>
              </a:extLst>
            </p:cNvPr>
            <p:cNvSpPr/>
            <p:nvPr/>
          </p:nvSpPr>
          <p:spPr>
            <a:xfrm>
              <a:off x="1842147" y="4684665"/>
              <a:ext cx="71045" cy="23627"/>
            </a:xfrm>
            <a:custGeom>
              <a:avLst/>
              <a:gdLst>
                <a:gd name="connsiteX0" fmla="*/ 0 w 42100"/>
                <a:gd name="connsiteY0" fmla="*/ 0 h 14001"/>
                <a:gd name="connsiteX1" fmla="*/ 42100 w 42100"/>
                <a:gd name="connsiteY1" fmla="*/ 0 h 14001"/>
                <a:gd name="connsiteX2" fmla="*/ 42100 w 42100"/>
                <a:gd name="connsiteY2" fmla="*/ 14002 h 14001"/>
                <a:gd name="connsiteX3" fmla="*/ 0 w 42100"/>
                <a:gd name="connsiteY3" fmla="*/ 14002 h 14001"/>
              </a:gdLst>
              <a:ahLst/>
              <a:cxnLst>
                <a:cxn ang="0">
                  <a:pos x="connsiteX0" y="connsiteY0"/>
                </a:cxn>
                <a:cxn ang="0">
                  <a:pos x="connsiteX1" y="connsiteY1"/>
                </a:cxn>
                <a:cxn ang="0">
                  <a:pos x="connsiteX2" y="connsiteY2"/>
                </a:cxn>
                <a:cxn ang="0">
                  <a:pos x="connsiteX3" y="connsiteY3"/>
                </a:cxn>
              </a:cxnLst>
              <a:rect l="l" t="t" r="r" b="b"/>
              <a:pathLst>
                <a:path w="42100" h="14001">
                  <a:moveTo>
                    <a:pt x="0" y="0"/>
                  </a:moveTo>
                  <a:lnTo>
                    <a:pt x="42100" y="0"/>
                  </a:lnTo>
                  <a:lnTo>
                    <a:pt x="42100" y="14002"/>
                  </a:lnTo>
                  <a:lnTo>
                    <a:pt x="0" y="14002"/>
                  </a:lnTo>
                  <a:close/>
                </a:path>
              </a:pathLst>
            </a:custGeom>
            <a:solidFill>
              <a:srgbClr val="FFFFFF"/>
            </a:solidFill>
            <a:ln w="9525" cap="flat">
              <a:noFill/>
              <a:prstDash val="solid"/>
              <a:miter/>
            </a:ln>
          </p:spPr>
          <p:txBody>
            <a:bodyPr rtlCol="0" anchor="ctr"/>
            <a:lstStyle/>
            <a:p>
              <a:endParaRPr lang="en-ID"/>
            </a:p>
          </p:txBody>
        </p:sp>
        <p:sp>
          <p:nvSpPr>
            <p:cNvPr id="388" name="Freeform: Shape 387">
              <a:extLst>
                <a:ext uri="{FF2B5EF4-FFF2-40B4-BE49-F238E27FC236}">
                  <a16:creationId xmlns:a16="http://schemas.microsoft.com/office/drawing/2014/main" id="{2990D79E-E4FF-4009-B74B-7E4BCFF5D6FC}"/>
                </a:ext>
              </a:extLst>
            </p:cNvPr>
            <p:cNvSpPr/>
            <p:nvPr/>
          </p:nvSpPr>
          <p:spPr>
            <a:xfrm>
              <a:off x="1932482" y="4684665"/>
              <a:ext cx="71045" cy="23627"/>
            </a:xfrm>
            <a:custGeom>
              <a:avLst/>
              <a:gdLst>
                <a:gd name="connsiteX0" fmla="*/ 0 w 42100"/>
                <a:gd name="connsiteY0" fmla="*/ 0 h 14001"/>
                <a:gd name="connsiteX1" fmla="*/ 42100 w 42100"/>
                <a:gd name="connsiteY1" fmla="*/ 0 h 14001"/>
                <a:gd name="connsiteX2" fmla="*/ 42100 w 42100"/>
                <a:gd name="connsiteY2" fmla="*/ 14002 h 14001"/>
                <a:gd name="connsiteX3" fmla="*/ 0 w 42100"/>
                <a:gd name="connsiteY3" fmla="*/ 14002 h 14001"/>
              </a:gdLst>
              <a:ahLst/>
              <a:cxnLst>
                <a:cxn ang="0">
                  <a:pos x="connsiteX0" y="connsiteY0"/>
                </a:cxn>
                <a:cxn ang="0">
                  <a:pos x="connsiteX1" y="connsiteY1"/>
                </a:cxn>
                <a:cxn ang="0">
                  <a:pos x="connsiteX2" y="connsiteY2"/>
                </a:cxn>
                <a:cxn ang="0">
                  <a:pos x="connsiteX3" y="connsiteY3"/>
                </a:cxn>
              </a:cxnLst>
              <a:rect l="l" t="t" r="r" b="b"/>
              <a:pathLst>
                <a:path w="42100" h="14001">
                  <a:moveTo>
                    <a:pt x="0" y="0"/>
                  </a:moveTo>
                  <a:lnTo>
                    <a:pt x="42100" y="0"/>
                  </a:lnTo>
                  <a:lnTo>
                    <a:pt x="42100" y="14002"/>
                  </a:lnTo>
                  <a:lnTo>
                    <a:pt x="0" y="14002"/>
                  </a:lnTo>
                  <a:close/>
                </a:path>
              </a:pathLst>
            </a:custGeom>
            <a:solidFill>
              <a:srgbClr val="FFFFFF"/>
            </a:solidFill>
            <a:ln w="9525" cap="flat">
              <a:noFill/>
              <a:prstDash val="solid"/>
              <a:miter/>
            </a:ln>
          </p:spPr>
          <p:txBody>
            <a:bodyPr rtlCol="0" anchor="ctr"/>
            <a:lstStyle/>
            <a:p>
              <a:endParaRPr lang="en-ID"/>
            </a:p>
          </p:txBody>
        </p:sp>
        <p:sp>
          <p:nvSpPr>
            <p:cNvPr id="389" name="Freeform: Shape 388">
              <a:extLst>
                <a:ext uri="{FF2B5EF4-FFF2-40B4-BE49-F238E27FC236}">
                  <a16:creationId xmlns:a16="http://schemas.microsoft.com/office/drawing/2014/main" id="{3F54268D-5AB8-4E66-B0A8-420F3D94B5B0}"/>
                </a:ext>
              </a:extLst>
            </p:cNvPr>
            <p:cNvSpPr/>
            <p:nvPr/>
          </p:nvSpPr>
          <p:spPr>
            <a:xfrm>
              <a:off x="1881045" y="4849420"/>
              <a:ext cx="444276" cy="74902"/>
            </a:xfrm>
            <a:custGeom>
              <a:avLst/>
              <a:gdLst>
                <a:gd name="connsiteX0" fmla="*/ 22194 w 263271"/>
                <a:gd name="connsiteY0" fmla="*/ 0 h 44386"/>
                <a:gd name="connsiteX1" fmla="*/ 241078 w 263271"/>
                <a:gd name="connsiteY1" fmla="*/ 0 h 44386"/>
                <a:gd name="connsiteX2" fmla="*/ 263272 w 263271"/>
                <a:gd name="connsiteY2" fmla="*/ 22193 h 44386"/>
                <a:gd name="connsiteX3" fmla="*/ 263272 w 263271"/>
                <a:gd name="connsiteY3" fmla="*/ 22193 h 44386"/>
                <a:gd name="connsiteX4" fmla="*/ 241078 w 263271"/>
                <a:gd name="connsiteY4" fmla="*/ 44387 h 44386"/>
                <a:gd name="connsiteX5" fmla="*/ 22194 w 263271"/>
                <a:gd name="connsiteY5" fmla="*/ 44387 h 44386"/>
                <a:gd name="connsiteX6" fmla="*/ 1 w 263271"/>
                <a:gd name="connsiteY6" fmla="*/ 22193 h 44386"/>
                <a:gd name="connsiteX7" fmla="*/ 1 w 263271"/>
                <a:gd name="connsiteY7" fmla="*/ 22193 h 44386"/>
                <a:gd name="connsiteX8" fmla="*/ 22194 w 263271"/>
                <a:gd name="connsiteY8" fmla="*/ 0 h 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271" h="44386">
                  <a:moveTo>
                    <a:pt x="22194" y="0"/>
                  </a:moveTo>
                  <a:lnTo>
                    <a:pt x="241078" y="0"/>
                  </a:lnTo>
                  <a:cubicBezTo>
                    <a:pt x="253270" y="0"/>
                    <a:pt x="263272" y="10001"/>
                    <a:pt x="263272" y="22193"/>
                  </a:cubicBezTo>
                  <a:lnTo>
                    <a:pt x="263272" y="22193"/>
                  </a:lnTo>
                  <a:cubicBezTo>
                    <a:pt x="263272" y="34385"/>
                    <a:pt x="253270" y="44387"/>
                    <a:pt x="241078" y="44387"/>
                  </a:cubicBezTo>
                  <a:lnTo>
                    <a:pt x="22194" y="44387"/>
                  </a:lnTo>
                  <a:cubicBezTo>
                    <a:pt x="10002" y="44387"/>
                    <a:pt x="1" y="34385"/>
                    <a:pt x="1" y="22193"/>
                  </a:cubicBezTo>
                  <a:lnTo>
                    <a:pt x="1" y="22193"/>
                  </a:lnTo>
                  <a:cubicBezTo>
                    <a:pt x="-95" y="10001"/>
                    <a:pt x="9907" y="0"/>
                    <a:pt x="22194" y="0"/>
                  </a:cubicBezTo>
                  <a:close/>
                </a:path>
              </a:pathLst>
            </a:custGeom>
            <a:solidFill>
              <a:srgbClr val="00000F"/>
            </a:solidFill>
            <a:ln w="9525" cap="flat">
              <a:noFill/>
              <a:prstDash val="solid"/>
              <a:miter/>
            </a:ln>
          </p:spPr>
          <p:txBody>
            <a:bodyPr rtlCol="0" anchor="ctr"/>
            <a:lstStyle/>
            <a:p>
              <a:endParaRPr lang="en-ID"/>
            </a:p>
          </p:txBody>
        </p:sp>
        <p:sp>
          <p:nvSpPr>
            <p:cNvPr id="390" name="Freeform: Shape 389">
              <a:extLst>
                <a:ext uri="{FF2B5EF4-FFF2-40B4-BE49-F238E27FC236}">
                  <a16:creationId xmlns:a16="http://schemas.microsoft.com/office/drawing/2014/main" id="{F02A2CD4-CC52-4EAF-BB7E-42281B821B51}"/>
                </a:ext>
              </a:extLst>
            </p:cNvPr>
            <p:cNvSpPr/>
            <p:nvPr/>
          </p:nvSpPr>
          <p:spPr>
            <a:xfrm>
              <a:off x="1810483" y="4849420"/>
              <a:ext cx="245926" cy="74902"/>
            </a:xfrm>
            <a:custGeom>
              <a:avLst/>
              <a:gdLst>
                <a:gd name="connsiteX0" fmla="*/ 22193 w 145732"/>
                <a:gd name="connsiteY0" fmla="*/ 0 h 44386"/>
                <a:gd name="connsiteX1" fmla="*/ 123539 w 145732"/>
                <a:gd name="connsiteY1" fmla="*/ 0 h 44386"/>
                <a:gd name="connsiteX2" fmla="*/ 145733 w 145732"/>
                <a:gd name="connsiteY2" fmla="*/ 22193 h 44386"/>
                <a:gd name="connsiteX3" fmla="*/ 145733 w 145732"/>
                <a:gd name="connsiteY3" fmla="*/ 22193 h 44386"/>
                <a:gd name="connsiteX4" fmla="*/ 123539 w 145732"/>
                <a:gd name="connsiteY4" fmla="*/ 44387 h 44386"/>
                <a:gd name="connsiteX5" fmla="*/ 22193 w 145732"/>
                <a:gd name="connsiteY5" fmla="*/ 44387 h 44386"/>
                <a:gd name="connsiteX6" fmla="*/ 0 w 145732"/>
                <a:gd name="connsiteY6" fmla="*/ 22193 h 44386"/>
                <a:gd name="connsiteX7" fmla="*/ 0 w 145732"/>
                <a:gd name="connsiteY7" fmla="*/ 22193 h 44386"/>
                <a:gd name="connsiteX8" fmla="*/ 22193 w 145732"/>
                <a:gd name="connsiteY8" fmla="*/ 0 h 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732" h="44386">
                  <a:moveTo>
                    <a:pt x="22193" y="0"/>
                  </a:moveTo>
                  <a:lnTo>
                    <a:pt x="123539" y="0"/>
                  </a:lnTo>
                  <a:cubicBezTo>
                    <a:pt x="135731" y="0"/>
                    <a:pt x="145733" y="10001"/>
                    <a:pt x="145733" y="22193"/>
                  </a:cubicBezTo>
                  <a:lnTo>
                    <a:pt x="145733" y="22193"/>
                  </a:lnTo>
                  <a:cubicBezTo>
                    <a:pt x="145733" y="34385"/>
                    <a:pt x="135731" y="44387"/>
                    <a:pt x="123539" y="44387"/>
                  </a:cubicBezTo>
                  <a:lnTo>
                    <a:pt x="22193" y="44387"/>
                  </a:lnTo>
                  <a:cubicBezTo>
                    <a:pt x="10001" y="44387"/>
                    <a:pt x="0" y="34385"/>
                    <a:pt x="0" y="22193"/>
                  </a:cubicBezTo>
                  <a:lnTo>
                    <a:pt x="0" y="22193"/>
                  </a:lnTo>
                  <a:cubicBezTo>
                    <a:pt x="0" y="10001"/>
                    <a:pt x="10001" y="0"/>
                    <a:pt x="22193" y="0"/>
                  </a:cubicBezTo>
                  <a:close/>
                </a:path>
              </a:pathLst>
            </a:custGeom>
            <a:solidFill>
              <a:srgbClr val="00000F"/>
            </a:solidFill>
            <a:ln w="9525" cap="flat">
              <a:noFill/>
              <a:prstDash val="solid"/>
              <a:miter/>
            </a:ln>
          </p:spPr>
          <p:txBody>
            <a:bodyPr rtlCol="0" anchor="ctr"/>
            <a:lstStyle/>
            <a:p>
              <a:endParaRPr lang="en-ID"/>
            </a:p>
          </p:txBody>
        </p:sp>
        <p:sp>
          <p:nvSpPr>
            <p:cNvPr id="391" name="Freeform: Shape 390">
              <a:extLst>
                <a:ext uri="{FF2B5EF4-FFF2-40B4-BE49-F238E27FC236}">
                  <a16:creationId xmlns:a16="http://schemas.microsoft.com/office/drawing/2014/main" id="{3EC02131-3BD6-45CD-8CD2-5FCBF47A1736}"/>
                </a:ext>
              </a:extLst>
            </p:cNvPr>
            <p:cNvSpPr/>
            <p:nvPr/>
          </p:nvSpPr>
          <p:spPr>
            <a:xfrm>
              <a:off x="1636084" y="4910822"/>
              <a:ext cx="1187520" cy="140162"/>
            </a:xfrm>
            <a:custGeom>
              <a:avLst/>
              <a:gdLst>
                <a:gd name="connsiteX0" fmla="*/ 12478 w 703706"/>
                <a:gd name="connsiteY0" fmla="*/ 0 h 83058"/>
                <a:gd name="connsiteX1" fmla="*/ 691229 w 703706"/>
                <a:gd name="connsiteY1" fmla="*/ 0 h 83058"/>
                <a:gd name="connsiteX2" fmla="*/ 703707 w 703706"/>
                <a:gd name="connsiteY2" fmla="*/ 12478 h 83058"/>
                <a:gd name="connsiteX3" fmla="*/ 703707 w 703706"/>
                <a:gd name="connsiteY3" fmla="*/ 70580 h 83058"/>
                <a:gd name="connsiteX4" fmla="*/ 691229 w 703706"/>
                <a:gd name="connsiteY4" fmla="*/ 83058 h 83058"/>
                <a:gd name="connsiteX5" fmla="*/ 12478 w 703706"/>
                <a:gd name="connsiteY5" fmla="*/ 83058 h 83058"/>
                <a:gd name="connsiteX6" fmla="*/ 0 w 703706"/>
                <a:gd name="connsiteY6" fmla="*/ 70580 h 83058"/>
                <a:gd name="connsiteX7" fmla="*/ 0 w 703706"/>
                <a:gd name="connsiteY7" fmla="*/ 12478 h 83058"/>
                <a:gd name="connsiteX8" fmla="*/ 12478 w 703706"/>
                <a:gd name="connsiteY8" fmla="*/ 0 h 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06" h="83058">
                  <a:moveTo>
                    <a:pt x="12478" y="0"/>
                  </a:moveTo>
                  <a:lnTo>
                    <a:pt x="691229" y="0"/>
                  </a:lnTo>
                  <a:cubicBezTo>
                    <a:pt x="698087" y="0"/>
                    <a:pt x="703707" y="5620"/>
                    <a:pt x="703707" y="12478"/>
                  </a:cubicBezTo>
                  <a:lnTo>
                    <a:pt x="703707" y="70580"/>
                  </a:lnTo>
                  <a:cubicBezTo>
                    <a:pt x="703707" y="77438"/>
                    <a:pt x="698087" y="83058"/>
                    <a:pt x="691229" y="83058"/>
                  </a:cubicBezTo>
                  <a:lnTo>
                    <a:pt x="12478" y="83058"/>
                  </a:lnTo>
                  <a:cubicBezTo>
                    <a:pt x="5620" y="83058"/>
                    <a:pt x="0" y="77438"/>
                    <a:pt x="0" y="70580"/>
                  </a:cubicBezTo>
                  <a:lnTo>
                    <a:pt x="0" y="12478"/>
                  </a:lnTo>
                  <a:cubicBezTo>
                    <a:pt x="95" y="5620"/>
                    <a:pt x="5620" y="0"/>
                    <a:pt x="12478" y="0"/>
                  </a:cubicBezTo>
                  <a:close/>
                </a:path>
              </a:pathLst>
            </a:custGeom>
            <a:solidFill>
              <a:srgbClr val="101537"/>
            </a:solidFill>
            <a:ln w="9525" cap="flat">
              <a:noFill/>
              <a:prstDash val="solid"/>
              <a:miter/>
            </a:ln>
          </p:spPr>
          <p:txBody>
            <a:bodyPr rtlCol="0" anchor="ctr"/>
            <a:lstStyle/>
            <a:p>
              <a:endParaRPr lang="en-ID"/>
            </a:p>
          </p:txBody>
        </p:sp>
        <p:sp>
          <p:nvSpPr>
            <p:cNvPr id="392" name="Freeform: Shape 391">
              <a:extLst>
                <a:ext uri="{FF2B5EF4-FFF2-40B4-BE49-F238E27FC236}">
                  <a16:creationId xmlns:a16="http://schemas.microsoft.com/office/drawing/2014/main" id="{30C8E292-C3D2-4309-9D4E-31630A1A9973}"/>
                </a:ext>
              </a:extLst>
            </p:cNvPr>
            <p:cNvSpPr/>
            <p:nvPr/>
          </p:nvSpPr>
          <p:spPr>
            <a:xfrm>
              <a:off x="1636244" y="4910822"/>
              <a:ext cx="1187360" cy="80689"/>
            </a:xfrm>
            <a:custGeom>
              <a:avLst/>
              <a:gdLst>
                <a:gd name="connsiteX0" fmla="*/ 12097 w 703611"/>
                <a:gd name="connsiteY0" fmla="*/ 0 h 47815"/>
                <a:gd name="connsiteX1" fmla="*/ 691515 w 703611"/>
                <a:gd name="connsiteY1" fmla="*/ 0 h 47815"/>
                <a:gd name="connsiteX2" fmla="*/ 703612 w 703611"/>
                <a:gd name="connsiteY2" fmla="*/ 12478 h 47815"/>
                <a:gd name="connsiteX3" fmla="*/ 703612 w 703611"/>
                <a:gd name="connsiteY3" fmla="*/ 35338 h 47815"/>
                <a:gd name="connsiteX4" fmla="*/ 691515 w 703611"/>
                <a:gd name="connsiteY4" fmla="*/ 47816 h 47815"/>
                <a:gd name="connsiteX5" fmla="*/ 12097 w 703611"/>
                <a:gd name="connsiteY5" fmla="*/ 47816 h 47815"/>
                <a:gd name="connsiteX6" fmla="*/ 0 w 703611"/>
                <a:gd name="connsiteY6" fmla="*/ 35338 h 47815"/>
                <a:gd name="connsiteX7" fmla="*/ 0 w 703611"/>
                <a:gd name="connsiteY7" fmla="*/ 12478 h 47815"/>
                <a:gd name="connsiteX8" fmla="*/ 12097 w 703611"/>
                <a:gd name="connsiteY8" fmla="*/ 0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611" h="47815">
                  <a:moveTo>
                    <a:pt x="12097" y="0"/>
                  </a:moveTo>
                  <a:lnTo>
                    <a:pt x="691515" y="0"/>
                  </a:lnTo>
                  <a:cubicBezTo>
                    <a:pt x="698183" y="0"/>
                    <a:pt x="703612" y="5620"/>
                    <a:pt x="703612" y="12478"/>
                  </a:cubicBezTo>
                  <a:lnTo>
                    <a:pt x="703612" y="35338"/>
                  </a:lnTo>
                  <a:cubicBezTo>
                    <a:pt x="703612" y="42196"/>
                    <a:pt x="698183" y="47816"/>
                    <a:pt x="691515" y="47816"/>
                  </a:cubicBezTo>
                  <a:lnTo>
                    <a:pt x="12097" y="47816"/>
                  </a:lnTo>
                  <a:cubicBezTo>
                    <a:pt x="5429" y="47816"/>
                    <a:pt x="0" y="42196"/>
                    <a:pt x="0" y="35338"/>
                  </a:cubicBezTo>
                  <a:lnTo>
                    <a:pt x="0" y="12478"/>
                  </a:lnTo>
                  <a:cubicBezTo>
                    <a:pt x="0" y="5620"/>
                    <a:pt x="5429" y="0"/>
                    <a:pt x="12097" y="0"/>
                  </a:cubicBezTo>
                  <a:close/>
                </a:path>
              </a:pathLst>
            </a:custGeom>
            <a:solidFill>
              <a:srgbClr val="00000F"/>
            </a:solidFill>
            <a:ln w="9525" cap="flat">
              <a:noFill/>
              <a:prstDash val="solid"/>
              <a:miter/>
            </a:ln>
          </p:spPr>
          <p:txBody>
            <a:bodyPr rtlCol="0" anchor="ctr"/>
            <a:lstStyle/>
            <a:p>
              <a:endParaRPr lang="en-ID"/>
            </a:p>
          </p:txBody>
        </p:sp>
        <p:sp>
          <p:nvSpPr>
            <p:cNvPr id="393" name="Freeform: Shape 392">
              <a:extLst>
                <a:ext uri="{FF2B5EF4-FFF2-40B4-BE49-F238E27FC236}">
                  <a16:creationId xmlns:a16="http://schemas.microsoft.com/office/drawing/2014/main" id="{DBEA8018-1FC3-4E62-A194-5A97F02CBCBE}"/>
                </a:ext>
              </a:extLst>
            </p:cNvPr>
            <p:cNvSpPr/>
            <p:nvPr/>
          </p:nvSpPr>
          <p:spPr>
            <a:xfrm>
              <a:off x="1320718" y="4912590"/>
              <a:ext cx="360370" cy="765104"/>
            </a:xfrm>
            <a:custGeom>
              <a:avLst/>
              <a:gdLst>
                <a:gd name="connsiteX0" fmla="*/ 12859 w 213550"/>
                <a:gd name="connsiteY0" fmla="*/ 0 h 453389"/>
                <a:gd name="connsiteX1" fmla="*/ 200692 w 213550"/>
                <a:gd name="connsiteY1" fmla="*/ 0 h 453389"/>
                <a:gd name="connsiteX2" fmla="*/ 213551 w 213550"/>
                <a:gd name="connsiteY2" fmla="*/ 12859 h 453389"/>
                <a:gd name="connsiteX3" fmla="*/ 213551 w 213550"/>
                <a:gd name="connsiteY3" fmla="*/ 440531 h 453389"/>
                <a:gd name="connsiteX4" fmla="*/ 200692 w 213550"/>
                <a:gd name="connsiteY4" fmla="*/ 453390 h 453389"/>
                <a:gd name="connsiteX5" fmla="*/ 12859 w 213550"/>
                <a:gd name="connsiteY5" fmla="*/ 453390 h 453389"/>
                <a:gd name="connsiteX6" fmla="*/ 0 w 213550"/>
                <a:gd name="connsiteY6" fmla="*/ 440531 h 453389"/>
                <a:gd name="connsiteX7" fmla="*/ 0 w 213550"/>
                <a:gd name="connsiteY7" fmla="*/ 12859 h 453389"/>
                <a:gd name="connsiteX8" fmla="*/ 12859 w 213550"/>
                <a:gd name="connsiteY8" fmla="*/ 0 h 45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50" h="453389">
                  <a:moveTo>
                    <a:pt x="12859" y="0"/>
                  </a:moveTo>
                  <a:lnTo>
                    <a:pt x="200692" y="0"/>
                  </a:lnTo>
                  <a:cubicBezTo>
                    <a:pt x="207836" y="0"/>
                    <a:pt x="213551" y="5810"/>
                    <a:pt x="213551" y="12859"/>
                  </a:cubicBezTo>
                  <a:lnTo>
                    <a:pt x="213551" y="440531"/>
                  </a:lnTo>
                  <a:cubicBezTo>
                    <a:pt x="213551" y="447580"/>
                    <a:pt x="207740" y="453390"/>
                    <a:pt x="200692" y="453390"/>
                  </a:cubicBezTo>
                  <a:lnTo>
                    <a:pt x="12859" y="453390"/>
                  </a:lnTo>
                  <a:cubicBezTo>
                    <a:pt x="5810" y="453390"/>
                    <a:pt x="0" y="447580"/>
                    <a:pt x="0" y="440531"/>
                  </a:cubicBezTo>
                  <a:lnTo>
                    <a:pt x="0" y="12859"/>
                  </a:lnTo>
                  <a:cubicBezTo>
                    <a:pt x="0" y="5810"/>
                    <a:pt x="5810" y="0"/>
                    <a:pt x="12859" y="0"/>
                  </a:cubicBezTo>
                  <a:close/>
                </a:path>
              </a:pathLst>
            </a:custGeom>
            <a:solidFill>
              <a:srgbClr val="00000F"/>
            </a:solidFill>
            <a:ln w="9525" cap="flat">
              <a:noFill/>
              <a:prstDash val="solid"/>
              <a:miter/>
            </a:ln>
          </p:spPr>
          <p:txBody>
            <a:bodyPr rtlCol="0" anchor="ctr"/>
            <a:lstStyle/>
            <a:p>
              <a:endParaRPr lang="en-ID"/>
            </a:p>
          </p:txBody>
        </p:sp>
        <p:sp>
          <p:nvSpPr>
            <p:cNvPr id="394" name="Freeform: Shape 393">
              <a:extLst>
                <a:ext uri="{FF2B5EF4-FFF2-40B4-BE49-F238E27FC236}">
                  <a16:creationId xmlns:a16="http://schemas.microsoft.com/office/drawing/2014/main" id="{60648011-49F5-4E3C-A5B8-571DF3786F44}"/>
                </a:ext>
              </a:extLst>
            </p:cNvPr>
            <p:cNvSpPr/>
            <p:nvPr/>
          </p:nvSpPr>
          <p:spPr>
            <a:xfrm>
              <a:off x="1635923" y="4912590"/>
              <a:ext cx="322597" cy="765266"/>
            </a:xfrm>
            <a:custGeom>
              <a:avLst/>
              <a:gdLst>
                <a:gd name="connsiteX0" fmla="*/ 11525 w 191166"/>
                <a:gd name="connsiteY0" fmla="*/ 0 h 453485"/>
                <a:gd name="connsiteX1" fmla="*/ 179641 w 191166"/>
                <a:gd name="connsiteY1" fmla="*/ 0 h 453485"/>
                <a:gd name="connsiteX2" fmla="*/ 191167 w 191166"/>
                <a:gd name="connsiteY2" fmla="*/ 11525 h 453485"/>
                <a:gd name="connsiteX3" fmla="*/ 191167 w 191166"/>
                <a:gd name="connsiteY3" fmla="*/ 441960 h 453485"/>
                <a:gd name="connsiteX4" fmla="*/ 179641 w 191166"/>
                <a:gd name="connsiteY4" fmla="*/ 453485 h 453485"/>
                <a:gd name="connsiteX5" fmla="*/ 11525 w 191166"/>
                <a:gd name="connsiteY5" fmla="*/ 453485 h 453485"/>
                <a:gd name="connsiteX6" fmla="*/ 0 w 191166"/>
                <a:gd name="connsiteY6" fmla="*/ 441960 h 453485"/>
                <a:gd name="connsiteX7" fmla="*/ 0 w 191166"/>
                <a:gd name="connsiteY7" fmla="*/ 11525 h 453485"/>
                <a:gd name="connsiteX8" fmla="*/ 11525 w 191166"/>
                <a:gd name="connsiteY8" fmla="*/ 0 h 45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66" h="453485">
                  <a:moveTo>
                    <a:pt x="11525" y="0"/>
                  </a:moveTo>
                  <a:lnTo>
                    <a:pt x="179641" y="0"/>
                  </a:lnTo>
                  <a:cubicBezTo>
                    <a:pt x="186023" y="0"/>
                    <a:pt x="191167" y="5144"/>
                    <a:pt x="191167" y="11525"/>
                  </a:cubicBezTo>
                  <a:lnTo>
                    <a:pt x="191167" y="441960"/>
                  </a:lnTo>
                  <a:cubicBezTo>
                    <a:pt x="191167" y="448342"/>
                    <a:pt x="185928" y="453485"/>
                    <a:pt x="179641" y="453485"/>
                  </a:cubicBezTo>
                  <a:lnTo>
                    <a:pt x="11525" y="453485"/>
                  </a:lnTo>
                  <a:cubicBezTo>
                    <a:pt x="5143" y="453485"/>
                    <a:pt x="0" y="448246"/>
                    <a:pt x="0" y="441960"/>
                  </a:cubicBezTo>
                  <a:lnTo>
                    <a:pt x="0" y="11525"/>
                  </a:lnTo>
                  <a:cubicBezTo>
                    <a:pt x="0" y="5144"/>
                    <a:pt x="5239" y="0"/>
                    <a:pt x="11525" y="0"/>
                  </a:cubicBezTo>
                  <a:close/>
                </a:path>
              </a:pathLst>
            </a:custGeom>
            <a:solidFill>
              <a:srgbClr val="101537"/>
            </a:solidFill>
            <a:ln w="9525" cap="flat">
              <a:noFill/>
              <a:prstDash val="solid"/>
              <a:miter/>
            </a:ln>
          </p:spPr>
          <p:txBody>
            <a:bodyPr rtlCol="0" anchor="ctr"/>
            <a:lstStyle/>
            <a:p>
              <a:endParaRPr lang="en-ID"/>
            </a:p>
          </p:txBody>
        </p:sp>
        <p:sp>
          <p:nvSpPr>
            <p:cNvPr id="395" name="Freeform: Shape 394">
              <a:extLst>
                <a:ext uri="{FF2B5EF4-FFF2-40B4-BE49-F238E27FC236}">
                  <a16:creationId xmlns:a16="http://schemas.microsoft.com/office/drawing/2014/main" id="{D5F8D076-52A2-485D-A37A-D56E380F58D7}"/>
                </a:ext>
              </a:extLst>
            </p:cNvPr>
            <p:cNvSpPr/>
            <p:nvPr/>
          </p:nvSpPr>
          <p:spPr>
            <a:xfrm>
              <a:off x="1636084" y="4886872"/>
              <a:ext cx="1243618" cy="47899"/>
            </a:xfrm>
            <a:custGeom>
              <a:avLst/>
              <a:gdLst>
                <a:gd name="connsiteX0" fmla="*/ 4286 w 736949"/>
                <a:gd name="connsiteY0" fmla="*/ 0 h 28384"/>
                <a:gd name="connsiteX1" fmla="*/ 732663 w 736949"/>
                <a:gd name="connsiteY1" fmla="*/ 0 h 28384"/>
                <a:gd name="connsiteX2" fmla="*/ 736949 w 736949"/>
                <a:gd name="connsiteY2" fmla="*/ 4286 h 28384"/>
                <a:gd name="connsiteX3" fmla="*/ 736949 w 736949"/>
                <a:gd name="connsiteY3" fmla="*/ 24098 h 28384"/>
                <a:gd name="connsiteX4" fmla="*/ 732663 w 736949"/>
                <a:gd name="connsiteY4" fmla="*/ 28384 h 28384"/>
                <a:gd name="connsiteX5" fmla="*/ 4286 w 736949"/>
                <a:gd name="connsiteY5" fmla="*/ 28384 h 28384"/>
                <a:gd name="connsiteX6" fmla="*/ 0 w 736949"/>
                <a:gd name="connsiteY6" fmla="*/ 24098 h 28384"/>
                <a:gd name="connsiteX7" fmla="*/ 0 w 736949"/>
                <a:gd name="connsiteY7" fmla="*/ 4286 h 28384"/>
                <a:gd name="connsiteX8" fmla="*/ 4286 w 736949"/>
                <a:gd name="connsiteY8" fmla="*/ 0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6949" h="28384">
                  <a:moveTo>
                    <a:pt x="4286" y="0"/>
                  </a:moveTo>
                  <a:lnTo>
                    <a:pt x="732663" y="0"/>
                  </a:lnTo>
                  <a:cubicBezTo>
                    <a:pt x="735044" y="0"/>
                    <a:pt x="736949" y="1905"/>
                    <a:pt x="736949" y="4286"/>
                  </a:cubicBezTo>
                  <a:lnTo>
                    <a:pt x="736949" y="24098"/>
                  </a:lnTo>
                  <a:cubicBezTo>
                    <a:pt x="736949" y="26384"/>
                    <a:pt x="735044" y="28384"/>
                    <a:pt x="732663" y="28384"/>
                  </a:cubicBezTo>
                  <a:lnTo>
                    <a:pt x="4286" y="28384"/>
                  </a:lnTo>
                  <a:cubicBezTo>
                    <a:pt x="1905" y="28384"/>
                    <a:pt x="0" y="26479"/>
                    <a:pt x="0" y="24098"/>
                  </a:cubicBezTo>
                  <a:lnTo>
                    <a:pt x="0" y="4286"/>
                  </a:lnTo>
                  <a:cubicBezTo>
                    <a:pt x="95" y="2000"/>
                    <a:pt x="2000" y="0"/>
                    <a:pt x="4286" y="0"/>
                  </a:cubicBezTo>
                  <a:close/>
                </a:path>
              </a:pathLst>
            </a:custGeom>
            <a:solidFill>
              <a:srgbClr val="F57E5D"/>
            </a:solidFill>
            <a:ln w="9525" cap="flat">
              <a:noFill/>
              <a:prstDash val="solid"/>
              <a:miter/>
            </a:ln>
          </p:spPr>
          <p:txBody>
            <a:bodyPr rtlCol="0" anchor="ctr"/>
            <a:lstStyle/>
            <a:p>
              <a:endParaRPr lang="en-ID"/>
            </a:p>
          </p:txBody>
        </p:sp>
        <p:sp>
          <p:nvSpPr>
            <p:cNvPr id="396" name="Freeform: Shape 395">
              <a:extLst>
                <a:ext uri="{FF2B5EF4-FFF2-40B4-BE49-F238E27FC236}">
                  <a16:creationId xmlns:a16="http://schemas.microsoft.com/office/drawing/2014/main" id="{080F6198-AE11-4DE5-95F7-0B092F9C9AFC}"/>
                </a:ext>
              </a:extLst>
            </p:cNvPr>
            <p:cNvSpPr/>
            <p:nvPr/>
          </p:nvSpPr>
          <p:spPr>
            <a:xfrm>
              <a:off x="1283589" y="4886872"/>
              <a:ext cx="365354" cy="47899"/>
            </a:xfrm>
            <a:custGeom>
              <a:avLst/>
              <a:gdLst>
                <a:gd name="connsiteX0" fmla="*/ 4286 w 216503"/>
                <a:gd name="connsiteY0" fmla="*/ 0 h 28384"/>
                <a:gd name="connsiteX1" fmla="*/ 212217 w 216503"/>
                <a:gd name="connsiteY1" fmla="*/ 0 h 28384"/>
                <a:gd name="connsiteX2" fmla="*/ 216503 w 216503"/>
                <a:gd name="connsiteY2" fmla="*/ 4286 h 28384"/>
                <a:gd name="connsiteX3" fmla="*/ 216503 w 216503"/>
                <a:gd name="connsiteY3" fmla="*/ 24098 h 28384"/>
                <a:gd name="connsiteX4" fmla="*/ 212217 w 216503"/>
                <a:gd name="connsiteY4" fmla="*/ 28384 h 28384"/>
                <a:gd name="connsiteX5" fmla="*/ 4286 w 216503"/>
                <a:gd name="connsiteY5" fmla="*/ 28384 h 28384"/>
                <a:gd name="connsiteX6" fmla="*/ 0 w 216503"/>
                <a:gd name="connsiteY6" fmla="*/ 24098 h 28384"/>
                <a:gd name="connsiteX7" fmla="*/ 0 w 216503"/>
                <a:gd name="connsiteY7" fmla="*/ 4286 h 28384"/>
                <a:gd name="connsiteX8" fmla="*/ 4286 w 216503"/>
                <a:gd name="connsiteY8" fmla="*/ 0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03" h="28384">
                  <a:moveTo>
                    <a:pt x="4286" y="0"/>
                  </a:moveTo>
                  <a:lnTo>
                    <a:pt x="212217" y="0"/>
                  </a:lnTo>
                  <a:cubicBezTo>
                    <a:pt x="214598" y="0"/>
                    <a:pt x="216503" y="1905"/>
                    <a:pt x="216503" y="4286"/>
                  </a:cubicBezTo>
                  <a:lnTo>
                    <a:pt x="216503" y="24098"/>
                  </a:lnTo>
                  <a:cubicBezTo>
                    <a:pt x="216503" y="26384"/>
                    <a:pt x="214598" y="28384"/>
                    <a:pt x="212217" y="28384"/>
                  </a:cubicBezTo>
                  <a:lnTo>
                    <a:pt x="4286" y="28384"/>
                  </a:lnTo>
                  <a:cubicBezTo>
                    <a:pt x="1905" y="28289"/>
                    <a:pt x="0" y="26384"/>
                    <a:pt x="0" y="24098"/>
                  </a:cubicBezTo>
                  <a:lnTo>
                    <a:pt x="0" y="4286"/>
                  </a:lnTo>
                  <a:cubicBezTo>
                    <a:pt x="0" y="2000"/>
                    <a:pt x="1905" y="0"/>
                    <a:pt x="4286" y="0"/>
                  </a:cubicBezTo>
                  <a:close/>
                </a:path>
              </a:pathLst>
            </a:custGeom>
            <a:solidFill>
              <a:srgbClr val="BC533F"/>
            </a:solidFill>
            <a:ln w="9525" cap="flat">
              <a:noFill/>
              <a:prstDash val="solid"/>
              <a:miter/>
            </a:ln>
          </p:spPr>
          <p:txBody>
            <a:bodyPr rtlCol="0" anchor="ctr"/>
            <a:lstStyle/>
            <a:p>
              <a:endParaRPr lang="en-ID"/>
            </a:p>
          </p:txBody>
        </p:sp>
        <p:sp>
          <p:nvSpPr>
            <p:cNvPr id="397" name="Freeform: Shape 396">
              <a:extLst>
                <a:ext uri="{FF2B5EF4-FFF2-40B4-BE49-F238E27FC236}">
                  <a16:creationId xmlns:a16="http://schemas.microsoft.com/office/drawing/2014/main" id="{DDDA5655-6A04-42C8-864C-E1C28357F896}"/>
                </a:ext>
              </a:extLst>
            </p:cNvPr>
            <p:cNvSpPr/>
            <p:nvPr/>
          </p:nvSpPr>
          <p:spPr>
            <a:xfrm>
              <a:off x="1660033" y="4958882"/>
              <a:ext cx="274376" cy="219888"/>
            </a:xfrm>
            <a:custGeom>
              <a:avLst/>
              <a:gdLst>
                <a:gd name="connsiteX0" fmla="*/ 9620 w 162591"/>
                <a:gd name="connsiteY0" fmla="*/ 0 h 130302"/>
                <a:gd name="connsiteX1" fmla="*/ 152972 w 162591"/>
                <a:gd name="connsiteY1" fmla="*/ 0 h 130302"/>
                <a:gd name="connsiteX2" fmla="*/ 162592 w 162591"/>
                <a:gd name="connsiteY2" fmla="*/ 9620 h 130302"/>
                <a:gd name="connsiteX3" fmla="*/ 162592 w 162591"/>
                <a:gd name="connsiteY3" fmla="*/ 120682 h 130302"/>
                <a:gd name="connsiteX4" fmla="*/ 152972 w 162591"/>
                <a:gd name="connsiteY4" fmla="*/ 130302 h 130302"/>
                <a:gd name="connsiteX5" fmla="*/ 9620 w 162591"/>
                <a:gd name="connsiteY5" fmla="*/ 130302 h 130302"/>
                <a:gd name="connsiteX6" fmla="*/ 0 w 162591"/>
                <a:gd name="connsiteY6" fmla="*/ 120682 h 130302"/>
                <a:gd name="connsiteX7" fmla="*/ 0 w 162591"/>
                <a:gd name="connsiteY7" fmla="*/ 9620 h 130302"/>
                <a:gd name="connsiteX8" fmla="*/ 9620 w 162591"/>
                <a:gd name="connsiteY8" fmla="*/ 0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1" h="130302">
                  <a:moveTo>
                    <a:pt x="9620" y="0"/>
                  </a:moveTo>
                  <a:lnTo>
                    <a:pt x="152972" y="0"/>
                  </a:lnTo>
                  <a:cubicBezTo>
                    <a:pt x="158306" y="0"/>
                    <a:pt x="162592" y="4286"/>
                    <a:pt x="162592" y="9620"/>
                  </a:cubicBezTo>
                  <a:lnTo>
                    <a:pt x="162592" y="120682"/>
                  </a:lnTo>
                  <a:cubicBezTo>
                    <a:pt x="162592" y="126016"/>
                    <a:pt x="158210" y="130302"/>
                    <a:pt x="152972" y="130302"/>
                  </a:cubicBezTo>
                  <a:lnTo>
                    <a:pt x="9620" y="130302"/>
                  </a:lnTo>
                  <a:cubicBezTo>
                    <a:pt x="4286" y="130302"/>
                    <a:pt x="0" y="125920"/>
                    <a:pt x="0" y="120682"/>
                  </a:cubicBezTo>
                  <a:lnTo>
                    <a:pt x="0" y="9620"/>
                  </a:lnTo>
                  <a:cubicBezTo>
                    <a:pt x="0" y="4286"/>
                    <a:pt x="4381" y="0"/>
                    <a:pt x="9620" y="0"/>
                  </a:cubicBezTo>
                  <a:close/>
                </a:path>
              </a:pathLst>
            </a:custGeom>
            <a:solidFill>
              <a:srgbClr val="FFFFFF"/>
            </a:solidFill>
            <a:ln w="9525" cap="flat">
              <a:noFill/>
              <a:prstDash val="solid"/>
              <a:miter/>
            </a:ln>
          </p:spPr>
          <p:txBody>
            <a:bodyPr rtlCol="0" anchor="ctr"/>
            <a:lstStyle/>
            <a:p>
              <a:endParaRPr lang="en-ID"/>
            </a:p>
          </p:txBody>
        </p:sp>
        <p:sp>
          <p:nvSpPr>
            <p:cNvPr id="398" name="Freeform: Shape 397">
              <a:extLst>
                <a:ext uri="{FF2B5EF4-FFF2-40B4-BE49-F238E27FC236}">
                  <a16:creationId xmlns:a16="http://schemas.microsoft.com/office/drawing/2014/main" id="{D4E9F404-BE21-44A5-BF3E-C34E88D44078}"/>
                </a:ext>
              </a:extLst>
            </p:cNvPr>
            <p:cNvSpPr/>
            <p:nvPr/>
          </p:nvSpPr>
          <p:spPr>
            <a:xfrm>
              <a:off x="1660193" y="4958882"/>
              <a:ext cx="274055" cy="219888"/>
            </a:xfrm>
            <a:custGeom>
              <a:avLst/>
              <a:gdLst>
                <a:gd name="connsiteX0" fmla="*/ 162401 w 162401"/>
                <a:gd name="connsiteY0" fmla="*/ 122111 h 130302"/>
                <a:gd name="connsiteX1" fmla="*/ 21050 w 162401"/>
                <a:gd name="connsiteY1" fmla="*/ 122111 h 130302"/>
                <a:gd name="connsiteX2" fmla="*/ 12382 w 162401"/>
                <a:gd name="connsiteY2" fmla="*/ 116776 h 130302"/>
                <a:gd name="connsiteX3" fmla="*/ 11430 w 162401"/>
                <a:gd name="connsiteY3" fmla="*/ 112490 h 130302"/>
                <a:gd name="connsiteX4" fmla="*/ 11430 w 162401"/>
                <a:gd name="connsiteY4" fmla="*/ 1429 h 130302"/>
                <a:gd name="connsiteX5" fmla="*/ 11525 w 162401"/>
                <a:gd name="connsiteY5" fmla="*/ 0 h 130302"/>
                <a:gd name="connsiteX6" fmla="*/ 9620 w 162401"/>
                <a:gd name="connsiteY6" fmla="*/ 0 h 130302"/>
                <a:gd name="connsiteX7" fmla="*/ 0 w 162401"/>
                <a:gd name="connsiteY7" fmla="*/ 9620 h 130302"/>
                <a:gd name="connsiteX8" fmla="*/ 0 w 162401"/>
                <a:gd name="connsiteY8" fmla="*/ 120682 h 130302"/>
                <a:gd name="connsiteX9" fmla="*/ 9620 w 162401"/>
                <a:gd name="connsiteY9" fmla="*/ 130302 h 130302"/>
                <a:gd name="connsiteX10" fmla="*/ 12478 w 162401"/>
                <a:gd name="connsiteY10" fmla="*/ 130302 h 130302"/>
                <a:gd name="connsiteX11" fmla="*/ 152972 w 162401"/>
                <a:gd name="connsiteY11" fmla="*/ 130302 h 130302"/>
                <a:gd name="connsiteX12" fmla="*/ 162401 w 162401"/>
                <a:gd name="connsiteY12" fmla="*/ 12211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1" h="130302">
                  <a:moveTo>
                    <a:pt x="162401" y="122111"/>
                  </a:moveTo>
                  <a:lnTo>
                    <a:pt x="21050" y="122111"/>
                  </a:lnTo>
                  <a:cubicBezTo>
                    <a:pt x="17240" y="122111"/>
                    <a:pt x="14002" y="119920"/>
                    <a:pt x="12382" y="116776"/>
                  </a:cubicBezTo>
                  <a:cubicBezTo>
                    <a:pt x="11716" y="115443"/>
                    <a:pt x="11430" y="114014"/>
                    <a:pt x="11430" y="112490"/>
                  </a:cubicBezTo>
                  <a:lnTo>
                    <a:pt x="11430" y="1429"/>
                  </a:lnTo>
                  <a:cubicBezTo>
                    <a:pt x="11430" y="952"/>
                    <a:pt x="11430" y="476"/>
                    <a:pt x="11525" y="0"/>
                  </a:cubicBezTo>
                  <a:lnTo>
                    <a:pt x="9620" y="0"/>
                  </a:lnTo>
                  <a:cubicBezTo>
                    <a:pt x="4286" y="0"/>
                    <a:pt x="0" y="4286"/>
                    <a:pt x="0" y="9620"/>
                  </a:cubicBezTo>
                  <a:lnTo>
                    <a:pt x="0" y="120682"/>
                  </a:lnTo>
                  <a:cubicBezTo>
                    <a:pt x="0" y="126016"/>
                    <a:pt x="4381" y="130302"/>
                    <a:pt x="9620" y="130302"/>
                  </a:cubicBezTo>
                  <a:lnTo>
                    <a:pt x="12478" y="130302"/>
                  </a:lnTo>
                  <a:lnTo>
                    <a:pt x="152972" y="130302"/>
                  </a:lnTo>
                  <a:cubicBezTo>
                    <a:pt x="157734" y="130302"/>
                    <a:pt x="161735" y="126778"/>
                    <a:pt x="162401" y="122111"/>
                  </a:cubicBezTo>
                  <a:close/>
                </a:path>
              </a:pathLst>
            </a:custGeom>
            <a:solidFill>
              <a:srgbClr val="E4E1E8"/>
            </a:solidFill>
            <a:ln w="9525" cap="flat">
              <a:noFill/>
              <a:prstDash val="solid"/>
              <a:miter/>
            </a:ln>
          </p:spPr>
          <p:txBody>
            <a:bodyPr rtlCol="0" anchor="ctr"/>
            <a:lstStyle/>
            <a:p>
              <a:endParaRPr lang="en-ID"/>
            </a:p>
          </p:txBody>
        </p:sp>
        <p:sp>
          <p:nvSpPr>
            <p:cNvPr id="399" name="Freeform: Shape 398">
              <a:extLst>
                <a:ext uri="{FF2B5EF4-FFF2-40B4-BE49-F238E27FC236}">
                  <a16:creationId xmlns:a16="http://schemas.microsoft.com/office/drawing/2014/main" id="{B6A9E302-57E0-482A-83D3-AD3E2B86DBB1}"/>
                </a:ext>
              </a:extLst>
            </p:cNvPr>
            <p:cNvSpPr/>
            <p:nvPr/>
          </p:nvSpPr>
          <p:spPr>
            <a:xfrm>
              <a:off x="1732686" y="4971741"/>
              <a:ext cx="129230" cy="14465"/>
            </a:xfrm>
            <a:custGeom>
              <a:avLst/>
              <a:gdLst>
                <a:gd name="connsiteX0" fmla="*/ 3715 w 76580"/>
                <a:gd name="connsiteY0" fmla="*/ 0 h 8572"/>
                <a:gd name="connsiteX1" fmla="*/ 72866 w 76580"/>
                <a:gd name="connsiteY1" fmla="*/ 0 h 8572"/>
                <a:gd name="connsiteX2" fmla="*/ 76581 w 76580"/>
                <a:gd name="connsiteY2" fmla="*/ 3715 h 8572"/>
                <a:gd name="connsiteX3" fmla="*/ 76581 w 76580"/>
                <a:gd name="connsiteY3" fmla="*/ 4858 h 8572"/>
                <a:gd name="connsiteX4" fmla="*/ 72866 w 76580"/>
                <a:gd name="connsiteY4" fmla="*/ 8573 h 8572"/>
                <a:gd name="connsiteX5" fmla="*/ 3715 w 76580"/>
                <a:gd name="connsiteY5" fmla="*/ 8573 h 8572"/>
                <a:gd name="connsiteX6" fmla="*/ 0 w 76580"/>
                <a:gd name="connsiteY6" fmla="*/ 4858 h 8572"/>
                <a:gd name="connsiteX7" fmla="*/ 0 w 76580"/>
                <a:gd name="connsiteY7" fmla="*/ 3715 h 8572"/>
                <a:gd name="connsiteX8" fmla="*/ 3715 w 76580"/>
                <a:gd name="connsiteY8"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0" h="8572">
                  <a:moveTo>
                    <a:pt x="3715" y="0"/>
                  </a:moveTo>
                  <a:lnTo>
                    <a:pt x="72866" y="0"/>
                  </a:lnTo>
                  <a:cubicBezTo>
                    <a:pt x="74866" y="0"/>
                    <a:pt x="76581" y="1715"/>
                    <a:pt x="76581" y="3715"/>
                  </a:cubicBezTo>
                  <a:lnTo>
                    <a:pt x="76581" y="4858"/>
                  </a:lnTo>
                  <a:cubicBezTo>
                    <a:pt x="76581" y="6858"/>
                    <a:pt x="74866" y="8573"/>
                    <a:pt x="72866" y="8573"/>
                  </a:cubicBezTo>
                  <a:lnTo>
                    <a:pt x="3715" y="8573"/>
                  </a:lnTo>
                  <a:cubicBezTo>
                    <a:pt x="1715" y="8573"/>
                    <a:pt x="0" y="6858"/>
                    <a:pt x="0" y="4858"/>
                  </a:cubicBezTo>
                  <a:lnTo>
                    <a:pt x="0" y="3715"/>
                  </a:lnTo>
                  <a:cubicBezTo>
                    <a:pt x="0" y="1715"/>
                    <a:pt x="1619" y="0"/>
                    <a:pt x="3715" y="0"/>
                  </a:cubicBezTo>
                  <a:close/>
                </a:path>
              </a:pathLst>
            </a:custGeom>
            <a:solidFill>
              <a:srgbClr val="070725"/>
            </a:solidFill>
            <a:ln w="9525" cap="flat">
              <a:noFill/>
              <a:prstDash val="solid"/>
              <a:miter/>
            </a:ln>
          </p:spPr>
          <p:txBody>
            <a:bodyPr rtlCol="0" anchor="ctr"/>
            <a:lstStyle/>
            <a:p>
              <a:endParaRPr lang="en-ID"/>
            </a:p>
          </p:txBody>
        </p:sp>
        <p:sp>
          <p:nvSpPr>
            <p:cNvPr id="400" name="Freeform: Shape 399">
              <a:extLst>
                <a:ext uri="{FF2B5EF4-FFF2-40B4-BE49-F238E27FC236}">
                  <a16:creationId xmlns:a16="http://schemas.microsoft.com/office/drawing/2014/main" id="{6A05A401-139B-4955-ABA8-FC75640319C4}"/>
                </a:ext>
              </a:extLst>
            </p:cNvPr>
            <p:cNvSpPr/>
            <p:nvPr/>
          </p:nvSpPr>
          <p:spPr>
            <a:xfrm>
              <a:off x="1660033" y="5190503"/>
              <a:ext cx="274376" cy="219888"/>
            </a:xfrm>
            <a:custGeom>
              <a:avLst/>
              <a:gdLst>
                <a:gd name="connsiteX0" fmla="*/ 9620 w 162591"/>
                <a:gd name="connsiteY0" fmla="*/ 0 h 130302"/>
                <a:gd name="connsiteX1" fmla="*/ 152972 w 162591"/>
                <a:gd name="connsiteY1" fmla="*/ 0 h 130302"/>
                <a:gd name="connsiteX2" fmla="*/ 162592 w 162591"/>
                <a:gd name="connsiteY2" fmla="*/ 9620 h 130302"/>
                <a:gd name="connsiteX3" fmla="*/ 162592 w 162591"/>
                <a:gd name="connsiteY3" fmla="*/ 120682 h 130302"/>
                <a:gd name="connsiteX4" fmla="*/ 152972 w 162591"/>
                <a:gd name="connsiteY4" fmla="*/ 130302 h 130302"/>
                <a:gd name="connsiteX5" fmla="*/ 9620 w 162591"/>
                <a:gd name="connsiteY5" fmla="*/ 130302 h 130302"/>
                <a:gd name="connsiteX6" fmla="*/ 0 w 162591"/>
                <a:gd name="connsiteY6" fmla="*/ 120682 h 130302"/>
                <a:gd name="connsiteX7" fmla="*/ 0 w 162591"/>
                <a:gd name="connsiteY7" fmla="*/ 9620 h 130302"/>
                <a:gd name="connsiteX8" fmla="*/ 9620 w 162591"/>
                <a:gd name="connsiteY8" fmla="*/ 0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1" h="130302">
                  <a:moveTo>
                    <a:pt x="9620" y="0"/>
                  </a:moveTo>
                  <a:lnTo>
                    <a:pt x="152972" y="0"/>
                  </a:lnTo>
                  <a:cubicBezTo>
                    <a:pt x="158306" y="0"/>
                    <a:pt x="162592" y="4286"/>
                    <a:pt x="162592" y="9620"/>
                  </a:cubicBezTo>
                  <a:lnTo>
                    <a:pt x="162592" y="120682"/>
                  </a:lnTo>
                  <a:cubicBezTo>
                    <a:pt x="162592" y="126016"/>
                    <a:pt x="158210" y="130302"/>
                    <a:pt x="152972" y="130302"/>
                  </a:cubicBezTo>
                  <a:lnTo>
                    <a:pt x="9620" y="130302"/>
                  </a:lnTo>
                  <a:cubicBezTo>
                    <a:pt x="4286" y="130302"/>
                    <a:pt x="0" y="125921"/>
                    <a:pt x="0" y="120682"/>
                  </a:cubicBezTo>
                  <a:lnTo>
                    <a:pt x="0" y="9620"/>
                  </a:lnTo>
                  <a:cubicBezTo>
                    <a:pt x="0" y="4286"/>
                    <a:pt x="4381" y="0"/>
                    <a:pt x="9620" y="0"/>
                  </a:cubicBezTo>
                  <a:close/>
                </a:path>
              </a:pathLst>
            </a:custGeom>
            <a:solidFill>
              <a:srgbClr val="FFFFFF"/>
            </a:solidFill>
            <a:ln w="9525" cap="flat">
              <a:noFill/>
              <a:prstDash val="solid"/>
              <a:miter/>
            </a:ln>
          </p:spPr>
          <p:txBody>
            <a:bodyPr rtlCol="0" anchor="ctr"/>
            <a:lstStyle/>
            <a:p>
              <a:endParaRPr lang="en-ID"/>
            </a:p>
          </p:txBody>
        </p:sp>
        <p:sp>
          <p:nvSpPr>
            <p:cNvPr id="401" name="Freeform: Shape 400">
              <a:extLst>
                <a:ext uri="{FF2B5EF4-FFF2-40B4-BE49-F238E27FC236}">
                  <a16:creationId xmlns:a16="http://schemas.microsoft.com/office/drawing/2014/main" id="{B06C7CEB-1C5F-4930-A7E0-905CA4FE831F}"/>
                </a:ext>
              </a:extLst>
            </p:cNvPr>
            <p:cNvSpPr/>
            <p:nvPr/>
          </p:nvSpPr>
          <p:spPr>
            <a:xfrm>
              <a:off x="1660193" y="5190503"/>
              <a:ext cx="274055" cy="219888"/>
            </a:xfrm>
            <a:custGeom>
              <a:avLst/>
              <a:gdLst>
                <a:gd name="connsiteX0" fmla="*/ 162401 w 162401"/>
                <a:gd name="connsiteY0" fmla="*/ 122111 h 130302"/>
                <a:gd name="connsiteX1" fmla="*/ 21050 w 162401"/>
                <a:gd name="connsiteY1" fmla="*/ 122111 h 130302"/>
                <a:gd name="connsiteX2" fmla="*/ 12382 w 162401"/>
                <a:gd name="connsiteY2" fmla="*/ 116776 h 130302"/>
                <a:gd name="connsiteX3" fmla="*/ 11430 w 162401"/>
                <a:gd name="connsiteY3" fmla="*/ 112490 h 130302"/>
                <a:gd name="connsiteX4" fmla="*/ 11430 w 162401"/>
                <a:gd name="connsiteY4" fmla="*/ 1429 h 130302"/>
                <a:gd name="connsiteX5" fmla="*/ 11525 w 162401"/>
                <a:gd name="connsiteY5" fmla="*/ 0 h 130302"/>
                <a:gd name="connsiteX6" fmla="*/ 9620 w 162401"/>
                <a:gd name="connsiteY6" fmla="*/ 0 h 130302"/>
                <a:gd name="connsiteX7" fmla="*/ 0 w 162401"/>
                <a:gd name="connsiteY7" fmla="*/ 9620 h 130302"/>
                <a:gd name="connsiteX8" fmla="*/ 0 w 162401"/>
                <a:gd name="connsiteY8" fmla="*/ 120682 h 130302"/>
                <a:gd name="connsiteX9" fmla="*/ 9620 w 162401"/>
                <a:gd name="connsiteY9" fmla="*/ 130302 h 130302"/>
                <a:gd name="connsiteX10" fmla="*/ 12478 w 162401"/>
                <a:gd name="connsiteY10" fmla="*/ 130302 h 130302"/>
                <a:gd name="connsiteX11" fmla="*/ 152972 w 162401"/>
                <a:gd name="connsiteY11" fmla="*/ 130302 h 130302"/>
                <a:gd name="connsiteX12" fmla="*/ 162401 w 162401"/>
                <a:gd name="connsiteY12" fmla="*/ 12211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1" h="130302">
                  <a:moveTo>
                    <a:pt x="162401" y="122111"/>
                  </a:moveTo>
                  <a:lnTo>
                    <a:pt x="21050" y="122111"/>
                  </a:lnTo>
                  <a:cubicBezTo>
                    <a:pt x="17240" y="122111"/>
                    <a:pt x="14002" y="119920"/>
                    <a:pt x="12382" y="116776"/>
                  </a:cubicBezTo>
                  <a:cubicBezTo>
                    <a:pt x="11716" y="115443"/>
                    <a:pt x="11430" y="114014"/>
                    <a:pt x="11430" y="112490"/>
                  </a:cubicBezTo>
                  <a:lnTo>
                    <a:pt x="11430" y="1429"/>
                  </a:lnTo>
                  <a:cubicBezTo>
                    <a:pt x="11430" y="952"/>
                    <a:pt x="11430" y="476"/>
                    <a:pt x="11525" y="0"/>
                  </a:cubicBezTo>
                  <a:lnTo>
                    <a:pt x="9620" y="0"/>
                  </a:lnTo>
                  <a:cubicBezTo>
                    <a:pt x="4286" y="0"/>
                    <a:pt x="0" y="4286"/>
                    <a:pt x="0" y="9620"/>
                  </a:cubicBezTo>
                  <a:lnTo>
                    <a:pt x="0" y="120682"/>
                  </a:lnTo>
                  <a:cubicBezTo>
                    <a:pt x="0" y="126016"/>
                    <a:pt x="4381" y="130302"/>
                    <a:pt x="9620" y="130302"/>
                  </a:cubicBezTo>
                  <a:lnTo>
                    <a:pt x="12478" y="130302"/>
                  </a:lnTo>
                  <a:lnTo>
                    <a:pt x="152972" y="130302"/>
                  </a:lnTo>
                  <a:cubicBezTo>
                    <a:pt x="157734" y="130302"/>
                    <a:pt x="161735" y="126778"/>
                    <a:pt x="162401" y="122111"/>
                  </a:cubicBezTo>
                  <a:close/>
                </a:path>
              </a:pathLst>
            </a:custGeom>
            <a:solidFill>
              <a:srgbClr val="E4E1E8"/>
            </a:solidFill>
            <a:ln w="9525" cap="flat">
              <a:noFill/>
              <a:prstDash val="solid"/>
              <a:miter/>
            </a:ln>
          </p:spPr>
          <p:txBody>
            <a:bodyPr rtlCol="0" anchor="ctr"/>
            <a:lstStyle/>
            <a:p>
              <a:endParaRPr lang="en-ID"/>
            </a:p>
          </p:txBody>
        </p:sp>
        <p:sp>
          <p:nvSpPr>
            <p:cNvPr id="402" name="Freeform: Shape 401">
              <a:extLst>
                <a:ext uri="{FF2B5EF4-FFF2-40B4-BE49-F238E27FC236}">
                  <a16:creationId xmlns:a16="http://schemas.microsoft.com/office/drawing/2014/main" id="{8BDFB86E-CA31-4DAB-9BBF-A142EC9C8CB4}"/>
                </a:ext>
              </a:extLst>
            </p:cNvPr>
            <p:cNvSpPr/>
            <p:nvPr/>
          </p:nvSpPr>
          <p:spPr>
            <a:xfrm>
              <a:off x="1732686" y="5203362"/>
              <a:ext cx="129230" cy="14465"/>
            </a:xfrm>
            <a:custGeom>
              <a:avLst/>
              <a:gdLst>
                <a:gd name="connsiteX0" fmla="*/ 3715 w 76580"/>
                <a:gd name="connsiteY0" fmla="*/ 0 h 8572"/>
                <a:gd name="connsiteX1" fmla="*/ 72866 w 76580"/>
                <a:gd name="connsiteY1" fmla="*/ 0 h 8572"/>
                <a:gd name="connsiteX2" fmla="*/ 76581 w 76580"/>
                <a:gd name="connsiteY2" fmla="*/ 3715 h 8572"/>
                <a:gd name="connsiteX3" fmla="*/ 76581 w 76580"/>
                <a:gd name="connsiteY3" fmla="*/ 4858 h 8572"/>
                <a:gd name="connsiteX4" fmla="*/ 72866 w 76580"/>
                <a:gd name="connsiteY4" fmla="*/ 8573 h 8572"/>
                <a:gd name="connsiteX5" fmla="*/ 3715 w 76580"/>
                <a:gd name="connsiteY5" fmla="*/ 8573 h 8572"/>
                <a:gd name="connsiteX6" fmla="*/ 0 w 76580"/>
                <a:gd name="connsiteY6" fmla="*/ 4858 h 8572"/>
                <a:gd name="connsiteX7" fmla="*/ 0 w 76580"/>
                <a:gd name="connsiteY7" fmla="*/ 3715 h 8572"/>
                <a:gd name="connsiteX8" fmla="*/ 3715 w 76580"/>
                <a:gd name="connsiteY8"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0" h="8572">
                  <a:moveTo>
                    <a:pt x="3715" y="0"/>
                  </a:moveTo>
                  <a:lnTo>
                    <a:pt x="72866" y="0"/>
                  </a:lnTo>
                  <a:cubicBezTo>
                    <a:pt x="74866" y="0"/>
                    <a:pt x="76581" y="1715"/>
                    <a:pt x="76581" y="3715"/>
                  </a:cubicBezTo>
                  <a:lnTo>
                    <a:pt x="76581" y="4858"/>
                  </a:lnTo>
                  <a:cubicBezTo>
                    <a:pt x="76581" y="6858"/>
                    <a:pt x="74866" y="8573"/>
                    <a:pt x="72866" y="8573"/>
                  </a:cubicBezTo>
                  <a:lnTo>
                    <a:pt x="3715" y="8573"/>
                  </a:lnTo>
                  <a:cubicBezTo>
                    <a:pt x="1715" y="8573"/>
                    <a:pt x="0" y="6858"/>
                    <a:pt x="0" y="4858"/>
                  </a:cubicBezTo>
                  <a:lnTo>
                    <a:pt x="0" y="3715"/>
                  </a:lnTo>
                  <a:cubicBezTo>
                    <a:pt x="0" y="1715"/>
                    <a:pt x="1619" y="0"/>
                    <a:pt x="3715" y="0"/>
                  </a:cubicBezTo>
                  <a:close/>
                </a:path>
              </a:pathLst>
            </a:custGeom>
            <a:solidFill>
              <a:srgbClr val="070725"/>
            </a:solidFill>
            <a:ln w="9525" cap="flat">
              <a:noFill/>
              <a:prstDash val="solid"/>
              <a:miter/>
            </a:ln>
          </p:spPr>
          <p:txBody>
            <a:bodyPr rtlCol="0" anchor="ctr"/>
            <a:lstStyle/>
            <a:p>
              <a:endParaRPr lang="en-ID"/>
            </a:p>
          </p:txBody>
        </p:sp>
        <p:sp>
          <p:nvSpPr>
            <p:cNvPr id="403" name="Freeform: Shape 402">
              <a:extLst>
                <a:ext uri="{FF2B5EF4-FFF2-40B4-BE49-F238E27FC236}">
                  <a16:creationId xmlns:a16="http://schemas.microsoft.com/office/drawing/2014/main" id="{DC986281-58E6-4289-8F8F-55F6B3D43F0D}"/>
                </a:ext>
              </a:extLst>
            </p:cNvPr>
            <p:cNvSpPr/>
            <p:nvPr/>
          </p:nvSpPr>
          <p:spPr>
            <a:xfrm>
              <a:off x="1660033" y="5422124"/>
              <a:ext cx="274376" cy="219888"/>
            </a:xfrm>
            <a:custGeom>
              <a:avLst/>
              <a:gdLst>
                <a:gd name="connsiteX0" fmla="*/ 9620 w 162591"/>
                <a:gd name="connsiteY0" fmla="*/ 0 h 130302"/>
                <a:gd name="connsiteX1" fmla="*/ 152972 w 162591"/>
                <a:gd name="connsiteY1" fmla="*/ 0 h 130302"/>
                <a:gd name="connsiteX2" fmla="*/ 162592 w 162591"/>
                <a:gd name="connsiteY2" fmla="*/ 9620 h 130302"/>
                <a:gd name="connsiteX3" fmla="*/ 162592 w 162591"/>
                <a:gd name="connsiteY3" fmla="*/ 120682 h 130302"/>
                <a:gd name="connsiteX4" fmla="*/ 152972 w 162591"/>
                <a:gd name="connsiteY4" fmla="*/ 130302 h 130302"/>
                <a:gd name="connsiteX5" fmla="*/ 9620 w 162591"/>
                <a:gd name="connsiteY5" fmla="*/ 130302 h 130302"/>
                <a:gd name="connsiteX6" fmla="*/ 0 w 162591"/>
                <a:gd name="connsiteY6" fmla="*/ 120682 h 130302"/>
                <a:gd name="connsiteX7" fmla="*/ 0 w 162591"/>
                <a:gd name="connsiteY7" fmla="*/ 9620 h 130302"/>
                <a:gd name="connsiteX8" fmla="*/ 9620 w 162591"/>
                <a:gd name="connsiteY8" fmla="*/ 0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1" h="130302">
                  <a:moveTo>
                    <a:pt x="9620" y="0"/>
                  </a:moveTo>
                  <a:lnTo>
                    <a:pt x="152972" y="0"/>
                  </a:lnTo>
                  <a:cubicBezTo>
                    <a:pt x="158306" y="0"/>
                    <a:pt x="162592" y="4382"/>
                    <a:pt x="162592" y="9620"/>
                  </a:cubicBezTo>
                  <a:lnTo>
                    <a:pt x="162592" y="120682"/>
                  </a:lnTo>
                  <a:cubicBezTo>
                    <a:pt x="162592" y="126016"/>
                    <a:pt x="158210" y="130302"/>
                    <a:pt x="152972" y="130302"/>
                  </a:cubicBezTo>
                  <a:lnTo>
                    <a:pt x="9620" y="130302"/>
                  </a:lnTo>
                  <a:cubicBezTo>
                    <a:pt x="4286" y="130302"/>
                    <a:pt x="0" y="126016"/>
                    <a:pt x="0" y="120682"/>
                  </a:cubicBezTo>
                  <a:lnTo>
                    <a:pt x="0" y="9620"/>
                  </a:lnTo>
                  <a:cubicBezTo>
                    <a:pt x="0" y="4286"/>
                    <a:pt x="4381" y="0"/>
                    <a:pt x="9620" y="0"/>
                  </a:cubicBezTo>
                  <a:close/>
                </a:path>
              </a:pathLst>
            </a:custGeom>
            <a:solidFill>
              <a:srgbClr val="FFFFFF"/>
            </a:solidFill>
            <a:ln w="9525" cap="flat">
              <a:noFill/>
              <a:prstDash val="solid"/>
              <a:miter/>
            </a:ln>
          </p:spPr>
          <p:txBody>
            <a:bodyPr rtlCol="0" anchor="ctr"/>
            <a:lstStyle/>
            <a:p>
              <a:endParaRPr lang="en-ID"/>
            </a:p>
          </p:txBody>
        </p:sp>
        <p:sp>
          <p:nvSpPr>
            <p:cNvPr id="404" name="Freeform: Shape 403">
              <a:extLst>
                <a:ext uri="{FF2B5EF4-FFF2-40B4-BE49-F238E27FC236}">
                  <a16:creationId xmlns:a16="http://schemas.microsoft.com/office/drawing/2014/main" id="{63C95256-3A62-467D-89F4-3222FEDA9071}"/>
                </a:ext>
              </a:extLst>
            </p:cNvPr>
            <p:cNvSpPr/>
            <p:nvPr/>
          </p:nvSpPr>
          <p:spPr>
            <a:xfrm>
              <a:off x="1660193" y="5422124"/>
              <a:ext cx="274055" cy="219888"/>
            </a:xfrm>
            <a:custGeom>
              <a:avLst/>
              <a:gdLst>
                <a:gd name="connsiteX0" fmla="*/ 162401 w 162401"/>
                <a:gd name="connsiteY0" fmla="*/ 122111 h 130302"/>
                <a:gd name="connsiteX1" fmla="*/ 21050 w 162401"/>
                <a:gd name="connsiteY1" fmla="*/ 122111 h 130302"/>
                <a:gd name="connsiteX2" fmla="*/ 12382 w 162401"/>
                <a:gd name="connsiteY2" fmla="*/ 116777 h 130302"/>
                <a:gd name="connsiteX3" fmla="*/ 11430 w 162401"/>
                <a:gd name="connsiteY3" fmla="*/ 112490 h 130302"/>
                <a:gd name="connsiteX4" fmla="*/ 11430 w 162401"/>
                <a:gd name="connsiteY4" fmla="*/ 1429 h 130302"/>
                <a:gd name="connsiteX5" fmla="*/ 11525 w 162401"/>
                <a:gd name="connsiteY5" fmla="*/ 0 h 130302"/>
                <a:gd name="connsiteX6" fmla="*/ 9620 w 162401"/>
                <a:gd name="connsiteY6" fmla="*/ 0 h 130302"/>
                <a:gd name="connsiteX7" fmla="*/ 0 w 162401"/>
                <a:gd name="connsiteY7" fmla="*/ 9620 h 130302"/>
                <a:gd name="connsiteX8" fmla="*/ 0 w 162401"/>
                <a:gd name="connsiteY8" fmla="*/ 120682 h 130302"/>
                <a:gd name="connsiteX9" fmla="*/ 9620 w 162401"/>
                <a:gd name="connsiteY9" fmla="*/ 130302 h 130302"/>
                <a:gd name="connsiteX10" fmla="*/ 12478 w 162401"/>
                <a:gd name="connsiteY10" fmla="*/ 130302 h 130302"/>
                <a:gd name="connsiteX11" fmla="*/ 152972 w 162401"/>
                <a:gd name="connsiteY11" fmla="*/ 130302 h 130302"/>
                <a:gd name="connsiteX12" fmla="*/ 162401 w 162401"/>
                <a:gd name="connsiteY12" fmla="*/ 122111 h 13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401" h="130302">
                  <a:moveTo>
                    <a:pt x="162401" y="122111"/>
                  </a:moveTo>
                  <a:lnTo>
                    <a:pt x="21050" y="122111"/>
                  </a:lnTo>
                  <a:cubicBezTo>
                    <a:pt x="17240" y="122111"/>
                    <a:pt x="14002" y="119920"/>
                    <a:pt x="12382" y="116777"/>
                  </a:cubicBezTo>
                  <a:cubicBezTo>
                    <a:pt x="11716" y="115443"/>
                    <a:pt x="11430" y="114014"/>
                    <a:pt x="11430" y="112490"/>
                  </a:cubicBezTo>
                  <a:lnTo>
                    <a:pt x="11430" y="1429"/>
                  </a:lnTo>
                  <a:cubicBezTo>
                    <a:pt x="11430" y="953"/>
                    <a:pt x="11430" y="476"/>
                    <a:pt x="11525" y="0"/>
                  </a:cubicBezTo>
                  <a:lnTo>
                    <a:pt x="9620" y="0"/>
                  </a:lnTo>
                  <a:cubicBezTo>
                    <a:pt x="4286" y="0"/>
                    <a:pt x="0" y="4382"/>
                    <a:pt x="0" y="9620"/>
                  </a:cubicBezTo>
                  <a:lnTo>
                    <a:pt x="0" y="120682"/>
                  </a:lnTo>
                  <a:cubicBezTo>
                    <a:pt x="0" y="126016"/>
                    <a:pt x="4381" y="130302"/>
                    <a:pt x="9620" y="130302"/>
                  </a:cubicBezTo>
                  <a:lnTo>
                    <a:pt x="12478" y="130302"/>
                  </a:lnTo>
                  <a:lnTo>
                    <a:pt x="152972" y="130302"/>
                  </a:lnTo>
                  <a:cubicBezTo>
                    <a:pt x="157734" y="130302"/>
                    <a:pt x="161735" y="126778"/>
                    <a:pt x="162401" y="122111"/>
                  </a:cubicBezTo>
                  <a:close/>
                </a:path>
              </a:pathLst>
            </a:custGeom>
            <a:solidFill>
              <a:srgbClr val="E4E1E8"/>
            </a:solidFill>
            <a:ln w="9525" cap="flat">
              <a:noFill/>
              <a:prstDash val="solid"/>
              <a:miter/>
            </a:ln>
          </p:spPr>
          <p:txBody>
            <a:bodyPr rtlCol="0" anchor="ctr"/>
            <a:lstStyle/>
            <a:p>
              <a:endParaRPr lang="en-ID"/>
            </a:p>
          </p:txBody>
        </p:sp>
        <p:sp>
          <p:nvSpPr>
            <p:cNvPr id="405" name="Freeform: Shape 404">
              <a:extLst>
                <a:ext uri="{FF2B5EF4-FFF2-40B4-BE49-F238E27FC236}">
                  <a16:creationId xmlns:a16="http://schemas.microsoft.com/office/drawing/2014/main" id="{FD446631-85C8-4C6D-8896-206E14A12D76}"/>
                </a:ext>
              </a:extLst>
            </p:cNvPr>
            <p:cNvSpPr/>
            <p:nvPr/>
          </p:nvSpPr>
          <p:spPr>
            <a:xfrm>
              <a:off x="1732686" y="5434983"/>
              <a:ext cx="129230" cy="14465"/>
            </a:xfrm>
            <a:custGeom>
              <a:avLst/>
              <a:gdLst>
                <a:gd name="connsiteX0" fmla="*/ 3715 w 76580"/>
                <a:gd name="connsiteY0" fmla="*/ 0 h 8572"/>
                <a:gd name="connsiteX1" fmla="*/ 72866 w 76580"/>
                <a:gd name="connsiteY1" fmla="*/ 0 h 8572"/>
                <a:gd name="connsiteX2" fmla="*/ 76581 w 76580"/>
                <a:gd name="connsiteY2" fmla="*/ 3715 h 8572"/>
                <a:gd name="connsiteX3" fmla="*/ 76581 w 76580"/>
                <a:gd name="connsiteY3" fmla="*/ 4858 h 8572"/>
                <a:gd name="connsiteX4" fmla="*/ 72866 w 76580"/>
                <a:gd name="connsiteY4" fmla="*/ 8573 h 8572"/>
                <a:gd name="connsiteX5" fmla="*/ 3715 w 76580"/>
                <a:gd name="connsiteY5" fmla="*/ 8573 h 8572"/>
                <a:gd name="connsiteX6" fmla="*/ 0 w 76580"/>
                <a:gd name="connsiteY6" fmla="*/ 4858 h 8572"/>
                <a:gd name="connsiteX7" fmla="*/ 0 w 76580"/>
                <a:gd name="connsiteY7" fmla="*/ 3715 h 8572"/>
                <a:gd name="connsiteX8" fmla="*/ 3715 w 76580"/>
                <a:gd name="connsiteY8" fmla="*/ 0 h 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0" h="8572">
                  <a:moveTo>
                    <a:pt x="3715" y="0"/>
                  </a:moveTo>
                  <a:lnTo>
                    <a:pt x="72866" y="0"/>
                  </a:lnTo>
                  <a:cubicBezTo>
                    <a:pt x="74866" y="0"/>
                    <a:pt x="76581" y="1715"/>
                    <a:pt x="76581" y="3715"/>
                  </a:cubicBezTo>
                  <a:lnTo>
                    <a:pt x="76581" y="4858"/>
                  </a:lnTo>
                  <a:cubicBezTo>
                    <a:pt x="76581" y="6858"/>
                    <a:pt x="74866" y="8573"/>
                    <a:pt x="72866" y="8573"/>
                  </a:cubicBezTo>
                  <a:lnTo>
                    <a:pt x="3715" y="8573"/>
                  </a:lnTo>
                  <a:cubicBezTo>
                    <a:pt x="1715" y="8573"/>
                    <a:pt x="0" y="6858"/>
                    <a:pt x="0" y="4858"/>
                  </a:cubicBezTo>
                  <a:lnTo>
                    <a:pt x="0" y="3715"/>
                  </a:lnTo>
                  <a:cubicBezTo>
                    <a:pt x="0" y="1715"/>
                    <a:pt x="1619" y="0"/>
                    <a:pt x="3715" y="0"/>
                  </a:cubicBezTo>
                  <a:close/>
                </a:path>
              </a:pathLst>
            </a:custGeom>
            <a:solidFill>
              <a:srgbClr val="070725"/>
            </a:solidFill>
            <a:ln w="9525" cap="flat">
              <a:noFill/>
              <a:prstDash val="solid"/>
              <a:miter/>
            </a:ln>
          </p:spPr>
          <p:txBody>
            <a:bodyPr rtlCol="0" anchor="ctr"/>
            <a:lstStyle/>
            <a:p>
              <a:endParaRPr lang="en-ID"/>
            </a:p>
          </p:txBody>
        </p:sp>
        <p:sp>
          <p:nvSpPr>
            <p:cNvPr id="406" name="Freeform: Shape 405">
              <a:extLst>
                <a:ext uri="{FF2B5EF4-FFF2-40B4-BE49-F238E27FC236}">
                  <a16:creationId xmlns:a16="http://schemas.microsoft.com/office/drawing/2014/main" id="{4347BF9A-0AEE-45A7-872B-CBB834CA1286}"/>
                </a:ext>
              </a:extLst>
            </p:cNvPr>
            <p:cNvSpPr/>
            <p:nvPr/>
          </p:nvSpPr>
          <p:spPr>
            <a:xfrm>
              <a:off x="2585555" y="4912590"/>
              <a:ext cx="47576" cy="774588"/>
            </a:xfrm>
            <a:custGeom>
              <a:avLst/>
              <a:gdLst>
                <a:gd name="connsiteX0" fmla="*/ 27051 w 28193"/>
                <a:gd name="connsiteY0" fmla="*/ 0 h 459009"/>
                <a:gd name="connsiteX1" fmla="*/ 1143 w 28193"/>
                <a:gd name="connsiteY1" fmla="*/ 0 h 459009"/>
                <a:gd name="connsiteX2" fmla="*/ 0 w 28193"/>
                <a:gd name="connsiteY2" fmla="*/ 1143 h 459009"/>
                <a:gd name="connsiteX3" fmla="*/ 0 w 28193"/>
                <a:gd name="connsiteY3" fmla="*/ 457867 h 459009"/>
                <a:gd name="connsiteX4" fmla="*/ 1143 w 28193"/>
                <a:gd name="connsiteY4" fmla="*/ 459010 h 459009"/>
                <a:gd name="connsiteX5" fmla="*/ 27051 w 28193"/>
                <a:gd name="connsiteY5" fmla="*/ 459010 h 459009"/>
                <a:gd name="connsiteX6" fmla="*/ 28194 w 28193"/>
                <a:gd name="connsiteY6" fmla="*/ 457867 h 459009"/>
                <a:gd name="connsiteX7" fmla="*/ 28194 w 28193"/>
                <a:gd name="connsiteY7" fmla="*/ 1143 h 459009"/>
                <a:gd name="connsiteX8" fmla="*/ 27051 w 28193"/>
                <a:gd name="connsiteY8" fmla="*/ 0 h 45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93" h="459009">
                  <a:moveTo>
                    <a:pt x="27051" y="0"/>
                  </a:moveTo>
                  <a:lnTo>
                    <a:pt x="1143" y="0"/>
                  </a:lnTo>
                  <a:cubicBezTo>
                    <a:pt x="476" y="0"/>
                    <a:pt x="0" y="476"/>
                    <a:pt x="0" y="1143"/>
                  </a:cubicBezTo>
                  <a:lnTo>
                    <a:pt x="0" y="457867"/>
                  </a:lnTo>
                  <a:cubicBezTo>
                    <a:pt x="0" y="458534"/>
                    <a:pt x="476" y="459010"/>
                    <a:pt x="1143" y="459010"/>
                  </a:cubicBezTo>
                  <a:lnTo>
                    <a:pt x="27051" y="459010"/>
                  </a:lnTo>
                  <a:cubicBezTo>
                    <a:pt x="27718" y="459010"/>
                    <a:pt x="28194" y="458534"/>
                    <a:pt x="28194" y="457867"/>
                  </a:cubicBezTo>
                  <a:lnTo>
                    <a:pt x="28194" y="1143"/>
                  </a:lnTo>
                  <a:cubicBezTo>
                    <a:pt x="28194" y="476"/>
                    <a:pt x="27623" y="0"/>
                    <a:pt x="27051" y="0"/>
                  </a:cubicBezTo>
                  <a:close/>
                </a:path>
              </a:pathLst>
            </a:custGeom>
            <a:solidFill>
              <a:srgbClr val="AEABBA"/>
            </a:solidFill>
            <a:ln w="9525" cap="flat">
              <a:noFill/>
              <a:prstDash val="solid"/>
              <a:miter/>
            </a:ln>
          </p:spPr>
          <p:txBody>
            <a:bodyPr rtlCol="0" anchor="ctr"/>
            <a:lstStyle/>
            <a:p>
              <a:endParaRPr lang="en-ID"/>
            </a:p>
          </p:txBody>
        </p:sp>
        <p:sp>
          <p:nvSpPr>
            <p:cNvPr id="407" name="Freeform: Shape 406">
              <a:extLst>
                <a:ext uri="{FF2B5EF4-FFF2-40B4-BE49-F238E27FC236}">
                  <a16:creationId xmlns:a16="http://schemas.microsoft.com/office/drawing/2014/main" id="{B0F3F91C-60AD-4FCB-B75B-45B9DA420370}"/>
                </a:ext>
              </a:extLst>
            </p:cNvPr>
            <p:cNvSpPr/>
            <p:nvPr/>
          </p:nvSpPr>
          <p:spPr>
            <a:xfrm>
              <a:off x="2607253" y="4912590"/>
              <a:ext cx="33271" cy="774588"/>
            </a:xfrm>
            <a:custGeom>
              <a:avLst/>
              <a:gdLst>
                <a:gd name="connsiteX0" fmla="*/ 13906 w 19716"/>
                <a:gd name="connsiteY0" fmla="*/ 0 h 459009"/>
                <a:gd name="connsiteX1" fmla="*/ 5810 w 19716"/>
                <a:gd name="connsiteY1" fmla="*/ 0 h 459009"/>
                <a:gd name="connsiteX2" fmla="*/ 0 w 19716"/>
                <a:gd name="connsiteY2" fmla="*/ 5810 h 459009"/>
                <a:gd name="connsiteX3" fmla="*/ 0 w 19716"/>
                <a:gd name="connsiteY3" fmla="*/ 453200 h 459009"/>
                <a:gd name="connsiteX4" fmla="*/ 5810 w 19716"/>
                <a:gd name="connsiteY4" fmla="*/ 459010 h 459009"/>
                <a:gd name="connsiteX5" fmla="*/ 13906 w 19716"/>
                <a:gd name="connsiteY5" fmla="*/ 459010 h 459009"/>
                <a:gd name="connsiteX6" fmla="*/ 19717 w 19716"/>
                <a:gd name="connsiteY6" fmla="*/ 453200 h 459009"/>
                <a:gd name="connsiteX7" fmla="*/ 19717 w 19716"/>
                <a:gd name="connsiteY7" fmla="*/ 5715 h 459009"/>
                <a:gd name="connsiteX8" fmla="*/ 13906 w 19716"/>
                <a:gd name="connsiteY8" fmla="*/ 0 h 45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6" h="459009">
                  <a:moveTo>
                    <a:pt x="13906" y="0"/>
                  </a:moveTo>
                  <a:lnTo>
                    <a:pt x="5810" y="0"/>
                  </a:lnTo>
                  <a:cubicBezTo>
                    <a:pt x="2667" y="0"/>
                    <a:pt x="0" y="2572"/>
                    <a:pt x="0" y="5810"/>
                  </a:cubicBezTo>
                  <a:lnTo>
                    <a:pt x="0" y="453200"/>
                  </a:lnTo>
                  <a:cubicBezTo>
                    <a:pt x="0" y="456343"/>
                    <a:pt x="2572" y="459010"/>
                    <a:pt x="5810" y="459010"/>
                  </a:cubicBezTo>
                  <a:lnTo>
                    <a:pt x="13906" y="459010"/>
                  </a:lnTo>
                  <a:cubicBezTo>
                    <a:pt x="17050" y="459010"/>
                    <a:pt x="19717" y="456438"/>
                    <a:pt x="19717" y="453200"/>
                  </a:cubicBezTo>
                  <a:lnTo>
                    <a:pt x="19717" y="5715"/>
                  </a:lnTo>
                  <a:cubicBezTo>
                    <a:pt x="19717" y="2572"/>
                    <a:pt x="17050" y="0"/>
                    <a:pt x="13906" y="0"/>
                  </a:cubicBezTo>
                  <a:close/>
                </a:path>
              </a:pathLst>
            </a:custGeom>
            <a:solidFill>
              <a:srgbClr val="FFFFFF"/>
            </a:solidFill>
            <a:ln w="9525" cap="flat">
              <a:noFill/>
              <a:prstDash val="solid"/>
              <a:miter/>
            </a:ln>
          </p:spPr>
          <p:txBody>
            <a:bodyPr rtlCol="0" anchor="ctr"/>
            <a:lstStyle/>
            <a:p>
              <a:endParaRPr lang="en-ID"/>
            </a:p>
          </p:txBody>
        </p:sp>
        <p:sp>
          <p:nvSpPr>
            <p:cNvPr id="408" name="Freeform: Shape 407">
              <a:extLst>
                <a:ext uri="{FF2B5EF4-FFF2-40B4-BE49-F238E27FC236}">
                  <a16:creationId xmlns:a16="http://schemas.microsoft.com/office/drawing/2014/main" id="{8252F587-766D-47BA-83A4-58B81ABA0D31}"/>
                </a:ext>
              </a:extLst>
            </p:cNvPr>
            <p:cNvSpPr/>
            <p:nvPr/>
          </p:nvSpPr>
          <p:spPr>
            <a:xfrm>
              <a:off x="2790332" y="4912590"/>
              <a:ext cx="47595" cy="774588"/>
            </a:xfrm>
            <a:custGeom>
              <a:avLst/>
              <a:gdLst>
                <a:gd name="connsiteX0" fmla="*/ 27051 w 28204"/>
                <a:gd name="connsiteY0" fmla="*/ 0 h 459009"/>
                <a:gd name="connsiteX1" fmla="*/ 1143 w 28204"/>
                <a:gd name="connsiteY1" fmla="*/ 0 h 459009"/>
                <a:gd name="connsiteX2" fmla="*/ 0 w 28204"/>
                <a:gd name="connsiteY2" fmla="*/ 1143 h 459009"/>
                <a:gd name="connsiteX3" fmla="*/ 0 w 28204"/>
                <a:gd name="connsiteY3" fmla="*/ 457867 h 459009"/>
                <a:gd name="connsiteX4" fmla="*/ 1143 w 28204"/>
                <a:gd name="connsiteY4" fmla="*/ 459010 h 459009"/>
                <a:gd name="connsiteX5" fmla="*/ 27051 w 28204"/>
                <a:gd name="connsiteY5" fmla="*/ 459010 h 459009"/>
                <a:gd name="connsiteX6" fmla="*/ 28194 w 28204"/>
                <a:gd name="connsiteY6" fmla="*/ 457867 h 459009"/>
                <a:gd name="connsiteX7" fmla="*/ 28194 w 28204"/>
                <a:gd name="connsiteY7" fmla="*/ 1143 h 459009"/>
                <a:gd name="connsiteX8" fmla="*/ 27051 w 28204"/>
                <a:gd name="connsiteY8" fmla="*/ 0 h 45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4" h="459009">
                  <a:moveTo>
                    <a:pt x="27051" y="0"/>
                  </a:moveTo>
                  <a:lnTo>
                    <a:pt x="1143" y="0"/>
                  </a:lnTo>
                  <a:cubicBezTo>
                    <a:pt x="476" y="0"/>
                    <a:pt x="0" y="476"/>
                    <a:pt x="0" y="1143"/>
                  </a:cubicBezTo>
                  <a:lnTo>
                    <a:pt x="0" y="457867"/>
                  </a:lnTo>
                  <a:cubicBezTo>
                    <a:pt x="0" y="458534"/>
                    <a:pt x="476" y="459010"/>
                    <a:pt x="1143" y="459010"/>
                  </a:cubicBezTo>
                  <a:lnTo>
                    <a:pt x="27051" y="459010"/>
                  </a:lnTo>
                  <a:cubicBezTo>
                    <a:pt x="27718" y="459010"/>
                    <a:pt x="28194" y="458534"/>
                    <a:pt x="28194" y="457867"/>
                  </a:cubicBezTo>
                  <a:lnTo>
                    <a:pt x="28194" y="1143"/>
                  </a:lnTo>
                  <a:cubicBezTo>
                    <a:pt x="28289" y="476"/>
                    <a:pt x="27718" y="0"/>
                    <a:pt x="27051" y="0"/>
                  </a:cubicBezTo>
                  <a:close/>
                </a:path>
              </a:pathLst>
            </a:custGeom>
            <a:solidFill>
              <a:srgbClr val="AEABBA"/>
            </a:solidFill>
            <a:ln w="9525" cap="flat">
              <a:noFill/>
              <a:prstDash val="solid"/>
              <a:miter/>
            </a:ln>
          </p:spPr>
          <p:txBody>
            <a:bodyPr rtlCol="0" anchor="ctr"/>
            <a:lstStyle/>
            <a:p>
              <a:endParaRPr lang="en-ID"/>
            </a:p>
          </p:txBody>
        </p:sp>
        <p:sp>
          <p:nvSpPr>
            <p:cNvPr id="409" name="Freeform: Shape 408">
              <a:extLst>
                <a:ext uri="{FF2B5EF4-FFF2-40B4-BE49-F238E27FC236}">
                  <a16:creationId xmlns:a16="http://schemas.microsoft.com/office/drawing/2014/main" id="{BD2A7BE4-D027-4341-B8BA-F7AD0D19E727}"/>
                </a:ext>
              </a:extLst>
            </p:cNvPr>
            <p:cNvSpPr/>
            <p:nvPr/>
          </p:nvSpPr>
          <p:spPr>
            <a:xfrm>
              <a:off x="2812193" y="4912590"/>
              <a:ext cx="33271" cy="774588"/>
            </a:xfrm>
            <a:custGeom>
              <a:avLst/>
              <a:gdLst>
                <a:gd name="connsiteX0" fmla="*/ 13906 w 19716"/>
                <a:gd name="connsiteY0" fmla="*/ 0 h 459009"/>
                <a:gd name="connsiteX1" fmla="*/ 5810 w 19716"/>
                <a:gd name="connsiteY1" fmla="*/ 0 h 459009"/>
                <a:gd name="connsiteX2" fmla="*/ 0 w 19716"/>
                <a:gd name="connsiteY2" fmla="*/ 5810 h 459009"/>
                <a:gd name="connsiteX3" fmla="*/ 0 w 19716"/>
                <a:gd name="connsiteY3" fmla="*/ 453200 h 459009"/>
                <a:gd name="connsiteX4" fmla="*/ 5810 w 19716"/>
                <a:gd name="connsiteY4" fmla="*/ 459010 h 459009"/>
                <a:gd name="connsiteX5" fmla="*/ 13906 w 19716"/>
                <a:gd name="connsiteY5" fmla="*/ 459010 h 459009"/>
                <a:gd name="connsiteX6" fmla="*/ 19717 w 19716"/>
                <a:gd name="connsiteY6" fmla="*/ 453200 h 459009"/>
                <a:gd name="connsiteX7" fmla="*/ 19717 w 19716"/>
                <a:gd name="connsiteY7" fmla="*/ 5715 h 459009"/>
                <a:gd name="connsiteX8" fmla="*/ 13906 w 19716"/>
                <a:gd name="connsiteY8" fmla="*/ 0 h 45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6" h="459009">
                  <a:moveTo>
                    <a:pt x="13906" y="0"/>
                  </a:moveTo>
                  <a:lnTo>
                    <a:pt x="5810" y="0"/>
                  </a:lnTo>
                  <a:cubicBezTo>
                    <a:pt x="2667" y="0"/>
                    <a:pt x="0" y="2572"/>
                    <a:pt x="0" y="5810"/>
                  </a:cubicBezTo>
                  <a:lnTo>
                    <a:pt x="0" y="453200"/>
                  </a:lnTo>
                  <a:cubicBezTo>
                    <a:pt x="0" y="456343"/>
                    <a:pt x="2572" y="459010"/>
                    <a:pt x="5810" y="459010"/>
                  </a:cubicBezTo>
                  <a:lnTo>
                    <a:pt x="13906" y="459010"/>
                  </a:lnTo>
                  <a:cubicBezTo>
                    <a:pt x="17050" y="459010"/>
                    <a:pt x="19717" y="456438"/>
                    <a:pt x="19717" y="453200"/>
                  </a:cubicBezTo>
                  <a:lnTo>
                    <a:pt x="19717" y="5715"/>
                  </a:lnTo>
                  <a:cubicBezTo>
                    <a:pt x="19622" y="2572"/>
                    <a:pt x="17050" y="0"/>
                    <a:pt x="13906" y="0"/>
                  </a:cubicBezTo>
                  <a:close/>
                </a:path>
              </a:pathLst>
            </a:custGeom>
            <a:solidFill>
              <a:srgbClr val="FFFFFF"/>
            </a:solidFill>
            <a:ln w="9525" cap="flat">
              <a:noFill/>
              <a:prstDash val="solid"/>
              <a:miter/>
            </a:ln>
          </p:spPr>
          <p:txBody>
            <a:bodyPr rtlCol="0" anchor="ctr"/>
            <a:lstStyle/>
            <a:p>
              <a:endParaRPr lang="en-ID"/>
            </a:p>
          </p:txBody>
        </p:sp>
        <p:sp>
          <p:nvSpPr>
            <p:cNvPr id="410" name="Freeform: Shape 409">
              <a:extLst>
                <a:ext uri="{FF2B5EF4-FFF2-40B4-BE49-F238E27FC236}">
                  <a16:creationId xmlns:a16="http://schemas.microsoft.com/office/drawing/2014/main" id="{CF97B10C-3FF2-49C4-9E95-4FB130E183C0}"/>
                </a:ext>
              </a:extLst>
            </p:cNvPr>
            <p:cNvSpPr/>
            <p:nvPr/>
          </p:nvSpPr>
          <p:spPr>
            <a:xfrm>
              <a:off x="2158799" y="4886872"/>
              <a:ext cx="720903" cy="47899"/>
            </a:xfrm>
            <a:custGeom>
              <a:avLst/>
              <a:gdLst>
                <a:gd name="connsiteX0" fmla="*/ 0 w 427196"/>
                <a:gd name="connsiteY0" fmla="*/ 0 h 28384"/>
                <a:gd name="connsiteX1" fmla="*/ 422910 w 427196"/>
                <a:gd name="connsiteY1" fmla="*/ 0 h 28384"/>
                <a:gd name="connsiteX2" fmla="*/ 427196 w 427196"/>
                <a:gd name="connsiteY2" fmla="*/ 4286 h 28384"/>
                <a:gd name="connsiteX3" fmla="*/ 427196 w 427196"/>
                <a:gd name="connsiteY3" fmla="*/ 24098 h 28384"/>
                <a:gd name="connsiteX4" fmla="*/ 422910 w 427196"/>
                <a:gd name="connsiteY4" fmla="*/ 28384 h 28384"/>
                <a:gd name="connsiteX5" fmla="*/ 27527 w 427196"/>
                <a:gd name="connsiteY5" fmla="*/ 28384 h 28384"/>
                <a:gd name="connsiteX6" fmla="*/ 0 w 427196"/>
                <a:gd name="connsiteY6" fmla="*/ 0 h 2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196" h="28384">
                  <a:moveTo>
                    <a:pt x="0" y="0"/>
                  </a:moveTo>
                  <a:lnTo>
                    <a:pt x="422910" y="0"/>
                  </a:lnTo>
                  <a:cubicBezTo>
                    <a:pt x="425291" y="0"/>
                    <a:pt x="427196" y="1905"/>
                    <a:pt x="427196" y="4286"/>
                  </a:cubicBezTo>
                  <a:lnTo>
                    <a:pt x="427196" y="24098"/>
                  </a:lnTo>
                  <a:cubicBezTo>
                    <a:pt x="427196" y="26384"/>
                    <a:pt x="425291" y="28384"/>
                    <a:pt x="422910" y="28384"/>
                  </a:cubicBezTo>
                  <a:lnTo>
                    <a:pt x="27527" y="28384"/>
                  </a:lnTo>
                  <a:cubicBezTo>
                    <a:pt x="20002" y="17907"/>
                    <a:pt x="10287" y="8477"/>
                    <a:pt x="0" y="0"/>
                  </a:cubicBezTo>
                  <a:close/>
                </a:path>
              </a:pathLst>
            </a:custGeom>
            <a:solidFill>
              <a:srgbClr val="B56B41"/>
            </a:solidFill>
            <a:ln w="9525" cap="flat">
              <a:noFill/>
              <a:prstDash val="solid"/>
              <a:miter/>
            </a:ln>
          </p:spPr>
          <p:txBody>
            <a:bodyPr rtlCol="0" anchor="ctr"/>
            <a:lstStyle/>
            <a:p>
              <a:endParaRPr lang="en-ID"/>
            </a:p>
          </p:txBody>
        </p:sp>
        <p:sp>
          <p:nvSpPr>
            <p:cNvPr id="411" name="Freeform: Shape 410">
              <a:extLst>
                <a:ext uri="{FF2B5EF4-FFF2-40B4-BE49-F238E27FC236}">
                  <a16:creationId xmlns:a16="http://schemas.microsoft.com/office/drawing/2014/main" id="{5E27EAB7-3BB6-4821-8575-674357D6D20E}"/>
                </a:ext>
              </a:extLst>
            </p:cNvPr>
            <p:cNvSpPr/>
            <p:nvPr/>
          </p:nvSpPr>
          <p:spPr>
            <a:xfrm>
              <a:off x="2418067" y="4658021"/>
              <a:ext cx="127945" cy="93349"/>
            </a:xfrm>
            <a:custGeom>
              <a:avLst/>
              <a:gdLst>
                <a:gd name="connsiteX0" fmla="*/ 0 w 75818"/>
                <a:gd name="connsiteY0" fmla="*/ 12931 h 55317"/>
                <a:gd name="connsiteX1" fmla="*/ 5334 w 75818"/>
                <a:gd name="connsiteY1" fmla="*/ 21790 h 55317"/>
                <a:gd name="connsiteX2" fmla="*/ 4286 w 75818"/>
                <a:gd name="connsiteY2" fmla="*/ 39982 h 55317"/>
                <a:gd name="connsiteX3" fmla="*/ 39529 w 75818"/>
                <a:gd name="connsiteY3" fmla="*/ 55318 h 55317"/>
                <a:gd name="connsiteX4" fmla="*/ 69247 w 75818"/>
                <a:gd name="connsiteY4" fmla="*/ 31315 h 55317"/>
                <a:gd name="connsiteX5" fmla="*/ 75819 w 75818"/>
                <a:gd name="connsiteY5" fmla="*/ 23123 h 55317"/>
                <a:gd name="connsiteX6" fmla="*/ 61055 w 75818"/>
                <a:gd name="connsiteY6" fmla="*/ 1406 h 55317"/>
                <a:gd name="connsiteX7" fmla="*/ 0 w 75818"/>
                <a:gd name="connsiteY7" fmla="*/ 12931 h 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18" h="55317">
                  <a:moveTo>
                    <a:pt x="0" y="12931"/>
                  </a:moveTo>
                  <a:lnTo>
                    <a:pt x="5334" y="21790"/>
                  </a:lnTo>
                  <a:cubicBezTo>
                    <a:pt x="5334" y="21790"/>
                    <a:pt x="7429" y="32553"/>
                    <a:pt x="4286" y="39982"/>
                  </a:cubicBezTo>
                  <a:cubicBezTo>
                    <a:pt x="1238" y="47317"/>
                    <a:pt x="39529" y="55318"/>
                    <a:pt x="39529" y="55318"/>
                  </a:cubicBezTo>
                  <a:lnTo>
                    <a:pt x="69247" y="31315"/>
                  </a:lnTo>
                  <a:lnTo>
                    <a:pt x="75819" y="23123"/>
                  </a:lnTo>
                  <a:cubicBezTo>
                    <a:pt x="75819" y="23123"/>
                    <a:pt x="61913" y="7978"/>
                    <a:pt x="61055" y="1406"/>
                  </a:cubicBezTo>
                  <a:cubicBezTo>
                    <a:pt x="60198" y="-5071"/>
                    <a:pt x="0" y="12931"/>
                    <a:pt x="0" y="12931"/>
                  </a:cubicBezTo>
                  <a:close/>
                </a:path>
              </a:pathLst>
            </a:custGeom>
            <a:solidFill>
              <a:srgbClr val="ED7862"/>
            </a:solidFill>
            <a:ln w="9525" cap="flat">
              <a:noFill/>
              <a:prstDash val="solid"/>
              <a:miter/>
            </a:ln>
          </p:spPr>
          <p:txBody>
            <a:bodyPr rtlCol="0" anchor="ctr"/>
            <a:lstStyle/>
            <a:p>
              <a:endParaRPr lang="en-ID"/>
            </a:p>
          </p:txBody>
        </p:sp>
        <p:sp>
          <p:nvSpPr>
            <p:cNvPr id="412" name="Freeform: Shape 411">
              <a:extLst>
                <a:ext uri="{FF2B5EF4-FFF2-40B4-BE49-F238E27FC236}">
                  <a16:creationId xmlns:a16="http://schemas.microsoft.com/office/drawing/2014/main" id="{BB9148F1-64C6-4E8C-BE84-5EAF2855939F}"/>
                </a:ext>
              </a:extLst>
            </p:cNvPr>
            <p:cNvSpPr/>
            <p:nvPr/>
          </p:nvSpPr>
          <p:spPr>
            <a:xfrm>
              <a:off x="2095147" y="4823221"/>
              <a:ext cx="269715" cy="108828"/>
            </a:xfrm>
            <a:custGeom>
              <a:avLst/>
              <a:gdLst>
                <a:gd name="connsiteX0" fmla="*/ 125158 w 159829"/>
                <a:gd name="connsiteY0" fmla="*/ 0 h 64490"/>
                <a:gd name="connsiteX1" fmla="*/ 98107 w 159829"/>
                <a:gd name="connsiteY1" fmla="*/ 17431 h 64490"/>
                <a:gd name="connsiteX2" fmla="*/ 54483 w 159829"/>
                <a:gd name="connsiteY2" fmla="*/ 2857 h 64490"/>
                <a:gd name="connsiteX3" fmla="*/ 24955 w 159829"/>
                <a:gd name="connsiteY3" fmla="*/ 1238 h 64490"/>
                <a:gd name="connsiteX4" fmla="*/ 0 w 159829"/>
                <a:gd name="connsiteY4" fmla="*/ 15621 h 64490"/>
                <a:gd name="connsiteX5" fmla="*/ 20479 w 159829"/>
                <a:gd name="connsiteY5" fmla="*/ 15621 h 64490"/>
                <a:gd name="connsiteX6" fmla="*/ 62674 w 159829"/>
                <a:gd name="connsiteY6" fmla="*/ 43053 h 64490"/>
                <a:gd name="connsiteX7" fmla="*/ 106966 w 159829"/>
                <a:gd name="connsiteY7" fmla="*/ 64389 h 64490"/>
                <a:gd name="connsiteX8" fmla="*/ 159829 w 159829"/>
                <a:gd name="connsiteY8" fmla="*/ 32385 h 64490"/>
                <a:gd name="connsiteX9" fmla="*/ 125158 w 159829"/>
                <a:gd name="connsiteY9" fmla="*/ 0 h 6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829" h="64490">
                  <a:moveTo>
                    <a:pt x="125158" y="0"/>
                  </a:moveTo>
                  <a:cubicBezTo>
                    <a:pt x="125158" y="0"/>
                    <a:pt x="105061" y="16192"/>
                    <a:pt x="98107" y="17431"/>
                  </a:cubicBezTo>
                  <a:cubicBezTo>
                    <a:pt x="91154" y="18669"/>
                    <a:pt x="60674" y="4572"/>
                    <a:pt x="54483" y="2857"/>
                  </a:cubicBezTo>
                  <a:cubicBezTo>
                    <a:pt x="48387" y="1238"/>
                    <a:pt x="34576" y="1238"/>
                    <a:pt x="24955" y="1238"/>
                  </a:cubicBezTo>
                  <a:cubicBezTo>
                    <a:pt x="15335" y="1238"/>
                    <a:pt x="5048" y="4953"/>
                    <a:pt x="0" y="15621"/>
                  </a:cubicBezTo>
                  <a:cubicBezTo>
                    <a:pt x="0" y="15621"/>
                    <a:pt x="14954" y="15621"/>
                    <a:pt x="20479" y="15621"/>
                  </a:cubicBezTo>
                  <a:cubicBezTo>
                    <a:pt x="26003" y="15621"/>
                    <a:pt x="44672" y="30766"/>
                    <a:pt x="62674" y="43053"/>
                  </a:cubicBezTo>
                  <a:cubicBezTo>
                    <a:pt x="80677" y="55340"/>
                    <a:pt x="95059" y="65627"/>
                    <a:pt x="106966" y="64389"/>
                  </a:cubicBezTo>
                  <a:cubicBezTo>
                    <a:pt x="118872" y="63151"/>
                    <a:pt x="159829" y="32385"/>
                    <a:pt x="159829" y="32385"/>
                  </a:cubicBezTo>
                  <a:lnTo>
                    <a:pt x="125158" y="0"/>
                  </a:lnTo>
                  <a:close/>
                </a:path>
              </a:pathLst>
            </a:custGeom>
            <a:solidFill>
              <a:srgbClr val="F5AC83"/>
            </a:solidFill>
            <a:ln w="9525" cap="flat">
              <a:noFill/>
              <a:prstDash val="solid"/>
              <a:miter/>
            </a:ln>
          </p:spPr>
          <p:txBody>
            <a:bodyPr rtlCol="0" anchor="ctr"/>
            <a:lstStyle/>
            <a:p>
              <a:endParaRPr lang="en-ID"/>
            </a:p>
          </p:txBody>
        </p:sp>
        <p:sp>
          <p:nvSpPr>
            <p:cNvPr id="413" name="Freeform: Shape 412">
              <a:extLst>
                <a:ext uri="{FF2B5EF4-FFF2-40B4-BE49-F238E27FC236}">
                  <a16:creationId xmlns:a16="http://schemas.microsoft.com/office/drawing/2014/main" id="{92A34EE5-CD8E-48F1-88DE-0CC2409CF866}"/>
                </a:ext>
              </a:extLst>
            </p:cNvPr>
            <p:cNvSpPr/>
            <p:nvPr/>
          </p:nvSpPr>
          <p:spPr>
            <a:xfrm>
              <a:off x="2154619" y="4823059"/>
              <a:ext cx="210242" cy="108828"/>
            </a:xfrm>
            <a:custGeom>
              <a:avLst/>
              <a:gdLst>
                <a:gd name="connsiteX0" fmla="*/ 27432 w 124586"/>
                <a:gd name="connsiteY0" fmla="*/ 43053 h 64490"/>
                <a:gd name="connsiteX1" fmla="*/ 71723 w 124586"/>
                <a:gd name="connsiteY1" fmla="*/ 64389 h 64490"/>
                <a:gd name="connsiteX2" fmla="*/ 124587 w 124586"/>
                <a:gd name="connsiteY2" fmla="*/ 32385 h 64490"/>
                <a:gd name="connsiteX3" fmla="*/ 89916 w 124586"/>
                <a:gd name="connsiteY3" fmla="*/ 0 h 64490"/>
                <a:gd name="connsiteX4" fmla="*/ 79724 w 124586"/>
                <a:gd name="connsiteY4" fmla="*/ 7715 h 64490"/>
                <a:gd name="connsiteX5" fmla="*/ 70580 w 124586"/>
                <a:gd name="connsiteY5" fmla="*/ 47720 h 64490"/>
                <a:gd name="connsiteX6" fmla="*/ 0 w 124586"/>
                <a:gd name="connsiteY6" fmla="*/ 23431 h 64490"/>
                <a:gd name="connsiteX7" fmla="*/ 27432 w 124586"/>
                <a:gd name="connsiteY7" fmla="*/ 43053 h 6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586" h="64490">
                  <a:moveTo>
                    <a:pt x="27432" y="43053"/>
                  </a:moveTo>
                  <a:cubicBezTo>
                    <a:pt x="45434" y="55340"/>
                    <a:pt x="59817" y="65627"/>
                    <a:pt x="71723" y="64389"/>
                  </a:cubicBezTo>
                  <a:cubicBezTo>
                    <a:pt x="83630" y="63151"/>
                    <a:pt x="124587" y="32385"/>
                    <a:pt x="124587" y="32385"/>
                  </a:cubicBezTo>
                  <a:lnTo>
                    <a:pt x="89916" y="0"/>
                  </a:lnTo>
                  <a:cubicBezTo>
                    <a:pt x="89916" y="0"/>
                    <a:pt x="85249" y="3715"/>
                    <a:pt x="79724" y="7715"/>
                  </a:cubicBezTo>
                  <a:cubicBezTo>
                    <a:pt x="94297" y="30861"/>
                    <a:pt x="87725" y="40862"/>
                    <a:pt x="70580" y="47720"/>
                  </a:cubicBezTo>
                  <a:cubicBezTo>
                    <a:pt x="56864" y="53245"/>
                    <a:pt x="22003" y="34099"/>
                    <a:pt x="0" y="23431"/>
                  </a:cubicBezTo>
                  <a:cubicBezTo>
                    <a:pt x="7906" y="29051"/>
                    <a:pt x="17717" y="36481"/>
                    <a:pt x="27432" y="43053"/>
                  </a:cubicBezTo>
                  <a:close/>
                </a:path>
              </a:pathLst>
            </a:custGeom>
            <a:solidFill>
              <a:srgbClr val="ED7862"/>
            </a:solidFill>
            <a:ln w="9525" cap="flat">
              <a:noFill/>
              <a:prstDash val="solid"/>
              <a:miter/>
            </a:ln>
          </p:spPr>
          <p:txBody>
            <a:bodyPr rtlCol="0" anchor="ctr"/>
            <a:lstStyle/>
            <a:p>
              <a:endParaRPr lang="en-ID"/>
            </a:p>
          </p:txBody>
        </p:sp>
        <p:sp>
          <p:nvSpPr>
            <p:cNvPr id="414" name="Freeform: Shape 413">
              <a:extLst>
                <a:ext uri="{FF2B5EF4-FFF2-40B4-BE49-F238E27FC236}">
                  <a16:creationId xmlns:a16="http://schemas.microsoft.com/office/drawing/2014/main" id="{8C5EDCF9-9A38-4B62-9A22-D069731334F0}"/>
                </a:ext>
              </a:extLst>
            </p:cNvPr>
            <p:cNvSpPr/>
            <p:nvPr/>
          </p:nvSpPr>
          <p:spPr>
            <a:xfrm>
              <a:off x="2346946" y="5141655"/>
              <a:ext cx="240214" cy="379001"/>
            </a:xfrm>
            <a:custGeom>
              <a:avLst/>
              <a:gdLst>
                <a:gd name="connsiteX0" fmla="*/ 139776 w 142347"/>
                <a:gd name="connsiteY0" fmla="*/ 372 h 224590"/>
                <a:gd name="connsiteX1" fmla="*/ 23285 w 142347"/>
                <a:gd name="connsiteY1" fmla="*/ 563 h 224590"/>
                <a:gd name="connsiteX2" fmla="*/ 235 w 142347"/>
                <a:gd name="connsiteY2" fmla="*/ 35996 h 224590"/>
                <a:gd name="connsiteX3" fmla="*/ 31381 w 142347"/>
                <a:gd name="connsiteY3" fmla="*/ 219161 h 224590"/>
                <a:gd name="connsiteX4" fmla="*/ 35572 w 142347"/>
                <a:gd name="connsiteY4" fmla="*/ 221066 h 224590"/>
                <a:gd name="connsiteX5" fmla="*/ 56337 w 142347"/>
                <a:gd name="connsiteY5" fmla="*/ 224591 h 224590"/>
                <a:gd name="connsiteX6" fmla="*/ 57575 w 142347"/>
                <a:gd name="connsiteY6" fmla="*/ 209541 h 224590"/>
                <a:gd name="connsiteX7" fmla="*/ 46717 w 142347"/>
                <a:gd name="connsiteY7" fmla="*/ 51617 h 224590"/>
                <a:gd name="connsiteX8" fmla="*/ 142348 w 142347"/>
                <a:gd name="connsiteY8" fmla="*/ 34186 h 224590"/>
                <a:gd name="connsiteX9" fmla="*/ 139776 w 142347"/>
                <a:gd name="connsiteY9" fmla="*/ 372 h 22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347" h="224590">
                  <a:moveTo>
                    <a:pt x="139776" y="372"/>
                  </a:moveTo>
                  <a:cubicBezTo>
                    <a:pt x="139776" y="372"/>
                    <a:pt x="36144" y="-580"/>
                    <a:pt x="23285" y="563"/>
                  </a:cubicBezTo>
                  <a:cubicBezTo>
                    <a:pt x="10426" y="1706"/>
                    <a:pt x="-1861" y="15136"/>
                    <a:pt x="235" y="35996"/>
                  </a:cubicBezTo>
                  <a:cubicBezTo>
                    <a:pt x="2330" y="56855"/>
                    <a:pt x="31381" y="219161"/>
                    <a:pt x="31381" y="219161"/>
                  </a:cubicBezTo>
                  <a:cubicBezTo>
                    <a:pt x="31381" y="219161"/>
                    <a:pt x="33382" y="220590"/>
                    <a:pt x="35572" y="221066"/>
                  </a:cubicBezTo>
                  <a:cubicBezTo>
                    <a:pt x="37858" y="221543"/>
                    <a:pt x="56337" y="224591"/>
                    <a:pt x="56337" y="224591"/>
                  </a:cubicBezTo>
                  <a:lnTo>
                    <a:pt x="57575" y="209541"/>
                  </a:lnTo>
                  <a:lnTo>
                    <a:pt x="46717" y="51617"/>
                  </a:lnTo>
                  <a:lnTo>
                    <a:pt x="142348" y="34186"/>
                  </a:lnTo>
                  <a:lnTo>
                    <a:pt x="139776" y="372"/>
                  </a:lnTo>
                  <a:close/>
                </a:path>
              </a:pathLst>
            </a:custGeom>
            <a:solidFill>
              <a:srgbClr val="203556"/>
            </a:solidFill>
            <a:ln w="9525" cap="flat">
              <a:noFill/>
              <a:prstDash val="solid"/>
              <a:miter/>
            </a:ln>
          </p:spPr>
          <p:txBody>
            <a:bodyPr rtlCol="0" anchor="ctr"/>
            <a:lstStyle/>
            <a:p>
              <a:endParaRPr lang="en-ID"/>
            </a:p>
          </p:txBody>
        </p:sp>
        <p:sp>
          <p:nvSpPr>
            <p:cNvPr id="415" name="Freeform: Shape 414">
              <a:extLst>
                <a:ext uri="{FF2B5EF4-FFF2-40B4-BE49-F238E27FC236}">
                  <a16:creationId xmlns:a16="http://schemas.microsoft.com/office/drawing/2014/main" id="{B869BD14-83A2-48EA-A409-119BE67BC67B}"/>
                </a:ext>
              </a:extLst>
            </p:cNvPr>
            <p:cNvSpPr/>
            <p:nvPr/>
          </p:nvSpPr>
          <p:spPr>
            <a:xfrm>
              <a:off x="2329787" y="5495098"/>
              <a:ext cx="124467" cy="93708"/>
            </a:xfrm>
            <a:custGeom>
              <a:avLst/>
              <a:gdLst>
                <a:gd name="connsiteX0" fmla="*/ 67839 w 73757"/>
                <a:gd name="connsiteY0" fmla="*/ 0 h 55530"/>
                <a:gd name="connsiteX1" fmla="*/ 70982 w 73757"/>
                <a:gd name="connsiteY1" fmla="*/ 3334 h 55530"/>
                <a:gd name="connsiteX2" fmla="*/ 73745 w 73757"/>
                <a:gd name="connsiteY2" fmla="*/ 26575 h 55530"/>
                <a:gd name="connsiteX3" fmla="*/ 56219 w 73757"/>
                <a:gd name="connsiteY3" fmla="*/ 38767 h 55530"/>
                <a:gd name="connsiteX4" fmla="*/ 3641 w 73757"/>
                <a:gd name="connsiteY4" fmla="*/ 55531 h 55530"/>
                <a:gd name="connsiteX5" fmla="*/ 3164 w 73757"/>
                <a:gd name="connsiteY5" fmla="*/ 54007 h 55530"/>
                <a:gd name="connsiteX6" fmla="*/ 402 w 73757"/>
                <a:gd name="connsiteY6" fmla="*/ 50578 h 55530"/>
                <a:gd name="connsiteX7" fmla="*/ 2117 w 73757"/>
                <a:gd name="connsiteY7" fmla="*/ 39148 h 55530"/>
                <a:gd name="connsiteX8" fmla="*/ 20309 w 73757"/>
                <a:gd name="connsiteY8" fmla="*/ 24670 h 55530"/>
                <a:gd name="connsiteX9" fmla="*/ 35930 w 73757"/>
                <a:gd name="connsiteY9" fmla="*/ 4572 h 55530"/>
                <a:gd name="connsiteX10" fmla="*/ 50980 w 73757"/>
                <a:gd name="connsiteY10" fmla="*/ 3620 h 55530"/>
                <a:gd name="connsiteX11" fmla="*/ 67839 w 73757"/>
                <a:gd name="connsiteY11" fmla="*/ 0 h 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57" h="55530">
                  <a:moveTo>
                    <a:pt x="67839" y="0"/>
                  </a:moveTo>
                  <a:cubicBezTo>
                    <a:pt x="67839" y="0"/>
                    <a:pt x="70030" y="572"/>
                    <a:pt x="70982" y="3334"/>
                  </a:cubicBezTo>
                  <a:cubicBezTo>
                    <a:pt x="71935" y="6096"/>
                    <a:pt x="73935" y="24003"/>
                    <a:pt x="73745" y="26575"/>
                  </a:cubicBezTo>
                  <a:cubicBezTo>
                    <a:pt x="73554" y="29147"/>
                    <a:pt x="67172" y="34100"/>
                    <a:pt x="56219" y="38767"/>
                  </a:cubicBezTo>
                  <a:cubicBezTo>
                    <a:pt x="45265" y="43434"/>
                    <a:pt x="3641" y="55531"/>
                    <a:pt x="3641" y="55531"/>
                  </a:cubicBezTo>
                  <a:lnTo>
                    <a:pt x="3164" y="54007"/>
                  </a:lnTo>
                  <a:cubicBezTo>
                    <a:pt x="3164" y="54007"/>
                    <a:pt x="1164" y="53150"/>
                    <a:pt x="402" y="50578"/>
                  </a:cubicBezTo>
                  <a:cubicBezTo>
                    <a:pt x="-360" y="48006"/>
                    <a:pt x="-169" y="42386"/>
                    <a:pt x="2117" y="39148"/>
                  </a:cubicBezTo>
                  <a:cubicBezTo>
                    <a:pt x="4403" y="35909"/>
                    <a:pt x="17833" y="26670"/>
                    <a:pt x="20309" y="24670"/>
                  </a:cubicBezTo>
                  <a:cubicBezTo>
                    <a:pt x="22786" y="22670"/>
                    <a:pt x="34978" y="5715"/>
                    <a:pt x="35930" y="4572"/>
                  </a:cubicBezTo>
                  <a:cubicBezTo>
                    <a:pt x="36883" y="3429"/>
                    <a:pt x="43360" y="-667"/>
                    <a:pt x="50980" y="3620"/>
                  </a:cubicBezTo>
                  <a:cubicBezTo>
                    <a:pt x="58600" y="8001"/>
                    <a:pt x="67172" y="6477"/>
                    <a:pt x="67839" y="0"/>
                  </a:cubicBezTo>
                  <a:close/>
                </a:path>
              </a:pathLst>
            </a:custGeom>
            <a:solidFill>
              <a:srgbClr val="4F3029"/>
            </a:solidFill>
            <a:ln w="9525" cap="flat">
              <a:noFill/>
              <a:prstDash val="solid"/>
              <a:miter/>
            </a:ln>
          </p:spPr>
          <p:txBody>
            <a:bodyPr rtlCol="0" anchor="ctr"/>
            <a:lstStyle/>
            <a:p>
              <a:endParaRPr lang="en-ID"/>
            </a:p>
          </p:txBody>
        </p:sp>
        <p:sp>
          <p:nvSpPr>
            <p:cNvPr id="416" name="Freeform: Shape 415">
              <a:extLst>
                <a:ext uri="{FF2B5EF4-FFF2-40B4-BE49-F238E27FC236}">
                  <a16:creationId xmlns:a16="http://schemas.microsoft.com/office/drawing/2014/main" id="{D9AD4C9C-8192-4D54-94B6-39D33C526F07}"/>
                </a:ext>
              </a:extLst>
            </p:cNvPr>
            <p:cNvSpPr/>
            <p:nvPr/>
          </p:nvSpPr>
          <p:spPr>
            <a:xfrm>
              <a:off x="2333814" y="5535283"/>
              <a:ext cx="124458" cy="64899"/>
            </a:xfrm>
            <a:custGeom>
              <a:avLst/>
              <a:gdLst>
                <a:gd name="connsiteX0" fmla="*/ 778 w 73752"/>
                <a:gd name="connsiteY0" fmla="*/ 30290 h 38458"/>
                <a:gd name="connsiteX1" fmla="*/ 51451 w 73752"/>
                <a:gd name="connsiteY1" fmla="*/ 11811 h 38458"/>
                <a:gd name="connsiteX2" fmla="*/ 71263 w 73752"/>
                <a:gd name="connsiteY2" fmla="*/ 0 h 38458"/>
                <a:gd name="connsiteX3" fmla="*/ 73072 w 73752"/>
                <a:gd name="connsiteY3" fmla="*/ 1905 h 38458"/>
                <a:gd name="connsiteX4" fmla="*/ 73739 w 73752"/>
                <a:gd name="connsiteY4" fmla="*/ 8287 h 38458"/>
                <a:gd name="connsiteX5" fmla="*/ 68977 w 73752"/>
                <a:gd name="connsiteY5" fmla="*/ 15145 h 38458"/>
                <a:gd name="connsiteX6" fmla="*/ 3730 w 73752"/>
                <a:gd name="connsiteY6" fmla="*/ 38386 h 38458"/>
                <a:gd name="connsiteX7" fmla="*/ 16 w 73752"/>
                <a:gd name="connsiteY7" fmla="*/ 32195 h 38458"/>
                <a:gd name="connsiteX8" fmla="*/ 778 w 73752"/>
                <a:gd name="connsiteY8" fmla="*/ 30290 h 3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52" h="38458">
                  <a:moveTo>
                    <a:pt x="778" y="30290"/>
                  </a:moveTo>
                  <a:cubicBezTo>
                    <a:pt x="778" y="30290"/>
                    <a:pt x="42307" y="15050"/>
                    <a:pt x="51451" y="11811"/>
                  </a:cubicBezTo>
                  <a:cubicBezTo>
                    <a:pt x="60595" y="8573"/>
                    <a:pt x="71263" y="0"/>
                    <a:pt x="71263" y="0"/>
                  </a:cubicBezTo>
                  <a:cubicBezTo>
                    <a:pt x="71263" y="0"/>
                    <a:pt x="72691" y="667"/>
                    <a:pt x="73072" y="1905"/>
                  </a:cubicBezTo>
                  <a:cubicBezTo>
                    <a:pt x="73358" y="3143"/>
                    <a:pt x="73644" y="7334"/>
                    <a:pt x="73739" y="8287"/>
                  </a:cubicBezTo>
                  <a:cubicBezTo>
                    <a:pt x="73834" y="9144"/>
                    <a:pt x="73549" y="13240"/>
                    <a:pt x="68977" y="15145"/>
                  </a:cubicBezTo>
                  <a:cubicBezTo>
                    <a:pt x="64405" y="17145"/>
                    <a:pt x="6397" y="37529"/>
                    <a:pt x="3730" y="38386"/>
                  </a:cubicBezTo>
                  <a:cubicBezTo>
                    <a:pt x="1063" y="39243"/>
                    <a:pt x="16" y="32195"/>
                    <a:pt x="16" y="32195"/>
                  </a:cubicBezTo>
                  <a:cubicBezTo>
                    <a:pt x="16" y="32195"/>
                    <a:pt x="-175" y="30766"/>
                    <a:pt x="778" y="30290"/>
                  </a:cubicBezTo>
                  <a:close/>
                </a:path>
              </a:pathLst>
            </a:custGeom>
            <a:solidFill>
              <a:srgbClr val="FFFFFF"/>
            </a:solidFill>
            <a:ln w="9525" cap="flat">
              <a:noFill/>
              <a:prstDash val="solid"/>
              <a:miter/>
            </a:ln>
          </p:spPr>
          <p:txBody>
            <a:bodyPr rtlCol="0" anchor="ctr"/>
            <a:lstStyle/>
            <a:p>
              <a:endParaRPr lang="en-ID"/>
            </a:p>
          </p:txBody>
        </p:sp>
        <p:sp>
          <p:nvSpPr>
            <p:cNvPr id="417" name="Freeform: Shape 416">
              <a:extLst>
                <a:ext uri="{FF2B5EF4-FFF2-40B4-BE49-F238E27FC236}">
                  <a16:creationId xmlns:a16="http://schemas.microsoft.com/office/drawing/2014/main" id="{2BEA0DFC-D576-4C67-8AE7-22514E53073D}"/>
                </a:ext>
              </a:extLst>
            </p:cNvPr>
            <p:cNvSpPr/>
            <p:nvPr/>
          </p:nvSpPr>
          <p:spPr>
            <a:xfrm>
              <a:off x="2158367" y="5033625"/>
              <a:ext cx="539336" cy="516124"/>
            </a:xfrm>
            <a:custGeom>
              <a:avLst/>
              <a:gdLst>
                <a:gd name="connsiteX0" fmla="*/ 315629 w 319602"/>
                <a:gd name="connsiteY0" fmla="*/ 0 h 305847"/>
                <a:gd name="connsiteX1" fmla="*/ 23497 w 319602"/>
                <a:gd name="connsiteY1" fmla="*/ 35243 h 305847"/>
                <a:gd name="connsiteX2" fmla="*/ 1399 w 319602"/>
                <a:gd name="connsiteY2" fmla="*/ 81153 h 305847"/>
                <a:gd name="connsiteX3" fmla="*/ 69217 w 319602"/>
                <a:gd name="connsiteY3" fmla="*/ 303181 h 305847"/>
                <a:gd name="connsiteX4" fmla="*/ 74551 w 319602"/>
                <a:gd name="connsiteY4" fmla="*/ 304800 h 305847"/>
                <a:gd name="connsiteX5" fmla="*/ 99983 w 319602"/>
                <a:gd name="connsiteY5" fmla="*/ 305848 h 305847"/>
                <a:gd name="connsiteX6" fmla="*/ 108841 w 319602"/>
                <a:gd name="connsiteY6" fmla="*/ 296704 h 305847"/>
                <a:gd name="connsiteX7" fmla="*/ 59216 w 319602"/>
                <a:gd name="connsiteY7" fmla="*/ 120491 h 305847"/>
                <a:gd name="connsiteX8" fmla="*/ 261622 w 319602"/>
                <a:gd name="connsiteY8" fmla="*/ 110204 h 305847"/>
                <a:gd name="connsiteX9" fmla="*/ 315629 w 319602"/>
                <a:gd name="connsiteY9" fmla="*/ 0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602" h="305847">
                  <a:moveTo>
                    <a:pt x="315629" y="0"/>
                  </a:moveTo>
                  <a:cubicBezTo>
                    <a:pt x="315629" y="0"/>
                    <a:pt x="38642" y="32004"/>
                    <a:pt x="23497" y="35243"/>
                  </a:cubicBezTo>
                  <a:cubicBezTo>
                    <a:pt x="8352" y="38481"/>
                    <a:pt x="-4316" y="56579"/>
                    <a:pt x="1399" y="81153"/>
                  </a:cubicBezTo>
                  <a:cubicBezTo>
                    <a:pt x="7114" y="105728"/>
                    <a:pt x="69217" y="303181"/>
                    <a:pt x="69217" y="303181"/>
                  </a:cubicBezTo>
                  <a:cubicBezTo>
                    <a:pt x="69217" y="303181"/>
                    <a:pt x="71789" y="304610"/>
                    <a:pt x="74551" y="304800"/>
                  </a:cubicBezTo>
                  <a:cubicBezTo>
                    <a:pt x="77314" y="304991"/>
                    <a:pt x="99983" y="305848"/>
                    <a:pt x="99983" y="305848"/>
                  </a:cubicBezTo>
                  <a:lnTo>
                    <a:pt x="108841" y="296704"/>
                  </a:lnTo>
                  <a:lnTo>
                    <a:pt x="59216" y="120491"/>
                  </a:lnTo>
                  <a:lnTo>
                    <a:pt x="261622" y="110204"/>
                  </a:lnTo>
                  <a:cubicBezTo>
                    <a:pt x="318391" y="101156"/>
                    <a:pt x="326107" y="32004"/>
                    <a:pt x="315629" y="0"/>
                  </a:cubicBezTo>
                  <a:close/>
                </a:path>
              </a:pathLst>
            </a:custGeom>
            <a:solidFill>
              <a:srgbClr val="294060"/>
            </a:solidFill>
            <a:ln w="9525" cap="flat">
              <a:noFill/>
              <a:prstDash val="solid"/>
              <a:miter/>
            </a:ln>
          </p:spPr>
          <p:txBody>
            <a:bodyPr rtlCol="0" anchor="ctr"/>
            <a:lstStyle/>
            <a:p>
              <a:endParaRPr lang="en-ID"/>
            </a:p>
          </p:txBody>
        </p:sp>
        <p:sp>
          <p:nvSpPr>
            <p:cNvPr id="418" name="Freeform: Shape 417">
              <a:extLst>
                <a:ext uri="{FF2B5EF4-FFF2-40B4-BE49-F238E27FC236}">
                  <a16:creationId xmlns:a16="http://schemas.microsoft.com/office/drawing/2014/main" id="{669F9AFD-43AC-437E-BF8A-D4957D71DA5C}"/>
                </a:ext>
              </a:extLst>
            </p:cNvPr>
            <p:cNvSpPr/>
            <p:nvPr/>
          </p:nvSpPr>
          <p:spPr>
            <a:xfrm>
              <a:off x="2293112" y="4706043"/>
              <a:ext cx="259168" cy="383711"/>
            </a:xfrm>
            <a:custGeom>
              <a:avLst/>
              <a:gdLst>
                <a:gd name="connsiteX0" fmla="*/ 40899 w 153579"/>
                <a:gd name="connsiteY0" fmla="*/ 215265 h 227381"/>
                <a:gd name="connsiteX1" fmla="*/ 76332 w 153579"/>
                <a:gd name="connsiteY1" fmla="*/ 226314 h 227381"/>
                <a:gd name="connsiteX2" fmla="*/ 153580 w 153579"/>
                <a:gd name="connsiteY2" fmla="*/ 110585 h 227381"/>
                <a:gd name="connsiteX3" fmla="*/ 122814 w 153579"/>
                <a:gd name="connsiteY3" fmla="*/ 0 h 227381"/>
                <a:gd name="connsiteX4" fmla="*/ 77951 w 153579"/>
                <a:gd name="connsiteY4" fmla="*/ 6191 h 227381"/>
                <a:gd name="connsiteX5" fmla="*/ 73379 w 153579"/>
                <a:gd name="connsiteY5" fmla="*/ 10382 h 227381"/>
                <a:gd name="connsiteX6" fmla="*/ 45090 w 153579"/>
                <a:gd name="connsiteY6" fmla="*/ 24956 h 227381"/>
                <a:gd name="connsiteX7" fmla="*/ 37 w 153579"/>
                <a:gd name="connsiteY7" fmla="*/ 68771 h 227381"/>
                <a:gd name="connsiteX8" fmla="*/ 37089 w 153579"/>
                <a:gd name="connsiteY8" fmla="*/ 110109 h 227381"/>
                <a:gd name="connsiteX9" fmla="*/ 42994 w 153579"/>
                <a:gd name="connsiteY9" fmla="*/ 109061 h 227381"/>
                <a:gd name="connsiteX10" fmla="*/ 46709 w 153579"/>
                <a:gd name="connsiteY10" fmla="*/ 106109 h 227381"/>
                <a:gd name="connsiteX11" fmla="*/ 54901 w 153579"/>
                <a:gd name="connsiteY11" fmla="*/ 161449 h 227381"/>
                <a:gd name="connsiteX12" fmla="*/ 54901 w 153579"/>
                <a:gd name="connsiteY12" fmla="*/ 174117 h 227381"/>
                <a:gd name="connsiteX13" fmla="*/ 47281 w 153579"/>
                <a:gd name="connsiteY13" fmla="*/ 209836 h 227381"/>
                <a:gd name="connsiteX14" fmla="*/ 40899 w 153579"/>
                <a:gd name="connsiteY14" fmla="*/ 215265 h 22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579" h="227381">
                  <a:moveTo>
                    <a:pt x="40899" y="215265"/>
                  </a:moveTo>
                  <a:cubicBezTo>
                    <a:pt x="40899" y="215265"/>
                    <a:pt x="62997" y="231648"/>
                    <a:pt x="76332" y="226314"/>
                  </a:cubicBezTo>
                  <a:cubicBezTo>
                    <a:pt x="89667" y="220980"/>
                    <a:pt x="153580" y="110585"/>
                    <a:pt x="153580" y="110585"/>
                  </a:cubicBezTo>
                  <a:lnTo>
                    <a:pt x="122814" y="0"/>
                  </a:lnTo>
                  <a:cubicBezTo>
                    <a:pt x="122814" y="0"/>
                    <a:pt x="102335" y="857"/>
                    <a:pt x="77951" y="6191"/>
                  </a:cubicBezTo>
                  <a:lnTo>
                    <a:pt x="73379" y="10382"/>
                  </a:lnTo>
                  <a:cubicBezTo>
                    <a:pt x="73379" y="10382"/>
                    <a:pt x="55377" y="13430"/>
                    <a:pt x="45090" y="24956"/>
                  </a:cubicBezTo>
                  <a:cubicBezTo>
                    <a:pt x="34803" y="36481"/>
                    <a:pt x="1275" y="66294"/>
                    <a:pt x="37" y="68771"/>
                  </a:cubicBezTo>
                  <a:cubicBezTo>
                    <a:pt x="-1202" y="71247"/>
                    <a:pt x="29374" y="104870"/>
                    <a:pt x="37089" y="110109"/>
                  </a:cubicBezTo>
                  <a:cubicBezTo>
                    <a:pt x="37089" y="110109"/>
                    <a:pt x="40804" y="111347"/>
                    <a:pt x="42994" y="109061"/>
                  </a:cubicBezTo>
                  <a:lnTo>
                    <a:pt x="46709" y="106109"/>
                  </a:lnTo>
                  <a:cubicBezTo>
                    <a:pt x="46709" y="106109"/>
                    <a:pt x="54901" y="148781"/>
                    <a:pt x="54901" y="161449"/>
                  </a:cubicBezTo>
                  <a:cubicBezTo>
                    <a:pt x="54901" y="174117"/>
                    <a:pt x="54901" y="174117"/>
                    <a:pt x="54901" y="174117"/>
                  </a:cubicBezTo>
                  <a:cubicBezTo>
                    <a:pt x="54901" y="174117"/>
                    <a:pt x="50614" y="206788"/>
                    <a:pt x="47281" y="209836"/>
                  </a:cubicBezTo>
                  <a:cubicBezTo>
                    <a:pt x="44137" y="212789"/>
                    <a:pt x="40899" y="215265"/>
                    <a:pt x="40899" y="215265"/>
                  </a:cubicBezTo>
                  <a:close/>
                </a:path>
              </a:pathLst>
            </a:custGeom>
            <a:solidFill>
              <a:srgbClr val="FFFFFF"/>
            </a:solidFill>
            <a:ln w="9525" cap="flat">
              <a:noFill/>
              <a:prstDash val="solid"/>
              <a:miter/>
            </a:ln>
          </p:spPr>
          <p:txBody>
            <a:bodyPr rtlCol="0" anchor="ctr"/>
            <a:lstStyle/>
            <a:p>
              <a:endParaRPr lang="en-ID"/>
            </a:p>
          </p:txBody>
        </p:sp>
        <p:sp>
          <p:nvSpPr>
            <p:cNvPr id="419" name="Freeform: Shape 418">
              <a:extLst>
                <a:ext uri="{FF2B5EF4-FFF2-40B4-BE49-F238E27FC236}">
                  <a16:creationId xmlns:a16="http://schemas.microsoft.com/office/drawing/2014/main" id="{C10C3D15-AB8B-42A8-B077-1075E2BAEF7F}"/>
                </a:ext>
              </a:extLst>
            </p:cNvPr>
            <p:cNvSpPr/>
            <p:nvPr/>
          </p:nvSpPr>
          <p:spPr>
            <a:xfrm>
              <a:off x="2295104" y="5019480"/>
              <a:ext cx="249784" cy="85350"/>
            </a:xfrm>
            <a:custGeom>
              <a:avLst/>
              <a:gdLst>
                <a:gd name="connsiteX0" fmla="*/ 138684 w 148018"/>
                <a:gd name="connsiteY0" fmla="*/ 50578 h 50577"/>
                <a:gd name="connsiteX1" fmla="*/ 148019 w 148018"/>
                <a:gd name="connsiteY1" fmla="*/ 41243 h 50577"/>
                <a:gd name="connsiteX2" fmla="*/ 138684 w 148018"/>
                <a:gd name="connsiteY2" fmla="*/ 31909 h 50577"/>
                <a:gd name="connsiteX3" fmla="*/ 56769 w 148018"/>
                <a:gd name="connsiteY3" fmla="*/ 31909 h 50577"/>
                <a:gd name="connsiteX4" fmla="*/ 28004 w 148018"/>
                <a:gd name="connsiteY4" fmla="*/ 19907 h 50577"/>
                <a:gd name="connsiteX5" fmla="*/ 17050 w 148018"/>
                <a:gd name="connsiteY5" fmla="*/ 0 h 50577"/>
                <a:gd name="connsiteX6" fmla="*/ 0 w 148018"/>
                <a:gd name="connsiteY6" fmla="*/ 8287 h 50577"/>
                <a:gd name="connsiteX7" fmla="*/ 14859 w 148018"/>
                <a:gd name="connsiteY7" fmla="*/ 33147 h 50577"/>
                <a:gd name="connsiteX8" fmla="*/ 56769 w 148018"/>
                <a:gd name="connsiteY8" fmla="*/ 50578 h 50577"/>
                <a:gd name="connsiteX9" fmla="*/ 138684 w 148018"/>
                <a:gd name="connsiteY9" fmla="*/ 50578 h 5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018" h="50577">
                  <a:moveTo>
                    <a:pt x="138684" y="50578"/>
                  </a:moveTo>
                  <a:cubicBezTo>
                    <a:pt x="143827" y="50578"/>
                    <a:pt x="148019" y="46387"/>
                    <a:pt x="148019" y="41243"/>
                  </a:cubicBezTo>
                  <a:cubicBezTo>
                    <a:pt x="148019" y="36100"/>
                    <a:pt x="143827" y="31909"/>
                    <a:pt x="138684" y="31909"/>
                  </a:cubicBezTo>
                  <a:lnTo>
                    <a:pt x="56769" y="31909"/>
                  </a:lnTo>
                  <a:cubicBezTo>
                    <a:pt x="45625" y="31909"/>
                    <a:pt x="35433" y="27337"/>
                    <a:pt x="28004" y="19907"/>
                  </a:cubicBezTo>
                  <a:cubicBezTo>
                    <a:pt x="22574" y="14478"/>
                    <a:pt x="18669" y="7620"/>
                    <a:pt x="17050" y="0"/>
                  </a:cubicBezTo>
                  <a:cubicBezTo>
                    <a:pt x="11621" y="2191"/>
                    <a:pt x="5810" y="5048"/>
                    <a:pt x="0" y="8287"/>
                  </a:cubicBezTo>
                  <a:cubicBezTo>
                    <a:pt x="2857" y="17812"/>
                    <a:pt x="8096" y="26289"/>
                    <a:pt x="14859" y="33147"/>
                  </a:cubicBezTo>
                  <a:cubicBezTo>
                    <a:pt x="25622" y="43910"/>
                    <a:pt x="40386" y="50578"/>
                    <a:pt x="56769" y="50578"/>
                  </a:cubicBezTo>
                  <a:lnTo>
                    <a:pt x="138684" y="50578"/>
                  </a:lnTo>
                  <a:close/>
                </a:path>
              </a:pathLst>
            </a:custGeom>
            <a:solidFill>
              <a:srgbClr val="FFFFFF"/>
            </a:solidFill>
            <a:ln w="9525" cap="flat">
              <a:noFill/>
              <a:prstDash val="solid"/>
              <a:miter/>
            </a:ln>
          </p:spPr>
          <p:txBody>
            <a:bodyPr rtlCol="0" anchor="ctr"/>
            <a:lstStyle/>
            <a:p>
              <a:endParaRPr lang="en-ID"/>
            </a:p>
          </p:txBody>
        </p:sp>
        <p:sp>
          <p:nvSpPr>
            <p:cNvPr id="420" name="Freeform: Shape 419">
              <a:extLst>
                <a:ext uri="{FF2B5EF4-FFF2-40B4-BE49-F238E27FC236}">
                  <a16:creationId xmlns:a16="http://schemas.microsoft.com/office/drawing/2014/main" id="{F8E87731-1D17-4E93-8599-1117DB2851FD}"/>
                </a:ext>
              </a:extLst>
            </p:cNvPr>
            <p:cNvSpPr/>
            <p:nvPr/>
          </p:nvSpPr>
          <p:spPr>
            <a:xfrm>
              <a:off x="2529939" y="5229080"/>
              <a:ext cx="39701" cy="326777"/>
            </a:xfrm>
            <a:custGeom>
              <a:avLst/>
              <a:gdLst>
                <a:gd name="connsiteX0" fmla="*/ 0 w 23526"/>
                <a:gd name="connsiteY0" fmla="*/ 0 h 193643"/>
                <a:gd name="connsiteX1" fmla="*/ 23527 w 23526"/>
                <a:gd name="connsiteY1" fmla="*/ 0 h 193643"/>
                <a:gd name="connsiteX2" fmla="*/ 23527 w 23526"/>
                <a:gd name="connsiteY2" fmla="*/ 193643 h 193643"/>
                <a:gd name="connsiteX3" fmla="*/ 0 w 23526"/>
                <a:gd name="connsiteY3" fmla="*/ 193643 h 193643"/>
              </a:gdLst>
              <a:ahLst/>
              <a:cxnLst>
                <a:cxn ang="0">
                  <a:pos x="connsiteX0" y="connsiteY0"/>
                </a:cxn>
                <a:cxn ang="0">
                  <a:pos x="connsiteX1" y="connsiteY1"/>
                </a:cxn>
                <a:cxn ang="0">
                  <a:pos x="connsiteX2" y="connsiteY2"/>
                </a:cxn>
                <a:cxn ang="0">
                  <a:pos x="connsiteX3" y="connsiteY3"/>
                </a:cxn>
              </a:cxnLst>
              <a:rect l="l" t="t" r="r" b="b"/>
              <a:pathLst>
                <a:path w="23526" h="193643">
                  <a:moveTo>
                    <a:pt x="0" y="0"/>
                  </a:moveTo>
                  <a:lnTo>
                    <a:pt x="23527" y="0"/>
                  </a:lnTo>
                  <a:lnTo>
                    <a:pt x="23527" y="193643"/>
                  </a:lnTo>
                  <a:lnTo>
                    <a:pt x="0" y="193643"/>
                  </a:lnTo>
                  <a:close/>
                </a:path>
              </a:pathLst>
            </a:custGeom>
            <a:solidFill>
              <a:srgbClr val="00000F"/>
            </a:solidFill>
            <a:ln w="9525" cap="flat">
              <a:noFill/>
              <a:prstDash val="solid"/>
              <a:miter/>
            </a:ln>
          </p:spPr>
          <p:txBody>
            <a:bodyPr rtlCol="0" anchor="ctr"/>
            <a:lstStyle/>
            <a:p>
              <a:endParaRPr lang="en-ID"/>
            </a:p>
          </p:txBody>
        </p:sp>
        <p:sp>
          <p:nvSpPr>
            <p:cNvPr id="421" name="Freeform: Shape 420">
              <a:extLst>
                <a:ext uri="{FF2B5EF4-FFF2-40B4-BE49-F238E27FC236}">
                  <a16:creationId xmlns:a16="http://schemas.microsoft.com/office/drawing/2014/main" id="{73C9047A-365C-40CC-A7C2-D38176DE2D61}"/>
                </a:ext>
              </a:extLst>
            </p:cNvPr>
            <p:cNvSpPr/>
            <p:nvPr/>
          </p:nvSpPr>
          <p:spPr>
            <a:xfrm>
              <a:off x="2477218" y="5119297"/>
              <a:ext cx="38737" cy="88565"/>
            </a:xfrm>
            <a:custGeom>
              <a:avLst/>
              <a:gdLst>
                <a:gd name="connsiteX0" fmla="*/ 0 w 22955"/>
                <a:gd name="connsiteY0" fmla="*/ 0 h 52482"/>
                <a:gd name="connsiteX1" fmla="*/ 22955 w 22955"/>
                <a:gd name="connsiteY1" fmla="*/ 0 h 52482"/>
                <a:gd name="connsiteX2" fmla="*/ 22955 w 22955"/>
                <a:gd name="connsiteY2" fmla="*/ 52483 h 52482"/>
                <a:gd name="connsiteX3" fmla="*/ 0 w 22955"/>
                <a:gd name="connsiteY3" fmla="*/ 52483 h 52482"/>
              </a:gdLst>
              <a:ahLst/>
              <a:cxnLst>
                <a:cxn ang="0">
                  <a:pos x="connsiteX0" y="connsiteY0"/>
                </a:cxn>
                <a:cxn ang="0">
                  <a:pos x="connsiteX1" y="connsiteY1"/>
                </a:cxn>
                <a:cxn ang="0">
                  <a:pos x="connsiteX2" y="connsiteY2"/>
                </a:cxn>
                <a:cxn ang="0">
                  <a:pos x="connsiteX3" y="connsiteY3"/>
                </a:cxn>
              </a:cxnLst>
              <a:rect l="l" t="t" r="r" b="b"/>
              <a:pathLst>
                <a:path w="22955" h="52482">
                  <a:moveTo>
                    <a:pt x="0" y="0"/>
                  </a:moveTo>
                  <a:lnTo>
                    <a:pt x="22955" y="0"/>
                  </a:lnTo>
                  <a:lnTo>
                    <a:pt x="22955" y="52483"/>
                  </a:lnTo>
                  <a:lnTo>
                    <a:pt x="0" y="52483"/>
                  </a:lnTo>
                  <a:close/>
                </a:path>
              </a:pathLst>
            </a:custGeom>
            <a:solidFill>
              <a:srgbClr val="00000F"/>
            </a:solidFill>
            <a:ln w="9525" cap="flat">
              <a:noFill/>
              <a:prstDash val="solid"/>
              <a:miter/>
            </a:ln>
          </p:spPr>
          <p:txBody>
            <a:bodyPr rtlCol="0" anchor="ctr"/>
            <a:lstStyle/>
            <a:p>
              <a:endParaRPr lang="en-ID"/>
            </a:p>
          </p:txBody>
        </p:sp>
        <p:sp>
          <p:nvSpPr>
            <p:cNvPr id="422" name="Freeform: Shape 421">
              <a:extLst>
                <a:ext uri="{FF2B5EF4-FFF2-40B4-BE49-F238E27FC236}">
                  <a16:creationId xmlns:a16="http://schemas.microsoft.com/office/drawing/2014/main" id="{E46B618E-7447-49F2-8620-505BBC785CE4}"/>
                </a:ext>
              </a:extLst>
            </p:cNvPr>
            <p:cNvSpPr/>
            <p:nvPr/>
          </p:nvSpPr>
          <p:spPr>
            <a:xfrm>
              <a:off x="2744683" y="5119297"/>
              <a:ext cx="38737" cy="88565"/>
            </a:xfrm>
            <a:custGeom>
              <a:avLst/>
              <a:gdLst>
                <a:gd name="connsiteX0" fmla="*/ 0 w 22955"/>
                <a:gd name="connsiteY0" fmla="*/ 0 h 52482"/>
                <a:gd name="connsiteX1" fmla="*/ 22955 w 22955"/>
                <a:gd name="connsiteY1" fmla="*/ 0 h 52482"/>
                <a:gd name="connsiteX2" fmla="*/ 22955 w 22955"/>
                <a:gd name="connsiteY2" fmla="*/ 52483 h 52482"/>
                <a:gd name="connsiteX3" fmla="*/ 0 w 22955"/>
                <a:gd name="connsiteY3" fmla="*/ 52483 h 52482"/>
              </a:gdLst>
              <a:ahLst/>
              <a:cxnLst>
                <a:cxn ang="0">
                  <a:pos x="connsiteX0" y="connsiteY0"/>
                </a:cxn>
                <a:cxn ang="0">
                  <a:pos x="connsiteX1" y="connsiteY1"/>
                </a:cxn>
                <a:cxn ang="0">
                  <a:pos x="connsiteX2" y="connsiteY2"/>
                </a:cxn>
                <a:cxn ang="0">
                  <a:pos x="connsiteX3" y="connsiteY3"/>
                </a:cxn>
              </a:cxnLst>
              <a:rect l="l" t="t" r="r" b="b"/>
              <a:pathLst>
                <a:path w="22955" h="52482">
                  <a:moveTo>
                    <a:pt x="0" y="0"/>
                  </a:moveTo>
                  <a:lnTo>
                    <a:pt x="22955" y="0"/>
                  </a:lnTo>
                  <a:lnTo>
                    <a:pt x="22955" y="52483"/>
                  </a:lnTo>
                  <a:lnTo>
                    <a:pt x="0" y="52483"/>
                  </a:lnTo>
                  <a:close/>
                </a:path>
              </a:pathLst>
            </a:custGeom>
            <a:solidFill>
              <a:srgbClr val="00000F"/>
            </a:solidFill>
            <a:ln w="9525" cap="flat">
              <a:noFill/>
              <a:prstDash val="solid"/>
              <a:miter/>
            </a:ln>
          </p:spPr>
          <p:txBody>
            <a:bodyPr rtlCol="0" anchor="ctr"/>
            <a:lstStyle/>
            <a:p>
              <a:endParaRPr lang="en-ID"/>
            </a:p>
          </p:txBody>
        </p:sp>
        <p:sp>
          <p:nvSpPr>
            <p:cNvPr id="423" name="Freeform: Shape 422">
              <a:extLst>
                <a:ext uri="{FF2B5EF4-FFF2-40B4-BE49-F238E27FC236}">
                  <a16:creationId xmlns:a16="http://schemas.microsoft.com/office/drawing/2014/main" id="{63EA5D0B-2EB0-4F1C-BDA1-2BE844020E40}"/>
                </a:ext>
              </a:extLst>
            </p:cNvPr>
            <p:cNvSpPr/>
            <p:nvPr/>
          </p:nvSpPr>
          <p:spPr>
            <a:xfrm>
              <a:off x="2506954" y="5221365"/>
              <a:ext cx="85672" cy="88404"/>
            </a:xfrm>
            <a:custGeom>
              <a:avLst/>
              <a:gdLst>
                <a:gd name="connsiteX0" fmla="*/ 13621 w 50768"/>
                <a:gd name="connsiteY0" fmla="*/ 52388 h 52387"/>
                <a:gd name="connsiteX1" fmla="*/ 37148 w 50768"/>
                <a:gd name="connsiteY1" fmla="*/ 52388 h 52387"/>
                <a:gd name="connsiteX2" fmla="*/ 50768 w 50768"/>
                <a:gd name="connsiteY2" fmla="*/ 38767 h 52387"/>
                <a:gd name="connsiteX3" fmla="*/ 50768 w 50768"/>
                <a:gd name="connsiteY3" fmla="*/ 13621 h 52387"/>
                <a:gd name="connsiteX4" fmla="*/ 37148 w 50768"/>
                <a:gd name="connsiteY4" fmla="*/ 0 h 52387"/>
                <a:gd name="connsiteX5" fmla="*/ 13621 w 50768"/>
                <a:gd name="connsiteY5" fmla="*/ 0 h 52387"/>
                <a:gd name="connsiteX6" fmla="*/ 0 w 50768"/>
                <a:gd name="connsiteY6" fmla="*/ 13621 h 52387"/>
                <a:gd name="connsiteX7" fmla="*/ 0 w 50768"/>
                <a:gd name="connsiteY7" fmla="*/ 38767 h 52387"/>
                <a:gd name="connsiteX8" fmla="*/ 13621 w 50768"/>
                <a:gd name="connsiteY8" fmla="*/ 52388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8" h="52387">
                  <a:moveTo>
                    <a:pt x="13621" y="52388"/>
                  </a:moveTo>
                  <a:lnTo>
                    <a:pt x="37148" y="52388"/>
                  </a:lnTo>
                  <a:cubicBezTo>
                    <a:pt x="44672" y="52388"/>
                    <a:pt x="50768" y="46292"/>
                    <a:pt x="50768" y="38767"/>
                  </a:cubicBezTo>
                  <a:lnTo>
                    <a:pt x="50768" y="13621"/>
                  </a:lnTo>
                  <a:cubicBezTo>
                    <a:pt x="50768" y="6096"/>
                    <a:pt x="44672" y="0"/>
                    <a:pt x="37148" y="0"/>
                  </a:cubicBezTo>
                  <a:lnTo>
                    <a:pt x="13621" y="0"/>
                  </a:lnTo>
                  <a:cubicBezTo>
                    <a:pt x="6096" y="0"/>
                    <a:pt x="0" y="6096"/>
                    <a:pt x="0" y="13621"/>
                  </a:cubicBezTo>
                  <a:lnTo>
                    <a:pt x="0" y="38767"/>
                  </a:lnTo>
                  <a:cubicBezTo>
                    <a:pt x="0" y="46196"/>
                    <a:pt x="6096" y="52388"/>
                    <a:pt x="13621" y="52388"/>
                  </a:cubicBezTo>
                  <a:close/>
                </a:path>
              </a:pathLst>
            </a:custGeom>
            <a:solidFill>
              <a:srgbClr val="3B405F"/>
            </a:solidFill>
            <a:ln w="9525" cap="flat">
              <a:noFill/>
              <a:prstDash val="solid"/>
              <a:miter/>
            </a:ln>
          </p:spPr>
          <p:txBody>
            <a:bodyPr rtlCol="0" anchor="ctr"/>
            <a:lstStyle/>
            <a:p>
              <a:endParaRPr lang="en-ID"/>
            </a:p>
          </p:txBody>
        </p:sp>
        <p:sp>
          <p:nvSpPr>
            <p:cNvPr id="424" name="Freeform: Shape 423">
              <a:extLst>
                <a:ext uri="{FF2B5EF4-FFF2-40B4-BE49-F238E27FC236}">
                  <a16:creationId xmlns:a16="http://schemas.microsoft.com/office/drawing/2014/main" id="{B7631D0D-56F0-44CE-872B-FF560E70604C}"/>
                </a:ext>
              </a:extLst>
            </p:cNvPr>
            <p:cNvSpPr/>
            <p:nvPr/>
          </p:nvSpPr>
          <p:spPr>
            <a:xfrm>
              <a:off x="2491685" y="5214453"/>
              <a:ext cx="116211" cy="66544"/>
            </a:xfrm>
            <a:custGeom>
              <a:avLst/>
              <a:gdLst>
                <a:gd name="connsiteX0" fmla="*/ 3905 w 68865"/>
                <a:gd name="connsiteY0" fmla="*/ 39433 h 39433"/>
                <a:gd name="connsiteX1" fmla="*/ 64960 w 68865"/>
                <a:gd name="connsiteY1" fmla="*/ 39433 h 39433"/>
                <a:gd name="connsiteX2" fmla="*/ 68866 w 68865"/>
                <a:gd name="connsiteY2" fmla="*/ 35528 h 39433"/>
                <a:gd name="connsiteX3" fmla="*/ 68866 w 68865"/>
                <a:gd name="connsiteY3" fmla="*/ 3905 h 39433"/>
                <a:gd name="connsiteX4" fmla="*/ 64960 w 68865"/>
                <a:gd name="connsiteY4" fmla="*/ 0 h 39433"/>
                <a:gd name="connsiteX5" fmla="*/ 3905 w 68865"/>
                <a:gd name="connsiteY5" fmla="*/ 0 h 39433"/>
                <a:gd name="connsiteX6" fmla="*/ 0 w 68865"/>
                <a:gd name="connsiteY6" fmla="*/ 3905 h 39433"/>
                <a:gd name="connsiteX7" fmla="*/ 0 w 68865"/>
                <a:gd name="connsiteY7" fmla="*/ 35528 h 39433"/>
                <a:gd name="connsiteX8" fmla="*/ 3905 w 68865"/>
                <a:gd name="connsiteY8" fmla="*/ 39433 h 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5" h="39433">
                  <a:moveTo>
                    <a:pt x="3905" y="39433"/>
                  </a:moveTo>
                  <a:lnTo>
                    <a:pt x="64960" y="39433"/>
                  </a:lnTo>
                  <a:cubicBezTo>
                    <a:pt x="67151" y="39433"/>
                    <a:pt x="68866" y="37719"/>
                    <a:pt x="68866" y="35528"/>
                  </a:cubicBezTo>
                  <a:lnTo>
                    <a:pt x="68866" y="3905"/>
                  </a:lnTo>
                  <a:cubicBezTo>
                    <a:pt x="68866" y="1715"/>
                    <a:pt x="67151" y="0"/>
                    <a:pt x="64960" y="0"/>
                  </a:cubicBezTo>
                  <a:lnTo>
                    <a:pt x="3905" y="0"/>
                  </a:lnTo>
                  <a:cubicBezTo>
                    <a:pt x="1714" y="0"/>
                    <a:pt x="0" y="1715"/>
                    <a:pt x="0" y="3905"/>
                  </a:cubicBezTo>
                  <a:lnTo>
                    <a:pt x="0" y="35528"/>
                  </a:lnTo>
                  <a:cubicBezTo>
                    <a:pt x="0" y="37719"/>
                    <a:pt x="1810" y="39433"/>
                    <a:pt x="3905" y="39433"/>
                  </a:cubicBezTo>
                  <a:close/>
                </a:path>
              </a:pathLst>
            </a:custGeom>
            <a:solidFill>
              <a:srgbClr val="00000F"/>
            </a:solidFill>
            <a:ln w="9525" cap="flat">
              <a:noFill/>
              <a:prstDash val="solid"/>
              <a:miter/>
            </a:ln>
          </p:spPr>
          <p:txBody>
            <a:bodyPr rtlCol="0" anchor="ctr"/>
            <a:lstStyle/>
            <a:p>
              <a:endParaRPr lang="en-ID"/>
            </a:p>
          </p:txBody>
        </p:sp>
        <p:sp>
          <p:nvSpPr>
            <p:cNvPr id="425" name="Freeform: Shape 424">
              <a:extLst>
                <a:ext uri="{FF2B5EF4-FFF2-40B4-BE49-F238E27FC236}">
                  <a16:creationId xmlns:a16="http://schemas.microsoft.com/office/drawing/2014/main" id="{17A6A02D-41BA-4F55-AA6E-D477A99442E7}"/>
                </a:ext>
              </a:extLst>
            </p:cNvPr>
            <p:cNvSpPr/>
            <p:nvPr/>
          </p:nvSpPr>
          <p:spPr>
            <a:xfrm>
              <a:off x="2222771" y="5189057"/>
              <a:ext cx="366479" cy="69276"/>
            </a:xfrm>
            <a:custGeom>
              <a:avLst/>
              <a:gdLst>
                <a:gd name="connsiteX0" fmla="*/ 13145 w 217170"/>
                <a:gd name="connsiteY0" fmla="*/ 0 h 41052"/>
                <a:gd name="connsiteX1" fmla="*/ 204025 w 217170"/>
                <a:gd name="connsiteY1" fmla="*/ 0 h 41052"/>
                <a:gd name="connsiteX2" fmla="*/ 217170 w 217170"/>
                <a:gd name="connsiteY2" fmla="*/ 13145 h 41052"/>
                <a:gd name="connsiteX3" fmla="*/ 217170 w 217170"/>
                <a:gd name="connsiteY3" fmla="*/ 27908 h 41052"/>
                <a:gd name="connsiteX4" fmla="*/ 204025 w 217170"/>
                <a:gd name="connsiteY4" fmla="*/ 41053 h 41052"/>
                <a:gd name="connsiteX5" fmla="*/ 13145 w 217170"/>
                <a:gd name="connsiteY5" fmla="*/ 41053 h 41052"/>
                <a:gd name="connsiteX6" fmla="*/ 0 w 217170"/>
                <a:gd name="connsiteY6" fmla="*/ 27908 h 41052"/>
                <a:gd name="connsiteX7" fmla="*/ 0 w 217170"/>
                <a:gd name="connsiteY7" fmla="*/ 13145 h 41052"/>
                <a:gd name="connsiteX8" fmla="*/ 13145 w 217170"/>
                <a:gd name="connsiteY8" fmla="*/ 0 h 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 h="41052">
                  <a:moveTo>
                    <a:pt x="13145" y="0"/>
                  </a:moveTo>
                  <a:lnTo>
                    <a:pt x="204025" y="0"/>
                  </a:lnTo>
                  <a:cubicBezTo>
                    <a:pt x="211265" y="0"/>
                    <a:pt x="217170" y="5905"/>
                    <a:pt x="217170" y="13145"/>
                  </a:cubicBezTo>
                  <a:lnTo>
                    <a:pt x="217170" y="27908"/>
                  </a:lnTo>
                  <a:cubicBezTo>
                    <a:pt x="217170" y="35147"/>
                    <a:pt x="211265" y="41053"/>
                    <a:pt x="204025" y="41053"/>
                  </a:cubicBezTo>
                  <a:lnTo>
                    <a:pt x="13145" y="41053"/>
                  </a:lnTo>
                  <a:cubicBezTo>
                    <a:pt x="5905" y="41053"/>
                    <a:pt x="0" y="35147"/>
                    <a:pt x="0" y="27908"/>
                  </a:cubicBezTo>
                  <a:lnTo>
                    <a:pt x="0" y="13145"/>
                  </a:lnTo>
                  <a:cubicBezTo>
                    <a:pt x="0" y="5905"/>
                    <a:pt x="5905" y="0"/>
                    <a:pt x="13145" y="0"/>
                  </a:cubicBezTo>
                  <a:close/>
                </a:path>
              </a:pathLst>
            </a:custGeom>
            <a:solidFill>
              <a:srgbClr val="F57E5D"/>
            </a:solidFill>
            <a:ln w="9525" cap="flat">
              <a:noFill/>
              <a:prstDash val="solid"/>
              <a:miter/>
            </a:ln>
          </p:spPr>
          <p:txBody>
            <a:bodyPr rtlCol="0" anchor="ctr"/>
            <a:lstStyle/>
            <a:p>
              <a:endParaRPr lang="en-ID"/>
            </a:p>
          </p:txBody>
        </p:sp>
        <p:sp>
          <p:nvSpPr>
            <p:cNvPr id="426" name="Freeform: Shape 425">
              <a:extLst>
                <a:ext uri="{FF2B5EF4-FFF2-40B4-BE49-F238E27FC236}">
                  <a16:creationId xmlns:a16="http://schemas.microsoft.com/office/drawing/2014/main" id="{D851B65B-F6F8-4DBA-82A1-F823CA592334}"/>
                </a:ext>
              </a:extLst>
            </p:cNvPr>
            <p:cNvSpPr/>
            <p:nvPr/>
          </p:nvSpPr>
          <p:spPr>
            <a:xfrm>
              <a:off x="2457126" y="5189057"/>
              <a:ext cx="366478" cy="69276"/>
            </a:xfrm>
            <a:custGeom>
              <a:avLst/>
              <a:gdLst>
                <a:gd name="connsiteX0" fmla="*/ 13144 w 217169"/>
                <a:gd name="connsiteY0" fmla="*/ 0 h 41052"/>
                <a:gd name="connsiteX1" fmla="*/ 204025 w 217169"/>
                <a:gd name="connsiteY1" fmla="*/ 0 h 41052"/>
                <a:gd name="connsiteX2" fmla="*/ 217170 w 217169"/>
                <a:gd name="connsiteY2" fmla="*/ 13145 h 41052"/>
                <a:gd name="connsiteX3" fmla="*/ 217170 w 217169"/>
                <a:gd name="connsiteY3" fmla="*/ 27908 h 41052"/>
                <a:gd name="connsiteX4" fmla="*/ 204025 w 217169"/>
                <a:gd name="connsiteY4" fmla="*/ 41053 h 41052"/>
                <a:gd name="connsiteX5" fmla="*/ 13144 w 217169"/>
                <a:gd name="connsiteY5" fmla="*/ 41053 h 41052"/>
                <a:gd name="connsiteX6" fmla="*/ 0 w 217169"/>
                <a:gd name="connsiteY6" fmla="*/ 27908 h 41052"/>
                <a:gd name="connsiteX7" fmla="*/ 0 w 217169"/>
                <a:gd name="connsiteY7" fmla="*/ 13145 h 41052"/>
                <a:gd name="connsiteX8" fmla="*/ 13144 w 217169"/>
                <a:gd name="connsiteY8" fmla="*/ 0 h 4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9" h="41052">
                  <a:moveTo>
                    <a:pt x="13144" y="0"/>
                  </a:moveTo>
                  <a:lnTo>
                    <a:pt x="204025" y="0"/>
                  </a:lnTo>
                  <a:cubicBezTo>
                    <a:pt x="211265" y="0"/>
                    <a:pt x="217170" y="5905"/>
                    <a:pt x="217170" y="13145"/>
                  </a:cubicBezTo>
                  <a:lnTo>
                    <a:pt x="217170" y="27908"/>
                  </a:lnTo>
                  <a:cubicBezTo>
                    <a:pt x="217170" y="35147"/>
                    <a:pt x="211265" y="41053"/>
                    <a:pt x="204025" y="41053"/>
                  </a:cubicBezTo>
                  <a:lnTo>
                    <a:pt x="13144" y="41053"/>
                  </a:lnTo>
                  <a:cubicBezTo>
                    <a:pt x="5905" y="41053"/>
                    <a:pt x="0" y="35147"/>
                    <a:pt x="0" y="27908"/>
                  </a:cubicBezTo>
                  <a:lnTo>
                    <a:pt x="0" y="13145"/>
                  </a:lnTo>
                  <a:cubicBezTo>
                    <a:pt x="0" y="5905"/>
                    <a:pt x="5905" y="0"/>
                    <a:pt x="13144" y="0"/>
                  </a:cubicBezTo>
                  <a:close/>
                </a:path>
              </a:pathLst>
            </a:custGeom>
            <a:solidFill>
              <a:srgbClr val="FFC000"/>
            </a:solidFill>
            <a:ln w="9525" cap="flat">
              <a:noFill/>
              <a:prstDash val="solid"/>
              <a:miter/>
            </a:ln>
          </p:spPr>
          <p:txBody>
            <a:bodyPr rtlCol="0" anchor="ctr"/>
            <a:lstStyle/>
            <a:p>
              <a:endParaRPr lang="en-ID"/>
            </a:p>
          </p:txBody>
        </p:sp>
        <p:sp>
          <p:nvSpPr>
            <p:cNvPr id="427" name="Freeform: Shape 426">
              <a:extLst>
                <a:ext uri="{FF2B5EF4-FFF2-40B4-BE49-F238E27FC236}">
                  <a16:creationId xmlns:a16="http://schemas.microsoft.com/office/drawing/2014/main" id="{A7A3F2D5-CCC3-4830-A972-6134770F3BDC}"/>
                </a:ext>
              </a:extLst>
            </p:cNvPr>
            <p:cNvSpPr/>
            <p:nvPr/>
          </p:nvSpPr>
          <p:spPr>
            <a:xfrm>
              <a:off x="2506954" y="5534640"/>
              <a:ext cx="85672" cy="88404"/>
            </a:xfrm>
            <a:custGeom>
              <a:avLst/>
              <a:gdLst>
                <a:gd name="connsiteX0" fmla="*/ 13621 w 50768"/>
                <a:gd name="connsiteY0" fmla="*/ 0 h 52387"/>
                <a:gd name="connsiteX1" fmla="*/ 37148 w 50768"/>
                <a:gd name="connsiteY1" fmla="*/ 0 h 52387"/>
                <a:gd name="connsiteX2" fmla="*/ 50768 w 50768"/>
                <a:gd name="connsiteY2" fmla="*/ 13621 h 52387"/>
                <a:gd name="connsiteX3" fmla="*/ 50768 w 50768"/>
                <a:gd name="connsiteY3" fmla="*/ 38767 h 52387"/>
                <a:gd name="connsiteX4" fmla="*/ 37148 w 50768"/>
                <a:gd name="connsiteY4" fmla="*/ 52388 h 52387"/>
                <a:gd name="connsiteX5" fmla="*/ 13621 w 50768"/>
                <a:gd name="connsiteY5" fmla="*/ 52388 h 52387"/>
                <a:gd name="connsiteX6" fmla="*/ 0 w 50768"/>
                <a:gd name="connsiteY6" fmla="*/ 38767 h 52387"/>
                <a:gd name="connsiteX7" fmla="*/ 0 w 50768"/>
                <a:gd name="connsiteY7" fmla="*/ 13621 h 52387"/>
                <a:gd name="connsiteX8" fmla="*/ 13621 w 50768"/>
                <a:gd name="connsiteY8" fmla="*/ 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68" h="52387">
                  <a:moveTo>
                    <a:pt x="13621" y="0"/>
                  </a:moveTo>
                  <a:lnTo>
                    <a:pt x="37148" y="0"/>
                  </a:lnTo>
                  <a:cubicBezTo>
                    <a:pt x="44672" y="0"/>
                    <a:pt x="50768" y="6096"/>
                    <a:pt x="50768" y="13621"/>
                  </a:cubicBezTo>
                  <a:lnTo>
                    <a:pt x="50768" y="38767"/>
                  </a:lnTo>
                  <a:cubicBezTo>
                    <a:pt x="50768" y="46292"/>
                    <a:pt x="44672" y="52388"/>
                    <a:pt x="37148" y="52388"/>
                  </a:cubicBezTo>
                  <a:lnTo>
                    <a:pt x="13621" y="52388"/>
                  </a:lnTo>
                  <a:cubicBezTo>
                    <a:pt x="6096" y="52388"/>
                    <a:pt x="0" y="46292"/>
                    <a:pt x="0" y="38767"/>
                  </a:cubicBezTo>
                  <a:lnTo>
                    <a:pt x="0" y="13621"/>
                  </a:lnTo>
                  <a:cubicBezTo>
                    <a:pt x="0" y="6096"/>
                    <a:pt x="6096" y="0"/>
                    <a:pt x="13621" y="0"/>
                  </a:cubicBezTo>
                  <a:close/>
                </a:path>
              </a:pathLst>
            </a:custGeom>
            <a:solidFill>
              <a:srgbClr val="3B405F"/>
            </a:solidFill>
            <a:ln w="9525" cap="flat">
              <a:noFill/>
              <a:prstDash val="solid"/>
              <a:miter/>
            </a:ln>
          </p:spPr>
          <p:txBody>
            <a:bodyPr rtlCol="0" anchor="ctr"/>
            <a:lstStyle/>
            <a:p>
              <a:endParaRPr lang="en-ID"/>
            </a:p>
          </p:txBody>
        </p:sp>
        <p:sp>
          <p:nvSpPr>
            <p:cNvPr id="428" name="Freeform: Shape 427">
              <a:extLst>
                <a:ext uri="{FF2B5EF4-FFF2-40B4-BE49-F238E27FC236}">
                  <a16:creationId xmlns:a16="http://schemas.microsoft.com/office/drawing/2014/main" id="{B2029A5E-A09D-404E-9B4A-EF0AA7484051}"/>
                </a:ext>
              </a:extLst>
            </p:cNvPr>
            <p:cNvSpPr/>
            <p:nvPr/>
          </p:nvSpPr>
          <p:spPr>
            <a:xfrm>
              <a:off x="2491685" y="5576752"/>
              <a:ext cx="116051" cy="96120"/>
            </a:xfrm>
            <a:custGeom>
              <a:avLst/>
              <a:gdLst>
                <a:gd name="connsiteX0" fmla="*/ 5620 w 68770"/>
                <a:gd name="connsiteY0" fmla="*/ 0 h 56959"/>
                <a:gd name="connsiteX1" fmla="*/ 63151 w 68770"/>
                <a:gd name="connsiteY1" fmla="*/ 0 h 56959"/>
                <a:gd name="connsiteX2" fmla="*/ 68770 w 68770"/>
                <a:gd name="connsiteY2" fmla="*/ 5620 h 56959"/>
                <a:gd name="connsiteX3" fmla="*/ 68770 w 68770"/>
                <a:gd name="connsiteY3" fmla="*/ 51340 h 56959"/>
                <a:gd name="connsiteX4" fmla="*/ 63151 w 68770"/>
                <a:gd name="connsiteY4" fmla="*/ 56960 h 56959"/>
                <a:gd name="connsiteX5" fmla="*/ 5620 w 68770"/>
                <a:gd name="connsiteY5" fmla="*/ 56960 h 56959"/>
                <a:gd name="connsiteX6" fmla="*/ 0 w 68770"/>
                <a:gd name="connsiteY6" fmla="*/ 51340 h 56959"/>
                <a:gd name="connsiteX7" fmla="*/ 0 w 68770"/>
                <a:gd name="connsiteY7" fmla="*/ 5620 h 56959"/>
                <a:gd name="connsiteX8" fmla="*/ 5620 w 68770"/>
                <a:gd name="connsiteY8" fmla="*/ 0 h 5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70" h="56959">
                  <a:moveTo>
                    <a:pt x="5620" y="0"/>
                  </a:moveTo>
                  <a:lnTo>
                    <a:pt x="63151" y="0"/>
                  </a:lnTo>
                  <a:cubicBezTo>
                    <a:pt x="66294" y="0"/>
                    <a:pt x="68770" y="2572"/>
                    <a:pt x="68770" y="5620"/>
                  </a:cubicBezTo>
                  <a:lnTo>
                    <a:pt x="68770" y="51340"/>
                  </a:lnTo>
                  <a:cubicBezTo>
                    <a:pt x="68770" y="54483"/>
                    <a:pt x="66199" y="56960"/>
                    <a:pt x="63151" y="56960"/>
                  </a:cubicBezTo>
                  <a:lnTo>
                    <a:pt x="5620" y="56960"/>
                  </a:lnTo>
                  <a:cubicBezTo>
                    <a:pt x="2476" y="56960"/>
                    <a:pt x="0" y="54388"/>
                    <a:pt x="0" y="51340"/>
                  </a:cubicBezTo>
                  <a:lnTo>
                    <a:pt x="0" y="5620"/>
                  </a:lnTo>
                  <a:cubicBezTo>
                    <a:pt x="0" y="2477"/>
                    <a:pt x="2572" y="0"/>
                    <a:pt x="5620" y="0"/>
                  </a:cubicBezTo>
                  <a:close/>
                </a:path>
              </a:pathLst>
            </a:custGeom>
            <a:solidFill>
              <a:srgbClr val="00000F"/>
            </a:solidFill>
            <a:ln w="9525" cap="flat">
              <a:noFill/>
              <a:prstDash val="solid"/>
              <a:miter/>
            </a:ln>
          </p:spPr>
          <p:txBody>
            <a:bodyPr rtlCol="0" anchor="ctr"/>
            <a:lstStyle/>
            <a:p>
              <a:endParaRPr lang="en-ID"/>
            </a:p>
          </p:txBody>
        </p:sp>
        <p:sp>
          <p:nvSpPr>
            <p:cNvPr id="429" name="Freeform: Shape 428">
              <a:extLst>
                <a:ext uri="{FF2B5EF4-FFF2-40B4-BE49-F238E27FC236}">
                  <a16:creationId xmlns:a16="http://schemas.microsoft.com/office/drawing/2014/main" id="{38B79A39-DC2C-4244-B684-A4F532506485}"/>
                </a:ext>
              </a:extLst>
            </p:cNvPr>
            <p:cNvSpPr/>
            <p:nvPr/>
          </p:nvSpPr>
          <p:spPr>
            <a:xfrm>
              <a:off x="2444427" y="5620953"/>
              <a:ext cx="210724" cy="56902"/>
            </a:xfrm>
            <a:custGeom>
              <a:avLst/>
              <a:gdLst>
                <a:gd name="connsiteX0" fmla="*/ 124873 w 124872"/>
                <a:gd name="connsiteY0" fmla="*/ 16860 h 33719"/>
                <a:gd name="connsiteX1" fmla="*/ 124873 w 124872"/>
                <a:gd name="connsiteY1" fmla="*/ 16860 h 33719"/>
                <a:gd name="connsiteX2" fmla="*/ 108013 w 124872"/>
                <a:gd name="connsiteY2" fmla="*/ 33719 h 33719"/>
                <a:gd name="connsiteX3" fmla="*/ 16859 w 124872"/>
                <a:gd name="connsiteY3" fmla="*/ 33719 h 33719"/>
                <a:gd name="connsiteX4" fmla="*/ 0 w 124872"/>
                <a:gd name="connsiteY4" fmla="*/ 16860 h 33719"/>
                <a:gd name="connsiteX5" fmla="*/ 0 w 124872"/>
                <a:gd name="connsiteY5" fmla="*/ 16860 h 33719"/>
                <a:gd name="connsiteX6" fmla="*/ 16859 w 124872"/>
                <a:gd name="connsiteY6" fmla="*/ 1 h 33719"/>
                <a:gd name="connsiteX7" fmla="*/ 108013 w 124872"/>
                <a:gd name="connsiteY7" fmla="*/ 1 h 33719"/>
                <a:gd name="connsiteX8" fmla="*/ 124873 w 124872"/>
                <a:gd name="connsiteY8" fmla="*/ 16860 h 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72" h="33719">
                  <a:moveTo>
                    <a:pt x="124873" y="16860"/>
                  </a:moveTo>
                  <a:lnTo>
                    <a:pt x="124873" y="16860"/>
                  </a:lnTo>
                  <a:cubicBezTo>
                    <a:pt x="124873" y="26195"/>
                    <a:pt x="117253" y="33719"/>
                    <a:pt x="108013" y="33719"/>
                  </a:cubicBezTo>
                  <a:lnTo>
                    <a:pt x="16859" y="33719"/>
                  </a:lnTo>
                  <a:cubicBezTo>
                    <a:pt x="7525" y="33719"/>
                    <a:pt x="0" y="26099"/>
                    <a:pt x="0" y="16860"/>
                  </a:cubicBezTo>
                  <a:lnTo>
                    <a:pt x="0" y="16860"/>
                  </a:lnTo>
                  <a:cubicBezTo>
                    <a:pt x="0" y="7526"/>
                    <a:pt x="7620" y="1"/>
                    <a:pt x="16859" y="1"/>
                  </a:cubicBezTo>
                  <a:lnTo>
                    <a:pt x="108013" y="1"/>
                  </a:lnTo>
                  <a:cubicBezTo>
                    <a:pt x="117348" y="-94"/>
                    <a:pt x="124873" y="7526"/>
                    <a:pt x="124873" y="16860"/>
                  </a:cubicBezTo>
                  <a:close/>
                </a:path>
              </a:pathLst>
            </a:custGeom>
            <a:solidFill>
              <a:srgbClr val="707386"/>
            </a:solidFill>
            <a:ln w="9525" cap="flat">
              <a:noFill/>
              <a:prstDash val="solid"/>
              <a:miter/>
            </a:ln>
          </p:spPr>
          <p:txBody>
            <a:bodyPr rtlCol="0" anchor="ctr"/>
            <a:lstStyle/>
            <a:p>
              <a:endParaRPr lang="en-ID"/>
            </a:p>
          </p:txBody>
        </p:sp>
        <p:sp>
          <p:nvSpPr>
            <p:cNvPr id="430" name="Freeform: Shape 429">
              <a:extLst>
                <a:ext uri="{FF2B5EF4-FFF2-40B4-BE49-F238E27FC236}">
                  <a16:creationId xmlns:a16="http://schemas.microsoft.com/office/drawing/2014/main" id="{D430A978-F928-49F4-B157-DDD04584C532}"/>
                </a:ext>
              </a:extLst>
            </p:cNvPr>
            <p:cNvSpPr/>
            <p:nvPr/>
          </p:nvSpPr>
          <p:spPr>
            <a:xfrm>
              <a:off x="2356987" y="5649405"/>
              <a:ext cx="447971" cy="56900"/>
            </a:xfrm>
            <a:custGeom>
              <a:avLst/>
              <a:gdLst>
                <a:gd name="connsiteX0" fmla="*/ 265462 w 265461"/>
                <a:gd name="connsiteY0" fmla="*/ 16859 h 33718"/>
                <a:gd name="connsiteX1" fmla="*/ 265462 w 265461"/>
                <a:gd name="connsiteY1" fmla="*/ 16859 h 33718"/>
                <a:gd name="connsiteX2" fmla="*/ 248602 w 265461"/>
                <a:gd name="connsiteY2" fmla="*/ 33719 h 33718"/>
                <a:gd name="connsiteX3" fmla="*/ 16859 w 265461"/>
                <a:gd name="connsiteY3" fmla="*/ 33719 h 33718"/>
                <a:gd name="connsiteX4" fmla="*/ 0 w 265461"/>
                <a:gd name="connsiteY4" fmla="*/ 16859 h 33718"/>
                <a:gd name="connsiteX5" fmla="*/ 0 w 265461"/>
                <a:gd name="connsiteY5" fmla="*/ 16859 h 33718"/>
                <a:gd name="connsiteX6" fmla="*/ 16859 w 265461"/>
                <a:gd name="connsiteY6" fmla="*/ 0 h 33718"/>
                <a:gd name="connsiteX7" fmla="*/ 248507 w 265461"/>
                <a:gd name="connsiteY7" fmla="*/ 0 h 33718"/>
                <a:gd name="connsiteX8" fmla="*/ 265462 w 265461"/>
                <a:gd name="connsiteY8" fmla="*/ 16859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61" h="33718">
                  <a:moveTo>
                    <a:pt x="265462" y="16859"/>
                  </a:moveTo>
                  <a:lnTo>
                    <a:pt x="265462" y="16859"/>
                  </a:lnTo>
                  <a:cubicBezTo>
                    <a:pt x="265462" y="26194"/>
                    <a:pt x="257842" y="33719"/>
                    <a:pt x="248602" y="33719"/>
                  </a:cubicBezTo>
                  <a:lnTo>
                    <a:pt x="16859" y="33719"/>
                  </a:lnTo>
                  <a:cubicBezTo>
                    <a:pt x="7525" y="33719"/>
                    <a:pt x="0" y="26099"/>
                    <a:pt x="0" y="16859"/>
                  </a:cubicBezTo>
                  <a:lnTo>
                    <a:pt x="0" y="16859"/>
                  </a:lnTo>
                  <a:cubicBezTo>
                    <a:pt x="0" y="7525"/>
                    <a:pt x="7620" y="0"/>
                    <a:pt x="16859" y="0"/>
                  </a:cubicBezTo>
                  <a:lnTo>
                    <a:pt x="248507" y="0"/>
                  </a:lnTo>
                  <a:cubicBezTo>
                    <a:pt x="257842" y="0"/>
                    <a:pt x="265462" y="7525"/>
                    <a:pt x="265462" y="16859"/>
                  </a:cubicBezTo>
                  <a:close/>
                </a:path>
              </a:pathLst>
            </a:custGeom>
            <a:solidFill>
              <a:srgbClr val="294060"/>
            </a:solidFill>
            <a:ln w="9525" cap="flat">
              <a:noFill/>
              <a:prstDash val="solid"/>
              <a:miter/>
            </a:ln>
          </p:spPr>
          <p:txBody>
            <a:bodyPr rtlCol="0" anchor="ctr"/>
            <a:lstStyle/>
            <a:p>
              <a:endParaRPr lang="en-ID"/>
            </a:p>
          </p:txBody>
        </p:sp>
        <p:sp>
          <p:nvSpPr>
            <p:cNvPr id="431" name="Freeform: Shape 430">
              <a:extLst>
                <a:ext uri="{FF2B5EF4-FFF2-40B4-BE49-F238E27FC236}">
                  <a16:creationId xmlns:a16="http://schemas.microsoft.com/office/drawing/2014/main" id="{BC28D553-08D6-4050-A483-62BB97AFF08A}"/>
                </a:ext>
              </a:extLst>
            </p:cNvPr>
            <p:cNvSpPr/>
            <p:nvPr/>
          </p:nvSpPr>
          <p:spPr>
            <a:xfrm>
              <a:off x="2294781" y="5649405"/>
              <a:ext cx="265375" cy="56900"/>
            </a:xfrm>
            <a:custGeom>
              <a:avLst/>
              <a:gdLst>
                <a:gd name="connsiteX0" fmla="*/ 157258 w 157257"/>
                <a:gd name="connsiteY0" fmla="*/ 16859 h 33718"/>
                <a:gd name="connsiteX1" fmla="*/ 157258 w 157257"/>
                <a:gd name="connsiteY1" fmla="*/ 16859 h 33718"/>
                <a:gd name="connsiteX2" fmla="*/ 140399 w 157257"/>
                <a:gd name="connsiteY2" fmla="*/ 33719 h 33718"/>
                <a:gd name="connsiteX3" fmla="*/ 16859 w 157257"/>
                <a:gd name="connsiteY3" fmla="*/ 33719 h 33718"/>
                <a:gd name="connsiteX4" fmla="*/ 0 w 157257"/>
                <a:gd name="connsiteY4" fmla="*/ 16859 h 33718"/>
                <a:gd name="connsiteX5" fmla="*/ 0 w 157257"/>
                <a:gd name="connsiteY5" fmla="*/ 16859 h 33718"/>
                <a:gd name="connsiteX6" fmla="*/ 16859 w 157257"/>
                <a:gd name="connsiteY6" fmla="*/ 0 h 33718"/>
                <a:gd name="connsiteX7" fmla="*/ 140399 w 157257"/>
                <a:gd name="connsiteY7" fmla="*/ 0 h 33718"/>
                <a:gd name="connsiteX8" fmla="*/ 157258 w 157257"/>
                <a:gd name="connsiteY8" fmla="*/ 16859 h 33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57" h="33718">
                  <a:moveTo>
                    <a:pt x="157258" y="16859"/>
                  </a:moveTo>
                  <a:lnTo>
                    <a:pt x="157258" y="16859"/>
                  </a:lnTo>
                  <a:cubicBezTo>
                    <a:pt x="157258" y="26194"/>
                    <a:pt x="149638" y="33719"/>
                    <a:pt x="140399" y="33719"/>
                  </a:cubicBezTo>
                  <a:lnTo>
                    <a:pt x="16859" y="33719"/>
                  </a:lnTo>
                  <a:cubicBezTo>
                    <a:pt x="7525" y="33719"/>
                    <a:pt x="0" y="26099"/>
                    <a:pt x="0" y="16859"/>
                  </a:cubicBezTo>
                  <a:lnTo>
                    <a:pt x="0" y="16859"/>
                  </a:lnTo>
                  <a:cubicBezTo>
                    <a:pt x="0" y="7525"/>
                    <a:pt x="7620" y="0"/>
                    <a:pt x="16859" y="0"/>
                  </a:cubicBezTo>
                  <a:lnTo>
                    <a:pt x="140399" y="0"/>
                  </a:lnTo>
                  <a:cubicBezTo>
                    <a:pt x="149638" y="0"/>
                    <a:pt x="157258" y="7525"/>
                    <a:pt x="157258" y="16859"/>
                  </a:cubicBezTo>
                  <a:close/>
                </a:path>
              </a:pathLst>
            </a:custGeom>
            <a:solidFill>
              <a:srgbClr val="203556"/>
            </a:solidFill>
            <a:ln w="9525" cap="flat">
              <a:noFill/>
              <a:prstDash val="solid"/>
              <a:miter/>
            </a:ln>
          </p:spPr>
          <p:txBody>
            <a:bodyPr rtlCol="0" anchor="ctr"/>
            <a:lstStyle/>
            <a:p>
              <a:endParaRPr lang="en-ID"/>
            </a:p>
          </p:txBody>
        </p:sp>
        <p:sp>
          <p:nvSpPr>
            <p:cNvPr id="432" name="Freeform: Shape 431">
              <a:extLst>
                <a:ext uri="{FF2B5EF4-FFF2-40B4-BE49-F238E27FC236}">
                  <a16:creationId xmlns:a16="http://schemas.microsoft.com/office/drawing/2014/main" id="{7B9F74AD-BF99-4A48-B84C-2C0381AFF27E}"/>
                </a:ext>
              </a:extLst>
            </p:cNvPr>
            <p:cNvSpPr/>
            <p:nvPr/>
          </p:nvSpPr>
          <p:spPr>
            <a:xfrm>
              <a:off x="2232578" y="4999548"/>
              <a:ext cx="254124" cy="240460"/>
            </a:xfrm>
            <a:custGeom>
              <a:avLst/>
              <a:gdLst>
                <a:gd name="connsiteX0" fmla="*/ 141256 w 150590"/>
                <a:gd name="connsiteY0" fmla="*/ 95 h 142493"/>
                <a:gd name="connsiteX1" fmla="*/ 150590 w 150590"/>
                <a:gd name="connsiteY1" fmla="*/ 9430 h 142493"/>
                <a:gd name="connsiteX2" fmla="*/ 141256 w 150590"/>
                <a:gd name="connsiteY2" fmla="*/ 18764 h 142493"/>
                <a:gd name="connsiteX3" fmla="*/ 59341 w 150590"/>
                <a:gd name="connsiteY3" fmla="*/ 18764 h 142493"/>
                <a:gd name="connsiteX4" fmla="*/ 30575 w 150590"/>
                <a:gd name="connsiteY4" fmla="*/ 30766 h 142493"/>
                <a:gd name="connsiteX5" fmla="*/ 18669 w 150590"/>
                <a:gd name="connsiteY5" fmla="*/ 59341 h 142493"/>
                <a:gd name="connsiteX6" fmla="*/ 18669 w 150590"/>
                <a:gd name="connsiteY6" fmla="*/ 133160 h 142493"/>
                <a:gd name="connsiteX7" fmla="*/ 9334 w 150590"/>
                <a:gd name="connsiteY7" fmla="*/ 142494 h 142493"/>
                <a:gd name="connsiteX8" fmla="*/ 0 w 150590"/>
                <a:gd name="connsiteY8" fmla="*/ 133160 h 142493"/>
                <a:gd name="connsiteX9" fmla="*/ 0 w 150590"/>
                <a:gd name="connsiteY9" fmla="*/ 59341 h 142493"/>
                <a:gd name="connsiteX10" fmla="*/ 17431 w 150590"/>
                <a:gd name="connsiteY10" fmla="*/ 17431 h 142493"/>
                <a:gd name="connsiteX11" fmla="*/ 59341 w 150590"/>
                <a:gd name="connsiteY11" fmla="*/ 0 h 142493"/>
                <a:gd name="connsiteX12" fmla="*/ 141256 w 150590"/>
                <a:gd name="connsiteY12" fmla="*/ 0 h 14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590" h="142493">
                  <a:moveTo>
                    <a:pt x="141256" y="95"/>
                  </a:moveTo>
                  <a:cubicBezTo>
                    <a:pt x="146399" y="95"/>
                    <a:pt x="150590" y="4286"/>
                    <a:pt x="150590" y="9430"/>
                  </a:cubicBezTo>
                  <a:cubicBezTo>
                    <a:pt x="150590" y="14573"/>
                    <a:pt x="146399" y="18764"/>
                    <a:pt x="141256" y="18764"/>
                  </a:cubicBezTo>
                  <a:lnTo>
                    <a:pt x="59341" y="18764"/>
                  </a:lnTo>
                  <a:cubicBezTo>
                    <a:pt x="48196" y="18764"/>
                    <a:pt x="38005" y="23336"/>
                    <a:pt x="30575" y="30766"/>
                  </a:cubicBezTo>
                  <a:cubicBezTo>
                    <a:pt x="23241" y="38005"/>
                    <a:pt x="18669" y="48197"/>
                    <a:pt x="18669" y="59341"/>
                  </a:cubicBezTo>
                  <a:lnTo>
                    <a:pt x="18669" y="133160"/>
                  </a:lnTo>
                  <a:cubicBezTo>
                    <a:pt x="18669" y="138303"/>
                    <a:pt x="14478" y="142494"/>
                    <a:pt x="9334" y="142494"/>
                  </a:cubicBezTo>
                  <a:cubicBezTo>
                    <a:pt x="4191" y="142494"/>
                    <a:pt x="0" y="138303"/>
                    <a:pt x="0" y="133160"/>
                  </a:cubicBezTo>
                  <a:lnTo>
                    <a:pt x="0" y="59341"/>
                  </a:lnTo>
                  <a:cubicBezTo>
                    <a:pt x="0" y="43053"/>
                    <a:pt x="6668" y="28194"/>
                    <a:pt x="17431" y="17431"/>
                  </a:cubicBezTo>
                  <a:cubicBezTo>
                    <a:pt x="28194" y="6668"/>
                    <a:pt x="42958" y="0"/>
                    <a:pt x="59341" y="0"/>
                  </a:cubicBezTo>
                  <a:lnTo>
                    <a:pt x="141256" y="0"/>
                  </a:lnTo>
                  <a:close/>
                </a:path>
              </a:pathLst>
            </a:custGeom>
            <a:solidFill>
              <a:srgbClr val="FFFFFF"/>
            </a:solidFill>
            <a:ln w="9525" cap="flat">
              <a:noFill/>
              <a:prstDash val="solid"/>
              <a:miter/>
            </a:ln>
          </p:spPr>
          <p:txBody>
            <a:bodyPr rtlCol="0" anchor="ctr"/>
            <a:lstStyle/>
            <a:p>
              <a:endParaRPr lang="en-ID"/>
            </a:p>
          </p:txBody>
        </p:sp>
        <p:sp>
          <p:nvSpPr>
            <p:cNvPr id="433" name="Freeform: Shape 432">
              <a:extLst>
                <a:ext uri="{FF2B5EF4-FFF2-40B4-BE49-F238E27FC236}">
                  <a16:creationId xmlns:a16="http://schemas.microsoft.com/office/drawing/2014/main" id="{54FEDC13-686D-4909-91C8-C382872212C3}"/>
                </a:ext>
              </a:extLst>
            </p:cNvPr>
            <p:cNvSpPr/>
            <p:nvPr/>
          </p:nvSpPr>
          <p:spPr>
            <a:xfrm>
              <a:off x="2411477" y="4660876"/>
              <a:ext cx="366479" cy="471600"/>
            </a:xfrm>
            <a:custGeom>
              <a:avLst/>
              <a:gdLst>
                <a:gd name="connsiteX0" fmla="*/ 217170 w 217170"/>
                <a:gd name="connsiteY0" fmla="*/ 101822 h 279463"/>
                <a:gd name="connsiteX1" fmla="*/ 115348 w 217170"/>
                <a:gd name="connsiteY1" fmla="*/ 0 h 279463"/>
                <a:gd name="connsiteX2" fmla="*/ 101822 w 217170"/>
                <a:gd name="connsiteY2" fmla="*/ 0 h 279463"/>
                <a:gd name="connsiteX3" fmla="*/ 0 w 217170"/>
                <a:gd name="connsiteY3" fmla="*/ 101822 h 279463"/>
                <a:gd name="connsiteX4" fmla="*/ 0 w 217170"/>
                <a:gd name="connsiteY4" fmla="*/ 253270 h 279463"/>
                <a:gd name="connsiteX5" fmla="*/ 26194 w 217170"/>
                <a:gd name="connsiteY5" fmla="*/ 279464 h 279463"/>
                <a:gd name="connsiteX6" fmla="*/ 190976 w 217170"/>
                <a:gd name="connsiteY6" fmla="*/ 279464 h 279463"/>
                <a:gd name="connsiteX7" fmla="*/ 217170 w 217170"/>
                <a:gd name="connsiteY7" fmla="*/ 253270 h 279463"/>
                <a:gd name="connsiteX8" fmla="*/ 217170 w 217170"/>
                <a:gd name="connsiteY8" fmla="*/ 101822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 h="279463">
                  <a:moveTo>
                    <a:pt x="217170" y="101822"/>
                  </a:moveTo>
                  <a:cubicBezTo>
                    <a:pt x="217170" y="45815"/>
                    <a:pt x="171355" y="0"/>
                    <a:pt x="115348" y="0"/>
                  </a:cubicBezTo>
                  <a:lnTo>
                    <a:pt x="101822" y="0"/>
                  </a:lnTo>
                  <a:cubicBezTo>
                    <a:pt x="45815" y="0"/>
                    <a:pt x="0" y="45815"/>
                    <a:pt x="0" y="101822"/>
                  </a:cubicBezTo>
                  <a:cubicBezTo>
                    <a:pt x="0" y="140779"/>
                    <a:pt x="0" y="214217"/>
                    <a:pt x="0" y="253270"/>
                  </a:cubicBezTo>
                  <a:cubicBezTo>
                    <a:pt x="0" y="267653"/>
                    <a:pt x="11811" y="279464"/>
                    <a:pt x="26194" y="279464"/>
                  </a:cubicBezTo>
                  <a:lnTo>
                    <a:pt x="190976" y="279464"/>
                  </a:lnTo>
                  <a:cubicBezTo>
                    <a:pt x="205359" y="279464"/>
                    <a:pt x="217170" y="267653"/>
                    <a:pt x="217170" y="253270"/>
                  </a:cubicBezTo>
                  <a:cubicBezTo>
                    <a:pt x="217170" y="214217"/>
                    <a:pt x="217170" y="140779"/>
                    <a:pt x="217170" y="101822"/>
                  </a:cubicBezTo>
                  <a:close/>
                </a:path>
              </a:pathLst>
            </a:custGeom>
            <a:solidFill>
              <a:srgbClr val="F57E5D"/>
            </a:solidFill>
            <a:ln w="9525" cap="flat">
              <a:noFill/>
              <a:prstDash val="solid"/>
              <a:miter/>
            </a:ln>
          </p:spPr>
          <p:txBody>
            <a:bodyPr rtlCol="0" anchor="ctr"/>
            <a:lstStyle/>
            <a:p>
              <a:endParaRPr lang="en-ID"/>
            </a:p>
          </p:txBody>
        </p:sp>
        <p:sp>
          <p:nvSpPr>
            <p:cNvPr id="434" name="Freeform: Shape 433">
              <a:extLst>
                <a:ext uri="{FF2B5EF4-FFF2-40B4-BE49-F238E27FC236}">
                  <a16:creationId xmlns:a16="http://schemas.microsoft.com/office/drawing/2014/main" id="{F98ADCA6-2F8B-454E-B654-9EC566DE8739}"/>
                </a:ext>
              </a:extLst>
            </p:cNvPr>
            <p:cNvSpPr/>
            <p:nvPr/>
          </p:nvSpPr>
          <p:spPr>
            <a:xfrm>
              <a:off x="2457126" y="4660876"/>
              <a:ext cx="366478" cy="471600"/>
            </a:xfrm>
            <a:custGeom>
              <a:avLst/>
              <a:gdLst>
                <a:gd name="connsiteX0" fmla="*/ 217170 w 217169"/>
                <a:gd name="connsiteY0" fmla="*/ 101822 h 279463"/>
                <a:gd name="connsiteX1" fmla="*/ 115348 w 217169"/>
                <a:gd name="connsiteY1" fmla="*/ 0 h 279463"/>
                <a:gd name="connsiteX2" fmla="*/ 101822 w 217169"/>
                <a:gd name="connsiteY2" fmla="*/ 0 h 279463"/>
                <a:gd name="connsiteX3" fmla="*/ 0 w 217169"/>
                <a:gd name="connsiteY3" fmla="*/ 101822 h 279463"/>
                <a:gd name="connsiteX4" fmla="*/ 0 w 217169"/>
                <a:gd name="connsiteY4" fmla="*/ 253270 h 279463"/>
                <a:gd name="connsiteX5" fmla="*/ 26194 w 217169"/>
                <a:gd name="connsiteY5" fmla="*/ 279464 h 279463"/>
                <a:gd name="connsiteX6" fmla="*/ 190976 w 217169"/>
                <a:gd name="connsiteY6" fmla="*/ 279464 h 279463"/>
                <a:gd name="connsiteX7" fmla="*/ 217170 w 217169"/>
                <a:gd name="connsiteY7" fmla="*/ 253270 h 279463"/>
                <a:gd name="connsiteX8" fmla="*/ 217170 w 217169"/>
                <a:gd name="connsiteY8" fmla="*/ 101822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69" h="279463">
                  <a:moveTo>
                    <a:pt x="217170" y="101822"/>
                  </a:moveTo>
                  <a:cubicBezTo>
                    <a:pt x="217170" y="45815"/>
                    <a:pt x="171355" y="0"/>
                    <a:pt x="115348" y="0"/>
                  </a:cubicBezTo>
                  <a:lnTo>
                    <a:pt x="101822" y="0"/>
                  </a:lnTo>
                  <a:cubicBezTo>
                    <a:pt x="45815" y="0"/>
                    <a:pt x="0" y="45815"/>
                    <a:pt x="0" y="101822"/>
                  </a:cubicBezTo>
                  <a:cubicBezTo>
                    <a:pt x="0" y="140779"/>
                    <a:pt x="0" y="214217"/>
                    <a:pt x="0" y="253270"/>
                  </a:cubicBezTo>
                  <a:cubicBezTo>
                    <a:pt x="0" y="267653"/>
                    <a:pt x="11811" y="279464"/>
                    <a:pt x="26194" y="279464"/>
                  </a:cubicBezTo>
                  <a:lnTo>
                    <a:pt x="190976" y="279464"/>
                  </a:lnTo>
                  <a:cubicBezTo>
                    <a:pt x="205359" y="279464"/>
                    <a:pt x="217170" y="267653"/>
                    <a:pt x="217170" y="253270"/>
                  </a:cubicBezTo>
                  <a:cubicBezTo>
                    <a:pt x="217170" y="214217"/>
                    <a:pt x="217170" y="140779"/>
                    <a:pt x="217170" y="101822"/>
                  </a:cubicBezTo>
                  <a:close/>
                </a:path>
              </a:pathLst>
            </a:custGeom>
            <a:solidFill>
              <a:srgbClr val="FFC000"/>
            </a:solidFill>
            <a:ln w="9525" cap="flat">
              <a:noFill/>
              <a:prstDash val="solid"/>
              <a:miter/>
            </a:ln>
          </p:spPr>
          <p:txBody>
            <a:bodyPr rtlCol="0" anchor="ctr"/>
            <a:lstStyle/>
            <a:p>
              <a:endParaRPr lang="en-ID"/>
            </a:p>
          </p:txBody>
        </p:sp>
        <p:sp>
          <p:nvSpPr>
            <p:cNvPr id="435" name="Freeform: Shape 434">
              <a:extLst>
                <a:ext uri="{FF2B5EF4-FFF2-40B4-BE49-F238E27FC236}">
                  <a16:creationId xmlns:a16="http://schemas.microsoft.com/office/drawing/2014/main" id="{B2C35578-6939-41A0-86E6-DE0ABCB46B37}"/>
                </a:ext>
              </a:extLst>
            </p:cNvPr>
            <p:cNvSpPr/>
            <p:nvPr/>
          </p:nvSpPr>
          <p:spPr>
            <a:xfrm>
              <a:off x="2181064" y="5522424"/>
              <a:ext cx="185104" cy="143537"/>
            </a:xfrm>
            <a:custGeom>
              <a:avLst/>
              <a:gdLst>
                <a:gd name="connsiteX0" fmla="*/ 93201 w 109690"/>
                <a:gd name="connsiteY0" fmla="*/ 0 h 85058"/>
                <a:gd name="connsiteX1" fmla="*/ 99011 w 109690"/>
                <a:gd name="connsiteY1" fmla="*/ 3048 h 85058"/>
                <a:gd name="connsiteX2" fmla="*/ 109679 w 109690"/>
                <a:gd name="connsiteY2" fmla="*/ 29623 h 85058"/>
                <a:gd name="connsiteX3" fmla="*/ 85676 w 109690"/>
                <a:gd name="connsiteY3" fmla="*/ 49244 h 85058"/>
                <a:gd name="connsiteX4" fmla="*/ 8333 w 109690"/>
                <a:gd name="connsiteY4" fmla="*/ 85058 h 85058"/>
                <a:gd name="connsiteX5" fmla="*/ 7190 w 109690"/>
                <a:gd name="connsiteY5" fmla="*/ 83439 h 85058"/>
                <a:gd name="connsiteX6" fmla="*/ 1951 w 109690"/>
                <a:gd name="connsiteY6" fmla="*/ 80296 h 85058"/>
                <a:gd name="connsiteX7" fmla="*/ 1570 w 109690"/>
                <a:gd name="connsiteY7" fmla="*/ 66294 h 85058"/>
                <a:gd name="connsiteX8" fmla="*/ 25954 w 109690"/>
                <a:gd name="connsiteY8" fmla="*/ 43720 h 85058"/>
                <a:gd name="connsiteX9" fmla="*/ 44813 w 109690"/>
                <a:gd name="connsiteY9" fmla="*/ 15335 h 85058"/>
                <a:gd name="connsiteX10" fmla="*/ 67959 w 109690"/>
                <a:gd name="connsiteY10" fmla="*/ 9620 h 85058"/>
                <a:gd name="connsiteX11" fmla="*/ 93201 w 109690"/>
                <a:gd name="connsiteY11" fmla="*/ 0 h 8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690" h="85058">
                  <a:moveTo>
                    <a:pt x="93201" y="0"/>
                  </a:moveTo>
                  <a:cubicBezTo>
                    <a:pt x="93201" y="0"/>
                    <a:pt x="96725" y="0"/>
                    <a:pt x="99011" y="3048"/>
                  </a:cubicBezTo>
                  <a:cubicBezTo>
                    <a:pt x="101297" y="6001"/>
                    <a:pt x="109298" y="26479"/>
                    <a:pt x="109679" y="29623"/>
                  </a:cubicBezTo>
                  <a:cubicBezTo>
                    <a:pt x="110060" y="32671"/>
                    <a:pt x="101487" y="40481"/>
                    <a:pt x="85676" y="49244"/>
                  </a:cubicBezTo>
                  <a:cubicBezTo>
                    <a:pt x="69864" y="58007"/>
                    <a:pt x="8333" y="85058"/>
                    <a:pt x="8333" y="85058"/>
                  </a:cubicBezTo>
                  <a:lnTo>
                    <a:pt x="7190" y="83439"/>
                  </a:lnTo>
                  <a:cubicBezTo>
                    <a:pt x="7190" y="83439"/>
                    <a:pt x="3951" y="83058"/>
                    <a:pt x="1951" y="80296"/>
                  </a:cubicBezTo>
                  <a:cubicBezTo>
                    <a:pt x="46" y="77533"/>
                    <a:pt x="-1097" y="70771"/>
                    <a:pt x="1570" y="66294"/>
                  </a:cubicBezTo>
                  <a:cubicBezTo>
                    <a:pt x="4237" y="61817"/>
                    <a:pt x="22620" y="46863"/>
                    <a:pt x="25954" y="43720"/>
                  </a:cubicBezTo>
                  <a:cubicBezTo>
                    <a:pt x="29193" y="40672"/>
                    <a:pt x="43575" y="16954"/>
                    <a:pt x="44813" y="15335"/>
                  </a:cubicBezTo>
                  <a:cubicBezTo>
                    <a:pt x="46052" y="13716"/>
                    <a:pt x="54910" y="6953"/>
                    <a:pt x="67959" y="9620"/>
                  </a:cubicBezTo>
                  <a:cubicBezTo>
                    <a:pt x="81008" y="12192"/>
                    <a:pt x="93962" y="7810"/>
                    <a:pt x="93201" y="0"/>
                  </a:cubicBezTo>
                  <a:close/>
                </a:path>
              </a:pathLst>
            </a:custGeom>
            <a:solidFill>
              <a:srgbClr val="4F3029"/>
            </a:solidFill>
            <a:ln w="9525" cap="flat">
              <a:noFill/>
              <a:prstDash val="solid"/>
              <a:miter/>
            </a:ln>
          </p:spPr>
          <p:txBody>
            <a:bodyPr rtlCol="0" anchor="ctr"/>
            <a:lstStyle/>
            <a:p>
              <a:endParaRPr lang="en-ID"/>
            </a:p>
          </p:txBody>
        </p:sp>
        <p:sp>
          <p:nvSpPr>
            <p:cNvPr id="436" name="Freeform: Shape 435">
              <a:extLst>
                <a:ext uri="{FF2B5EF4-FFF2-40B4-BE49-F238E27FC236}">
                  <a16:creationId xmlns:a16="http://schemas.microsoft.com/office/drawing/2014/main" id="{2B7092DC-FEF5-4AD6-A4A8-43A080869146}"/>
                </a:ext>
              </a:extLst>
            </p:cNvPr>
            <p:cNvSpPr/>
            <p:nvPr/>
          </p:nvSpPr>
          <p:spPr>
            <a:xfrm>
              <a:off x="2191706" y="5566787"/>
              <a:ext cx="183339" cy="111523"/>
            </a:xfrm>
            <a:custGeom>
              <a:avLst/>
              <a:gdLst>
                <a:gd name="connsiteX0" fmla="*/ 884 w 108644"/>
                <a:gd name="connsiteY0" fmla="*/ 57150 h 66087"/>
                <a:gd name="connsiteX1" fmla="*/ 74702 w 108644"/>
                <a:gd name="connsiteY1" fmla="*/ 20003 h 66087"/>
                <a:gd name="connsiteX2" fmla="*/ 102325 w 108644"/>
                <a:gd name="connsiteY2" fmla="*/ 0 h 66087"/>
                <a:gd name="connsiteX3" fmla="*/ 105659 w 108644"/>
                <a:gd name="connsiteY3" fmla="*/ 1715 h 66087"/>
                <a:gd name="connsiteX4" fmla="*/ 108421 w 108644"/>
                <a:gd name="connsiteY4" fmla="*/ 8954 h 66087"/>
                <a:gd name="connsiteX5" fmla="*/ 102897 w 108644"/>
                <a:gd name="connsiteY5" fmla="*/ 18479 h 66087"/>
                <a:gd name="connsiteX6" fmla="*/ 7646 w 108644"/>
                <a:gd name="connsiteY6" fmla="*/ 65818 h 66087"/>
                <a:gd name="connsiteX7" fmla="*/ 122 w 108644"/>
                <a:gd name="connsiteY7" fmla="*/ 59722 h 66087"/>
                <a:gd name="connsiteX8" fmla="*/ 884 w 108644"/>
                <a:gd name="connsiteY8" fmla="*/ 57150 h 6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644" h="66087">
                  <a:moveTo>
                    <a:pt x="884" y="57150"/>
                  </a:moveTo>
                  <a:cubicBezTo>
                    <a:pt x="884" y="57150"/>
                    <a:pt x="61463" y="26480"/>
                    <a:pt x="74702" y="20003"/>
                  </a:cubicBezTo>
                  <a:cubicBezTo>
                    <a:pt x="88037" y="13430"/>
                    <a:pt x="102325" y="0"/>
                    <a:pt x="102325" y="0"/>
                  </a:cubicBezTo>
                  <a:cubicBezTo>
                    <a:pt x="102325" y="0"/>
                    <a:pt x="104801" y="381"/>
                    <a:pt x="105659" y="1715"/>
                  </a:cubicBezTo>
                  <a:cubicBezTo>
                    <a:pt x="106516" y="3048"/>
                    <a:pt x="108040" y="8001"/>
                    <a:pt x="108421" y="8954"/>
                  </a:cubicBezTo>
                  <a:cubicBezTo>
                    <a:pt x="108802" y="10001"/>
                    <a:pt x="109469" y="14764"/>
                    <a:pt x="102897" y="18479"/>
                  </a:cubicBezTo>
                  <a:cubicBezTo>
                    <a:pt x="96324" y="22193"/>
                    <a:pt x="11552" y="63913"/>
                    <a:pt x="7646" y="65818"/>
                  </a:cubicBezTo>
                  <a:cubicBezTo>
                    <a:pt x="3741" y="67628"/>
                    <a:pt x="122" y="59722"/>
                    <a:pt x="122" y="59722"/>
                  </a:cubicBezTo>
                  <a:cubicBezTo>
                    <a:pt x="122" y="59722"/>
                    <a:pt x="-450" y="57912"/>
                    <a:pt x="884" y="57150"/>
                  </a:cubicBezTo>
                  <a:close/>
                </a:path>
              </a:pathLst>
            </a:custGeom>
            <a:solidFill>
              <a:srgbClr val="FFFFFF"/>
            </a:solidFill>
            <a:ln w="9525" cap="flat">
              <a:noFill/>
              <a:prstDash val="solid"/>
              <a:miter/>
            </a:ln>
          </p:spPr>
          <p:txBody>
            <a:bodyPr rtlCol="0" anchor="ctr"/>
            <a:lstStyle/>
            <a:p>
              <a:endParaRPr lang="en-ID"/>
            </a:p>
          </p:txBody>
        </p:sp>
        <p:sp>
          <p:nvSpPr>
            <p:cNvPr id="437" name="Freeform: Shape 436">
              <a:extLst>
                <a:ext uri="{FF2B5EF4-FFF2-40B4-BE49-F238E27FC236}">
                  <a16:creationId xmlns:a16="http://schemas.microsoft.com/office/drawing/2014/main" id="{27B826A3-2A73-4956-B545-4664779EA26E}"/>
                </a:ext>
              </a:extLst>
            </p:cNvPr>
            <p:cNvSpPr/>
            <p:nvPr/>
          </p:nvSpPr>
          <p:spPr>
            <a:xfrm>
              <a:off x="2331183" y="4463625"/>
              <a:ext cx="183192" cy="231194"/>
            </a:xfrm>
            <a:custGeom>
              <a:avLst/>
              <a:gdLst>
                <a:gd name="connsiteX0" fmla="*/ 33865 w 108557"/>
                <a:gd name="connsiteY0" fmla="*/ 3445 h 137002"/>
                <a:gd name="connsiteX1" fmla="*/ 43676 w 108557"/>
                <a:gd name="connsiteY1" fmla="*/ 1159 h 137002"/>
                <a:gd name="connsiteX2" fmla="*/ 96349 w 108557"/>
                <a:gd name="connsiteY2" fmla="*/ 33830 h 137002"/>
                <a:gd name="connsiteX3" fmla="*/ 107398 w 108557"/>
                <a:gd name="connsiteY3" fmla="*/ 80884 h 137002"/>
                <a:gd name="connsiteX4" fmla="*/ 74632 w 108557"/>
                <a:gd name="connsiteY4" fmla="*/ 133557 h 137002"/>
                <a:gd name="connsiteX5" fmla="*/ 64821 w 108557"/>
                <a:gd name="connsiteY5" fmla="*/ 135843 h 137002"/>
                <a:gd name="connsiteX6" fmla="*/ 12148 w 108557"/>
                <a:gd name="connsiteY6" fmla="*/ 103172 h 137002"/>
                <a:gd name="connsiteX7" fmla="*/ 1194 w 108557"/>
                <a:gd name="connsiteY7" fmla="*/ 56119 h 137002"/>
                <a:gd name="connsiteX8" fmla="*/ 33865 w 108557"/>
                <a:gd name="connsiteY8" fmla="*/ 3445 h 13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57" h="137002">
                  <a:moveTo>
                    <a:pt x="33865" y="3445"/>
                  </a:moveTo>
                  <a:lnTo>
                    <a:pt x="43676" y="1159"/>
                  </a:lnTo>
                  <a:cubicBezTo>
                    <a:pt x="67203" y="-4365"/>
                    <a:pt x="90920" y="10399"/>
                    <a:pt x="96349" y="33830"/>
                  </a:cubicBezTo>
                  <a:lnTo>
                    <a:pt x="107398" y="80884"/>
                  </a:lnTo>
                  <a:cubicBezTo>
                    <a:pt x="112923" y="104410"/>
                    <a:pt x="98159" y="128128"/>
                    <a:pt x="74632" y="133557"/>
                  </a:cubicBezTo>
                  <a:lnTo>
                    <a:pt x="64821" y="135843"/>
                  </a:lnTo>
                  <a:cubicBezTo>
                    <a:pt x="41295" y="141367"/>
                    <a:pt x="17577" y="126604"/>
                    <a:pt x="12148" y="103172"/>
                  </a:cubicBezTo>
                  <a:lnTo>
                    <a:pt x="1194" y="56119"/>
                  </a:lnTo>
                  <a:cubicBezTo>
                    <a:pt x="-4425" y="32687"/>
                    <a:pt x="10338" y="8970"/>
                    <a:pt x="33865" y="3445"/>
                  </a:cubicBezTo>
                  <a:close/>
                </a:path>
              </a:pathLst>
            </a:custGeom>
            <a:solidFill>
              <a:srgbClr val="F5AC83"/>
            </a:solidFill>
            <a:ln w="9525" cap="flat">
              <a:noFill/>
              <a:prstDash val="solid"/>
              <a:miter/>
            </a:ln>
          </p:spPr>
          <p:txBody>
            <a:bodyPr rtlCol="0" anchor="ctr"/>
            <a:lstStyle/>
            <a:p>
              <a:endParaRPr lang="en-ID"/>
            </a:p>
          </p:txBody>
        </p:sp>
        <p:sp>
          <p:nvSpPr>
            <p:cNvPr id="438" name="Freeform: Shape 437">
              <a:extLst>
                <a:ext uri="{FF2B5EF4-FFF2-40B4-BE49-F238E27FC236}">
                  <a16:creationId xmlns:a16="http://schemas.microsoft.com/office/drawing/2014/main" id="{016C4C0C-F60A-4E6F-B16C-2DDF75AB6CA2}"/>
                </a:ext>
              </a:extLst>
            </p:cNvPr>
            <p:cNvSpPr/>
            <p:nvPr/>
          </p:nvSpPr>
          <p:spPr>
            <a:xfrm>
              <a:off x="2330953" y="4505283"/>
              <a:ext cx="183260" cy="189514"/>
            </a:xfrm>
            <a:custGeom>
              <a:avLst/>
              <a:gdLst>
                <a:gd name="connsiteX0" fmla="*/ 97723 w 108597"/>
                <a:gd name="connsiteY0" fmla="*/ 14573 h 112303"/>
                <a:gd name="connsiteX1" fmla="*/ 107438 w 108597"/>
                <a:gd name="connsiteY1" fmla="*/ 56198 h 112303"/>
                <a:gd name="connsiteX2" fmla="*/ 74672 w 108597"/>
                <a:gd name="connsiteY2" fmla="*/ 108871 h 112303"/>
                <a:gd name="connsiteX3" fmla="*/ 64862 w 108597"/>
                <a:gd name="connsiteY3" fmla="*/ 111157 h 112303"/>
                <a:gd name="connsiteX4" fmla="*/ 36858 w 108597"/>
                <a:gd name="connsiteY4" fmla="*/ 108395 h 112303"/>
                <a:gd name="connsiteX5" fmla="*/ 48193 w 108597"/>
                <a:gd name="connsiteY5" fmla="*/ 106013 h 112303"/>
                <a:gd name="connsiteX6" fmla="*/ 38763 w 108597"/>
                <a:gd name="connsiteY6" fmla="*/ 78200 h 112303"/>
                <a:gd name="connsiteX7" fmla="*/ 38954 w 108597"/>
                <a:gd name="connsiteY7" fmla="*/ 75533 h 112303"/>
                <a:gd name="connsiteX8" fmla="*/ 43621 w 108597"/>
                <a:gd name="connsiteY8" fmla="*/ 48482 h 112303"/>
                <a:gd name="connsiteX9" fmla="*/ 59051 w 108597"/>
                <a:gd name="connsiteY9" fmla="*/ 24479 h 112303"/>
                <a:gd name="connsiteX10" fmla="*/ 16760 w 108597"/>
                <a:gd name="connsiteY10" fmla="*/ 35909 h 112303"/>
                <a:gd name="connsiteX11" fmla="*/ 16760 w 108597"/>
                <a:gd name="connsiteY11" fmla="*/ 44482 h 112303"/>
                <a:gd name="connsiteX12" fmla="*/ 1711 w 108597"/>
                <a:gd name="connsiteY12" fmla="*/ 33814 h 112303"/>
                <a:gd name="connsiteX13" fmla="*/ 1139 w 108597"/>
                <a:gd name="connsiteY13" fmla="*/ 31433 h 112303"/>
                <a:gd name="connsiteX14" fmla="*/ 5616 w 108597"/>
                <a:gd name="connsiteY14" fmla="*/ 0 h 112303"/>
                <a:gd name="connsiteX15" fmla="*/ 97723 w 108597"/>
                <a:gd name="connsiteY15" fmla="*/ 14573 h 11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597" h="112303">
                  <a:moveTo>
                    <a:pt x="97723" y="14573"/>
                  </a:moveTo>
                  <a:lnTo>
                    <a:pt x="107438" y="56198"/>
                  </a:lnTo>
                  <a:cubicBezTo>
                    <a:pt x="112963" y="79724"/>
                    <a:pt x="98199" y="103442"/>
                    <a:pt x="74672" y="108871"/>
                  </a:cubicBezTo>
                  <a:lnTo>
                    <a:pt x="64862" y="111157"/>
                  </a:lnTo>
                  <a:cubicBezTo>
                    <a:pt x="55146" y="113443"/>
                    <a:pt x="45335" y="112205"/>
                    <a:pt x="36858" y="108395"/>
                  </a:cubicBezTo>
                  <a:cubicBezTo>
                    <a:pt x="38001" y="108871"/>
                    <a:pt x="46383" y="112109"/>
                    <a:pt x="48193" y="106013"/>
                  </a:cubicBezTo>
                  <a:cubicBezTo>
                    <a:pt x="50193" y="99441"/>
                    <a:pt x="38763" y="78200"/>
                    <a:pt x="38763" y="78200"/>
                  </a:cubicBezTo>
                  <a:cubicBezTo>
                    <a:pt x="38763" y="78200"/>
                    <a:pt x="38001" y="76771"/>
                    <a:pt x="38954" y="75533"/>
                  </a:cubicBezTo>
                  <a:cubicBezTo>
                    <a:pt x="39906" y="74200"/>
                    <a:pt x="46383" y="62579"/>
                    <a:pt x="43621" y="48482"/>
                  </a:cubicBezTo>
                  <a:cubicBezTo>
                    <a:pt x="40763" y="34385"/>
                    <a:pt x="59051" y="24479"/>
                    <a:pt x="59051" y="24479"/>
                  </a:cubicBezTo>
                  <a:lnTo>
                    <a:pt x="16760" y="35909"/>
                  </a:lnTo>
                  <a:lnTo>
                    <a:pt x="16760" y="44482"/>
                  </a:lnTo>
                  <a:cubicBezTo>
                    <a:pt x="16760" y="44482"/>
                    <a:pt x="12188" y="34862"/>
                    <a:pt x="1711" y="33814"/>
                  </a:cubicBezTo>
                  <a:lnTo>
                    <a:pt x="1139" y="31433"/>
                  </a:lnTo>
                  <a:cubicBezTo>
                    <a:pt x="-1432" y="20384"/>
                    <a:pt x="473" y="9239"/>
                    <a:pt x="5616" y="0"/>
                  </a:cubicBezTo>
                  <a:cubicBezTo>
                    <a:pt x="19808" y="1810"/>
                    <a:pt x="65624" y="7620"/>
                    <a:pt x="97723" y="14573"/>
                  </a:cubicBezTo>
                  <a:close/>
                </a:path>
              </a:pathLst>
            </a:custGeom>
            <a:solidFill>
              <a:srgbClr val="ED7862"/>
            </a:solidFill>
            <a:ln w="9525" cap="flat">
              <a:noFill/>
              <a:prstDash val="solid"/>
              <a:miter/>
            </a:ln>
          </p:spPr>
          <p:txBody>
            <a:bodyPr rtlCol="0" anchor="ctr"/>
            <a:lstStyle/>
            <a:p>
              <a:endParaRPr lang="en-ID"/>
            </a:p>
          </p:txBody>
        </p:sp>
        <p:sp>
          <p:nvSpPr>
            <p:cNvPr id="439" name="Freeform: Shape 438">
              <a:extLst>
                <a:ext uri="{FF2B5EF4-FFF2-40B4-BE49-F238E27FC236}">
                  <a16:creationId xmlns:a16="http://schemas.microsoft.com/office/drawing/2014/main" id="{6CA69D87-796C-4758-B403-3F050F652971}"/>
                </a:ext>
              </a:extLst>
            </p:cNvPr>
            <p:cNvSpPr/>
            <p:nvPr/>
          </p:nvSpPr>
          <p:spPr>
            <a:xfrm>
              <a:off x="2290368" y="4405768"/>
              <a:ext cx="281006" cy="281783"/>
            </a:xfrm>
            <a:custGeom>
              <a:avLst/>
              <a:gdLst>
                <a:gd name="connsiteX0" fmla="*/ 43764 w 166520"/>
                <a:gd name="connsiteY0" fmla="*/ 116692 h 166980"/>
                <a:gd name="connsiteX1" fmla="*/ 38715 w 166520"/>
                <a:gd name="connsiteY1" fmla="*/ 110882 h 166980"/>
                <a:gd name="connsiteX2" fmla="*/ 37001 w 166520"/>
                <a:gd name="connsiteY2" fmla="*/ 103738 h 166980"/>
                <a:gd name="connsiteX3" fmla="*/ 30524 w 166520"/>
                <a:gd name="connsiteY3" fmla="*/ 88022 h 166980"/>
                <a:gd name="connsiteX4" fmla="*/ 711 w 166520"/>
                <a:gd name="connsiteY4" fmla="*/ 61352 h 166980"/>
                <a:gd name="connsiteX5" fmla="*/ 20523 w 166520"/>
                <a:gd name="connsiteY5" fmla="*/ 11346 h 166980"/>
                <a:gd name="connsiteX6" fmla="*/ 53670 w 166520"/>
                <a:gd name="connsiteY6" fmla="*/ 11822 h 166980"/>
                <a:gd name="connsiteX7" fmla="*/ 61956 w 166520"/>
                <a:gd name="connsiteY7" fmla="*/ 11346 h 166980"/>
                <a:gd name="connsiteX8" fmla="*/ 112915 w 166520"/>
                <a:gd name="connsiteY8" fmla="*/ 11 h 166980"/>
                <a:gd name="connsiteX9" fmla="*/ 144252 w 166520"/>
                <a:gd name="connsiteY9" fmla="*/ 33348 h 166980"/>
                <a:gd name="connsiteX10" fmla="*/ 152634 w 166520"/>
                <a:gd name="connsiteY10" fmla="*/ 24300 h 166980"/>
                <a:gd name="connsiteX11" fmla="*/ 150729 w 166520"/>
                <a:gd name="connsiteY11" fmla="*/ 41540 h 166980"/>
                <a:gd name="connsiteX12" fmla="*/ 165874 w 166520"/>
                <a:gd name="connsiteY12" fmla="*/ 61733 h 166980"/>
                <a:gd name="connsiteX13" fmla="*/ 152349 w 166520"/>
                <a:gd name="connsiteY13" fmla="*/ 147458 h 166980"/>
                <a:gd name="connsiteX14" fmla="*/ 103104 w 166520"/>
                <a:gd name="connsiteY14" fmla="*/ 166698 h 166980"/>
                <a:gd name="connsiteX15" fmla="*/ 68433 w 166520"/>
                <a:gd name="connsiteY15" fmla="*/ 134218 h 166980"/>
                <a:gd name="connsiteX16" fmla="*/ 69100 w 166520"/>
                <a:gd name="connsiteY16" fmla="*/ 111358 h 166980"/>
                <a:gd name="connsiteX17" fmla="*/ 59575 w 166520"/>
                <a:gd name="connsiteY17" fmla="*/ 92118 h 166980"/>
                <a:gd name="connsiteX18" fmla="*/ 45383 w 166520"/>
                <a:gd name="connsiteY18" fmla="*/ 105262 h 166980"/>
                <a:gd name="connsiteX19" fmla="*/ 46335 w 166520"/>
                <a:gd name="connsiteY19" fmla="*/ 115835 h 166980"/>
                <a:gd name="connsiteX20" fmla="*/ 43764 w 166520"/>
                <a:gd name="connsiteY20" fmla="*/ 116692 h 16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520" h="166980">
                  <a:moveTo>
                    <a:pt x="43764" y="116692"/>
                  </a:moveTo>
                  <a:cubicBezTo>
                    <a:pt x="43764" y="116692"/>
                    <a:pt x="39954" y="116311"/>
                    <a:pt x="38715" y="110882"/>
                  </a:cubicBezTo>
                  <a:cubicBezTo>
                    <a:pt x="37477" y="105453"/>
                    <a:pt x="37001" y="103738"/>
                    <a:pt x="37001" y="103738"/>
                  </a:cubicBezTo>
                  <a:cubicBezTo>
                    <a:pt x="37001" y="103738"/>
                    <a:pt x="32905" y="98309"/>
                    <a:pt x="30524" y="88022"/>
                  </a:cubicBezTo>
                  <a:cubicBezTo>
                    <a:pt x="30524" y="88022"/>
                    <a:pt x="5568" y="84498"/>
                    <a:pt x="711" y="61352"/>
                  </a:cubicBezTo>
                  <a:cubicBezTo>
                    <a:pt x="-4147" y="38206"/>
                    <a:pt x="17379" y="13727"/>
                    <a:pt x="20523" y="11346"/>
                  </a:cubicBezTo>
                  <a:cubicBezTo>
                    <a:pt x="23666" y="8964"/>
                    <a:pt x="37001" y="4297"/>
                    <a:pt x="53670" y="11822"/>
                  </a:cubicBezTo>
                  <a:cubicBezTo>
                    <a:pt x="53670" y="11822"/>
                    <a:pt x="56527" y="13632"/>
                    <a:pt x="61956" y="11346"/>
                  </a:cubicBezTo>
                  <a:cubicBezTo>
                    <a:pt x="67386" y="9155"/>
                    <a:pt x="98056" y="487"/>
                    <a:pt x="112915" y="11"/>
                  </a:cubicBezTo>
                  <a:cubicBezTo>
                    <a:pt x="127774" y="-465"/>
                    <a:pt x="137299" y="14870"/>
                    <a:pt x="144252" y="33348"/>
                  </a:cubicBezTo>
                  <a:cubicBezTo>
                    <a:pt x="144252" y="33348"/>
                    <a:pt x="145110" y="25824"/>
                    <a:pt x="152634" y="24300"/>
                  </a:cubicBezTo>
                  <a:cubicBezTo>
                    <a:pt x="160064" y="22776"/>
                    <a:pt x="156063" y="36777"/>
                    <a:pt x="150729" y="41540"/>
                  </a:cubicBezTo>
                  <a:cubicBezTo>
                    <a:pt x="150729" y="41540"/>
                    <a:pt x="163493" y="48112"/>
                    <a:pt x="165874" y="61733"/>
                  </a:cubicBezTo>
                  <a:cubicBezTo>
                    <a:pt x="168351" y="75354"/>
                    <a:pt x="163683" y="135456"/>
                    <a:pt x="152349" y="147458"/>
                  </a:cubicBezTo>
                  <a:cubicBezTo>
                    <a:pt x="140919" y="159459"/>
                    <a:pt x="112248" y="164603"/>
                    <a:pt x="103104" y="166698"/>
                  </a:cubicBezTo>
                  <a:cubicBezTo>
                    <a:pt x="93960" y="168794"/>
                    <a:pt x="75768" y="159364"/>
                    <a:pt x="68433" y="134218"/>
                  </a:cubicBezTo>
                  <a:cubicBezTo>
                    <a:pt x="68433" y="134218"/>
                    <a:pt x="72053" y="121740"/>
                    <a:pt x="69100" y="111358"/>
                  </a:cubicBezTo>
                  <a:cubicBezTo>
                    <a:pt x="66147" y="101071"/>
                    <a:pt x="63385" y="93451"/>
                    <a:pt x="59575" y="92118"/>
                  </a:cubicBezTo>
                  <a:cubicBezTo>
                    <a:pt x="55670" y="90784"/>
                    <a:pt x="46145" y="100785"/>
                    <a:pt x="45383" y="105262"/>
                  </a:cubicBezTo>
                  <a:cubicBezTo>
                    <a:pt x="44526" y="109739"/>
                    <a:pt x="46335" y="115835"/>
                    <a:pt x="46335" y="115835"/>
                  </a:cubicBezTo>
                  <a:cubicBezTo>
                    <a:pt x="46335" y="115835"/>
                    <a:pt x="45097" y="116787"/>
                    <a:pt x="43764" y="116692"/>
                  </a:cubicBezTo>
                  <a:close/>
                </a:path>
              </a:pathLst>
            </a:custGeom>
            <a:solidFill>
              <a:srgbClr val="294060"/>
            </a:solidFill>
            <a:ln w="9525" cap="flat">
              <a:noFill/>
              <a:prstDash val="solid"/>
              <a:miter/>
            </a:ln>
          </p:spPr>
          <p:txBody>
            <a:bodyPr rtlCol="0" anchor="ctr"/>
            <a:lstStyle/>
            <a:p>
              <a:endParaRPr lang="en-ID"/>
            </a:p>
          </p:txBody>
        </p:sp>
        <p:sp>
          <p:nvSpPr>
            <p:cNvPr id="440" name="Freeform: Shape 439">
              <a:extLst>
                <a:ext uri="{FF2B5EF4-FFF2-40B4-BE49-F238E27FC236}">
                  <a16:creationId xmlns:a16="http://schemas.microsoft.com/office/drawing/2014/main" id="{B23F8970-9295-4B4E-AE90-C71B1AC62A86}"/>
                </a:ext>
              </a:extLst>
            </p:cNvPr>
            <p:cNvSpPr/>
            <p:nvPr/>
          </p:nvSpPr>
          <p:spPr>
            <a:xfrm>
              <a:off x="2290368" y="4424915"/>
              <a:ext cx="281167" cy="262798"/>
            </a:xfrm>
            <a:custGeom>
              <a:avLst/>
              <a:gdLst>
                <a:gd name="connsiteX0" fmla="*/ 43764 w 166615"/>
                <a:gd name="connsiteY0" fmla="*/ 105347 h 155730"/>
                <a:gd name="connsiteX1" fmla="*/ 38715 w 166615"/>
                <a:gd name="connsiteY1" fmla="*/ 99536 h 155730"/>
                <a:gd name="connsiteX2" fmla="*/ 37001 w 166615"/>
                <a:gd name="connsiteY2" fmla="*/ 92392 h 155730"/>
                <a:gd name="connsiteX3" fmla="*/ 30524 w 166615"/>
                <a:gd name="connsiteY3" fmla="*/ 76676 h 155730"/>
                <a:gd name="connsiteX4" fmla="*/ 711 w 166615"/>
                <a:gd name="connsiteY4" fmla="*/ 50006 h 155730"/>
                <a:gd name="connsiteX5" fmla="*/ 20523 w 166615"/>
                <a:gd name="connsiteY5" fmla="*/ 0 h 155730"/>
                <a:gd name="connsiteX6" fmla="*/ 22999 w 166615"/>
                <a:gd name="connsiteY6" fmla="*/ 38957 h 155730"/>
                <a:gd name="connsiteX7" fmla="*/ 112629 w 166615"/>
                <a:gd name="connsiteY7" fmla="*/ 58960 h 155730"/>
                <a:gd name="connsiteX8" fmla="*/ 155778 w 166615"/>
                <a:gd name="connsiteY8" fmla="*/ 13621 h 155730"/>
                <a:gd name="connsiteX9" fmla="*/ 150825 w 166615"/>
                <a:gd name="connsiteY9" fmla="*/ 30290 h 155730"/>
                <a:gd name="connsiteX10" fmla="*/ 165969 w 166615"/>
                <a:gd name="connsiteY10" fmla="*/ 50483 h 155730"/>
                <a:gd name="connsiteX11" fmla="*/ 152444 w 166615"/>
                <a:gd name="connsiteY11" fmla="*/ 136207 h 155730"/>
                <a:gd name="connsiteX12" fmla="*/ 103200 w 166615"/>
                <a:gd name="connsiteY12" fmla="*/ 155448 h 155730"/>
                <a:gd name="connsiteX13" fmla="*/ 68529 w 166615"/>
                <a:gd name="connsiteY13" fmla="*/ 122968 h 155730"/>
                <a:gd name="connsiteX14" fmla="*/ 69195 w 166615"/>
                <a:gd name="connsiteY14" fmla="*/ 100108 h 155730"/>
                <a:gd name="connsiteX15" fmla="*/ 59670 w 166615"/>
                <a:gd name="connsiteY15" fmla="*/ 80867 h 155730"/>
                <a:gd name="connsiteX16" fmla="*/ 45478 w 166615"/>
                <a:gd name="connsiteY16" fmla="*/ 94012 h 155730"/>
                <a:gd name="connsiteX17" fmla="*/ 46431 w 166615"/>
                <a:gd name="connsiteY17" fmla="*/ 104585 h 155730"/>
                <a:gd name="connsiteX18" fmla="*/ 43764 w 166615"/>
                <a:gd name="connsiteY18" fmla="*/ 105347 h 15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615" h="155730">
                  <a:moveTo>
                    <a:pt x="43764" y="105347"/>
                  </a:moveTo>
                  <a:cubicBezTo>
                    <a:pt x="43764" y="105347"/>
                    <a:pt x="39954" y="104966"/>
                    <a:pt x="38715" y="99536"/>
                  </a:cubicBezTo>
                  <a:cubicBezTo>
                    <a:pt x="37477" y="94107"/>
                    <a:pt x="37001" y="92392"/>
                    <a:pt x="37001" y="92392"/>
                  </a:cubicBezTo>
                  <a:cubicBezTo>
                    <a:pt x="37001" y="92392"/>
                    <a:pt x="32905" y="86963"/>
                    <a:pt x="30524" y="76676"/>
                  </a:cubicBezTo>
                  <a:cubicBezTo>
                    <a:pt x="30524" y="76676"/>
                    <a:pt x="5568" y="73152"/>
                    <a:pt x="711" y="50006"/>
                  </a:cubicBezTo>
                  <a:cubicBezTo>
                    <a:pt x="-4147" y="26861"/>
                    <a:pt x="17379" y="2381"/>
                    <a:pt x="20523" y="0"/>
                  </a:cubicBezTo>
                  <a:cubicBezTo>
                    <a:pt x="20523" y="0"/>
                    <a:pt x="-3004" y="25718"/>
                    <a:pt x="22999" y="38957"/>
                  </a:cubicBezTo>
                  <a:cubicBezTo>
                    <a:pt x="49002" y="52197"/>
                    <a:pt x="87388" y="60579"/>
                    <a:pt x="112629" y="58960"/>
                  </a:cubicBezTo>
                  <a:cubicBezTo>
                    <a:pt x="137775" y="57341"/>
                    <a:pt x="155682" y="13621"/>
                    <a:pt x="155778" y="13621"/>
                  </a:cubicBezTo>
                  <a:cubicBezTo>
                    <a:pt x="158635" y="16383"/>
                    <a:pt x="155206" y="26384"/>
                    <a:pt x="150825" y="30290"/>
                  </a:cubicBezTo>
                  <a:cubicBezTo>
                    <a:pt x="150825" y="30290"/>
                    <a:pt x="163588" y="36862"/>
                    <a:pt x="165969" y="50483"/>
                  </a:cubicBezTo>
                  <a:cubicBezTo>
                    <a:pt x="168446" y="64103"/>
                    <a:pt x="163779" y="124206"/>
                    <a:pt x="152444" y="136207"/>
                  </a:cubicBezTo>
                  <a:cubicBezTo>
                    <a:pt x="141014" y="148209"/>
                    <a:pt x="112344" y="153353"/>
                    <a:pt x="103200" y="155448"/>
                  </a:cubicBezTo>
                  <a:cubicBezTo>
                    <a:pt x="94056" y="157544"/>
                    <a:pt x="75863" y="148114"/>
                    <a:pt x="68529" y="122968"/>
                  </a:cubicBezTo>
                  <a:cubicBezTo>
                    <a:pt x="68529" y="122968"/>
                    <a:pt x="72148" y="110490"/>
                    <a:pt x="69195" y="100108"/>
                  </a:cubicBezTo>
                  <a:cubicBezTo>
                    <a:pt x="66243" y="89821"/>
                    <a:pt x="63480" y="82201"/>
                    <a:pt x="59670" y="80867"/>
                  </a:cubicBezTo>
                  <a:cubicBezTo>
                    <a:pt x="55765" y="79534"/>
                    <a:pt x="46240" y="89535"/>
                    <a:pt x="45478" y="94012"/>
                  </a:cubicBezTo>
                  <a:cubicBezTo>
                    <a:pt x="44621" y="98489"/>
                    <a:pt x="46431" y="104585"/>
                    <a:pt x="46431" y="104585"/>
                  </a:cubicBezTo>
                  <a:cubicBezTo>
                    <a:pt x="46431" y="104585"/>
                    <a:pt x="45097" y="105442"/>
                    <a:pt x="43764" y="105347"/>
                  </a:cubicBezTo>
                  <a:close/>
                </a:path>
              </a:pathLst>
            </a:custGeom>
            <a:solidFill>
              <a:srgbClr val="203556"/>
            </a:solidFill>
            <a:ln w="9525" cap="flat">
              <a:noFill/>
              <a:prstDash val="solid"/>
              <a:miter/>
            </a:ln>
          </p:spPr>
          <p:txBody>
            <a:bodyPr rtlCol="0" anchor="ctr"/>
            <a:lstStyle/>
            <a:p>
              <a:endParaRPr lang="en-ID"/>
            </a:p>
          </p:txBody>
        </p:sp>
      </p:grpSp>
      <p:grpSp>
        <p:nvGrpSpPr>
          <p:cNvPr id="441" name="Group 440">
            <a:extLst>
              <a:ext uri="{FF2B5EF4-FFF2-40B4-BE49-F238E27FC236}">
                <a16:creationId xmlns:a16="http://schemas.microsoft.com/office/drawing/2014/main" id="{ADCD2C35-C77C-48EA-B395-EE7494203830}"/>
              </a:ext>
            </a:extLst>
          </p:cNvPr>
          <p:cNvGrpSpPr/>
          <p:nvPr/>
        </p:nvGrpSpPr>
        <p:grpSpPr>
          <a:xfrm>
            <a:off x="10105496" y="4316095"/>
            <a:ext cx="1176322" cy="1554857"/>
            <a:chOff x="5786392" y="3024141"/>
            <a:chExt cx="615436" cy="813480"/>
          </a:xfrm>
        </p:grpSpPr>
        <p:sp>
          <p:nvSpPr>
            <p:cNvPr id="442" name="Freeform: Shape 441">
              <a:extLst>
                <a:ext uri="{FF2B5EF4-FFF2-40B4-BE49-F238E27FC236}">
                  <a16:creationId xmlns:a16="http://schemas.microsoft.com/office/drawing/2014/main" id="{7EC80B68-C604-413B-A5B7-881A2803A5C8}"/>
                </a:ext>
              </a:extLst>
            </p:cNvPr>
            <p:cNvSpPr/>
            <p:nvPr/>
          </p:nvSpPr>
          <p:spPr>
            <a:xfrm>
              <a:off x="5859329" y="3443191"/>
              <a:ext cx="116750" cy="394430"/>
            </a:xfrm>
            <a:custGeom>
              <a:avLst/>
              <a:gdLst>
                <a:gd name="connsiteX0" fmla="*/ 110940 w 116750"/>
                <a:gd name="connsiteY0" fmla="*/ 394430 h 394430"/>
                <a:gd name="connsiteX1" fmla="*/ 11689 w 116750"/>
                <a:gd name="connsiteY1" fmla="*/ 394430 h 394430"/>
                <a:gd name="connsiteX2" fmla="*/ 164 w 116750"/>
                <a:gd name="connsiteY2" fmla="*/ 253079 h 394430"/>
                <a:gd name="connsiteX3" fmla="*/ 116750 w 116750"/>
                <a:gd name="connsiteY3" fmla="*/ 0 h 394430"/>
                <a:gd name="connsiteX4" fmla="*/ 116750 w 116750"/>
                <a:gd name="connsiteY4" fmla="*/ 318516 h 394430"/>
                <a:gd name="connsiteX5" fmla="*/ 110940 w 116750"/>
                <a:gd name="connsiteY5" fmla="*/ 394430 h 39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750" h="394430">
                  <a:moveTo>
                    <a:pt x="110940" y="394430"/>
                  </a:moveTo>
                  <a:lnTo>
                    <a:pt x="11689" y="394430"/>
                  </a:lnTo>
                  <a:lnTo>
                    <a:pt x="164" y="253079"/>
                  </a:lnTo>
                  <a:cubicBezTo>
                    <a:pt x="-5075" y="186214"/>
                    <a:pt x="116750" y="0"/>
                    <a:pt x="116750" y="0"/>
                  </a:cubicBezTo>
                  <a:lnTo>
                    <a:pt x="116750" y="318516"/>
                  </a:lnTo>
                  <a:lnTo>
                    <a:pt x="110940" y="394430"/>
                  </a:lnTo>
                  <a:close/>
                </a:path>
              </a:pathLst>
            </a:custGeom>
            <a:solidFill>
              <a:srgbClr val="294060"/>
            </a:solidFill>
            <a:ln w="9525" cap="flat">
              <a:noFill/>
              <a:prstDash val="solid"/>
              <a:miter/>
            </a:ln>
          </p:spPr>
          <p:txBody>
            <a:bodyPr rtlCol="0" anchor="ctr"/>
            <a:lstStyle/>
            <a:p>
              <a:endParaRPr lang="en-ID"/>
            </a:p>
          </p:txBody>
        </p:sp>
        <p:sp>
          <p:nvSpPr>
            <p:cNvPr id="443" name="Freeform: Shape 442">
              <a:extLst>
                <a:ext uri="{FF2B5EF4-FFF2-40B4-BE49-F238E27FC236}">
                  <a16:creationId xmlns:a16="http://schemas.microsoft.com/office/drawing/2014/main" id="{87B9F0AE-FAA0-483F-A55D-9ED4FC985BF3}"/>
                </a:ext>
              </a:extLst>
            </p:cNvPr>
            <p:cNvSpPr/>
            <p:nvPr/>
          </p:nvSpPr>
          <p:spPr>
            <a:xfrm>
              <a:off x="5976079" y="3443191"/>
              <a:ext cx="119604" cy="394430"/>
            </a:xfrm>
            <a:custGeom>
              <a:avLst/>
              <a:gdLst>
                <a:gd name="connsiteX0" fmla="*/ 29623 w 119604"/>
                <a:gd name="connsiteY0" fmla="*/ 394430 h 394430"/>
                <a:gd name="connsiteX1" fmla="*/ 107918 w 119604"/>
                <a:gd name="connsiteY1" fmla="*/ 394430 h 394430"/>
                <a:gd name="connsiteX2" fmla="*/ 119444 w 119604"/>
                <a:gd name="connsiteY2" fmla="*/ 253079 h 394430"/>
                <a:gd name="connsiteX3" fmla="*/ 0 w 119604"/>
                <a:gd name="connsiteY3" fmla="*/ 0 h 394430"/>
                <a:gd name="connsiteX4" fmla="*/ 0 w 119604"/>
                <a:gd name="connsiteY4" fmla="*/ 325469 h 394430"/>
                <a:gd name="connsiteX5" fmla="*/ 29623 w 119604"/>
                <a:gd name="connsiteY5" fmla="*/ 394430 h 39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604" h="394430">
                  <a:moveTo>
                    <a:pt x="29623" y="394430"/>
                  </a:moveTo>
                  <a:lnTo>
                    <a:pt x="107918" y="394430"/>
                  </a:lnTo>
                  <a:lnTo>
                    <a:pt x="119444" y="253079"/>
                  </a:lnTo>
                  <a:cubicBezTo>
                    <a:pt x="124682" y="186214"/>
                    <a:pt x="0" y="0"/>
                    <a:pt x="0" y="0"/>
                  </a:cubicBezTo>
                  <a:lnTo>
                    <a:pt x="0" y="325469"/>
                  </a:lnTo>
                  <a:lnTo>
                    <a:pt x="29623" y="394430"/>
                  </a:lnTo>
                  <a:close/>
                </a:path>
              </a:pathLst>
            </a:custGeom>
            <a:solidFill>
              <a:srgbClr val="203556"/>
            </a:solidFill>
            <a:ln w="9525" cap="flat">
              <a:noFill/>
              <a:prstDash val="solid"/>
              <a:miter/>
            </a:ln>
          </p:spPr>
          <p:txBody>
            <a:bodyPr rtlCol="0" anchor="ctr"/>
            <a:lstStyle/>
            <a:p>
              <a:endParaRPr lang="en-ID"/>
            </a:p>
          </p:txBody>
        </p:sp>
        <p:sp>
          <p:nvSpPr>
            <p:cNvPr id="444" name="Freeform: Shape 443">
              <a:extLst>
                <a:ext uri="{FF2B5EF4-FFF2-40B4-BE49-F238E27FC236}">
                  <a16:creationId xmlns:a16="http://schemas.microsoft.com/office/drawing/2014/main" id="{F99E38B1-2FA7-45C0-BF28-766D5638F9B9}"/>
                </a:ext>
              </a:extLst>
            </p:cNvPr>
            <p:cNvSpPr/>
            <p:nvPr/>
          </p:nvSpPr>
          <p:spPr>
            <a:xfrm>
              <a:off x="5918167" y="3217258"/>
              <a:ext cx="57911" cy="135255"/>
            </a:xfrm>
            <a:custGeom>
              <a:avLst/>
              <a:gdLst>
                <a:gd name="connsiteX0" fmla="*/ 0 w 57911"/>
                <a:gd name="connsiteY0" fmla="*/ 107156 h 135255"/>
                <a:gd name="connsiteX1" fmla="*/ 57912 w 57911"/>
                <a:gd name="connsiteY1" fmla="*/ 135255 h 135255"/>
                <a:gd name="connsiteX2" fmla="*/ 57912 w 57911"/>
                <a:gd name="connsiteY2" fmla="*/ 0 h 135255"/>
                <a:gd name="connsiteX3" fmla="*/ 21527 w 57911"/>
                <a:gd name="connsiteY3" fmla="*/ 0 h 135255"/>
              </a:gdLst>
              <a:ahLst/>
              <a:cxnLst>
                <a:cxn ang="0">
                  <a:pos x="connsiteX0" y="connsiteY0"/>
                </a:cxn>
                <a:cxn ang="0">
                  <a:pos x="connsiteX1" y="connsiteY1"/>
                </a:cxn>
                <a:cxn ang="0">
                  <a:pos x="connsiteX2" y="connsiteY2"/>
                </a:cxn>
                <a:cxn ang="0">
                  <a:pos x="connsiteX3" y="connsiteY3"/>
                </a:cxn>
              </a:cxnLst>
              <a:rect l="l" t="t" r="r" b="b"/>
              <a:pathLst>
                <a:path w="57911" h="135255">
                  <a:moveTo>
                    <a:pt x="0" y="107156"/>
                  </a:moveTo>
                  <a:lnTo>
                    <a:pt x="57912" y="135255"/>
                  </a:lnTo>
                  <a:lnTo>
                    <a:pt x="57912" y="0"/>
                  </a:lnTo>
                  <a:lnTo>
                    <a:pt x="21527" y="0"/>
                  </a:lnTo>
                  <a:close/>
                </a:path>
              </a:pathLst>
            </a:custGeom>
            <a:solidFill>
              <a:srgbClr val="FFCB9C"/>
            </a:solidFill>
            <a:ln w="9525" cap="flat">
              <a:noFill/>
              <a:prstDash val="solid"/>
              <a:miter/>
            </a:ln>
          </p:spPr>
          <p:txBody>
            <a:bodyPr rtlCol="0" anchor="ctr"/>
            <a:lstStyle/>
            <a:p>
              <a:endParaRPr lang="en-ID"/>
            </a:p>
          </p:txBody>
        </p:sp>
        <p:sp>
          <p:nvSpPr>
            <p:cNvPr id="445" name="Freeform: Shape 444">
              <a:extLst>
                <a:ext uri="{FF2B5EF4-FFF2-40B4-BE49-F238E27FC236}">
                  <a16:creationId xmlns:a16="http://schemas.microsoft.com/office/drawing/2014/main" id="{ECAD3051-397E-401D-85AD-F4A666DE7882}"/>
                </a:ext>
              </a:extLst>
            </p:cNvPr>
            <p:cNvSpPr/>
            <p:nvPr/>
          </p:nvSpPr>
          <p:spPr>
            <a:xfrm>
              <a:off x="5976079" y="3217258"/>
              <a:ext cx="60864" cy="135255"/>
            </a:xfrm>
            <a:custGeom>
              <a:avLst/>
              <a:gdLst>
                <a:gd name="connsiteX0" fmla="*/ 60865 w 60864"/>
                <a:gd name="connsiteY0" fmla="*/ 107156 h 135255"/>
                <a:gd name="connsiteX1" fmla="*/ 0 w 60864"/>
                <a:gd name="connsiteY1" fmla="*/ 135255 h 135255"/>
                <a:gd name="connsiteX2" fmla="*/ 0 w 60864"/>
                <a:gd name="connsiteY2" fmla="*/ 0 h 135255"/>
                <a:gd name="connsiteX3" fmla="*/ 39243 w 60864"/>
                <a:gd name="connsiteY3" fmla="*/ 0 h 135255"/>
              </a:gdLst>
              <a:ahLst/>
              <a:cxnLst>
                <a:cxn ang="0">
                  <a:pos x="connsiteX0" y="connsiteY0"/>
                </a:cxn>
                <a:cxn ang="0">
                  <a:pos x="connsiteX1" y="connsiteY1"/>
                </a:cxn>
                <a:cxn ang="0">
                  <a:pos x="connsiteX2" y="connsiteY2"/>
                </a:cxn>
                <a:cxn ang="0">
                  <a:pos x="connsiteX3" y="connsiteY3"/>
                </a:cxn>
              </a:cxnLst>
              <a:rect l="l" t="t" r="r" b="b"/>
              <a:pathLst>
                <a:path w="60864" h="135255">
                  <a:moveTo>
                    <a:pt x="60865" y="107156"/>
                  </a:moveTo>
                  <a:lnTo>
                    <a:pt x="0" y="135255"/>
                  </a:lnTo>
                  <a:lnTo>
                    <a:pt x="0" y="0"/>
                  </a:lnTo>
                  <a:lnTo>
                    <a:pt x="39243" y="0"/>
                  </a:lnTo>
                  <a:close/>
                </a:path>
              </a:pathLst>
            </a:custGeom>
            <a:solidFill>
              <a:srgbClr val="EAA663"/>
            </a:solidFill>
            <a:ln w="9525" cap="flat">
              <a:noFill/>
              <a:prstDash val="solid"/>
              <a:miter/>
            </a:ln>
          </p:spPr>
          <p:txBody>
            <a:bodyPr rtlCol="0" anchor="ctr"/>
            <a:lstStyle/>
            <a:p>
              <a:endParaRPr lang="en-ID"/>
            </a:p>
          </p:txBody>
        </p:sp>
        <p:sp>
          <p:nvSpPr>
            <p:cNvPr id="446" name="Freeform: Shape 445">
              <a:extLst>
                <a:ext uri="{FF2B5EF4-FFF2-40B4-BE49-F238E27FC236}">
                  <a16:creationId xmlns:a16="http://schemas.microsoft.com/office/drawing/2014/main" id="{A12D96E1-0360-484E-8A96-55D6191F96E3}"/>
                </a:ext>
              </a:extLst>
            </p:cNvPr>
            <p:cNvSpPr/>
            <p:nvPr/>
          </p:nvSpPr>
          <p:spPr>
            <a:xfrm>
              <a:off x="5976079" y="3031140"/>
              <a:ext cx="83915" cy="223170"/>
            </a:xfrm>
            <a:custGeom>
              <a:avLst/>
              <a:gdLst>
                <a:gd name="connsiteX0" fmla="*/ 0 w 83915"/>
                <a:gd name="connsiteY0" fmla="*/ 222885 h 223170"/>
                <a:gd name="connsiteX1" fmla="*/ 0 w 83915"/>
                <a:gd name="connsiteY1" fmla="*/ 223171 h 223170"/>
                <a:gd name="connsiteX2" fmla="*/ 0 w 83915"/>
                <a:gd name="connsiteY2" fmla="*/ 0 h 223170"/>
                <a:gd name="connsiteX3" fmla="*/ 13811 w 83915"/>
                <a:gd name="connsiteY3" fmla="*/ 0 h 223170"/>
                <a:gd name="connsiteX4" fmla="*/ 83915 w 83915"/>
                <a:gd name="connsiteY4" fmla="*/ 66008 h 223170"/>
                <a:gd name="connsiteX5" fmla="*/ 71914 w 83915"/>
                <a:gd name="connsiteY5" fmla="*/ 149447 h 223170"/>
                <a:gd name="connsiteX6" fmla="*/ 0 w 83915"/>
                <a:gd name="connsiteY6" fmla="*/ 222885 h 2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15" h="223170">
                  <a:moveTo>
                    <a:pt x="0" y="222885"/>
                  </a:moveTo>
                  <a:lnTo>
                    <a:pt x="0" y="223171"/>
                  </a:lnTo>
                  <a:lnTo>
                    <a:pt x="0" y="0"/>
                  </a:lnTo>
                  <a:lnTo>
                    <a:pt x="13811" y="0"/>
                  </a:lnTo>
                  <a:cubicBezTo>
                    <a:pt x="47720" y="0"/>
                    <a:pt x="83915" y="35719"/>
                    <a:pt x="83915" y="66008"/>
                  </a:cubicBezTo>
                  <a:lnTo>
                    <a:pt x="71914" y="149447"/>
                  </a:lnTo>
                  <a:cubicBezTo>
                    <a:pt x="67151" y="183833"/>
                    <a:pt x="37052" y="212503"/>
                    <a:pt x="0" y="222885"/>
                  </a:cubicBezTo>
                  <a:close/>
                </a:path>
              </a:pathLst>
            </a:custGeom>
            <a:solidFill>
              <a:srgbClr val="FFCB9C"/>
            </a:solidFill>
            <a:ln w="9525" cap="flat">
              <a:noFill/>
              <a:prstDash val="solid"/>
              <a:miter/>
            </a:ln>
          </p:spPr>
          <p:txBody>
            <a:bodyPr rtlCol="0" anchor="ctr"/>
            <a:lstStyle/>
            <a:p>
              <a:endParaRPr lang="en-ID"/>
            </a:p>
          </p:txBody>
        </p:sp>
        <p:sp>
          <p:nvSpPr>
            <p:cNvPr id="447" name="Freeform: Shape 446">
              <a:extLst>
                <a:ext uri="{FF2B5EF4-FFF2-40B4-BE49-F238E27FC236}">
                  <a16:creationId xmlns:a16="http://schemas.microsoft.com/office/drawing/2014/main" id="{A9658981-8210-440E-B165-BDA6329D2577}"/>
                </a:ext>
              </a:extLst>
            </p:cNvPr>
            <p:cNvSpPr/>
            <p:nvPr/>
          </p:nvSpPr>
          <p:spPr>
            <a:xfrm>
              <a:off x="6041421" y="3129704"/>
              <a:ext cx="21155" cy="59646"/>
            </a:xfrm>
            <a:custGeom>
              <a:avLst/>
              <a:gdLst>
                <a:gd name="connsiteX0" fmla="*/ 0 w 21155"/>
                <a:gd name="connsiteY0" fmla="*/ 59646 h 59646"/>
                <a:gd name="connsiteX1" fmla="*/ 95 w 21155"/>
                <a:gd name="connsiteY1" fmla="*/ 59646 h 59646"/>
                <a:gd name="connsiteX2" fmla="*/ 14764 w 21155"/>
                <a:gd name="connsiteY2" fmla="*/ 45359 h 59646"/>
                <a:gd name="connsiteX3" fmla="*/ 21050 w 21155"/>
                <a:gd name="connsiteY3" fmla="*/ 6497 h 59646"/>
                <a:gd name="connsiteX4" fmla="*/ 14002 w 21155"/>
                <a:gd name="connsiteY4" fmla="*/ 972 h 59646"/>
                <a:gd name="connsiteX5" fmla="*/ 2667 w 21155"/>
                <a:gd name="connsiteY5" fmla="*/ 10497 h 59646"/>
                <a:gd name="connsiteX6" fmla="*/ 0 w 21155"/>
                <a:gd name="connsiteY6" fmla="*/ 59646 h 5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55" h="59646">
                  <a:moveTo>
                    <a:pt x="0" y="59646"/>
                  </a:moveTo>
                  <a:lnTo>
                    <a:pt x="95" y="59646"/>
                  </a:lnTo>
                  <a:cubicBezTo>
                    <a:pt x="7239" y="59646"/>
                    <a:pt x="13430" y="53646"/>
                    <a:pt x="14764" y="45359"/>
                  </a:cubicBezTo>
                  <a:lnTo>
                    <a:pt x="21050" y="6497"/>
                  </a:lnTo>
                  <a:cubicBezTo>
                    <a:pt x="21907" y="1734"/>
                    <a:pt x="17335" y="-1790"/>
                    <a:pt x="14002" y="972"/>
                  </a:cubicBezTo>
                  <a:lnTo>
                    <a:pt x="2667" y="10497"/>
                  </a:lnTo>
                  <a:lnTo>
                    <a:pt x="0" y="59646"/>
                  </a:lnTo>
                  <a:close/>
                </a:path>
              </a:pathLst>
            </a:custGeom>
            <a:solidFill>
              <a:srgbClr val="FFCB9C"/>
            </a:solidFill>
            <a:ln w="9525" cap="flat">
              <a:noFill/>
              <a:prstDash val="solid"/>
              <a:miter/>
            </a:ln>
          </p:spPr>
          <p:txBody>
            <a:bodyPr rtlCol="0" anchor="ctr"/>
            <a:lstStyle/>
            <a:p>
              <a:endParaRPr lang="en-ID"/>
            </a:p>
          </p:txBody>
        </p:sp>
        <p:sp>
          <p:nvSpPr>
            <p:cNvPr id="448" name="Freeform: Shape 447">
              <a:extLst>
                <a:ext uri="{FF2B5EF4-FFF2-40B4-BE49-F238E27FC236}">
                  <a16:creationId xmlns:a16="http://schemas.microsoft.com/office/drawing/2014/main" id="{C0EDED70-7EF2-41CC-8478-39DC9E9F6869}"/>
                </a:ext>
              </a:extLst>
            </p:cNvPr>
            <p:cNvSpPr/>
            <p:nvPr/>
          </p:nvSpPr>
          <p:spPr>
            <a:xfrm>
              <a:off x="5892259" y="3031140"/>
              <a:ext cx="83820" cy="223170"/>
            </a:xfrm>
            <a:custGeom>
              <a:avLst/>
              <a:gdLst>
                <a:gd name="connsiteX0" fmla="*/ 83820 w 83820"/>
                <a:gd name="connsiteY0" fmla="*/ 222885 h 223170"/>
                <a:gd name="connsiteX1" fmla="*/ 83820 w 83820"/>
                <a:gd name="connsiteY1" fmla="*/ 223171 h 223170"/>
                <a:gd name="connsiteX2" fmla="*/ 83820 w 83820"/>
                <a:gd name="connsiteY2" fmla="*/ 0 h 223170"/>
                <a:gd name="connsiteX3" fmla="*/ 83820 w 83820"/>
                <a:gd name="connsiteY3" fmla="*/ 0 h 223170"/>
                <a:gd name="connsiteX4" fmla="*/ 0 w 83820"/>
                <a:gd name="connsiteY4" fmla="*/ 66008 h 223170"/>
                <a:gd name="connsiteX5" fmla="*/ 12002 w 83820"/>
                <a:gd name="connsiteY5" fmla="*/ 149447 h 223170"/>
                <a:gd name="connsiteX6" fmla="*/ 83820 w 83820"/>
                <a:gd name="connsiteY6" fmla="*/ 222885 h 2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 h="223170">
                  <a:moveTo>
                    <a:pt x="83820" y="222885"/>
                  </a:moveTo>
                  <a:lnTo>
                    <a:pt x="83820" y="223171"/>
                  </a:lnTo>
                  <a:lnTo>
                    <a:pt x="83820" y="0"/>
                  </a:lnTo>
                  <a:lnTo>
                    <a:pt x="83820" y="0"/>
                  </a:lnTo>
                  <a:cubicBezTo>
                    <a:pt x="49911" y="0"/>
                    <a:pt x="0" y="35719"/>
                    <a:pt x="0" y="66008"/>
                  </a:cubicBezTo>
                  <a:lnTo>
                    <a:pt x="12002" y="149447"/>
                  </a:lnTo>
                  <a:cubicBezTo>
                    <a:pt x="16859" y="183833"/>
                    <a:pt x="46863" y="212503"/>
                    <a:pt x="83820" y="222885"/>
                  </a:cubicBezTo>
                  <a:close/>
                </a:path>
              </a:pathLst>
            </a:custGeom>
            <a:solidFill>
              <a:srgbClr val="FFDEBB"/>
            </a:solidFill>
            <a:ln w="9525" cap="flat">
              <a:noFill/>
              <a:prstDash val="solid"/>
              <a:miter/>
            </a:ln>
          </p:spPr>
          <p:txBody>
            <a:bodyPr rtlCol="0" anchor="ctr"/>
            <a:lstStyle/>
            <a:p>
              <a:endParaRPr lang="en-ID"/>
            </a:p>
          </p:txBody>
        </p:sp>
        <p:sp>
          <p:nvSpPr>
            <p:cNvPr id="449" name="Freeform: Shape 448">
              <a:extLst>
                <a:ext uri="{FF2B5EF4-FFF2-40B4-BE49-F238E27FC236}">
                  <a16:creationId xmlns:a16="http://schemas.microsoft.com/office/drawing/2014/main" id="{8BB08187-7722-48DC-941B-CD4E28323925}"/>
                </a:ext>
              </a:extLst>
            </p:cNvPr>
            <p:cNvSpPr/>
            <p:nvPr/>
          </p:nvSpPr>
          <p:spPr>
            <a:xfrm>
              <a:off x="5889773" y="3129704"/>
              <a:ext cx="21155" cy="59646"/>
            </a:xfrm>
            <a:custGeom>
              <a:avLst/>
              <a:gdLst>
                <a:gd name="connsiteX0" fmla="*/ 21155 w 21155"/>
                <a:gd name="connsiteY0" fmla="*/ 59646 h 59646"/>
                <a:gd name="connsiteX1" fmla="*/ 21060 w 21155"/>
                <a:gd name="connsiteY1" fmla="*/ 59646 h 59646"/>
                <a:gd name="connsiteX2" fmla="*/ 6392 w 21155"/>
                <a:gd name="connsiteY2" fmla="*/ 45359 h 59646"/>
                <a:gd name="connsiteX3" fmla="*/ 105 w 21155"/>
                <a:gd name="connsiteY3" fmla="*/ 6497 h 59646"/>
                <a:gd name="connsiteX4" fmla="*/ 7154 w 21155"/>
                <a:gd name="connsiteY4" fmla="*/ 972 h 59646"/>
                <a:gd name="connsiteX5" fmla="*/ 18488 w 21155"/>
                <a:gd name="connsiteY5" fmla="*/ 10497 h 59646"/>
                <a:gd name="connsiteX6" fmla="*/ 21155 w 21155"/>
                <a:gd name="connsiteY6" fmla="*/ 59646 h 5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55" h="59646">
                  <a:moveTo>
                    <a:pt x="21155" y="59646"/>
                  </a:moveTo>
                  <a:lnTo>
                    <a:pt x="21060" y="59646"/>
                  </a:lnTo>
                  <a:cubicBezTo>
                    <a:pt x="13916" y="59646"/>
                    <a:pt x="7725" y="53646"/>
                    <a:pt x="6392" y="45359"/>
                  </a:cubicBezTo>
                  <a:lnTo>
                    <a:pt x="105" y="6497"/>
                  </a:lnTo>
                  <a:cubicBezTo>
                    <a:pt x="-752" y="1734"/>
                    <a:pt x="3820" y="-1790"/>
                    <a:pt x="7154" y="972"/>
                  </a:cubicBezTo>
                  <a:lnTo>
                    <a:pt x="18488" y="10497"/>
                  </a:lnTo>
                  <a:lnTo>
                    <a:pt x="21155" y="59646"/>
                  </a:lnTo>
                  <a:close/>
                </a:path>
              </a:pathLst>
            </a:custGeom>
            <a:solidFill>
              <a:srgbClr val="FFDEBB"/>
            </a:solidFill>
            <a:ln w="9525" cap="flat">
              <a:noFill/>
              <a:prstDash val="solid"/>
              <a:miter/>
            </a:ln>
          </p:spPr>
          <p:txBody>
            <a:bodyPr rtlCol="0" anchor="ctr"/>
            <a:lstStyle/>
            <a:p>
              <a:endParaRPr lang="en-ID"/>
            </a:p>
          </p:txBody>
        </p:sp>
        <p:sp>
          <p:nvSpPr>
            <p:cNvPr id="450" name="Freeform: Shape 449">
              <a:extLst>
                <a:ext uri="{FF2B5EF4-FFF2-40B4-BE49-F238E27FC236}">
                  <a16:creationId xmlns:a16="http://schemas.microsoft.com/office/drawing/2014/main" id="{D7E3391F-8BDD-48BC-B9FB-2A4EE0583536}"/>
                </a:ext>
              </a:extLst>
            </p:cNvPr>
            <p:cNvSpPr/>
            <p:nvPr/>
          </p:nvSpPr>
          <p:spPr>
            <a:xfrm>
              <a:off x="5890349" y="3024141"/>
              <a:ext cx="171556" cy="128918"/>
            </a:xfrm>
            <a:custGeom>
              <a:avLst/>
              <a:gdLst>
                <a:gd name="connsiteX0" fmla="*/ 38010 w 171556"/>
                <a:gd name="connsiteY0" fmla="*/ 50814 h 128918"/>
                <a:gd name="connsiteX1" fmla="*/ 27247 w 171556"/>
                <a:gd name="connsiteY1" fmla="*/ 71388 h 128918"/>
                <a:gd name="connsiteX2" fmla="*/ 20198 w 171556"/>
                <a:gd name="connsiteY2" fmla="*/ 123394 h 128918"/>
                <a:gd name="connsiteX3" fmla="*/ 863 w 171556"/>
                <a:gd name="connsiteY3" fmla="*/ 87009 h 128918"/>
                <a:gd name="connsiteX4" fmla="*/ 19436 w 171556"/>
                <a:gd name="connsiteY4" fmla="*/ 19381 h 128918"/>
                <a:gd name="connsiteX5" fmla="*/ 85730 w 171556"/>
                <a:gd name="connsiteY5" fmla="*/ 45 h 128918"/>
                <a:gd name="connsiteX6" fmla="*/ 155834 w 171556"/>
                <a:gd name="connsiteY6" fmla="*/ 27763 h 128918"/>
                <a:gd name="connsiteX7" fmla="*/ 170408 w 171556"/>
                <a:gd name="connsiteY7" fmla="*/ 78150 h 128918"/>
                <a:gd name="connsiteX8" fmla="*/ 156215 w 171556"/>
                <a:gd name="connsiteY8" fmla="*/ 128919 h 128918"/>
                <a:gd name="connsiteX9" fmla="*/ 138404 w 171556"/>
                <a:gd name="connsiteY9" fmla="*/ 81103 h 128918"/>
                <a:gd name="connsiteX10" fmla="*/ 116306 w 171556"/>
                <a:gd name="connsiteY10" fmla="*/ 53385 h 128918"/>
                <a:gd name="connsiteX11" fmla="*/ 150977 w 171556"/>
                <a:gd name="connsiteY11" fmla="*/ 87390 h 128918"/>
                <a:gd name="connsiteX12" fmla="*/ 38010 w 171556"/>
                <a:gd name="connsiteY12" fmla="*/ 50814 h 12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556" h="128918">
                  <a:moveTo>
                    <a:pt x="38010" y="50814"/>
                  </a:moveTo>
                  <a:cubicBezTo>
                    <a:pt x="38010" y="50814"/>
                    <a:pt x="31438" y="46242"/>
                    <a:pt x="27247" y="71388"/>
                  </a:cubicBezTo>
                  <a:cubicBezTo>
                    <a:pt x="23056" y="96534"/>
                    <a:pt x="20198" y="123394"/>
                    <a:pt x="20198" y="123394"/>
                  </a:cubicBezTo>
                  <a:cubicBezTo>
                    <a:pt x="20198" y="123394"/>
                    <a:pt x="5625" y="122251"/>
                    <a:pt x="863" y="87009"/>
                  </a:cubicBezTo>
                  <a:cubicBezTo>
                    <a:pt x="-3805" y="51766"/>
                    <a:pt x="11626" y="27382"/>
                    <a:pt x="19436" y="19381"/>
                  </a:cubicBezTo>
                  <a:cubicBezTo>
                    <a:pt x="27152" y="11380"/>
                    <a:pt x="50964" y="903"/>
                    <a:pt x="85730" y="45"/>
                  </a:cubicBezTo>
                  <a:cubicBezTo>
                    <a:pt x="120497" y="-812"/>
                    <a:pt x="137546" y="10523"/>
                    <a:pt x="155834" y="27763"/>
                  </a:cubicBezTo>
                  <a:cubicBezTo>
                    <a:pt x="174122" y="45003"/>
                    <a:pt x="172313" y="61482"/>
                    <a:pt x="170408" y="78150"/>
                  </a:cubicBezTo>
                  <a:cubicBezTo>
                    <a:pt x="168503" y="94819"/>
                    <a:pt x="156215" y="128919"/>
                    <a:pt x="156215" y="128919"/>
                  </a:cubicBezTo>
                  <a:cubicBezTo>
                    <a:pt x="156215" y="128919"/>
                    <a:pt x="151643" y="99105"/>
                    <a:pt x="138404" y="81103"/>
                  </a:cubicBezTo>
                  <a:cubicBezTo>
                    <a:pt x="125259" y="63101"/>
                    <a:pt x="116306" y="53385"/>
                    <a:pt x="116306" y="53385"/>
                  </a:cubicBezTo>
                  <a:cubicBezTo>
                    <a:pt x="116306" y="53385"/>
                    <a:pt x="141071" y="76912"/>
                    <a:pt x="150977" y="87390"/>
                  </a:cubicBezTo>
                  <a:cubicBezTo>
                    <a:pt x="160883" y="97867"/>
                    <a:pt x="38010" y="50814"/>
                    <a:pt x="38010" y="50814"/>
                  </a:cubicBezTo>
                  <a:close/>
                </a:path>
              </a:pathLst>
            </a:custGeom>
            <a:solidFill>
              <a:srgbClr val="2E384C"/>
            </a:solidFill>
            <a:ln w="9525" cap="flat">
              <a:noFill/>
              <a:prstDash val="solid"/>
              <a:miter/>
            </a:ln>
          </p:spPr>
          <p:txBody>
            <a:bodyPr rtlCol="0" anchor="ctr"/>
            <a:lstStyle/>
            <a:p>
              <a:endParaRPr lang="en-ID"/>
            </a:p>
          </p:txBody>
        </p:sp>
        <p:sp>
          <p:nvSpPr>
            <p:cNvPr id="451" name="Freeform: Shape 450">
              <a:extLst>
                <a:ext uri="{FF2B5EF4-FFF2-40B4-BE49-F238E27FC236}">
                  <a16:creationId xmlns:a16="http://schemas.microsoft.com/office/drawing/2014/main" id="{6AF128F8-C7BC-4484-B882-307C137ED928}"/>
                </a:ext>
              </a:extLst>
            </p:cNvPr>
            <p:cNvSpPr/>
            <p:nvPr/>
          </p:nvSpPr>
          <p:spPr>
            <a:xfrm>
              <a:off x="5947314" y="3657885"/>
              <a:ext cx="108163" cy="86833"/>
            </a:xfrm>
            <a:custGeom>
              <a:avLst/>
              <a:gdLst>
                <a:gd name="connsiteX0" fmla="*/ 67056 w 108163"/>
                <a:gd name="connsiteY0" fmla="*/ 81439 h 86833"/>
                <a:gd name="connsiteX1" fmla="*/ 106490 w 108163"/>
                <a:gd name="connsiteY1" fmla="*/ 84868 h 86833"/>
                <a:gd name="connsiteX2" fmla="*/ 50768 w 108163"/>
                <a:gd name="connsiteY2" fmla="*/ 33909 h 86833"/>
                <a:gd name="connsiteX3" fmla="*/ 66008 w 108163"/>
                <a:gd name="connsiteY3" fmla="*/ 32004 h 86833"/>
                <a:gd name="connsiteX4" fmla="*/ 88487 w 108163"/>
                <a:gd name="connsiteY4" fmla="*/ 43910 h 86833"/>
                <a:gd name="connsiteX5" fmla="*/ 45720 w 108163"/>
                <a:gd name="connsiteY5" fmla="*/ 3810 h 86833"/>
                <a:gd name="connsiteX6" fmla="*/ 21431 w 108163"/>
                <a:gd name="connsiteY6" fmla="*/ 0 h 86833"/>
                <a:gd name="connsiteX7" fmla="*/ 0 w 108163"/>
                <a:gd name="connsiteY7" fmla="*/ 31528 h 86833"/>
                <a:gd name="connsiteX8" fmla="*/ 67056 w 108163"/>
                <a:gd name="connsiteY8" fmla="*/ 81439 h 8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163" h="86833">
                  <a:moveTo>
                    <a:pt x="67056" y="81439"/>
                  </a:moveTo>
                  <a:cubicBezTo>
                    <a:pt x="106490" y="84868"/>
                    <a:pt x="101918" y="89535"/>
                    <a:pt x="106490" y="84868"/>
                  </a:cubicBezTo>
                  <a:cubicBezTo>
                    <a:pt x="117062" y="74200"/>
                    <a:pt x="75057" y="82106"/>
                    <a:pt x="50768" y="33909"/>
                  </a:cubicBezTo>
                  <a:cubicBezTo>
                    <a:pt x="45720" y="23908"/>
                    <a:pt x="57531" y="23813"/>
                    <a:pt x="66008" y="32004"/>
                  </a:cubicBezTo>
                  <a:cubicBezTo>
                    <a:pt x="74486" y="40196"/>
                    <a:pt x="82582" y="53340"/>
                    <a:pt x="88487" y="43910"/>
                  </a:cubicBezTo>
                  <a:cubicBezTo>
                    <a:pt x="88487" y="43910"/>
                    <a:pt x="78105" y="8001"/>
                    <a:pt x="45720" y="3810"/>
                  </a:cubicBezTo>
                  <a:cubicBezTo>
                    <a:pt x="18479" y="191"/>
                    <a:pt x="22955" y="3620"/>
                    <a:pt x="21431" y="0"/>
                  </a:cubicBezTo>
                  <a:lnTo>
                    <a:pt x="0" y="31528"/>
                  </a:lnTo>
                  <a:cubicBezTo>
                    <a:pt x="0" y="31433"/>
                    <a:pt x="27623" y="78010"/>
                    <a:pt x="67056" y="81439"/>
                  </a:cubicBezTo>
                  <a:close/>
                </a:path>
              </a:pathLst>
            </a:custGeom>
            <a:solidFill>
              <a:srgbClr val="F9C478"/>
            </a:solidFill>
            <a:ln w="9525" cap="flat">
              <a:noFill/>
              <a:prstDash val="solid"/>
              <a:miter/>
            </a:ln>
          </p:spPr>
          <p:txBody>
            <a:bodyPr rtlCol="0" anchor="ctr"/>
            <a:lstStyle/>
            <a:p>
              <a:endParaRPr lang="en-ID"/>
            </a:p>
          </p:txBody>
        </p:sp>
        <p:sp>
          <p:nvSpPr>
            <p:cNvPr id="452" name="Freeform: Shape 451">
              <a:extLst>
                <a:ext uri="{FF2B5EF4-FFF2-40B4-BE49-F238E27FC236}">
                  <a16:creationId xmlns:a16="http://schemas.microsoft.com/office/drawing/2014/main" id="{457218DE-CC1E-4EE1-A47D-B8E2DBD6D0F0}"/>
                </a:ext>
              </a:extLst>
            </p:cNvPr>
            <p:cNvSpPr/>
            <p:nvPr/>
          </p:nvSpPr>
          <p:spPr>
            <a:xfrm>
              <a:off x="5976079" y="3288598"/>
              <a:ext cx="138780" cy="352331"/>
            </a:xfrm>
            <a:custGeom>
              <a:avLst/>
              <a:gdLst>
                <a:gd name="connsiteX0" fmla="*/ 107823 w 138780"/>
                <a:gd name="connsiteY0" fmla="*/ 352332 h 352331"/>
                <a:gd name="connsiteX1" fmla="*/ 119444 w 138780"/>
                <a:gd name="connsiteY1" fmla="*/ 145258 h 352331"/>
                <a:gd name="connsiteX2" fmla="*/ 95821 w 138780"/>
                <a:gd name="connsiteY2" fmla="*/ 574 h 352331"/>
                <a:gd name="connsiteX3" fmla="*/ 54197 w 138780"/>
                <a:gd name="connsiteY3" fmla="*/ 574 h 352331"/>
                <a:gd name="connsiteX4" fmla="*/ 0 w 138780"/>
                <a:gd name="connsiteY4" fmla="*/ 53342 h 352331"/>
                <a:gd name="connsiteX5" fmla="*/ 0 w 138780"/>
                <a:gd name="connsiteY5" fmla="*/ 352332 h 352331"/>
                <a:gd name="connsiteX6" fmla="*/ 107823 w 138780"/>
                <a:gd name="connsiteY6" fmla="*/ 352332 h 35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80" h="352331">
                  <a:moveTo>
                    <a:pt x="107823" y="352332"/>
                  </a:moveTo>
                  <a:lnTo>
                    <a:pt x="119444" y="145258"/>
                  </a:lnTo>
                  <a:cubicBezTo>
                    <a:pt x="119444" y="111921"/>
                    <a:pt x="175927" y="-9332"/>
                    <a:pt x="95821" y="574"/>
                  </a:cubicBezTo>
                  <a:lnTo>
                    <a:pt x="54197" y="574"/>
                  </a:lnTo>
                  <a:cubicBezTo>
                    <a:pt x="33623" y="21148"/>
                    <a:pt x="20574" y="32768"/>
                    <a:pt x="0" y="53342"/>
                  </a:cubicBezTo>
                  <a:lnTo>
                    <a:pt x="0" y="352332"/>
                  </a:lnTo>
                  <a:cubicBezTo>
                    <a:pt x="55055" y="352332"/>
                    <a:pt x="53721" y="352332"/>
                    <a:pt x="107823" y="352332"/>
                  </a:cubicBezTo>
                  <a:close/>
                </a:path>
              </a:pathLst>
            </a:custGeom>
            <a:solidFill>
              <a:srgbClr val="C9C9C9"/>
            </a:solidFill>
            <a:ln w="9525" cap="flat">
              <a:noFill/>
              <a:prstDash val="solid"/>
              <a:miter/>
            </a:ln>
          </p:spPr>
          <p:txBody>
            <a:bodyPr rtlCol="0" anchor="ctr"/>
            <a:lstStyle/>
            <a:p>
              <a:endParaRPr lang="en-ID"/>
            </a:p>
          </p:txBody>
        </p:sp>
        <p:sp>
          <p:nvSpPr>
            <p:cNvPr id="453" name="Freeform: Shape 452">
              <a:extLst>
                <a:ext uri="{FF2B5EF4-FFF2-40B4-BE49-F238E27FC236}">
                  <a16:creationId xmlns:a16="http://schemas.microsoft.com/office/drawing/2014/main" id="{B0075238-4496-4C6F-A98C-137B7CCE28FD}"/>
                </a:ext>
              </a:extLst>
            </p:cNvPr>
            <p:cNvSpPr/>
            <p:nvPr/>
          </p:nvSpPr>
          <p:spPr>
            <a:xfrm>
              <a:off x="6095523" y="3290982"/>
              <a:ext cx="228885" cy="252403"/>
            </a:xfrm>
            <a:custGeom>
              <a:avLst/>
              <a:gdLst>
                <a:gd name="connsiteX0" fmla="*/ 218313 w 228885"/>
                <a:gd name="connsiteY0" fmla="*/ 249079 h 252403"/>
                <a:gd name="connsiteX1" fmla="*/ 228886 w 228885"/>
                <a:gd name="connsiteY1" fmla="*/ 202692 h 252403"/>
                <a:gd name="connsiteX2" fmla="*/ 113538 w 228885"/>
                <a:gd name="connsiteY2" fmla="*/ 175260 h 252403"/>
                <a:gd name="connsiteX3" fmla="*/ 49816 w 228885"/>
                <a:gd name="connsiteY3" fmla="*/ 41434 h 252403"/>
                <a:gd name="connsiteX4" fmla="*/ 286 w 228885"/>
                <a:gd name="connsiteY4" fmla="*/ 95 h 252403"/>
                <a:gd name="connsiteX5" fmla="*/ 0 w 228885"/>
                <a:gd name="connsiteY5" fmla="*/ 0 h 252403"/>
                <a:gd name="connsiteX6" fmla="*/ 191 w 228885"/>
                <a:gd name="connsiteY6" fmla="*/ 118777 h 252403"/>
                <a:gd name="connsiteX7" fmla="*/ 73819 w 228885"/>
                <a:gd name="connsiteY7" fmla="*/ 216217 h 252403"/>
                <a:gd name="connsiteX8" fmla="*/ 218313 w 228885"/>
                <a:gd name="connsiteY8" fmla="*/ 249079 h 2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885" h="252403">
                  <a:moveTo>
                    <a:pt x="218313" y="249079"/>
                  </a:moveTo>
                  <a:lnTo>
                    <a:pt x="228886" y="202692"/>
                  </a:lnTo>
                  <a:lnTo>
                    <a:pt x="113538" y="175260"/>
                  </a:lnTo>
                  <a:cubicBezTo>
                    <a:pt x="113538" y="175260"/>
                    <a:pt x="55912" y="56102"/>
                    <a:pt x="49816" y="41434"/>
                  </a:cubicBezTo>
                  <a:cubicBezTo>
                    <a:pt x="41053" y="20383"/>
                    <a:pt x="22574" y="5048"/>
                    <a:pt x="286" y="95"/>
                  </a:cubicBezTo>
                  <a:lnTo>
                    <a:pt x="0" y="0"/>
                  </a:lnTo>
                  <a:lnTo>
                    <a:pt x="191" y="118777"/>
                  </a:lnTo>
                  <a:lnTo>
                    <a:pt x="73819" y="216217"/>
                  </a:lnTo>
                  <a:cubicBezTo>
                    <a:pt x="99250" y="267843"/>
                    <a:pt x="218313" y="249079"/>
                    <a:pt x="218313" y="249079"/>
                  </a:cubicBezTo>
                  <a:close/>
                </a:path>
              </a:pathLst>
            </a:custGeom>
            <a:solidFill>
              <a:schemeClr val="bg1">
                <a:lumMod val="65000"/>
              </a:schemeClr>
            </a:solidFill>
            <a:ln w="9525" cap="flat">
              <a:noFill/>
              <a:prstDash val="solid"/>
              <a:miter/>
            </a:ln>
          </p:spPr>
          <p:txBody>
            <a:bodyPr rtlCol="0" anchor="ctr"/>
            <a:lstStyle/>
            <a:p>
              <a:endParaRPr lang="en-ID"/>
            </a:p>
          </p:txBody>
        </p:sp>
        <p:sp>
          <p:nvSpPr>
            <p:cNvPr id="454" name="Freeform: Shape 453">
              <a:extLst>
                <a:ext uri="{FF2B5EF4-FFF2-40B4-BE49-F238E27FC236}">
                  <a16:creationId xmlns:a16="http://schemas.microsoft.com/office/drawing/2014/main" id="{A84F841D-B12D-4066-ACD1-8A5232C4B796}"/>
                </a:ext>
              </a:extLst>
            </p:cNvPr>
            <p:cNvSpPr/>
            <p:nvPr/>
          </p:nvSpPr>
          <p:spPr>
            <a:xfrm>
              <a:off x="5840157" y="3288609"/>
              <a:ext cx="135922" cy="353295"/>
            </a:xfrm>
            <a:custGeom>
              <a:avLst/>
              <a:gdLst>
                <a:gd name="connsiteX0" fmla="*/ 110777 w 135922"/>
                <a:gd name="connsiteY0" fmla="*/ 80764 h 353295"/>
                <a:gd name="connsiteX1" fmla="*/ 60199 w 135922"/>
                <a:gd name="connsiteY1" fmla="*/ 28091 h 353295"/>
                <a:gd name="connsiteX2" fmla="*/ 44483 w 135922"/>
                <a:gd name="connsiteY2" fmla="*/ 563 h 353295"/>
                <a:gd name="connsiteX3" fmla="*/ 42959 w 135922"/>
                <a:gd name="connsiteY3" fmla="*/ 563 h 353295"/>
                <a:gd name="connsiteX4" fmla="*/ 19337 w 135922"/>
                <a:gd name="connsiteY4" fmla="*/ 145248 h 353295"/>
                <a:gd name="connsiteX5" fmla="*/ 30671 w 135922"/>
                <a:gd name="connsiteY5" fmla="*/ 352322 h 353295"/>
                <a:gd name="connsiteX6" fmla="*/ 135923 w 135922"/>
                <a:gd name="connsiteY6" fmla="*/ 352322 h 353295"/>
                <a:gd name="connsiteX7" fmla="*/ 135923 w 135922"/>
                <a:gd name="connsiteY7" fmla="*/ 53332 h 353295"/>
                <a:gd name="connsiteX8" fmla="*/ 110777 w 135922"/>
                <a:gd name="connsiteY8" fmla="*/ 80764 h 35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22" h="353295">
                  <a:moveTo>
                    <a:pt x="110777" y="80764"/>
                  </a:moveTo>
                  <a:cubicBezTo>
                    <a:pt x="110777" y="80764"/>
                    <a:pt x="84583" y="65524"/>
                    <a:pt x="60199" y="28091"/>
                  </a:cubicBezTo>
                  <a:cubicBezTo>
                    <a:pt x="52960" y="16946"/>
                    <a:pt x="48007" y="7993"/>
                    <a:pt x="44483" y="563"/>
                  </a:cubicBezTo>
                  <a:lnTo>
                    <a:pt x="42959" y="563"/>
                  </a:lnTo>
                  <a:cubicBezTo>
                    <a:pt x="-37147" y="-9247"/>
                    <a:pt x="19337" y="111910"/>
                    <a:pt x="19337" y="145248"/>
                  </a:cubicBezTo>
                  <a:lnTo>
                    <a:pt x="30671" y="352322"/>
                  </a:lnTo>
                  <a:cubicBezTo>
                    <a:pt x="71438" y="352322"/>
                    <a:pt x="106300" y="354512"/>
                    <a:pt x="135923" y="352322"/>
                  </a:cubicBezTo>
                  <a:lnTo>
                    <a:pt x="135923" y="53332"/>
                  </a:lnTo>
                  <a:lnTo>
                    <a:pt x="110777" y="80764"/>
                  </a:lnTo>
                  <a:close/>
                </a:path>
              </a:pathLst>
            </a:custGeom>
            <a:solidFill>
              <a:srgbClr val="D3D3D3"/>
            </a:solidFill>
            <a:ln w="9525" cap="flat">
              <a:noFill/>
              <a:prstDash val="solid"/>
              <a:miter/>
            </a:ln>
          </p:spPr>
          <p:txBody>
            <a:bodyPr rtlCol="0" anchor="ctr"/>
            <a:lstStyle/>
            <a:p>
              <a:endParaRPr lang="en-ID"/>
            </a:p>
          </p:txBody>
        </p:sp>
        <p:sp>
          <p:nvSpPr>
            <p:cNvPr id="455" name="Freeform: Shape 454">
              <a:extLst>
                <a:ext uri="{FF2B5EF4-FFF2-40B4-BE49-F238E27FC236}">
                  <a16:creationId xmlns:a16="http://schemas.microsoft.com/office/drawing/2014/main" id="{966EFFE5-293F-4823-966D-2C927356C1B3}"/>
                </a:ext>
              </a:extLst>
            </p:cNvPr>
            <p:cNvSpPr/>
            <p:nvPr/>
          </p:nvSpPr>
          <p:spPr>
            <a:xfrm>
              <a:off x="5884639" y="3289172"/>
              <a:ext cx="91535" cy="80200"/>
            </a:xfrm>
            <a:custGeom>
              <a:avLst/>
              <a:gdLst>
                <a:gd name="connsiteX0" fmla="*/ 40100 w 91535"/>
                <a:gd name="connsiteY0" fmla="*/ 0 h 80200"/>
                <a:gd name="connsiteX1" fmla="*/ 24384 w 91535"/>
                <a:gd name="connsiteY1" fmla="*/ 0 h 80200"/>
                <a:gd name="connsiteX2" fmla="*/ 0 w 91535"/>
                <a:gd name="connsiteY2" fmla="*/ 0 h 80200"/>
                <a:gd name="connsiteX3" fmla="*/ 15716 w 91535"/>
                <a:gd name="connsiteY3" fmla="*/ 27527 h 80200"/>
                <a:gd name="connsiteX4" fmla="*/ 66294 w 91535"/>
                <a:gd name="connsiteY4" fmla="*/ 80201 h 80200"/>
                <a:gd name="connsiteX5" fmla="*/ 91535 w 91535"/>
                <a:gd name="connsiteY5" fmla="*/ 52769 h 80200"/>
                <a:gd name="connsiteX6" fmla="*/ 40100 w 91535"/>
                <a:gd name="connsiteY6" fmla="*/ 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535" h="80200">
                  <a:moveTo>
                    <a:pt x="40100" y="0"/>
                  </a:moveTo>
                  <a:lnTo>
                    <a:pt x="24384" y="0"/>
                  </a:lnTo>
                  <a:lnTo>
                    <a:pt x="0" y="0"/>
                  </a:lnTo>
                  <a:cubicBezTo>
                    <a:pt x="3524" y="7430"/>
                    <a:pt x="8382" y="16383"/>
                    <a:pt x="15716" y="27527"/>
                  </a:cubicBezTo>
                  <a:cubicBezTo>
                    <a:pt x="40100" y="64960"/>
                    <a:pt x="66294" y="80201"/>
                    <a:pt x="66294" y="80201"/>
                  </a:cubicBezTo>
                  <a:lnTo>
                    <a:pt x="91535" y="52769"/>
                  </a:lnTo>
                  <a:cubicBezTo>
                    <a:pt x="70866" y="32195"/>
                    <a:pt x="60674" y="20574"/>
                    <a:pt x="40100" y="0"/>
                  </a:cubicBezTo>
                  <a:close/>
                </a:path>
              </a:pathLst>
            </a:custGeom>
            <a:solidFill>
              <a:srgbClr val="EDEDED"/>
            </a:solidFill>
            <a:ln w="9525" cap="flat">
              <a:noFill/>
              <a:prstDash val="solid"/>
              <a:miter/>
            </a:ln>
          </p:spPr>
          <p:txBody>
            <a:bodyPr rtlCol="0" anchor="ctr"/>
            <a:lstStyle/>
            <a:p>
              <a:endParaRPr lang="en-ID"/>
            </a:p>
          </p:txBody>
        </p:sp>
        <p:sp>
          <p:nvSpPr>
            <p:cNvPr id="456" name="Freeform: Shape 455">
              <a:extLst>
                <a:ext uri="{FF2B5EF4-FFF2-40B4-BE49-F238E27FC236}">
                  <a16:creationId xmlns:a16="http://schemas.microsoft.com/office/drawing/2014/main" id="{3B1DEC5C-5C31-4937-810E-4C30EA9A8084}"/>
                </a:ext>
              </a:extLst>
            </p:cNvPr>
            <p:cNvSpPr/>
            <p:nvPr/>
          </p:nvSpPr>
          <p:spPr>
            <a:xfrm>
              <a:off x="5976175" y="3289172"/>
              <a:ext cx="91440" cy="80200"/>
            </a:xfrm>
            <a:custGeom>
              <a:avLst/>
              <a:gdLst>
                <a:gd name="connsiteX0" fmla="*/ 51340 w 91440"/>
                <a:gd name="connsiteY0" fmla="*/ 0 h 80200"/>
                <a:gd name="connsiteX1" fmla="*/ 67056 w 91440"/>
                <a:gd name="connsiteY1" fmla="*/ 0 h 80200"/>
                <a:gd name="connsiteX2" fmla="*/ 91440 w 91440"/>
                <a:gd name="connsiteY2" fmla="*/ 0 h 80200"/>
                <a:gd name="connsiteX3" fmla="*/ 75724 w 91440"/>
                <a:gd name="connsiteY3" fmla="*/ 27527 h 80200"/>
                <a:gd name="connsiteX4" fmla="*/ 25146 w 91440"/>
                <a:gd name="connsiteY4" fmla="*/ 80201 h 80200"/>
                <a:gd name="connsiteX5" fmla="*/ 0 w 91440"/>
                <a:gd name="connsiteY5" fmla="*/ 52769 h 80200"/>
                <a:gd name="connsiteX6" fmla="*/ 51340 w 91440"/>
                <a:gd name="connsiteY6" fmla="*/ 0 h 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 h="80200">
                  <a:moveTo>
                    <a:pt x="51340" y="0"/>
                  </a:moveTo>
                  <a:lnTo>
                    <a:pt x="67056" y="0"/>
                  </a:lnTo>
                  <a:lnTo>
                    <a:pt x="91440" y="0"/>
                  </a:lnTo>
                  <a:cubicBezTo>
                    <a:pt x="87916" y="7430"/>
                    <a:pt x="83058" y="16383"/>
                    <a:pt x="75724" y="27527"/>
                  </a:cubicBezTo>
                  <a:cubicBezTo>
                    <a:pt x="51340" y="64960"/>
                    <a:pt x="25146" y="80201"/>
                    <a:pt x="25146" y="80201"/>
                  </a:cubicBezTo>
                  <a:lnTo>
                    <a:pt x="0" y="52769"/>
                  </a:lnTo>
                  <a:cubicBezTo>
                    <a:pt x="20574" y="32195"/>
                    <a:pt x="30670" y="20574"/>
                    <a:pt x="51340" y="0"/>
                  </a:cubicBezTo>
                  <a:close/>
                </a:path>
              </a:pathLst>
            </a:custGeom>
            <a:solidFill>
              <a:srgbClr val="EDEDED"/>
            </a:solidFill>
            <a:ln w="9525" cap="flat">
              <a:noFill/>
              <a:prstDash val="solid"/>
              <a:miter/>
            </a:ln>
          </p:spPr>
          <p:txBody>
            <a:bodyPr rtlCol="0" anchor="ctr"/>
            <a:lstStyle/>
            <a:p>
              <a:endParaRPr lang="en-ID"/>
            </a:p>
          </p:txBody>
        </p:sp>
        <p:sp>
          <p:nvSpPr>
            <p:cNvPr id="457" name="Freeform: Shape 456">
              <a:extLst>
                <a:ext uri="{FF2B5EF4-FFF2-40B4-BE49-F238E27FC236}">
                  <a16:creationId xmlns:a16="http://schemas.microsoft.com/office/drawing/2014/main" id="{77765969-9B2D-48D9-9120-4B8D33255BBB}"/>
                </a:ext>
              </a:extLst>
            </p:cNvPr>
            <p:cNvSpPr/>
            <p:nvPr/>
          </p:nvSpPr>
          <p:spPr>
            <a:xfrm>
              <a:off x="5950933" y="3337654"/>
              <a:ext cx="25241" cy="183641"/>
            </a:xfrm>
            <a:custGeom>
              <a:avLst/>
              <a:gdLst>
                <a:gd name="connsiteX0" fmla="*/ 0 w 25241"/>
                <a:gd name="connsiteY0" fmla="*/ 31718 h 183641"/>
                <a:gd name="connsiteX1" fmla="*/ 19145 w 25241"/>
                <a:gd name="connsiteY1" fmla="*/ 52673 h 183641"/>
                <a:gd name="connsiteX2" fmla="*/ 0 w 25241"/>
                <a:gd name="connsiteY2" fmla="*/ 146971 h 183641"/>
                <a:gd name="connsiteX3" fmla="*/ 25241 w 25241"/>
                <a:gd name="connsiteY3" fmla="*/ 183642 h 183641"/>
                <a:gd name="connsiteX4" fmla="*/ 25241 w 25241"/>
                <a:gd name="connsiteY4" fmla="*/ 0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183641">
                  <a:moveTo>
                    <a:pt x="0" y="31718"/>
                  </a:moveTo>
                  <a:lnTo>
                    <a:pt x="19145" y="52673"/>
                  </a:lnTo>
                  <a:lnTo>
                    <a:pt x="0" y="146971"/>
                  </a:lnTo>
                  <a:lnTo>
                    <a:pt x="25241" y="183642"/>
                  </a:lnTo>
                  <a:lnTo>
                    <a:pt x="25241" y="0"/>
                  </a:lnTo>
                  <a:close/>
                </a:path>
              </a:pathLst>
            </a:custGeom>
            <a:solidFill>
              <a:srgbClr val="294060"/>
            </a:solidFill>
            <a:ln w="9525" cap="flat">
              <a:noFill/>
              <a:prstDash val="solid"/>
              <a:miter/>
            </a:ln>
          </p:spPr>
          <p:txBody>
            <a:bodyPr rtlCol="0" anchor="ctr"/>
            <a:lstStyle/>
            <a:p>
              <a:endParaRPr lang="en-ID"/>
            </a:p>
          </p:txBody>
        </p:sp>
        <p:sp>
          <p:nvSpPr>
            <p:cNvPr id="458" name="Freeform: Shape 457">
              <a:extLst>
                <a:ext uri="{FF2B5EF4-FFF2-40B4-BE49-F238E27FC236}">
                  <a16:creationId xmlns:a16="http://schemas.microsoft.com/office/drawing/2014/main" id="{E2F9F1BF-6641-4990-A6B5-968C8CA96E6C}"/>
                </a:ext>
              </a:extLst>
            </p:cNvPr>
            <p:cNvSpPr/>
            <p:nvPr/>
          </p:nvSpPr>
          <p:spPr>
            <a:xfrm>
              <a:off x="5976175" y="3337654"/>
              <a:ext cx="25241" cy="183641"/>
            </a:xfrm>
            <a:custGeom>
              <a:avLst/>
              <a:gdLst>
                <a:gd name="connsiteX0" fmla="*/ 25241 w 25241"/>
                <a:gd name="connsiteY0" fmla="*/ 31718 h 183641"/>
                <a:gd name="connsiteX1" fmla="*/ 6096 w 25241"/>
                <a:gd name="connsiteY1" fmla="*/ 52673 h 183641"/>
                <a:gd name="connsiteX2" fmla="*/ 25241 w 25241"/>
                <a:gd name="connsiteY2" fmla="*/ 146971 h 183641"/>
                <a:gd name="connsiteX3" fmla="*/ 0 w 25241"/>
                <a:gd name="connsiteY3" fmla="*/ 183642 h 183641"/>
                <a:gd name="connsiteX4" fmla="*/ 0 w 25241"/>
                <a:gd name="connsiteY4" fmla="*/ 0 h 183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 h="183641">
                  <a:moveTo>
                    <a:pt x="25241" y="31718"/>
                  </a:moveTo>
                  <a:lnTo>
                    <a:pt x="6096" y="52673"/>
                  </a:lnTo>
                  <a:lnTo>
                    <a:pt x="25241" y="146971"/>
                  </a:lnTo>
                  <a:lnTo>
                    <a:pt x="0" y="183642"/>
                  </a:lnTo>
                  <a:lnTo>
                    <a:pt x="0" y="0"/>
                  </a:lnTo>
                  <a:close/>
                </a:path>
              </a:pathLst>
            </a:custGeom>
            <a:solidFill>
              <a:srgbClr val="203556"/>
            </a:solidFill>
            <a:ln w="9525" cap="flat">
              <a:noFill/>
              <a:prstDash val="solid"/>
              <a:miter/>
            </a:ln>
          </p:spPr>
          <p:txBody>
            <a:bodyPr rtlCol="0" anchor="ctr"/>
            <a:lstStyle/>
            <a:p>
              <a:endParaRPr lang="en-ID"/>
            </a:p>
          </p:txBody>
        </p:sp>
        <p:sp>
          <p:nvSpPr>
            <p:cNvPr id="459" name="Freeform: Shape 458">
              <a:extLst>
                <a:ext uri="{FF2B5EF4-FFF2-40B4-BE49-F238E27FC236}">
                  <a16:creationId xmlns:a16="http://schemas.microsoft.com/office/drawing/2014/main" id="{A14FF57A-88C7-4E02-B373-FF67811F2563}"/>
                </a:ext>
              </a:extLst>
            </p:cNvPr>
            <p:cNvSpPr/>
            <p:nvPr/>
          </p:nvSpPr>
          <p:spPr>
            <a:xfrm>
              <a:off x="5786392" y="3290982"/>
              <a:ext cx="182353" cy="398335"/>
            </a:xfrm>
            <a:custGeom>
              <a:avLst/>
              <a:gdLst>
                <a:gd name="connsiteX0" fmla="*/ 182353 w 182353"/>
                <a:gd name="connsiteY0" fmla="*/ 366808 h 398335"/>
                <a:gd name="connsiteX1" fmla="*/ 160922 w 182353"/>
                <a:gd name="connsiteY1" fmla="*/ 398336 h 398335"/>
                <a:gd name="connsiteX2" fmla="*/ 45 w 182353"/>
                <a:gd name="connsiteY2" fmla="*/ 287655 h 398335"/>
                <a:gd name="connsiteX3" fmla="*/ 23286 w 182353"/>
                <a:gd name="connsiteY3" fmla="*/ 41434 h 398335"/>
                <a:gd name="connsiteX4" fmla="*/ 72816 w 182353"/>
                <a:gd name="connsiteY4" fmla="*/ 95 h 398335"/>
                <a:gd name="connsiteX5" fmla="*/ 73101 w 182353"/>
                <a:gd name="connsiteY5" fmla="*/ 0 h 398335"/>
                <a:gd name="connsiteX6" fmla="*/ 73101 w 182353"/>
                <a:gd name="connsiteY6" fmla="*/ 142875 h 398335"/>
                <a:gd name="connsiteX7" fmla="*/ 58814 w 182353"/>
                <a:gd name="connsiteY7" fmla="*/ 267938 h 398335"/>
                <a:gd name="connsiteX8" fmla="*/ 182353 w 182353"/>
                <a:gd name="connsiteY8" fmla="*/ 366808 h 39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53" h="398335">
                  <a:moveTo>
                    <a:pt x="182353" y="366808"/>
                  </a:moveTo>
                  <a:lnTo>
                    <a:pt x="160922" y="398336"/>
                  </a:lnTo>
                  <a:cubicBezTo>
                    <a:pt x="160922" y="398336"/>
                    <a:pt x="-3099" y="350901"/>
                    <a:pt x="45" y="287655"/>
                  </a:cubicBezTo>
                  <a:cubicBezTo>
                    <a:pt x="5283" y="182880"/>
                    <a:pt x="13951" y="64008"/>
                    <a:pt x="23286" y="41434"/>
                  </a:cubicBezTo>
                  <a:cubicBezTo>
                    <a:pt x="32049" y="20383"/>
                    <a:pt x="50527" y="5048"/>
                    <a:pt x="72816" y="95"/>
                  </a:cubicBezTo>
                  <a:lnTo>
                    <a:pt x="73101" y="0"/>
                  </a:lnTo>
                  <a:lnTo>
                    <a:pt x="73101" y="142875"/>
                  </a:lnTo>
                  <a:lnTo>
                    <a:pt x="58814" y="267938"/>
                  </a:lnTo>
                  <a:lnTo>
                    <a:pt x="182353" y="366808"/>
                  </a:lnTo>
                  <a:close/>
                </a:path>
              </a:pathLst>
            </a:custGeom>
            <a:solidFill>
              <a:schemeClr val="bg1">
                <a:lumMod val="65000"/>
              </a:schemeClr>
            </a:solidFill>
            <a:ln w="9525" cap="flat">
              <a:noFill/>
              <a:prstDash val="solid"/>
              <a:miter/>
            </a:ln>
          </p:spPr>
          <p:txBody>
            <a:bodyPr rtlCol="0" anchor="ctr"/>
            <a:lstStyle/>
            <a:p>
              <a:endParaRPr lang="en-ID"/>
            </a:p>
          </p:txBody>
        </p:sp>
        <p:sp>
          <p:nvSpPr>
            <p:cNvPr id="460" name="Freeform: Shape 459">
              <a:extLst>
                <a:ext uri="{FF2B5EF4-FFF2-40B4-BE49-F238E27FC236}">
                  <a16:creationId xmlns:a16="http://schemas.microsoft.com/office/drawing/2014/main" id="{26D797E1-EA3B-4DA0-AC74-A8B130DABCFA}"/>
                </a:ext>
              </a:extLst>
            </p:cNvPr>
            <p:cNvSpPr/>
            <p:nvPr/>
          </p:nvSpPr>
          <p:spPr>
            <a:xfrm rot="16790402">
              <a:off x="6085852" y="3416507"/>
              <a:ext cx="347666" cy="219363"/>
            </a:xfrm>
            <a:custGeom>
              <a:avLst/>
              <a:gdLst>
                <a:gd name="connsiteX0" fmla="*/ 0 w 347666"/>
                <a:gd name="connsiteY0" fmla="*/ 0 h 219363"/>
                <a:gd name="connsiteX1" fmla="*/ 347667 w 347666"/>
                <a:gd name="connsiteY1" fmla="*/ 0 h 219363"/>
                <a:gd name="connsiteX2" fmla="*/ 347667 w 347666"/>
                <a:gd name="connsiteY2" fmla="*/ 219363 h 219363"/>
                <a:gd name="connsiteX3" fmla="*/ 0 w 347666"/>
                <a:gd name="connsiteY3" fmla="*/ 219363 h 219363"/>
              </a:gdLst>
              <a:ahLst/>
              <a:cxnLst>
                <a:cxn ang="0">
                  <a:pos x="connsiteX0" y="connsiteY0"/>
                </a:cxn>
                <a:cxn ang="0">
                  <a:pos x="connsiteX1" y="connsiteY1"/>
                </a:cxn>
                <a:cxn ang="0">
                  <a:pos x="connsiteX2" y="connsiteY2"/>
                </a:cxn>
                <a:cxn ang="0">
                  <a:pos x="connsiteX3" y="connsiteY3"/>
                </a:cxn>
              </a:cxnLst>
              <a:rect l="l" t="t" r="r" b="b"/>
              <a:pathLst>
                <a:path w="347666" h="219363">
                  <a:moveTo>
                    <a:pt x="0" y="0"/>
                  </a:moveTo>
                  <a:lnTo>
                    <a:pt x="347667" y="0"/>
                  </a:lnTo>
                  <a:lnTo>
                    <a:pt x="347667" y="219363"/>
                  </a:lnTo>
                  <a:lnTo>
                    <a:pt x="0" y="219363"/>
                  </a:lnTo>
                  <a:close/>
                </a:path>
              </a:pathLst>
            </a:custGeom>
            <a:solidFill>
              <a:srgbClr val="2E384C"/>
            </a:solidFill>
            <a:ln w="9525" cap="flat">
              <a:noFill/>
              <a:prstDash val="solid"/>
              <a:miter/>
            </a:ln>
          </p:spPr>
          <p:txBody>
            <a:bodyPr rtlCol="0" anchor="ctr"/>
            <a:lstStyle/>
            <a:p>
              <a:endParaRPr lang="en-ID"/>
            </a:p>
          </p:txBody>
        </p:sp>
        <p:sp>
          <p:nvSpPr>
            <p:cNvPr id="461" name="Freeform: Shape 460">
              <a:extLst>
                <a:ext uri="{FF2B5EF4-FFF2-40B4-BE49-F238E27FC236}">
                  <a16:creationId xmlns:a16="http://schemas.microsoft.com/office/drawing/2014/main" id="{890BA5D6-08BD-4D31-8394-2E5777FDD692}"/>
                </a:ext>
              </a:extLst>
            </p:cNvPr>
            <p:cNvSpPr/>
            <p:nvPr/>
          </p:nvSpPr>
          <p:spPr>
            <a:xfrm rot="16790402">
              <a:off x="6102287" y="3432950"/>
              <a:ext cx="314900" cy="186501"/>
            </a:xfrm>
            <a:custGeom>
              <a:avLst/>
              <a:gdLst>
                <a:gd name="connsiteX0" fmla="*/ 0 w 314900"/>
                <a:gd name="connsiteY0" fmla="*/ 0 h 186501"/>
                <a:gd name="connsiteX1" fmla="*/ 314900 w 314900"/>
                <a:gd name="connsiteY1" fmla="*/ 0 h 186501"/>
                <a:gd name="connsiteX2" fmla="*/ 314900 w 314900"/>
                <a:gd name="connsiteY2" fmla="*/ 186502 h 186501"/>
                <a:gd name="connsiteX3" fmla="*/ 0 w 314900"/>
                <a:gd name="connsiteY3" fmla="*/ 186502 h 186501"/>
              </a:gdLst>
              <a:ahLst/>
              <a:cxnLst>
                <a:cxn ang="0">
                  <a:pos x="connsiteX0" y="connsiteY0"/>
                </a:cxn>
                <a:cxn ang="0">
                  <a:pos x="connsiteX1" y="connsiteY1"/>
                </a:cxn>
                <a:cxn ang="0">
                  <a:pos x="connsiteX2" y="connsiteY2"/>
                </a:cxn>
                <a:cxn ang="0">
                  <a:pos x="connsiteX3" y="connsiteY3"/>
                </a:cxn>
              </a:cxnLst>
              <a:rect l="l" t="t" r="r" b="b"/>
              <a:pathLst>
                <a:path w="314900" h="186501">
                  <a:moveTo>
                    <a:pt x="0" y="0"/>
                  </a:moveTo>
                  <a:lnTo>
                    <a:pt x="314900" y="0"/>
                  </a:lnTo>
                  <a:lnTo>
                    <a:pt x="314900" y="186502"/>
                  </a:lnTo>
                  <a:lnTo>
                    <a:pt x="0" y="186502"/>
                  </a:lnTo>
                  <a:close/>
                </a:path>
              </a:pathLst>
            </a:custGeom>
            <a:solidFill>
              <a:srgbClr val="EDEDED"/>
            </a:solidFill>
            <a:ln w="9525" cap="flat">
              <a:noFill/>
              <a:prstDash val="solid"/>
              <a:miter/>
            </a:ln>
          </p:spPr>
          <p:txBody>
            <a:bodyPr rtlCol="0" anchor="ctr"/>
            <a:lstStyle/>
            <a:p>
              <a:endParaRPr lang="en-ID"/>
            </a:p>
          </p:txBody>
        </p:sp>
        <p:sp>
          <p:nvSpPr>
            <p:cNvPr id="462" name="Freeform: Shape 461">
              <a:extLst>
                <a:ext uri="{FF2B5EF4-FFF2-40B4-BE49-F238E27FC236}">
                  <a16:creationId xmlns:a16="http://schemas.microsoft.com/office/drawing/2014/main" id="{74950567-D0AC-4D02-B49D-1B6410217FE0}"/>
                </a:ext>
              </a:extLst>
            </p:cNvPr>
            <p:cNvSpPr/>
            <p:nvPr/>
          </p:nvSpPr>
          <p:spPr>
            <a:xfrm rot="16789386">
              <a:off x="6273545" y="3315436"/>
              <a:ext cx="29907" cy="120962"/>
            </a:xfrm>
            <a:custGeom>
              <a:avLst/>
              <a:gdLst>
                <a:gd name="connsiteX0" fmla="*/ 0 w 29907"/>
                <a:gd name="connsiteY0" fmla="*/ 0 h 120962"/>
                <a:gd name="connsiteX1" fmla="*/ 29907 w 29907"/>
                <a:gd name="connsiteY1" fmla="*/ 0 h 120962"/>
                <a:gd name="connsiteX2" fmla="*/ 29907 w 29907"/>
                <a:gd name="connsiteY2" fmla="*/ 120963 h 120962"/>
                <a:gd name="connsiteX3" fmla="*/ 0 w 29907"/>
                <a:gd name="connsiteY3" fmla="*/ 120963 h 120962"/>
              </a:gdLst>
              <a:ahLst/>
              <a:cxnLst>
                <a:cxn ang="0">
                  <a:pos x="connsiteX0" y="connsiteY0"/>
                </a:cxn>
                <a:cxn ang="0">
                  <a:pos x="connsiteX1" y="connsiteY1"/>
                </a:cxn>
                <a:cxn ang="0">
                  <a:pos x="connsiteX2" y="connsiteY2"/>
                </a:cxn>
                <a:cxn ang="0">
                  <a:pos x="connsiteX3" y="connsiteY3"/>
                </a:cxn>
              </a:cxnLst>
              <a:rect l="l" t="t" r="r" b="b"/>
              <a:pathLst>
                <a:path w="29907" h="120962">
                  <a:moveTo>
                    <a:pt x="0" y="0"/>
                  </a:moveTo>
                  <a:lnTo>
                    <a:pt x="29907" y="0"/>
                  </a:lnTo>
                  <a:lnTo>
                    <a:pt x="29907" y="120963"/>
                  </a:lnTo>
                  <a:lnTo>
                    <a:pt x="0" y="120963"/>
                  </a:lnTo>
                  <a:close/>
                </a:path>
              </a:pathLst>
            </a:custGeom>
            <a:solidFill>
              <a:srgbClr val="4472C4"/>
            </a:solidFill>
            <a:ln w="9525" cap="flat">
              <a:noFill/>
              <a:prstDash val="solid"/>
              <a:miter/>
            </a:ln>
          </p:spPr>
          <p:txBody>
            <a:bodyPr rtlCol="0" anchor="ctr"/>
            <a:lstStyle/>
            <a:p>
              <a:endParaRPr lang="en-ID"/>
            </a:p>
          </p:txBody>
        </p:sp>
        <p:sp>
          <p:nvSpPr>
            <p:cNvPr id="463" name="Freeform: Shape 462">
              <a:extLst>
                <a:ext uri="{FF2B5EF4-FFF2-40B4-BE49-F238E27FC236}">
                  <a16:creationId xmlns:a16="http://schemas.microsoft.com/office/drawing/2014/main" id="{7E3E6C8E-FB3B-4D09-BBB6-692169A3A565}"/>
                </a:ext>
              </a:extLst>
            </p:cNvPr>
            <p:cNvSpPr/>
            <p:nvPr/>
          </p:nvSpPr>
          <p:spPr>
            <a:xfrm>
              <a:off x="6350611" y="3463965"/>
              <a:ext cx="51217" cy="71315"/>
            </a:xfrm>
            <a:custGeom>
              <a:avLst/>
              <a:gdLst>
                <a:gd name="connsiteX0" fmla="*/ 33614 w 51217"/>
                <a:gd name="connsiteY0" fmla="*/ 71238 h 71315"/>
                <a:gd name="connsiteX1" fmla="*/ 29519 w 51217"/>
                <a:gd name="connsiteY1" fmla="*/ 70571 h 71315"/>
                <a:gd name="connsiteX2" fmla="*/ 467 w 51217"/>
                <a:gd name="connsiteY2" fmla="*/ 30185 h 71315"/>
                <a:gd name="connsiteX3" fmla="*/ 563 w 51217"/>
                <a:gd name="connsiteY3" fmla="*/ 29519 h 71315"/>
                <a:gd name="connsiteX4" fmla="*/ 40949 w 51217"/>
                <a:gd name="connsiteY4" fmla="*/ 467 h 71315"/>
                <a:gd name="connsiteX5" fmla="*/ 45044 w 51217"/>
                <a:gd name="connsiteY5" fmla="*/ 1134 h 71315"/>
                <a:gd name="connsiteX6" fmla="*/ 51140 w 51217"/>
                <a:gd name="connsiteY6" fmla="*/ 9516 h 71315"/>
                <a:gd name="connsiteX7" fmla="*/ 42092 w 51217"/>
                <a:gd name="connsiteY7" fmla="*/ 65237 h 71315"/>
                <a:gd name="connsiteX8" fmla="*/ 33614 w 51217"/>
                <a:gd name="connsiteY8" fmla="*/ 71238 h 7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17" h="71315">
                  <a:moveTo>
                    <a:pt x="33614" y="71238"/>
                  </a:moveTo>
                  <a:lnTo>
                    <a:pt x="29519" y="70571"/>
                  </a:lnTo>
                  <a:cubicBezTo>
                    <a:pt x="10373" y="67428"/>
                    <a:pt x="-2676" y="49331"/>
                    <a:pt x="467" y="30185"/>
                  </a:cubicBezTo>
                  <a:lnTo>
                    <a:pt x="563" y="29519"/>
                  </a:lnTo>
                  <a:cubicBezTo>
                    <a:pt x="3706" y="10373"/>
                    <a:pt x="21803" y="-2676"/>
                    <a:pt x="40949" y="467"/>
                  </a:cubicBezTo>
                  <a:lnTo>
                    <a:pt x="45044" y="1134"/>
                  </a:lnTo>
                  <a:cubicBezTo>
                    <a:pt x="49045" y="1801"/>
                    <a:pt x="51712" y="5516"/>
                    <a:pt x="51140" y="9516"/>
                  </a:cubicBezTo>
                  <a:lnTo>
                    <a:pt x="42092" y="65237"/>
                  </a:lnTo>
                  <a:cubicBezTo>
                    <a:pt x="41425" y="69143"/>
                    <a:pt x="37615" y="71810"/>
                    <a:pt x="33614" y="71238"/>
                  </a:cubicBezTo>
                  <a:close/>
                </a:path>
              </a:pathLst>
            </a:custGeom>
            <a:solidFill>
              <a:srgbClr val="F9C478"/>
            </a:solidFill>
            <a:ln w="9525" cap="flat">
              <a:noFill/>
              <a:prstDash val="solid"/>
              <a:miter/>
            </a:ln>
          </p:spPr>
          <p:txBody>
            <a:bodyPr rtlCol="0" anchor="ctr"/>
            <a:lstStyle/>
            <a:p>
              <a:endParaRPr lang="en-ID"/>
            </a:p>
          </p:txBody>
        </p:sp>
        <p:sp>
          <p:nvSpPr>
            <p:cNvPr id="464" name="Freeform: Shape 463">
              <a:extLst>
                <a:ext uri="{FF2B5EF4-FFF2-40B4-BE49-F238E27FC236}">
                  <a16:creationId xmlns:a16="http://schemas.microsoft.com/office/drawing/2014/main" id="{2402C162-8ABE-4048-B930-0BE4D5C203E5}"/>
                </a:ext>
              </a:extLst>
            </p:cNvPr>
            <p:cNvSpPr/>
            <p:nvPr/>
          </p:nvSpPr>
          <p:spPr>
            <a:xfrm>
              <a:off x="6229635" y="3361181"/>
              <a:ext cx="119348" cy="46767"/>
            </a:xfrm>
            <a:custGeom>
              <a:avLst/>
              <a:gdLst>
                <a:gd name="connsiteX0" fmla="*/ 10573 w 119348"/>
                <a:gd name="connsiteY0" fmla="*/ 7810 h 46767"/>
                <a:gd name="connsiteX1" fmla="*/ 105918 w 119348"/>
                <a:gd name="connsiteY1" fmla="*/ 23908 h 46767"/>
                <a:gd name="connsiteX2" fmla="*/ 91345 w 119348"/>
                <a:gd name="connsiteY2" fmla="*/ 36290 h 46767"/>
                <a:gd name="connsiteX3" fmla="*/ 78677 w 119348"/>
                <a:gd name="connsiteY3" fmla="*/ 40957 h 46767"/>
                <a:gd name="connsiteX4" fmla="*/ 75438 w 119348"/>
                <a:gd name="connsiteY4" fmla="*/ 40672 h 46767"/>
                <a:gd name="connsiteX5" fmla="*/ 32480 w 119348"/>
                <a:gd name="connsiteY5" fmla="*/ 33433 h 46767"/>
                <a:gd name="connsiteX6" fmla="*/ 18383 w 119348"/>
                <a:gd name="connsiteY6" fmla="*/ 23146 h 46767"/>
                <a:gd name="connsiteX7" fmla="*/ 10573 w 119348"/>
                <a:gd name="connsiteY7" fmla="*/ 7810 h 46767"/>
                <a:gd name="connsiteX8" fmla="*/ 10573 w 119348"/>
                <a:gd name="connsiteY8" fmla="*/ 7810 h 46767"/>
                <a:gd name="connsiteX9" fmla="*/ 0 w 119348"/>
                <a:gd name="connsiteY9" fmla="*/ 0 h 46767"/>
                <a:gd name="connsiteX10" fmla="*/ 13240 w 119348"/>
                <a:gd name="connsiteY10" fmla="*/ 25718 h 46767"/>
                <a:gd name="connsiteX11" fmla="*/ 31623 w 119348"/>
                <a:gd name="connsiteY11" fmla="*/ 39148 h 46767"/>
                <a:gd name="connsiteX12" fmla="*/ 74581 w 119348"/>
                <a:gd name="connsiteY12" fmla="*/ 46387 h 46767"/>
                <a:gd name="connsiteX13" fmla="*/ 78772 w 119348"/>
                <a:gd name="connsiteY13" fmla="*/ 46768 h 46767"/>
                <a:gd name="connsiteX14" fmla="*/ 95250 w 119348"/>
                <a:gd name="connsiteY14" fmla="*/ 40672 h 46767"/>
                <a:gd name="connsiteX15" fmla="*/ 119348 w 119348"/>
                <a:gd name="connsiteY15" fmla="*/ 20098 h 46767"/>
                <a:gd name="connsiteX16" fmla="*/ 0 w 119348"/>
                <a:gd name="connsiteY16" fmla="*/ 0 h 46767"/>
                <a:gd name="connsiteX17" fmla="*/ 0 w 119348"/>
                <a:gd name="connsiteY17" fmla="*/ 0 h 4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348" h="46767">
                  <a:moveTo>
                    <a:pt x="10573" y="7810"/>
                  </a:moveTo>
                  <a:lnTo>
                    <a:pt x="105918" y="23908"/>
                  </a:lnTo>
                  <a:lnTo>
                    <a:pt x="91345" y="36290"/>
                  </a:lnTo>
                  <a:cubicBezTo>
                    <a:pt x="87821" y="39338"/>
                    <a:pt x="83344" y="40957"/>
                    <a:pt x="78677" y="40957"/>
                  </a:cubicBezTo>
                  <a:cubicBezTo>
                    <a:pt x="77629" y="40957"/>
                    <a:pt x="76486" y="40862"/>
                    <a:pt x="75438" y="40672"/>
                  </a:cubicBezTo>
                  <a:lnTo>
                    <a:pt x="32480" y="33433"/>
                  </a:lnTo>
                  <a:cubicBezTo>
                    <a:pt x="26480" y="32385"/>
                    <a:pt x="21146" y="28575"/>
                    <a:pt x="18383" y="23146"/>
                  </a:cubicBezTo>
                  <a:lnTo>
                    <a:pt x="10573" y="7810"/>
                  </a:lnTo>
                  <a:lnTo>
                    <a:pt x="10573" y="7810"/>
                  </a:lnTo>
                  <a:close/>
                  <a:moveTo>
                    <a:pt x="0" y="0"/>
                  </a:moveTo>
                  <a:lnTo>
                    <a:pt x="13240" y="25718"/>
                  </a:lnTo>
                  <a:cubicBezTo>
                    <a:pt x="16859" y="32861"/>
                    <a:pt x="23717" y="37814"/>
                    <a:pt x="31623" y="39148"/>
                  </a:cubicBezTo>
                  <a:lnTo>
                    <a:pt x="74581" y="46387"/>
                  </a:lnTo>
                  <a:cubicBezTo>
                    <a:pt x="76009" y="46577"/>
                    <a:pt x="77343" y="46768"/>
                    <a:pt x="78772" y="46768"/>
                  </a:cubicBezTo>
                  <a:cubicBezTo>
                    <a:pt x="84773" y="46768"/>
                    <a:pt x="90583" y="44672"/>
                    <a:pt x="95250" y="40672"/>
                  </a:cubicBezTo>
                  <a:lnTo>
                    <a:pt x="119348" y="20098"/>
                  </a:lnTo>
                  <a:lnTo>
                    <a:pt x="0" y="0"/>
                  </a:lnTo>
                  <a:lnTo>
                    <a:pt x="0" y="0"/>
                  </a:lnTo>
                  <a:close/>
                </a:path>
              </a:pathLst>
            </a:custGeom>
            <a:solidFill>
              <a:srgbClr val="4472C4"/>
            </a:solidFill>
            <a:ln w="9525" cap="flat">
              <a:noFill/>
              <a:prstDash val="solid"/>
              <a:miter/>
            </a:ln>
          </p:spPr>
          <p:txBody>
            <a:bodyPr rtlCol="0" anchor="ctr"/>
            <a:lstStyle/>
            <a:p>
              <a:endParaRPr lang="en-ID"/>
            </a:p>
          </p:txBody>
        </p:sp>
        <p:sp>
          <p:nvSpPr>
            <p:cNvPr id="465" name="Freeform: Shape 464">
              <a:extLst>
                <a:ext uri="{FF2B5EF4-FFF2-40B4-BE49-F238E27FC236}">
                  <a16:creationId xmlns:a16="http://schemas.microsoft.com/office/drawing/2014/main" id="{87242652-0564-4782-B986-0DD26EEC1DEC}"/>
                </a:ext>
              </a:extLst>
            </p:cNvPr>
            <p:cNvSpPr/>
            <p:nvPr/>
          </p:nvSpPr>
          <p:spPr>
            <a:xfrm>
              <a:off x="6034658" y="3736085"/>
              <a:ext cx="20859" cy="25717"/>
            </a:xfrm>
            <a:custGeom>
              <a:avLst/>
              <a:gdLst>
                <a:gd name="connsiteX0" fmla="*/ 20860 w 20859"/>
                <a:gd name="connsiteY0" fmla="*/ 25718 h 25717"/>
                <a:gd name="connsiteX1" fmla="*/ 0 w 20859"/>
                <a:gd name="connsiteY1" fmla="*/ 7620 h 25717"/>
                <a:gd name="connsiteX2" fmla="*/ 10668 w 20859"/>
                <a:gd name="connsiteY2" fmla="*/ 0 h 25717"/>
              </a:gdLst>
              <a:ahLst/>
              <a:cxnLst>
                <a:cxn ang="0">
                  <a:pos x="connsiteX0" y="connsiteY0"/>
                </a:cxn>
                <a:cxn ang="0">
                  <a:pos x="connsiteX1" y="connsiteY1"/>
                </a:cxn>
                <a:cxn ang="0">
                  <a:pos x="connsiteX2" y="connsiteY2"/>
                </a:cxn>
              </a:cxnLst>
              <a:rect l="l" t="t" r="r" b="b"/>
              <a:pathLst>
                <a:path w="20859" h="25717">
                  <a:moveTo>
                    <a:pt x="20860" y="25718"/>
                  </a:moveTo>
                  <a:lnTo>
                    <a:pt x="0" y="7620"/>
                  </a:lnTo>
                  <a:lnTo>
                    <a:pt x="10668" y="0"/>
                  </a:lnTo>
                  <a:close/>
                </a:path>
              </a:pathLst>
            </a:custGeom>
            <a:solidFill>
              <a:srgbClr val="F57E5D"/>
            </a:solidFill>
            <a:ln w="9525" cap="flat">
              <a:noFill/>
              <a:prstDash val="solid"/>
              <a:miter/>
            </a:ln>
          </p:spPr>
          <p:txBody>
            <a:bodyPr rtlCol="0" anchor="ctr"/>
            <a:lstStyle/>
            <a:p>
              <a:endParaRPr lang="en-ID"/>
            </a:p>
          </p:txBody>
        </p:sp>
        <p:sp>
          <p:nvSpPr>
            <p:cNvPr id="466" name="Freeform: Shape 465">
              <a:extLst>
                <a:ext uri="{FF2B5EF4-FFF2-40B4-BE49-F238E27FC236}">
                  <a16:creationId xmlns:a16="http://schemas.microsoft.com/office/drawing/2014/main" id="{F13109F4-24E4-44CD-845E-F383A96A6BC5}"/>
                </a:ext>
              </a:extLst>
            </p:cNvPr>
            <p:cNvSpPr/>
            <p:nvPr/>
          </p:nvSpPr>
          <p:spPr>
            <a:xfrm>
              <a:off x="5961887" y="3637311"/>
              <a:ext cx="46863" cy="63245"/>
            </a:xfrm>
            <a:custGeom>
              <a:avLst/>
              <a:gdLst>
                <a:gd name="connsiteX0" fmla="*/ 5429 w 46863"/>
                <a:gd name="connsiteY0" fmla="*/ 0 h 63245"/>
                <a:gd name="connsiteX1" fmla="*/ 0 w 46863"/>
                <a:gd name="connsiteY1" fmla="*/ 3905 h 63245"/>
                <a:gd name="connsiteX2" fmla="*/ 40195 w 46863"/>
                <a:gd name="connsiteY2" fmla="*/ 63246 h 63245"/>
                <a:gd name="connsiteX3" fmla="*/ 46863 w 46863"/>
                <a:gd name="connsiteY3" fmla="*/ 58483 h 63245"/>
                <a:gd name="connsiteX4" fmla="*/ 5429 w 46863"/>
                <a:gd name="connsiteY4" fmla="*/ 0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3" h="63245">
                  <a:moveTo>
                    <a:pt x="5429" y="0"/>
                  </a:moveTo>
                  <a:lnTo>
                    <a:pt x="0" y="3905"/>
                  </a:lnTo>
                  <a:cubicBezTo>
                    <a:pt x="12764" y="24098"/>
                    <a:pt x="26194" y="43910"/>
                    <a:pt x="40195" y="63246"/>
                  </a:cubicBezTo>
                  <a:lnTo>
                    <a:pt x="46863" y="58483"/>
                  </a:lnTo>
                  <a:lnTo>
                    <a:pt x="5429" y="0"/>
                  </a:lnTo>
                  <a:close/>
                </a:path>
              </a:pathLst>
            </a:custGeom>
            <a:solidFill>
              <a:srgbClr val="D16850"/>
            </a:solidFill>
            <a:ln w="9525" cap="flat">
              <a:noFill/>
              <a:prstDash val="solid"/>
              <a:miter/>
            </a:ln>
          </p:spPr>
          <p:txBody>
            <a:bodyPr rtlCol="0" anchor="ctr"/>
            <a:lstStyle/>
            <a:p>
              <a:endParaRPr lang="en-ID"/>
            </a:p>
          </p:txBody>
        </p:sp>
        <p:sp>
          <p:nvSpPr>
            <p:cNvPr id="467" name="Freeform: Shape 466">
              <a:extLst>
                <a:ext uri="{FF2B5EF4-FFF2-40B4-BE49-F238E27FC236}">
                  <a16:creationId xmlns:a16="http://schemas.microsoft.com/office/drawing/2014/main" id="{7C28746C-FC9B-4779-B502-A4B58D91563D}"/>
                </a:ext>
              </a:extLst>
            </p:cNvPr>
            <p:cNvSpPr/>
            <p:nvPr/>
          </p:nvSpPr>
          <p:spPr>
            <a:xfrm>
              <a:off x="5967316" y="3633405"/>
              <a:ext cx="48196" cy="62388"/>
            </a:xfrm>
            <a:custGeom>
              <a:avLst/>
              <a:gdLst>
                <a:gd name="connsiteX0" fmla="*/ 5429 w 48196"/>
                <a:gd name="connsiteY0" fmla="*/ 0 h 62388"/>
                <a:gd name="connsiteX1" fmla="*/ 0 w 48196"/>
                <a:gd name="connsiteY1" fmla="*/ 3905 h 62388"/>
                <a:gd name="connsiteX2" fmla="*/ 41434 w 48196"/>
                <a:gd name="connsiteY2" fmla="*/ 62389 h 62388"/>
                <a:gd name="connsiteX3" fmla="*/ 48196 w 48196"/>
                <a:gd name="connsiteY3" fmla="*/ 57626 h 62388"/>
                <a:gd name="connsiteX4" fmla="*/ 5429 w 48196"/>
                <a:gd name="connsiteY4" fmla="*/ 0 h 6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 h="62388">
                  <a:moveTo>
                    <a:pt x="5429" y="0"/>
                  </a:moveTo>
                  <a:lnTo>
                    <a:pt x="0" y="3905"/>
                  </a:lnTo>
                  <a:lnTo>
                    <a:pt x="41434" y="62389"/>
                  </a:lnTo>
                  <a:lnTo>
                    <a:pt x="48196" y="57626"/>
                  </a:lnTo>
                  <a:cubicBezTo>
                    <a:pt x="34385" y="38005"/>
                    <a:pt x="20193" y="18764"/>
                    <a:pt x="5429" y="0"/>
                  </a:cubicBezTo>
                  <a:close/>
                </a:path>
              </a:pathLst>
            </a:custGeom>
            <a:solidFill>
              <a:srgbClr val="F57E5D"/>
            </a:solidFill>
            <a:ln w="9525" cap="flat">
              <a:noFill/>
              <a:prstDash val="solid"/>
              <a:miter/>
            </a:ln>
          </p:spPr>
          <p:txBody>
            <a:bodyPr rtlCol="0" anchor="ctr"/>
            <a:lstStyle/>
            <a:p>
              <a:endParaRPr lang="en-ID"/>
            </a:p>
          </p:txBody>
        </p:sp>
        <p:sp>
          <p:nvSpPr>
            <p:cNvPr id="468" name="Freeform: Shape 467">
              <a:extLst>
                <a:ext uri="{FF2B5EF4-FFF2-40B4-BE49-F238E27FC236}">
                  <a16:creationId xmlns:a16="http://schemas.microsoft.com/office/drawing/2014/main" id="{D67AAA9C-DB19-4287-81BE-241AE199323B}"/>
                </a:ext>
              </a:extLst>
            </p:cNvPr>
            <p:cNvSpPr/>
            <p:nvPr/>
          </p:nvSpPr>
          <p:spPr>
            <a:xfrm>
              <a:off x="6008655" y="3690937"/>
              <a:ext cx="36766" cy="48958"/>
            </a:xfrm>
            <a:custGeom>
              <a:avLst/>
              <a:gdLst>
                <a:gd name="connsiteX0" fmla="*/ 31337 w 36766"/>
                <a:gd name="connsiteY0" fmla="*/ 48958 h 48958"/>
                <a:gd name="connsiteX1" fmla="*/ 36767 w 36766"/>
                <a:gd name="connsiteY1" fmla="*/ 45053 h 48958"/>
                <a:gd name="connsiteX2" fmla="*/ 6763 w 36766"/>
                <a:gd name="connsiteY2" fmla="*/ 0 h 48958"/>
                <a:gd name="connsiteX3" fmla="*/ 0 w 36766"/>
                <a:gd name="connsiteY3" fmla="*/ 4763 h 48958"/>
                <a:gd name="connsiteX4" fmla="*/ 31337 w 36766"/>
                <a:gd name="connsiteY4" fmla="*/ 48958 h 48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48958">
                  <a:moveTo>
                    <a:pt x="31337" y="48958"/>
                  </a:moveTo>
                  <a:lnTo>
                    <a:pt x="36767" y="45053"/>
                  </a:lnTo>
                  <a:cubicBezTo>
                    <a:pt x="27146" y="29813"/>
                    <a:pt x="17050" y="14764"/>
                    <a:pt x="6763" y="0"/>
                  </a:cubicBezTo>
                  <a:lnTo>
                    <a:pt x="0" y="4763"/>
                  </a:lnTo>
                  <a:lnTo>
                    <a:pt x="31337" y="48958"/>
                  </a:lnTo>
                  <a:close/>
                </a:path>
              </a:pathLst>
            </a:custGeom>
            <a:solidFill>
              <a:srgbClr val="F57E5D"/>
            </a:solidFill>
            <a:ln w="9525" cap="flat">
              <a:noFill/>
              <a:prstDash val="solid"/>
              <a:miter/>
            </a:ln>
          </p:spPr>
          <p:txBody>
            <a:bodyPr rtlCol="0" anchor="ctr"/>
            <a:lstStyle/>
            <a:p>
              <a:endParaRPr lang="en-ID"/>
            </a:p>
          </p:txBody>
        </p:sp>
        <p:sp>
          <p:nvSpPr>
            <p:cNvPr id="469" name="Freeform: Shape 468">
              <a:extLst>
                <a:ext uri="{FF2B5EF4-FFF2-40B4-BE49-F238E27FC236}">
                  <a16:creationId xmlns:a16="http://schemas.microsoft.com/office/drawing/2014/main" id="{87991479-1D3D-4367-A2D0-865FC814FAAF}"/>
                </a:ext>
              </a:extLst>
            </p:cNvPr>
            <p:cNvSpPr/>
            <p:nvPr/>
          </p:nvSpPr>
          <p:spPr>
            <a:xfrm>
              <a:off x="6001987" y="3695794"/>
              <a:ext cx="37909" cy="48006"/>
            </a:xfrm>
            <a:custGeom>
              <a:avLst/>
              <a:gdLst>
                <a:gd name="connsiteX0" fmla="*/ 0 w 37909"/>
                <a:gd name="connsiteY0" fmla="*/ 4763 h 48006"/>
                <a:gd name="connsiteX1" fmla="*/ 32480 w 37909"/>
                <a:gd name="connsiteY1" fmla="*/ 48006 h 48006"/>
                <a:gd name="connsiteX2" fmla="*/ 37910 w 37909"/>
                <a:gd name="connsiteY2" fmla="*/ 44101 h 48006"/>
                <a:gd name="connsiteX3" fmla="*/ 6668 w 37909"/>
                <a:gd name="connsiteY3" fmla="*/ 0 h 48006"/>
                <a:gd name="connsiteX4" fmla="*/ 0 w 37909"/>
                <a:gd name="connsiteY4" fmla="*/ 4763 h 48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09" h="48006">
                  <a:moveTo>
                    <a:pt x="0" y="4763"/>
                  </a:moveTo>
                  <a:cubicBezTo>
                    <a:pt x="10573" y="19431"/>
                    <a:pt x="21336" y="33814"/>
                    <a:pt x="32480" y="48006"/>
                  </a:cubicBezTo>
                  <a:lnTo>
                    <a:pt x="37910" y="44101"/>
                  </a:lnTo>
                  <a:lnTo>
                    <a:pt x="6668" y="0"/>
                  </a:lnTo>
                  <a:lnTo>
                    <a:pt x="0" y="4763"/>
                  </a:lnTo>
                  <a:close/>
                </a:path>
              </a:pathLst>
            </a:custGeom>
            <a:solidFill>
              <a:srgbClr val="D16850"/>
            </a:solidFill>
            <a:ln w="9525" cap="flat">
              <a:noFill/>
              <a:prstDash val="solid"/>
              <a:miter/>
            </a:ln>
          </p:spPr>
          <p:txBody>
            <a:bodyPr rtlCol="0" anchor="ctr"/>
            <a:lstStyle/>
            <a:p>
              <a:endParaRPr lang="en-ID"/>
            </a:p>
          </p:txBody>
        </p:sp>
        <p:sp>
          <p:nvSpPr>
            <p:cNvPr id="470" name="Freeform: Shape 469">
              <a:extLst>
                <a:ext uri="{FF2B5EF4-FFF2-40B4-BE49-F238E27FC236}">
                  <a16:creationId xmlns:a16="http://schemas.microsoft.com/office/drawing/2014/main" id="{D7240D0E-82C0-49E9-B951-D0BC49D33F62}"/>
                </a:ext>
              </a:extLst>
            </p:cNvPr>
            <p:cNvSpPr/>
            <p:nvPr/>
          </p:nvSpPr>
          <p:spPr>
            <a:xfrm>
              <a:off x="5959022" y="3624738"/>
              <a:ext cx="63744" cy="56697"/>
            </a:xfrm>
            <a:custGeom>
              <a:avLst/>
              <a:gdLst>
                <a:gd name="connsiteX0" fmla="*/ 62396 w 63744"/>
                <a:gd name="connsiteY0" fmla="*/ 56102 h 56697"/>
                <a:gd name="connsiteX1" fmla="*/ 60110 w 63744"/>
                <a:gd name="connsiteY1" fmla="*/ 56674 h 56697"/>
                <a:gd name="connsiteX2" fmla="*/ 53538 w 63744"/>
                <a:gd name="connsiteY2" fmla="*/ 52292 h 56697"/>
                <a:gd name="connsiteX3" fmla="*/ 40679 w 63744"/>
                <a:gd name="connsiteY3" fmla="*/ 32004 h 56697"/>
                <a:gd name="connsiteX4" fmla="*/ 34012 w 63744"/>
                <a:gd name="connsiteY4" fmla="*/ 21050 h 56697"/>
                <a:gd name="connsiteX5" fmla="*/ 20772 w 63744"/>
                <a:gd name="connsiteY5" fmla="*/ 6763 h 56697"/>
                <a:gd name="connsiteX6" fmla="*/ 4103 w 63744"/>
                <a:gd name="connsiteY6" fmla="*/ 18574 h 56697"/>
                <a:gd name="connsiteX7" fmla="*/ 388 w 63744"/>
                <a:gd name="connsiteY7" fmla="*/ 18288 h 56697"/>
                <a:gd name="connsiteX8" fmla="*/ 1341 w 63744"/>
                <a:gd name="connsiteY8" fmla="*/ 14668 h 56697"/>
                <a:gd name="connsiteX9" fmla="*/ 22010 w 63744"/>
                <a:gd name="connsiteY9" fmla="*/ 0 h 56697"/>
                <a:gd name="connsiteX10" fmla="*/ 23534 w 63744"/>
                <a:gd name="connsiteY10" fmla="*/ 1429 h 56697"/>
                <a:gd name="connsiteX11" fmla="*/ 38679 w 63744"/>
                <a:gd name="connsiteY11" fmla="*/ 17717 h 56697"/>
                <a:gd name="connsiteX12" fmla="*/ 45537 w 63744"/>
                <a:gd name="connsiteY12" fmla="*/ 28956 h 56697"/>
                <a:gd name="connsiteX13" fmla="*/ 57824 w 63744"/>
                <a:gd name="connsiteY13" fmla="*/ 48482 h 56697"/>
                <a:gd name="connsiteX14" fmla="*/ 62110 w 63744"/>
                <a:gd name="connsiteY14" fmla="*/ 51626 h 56697"/>
                <a:gd name="connsiteX15" fmla="*/ 63539 w 63744"/>
                <a:gd name="connsiteY15" fmla="*/ 54674 h 56697"/>
                <a:gd name="connsiteX16" fmla="*/ 62396 w 63744"/>
                <a:gd name="connsiteY16" fmla="*/ 56102 h 5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744" h="56697">
                  <a:moveTo>
                    <a:pt x="62396" y="56102"/>
                  </a:moveTo>
                  <a:cubicBezTo>
                    <a:pt x="61729" y="56578"/>
                    <a:pt x="60967" y="56769"/>
                    <a:pt x="60110" y="56674"/>
                  </a:cubicBezTo>
                  <a:cubicBezTo>
                    <a:pt x="59443" y="56578"/>
                    <a:pt x="57062" y="55912"/>
                    <a:pt x="53538" y="52292"/>
                  </a:cubicBezTo>
                  <a:cubicBezTo>
                    <a:pt x="51442" y="50197"/>
                    <a:pt x="46966" y="42577"/>
                    <a:pt x="40679" y="32004"/>
                  </a:cubicBezTo>
                  <a:cubicBezTo>
                    <a:pt x="37822" y="27146"/>
                    <a:pt x="35155" y="22574"/>
                    <a:pt x="34012" y="21050"/>
                  </a:cubicBezTo>
                  <a:cubicBezTo>
                    <a:pt x="31726" y="17907"/>
                    <a:pt x="24010" y="10001"/>
                    <a:pt x="20772" y="6763"/>
                  </a:cubicBezTo>
                  <a:lnTo>
                    <a:pt x="4103" y="18574"/>
                  </a:lnTo>
                  <a:cubicBezTo>
                    <a:pt x="2770" y="19526"/>
                    <a:pt x="1150" y="19336"/>
                    <a:pt x="388" y="18288"/>
                  </a:cubicBezTo>
                  <a:cubicBezTo>
                    <a:pt x="-374" y="17240"/>
                    <a:pt x="7" y="15526"/>
                    <a:pt x="1341" y="14668"/>
                  </a:cubicBezTo>
                  <a:lnTo>
                    <a:pt x="22010" y="0"/>
                  </a:lnTo>
                  <a:lnTo>
                    <a:pt x="23534" y="1429"/>
                  </a:lnTo>
                  <a:cubicBezTo>
                    <a:pt x="24010" y="1905"/>
                    <a:pt x="35631" y="13430"/>
                    <a:pt x="38679" y="17717"/>
                  </a:cubicBezTo>
                  <a:cubicBezTo>
                    <a:pt x="39917" y="19431"/>
                    <a:pt x="42489" y="23813"/>
                    <a:pt x="45537" y="28956"/>
                  </a:cubicBezTo>
                  <a:cubicBezTo>
                    <a:pt x="49918" y="36386"/>
                    <a:pt x="55919" y="46577"/>
                    <a:pt x="57824" y="48482"/>
                  </a:cubicBezTo>
                  <a:cubicBezTo>
                    <a:pt x="60491" y="51149"/>
                    <a:pt x="62015" y="51626"/>
                    <a:pt x="62110" y="51626"/>
                  </a:cubicBezTo>
                  <a:cubicBezTo>
                    <a:pt x="63444" y="52007"/>
                    <a:pt x="64111" y="53340"/>
                    <a:pt x="63539" y="54674"/>
                  </a:cubicBezTo>
                  <a:cubicBezTo>
                    <a:pt x="63349" y="55245"/>
                    <a:pt x="62968" y="55721"/>
                    <a:pt x="62396" y="56102"/>
                  </a:cubicBezTo>
                  <a:close/>
                </a:path>
              </a:pathLst>
            </a:custGeom>
            <a:solidFill>
              <a:srgbClr val="FFC000"/>
            </a:solidFill>
            <a:ln w="9525" cap="flat">
              <a:noFill/>
              <a:prstDash val="solid"/>
              <a:miter/>
            </a:ln>
          </p:spPr>
          <p:txBody>
            <a:bodyPr rtlCol="0" anchor="ctr"/>
            <a:lstStyle/>
            <a:p>
              <a:endParaRPr lang="en-ID"/>
            </a:p>
          </p:txBody>
        </p:sp>
        <p:sp>
          <p:nvSpPr>
            <p:cNvPr id="471" name="Freeform: Shape 470">
              <a:extLst>
                <a:ext uri="{FF2B5EF4-FFF2-40B4-BE49-F238E27FC236}">
                  <a16:creationId xmlns:a16="http://schemas.microsoft.com/office/drawing/2014/main" id="{921FA372-B153-4A61-9A8D-3B66FD15CCA2}"/>
                </a:ext>
              </a:extLst>
            </p:cNvPr>
            <p:cNvSpPr/>
            <p:nvPr/>
          </p:nvSpPr>
          <p:spPr>
            <a:xfrm>
              <a:off x="5947314" y="3657789"/>
              <a:ext cx="108116" cy="86928"/>
            </a:xfrm>
            <a:custGeom>
              <a:avLst/>
              <a:gdLst>
                <a:gd name="connsiteX0" fmla="*/ 67056 w 108116"/>
                <a:gd name="connsiteY0" fmla="*/ 81534 h 86928"/>
                <a:gd name="connsiteX1" fmla="*/ 106490 w 108116"/>
                <a:gd name="connsiteY1" fmla="*/ 84963 h 86928"/>
                <a:gd name="connsiteX2" fmla="*/ 48101 w 108116"/>
                <a:gd name="connsiteY2" fmla="*/ 35719 h 86928"/>
                <a:gd name="connsiteX3" fmla="*/ 21431 w 108116"/>
                <a:gd name="connsiteY3" fmla="*/ 0 h 86928"/>
                <a:gd name="connsiteX4" fmla="*/ 0 w 108116"/>
                <a:gd name="connsiteY4" fmla="*/ 31528 h 86928"/>
                <a:gd name="connsiteX5" fmla="*/ 67056 w 108116"/>
                <a:gd name="connsiteY5" fmla="*/ 81534 h 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16" h="86928">
                  <a:moveTo>
                    <a:pt x="67056" y="81534"/>
                  </a:moveTo>
                  <a:cubicBezTo>
                    <a:pt x="106490" y="84963"/>
                    <a:pt x="101918" y="89630"/>
                    <a:pt x="106490" y="84963"/>
                  </a:cubicBezTo>
                  <a:cubicBezTo>
                    <a:pt x="117062" y="74295"/>
                    <a:pt x="73628" y="75724"/>
                    <a:pt x="48101" y="35719"/>
                  </a:cubicBezTo>
                  <a:cubicBezTo>
                    <a:pt x="42005" y="26194"/>
                    <a:pt x="22955" y="3620"/>
                    <a:pt x="21431" y="0"/>
                  </a:cubicBezTo>
                  <a:lnTo>
                    <a:pt x="0" y="31528"/>
                  </a:lnTo>
                  <a:cubicBezTo>
                    <a:pt x="0" y="31528"/>
                    <a:pt x="27623" y="78105"/>
                    <a:pt x="67056" y="81534"/>
                  </a:cubicBezTo>
                  <a:close/>
                </a:path>
              </a:pathLst>
            </a:custGeom>
            <a:solidFill>
              <a:srgbClr val="F9C478"/>
            </a:solidFill>
            <a:ln w="9525" cap="flat">
              <a:noFill/>
              <a:prstDash val="solid"/>
              <a:miter/>
            </a:ln>
          </p:spPr>
          <p:txBody>
            <a:bodyPr rtlCol="0" anchor="ctr"/>
            <a:lstStyle/>
            <a:p>
              <a:endParaRPr lang="en-ID"/>
            </a:p>
          </p:txBody>
        </p:sp>
      </p:grpSp>
      <p:sp>
        <p:nvSpPr>
          <p:cNvPr id="472" name="TextBox 471">
            <a:extLst>
              <a:ext uri="{FF2B5EF4-FFF2-40B4-BE49-F238E27FC236}">
                <a16:creationId xmlns:a16="http://schemas.microsoft.com/office/drawing/2014/main" id="{CCC3AE78-4661-4628-A085-4E73E0158724}"/>
              </a:ext>
            </a:extLst>
          </p:cNvPr>
          <p:cNvSpPr txBox="1"/>
          <p:nvPr/>
        </p:nvSpPr>
        <p:spPr>
          <a:xfrm>
            <a:off x="829536" y="3899641"/>
            <a:ext cx="1772152" cy="246221"/>
          </a:xfrm>
          <a:prstGeom prst="rect">
            <a:avLst/>
          </a:prstGeom>
          <a:noFill/>
        </p:spPr>
        <p:txBody>
          <a:bodyPr wrap="square" lIns="0" tIns="0" rIns="0" bIns="0" rtlCol="0" anchor="ctr" anchorCtr="0">
            <a:spAutoFit/>
          </a:bodyPr>
          <a:lstStyle/>
          <a:p>
            <a:pPr algn="ctr" defTabSz="609507"/>
            <a:r>
              <a:rPr lang="en-US" altLang="zh-CN" sz="1600" b="1" dirty="0">
                <a:solidFill>
                  <a:schemeClr val="tx1">
                    <a:lumMod val="75000"/>
                    <a:lumOff val="25000"/>
                  </a:schemeClr>
                </a:solidFill>
                <a:latin typeface="Arial" panose="020B0604020202020204" pitchFamily="34" charset="0"/>
                <a:cs typeface="Arial" panose="020B0604020202020204" pitchFamily="34" charset="0"/>
              </a:rPr>
              <a:t>Administrator</a:t>
            </a:r>
          </a:p>
        </p:txBody>
      </p:sp>
      <p:sp>
        <p:nvSpPr>
          <p:cNvPr id="473" name="TextBox 472">
            <a:extLst>
              <a:ext uri="{FF2B5EF4-FFF2-40B4-BE49-F238E27FC236}">
                <a16:creationId xmlns:a16="http://schemas.microsoft.com/office/drawing/2014/main" id="{886593CF-7D4E-4EB3-8240-63EED7D908C7}"/>
              </a:ext>
            </a:extLst>
          </p:cNvPr>
          <p:cNvSpPr txBox="1"/>
          <p:nvPr/>
        </p:nvSpPr>
        <p:spPr>
          <a:xfrm>
            <a:off x="9753151" y="3899641"/>
            <a:ext cx="1772152" cy="246221"/>
          </a:xfrm>
          <a:prstGeom prst="rect">
            <a:avLst/>
          </a:prstGeom>
          <a:noFill/>
        </p:spPr>
        <p:txBody>
          <a:bodyPr wrap="square" lIns="0" tIns="0" rIns="0" bIns="0" rtlCol="0" anchor="ctr" anchorCtr="0">
            <a:spAutoFit/>
          </a:bodyPr>
          <a:lstStyle/>
          <a:p>
            <a:pPr algn="ctr" defTabSz="609507"/>
            <a:r>
              <a:rPr lang="en-US" altLang="zh-CN" sz="1600" b="1" dirty="0">
                <a:solidFill>
                  <a:schemeClr val="tx1">
                    <a:lumMod val="75000"/>
                    <a:lumOff val="25000"/>
                  </a:schemeClr>
                </a:solidFill>
                <a:latin typeface="Arial" panose="020B0604020202020204" pitchFamily="34" charset="0"/>
                <a:cs typeface="Arial" panose="020B0604020202020204" pitchFamily="34" charset="0"/>
              </a:rPr>
              <a:t>Branch Manager</a:t>
            </a:r>
          </a:p>
        </p:txBody>
      </p:sp>
      <p:grpSp>
        <p:nvGrpSpPr>
          <p:cNvPr id="491" name="Group 490">
            <a:extLst>
              <a:ext uri="{FF2B5EF4-FFF2-40B4-BE49-F238E27FC236}">
                <a16:creationId xmlns:a16="http://schemas.microsoft.com/office/drawing/2014/main" id="{1E2CB069-3813-4607-AD04-111EC0EB5F1E}"/>
              </a:ext>
            </a:extLst>
          </p:cNvPr>
          <p:cNvGrpSpPr/>
          <p:nvPr/>
        </p:nvGrpSpPr>
        <p:grpSpPr>
          <a:xfrm>
            <a:off x="5465131" y="3739014"/>
            <a:ext cx="1300193" cy="587372"/>
            <a:chOff x="5499319" y="3687989"/>
            <a:chExt cx="1300193" cy="587372"/>
          </a:xfrm>
        </p:grpSpPr>
        <p:sp>
          <p:nvSpPr>
            <p:cNvPr id="474" name="TextBox 473">
              <a:extLst>
                <a:ext uri="{FF2B5EF4-FFF2-40B4-BE49-F238E27FC236}">
                  <a16:creationId xmlns:a16="http://schemas.microsoft.com/office/drawing/2014/main" id="{EF07F13B-3C5B-44D1-952A-131E4736ED5B}"/>
                </a:ext>
              </a:extLst>
            </p:cNvPr>
            <p:cNvSpPr txBox="1"/>
            <p:nvPr/>
          </p:nvSpPr>
          <p:spPr>
            <a:xfrm>
              <a:off x="5907253" y="3766232"/>
              <a:ext cx="892259" cy="430887"/>
            </a:xfrm>
            <a:prstGeom prst="rect">
              <a:avLst/>
            </a:prstGeom>
            <a:noFill/>
          </p:spPr>
          <p:txBody>
            <a:bodyPr wrap="square" lIns="0" tIns="0" rIns="0" bIns="0" rtlCol="0" anchor="ctr" anchorCtr="0">
              <a:spAutoFit/>
            </a:bodyPr>
            <a:lstStyle/>
            <a:p>
              <a:pPr defTabSz="609507"/>
              <a:r>
                <a:rPr lang="en-US" altLang="zh-CN" sz="1400" b="1" dirty="0" err="1">
                  <a:solidFill>
                    <a:srgbClr val="002060"/>
                  </a:solidFill>
                  <a:latin typeface="Arial" panose="020B0604020202020204" pitchFamily="34" charset="0"/>
                  <a:cs typeface="Arial" panose="020B0604020202020204" pitchFamily="34" charset="0"/>
                </a:rPr>
                <a:t>BootStrap</a:t>
              </a:r>
              <a:r>
                <a:rPr lang="en-US" altLang="zh-CN" sz="1400" b="1" dirty="0">
                  <a:solidFill>
                    <a:srgbClr val="002060"/>
                  </a:solidFill>
                  <a:latin typeface="Arial" panose="020B0604020202020204" pitchFamily="34" charset="0"/>
                  <a:cs typeface="Arial" panose="020B0604020202020204" pitchFamily="34" charset="0"/>
                </a:rPr>
                <a:t> Config</a:t>
              </a:r>
            </a:p>
          </p:txBody>
        </p:sp>
        <p:pic>
          <p:nvPicPr>
            <p:cNvPr id="490" name="Graphic 489">
              <a:extLst>
                <a:ext uri="{FF2B5EF4-FFF2-40B4-BE49-F238E27FC236}">
                  <a16:creationId xmlns:a16="http://schemas.microsoft.com/office/drawing/2014/main" id="{06488E13-AD04-468A-99BD-56E5F4121C3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499319" y="3687989"/>
              <a:ext cx="269212" cy="587372"/>
            </a:xfrm>
            <a:prstGeom prst="rect">
              <a:avLst/>
            </a:prstGeom>
          </p:spPr>
        </p:pic>
      </p:grpSp>
      <p:sp>
        <p:nvSpPr>
          <p:cNvPr id="492" name="Arc 491">
            <a:extLst>
              <a:ext uri="{FF2B5EF4-FFF2-40B4-BE49-F238E27FC236}">
                <a16:creationId xmlns:a16="http://schemas.microsoft.com/office/drawing/2014/main" id="{17A31A5D-6408-4856-9725-5FF4643B57CD}"/>
              </a:ext>
            </a:extLst>
          </p:cNvPr>
          <p:cNvSpPr/>
          <p:nvPr/>
        </p:nvSpPr>
        <p:spPr>
          <a:xfrm>
            <a:off x="1517059" y="3644567"/>
            <a:ext cx="9165823" cy="2120576"/>
          </a:xfrm>
          <a:prstGeom prst="arc">
            <a:avLst>
              <a:gd name="adj1" fmla="val 11587664"/>
              <a:gd name="adj2" fmla="val 20875123"/>
            </a:avLst>
          </a:prstGeom>
          <a:ln>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nvGrpSpPr>
          <p:cNvPr id="498" name="Group 497">
            <a:extLst>
              <a:ext uri="{FF2B5EF4-FFF2-40B4-BE49-F238E27FC236}">
                <a16:creationId xmlns:a16="http://schemas.microsoft.com/office/drawing/2014/main" id="{493800FD-D10E-4FBC-8BA8-D6331072001F}"/>
              </a:ext>
            </a:extLst>
          </p:cNvPr>
          <p:cNvGrpSpPr/>
          <p:nvPr/>
        </p:nvGrpSpPr>
        <p:grpSpPr>
          <a:xfrm>
            <a:off x="2793792" y="4534641"/>
            <a:ext cx="1811448" cy="1123142"/>
            <a:chOff x="3508226" y="4534641"/>
            <a:chExt cx="1811448" cy="1123142"/>
          </a:xfrm>
        </p:grpSpPr>
        <p:sp>
          <p:nvSpPr>
            <p:cNvPr id="493" name="TextBox 207">
              <a:extLst>
                <a:ext uri="{FF2B5EF4-FFF2-40B4-BE49-F238E27FC236}">
                  <a16:creationId xmlns:a16="http://schemas.microsoft.com/office/drawing/2014/main" id="{6F5D947D-F72B-43B1-A0F0-583A976B0A85}"/>
                </a:ext>
              </a:extLst>
            </p:cNvPr>
            <p:cNvSpPr txBox="1"/>
            <p:nvPr/>
          </p:nvSpPr>
          <p:spPr>
            <a:xfrm rot="10800000" flipV="1">
              <a:off x="3508226" y="4919119"/>
              <a:ext cx="1811448" cy="738664"/>
            </a:xfrm>
            <a:prstGeom prst="rect">
              <a:avLst/>
            </a:prstGeom>
            <a:noFill/>
          </p:spPr>
          <p:txBody>
            <a:bodyPr wrap="square" lIns="0" tIns="0" rIns="0" bIns="0" rtlCol="0" anchor="ctr">
              <a:spAutoFit/>
            </a:bodyPr>
            <a:lstStyle/>
            <a:p>
              <a:pPr marL="177800" indent="-177800" defTabSz="609507">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cs typeface="Arial" panose="020B0604020202020204" pitchFamily="34" charset="0"/>
                </a:rPr>
                <a:t>HSM</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(SD-WAN</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Controller)</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Centralized</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management</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of</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branch</a:t>
              </a:r>
              <a:r>
                <a:rPr lang="zh-CN" altLang="en-US" sz="1200" dirty="0">
                  <a:solidFill>
                    <a:schemeClr val="tx1">
                      <a:lumMod val="75000"/>
                      <a:lumOff val="25000"/>
                    </a:schemeClr>
                  </a:solidFill>
                  <a:latin typeface="Arial" panose="020B0604020202020204" pitchFamily="34" charset="0"/>
                  <a:cs typeface="Arial" panose="020B0604020202020204" pitchFamily="34" charset="0"/>
                </a:rPr>
                <a:t> </a:t>
              </a:r>
              <a:r>
                <a:rPr lang="en-US" altLang="zh-CN" sz="1200" dirty="0">
                  <a:solidFill>
                    <a:schemeClr val="tx1">
                      <a:lumMod val="75000"/>
                      <a:lumOff val="25000"/>
                    </a:schemeClr>
                  </a:solidFill>
                  <a:latin typeface="Arial" panose="020B0604020202020204" pitchFamily="34" charset="0"/>
                  <a:cs typeface="Arial" panose="020B0604020202020204" pitchFamily="34" charset="0"/>
                </a:rPr>
                <a:t>devices</a:t>
              </a:r>
            </a:p>
          </p:txBody>
        </p:sp>
        <p:pic>
          <p:nvPicPr>
            <p:cNvPr id="494" name="Picture 493">
              <a:extLst>
                <a:ext uri="{FF2B5EF4-FFF2-40B4-BE49-F238E27FC236}">
                  <a16:creationId xmlns:a16="http://schemas.microsoft.com/office/drawing/2014/main" id="{4123B840-0534-42EB-8BEF-48836351D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8339" y="4534641"/>
              <a:ext cx="1288009" cy="218987"/>
            </a:xfrm>
            <a:prstGeom prst="rect">
              <a:avLst/>
            </a:prstGeom>
          </p:spPr>
        </p:pic>
      </p:grpSp>
      <p:pic>
        <p:nvPicPr>
          <p:cNvPr id="496" name="Picture 495" descr="A screenshot of a computer&#10;&#10;Description automatically generated">
            <a:extLst>
              <a:ext uri="{FF2B5EF4-FFF2-40B4-BE49-F238E27FC236}">
                <a16:creationId xmlns:a16="http://schemas.microsoft.com/office/drawing/2014/main" id="{D5E7FF8E-3AF9-4E16-893D-66ADBBE308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32373" y="4098458"/>
            <a:ext cx="1189929" cy="723111"/>
          </a:xfrm>
          <a:prstGeom prst="rect">
            <a:avLst/>
          </a:prstGeom>
        </p:spPr>
      </p:pic>
      <p:sp>
        <p:nvSpPr>
          <p:cNvPr id="497" name="TextBox 207">
            <a:extLst>
              <a:ext uri="{FF2B5EF4-FFF2-40B4-BE49-F238E27FC236}">
                <a16:creationId xmlns:a16="http://schemas.microsoft.com/office/drawing/2014/main" id="{9D39BAD1-72A3-4A0E-BC1F-B182100F5297}"/>
              </a:ext>
            </a:extLst>
          </p:cNvPr>
          <p:cNvSpPr txBox="1"/>
          <p:nvPr/>
        </p:nvSpPr>
        <p:spPr>
          <a:xfrm rot="10800000" flipV="1">
            <a:off x="7917809" y="4919119"/>
            <a:ext cx="1811448" cy="738664"/>
          </a:xfrm>
          <a:prstGeom prst="rect">
            <a:avLst/>
          </a:prstGeom>
          <a:noFill/>
        </p:spPr>
        <p:txBody>
          <a:bodyPr wrap="square" lIns="0" tIns="0" rIns="0" bIns="0" rtlCol="0" anchor="ctr">
            <a:spAutoFit/>
          </a:bodyPr>
          <a:lstStyle/>
          <a:p>
            <a:pPr marL="177800" indent="-177800" defTabSz="609507">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cs typeface="Arial" panose="020B0604020202020204" pitchFamily="34" charset="0"/>
              </a:rPr>
              <a:t>Device automatic online</a:t>
            </a:r>
          </a:p>
          <a:p>
            <a:pPr marL="177800" indent="-177800" defTabSz="609507">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cs typeface="Arial" panose="020B0604020202020204" pitchFamily="34" charset="0"/>
              </a:rPr>
              <a:t>Automatic configuration </a:t>
            </a:r>
          </a:p>
          <a:p>
            <a:pPr marL="177800" indent="-177800" defTabSz="609507">
              <a:buFont typeface="Arial" panose="020B0604020202020204" pitchFamily="34" charset="0"/>
              <a:buChar char="•"/>
            </a:pPr>
            <a:r>
              <a:rPr lang="en-US" altLang="zh-CN" sz="1200" dirty="0">
                <a:solidFill>
                  <a:schemeClr val="tx1">
                    <a:lumMod val="75000"/>
                    <a:lumOff val="25000"/>
                  </a:schemeClr>
                </a:solidFill>
                <a:latin typeface="Arial" panose="020B0604020202020204" pitchFamily="34" charset="0"/>
                <a:cs typeface="Arial" panose="020B0604020202020204" pitchFamily="34" charset="0"/>
              </a:rPr>
              <a:t>Automatic version/ license update</a:t>
            </a:r>
          </a:p>
        </p:txBody>
      </p:sp>
      <p:sp>
        <p:nvSpPr>
          <p:cNvPr id="2" name="Title 1">
            <a:extLst>
              <a:ext uri="{FF2B5EF4-FFF2-40B4-BE49-F238E27FC236}">
                <a16:creationId xmlns:a16="http://schemas.microsoft.com/office/drawing/2014/main" id="{598CD52E-554B-7744-8E35-46B059194A4D}"/>
              </a:ext>
            </a:extLst>
          </p:cNvPr>
          <p:cNvSpPr>
            <a:spLocks noGrp="1"/>
          </p:cNvSpPr>
          <p:nvPr>
            <p:ph type="title"/>
          </p:nvPr>
        </p:nvSpPr>
        <p:spPr/>
        <p:txBody>
          <a:bodyPr>
            <a:normAutofit fontScale="90000"/>
          </a:bodyPr>
          <a:lstStyle/>
          <a:p>
            <a:r>
              <a:rPr lang="en-US" dirty="0"/>
              <a:t>Zero Touch Provisioning Simplifies Branch Onboarding </a:t>
            </a:r>
          </a:p>
        </p:txBody>
      </p:sp>
    </p:spTree>
    <p:extLst>
      <p:ext uri="{BB962C8B-B14F-4D97-AF65-F5344CB8AC3E}">
        <p14:creationId xmlns:p14="http://schemas.microsoft.com/office/powerpoint/2010/main" val="2641959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Picture 280" descr="A picture containing snow, light, looking, dark&#10;&#10;Description automatically generated">
            <a:extLst>
              <a:ext uri="{FF2B5EF4-FFF2-40B4-BE49-F238E27FC236}">
                <a16:creationId xmlns:a16="http://schemas.microsoft.com/office/drawing/2014/main" id="{794BA4FD-AF47-4486-90B0-549900179E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51560"/>
            <a:ext cx="12192000" cy="5398449"/>
          </a:xfrm>
          <a:prstGeom prst="rect">
            <a:avLst/>
          </a:prstGeom>
        </p:spPr>
      </p:pic>
      <p:sp>
        <p:nvSpPr>
          <p:cNvPr id="200" name="Rectangle: Rounded Corners 199">
            <a:extLst>
              <a:ext uri="{FF2B5EF4-FFF2-40B4-BE49-F238E27FC236}">
                <a16:creationId xmlns:a16="http://schemas.microsoft.com/office/drawing/2014/main" id="{83816A30-06FD-4151-B519-8C0859DAC39D}"/>
              </a:ext>
            </a:extLst>
          </p:cNvPr>
          <p:cNvSpPr/>
          <p:nvPr/>
        </p:nvSpPr>
        <p:spPr>
          <a:xfrm>
            <a:off x="467248" y="1751688"/>
            <a:ext cx="11222055" cy="4470160"/>
          </a:xfrm>
          <a:prstGeom prst="roundRect">
            <a:avLst>
              <a:gd name="adj" fmla="val 4214"/>
            </a:avLst>
          </a:prstGeom>
          <a:solidFill>
            <a:schemeClr val="bg1">
              <a:alpha val="99000"/>
            </a:schemeClr>
          </a:solidFill>
          <a:ln>
            <a:noFill/>
          </a:ln>
          <a:effectLst>
            <a:outerShdw blurRad="5080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Oval 201">
            <a:extLst>
              <a:ext uri="{FF2B5EF4-FFF2-40B4-BE49-F238E27FC236}">
                <a16:creationId xmlns:a16="http://schemas.microsoft.com/office/drawing/2014/main" id="{8FEBB3C1-2DB7-4092-BE0D-F89CBA886B61}"/>
              </a:ext>
            </a:extLst>
          </p:cNvPr>
          <p:cNvSpPr/>
          <p:nvPr/>
        </p:nvSpPr>
        <p:spPr>
          <a:xfrm>
            <a:off x="5455844" y="1120965"/>
            <a:ext cx="1224766" cy="1224768"/>
          </a:xfrm>
          <a:prstGeom prst="ellipse">
            <a:avLst/>
          </a:prstGeom>
          <a:gradFill>
            <a:gsLst>
              <a:gs pos="0">
                <a:srgbClr val="003B9A"/>
              </a:gs>
              <a:gs pos="100000">
                <a:srgbClr val="002C73"/>
              </a:gs>
            </a:gsLst>
            <a:lin ang="5400000" scaled="1"/>
          </a:gra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279" name="Group 278">
            <a:extLst>
              <a:ext uri="{FF2B5EF4-FFF2-40B4-BE49-F238E27FC236}">
                <a16:creationId xmlns:a16="http://schemas.microsoft.com/office/drawing/2014/main" id="{4DFEBF8F-5A4E-4CA5-8BF5-68AA9EAC0382}"/>
              </a:ext>
            </a:extLst>
          </p:cNvPr>
          <p:cNvGrpSpPr/>
          <p:nvPr/>
        </p:nvGrpSpPr>
        <p:grpSpPr>
          <a:xfrm>
            <a:off x="5673328" y="1356136"/>
            <a:ext cx="789799" cy="536706"/>
            <a:chOff x="5730905" y="1504650"/>
            <a:chExt cx="789799" cy="536706"/>
          </a:xfrm>
        </p:grpSpPr>
        <p:sp>
          <p:nvSpPr>
            <p:cNvPr id="42" name="Freeform 76">
              <a:extLst>
                <a:ext uri="{FF2B5EF4-FFF2-40B4-BE49-F238E27FC236}">
                  <a16:creationId xmlns:a16="http://schemas.microsoft.com/office/drawing/2014/main" id="{A58016B4-69CA-4215-817D-2520BE51218D}"/>
                </a:ext>
              </a:extLst>
            </p:cNvPr>
            <p:cNvSpPr>
              <a:spLocks noEditPoints="1"/>
            </p:cNvSpPr>
            <p:nvPr/>
          </p:nvSpPr>
          <p:spPr bwMode="auto">
            <a:xfrm>
              <a:off x="5730905" y="1504650"/>
              <a:ext cx="455290" cy="284806"/>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flip="none" rotWithShape="1">
              <a:gsLst>
                <a:gs pos="1000">
                  <a:srgbClr val="03C8F1"/>
                </a:gs>
                <a:gs pos="43000">
                  <a:srgbClr val="9FE3F2"/>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27" name="Rounded Rectangle 130">
              <a:extLst>
                <a:ext uri="{FF2B5EF4-FFF2-40B4-BE49-F238E27FC236}">
                  <a16:creationId xmlns:a16="http://schemas.microsoft.com/office/drawing/2014/main" id="{45869E06-E036-4314-9EA1-04A527983063}"/>
                </a:ext>
              </a:extLst>
            </p:cNvPr>
            <p:cNvSpPr/>
            <p:nvPr/>
          </p:nvSpPr>
          <p:spPr>
            <a:xfrm>
              <a:off x="5962074" y="1618283"/>
              <a:ext cx="508365" cy="388827"/>
            </a:xfrm>
            <a:prstGeom prst="roundRect">
              <a:avLst>
                <a:gd name="adj" fmla="val 4185"/>
              </a:avLst>
            </a:prstGeom>
            <a:gradFill>
              <a:gsLst>
                <a:gs pos="66000">
                  <a:schemeClr val="bg1"/>
                </a:gs>
                <a:gs pos="0">
                  <a:schemeClr val="tx1">
                    <a:lumMod val="65000"/>
                    <a:lumOff val="35000"/>
                  </a:schemeClr>
                </a:gs>
                <a:gs pos="100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31">
              <a:extLst>
                <a:ext uri="{FF2B5EF4-FFF2-40B4-BE49-F238E27FC236}">
                  <a16:creationId xmlns:a16="http://schemas.microsoft.com/office/drawing/2014/main" id="{48A58929-4313-4505-831A-71DB17CCE948}"/>
                </a:ext>
              </a:extLst>
            </p:cNvPr>
            <p:cNvSpPr/>
            <p:nvPr/>
          </p:nvSpPr>
          <p:spPr>
            <a:xfrm>
              <a:off x="5964587" y="1620680"/>
              <a:ext cx="504126" cy="367938"/>
            </a:xfrm>
            <a:prstGeom prst="roundRect">
              <a:avLst>
                <a:gd name="adj" fmla="val 4031"/>
              </a:avLst>
            </a:prstGeom>
            <a:gradFill flip="none" rotWithShape="1">
              <a:gsLst>
                <a:gs pos="0">
                  <a:schemeClr val="tx1"/>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32">
              <a:extLst>
                <a:ext uri="{FF2B5EF4-FFF2-40B4-BE49-F238E27FC236}">
                  <a16:creationId xmlns:a16="http://schemas.microsoft.com/office/drawing/2014/main" id="{B931983C-9931-4B99-A68E-F8F1E3A5B323}"/>
                </a:ext>
              </a:extLst>
            </p:cNvPr>
            <p:cNvSpPr/>
            <p:nvPr/>
          </p:nvSpPr>
          <p:spPr>
            <a:xfrm>
              <a:off x="5975801" y="1630621"/>
              <a:ext cx="480734" cy="319096"/>
            </a:xfrm>
            <a:prstGeom prst="roundRect">
              <a:avLst>
                <a:gd name="adj" fmla="val 2787"/>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2">
              <a:extLst>
                <a:ext uri="{FF2B5EF4-FFF2-40B4-BE49-F238E27FC236}">
                  <a16:creationId xmlns:a16="http://schemas.microsoft.com/office/drawing/2014/main" id="{26A4FB25-A899-484B-919A-B1481991D12B}"/>
                </a:ext>
              </a:extLst>
            </p:cNvPr>
            <p:cNvSpPr>
              <a:spLocks/>
            </p:cNvSpPr>
            <p:nvPr/>
          </p:nvSpPr>
          <p:spPr bwMode="auto">
            <a:xfrm>
              <a:off x="5915700" y="1975006"/>
              <a:ext cx="603722" cy="55649"/>
            </a:xfrm>
            <a:custGeom>
              <a:avLst/>
              <a:gdLst>
                <a:gd name="T0" fmla="*/ 5 w 3371"/>
                <a:gd name="T1" fmla="*/ 311 h 311"/>
                <a:gd name="T2" fmla="*/ 3347 w 3371"/>
                <a:gd name="T3" fmla="*/ 311 h 311"/>
                <a:gd name="T4" fmla="*/ 3371 w 3371"/>
                <a:gd name="T5" fmla="*/ 277 h 311"/>
                <a:gd name="T6" fmla="*/ 3108 w 3371"/>
                <a:gd name="T7" fmla="*/ 0 h 311"/>
                <a:gd name="T8" fmla="*/ 258 w 3371"/>
                <a:gd name="T9" fmla="*/ 0 h 311"/>
                <a:gd name="T10" fmla="*/ 0 w 3371"/>
                <a:gd name="T11" fmla="*/ 286 h 311"/>
                <a:gd name="T12" fmla="*/ 5 w 3371"/>
                <a:gd name="T13" fmla="*/ 311 h 311"/>
                <a:gd name="connsiteX0" fmla="*/ 15 w 10038"/>
                <a:gd name="connsiteY0" fmla="*/ 10000 h 10000"/>
                <a:gd name="connsiteX1" fmla="*/ 9929 w 10038"/>
                <a:gd name="connsiteY1" fmla="*/ 10000 h 10000"/>
                <a:gd name="connsiteX2" fmla="*/ 10038 w 10038"/>
                <a:gd name="connsiteY2" fmla="*/ 9113 h 10000"/>
                <a:gd name="connsiteX3" fmla="*/ 9220 w 10038"/>
                <a:gd name="connsiteY3" fmla="*/ 0 h 10000"/>
                <a:gd name="connsiteX4" fmla="*/ 765 w 10038"/>
                <a:gd name="connsiteY4" fmla="*/ 0 h 10000"/>
                <a:gd name="connsiteX5" fmla="*/ 0 w 10038"/>
                <a:gd name="connsiteY5" fmla="*/ 9196 h 10000"/>
                <a:gd name="connsiteX6" fmla="*/ 15 w 10038"/>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8" h="10000">
                  <a:moveTo>
                    <a:pt x="15" y="10000"/>
                  </a:moveTo>
                  <a:lnTo>
                    <a:pt x="9929" y="10000"/>
                  </a:lnTo>
                  <a:cubicBezTo>
                    <a:pt x="9965" y="9704"/>
                    <a:pt x="10002" y="9409"/>
                    <a:pt x="10038" y="9113"/>
                  </a:cubicBezTo>
                  <a:cubicBezTo>
                    <a:pt x="9765" y="6075"/>
                    <a:pt x="9493" y="3038"/>
                    <a:pt x="9220" y="0"/>
                  </a:cubicBezTo>
                  <a:lnTo>
                    <a:pt x="765" y="0"/>
                  </a:lnTo>
                  <a:lnTo>
                    <a:pt x="0" y="9196"/>
                  </a:lnTo>
                  <a:lnTo>
                    <a:pt x="15" y="10000"/>
                  </a:lnTo>
                  <a:close/>
                </a:path>
              </a:pathLst>
            </a:custGeom>
            <a:gradFill flip="none" rotWithShape="1">
              <a:gsLst>
                <a:gs pos="70000">
                  <a:schemeClr val="bg1"/>
                </a:gs>
                <a:gs pos="34000">
                  <a:schemeClr val="bg1">
                    <a:lumMod val="75000"/>
                  </a:schemeClr>
                </a:gs>
                <a:gs pos="0">
                  <a:schemeClr val="bg1">
                    <a:lumMod val="50000"/>
                  </a:schemeClr>
                </a:gs>
                <a:gs pos="100000">
                  <a:schemeClr val="bg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3451ADDE-AD3A-4841-AE88-CBB1D44FC211}"/>
                </a:ext>
              </a:extLst>
            </p:cNvPr>
            <p:cNvSpPr>
              <a:spLocks/>
            </p:cNvSpPr>
            <p:nvPr/>
          </p:nvSpPr>
          <p:spPr bwMode="auto">
            <a:xfrm>
              <a:off x="5914273" y="2030125"/>
              <a:ext cx="606431" cy="11231"/>
            </a:xfrm>
            <a:custGeom>
              <a:avLst/>
              <a:gdLst>
                <a:gd name="T0" fmla="*/ 0 w 3401"/>
                <a:gd name="T1" fmla="*/ 1 h 62"/>
                <a:gd name="T2" fmla="*/ 3401 w 3401"/>
                <a:gd name="T3" fmla="*/ 0 h 62"/>
                <a:gd name="T4" fmla="*/ 3400 w 3401"/>
                <a:gd name="T5" fmla="*/ 4 h 62"/>
                <a:gd name="T6" fmla="*/ 3398 w 3401"/>
                <a:gd name="T7" fmla="*/ 8 h 62"/>
                <a:gd name="T8" fmla="*/ 3395 w 3401"/>
                <a:gd name="T9" fmla="*/ 12 h 62"/>
                <a:gd name="T10" fmla="*/ 3391 w 3401"/>
                <a:gd name="T11" fmla="*/ 15 h 62"/>
                <a:gd name="T12" fmla="*/ 3381 w 3401"/>
                <a:gd name="T13" fmla="*/ 22 h 62"/>
                <a:gd name="T14" fmla="*/ 3368 w 3401"/>
                <a:gd name="T15" fmla="*/ 28 h 62"/>
                <a:gd name="T16" fmla="*/ 3354 w 3401"/>
                <a:gd name="T17" fmla="*/ 34 h 62"/>
                <a:gd name="T18" fmla="*/ 3338 w 3401"/>
                <a:gd name="T19" fmla="*/ 39 h 62"/>
                <a:gd name="T20" fmla="*/ 3319 w 3401"/>
                <a:gd name="T21" fmla="*/ 43 h 62"/>
                <a:gd name="T22" fmla="*/ 3298 w 3401"/>
                <a:gd name="T23" fmla="*/ 47 h 62"/>
                <a:gd name="T24" fmla="*/ 3255 w 3401"/>
                <a:gd name="T25" fmla="*/ 53 h 62"/>
                <a:gd name="T26" fmla="*/ 3209 w 3401"/>
                <a:gd name="T27" fmla="*/ 57 h 62"/>
                <a:gd name="T28" fmla="*/ 3163 w 3401"/>
                <a:gd name="T29" fmla="*/ 59 h 62"/>
                <a:gd name="T30" fmla="*/ 3116 w 3401"/>
                <a:gd name="T31" fmla="*/ 62 h 62"/>
                <a:gd name="T32" fmla="*/ 2939 w 3401"/>
                <a:gd name="T33" fmla="*/ 62 h 62"/>
                <a:gd name="T34" fmla="*/ 2760 w 3401"/>
                <a:gd name="T35" fmla="*/ 62 h 62"/>
                <a:gd name="T36" fmla="*/ 2583 w 3401"/>
                <a:gd name="T37" fmla="*/ 62 h 62"/>
                <a:gd name="T38" fmla="*/ 2404 w 3401"/>
                <a:gd name="T39" fmla="*/ 62 h 62"/>
                <a:gd name="T40" fmla="*/ 2226 w 3401"/>
                <a:gd name="T41" fmla="*/ 62 h 62"/>
                <a:gd name="T42" fmla="*/ 2048 w 3401"/>
                <a:gd name="T43" fmla="*/ 62 h 62"/>
                <a:gd name="T44" fmla="*/ 1869 w 3401"/>
                <a:gd name="T45" fmla="*/ 62 h 62"/>
                <a:gd name="T46" fmla="*/ 1692 w 3401"/>
                <a:gd name="T47" fmla="*/ 62 h 62"/>
                <a:gd name="T48" fmla="*/ 1513 w 3401"/>
                <a:gd name="T49" fmla="*/ 62 h 62"/>
                <a:gd name="T50" fmla="*/ 1336 w 3401"/>
                <a:gd name="T51" fmla="*/ 62 h 62"/>
                <a:gd name="T52" fmla="*/ 1157 w 3401"/>
                <a:gd name="T53" fmla="*/ 62 h 62"/>
                <a:gd name="T54" fmla="*/ 979 w 3401"/>
                <a:gd name="T55" fmla="*/ 62 h 62"/>
                <a:gd name="T56" fmla="*/ 801 w 3401"/>
                <a:gd name="T57" fmla="*/ 62 h 62"/>
                <a:gd name="T58" fmla="*/ 622 w 3401"/>
                <a:gd name="T59" fmla="*/ 62 h 62"/>
                <a:gd name="T60" fmla="*/ 445 w 3401"/>
                <a:gd name="T61" fmla="*/ 62 h 62"/>
                <a:gd name="T62" fmla="*/ 266 w 3401"/>
                <a:gd name="T63" fmla="*/ 62 h 62"/>
                <a:gd name="T64" fmla="*/ 221 w 3401"/>
                <a:gd name="T65" fmla="*/ 59 h 62"/>
                <a:gd name="T66" fmla="*/ 177 w 3401"/>
                <a:gd name="T67" fmla="*/ 57 h 62"/>
                <a:gd name="T68" fmla="*/ 136 w 3401"/>
                <a:gd name="T69" fmla="*/ 54 h 62"/>
                <a:gd name="T70" fmla="*/ 98 w 3401"/>
                <a:gd name="T71" fmla="*/ 48 h 62"/>
                <a:gd name="T72" fmla="*/ 80 w 3401"/>
                <a:gd name="T73" fmla="*/ 44 h 62"/>
                <a:gd name="T74" fmla="*/ 65 w 3401"/>
                <a:gd name="T75" fmla="*/ 40 h 62"/>
                <a:gd name="T76" fmla="*/ 50 w 3401"/>
                <a:gd name="T77" fmla="*/ 35 h 62"/>
                <a:gd name="T78" fmla="*/ 36 w 3401"/>
                <a:gd name="T79" fmla="*/ 30 h 62"/>
                <a:gd name="T80" fmla="*/ 25 w 3401"/>
                <a:gd name="T81" fmla="*/ 24 h 62"/>
                <a:gd name="T82" fmla="*/ 15 w 3401"/>
                <a:gd name="T83" fmla="*/ 17 h 62"/>
                <a:gd name="T84" fmla="*/ 7 w 3401"/>
                <a:gd name="T85" fmla="*/ 10 h 62"/>
                <a:gd name="T86" fmla="*/ 0 w 3401"/>
                <a:gd name="T87" fmla="*/ 1 h 62"/>
                <a:gd name="connsiteX0" fmla="*/ 0 w 9997"/>
                <a:gd name="connsiteY0" fmla="*/ 0 h 9839"/>
                <a:gd name="connsiteX1" fmla="*/ 9997 w 9997"/>
                <a:gd name="connsiteY1" fmla="*/ 484 h 9839"/>
                <a:gd name="connsiteX2" fmla="*/ 9991 w 9997"/>
                <a:gd name="connsiteY2" fmla="*/ 1129 h 9839"/>
                <a:gd name="connsiteX3" fmla="*/ 9982 w 9997"/>
                <a:gd name="connsiteY3" fmla="*/ 1774 h 9839"/>
                <a:gd name="connsiteX4" fmla="*/ 9971 w 9997"/>
                <a:gd name="connsiteY4" fmla="*/ 2258 h 9839"/>
                <a:gd name="connsiteX5" fmla="*/ 9941 w 9997"/>
                <a:gd name="connsiteY5" fmla="*/ 3387 h 9839"/>
                <a:gd name="connsiteX6" fmla="*/ 9903 w 9997"/>
                <a:gd name="connsiteY6" fmla="*/ 4355 h 9839"/>
                <a:gd name="connsiteX7" fmla="*/ 9862 w 9997"/>
                <a:gd name="connsiteY7" fmla="*/ 5323 h 9839"/>
                <a:gd name="connsiteX8" fmla="*/ 9815 w 9997"/>
                <a:gd name="connsiteY8" fmla="*/ 6129 h 9839"/>
                <a:gd name="connsiteX9" fmla="*/ 9759 w 9997"/>
                <a:gd name="connsiteY9" fmla="*/ 6774 h 9839"/>
                <a:gd name="connsiteX10" fmla="*/ 9697 w 9997"/>
                <a:gd name="connsiteY10" fmla="*/ 7420 h 9839"/>
                <a:gd name="connsiteX11" fmla="*/ 9571 w 9997"/>
                <a:gd name="connsiteY11" fmla="*/ 8387 h 9839"/>
                <a:gd name="connsiteX12" fmla="*/ 9435 w 9997"/>
                <a:gd name="connsiteY12" fmla="*/ 9033 h 9839"/>
                <a:gd name="connsiteX13" fmla="*/ 9300 w 9997"/>
                <a:gd name="connsiteY13" fmla="*/ 9355 h 9839"/>
                <a:gd name="connsiteX14" fmla="*/ 9162 w 9997"/>
                <a:gd name="connsiteY14" fmla="*/ 9839 h 9839"/>
                <a:gd name="connsiteX15" fmla="*/ 8642 w 9997"/>
                <a:gd name="connsiteY15" fmla="*/ 9839 h 9839"/>
                <a:gd name="connsiteX16" fmla="*/ 8115 w 9997"/>
                <a:gd name="connsiteY16" fmla="*/ 9839 h 9839"/>
                <a:gd name="connsiteX17" fmla="*/ 7595 w 9997"/>
                <a:gd name="connsiteY17" fmla="*/ 9839 h 9839"/>
                <a:gd name="connsiteX18" fmla="*/ 7069 w 9997"/>
                <a:gd name="connsiteY18" fmla="*/ 9839 h 9839"/>
                <a:gd name="connsiteX19" fmla="*/ 6545 w 9997"/>
                <a:gd name="connsiteY19" fmla="*/ 9839 h 9839"/>
                <a:gd name="connsiteX20" fmla="*/ 6022 w 9997"/>
                <a:gd name="connsiteY20" fmla="*/ 9839 h 9839"/>
                <a:gd name="connsiteX21" fmla="*/ 5495 w 9997"/>
                <a:gd name="connsiteY21" fmla="*/ 9839 h 9839"/>
                <a:gd name="connsiteX22" fmla="*/ 4975 w 9997"/>
                <a:gd name="connsiteY22" fmla="*/ 9839 h 9839"/>
                <a:gd name="connsiteX23" fmla="*/ 4449 w 9997"/>
                <a:gd name="connsiteY23" fmla="*/ 9839 h 9839"/>
                <a:gd name="connsiteX24" fmla="*/ 3928 w 9997"/>
                <a:gd name="connsiteY24" fmla="*/ 9839 h 9839"/>
                <a:gd name="connsiteX25" fmla="*/ 3402 w 9997"/>
                <a:gd name="connsiteY25" fmla="*/ 9839 h 9839"/>
                <a:gd name="connsiteX26" fmla="*/ 2879 w 9997"/>
                <a:gd name="connsiteY26" fmla="*/ 9839 h 9839"/>
                <a:gd name="connsiteX27" fmla="*/ 2355 w 9997"/>
                <a:gd name="connsiteY27" fmla="*/ 9839 h 9839"/>
                <a:gd name="connsiteX28" fmla="*/ 1829 w 9997"/>
                <a:gd name="connsiteY28" fmla="*/ 9839 h 9839"/>
                <a:gd name="connsiteX29" fmla="*/ 1308 w 9997"/>
                <a:gd name="connsiteY29" fmla="*/ 9839 h 9839"/>
                <a:gd name="connsiteX30" fmla="*/ 782 w 9997"/>
                <a:gd name="connsiteY30" fmla="*/ 9839 h 9839"/>
                <a:gd name="connsiteX31" fmla="*/ 650 w 9997"/>
                <a:gd name="connsiteY31" fmla="*/ 9355 h 9839"/>
                <a:gd name="connsiteX32" fmla="*/ 520 w 9997"/>
                <a:gd name="connsiteY32" fmla="*/ 9033 h 9839"/>
                <a:gd name="connsiteX33" fmla="*/ 400 w 9997"/>
                <a:gd name="connsiteY33" fmla="*/ 8549 h 9839"/>
                <a:gd name="connsiteX34" fmla="*/ 288 w 9997"/>
                <a:gd name="connsiteY34" fmla="*/ 7581 h 9839"/>
                <a:gd name="connsiteX35" fmla="*/ 235 w 9997"/>
                <a:gd name="connsiteY35" fmla="*/ 6936 h 9839"/>
                <a:gd name="connsiteX36" fmla="*/ 191 w 9997"/>
                <a:gd name="connsiteY36" fmla="*/ 6291 h 9839"/>
                <a:gd name="connsiteX37" fmla="*/ 147 w 9997"/>
                <a:gd name="connsiteY37" fmla="*/ 5484 h 9839"/>
                <a:gd name="connsiteX38" fmla="*/ 106 w 9997"/>
                <a:gd name="connsiteY38" fmla="*/ 4678 h 9839"/>
                <a:gd name="connsiteX39" fmla="*/ 74 w 9997"/>
                <a:gd name="connsiteY39" fmla="*/ 3710 h 9839"/>
                <a:gd name="connsiteX40" fmla="*/ 44 w 9997"/>
                <a:gd name="connsiteY40" fmla="*/ 2581 h 9839"/>
                <a:gd name="connsiteX41" fmla="*/ 21 w 9997"/>
                <a:gd name="connsiteY41" fmla="*/ 1452 h 9839"/>
                <a:gd name="connsiteX42" fmla="*/ 0 w 9997"/>
                <a:gd name="connsiteY42" fmla="*/ 0 h 9839"/>
                <a:gd name="connsiteX0" fmla="*/ 0 w 10000"/>
                <a:gd name="connsiteY0" fmla="*/ 0 h 10000"/>
                <a:gd name="connsiteX1" fmla="*/ 10000 w 10000"/>
                <a:gd name="connsiteY1" fmla="*/ 492 h 10000"/>
                <a:gd name="connsiteX2" fmla="*/ 9994 w 10000"/>
                <a:gd name="connsiteY2" fmla="*/ 1147 h 10000"/>
                <a:gd name="connsiteX3" fmla="*/ 9985 w 10000"/>
                <a:gd name="connsiteY3" fmla="*/ 1803 h 10000"/>
                <a:gd name="connsiteX4" fmla="*/ 9944 w 10000"/>
                <a:gd name="connsiteY4" fmla="*/ 3442 h 10000"/>
                <a:gd name="connsiteX5" fmla="*/ 9906 w 10000"/>
                <a:gd name="connsiteY5" fmla="*/ 4426 h 10000"/>
                <a:gd name="connsiteX6" fmla="*/ 9865 w 10000"/>
                <a:gd name="connsiteY6" fmla="*/ 5410 h 10000"/>
                <a:gd name="connsiteX7" fmla="*/ 9818 w 10000"/>
                <a:gd name="connsiteY7" fmla="*/ 6229 h 10000"/>
                <a:gd name="connsiteX8" fmla="*/ 9762 w 10000"/>
                <a:gd name="connsiteY8" fmla="*/ 6885 h 10000"/>
                <a:gd name="connsiteX9" fmla="*/ 9700 w 10000"/>
                <a:gd name="connsiteY9" fmla="*/ 7541 h 10000"/>
                <a:gd name="connsiteX10" fmla="*/ 9574 w 10000"/>
                <a:gd name="connsiteY10" fmla="*/ 8524 h 10000"/>
                <a:gd name="connsiteX11" fmla="*/ 9438 w 10000"/>
                <a:gd name="connsiteY11" fmla="*/ 9181 h 10000"/>
                <a:gd name="connsiteX12" fmla="*/ 9303 w 10000"/>
                <a:gd name="connsiteY12" fmla="*/ 9508 h 10000"/>
                <a:gd name="connsiteX13" fmla="*/ 9165 w 10000"/>
                <a:gd name="connsiteY13" fmla="*/ 10000 h 10000"/>
                <a:gd name="connsiteX14" fmla="*/ 8645 w 10000"/>
                <a:gd name="connsiteY14" fmla="*/ 10000 h 10000"/>
                <a:gd name="connsiteX15" fmla="*/ 8117 w 10000"/>
                <a:gd name="connsiteY15" fmla="*/ 10000 h 10000"/>
                <a:gd name="connsiteX16" fmla="*/ 7597 w 10000"/>
                <a:gd name="connsiteY16" fmla="*/ 10000 h 10000"/>
                <a:gd name="connsiteX17" fmla="*/ 7071 w 10000"/>
                <a:gd name="connsiteY17" fmla="*/ 10000 h 10000"/>
                <a:gd name="connsiteX18" fmla="*/ 6547 w 10000"/>
                <a:gd name="connsiteY18" fmla="*/ 10000 h 10000"/>
                <a:gd name="connsiteX19" fmla="*/ 6024 w 10000"/>
                <a:gd name="connsiteY19" fmla="*/ 10000 h 10000"/>
                <a:gd name="connsiteX20" fmla="*/ 5497 w 10000"/>
                <a:gd name="connsiteY20" fmla="*/ 10000 h 10000"/>
                <a:gd name="connsiteX21" fmla="*/ 4976 w 10000"/>
                <a:gd name="connsiteY21" fmla="*/ 10000 h 10000"/>
                <a:gd name="connsiteX22" fmla="*/ 4450 w 10000"/>
                <a:gd name="connsiteY22" fmla="*/ 10000 h 10000"/>
                <a:gd name="connsiteX23" fmla="*/ 3929 w 10000"/>
                <a:gd name="connsiteY23" fmla="*/ 10000 h 10000"/>
                <a:gd name="connsiteX24" fmla="*/ 3403 w 10000"/>
                <a:gd name="connsiteY24" fmla="*/ 10000 h 10000"/>
                <a:gd name="connsiteX25" fmla="*/ 2880 w 10000"/>
                <a:gd name="connsiteY25" fmla="*/ 10000 h 10000"/>
                <a:gd name="connsiteX26" fmla="*/ 2356 w 10000"/>
                <a:gd name="connsiteY26" fmla="*/ 10000 h 10000"/>
                <a:gd name="connsiteX27" fmla="*/ 1830 w 10000"/>
                <a:gd name="connsiteY27" fmla="*/ 10000 h 10000"/>
                <a:gd name="connsiteX28" fmla="*/ 1308 w 10000"/>
                <a:gd name="connsiteY28" fmla="*/ 10000 h 10000"/>
                <a:gd name="connsiteX29" fmla="*/ 782 w 10000"/>
                <a:gd name="connsiteY29" fmla="*/ 10000 h 10000"/>
                <a:gd name="connsiteX30" fmla="*/ 650 w 10000"/>
                <a:gd name="connsiteY30" fmla="*/ 9508 h 10000"/>
                <a:gd name="connsiteX31" fmla="*/ 520 w 10000"/>
                <a:gd name="connsiteY31" fmla="*/ 9181 h 10000"/>
                <a:gd name="connsiteX32" fmla="*/ 400 w 10000"/>
                <a:gd name="connsiteY32" fmla="*/ 8689 h 10000"/>
                <a:gd name="connsiteX33" fmla="*/ 288 w 10000"/>
                <a:gd name="connsiteY33" fmla="*/ 7705 h 10000"/>
                <a:gd name="connsiteX34" fmla="*/ 235 w 10000"/>
                <a:gd name="connsiteY34" fmla="*/ 7049 h 10000"/>
                <a:gd name="connsiteX35" fmla="*/ 191 w 10000"/>
                <a:gd name="connsiteY35" fmla="*/ 6394 h 10000"/>
                <a:gd name="connsiteX36" fmla="*/ 147 w 10000"/>
                <a:gd name="connsiteY36" fmla="*/ 5574 h 10000"/>
                <a:gd name="connsiteX37" fmla="*/ 106 w 10000"/>
                <a:gd name="connsiteY37" fmla="*/ 4755 h 10000"/>
                <a:gd name="connsiteX38" fmla="*/ 74 w 10000"/>
                <a:gd name="connsiteY38" fmla="*/ 3771 h 10000"/>
                <a:gd name="connsiteX39" fmla="*/ 44 w 10000"/>
                <a:gd name="connsiteY39" fmla="*/ 2623 h 10000"/>
                <a:gd name="connsiteX40" fmla="*/ 21 w 10000"/>
                <a:gd name="connsiteY40" fmla="*/ 1476 h 10000"/>
                <a:gd name="connsiteX41" fmla="*/ 0 w 10000"/>
                <a:gd name="connsiteY41" fmla="*/ 0 h 10000"/>
                <a:gd name="connsiteX0" fmla="*/ 0 w 10000"/>
                <a:gd name="connsiteY0" fmla="*/ 0 h 10000"/>
                <a:gd name="connsiteX1" fmla="*/ 10000 w 10000"/>
                <a:gd name="connsiteY1" fmla="*/ 492 h 10000"/>
                <a:gd name="connsiteX2" fmla="*/ 9994 w 10000"/>
                <a:gd name="connsiteY2" fmla="*/ 1147 h 10000"/>
                <a:gd name="connsiteX3" fmla="*/ 9944 w 10000"/>
                <a:gd name="connsiteY3" fmla="*/ 3442 h 10000"/>
                <a:gd name="connsiteX4" fmla="*/ 9906 w 10000"/>
                <a:gd name="connsiteY4" fmla="*/ 4426 h 10000"/>
                <a:gd name="connsiteX5" fmla="*/ 9865 w 10000"/>
                <a:gd name="connsiteY5" fmla="*/ 5410 h 10000"/>
                <a:gd name="connsiteX6" fmla="*/ 9818 w 10000"/>
                <a:gd name="connsiteY6" fmla="*/ 6229 h 10000"/>
                <a:gd name="connsiteX7" fmla="*/ 9762 w 10000"/>
                <a:gd name="connsiteY7" fmla="*/ 6885 h 10000"/>
                <a:gd name="connsiteX8" fmla="*/ 9700 w 10000"/>
                <a:gd name="connsiteY8" fmla="*/ 7541 h 10000"/>
                <a:gd name="connsiteX9" fmla="*/ 9574 w 10000"/>
                <a:gd name="connsiteY9" fmla="*/ 8524 h 10000"/>
                <a:gd name="connsiteX10" fmla="*/ 9438 w 10000"/>
                <a:gd name="connsiteY10" fmla="*/ 9181 h 10000"/>
                <a:gd name="connsiteX11" fmla="*/ 9303 w 10000"/>
                <a:gd name="connsiteY11" fmla="*/ 9508 h 10000"/>
                <a:gd name="connsiteX12" fmla="*/ 9165 w 10000"/>
                <a:gd name="connsiteY12" fmla="*/ 10000 h 10000"/>
                <a:gd name="connsiteX13" fmla="*/ 8645 w 10000"/>
                <a:gd name="connsiteY13" fmla="*/ 10000 h 10000"/>
                <a:gd name="connsiteX14" fmla="*/ 8117 w 10000"/>
                <a:gd name="connsiteY14" fmla="*/ 10000 h 10000"/>
                <a:gd name="connsiteX15" fmla="*/ 7597 w 10000"/>
                <a:gd name="connsiteY15" fmla="*/ 10000 h 10000"/>
                <a:gd name="connsiteX16" fmla="*/ 7071 w 10000"/>
                <a:gd name="connsiteY16" fmla="*/ 10000 h 10000"/>
                <a:gd name="connsiteX17" fmla="*/ 6547 w 10000"/>
                <a:gd name="connsiteY17" fmla="*/ 10000 h 10000"/>
                <a:gd name="connsiteX18" fmla="*/ 6024 w 10000"/>
                <a:gd name="connsiteY18" fmla="*/ 10000 h 10000"/>
                <a:gd name="connsiteX19" fmla="*/ 5497 w 10000"/>
                <a:gd name="connsiteY19" fmla="*/ 10000 h 10000"/>
                <a:gd name="connsiteX20" fmla="*/ 4976 w 10000"/>
                <a:gd name="connsiteY20" fmla="*/ 10000 h 10000"/>
                <a:gd name="connsiteX21" fmla="*/ 4450 w 10000"/>
                <a:gd name="connsiteY21" fmla="*/ 10000 h 10000"/>
                <a:gd name="connsiteX22" fmla="*/ 3929 w 10000"/>
                <a:gd name="connsiteY22" fmla="*/ 10000 h 10000"/>
                <a:gd name="connsiteX23" fmla="*/ 3403 w 10000"/>
                <a:gd name="connsiteY23" fmla="*/ 10000 h 10000"/>
                <a:gd name="connsiteX24" fmla="*/ 2880 w 10000"/>
                <a:gd name="connsiteY24" fmla="*/ 10000 h 10000"/>
                <a:gd name="connsiteX25" fmla="*/ 2356 w 10000"/>
                <a:gd name="connsiteY25" fmla="*/ 10000 h 10000"/>
                <a:gd name="connsiteX26" fmla="*/ 1830 w 10000"/>
                <a:gd name="connsiteY26" fmla="*/ 10000 h 10000"/>
                <a:gd name="connsiteX27" fmla="*/ 1308 w 10000"/>
                <a:gd name="connsiteY27" fmla="*/ 10000 h 10000"/>
                <a:gd name="connsiteX28" fmla="*/ 782 w 10000"/>
                <a:gd name="connsiteY28" fmla="*/ 10000 h 10000"/>
                <a:gd name="connsiteX29" fmla="*/ 650 w 10000"/>
                <a:gd name="connsiteY29" fmla="*/ 9508 h 10000"/>
                <a:gd name="connsiteX30" fmla="*/ 520 w 10000"/>
                <a:gd name="connsiteY30" fmla="*/ 9181 h 10000"/>
                <a:gd name="connsiteX31" fmla="*/ 400 w 10000"/>
                <a:gd name="connsiteY31" fmla="*/ 8689 h 10000"/>
                <a:gd name="connsiteX32" fmla="*/ 288 w 10000"/>
                <a:gd name="connsiteY32" fmla="*/ 7705 h 10000"/>
                <a:gd name="connsiteX33" fmla="*/ 235 w 10000"/>
                <a:gd name="connsiteY33" fmla="*/ 7049 h 10000"/>
                <a:gd name="connsiteX34" fmla="*/ 191 w 10000"/>
                <a:gd name="connsiteY34" fmla="*/ 6394 h 10000"/>
                <a:gd name="connsiteX35" fmla="*/ 147 w 10000"/>
                <a:gd name="connsiteY35" fmla="*/ 5574 h 10000"/>
                <a:gd name="connsiteX36" fmla="*/ 106 w 10000"/>
                <a:gd name="connsiteY36" fmla="*/ 4755 h 10000"/>
                <a:gd name="connsiteX37" fmla="*/ 74 w 10000"/>
                <a:gd name="connsiteY37" fmla="*/ 3771 h 10000"/>
                <a:gd name="connsiteX38" fmla="*/ 44 w 10000"/>
                <a:gd name="connsiteY38" fmla="*/ 2623 h 10000"/>
                <a:gd name="connsiteX39" fmla="*/ 21 w 10000"/>
                <a:gd name="connsiteY39" fmla="*/ 1476 h 10000"/>
                <a:gd name="connsiteX40" fmla="*/ 0 w 10000"/>
                <a:gd name="connsiteY4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0" y="0"/>
                  </a:moveTo>
                  <a:lnTo>
                    <a:pt x="10000" y="492"/>
                  </a:lnTo>
                  <a:cubicBezTo>
                    <a:pt x="9998" y="710"/>
                    <a:pt x="9996" y="929"/>
                    <a:pt x="9994" y="1147"/>
                  </a:cubicBezTo>
                  <a:cubicBezTo>
                    <a:pt x="9985" y="1639"/>
                    <a:pt x="9959" y="2896"/>
                    <a:pt x="9944" y="3442"/>
                  </a:cubicBezTo>
                  <a:cubicBezTo>
                    <a:pt x="9931" y="3771"/>
                    <a:pt x="9919" y="4098"/>
                    <a:pt x="9906" y="4426"/>
                  </a:cubicBezTo>
                  <a:cubicBezTo>
                    <a:pt x="9892" y="4755"/>
                    <a:pt x="9879" y="5082"/>
                    <a:pt x="9865" y="5410"/>
                  </a:cubicBezTo>
                  <a:cubicBezTo>
                    <a:pt x="9849" y="5684"/>
                    <a:pt x="9834" y="5956"/>
                    <a:pt x="9818" y="6229"/>
                  </a:cubicBezTo>
                  <a:cubicBezTo>
                    <a:pt x="9799" y="6448"/>
                    <a:pt x="9781" y="6666"/>
                    <a:pt x="9762" y="6885"/>
                  </a:cubicBezTo>
                  <a:cubicBezTo>
                    <a:pt x="9741" y="7103"/>
                    <a:pt x="9721" y="7323"/>
                    <a:pt x="9700" y="7541"/>
                  </a:cubicBezTo>
                  <a:lnTo>
                    <a:pt x="9574" y="8524"/>
                  </a:lnTo>
                  <a:cubicBezTo>
                    <a:pt x="9529" y="8743"/>
                    <a:pt x="9483" y="8962"/>
                    <a:pt x="9438" y="9181"/>
                  </a:cubicBezTo>
                  <a:lnTo>
                    <a:pt x="9303" y="9508"/>
                  </a:lnTo>
                  <a:lnTo>
                    <a:pt x="9165" y="10000"/>
                  </a:lnTo>
                  <a:lnTo>
                    <a:pt x="8645" y="10000"/>
                  </a:lnTo>
                  <a:lnTo>
                    <a:pt x="8117" y="10000"/>
                  </a:lnTo>
                  <a:lnTo>
                    <a:pt x="7597" y="10000"/>
                  </a:lnTo>
                  <a:lnTo>
                    <a:pt x="7071" y="10000"/>
                  </a:lnTo>
                  <a:lnTo>
                    <a:pt x="6547" y="10000"/>
                  </a:lnTo>
                  <a:lnTo>
                    <a:pt x="6024" y="10000"/>
                  </a:lnTo>
                  <a:lnTo>
                    <a:pt x="5497" y="10000"/>
                  </a:lnTo>
                  <a:lnTo>
                    <a:pt x="4976" y="10000"/>
                  </a:lnTo>
                  <a:lnTo>
                    <a:pt x="4450" y="10000"/>
                  </a:lnTo>
                  <a:lnTo>
                    <a:pt x="3929" y="10000"/>
                  </a:lnTo>
                  <a:lnTo>
                    <a:pt x="3403" y="10000"/>
                  </a:lnTo>
                  <a:lnTo>
                    <a:pt x="2880" y="10000"/>
                  </a:lnTo>
                  <a:lnTo>
                    <a:pt x="2356" y="10000"/>
                  </a:lnTo>
                  <a:lnTo>
                    <a:pt x="1830" y="10000"/>
                  </a:lnTo>
                  <a:lnTo>
                    <a:pt x="1308" y="10000"/>
                  </a:lnTo>
                  <a:lnTo>
                    <a:pt x="782" y="10000"/>
                  </a:lnTo>
                  <a:lnTo>
                    <a:pt x="650" y="9508"/>
                  </a:lnTo>
                  <a:cubicBezTo>
                    <a:pt x="607" y="9399"/>
                    <a:pt x="563" y="9290"/>
                    <a:pt x="520" y="9181"/>
                  </a:cubicBezTo>
                  <a:lnTo>
                    <a:pt x="400" y="8689"/>
                  </a:lnTo>
                  <a:cubicBezTo>
                    <a:pt x="363" y="8361"/>
                    <a:pt x="325" y="8033"/>
                    <a:pt x="288" y="7705"/>
                  </a:cubicBezTo>
                  <a:cubicBezTo>
                    <a:pt x="270" y="7487"/>
                    <a:pt x="253" y="7268"/>
                    <a:pt x="235" y="7049"/>
                  </a:cubicBezTo>
                  <a:cubicBezTo>
                    <a:pt x="220" y="6831"/>
                    <a:pt x="206" y="6612"/>
                    <a:pt x="191" y="6394"/>
                  </a:cubicBezTo>
                  <a:cubicBezTo>
                    <a:pt x="176" y="6121"/>
                    <a:pt x="162" y="5847"/>
                    <a:pt x="147" y="5574"/>
                  </a:cubicBezTo>
                  <a:cubicBezTo>
                    <a:pt x="133" y="5300"/>
                    <a:pt x="120" y="5028"/>
                    <a:pt x="106" y="4755"/>
                  </a:cubicBezTo>
                  <a:cubicBezTo>
                    <a:pt x="95" y="4426"/>
                    <a:pt x="85" y="4099"/>
                    <a:pt x="74" y="3771"/>
                  </a:cubicBezTo>
                  <a:cubicBezTo>
                    <a:pt x="64" y="3389"/>
                    <a:pt x="54" y="3005"/>
                    <a:pt x="44" y="2623"/>
                  </a:cubicBezTo>
                  <a:cubicBezTo>
                    <a:pt x="36" y="2241"/>
                    <a:pt x="29" y="1858"/>
                    <a:pt x="21" y="1476"/>
                  </a:cubicBezTo>
                  <a:lnTo>
                    <a:pt x="0" y="0"/>
                  </a:lnTo>
                  <a:close/>
                </a:path>
              </a:pathLst>
            </a:custGeom>
            <a:gradFill flip="none" rotWithShape="1">
              <a:gsLst>
                <a:gs pos="0">
                  <a:schemeClr val="bg1">
                    <a:lumMod val="65000"/>
                    <a:shade val="30000"/>
                    <a:satMod val="115000"/>
                  </a:schemeClr>
                </a:gs>
                <a:gs pos="27000">
                  <a:schemeClr val="bg1">
                    <a:lumMod val="75000"/>
                  </a:schemeClr>
                </a:gs>
                <a:gs pos="100000">
                  <a:schemeClr val="bg1">
                    <a:lumMod val="50000"/>
                  </a:schemeClr>
                </a:gs>
                <a:gs pos="48758">
                  <a:schemeClr val="tx1">
                    <a:lumMod val="50000"/>
                    <a:lumOff val="50000"/>
                  </a:schemeClr>
                </a:gs>
                <a:gs pos="73000">
                  <a:schemeClr val="bg1">
                    <a:lumMod val="75000"/>
                  </a:scheme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4">
              <a:extLst>
                <a:ext uri="{FF2B5EF4-FFF2-40B4-BE49-F238E27FC236}">
                  <a16:creationId xmlns:a16="http://schemas.microsoft.com/office/drawing/2014/main" id="{C29C16C7-B1E3-4D5A-89F3-97EA2345E1BD}"/>
                </a:ext>
              </a:extLst>
            </p:cNvPr>
            <p:cNvSpPr>
              <a:spLocks/>
            </p:cNvSpPr>
            <p:nvPr/>
          </p:nvSpPr>
          <p:spPr bwMode="auto">
            <a:xfrm>
              <a:off x="6205487" y="1954099"/>
              <a:ext cx="17166" cy="17166"/>
            </a:xfrm>
            <a:custGeom>
              <a:avLst/>
              <a:gdLst>
                <a:gd name="T0" fmla="*/ 54 w 109"/>
                <a:gd name="T1" fmla="*/ 0 h 109"/>
                <a:gd name="T2" fmla="*/ 66 w 109"/>
                <a:gd name="T3" fmla="*/ 1 h 109"/>
                <a:gd name="T4" fmla="*/ 75 w 109"/>
                <a:gd name="T5" fmla="*/ 5 h 109"/>
                <a:gd name="T6" fmla="*/ 84 w 109"/>
                <a:gd name="T7" fmla="*/ 9 h 109"/>
                <a:gd name="T8" fmla="*/ 93 w 109"/>
                <a:gd name="T9" fmla="*/ 16 h 109"/>
                <a:gd name="T10" fmla="*/ 100 w 109"/>
                <a:gd name="T11" fmla="*/ 24 h 109"/>
                <a:gd name="T12" fmla="*/ 105 w 109"/>
                <a:gd name="T13" fmla="*/ 34 h 109"/>
                <a:gd name="T14" fmla="*/ 108 w 109"/>
                <a:gd name="T15" fmla="*/ 44 h 109"/>
                <a:gd name="T16" fmla="*/ 109 w 109"/>
                <a:gd name="T17" fmla="*/ 55 h 109"/>
                <a:gd name="T18" fmla="*/ 108 w 109"/>
                <a:gd name="T19" fmla="*/ 66 h 109"/>
                <a:gd name="T20" fmla="*/ 105 w 109"/>
                <a:gd name="T21" fmla="*/ 77 h 109"/>
                <a:gd name="T22" fmla="*/ 100 w 109"/>
                <a:gd name="T23" fmla="*/ 86 h 109"/>
                <a:gd name="T24" fmla="*/ 93 w 109"/>
                <a:gd name="T25" fmla="*/ 94 h 109"/>
                <a:gd name="T26" fmla="*/ 84 w 109"/>
                <a:gd name="T27" fmla="*/ 100 h 109"/>
                <a:gd name="T28" fmla="*/ 75 w 109"/>
                <a:gd name="T29" fmla="*/ 106 h 109"/>
                <a:gd name="T30" fmla="*/ 66 w 109"/>
                <a:gd name="T31" fmla="*/ 109 h 109"/>
                <a:gd name="T32" fmla="*/ 54 w 109"/>
                <a:gd name="T33" fmla="*/ 109 h 109"/>
                <a:gd name="T34" fmla="*/ 43 w 109"/>
                <a:gd name="T35" fmla="*/ 109 h 109"/>
                <a:gd name="T36" fmla="*/ 33 w 109"/>
                <a:gd name="T37" fmla="*/ 106 h 109"/>
                <a:gd name="T38" fmla="*/ 24 w 109"/>
                <a:gd name="T39" fmla="*/ 100 h 109"/>
                <a:gd name="T40" fmla="*/ 16 w 109"/>
                <a:gd name="T41" fmla="*/ 94 h 109"/>
                <a:gd name="T42" fmla="*/ 9 w 109"/>
                <a:gd name="T43" fmla="*/ 86 h 109"/>
                <a:gd name="T44" fmla="*/ 3 w 109"/>
                <a:gd name="T45" fmla="*/ 77 h 109"/>
                <a:gd name="T46" fmla="*/ 1 w 109"/>
                <a:gd name="T47" fmla="*/ 66 h 109"/>
                <a:gd name="T48" fmla="*/ 0 w 109"/>
                <a:gd name="T49" fmla="*/ 55 h 109"/>
                <a:gd name="T50" fmla="*/ 1 w 109"/>
                <a:gd name="T51" fmla="*/ 44 h 109"/>
                <a:gd name="T52" fmla="*/ 3 w 109"/>
                <a:gd name="T53" fmla="*/ 34 h 109"/>
                <a:gd name="T54" fmla="*/ 9 w 109"/>
                <a:gd name="T55" fmla="*/ 24 h 109"/>
                <a:gd name="T56" fmla="*/ 16 w 109"/>
                <a:gd name="T57" fmla="*/ 16 h 109"/>
                <a:gd name="T58" fmla="*/ 24 w 109"/>
                <a:gd name="T59" fmla="*/ 9 h 109"/>
                <a:gd name="T60" fmla="*/ 33 w 109"/>
                <a:gd name="T61" fmla="*/ 5 h 109"/>
                <a:gd name="T62" fmla="*/ 43 w 109"/>
                <a:gd name="T63" fmla="*/ 1 h 109"/>
                <a:gd name="T64" fmla="*/ 54 w 109"/>
                <a:gd name="T6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 h="109">
                  <a:moveTo>
                    <a:pt x="54" y="0"/>
                  </a:moveTo>
                  <a:lnTo>
                    <a:pt x="66" y="1"/>
                  </a:lnTo>
                  <a:lnTo>
                    <a:pt x="75" y="5"/>
                  </a:lnTo>
                  <a:lnTo>
                    <a:pt x="84" y="9"/>
                  </a:lnTo>
                  <a:lnTo>
                    <a:pt x="93" y="16"/>
                  </a:lnTo>
                  <a:lnTo>
                    <a:pt x="100" y="24"/>
                  </a:lnTo>
                  <a:lnTo>
                    <a:pt x="105" y="34"/>
                  </a:lnTo>
                  <a:lnTo>
                    <a:pt x="108" y="44"/>
                  </a:lnTo>
                  <a:lnTo>
                    <a:pt x="109" y="55"/>
                  </a:lnTo>
                  <a:lnTo>
                    <a:pt x="108" y="66"/>
                  </a:lnTo>
                  <a:lnTo>
                    <a:pt x="105" y="77"/>
                  </a:lnTo>
                  <a:lnTo>
                    <a:pt x="100" y="86"/>
                  </a:lnTo>
                  <a:lnTo>
                    <a:pt x="93" y="94"/>
                  </a:lnTo>
                  <a:lnTo>
                    <a:pt x="84" y="100"/>
                  </a:lnTo>
                  <a:lnTo>
                    <a:pt x="75" y="106"/>
                  </a:lnTo>
                  <a:lnTo>
                    <a:pt x="66" y="109"/>
                  </a:lnTo>
                  <a:lnTo>
                    <a:pt x="54" y="109"/>
                  </a:lnTo>
                  <a:lnTo>
                    <a:pt x="43" y="109"/>
                  </a:lnTo>
                  <a:lnTo>
                    <a:pt x="33" y="106"/>
                  </a:lnTo>
                  <a:lnTo>
                    <a:pt x="24" y="100"/>
                  </a:lnTo>
                  <a:lnTo>
                    <a:pt x="16" y="94"/>
                  </a:lnTo>
                  <a:lnTo>
                    <a:pt x="9" y="86"/>
                  </a:lnTo>
                  <a:lnTo>
                    <a:pt x="3" y="77"/>
                  </a:lnTo>
                  <a:lnTo>
                    <a:pt x="1" y="66"/>
                  </a:lnTo>
                  <a:lnTo>
                    <a:pt x="0" y="55"/>
                  </a:lnTo>
                  <a:lnTo>
                    <a:pt x="1" y="44"/>
                  </a:lnTo>
                  <a:lnTo>
                    <a:pt x="3" y="34"/>
                  </a:lnTo>
                  <a:lnTo>
                    <a:pt x="9" y="24"/>
                  </a:lnTo>
                  <a:lnTo>
                    <a:pt x="16" y="16"/>
                  </a:lnTo>
                  <a:lnTo>
                    <a:pt x="24" y="9"/>
                  </a:lnTo>
                  <a:lnTo>
                    <a:pt x="33" y="5"/>
                  </a:lnTo>
                  <a:lnTo>
                    <a:pt x="43" y="1"/>
                  </a:lnTo>
                  <a:lnTo>
                    <a:pt x="54" y="0"/>
                  </a:lnTo>
                  <a:close/>
                </a:path>
              </a:pathLst>
            </a:custGeom>
            <a:gradFill>
              <a:gsLst>
                <a:gs pos="55000">
                  <a:srgbClr val="3FADFF"/>
                </a:gs>
                <a:gs pos="11000">
                  <a:srgbClr val="003366"/>
                </a:gs>
                <a:gs pos="92000">
                  <a:srgbClr val="003366"/>
                </a:gs>
              </a:gsLst>
              <a:lin ang="16200000" scaled="1"/>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4BF0103D-9976-49E2-BA0C-0BEA8F13A1D0}"/>
                </a:ext>
              </a:extLst>
            </p:cNvPr>
            <p:cNvSpPr>
              <a:spLocks/>
            </p:cNvSpPr>
            <p:nvPr/>
          </p:nvSpPr>
          <p:spPr bwMode="auto">
            <a:xfrm>
              <a:off x="6208340" y="1956951"/>
              <a:ext cx="11462" cy="11462"/>
            </a:xfrm>
            <a:custGeom>
              <a:avLst/>
              <a:gdLst>
                <a:gd name="T0" fmla="*/ 45 w 91"/>
                <a:gd name="T1" fmla="*/ 0 h 91"/>
                <a:gd name="T2" fmla="*/ 55 w 91"/>
                <a:gd name="T3" fmla="*/ 2 h 91"/>
                <a:gd name="T4" fmla="*/ 63 w 91"/>
                <a:gd name="T5" fmla="*/ 4 h 91"/>
                <a:gd name="T6" fmla="*/ 71 w 91"/>
                <a:gd name="T7" fmla="*/ 8 h 91"/>
                <a:gd name="T8" fmla="*/ 78 w 91"/>
                <a:gd name="T9" fmla="*/ 14 h 91"/>
                <a:gd name="T10" fmla="*/ 82 w 91"/>
                <a:gd name="T11" fmla="*/ 20 h 91"/>
                <a:gd name="T12" fmla="*/ 87 w 91"/>
                <a:gd name="T13" fmla="*/ 28 h 91"/>
                <a:gd name="T14" fmla="*/ 89 w 91"/>
                <a:gd name="T15" fmla="*/ 36 h 91"/>
                <a:gd name="T16" fmla="*/ 91 w 91"/>
                <a:gd name="T17" fmla="*/ 46 h 91"/>
                <a:gd name="T18" fmla="*/ 89 w 91"/>
                <a:gd name="T19" fmla="*/ 55 h 91"/>
                <a:gd name="T20" fmla="*/ 87 w 91"/>
                <a:gd name="T21" fmla="*/ 63 h 91"/>
                <a:gd name="T22" fmla="*/ 82 w 91"/>
                <a:gd name="T23" fmla="*/ 71 h 91"/>
                <a:gd name="T24" fmla="*/ 78 w 91"/>
                <a:gd name="T25" fmla="*/ 78 h 91"/>
                <a:gd name="T26" fmla="*/ 71 w 91"/>
                <a:gd name="T27" fmla="*/ 84 h 91"/>
                <a:gd name="T28" fmla="*/ 63 w 91"/>
                <a:gd name="T29" fmla="*/ 87 h 91"/>
                <a:gd name="T30" fmla="*/ 55 w 91"/>
                <a:gd name="T31" fmla="*/ 90 h 91"/>
                <a:gd name="T32" fmla="*/ 45 w 91"/>
                <a:gd name="T33" fmla="*/ 91 h 91"/>
                <a:gd name="T34" fmla="*/ 36 w 91"/>
                <a:gd name="T35" fmla="*/ 90 h 91"/>
                <a:gd name="T36" fmla="*/ 28 w 91"/>
                <a:gd name="T37" fmla="*/ 87 h 91"/>
                <a:gd name="T38" fmla="*/ 20 w 91"/>
                <a:gd name="T39" fmla="*/ 84 h 91"/>
                <a:gd name="T40" fmla="*/ 13 w 91"/>
                <a:gd name="T41" fmla="*/ 78 h 91"/>
                <a:gd name="T42" fmla="*/ 8 w 91"/>
                <a:gd name="T43" fmla="*/ 71 h 91"/>
                <a:gd name="T44" fmla="*/ 4 w 91"/>
                <a:gd name="T45" fmla="*/ 63 h 91"/>
                <a:gd name="T46" fmla="*/ 1 w 91"/>
                <a:gd name="T47" fmla="*/ 55 h 91"/>
                <a:gd name="T48" fmla="*/ 0 w 91"/>
                <a:gd name="T49" fmla="*/ 46 h 91"/>
                <a:gd name="T50" fmla="*/ 1 w 91"/>
                <a:gd name="T51" fmla="*/ 36 h 91"/>
                <a:gd name="T52" fmla="*/ 4 w 91"/>
                <a:gd name="T53" fmla="*/ 28 h 91"/>
                <a:gd name="T54" fmla="*/ 8 w 91"/>
                <a:gd name="T55" fmla="*/ 20 h 91"/>
                <a:gd name="T56" fmla="*/ 13 w 91"/>
                <a:gd name="T57" fmla="*/ 14 h 91"/>
                <a:gd name="T58" fmla="*/ 20 w 91"/>
                <a:gd name="T59" fmla="*/ 8 h 91"/>
                <a:gd name="T60" fmla="*/ 28 w 91"/>
                <a:gd name="T61" fmla="*/ 4 h 91"/>
                <a:gd name="T62" fmla="*/ 36 w 91"/>
                <a:gd name="T63" fmla="*/ 2 h 91"/>
                <a:gd name="T64" fmla="*/ 45 w 91"/>
                <a:gd name="T6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91">
                  <a:moveTo>
                    <a:pt x="45" y="0"/>
                  </a:moveTo>
                  <a:lnTo>
                    <a:pt x="55" y="2"/>
                  </a:lnTo>
                  <a:lnTo>
                    <a:pt x="63" y="4"/>
                  </a:lnTo>
                  <a:lnTo>
                    <a:pt x="71" y="8"/>
                  </a:lnTo>
                  <a:lnTo>
                    <a:pt x="78" y="14"/>
                  </a:lnTo>
                  <a:lnTo>
                    <a:pt x="82" y="20"/>
                  </a:lnTo>
                  <a:lnTo>
                    <a:pt x="87" y="28"/>
                  </a:lnTo>
                  <a:lnTo>
                    <a:pt x="89" y="36"/>
                  </a:lnTo>
                  <a:lnTo>
                    <a:pt x="91" y="46"/>
                  </a:lnTo>
                  <a:lnTo>
                    <a:pt x="89" y="55"/>
                  </a:lnTo>
                  <a:lnTo>
                    <a:pt x="87" y="63"/>
                  </a:lnTo>
                  <a:lnTo>
                    <a:pt x="82" y="71"/>
                  </a:lnTo>
                  <a:lnTo>
                    <a:pt x="78" y="78"/>
                  </a:lnTo>
                  <a:lnTo>
                    <a:pt x="71" y="84"/>
                  </a:lnTo>
                  <a:lnTo>
                    <a:pt x="63" y="87"/>
                  </a:lnTo>
                  <a:lnTo>
                    <a:pt x="55" y="90"/>
                  </a:lnTo>
                  <a:lnTo>
                    <a:pt x="45" y="91"/>
                  </a:lnTo>
                  <a:lnTo>
                    <a:pt x="36" y="90"/>
                  </a:lnTo>
                  <a:lnTo>
                    <a:pt x="28" y="87"/>
                  </a:lnTo>
                  <a:lnTo>
                    <a:pt x="20" y="84"/>
                  </a:lnTo>
                  <a:lnTo>
                    <a:pt x="13" y="78"/>
                  </a:lnTo>
                  <a:lnTo>
                    <a:pt x="8" y="71"/>
                  </a:lnTo>
                  <a:lnTo>
                    <a:pt x="4" y="63"/>
                  </a:lnTo>
                  <a:lnTo>
                    <a:pt x="1" y="55"/>
                  </a:lnTo>
                  <a:lnTo>
                    <a:pt x="0" y="46"/>
                  </a:lnTo>
                  <a:lnTo>
                    <a:pt x="1" y="36"/>
                  </a:lnTo>
                  <a:lnTo>
                    <a:pt x="4" y="28"/>
                  </a:lnTo>
                  <a:lnTo>
                    <a:pt x="8" y="20"/>
                  </a:lnTo>
                  <a:lnTo>
                    <a:pt x="13" y="14"/>
                  </a:lnTo>
                  <a:lnTo>
                    <a:pt x="20" y="8"/>
                  </a:lnTo>
                  <a:lnTo>
                    <a:pt x="28" y="4"/>
                  </a:lnTo>
                  <a:lnTo>
                    <a:pt x="36" y="2"/>
                  </a:lnTo>
                  <a:lnTo>
                    <a:pt x="4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6">
              <a:extLst>
                <a:ext uri="{FF2B5EF4-FFF2-40B4-BE49-F238E27FC236}">
                  <a16:creationId xmlns:a16="http://schemas.microsoft.com/office/drawing/2014/main" id="{6780533F-D5F5-4ADE-B5DE-55D95A3C3FA1}"/>
                </a:ext>
              </a:extLst>
            </p:cNvPr>
            <p:cNvSpPr>
              <a:spLocks noChangeArrowheads="1"/>
            </p:cNvSpPr>
            <p:nvPr/>
          </p:nvSpPr>
          <p:spPr bwMode="auto">
            <a:xfrm>
              <a:off x="6079793" y="1967157"/>
              <a:ext cx="52082" cy="8561"/>
            </a:xfrm>
            <a:prstGeom prst="rect">
              <a:avLst/>
            </a:prstGeom>
            <a:gradFill flip="none" rotWithShape="1">
              <a:gsLst>
                <a:gs pos="55000">
                  <a:schemeClr val="bg1">
                    <a:lumMod val="85000"/>
                  </a:schemeClr>
                </a:gs>
                <a:gs pos="0">
                  <a:schemeClr val="bg1">
                    <a:lumMod val="65000"/>
                  </a:schemeClr>
                </a:gs>
                <a:gs pos="100000">
                  <a:schemeClr val="bg1">
                    <a:lumMod val="65000"/>
                  </a:schemeClr>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7">
              <a:extLst>
                <a:ext uri="{FF2B5EF4-FFF2-40B4-BE49-F238E27FC236}">
                  <a16:creationId xmlns:a16="http://schemas.microsoft.com/office/drawing/2014/main" id="{B0278343-31C1-4B47-8E5A-F755F7C41931}"/>
                </a:ext>
              </a:extLst>
            </p:cNvPr>
            <p:cNvSpPr>
              <a:spLocks noChangeArrowheads="1"/>
            </p:cNvSpPr>
            <p:nvPr/>
          </p:nvSpPr>
          <p:spPr bwMode="auto">
            <a:xfrm>
              <a:off x="6301675" y="1967157"/>
              <a:ext cx="51368" cy="8561"/>
            </a:xfrm>
            <a:prstGeom prst="rect">
              <a:avLst/>
            </a:prstGeom>
            <a:gradFill flip="none" rotWithShape="1">
              <a:gsLst>
                <a:gs pos="55000">
                  <a:schemeClr val="bg1">
                    <a:lumMod val="85000"/>
                  </a:schemeClr>
                </a:gs>
                <a:gs pos="0">
                  <a:schemeClr val="bg1">
                    <a:lumMod val="65000"/>
                  </a:schemeClr>
                </a:gs>
                <a:gs pos="100000">
                  <a:schemeClr val="bg1">
                    <a:lumMod val="65000"/>
                  </a:schemeClr>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a:extLst>
                <a:ext uri="{FF2B5EF4-FFF2-40B4-BE49-F238E27FC236}">
                  <a16:creationId xmlns:a16="http://schemas.microsoft.com/office/drawing/2014/main" id="{D4FBE98F-6036-4DA4-B12E-766D18C2403A}"/>
                </a:ext>
              </a:extLst>
            </p:cNvPr>
            <p:cNvSpPr>
              <a:spLocks/>
            </p:cNvSpPr>
            <p:nvPr/>
          </p:nvSpPr>
          <p:spPr bwMode="auto">
            <a:xfrm>
              <a:off x="5972062" y="1984280"/>
              <a:ext cx="495133" cy="22830"/>
            </a:xfrm>
            <a:custGeom>
              <a:avLst/>
              <a:gdLst>
                <a:gd name="T0" fmla="*/ 109 w 2778"/>
                <a:gd name="T1" fmla="*/ 0 h 128"/>
                <a:gd name="T2" fmla="*/ 2644 w 2778"/>
                <a:gd name="T3" fmla="*/ 0 h 128"/>
                <a:gd name="T4" fmla="*/ 2778 w 2778"/>
                <a:gd name="T5" fmla="*/ 128 h 128"/>
                <a:gd name="T6" fmla="*/ 0 w 2778"/>
                <a:gd name="T7" fmla="*/ 128 h 128"/>
                <a:gd name="T8" fmla="*/ 109 w 2778"/>
                <a:gd name="T9" fmla="*/ 0 h 128"/>
              </a:gdLst>
              <a:ahLst/>
              <a:cxnLst>
                <a:cxn ang="0">
                  <a:pos x="T0" y="T1"/>
                </a:cxn>
                <a:cxn ang="0">
                  <a:pos x="T2" y="T3"/>
                </a:cxn>
                <a:cxn ang="0">
                  <a:pos x="T4" y="T5"/>
                </a:cxn>
                <a:cxn ang="0">
                  <a:pos x="T6" y="T7"/>
                </a:cxn>
                <a:cxn ang="0">
                  <a:pos x="T8" y="T9"/>
                </a:cxn>
              </a:cxnLst>
              <a:rect l="0" t="0" r="r" b="b"/>
              <a:pathLst>
                <a:path w="2778" h="128">
                  <a:moveTo>
                    <a:pt x="109" y="0"/>
                  </a:moveTo>
                  <a:lnTo>
                    <a:pt x="2644" y="0"/>
                  </a:lnTo>
                  <a:lnTo>
                    <a:pt x="2778" y="128"/>
                  </a:lnTo>
                  <a:lnTo>
                    <a:pt x="0" y="128"/>
                  </a:lnTo>
                  <a:lnTo>
                    <a:pt x="109" y="0"/>
                  </a:lnTo>
                  <a:close/>
                </a:path>
              </a:pathLst>
            </a:custGeom>
            <a:gradFill flip="none" rotWithShape="1">
              <a:gsLst>
                <a:gs pos="0">
                  <a:schemeClr val="tx1">
                    <a:lumMod val="85000"/>
                    <a:lumOff val="15000"/>
                  </a:schemeClr>
                </a:gs>
                <a:gs pos="100000">
                  <a:schemeClr val="tx1">
                    <a:lumMod val="65000"/>
                    <a:lumOff val="3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974E091C-16DD-4AFD-8E4C-538DF7352C4C}"/>
                </a:ext>
              </a:extLst>
            </p:cNvPr>
            <p:cNvSpPr>
              <a:spLocks/>
            </p:cNvSpPr>
            <p:nvPr/>
          </p:nvSpPr>
          <p:spPr bwMode="auto">
            <a:xfrm>
              <a:off x="5914273" y="2024233"/>
              <a:ext cx="606431" cy="9988"/>
            </a:xfrm>
            <a:custGeom>
              <a:avLst/>
              <a:gdLst>
                <a:gd name="T0" fmla="*/ 28 w 3402"/>
                <a:gd name="T1" fmla="*/ 0 h 58"/>
                <a:gd name="T2" fmla="*/ 3374 w 3402"/>
                <a:gd name="T3" fmla="*/ 0 h 58"/>
                <a:gd name="T4" fmla="*/ 3380 w 3402"/>
                <a:gd name="T5" fmla="*/ 1 h 58"/>
                <a:gd name="T6" fmla="*/ 3385 w 3402"/>
                <a:gd name="T7" fmla="*/ 2 h 58"/>
                <a:gd name="T8" fmla="*/ 3391 w 3402"/>
                <a:gd name="T9" fmla="*/ 5 h 58"/>
                <a:gd name="T10" fmla="*/ 3394 w 3402"/>
                <a:gd name="T11" fmla="*/ 9 h 58"/>
                <a:gd name="T12" fmla="*/ 3398 w 3402"/>
                <a:gd name="T13" fmla="*/ 12 h 58"/>
                <a:gd name="T14" fmla="*/ 3401 w 3402"/>
                <a:gd name="T15" fmla="*/ 17 h 58"/>
                <a:gd name="T16" fmla="*/ 3402 w 3402"/>
                <a:gd name="T17" fmla="*/ 23 h 58"/>
                <a:gd name="T18" fmla="*/ 3402 w 3402"/>
                <a:gd name="T19" fmla="*/ 29 h 58"/>
                <a:gd name="T20" fmla="*/ 3402 w 3402"/>
                <a:gd name="T21" fmla="*/ 29 h 58"/>
                <a:gd name="T22" fmla="*/ 3402 w 3402"/>
                <a:gd name="T23" fmla="*/ 34 h 58"/>
                <a:gd name="T24" fmla="*/ 3401 w 3402"/>
                <a:gd name="T25" fmla="*/ 40 h 58"/>
                <a:gd name="T26" fmla="*/ 3398 w 3402"/>
                <a:gd name="T27" fmla="*/ 45 h 58"/>
                <a:gd name="T28" fmla="*/ 3394 w 3402"/>
                <a:gd name="T29" fmla="*/ 48 h 58"/>
                <a:gd name="T30" fmla="*/ 3391 w 3402"/>
                <a:gd name="T31" fmla="*/ 52 h 58"/>
                <a:gd name="T32" fmla="*/ 3385 w 3402"/>
                <a:gd name="T33" fmla="*/ 55 h 58"/>
                <a:gd name="T34" fmla="*/ 3380 w 3402"/>
                <a:gd name="T35" fmla="*/ 56 h 58"/>
                <a:gd name="T36" fmla="*/ 3374 w 3402"/>
                <a:gd name="T37" fmla="*/ 58 h 58"/>
                <a:gd name="T38" fmla="*/ 28 w 3402"/>
                <a:gd name="T39" fmla="*/ 58 h 58"/>
                <a:gd name="T40" fmla="*/ 22 w 3402"/>
                <a:gd name="T41" fmla="*/ 56 h 58"/>
                <a:gd name="T42" fmla="*/ 17 w 3402"/>
                <a:gd name="T43" fmla="*/ 55 h 58"/>
                <a:gd name="T44" fmla="*/ 13 w 3402"/>
                <a:gd name="T45" fmla="*/ 52 h 58"/>
                <a:gd name="T46" fmla="*/ 8 w 3402"/>
                <a:gd name="T47" fmla="*/ 48 h 58"/>
                <a:gd name="T48" fmla="*/ 5 w 3402"/>
                <a:gd name="T49" fmla="*/ 45 h 58"/>
                <a:gd name="T50" fmla="*/ 2 w 3402"/>
                <a:gd name="T51" fmla="*/ 40 h 58"/>
                <a:gd name="T52" fmla="*/ 0 w 3402"/>
                <a:gd name="T53" fmla="*/ 34 h 58"/>
                <a:gd name="T54" fmla="*/ 0 w 3402"/>
                <a:gd name="T55" fmla="*/ 29 h 58"/>
                <a:gd name="T56" fmla="*/ 0 w 3402"/>
                <a:gd name="T57" fmla="*/ 29 h 58"/>
                <a:gd name="T58" fmla="*/ 0 w 3402"/>
                <a:gd name="T59" fmla="*/ 23 h 58"/>
                <a:gd name="T60" fmla="*/ 2 w 3402"/>
                <a:gd name="T61" fmla="*/ 17 h 58"/>
                <a:gd name="T62" fmla="*/ 5 w 3402"/>
                <a:gd name="T63" fmla="*/ 12 h 58"/>
                <a:gd name="T64" fmla="*/ 8 w 3402"/>
                <a:gd name="T65" fmla="*/ 9 h 58"/>
                <a:gd name="T66" fmla="*/ 13 w 3402"/>
                <a:gd name="T67" fmla="*/ 5 h 58"/>
                <a:gd name="T68" fmla="*/ 17 w 3402"/>
                <a:gd name="T69" fmla="*/ 2 h 58"/>
                <a:gd name="T70" fmla="*/ 22 w 3402"/>
                <a:gd name="T71" fmla="*/ 1 h 58"/>
                <a:gd name="T72" fmla="*/ 28 w 3402"/>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2" h="58">
                  <a:moveTo>
                    <a:pt x="28" y="0"/>
                  </a:moveTo>
                  <a:lnTo>
                    <a:pt x="3374" y="0"/>
                  </a:lnTo>
                  <a:lnTo>
                    <a:pt x="3380" y="1"/>
                  </a:lnTo>
                  <a:lnTo>
                    <a:pt x="3385" y="2"/>
                  </a:lnTo>
                  <a:lnTo>
                    <a:pt x="3391" y="5"/>
                  </a:lnTo>
                  <a:lnTo>
                    <a:pt x="3394" y="9"/>
                  </a:lnTo>
                  <a:lnTo>
                    <a:pt x="3398" y="12"/>
                  </a:lnTo>
                  <a:lnTo>
                    <a:pt x="3401" y="17"/>
                  </a:lnTo>
                  <a:lnTo>
                    <a:pt x="3402" y="23"/>
                  </a:lnTo>
                  <a:lnTo>
                    <a:pt x="3402" y="29"/>
                  </a:lnTo>
                  <a:lnTo>
                    <a:pt x="3402" y="29"/>
                  </a:lnTo>
                  <a:lnTo>
                    <a:pt x="3402" y="34"/>
                  </a:lnTo>
                  <a:lnTo>
                    <a:pt x="3401" y="40"/>
                  </a:lnTo>
                  <a:lnTo>
                    <a:pt x="3398" y="45"/>
                  </a:lnTo>
                  <a:lnTo>
                    <a:pt x="3394" y="48"/>
                  </a:lnTo>
                  <a:lnTo>
                    <a:pt x="3391" y="52"/>
                  </a:lnTo>
                  <a:lnTo>
                    <a:pt x="3385" y="55"/>
                  </a:lnTo>
                  <a:lnTo>
                    <a:pt x="3380" y="56"/>
                  </a:lnTo>
                  <a:lnTo>
                    <a:pt x="3374" y="58"/>
                  </a:lnTo>
                  <a:lnTo>
                    <a:pt x="28" y="58"/>
                  </a:lnTo>
                  <a:lnTo>
                    <a:pt x="22" y="56"/>
                  </a:lnTo>
                  <a:lnTo>
                    <a:pt x="17" y="55"/>
                  </a:lnTo>
                  <a:lnTo>
                    <a:pt x="13" y="52"/>
                  </a:lnTo>
                  <a:lnTo>
                    <a:pt x="8" y="48"/>
                  </a:lnTo>
                  <a:lnTo>
                    <a:pt x="5" y="45"/>
                  </a:lnTo>
                  <a:lnTo>
                    <a:pt x="2" y="40"/>
                  </a:lnTo>
                  <a:lnTo>
                    <a:pt x="0" y="34"/>
                  </a:lnTo>
                  <a:lnTo>
                    <a:pt x="0" y="29"/>
                  </a:lnTo>
                  <a:lnTo>
                    <a:pt x="0" y="29"/>
                  </a:lnTo>
                  <a:lnTo>
                    <a:pt x="0" y="23"/>
                  </a:lnTo>
                  <a:lnTo>
                    <a:pt x="2" y="17"/>
                  </a:lnTo>
                  <a:lnTo>
                    <a:pt x="5" y="12"/>
                  </a:lnTo>
                  <a:lnTo>
                    <a:pt x="8" y="9"/>
                  </a:lnTo>
                  <a:lnTo>
                    <a:pt x="13" y="5"/>
                  </a:lnTo>
                  <a:lnTo>
                    <a:pt x="17" y="2"/>
                  </a:lnTo>
                  <a:lnTo>
                    <a:pt x="22" y="1"/>
                  </a:lnTo>
                  <a:lnTo>
                    <a:pt x="2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0">
              <a:extLst>
                <a:ext uri="{FF2B5EF4-FFF2-40B4-BE49-F238E27FC236}">
                  <a16:creationId xmlns:a16="http://schemas.microsoft.com/office/drawing/2014/main" id="{91807957-6348-446A-96C7-F679EC22C2B6}"/>
                </a:ext>
              </a:extLst>
            </p:cNvPr>
            <p:cNvSpPr>
              <a:spLocks/>
            </p:cNvSpPr>
            <p:nvPr/>
          </p:nvSpPr>
          <p:spPr bwMode="auto">
            <a:xfrm>
              <a:off x="6152565" y="2011001"/>
              <a:ext cx="129847" cy="19976"/>
            </a:xfrm>
            <a:custGeom>
              <a:avLst/>
              <a:gdLst>
                <a:gd name="T0" fmla="*/ 9 w 731"/>
                <a:gd name="T1" fmla="*/ 0 h 69"/>
                <a:gd name="T2" fmla="*/ 717 w 731"/>
                <a:gd name="T3" fmla="*/ 0 h 69"/>
                <a:gd name="T4" fmla="*/ 731 w 731"/>
                <a:gd name="T5" fmla="*/ 69 h 69"/>
                <a:gd name="T6" fmla="*/ 0 w 731"/>
                <a:gd name="T7" fmla="*/ 67 h 69"/>
                <a:gd name="T8" fmla="*/ 9 w 731"/>
                <a:gd name="T9" fmla="*/ 0 h 69"/>
              </a:gdLst>
              <a:ahLst/>
              <a:cxnLst>
                <a:cxn ang="0">
                  <a:pos x="T0" y="T1"/>
                </a:cxn>
                <a:cxn ang="0">
                  <a:pos x="T2" y="T3"/>
                </a:cxn>
                <a:cxn ang="0">
                  <a:pos x="T4" y="T5"/>
                </a:cxn>
                <a:cxn ang="0">
                  <a:pos x="T6" y="T7"/>
                </a:cxn>
                <a:cxn ang="0">
                  <a:pos x="T8" y="T9"/>
                </a:cxn>
              </a:cxnLst>
              <a:rect l="0" t="0" r="r" b="b"/>
              <a:pathLst>
                <a:path w="731" h="69">
                  <a:moveTo>
                    <a:pt x="9" y="0"/>
                  </a:moveTo>
                  <a:lnTo>
                    <a:pt x="717" y="0"/>
                  </a:lnTo>
                  <a:lnTo>
                    <a:pt x="731" y="69"/>
                  </a:lnTo>
                  <a:lnTo>
                    <a:pt x="0" y="67"/>
                  </a:lnTo>
                  <a:lnTo>
                    <a:pt x="9"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ound Same Side Corner Rectangle 19">
              <a:extLst>
                <a:ext uri="{FF2B5EF4-FFF2-40B4-BE49-F238E27FC236}">
                  <a16:creationId xmlns:a16="http://schemas.microsoft.com/office/drawing/2014/main" id="{14E792B8-CD8A-4EF0-A2DC-2CB10E7002C9}"/>
                </a:ext>
              </a:extLst>
            </p:cNvPr>
            <p:cNvSpPr/>
            <p:nvPr/>
          </p:nvSpPr>
          <p:spPr>
            <a:xfrm>
              <a:off x="6226691" y="1618283"/>
              <a:ext cx="242109" cy="298135"/>
            </a:xfrm>
            <a:custGeom>
              <a:avLst/>
              <a:gdLst>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2757714 h 2757714"/>
                <a:gd name="connsiteX7" fmla="*/ 0 w 4605211"/>
                <a:gd name="connsiteY7" fmla="*/ 161106 h 2757714"/>
                <a:gd name="connsiteX8" fmla="*/ 161106 w 4605211"/>
                <a:gd name="connsiteY8"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161106 w 4605211"/>
                <a:gd name="connsiteY6" fmla="*/ 0 h 2757714"/>
                <a:gd name="connsiteX0" fmla="*/ 37552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3755206 w 4605211"/>
                <a:gd name="connsiteY6" fmla="*/ 0 h 2757714"/>
                <a:gd name="connsiteX0" fmla="*/ 1735906 w 2585911"/>
                <a:gd name="connsiteY0" fmla="*/ 0 h 2757714"/>
                <a:gd name="connsiteX1" fmla="*/ 2424805 w 2585911"/>
                <a:gd name="connsiteY1" fmla="*/ 0 h 2757714"/>
                <a:gd name="connsiteX2" fmla="*/ 2585911 w 2585911"/>
                <a:gd name="connsiteY2" fmla="*/ 161106 h 2757714"/>
                <a:gd name="connsiteX3" fmla="*/ 2585911 w 2585911"/>
                <a:gd name="connsiteY3" fmla="*/ 2757714 h 2757714"/>
                <a:gd name="connsiteX4" fmla="*/ 2585911 w 2585911"/>
                <a:gd name="connsiteY4" fmla="*/ 2757714 h 2757714"/>
                <a:gd name="connsiteX5" fmla="*/ 0 w 2585911"/>
                <a:gd name="connsiteY5" fmla="*/ 2732314 h 2757714"/>
                <a:gd name="connsiteX6" fmla="*/ 1735906 w 2585911"/>
                <a:gd name="connsiteY6" fmla="*/ 0 h 2757714"/>
                <a:gd name="connsiteX0" fmla="*/ 1147198 w 1997203"/>
                <a:gd name="connsiteY0" fmla="*/ 0 h 2757714"/>
                <a:gd name="connsiteX1" fmla="*/ 1836097 w 1997203"/>
                <a:gd name="connsiteY1" fmla="*/ 0 h 2757714"/>
                <a:gd name="connsiteX2" fmla="*/ 1997203 w 1997203"/>
                <a:gd name="connsiteY2" fmla="*/ 161106 h 2757714"/>
                <a:gd name="connsiteX3" fmla="*/ 1997203 w 1997203"/>
                <a:gd name="connsiteY3" fmla="*/ 2757714 h 2757714"/>
                <a:gd name="connsiteX4" fmla="*/ 1997203 w 1997203"/>
                <a:gd name="connsiteY4" fmla="*/ 2757714 h 2757714"/>
                <a:gd name="connsiteX5" fmla="*/ 0 w 1997203"/>
                <a:gd name="connsiteY5" fmla="*/ 2732314 h 2757714"/>
                <a:gd name="connsiteX6" fmla="*/ 1147198 w 1997203"/>
                <a:gd name="connsiteY6" fmla="*/ 0 h 2757714"/>
                <a:gd name="connsiteX0" fmla="*/ 1147198 w 1997203"/>
                <a:gd name="connsiteY0" fmla="*/ 1170 h 2758884"/>
                <a:gd name="connsiteX1" fmla="*/ 1836097 w 1997203"/>
                <a:gd name="connsiteY1" fmla="*/ 1170 h 2758884"/>
                <a:gd name="connsiteX2" fmla="*/ 1997203 w 1997203"/>
                <a:gd name="connsiteY2" fmla="*/ 162276 h 2758884"/>
                <a:gd name="connsiteX3" fmla="*/ 1997203 w 1997203"/>
                <a:gd name="connsiteY3" fmla="*/ 2758884 h 2758884"/>
                <a:gd name="connsiteX4" fmla="*/ 1997203 w 1997203"/>
                <a:gd name="connsiteY4" fmla="*/ 2758884 h 2758884"/>
                <a:gd name="connsiteX5" fmla="*/ 0 w 1997203"/>
                <a:gd name="connsiteY5" fmla="*/ 2733484 h 2758884"/>
                <a:gd name="connsiteX6" fmla="*/ 1147198 w 1997203"/>
                <a:gd name="connsiteY6" fmla="*/ 1170 h 275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203" h="2758884">
                  <a:moveTo>
                    <a:pt x="1147198" y="1170"/>
                  </a:moveTo>
                  <a:lnTo>
                    <a:pt x="1836097" y="1170"/>
                  </a:lnTo>
                  <a:cubicBezTo>
                    <a:pt x="1935898" y="-10973"/>
                    <a:pt x="1997203" y="73300"/>
                    <a:pt x="1997203" y="162276"/>
                  </a:cubicBezTo>
                  <a:lnTo>
                    <a:pt x="1997203" y="2758884"/>
                  </a:lnTo>
                  <a:lnTo>
                    <a:pt x="1997203" y="2758884"/>
                  </a:lnTo>
                  <a:lnTo>
                    <a:pt x="0" y="2733484"/>
                  </a:lnTo>
                  <a:lnTo>
                    <a:pt x="1147198" y="1170"/>
                  </a:lnTo>
                  <a:close/>
                </a:path>
              </a:pathLst>
            </a:custGeom>
            <a:gradFill flip="none" rotWithShape="1">
              <a:gsLst>
                <a:gs pos="21000">
                  <a:schemeClr val="bg1">
                    <a:alpha val="1000"/>
                  </a:schemeClr>
                </a:gs>
                <a:gs pos="100000">
                  <a:schemeClr val="bg1">
                    <a:alpha val="3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9">
              <a:extLst>
                <a:ext uri="{FF2B5EF4-FFF2-40B4-BE49-F238E27FC236}">
                  <a16:creationId xmlns:a16="http://schemas.microsoft.com/office/drawing/2014/main" id="{DF9FF3E2-2A64-4F67-8F05-C8015F4004CD}"/>
                </a:ext>
              </a:extLst>
            </p:cNvPr>
            <p:cNvSpPr>
              <a:spLocks/>
            </p:cNvSpPr>
            <p:nvPr/>
          </p:nvSpPr>
          <p:spPr bwMode="auto">
            <a:xfrm rot="16200000">
              <a:off x="6117072" y="1688466"/>
              <a:ext cx="198190" cy="203407"/>
            </a:xfrm>
            <a:custGeom>
              <a:avLst/>
              <a:gdLst>
                <a:gd name="T0" fmla="*/ 94 w 96"/>
                <a:gd name="T1" fmla="*/ 72 h 96"/>
                <a:gd name="T2" fmla="*/ 86 w 96"/>
                <a:gd name="T3" fmla="*/ 72 h 96"/>
                <a:gd name="T4" fmla="*/ 60 w 96"/>
                <a:gd name="T5" fmla="*/ 48 h 96"/>
                <a:gd name="T6" fmla="*/ 50 w 96"/>
                <a:gd name="T7" fmla="*/ 48 h 96"/>
                <a:gd name="T8" fmla="*/ 50 w 96"/>
                <a:gd name="T9" fmla="*/ 24 h 96"/>
                <a:gd name="T10" fmla="*/ 58 w 96"/>
                <a:gd name="T11" fmla="*/ 24 h 96"/>
                <a:gd name="T12" fmla="*/ 60 w 96"/>
                <a:gd name="T13" fmla="*/ 22 h 96"/>
                <a:gd name="T14" fmla="*/ 60 w 96"/>
                <a:gd name="T15" fmla="*/ 2 h 96"/>
                <a:gd name="T16" fmla="*/ 58 w 96"/>
                <a:gd name="T17" fmla="*/ 0 h 96"/>
                <a:gd name="T18" fmla="*/ 38 w 96"/>
                <a:gd name="T19" fmla="*/ 0 h 96"/>
                <a:gd name="T20" fmla="*/ 36 w 96"/>
                <a:gd name="T21" fmla="*/ 2 h 96"/>
                <a:gd name="T22" fmla="*/ 36 w 96"/>
                <a:gd name="T23" fmla="*/ 22 h 96"/>
                <a:gd name="T24" fmla="*/ 38 w 96"/>
                <a:gd name="T25" fmla="*/ 24 h 96"/>
                <a:gd name="T26" fmla="*/ 46 w 96"/>
                <a:gd name="T27" fmla="*/ 24 h 96"/>
                <a:gd name="T28" fmla="*/ 46 w 96"/>
                <a:gd name="T29" fmla="*/ 48 h 96"/>
                <a:gd name="T30" fmla="*/ 36 w 96"/>
                <a:gd name="T31" fmla="*/ 48 h 96"/>
                <a:gd name="T32" fmla="*/ 10 w 96"/>
                <a:gd name="T33" fmla="*/ 72 h 96"/>
                <a:gd name="T34" fmla="*/ 2 w 96"/>
                <a:gd name="T35" fmla="*/ 72 h 96"/>
                <a:gd name="T36" fmla="*/ 0 w 96"/>
                <a:gd name="T37" fmla="*/ 74 h 96"/>
                <a:gd name="T38" fmla="*/ 0 w 96"/>
                <a:gd name="T39" fmla="*/ 94 h 96"/>
                <a:gd name="T40" fmla="*/ 2 w 96"/>
                <a:gd name="T41" fmla="*/ 96 h 96"/>
                <a:gd name="T42" fmla="*/ 22 w 96"/>
                <a:gd name="T43" fmla="*/ 96 h 96"/>
                <a:gd name="T44" fmla="*/ 24 w 96"/>
                <a:gd name="T45" fmla="*/ 94 h 96"/>
                <a:gd name="T46" fmla="*/ 24 w 96"/>
                <a:gd name="T47" fmla="*/ 74 h 96"/>
                <a:gd name="T48" fmla="*/ 22 w 96"/>
                <a:gd name="T49" fmla="*/ 72 h 96"/>
                <a:gd name="T50" fmla="*/ 14 w 96"/>
                <a:gd name="T51" fmla="*/ 72 h 96"/>
                <a:gd name="T52" fmla="*/ 36 w 96"/>
                <a:gd name="T53" fmla="*/ 52 h 96"/>
                <a:gd name="T54" fmla="*/ 46 w 96"/>
                <a:gd name="T55" fmla="*/ 52 h 96"/>
                <a:gd name="T56" fmla="*/ 46 w 96"/>
                <a:gd name="T57" fmla="*/ 72 h 96"/>
                <a:gd name="T58" fmla="*/ 38 w 96"/>
                <a:gd name="T59" fmla="*/ 72 h 96"/>
                <a:gd name="T60" fmla="*/ 36 w 96"/>
                <a:gd name="T61" fmla="*/ 74 h 96"/>
                <a:gd name="T62" fmla="*/ 36 w 96"/>
                <a:gd name="T63" fmla="*/ 94 h 96"/>
                <a:gd name="T64" fmla="*/ 38 w 96"/>
                <a:gd name="T65" fmla="*/ 96 h 96"/>
                <a:gd name="T66" fmla="*/ 58 w 96"/>
                <a:gd name="T67" fmla="*/ 96 h 96"/>
                <a:gd name="T68" fmla="*/ 60 w 96"/>
                <a:gd name="T69" fmla="*/ 94 h 96"/>
                <a:gd name="T70" fmla="*/ 60 w 96"/>
                <a:gd name="T71" fmla="*/ 74 h 96"/>
                <a:gd name="T72" fmla="*/ 58 w 96"/>
                <a:gd name="T73" fmla="*/ 72 h 96"/>
                <a:gd name="T74" fmla="*/ 50 w 96"/>
                <a:gd name="T75" fmla="*/ 72 h 96"/>
                <a:gd name="T76" fmla="*/ 50 w 96"/>
                <a:gd name="T77" fmla="*/ 52 h 96"/>
                <a:gd name="T78" fmla="*/ 60 w 96"/>
                <a:gd name="T79" fmla="*/ 52 h 96"/>
                <a:gd name="T80" fmla="*/ 82 w 96"/>
                <a:gd name="T81" fmla="*/ 72 h 96"/>
                <a:gd name="T82" fmla="*/ 74 w 96"/>
                <a:gd name="T83" fmla="*/ 72 h 96"/>
                <a:gd name="T84" fmla="*/ 72 w 96"/>
                <a:gd name="T85" fmla="*/ 74 h 96"/>
                <a:gd name="T86" fmla="*/ 72 w 96"/>
                <a:gd name="T87" fmla="*/ 94 h 96"/>
                <a:gd name="T88" fmla="*/ 74 w 96"/>
                <a:gd name="T89" fmla="*/ 96 h 96"/>
                <a:gd name="T90" fmla="*/ 94 w 96"/>
                <a:gd name="T91" fmla="*/ 96 h 96"/>
                <a:gd name="T92" fmla="*/ 96 w 96"/>
                <a:gd name="T93" fmla="*/ 94 h 96"/>
                <a:gd name="T94" fmla="*/ 96 w 96"/>
                <a:gd name="T95" fmla="*/ 74 h 96"/>
                <a:gd name="T96" fmla="*/ 94 w 96"/>
                <a:gd name="T97"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4" y="72"/>
                  </a:moveTo>
                  <a:cubicBezTo>
                    <a:pt x="86" y="72"/>
                    <a:pt x="86" y="72"/>
                    <a:pt x="86" y="72"/>
                  </a:cubicBezTo>
                  <a:cubicBezTo>
                    <a:pt x="85" y="59"/>
                    <a:pt x="74" y="48"/>
                    <a:pt x="60" y="48"/>
                  </a:cubicBezTo>
                  <a:cubicBezTo>
                    <a:pt x="50" y="48"/>
                    <a:pt x="50" y="48"/>
                    <a:pt x="50" y="48"/>
                  </a:cubicBezTo>
                  <a:cubicBezTo>
                    <a:pt x="50" y="24"/>
                    <a:pt x="50" y="24"/>
                    <a:pt x="50" y="24"/>
                  </a:cubicBezTo>
                  <a:cubicBezTo>
                    <a:pt x="58" y="24"/>
                    <a:pt x="58" y="24"/>
                    <a:pt x="58" y="24"/>
                  </a:cubicBezTo>
                  <a:cubicBezTo>
                    <a:pt x="59" y="24"/>
                    <a:pt x="60" y="23"/>
                    <a:pt x="60" y="22"/>
                  </a:cubicBezTo>
                  <a:cubicBezTo>
                    <a:pt x="60" y="2"/>
                    <a:pt x="60" y="2"/>
                    <a:pt x="60" y="2"/>
                  </a:cubicBezTo>
                  <a:cubicBezTo>
                    <a:pt x="60" y="1"/>
                    <a:pt x="59" y="0"/>
                    <a:pt x="58" y="0"/>
                  </a:cubicBezTo>
                  <a:cubicBezTo>
                    <a:pt x="38" y="0"/>
                    <a:pt x="38" y="0"/>
                    <a:pt x="38" y="0"/>
                  </a:cubicBezTo>
                  <a:cubicBezTo>
                    <a:pt x="37" y="0"/>
                    <a:pt x="36" y="1"/>
                    <a:pt x="36" y="2"/>
                  </a:cubicBezTo>
                  <a:cubicBezTo>
                    <a:pt x="36" y="22"/>
                    <a:pt x="36" y="22"/>
                    <a:pt x="36" y="22"/>
                  </a:cubicBezTo>
                  <a:cubicBezTo>
                    <a:pt x="36" y="23"/>
                    <a:pt x="37" y="24"/>
                    <a:pt x="38" y="24"/>
                  </a:cubicBezTo>
                  <a:cubicBezTo>
                    <a:pt x="46" y="24"/>
                    <a:pt x="46" y="24"/>
                    <a:pt x="46" y="24"/>
                  </a:cubicBezTo>
                  <a:cubicBezTo>
                    <a:pt x="46" y="48"/>
                    <a:pt x="46" y="48"/>
                    <a:pt x="46" y="48"/>
                  </a:cubicBezTo>
                  <a:cubicBezTo>
                    <a:pt x="36" y="48"/>
                    <a:pt x="36" y="48"/>
                    <a:pt x="36" y="48"/>
                  </a:cubicBezTo>
                  <a:cubicBezTo>
                    <a:pt x="22" y="48"/>
                    <a:pt x="11" y="59"/>
                    <a:pt x="10" y="72"/>
                  </a:cubicBezTo>
                  <a:cubicBezTo>
                    <a:pt x="2" y="72"/>
                    <a:pt x="2" y="72"/>
                    <a:pt x="2" y="72"/>
                  </a:cubicBezTo>
                  <a:cubicBezTo>
                    <a:pt x="1" y="72"/>
                    <a:pt x="0" y="73"/>
                    <a:pt x="0" y="74"/>
                  </a:cubicBezTo>
                  <a:cubicBezTo>
                    <a:pt x="0" y="94"/>
                    <a:pt x="0" y="94"/>
                    <a:pt x="0" y="94"/>
                  </a:cubicBezTo>
                  <a:cubicBezTo>
                    <a:pt x="0" y="95"/>
                    <a:pt x="1" y="96"/>
                    <a:pt x="2" y="96"/>
                  </a:cubicBezTo>
                  <a:cubicBezTo>
                    <a:pt x="22" y="96"/>
                    <a:pt x="22" y="96"/>
                    <a:pt x="22" y="96"/>
                  </a:cubicBezTo>
                  <a:cubicBezTo>
                    <a:pt x="23" y="96"/>
                    <a:pt x="24" y="95"/>
                    <a:pt x="24" y="94"/>
                  </a:cubicBezTo>
                  <a:cubicBezTo>
                    <a:pt x="24" y="74"/>
                    <a:pt x="24" y="74"/>
                    <a:pt x="24" y="74"/>
                  </a:cubicBezTo>
                  <a:cubicBezTo>
                    <a:pt x="24" y="73"/>
                    <a:pt x="23" y="72"/>
                    <a:pt x="22" y="72"/>
                  </a:cubicBezTo>
                  <a:cubicBezTo>
                    <a:pt x="14" y="72"/>
                    <a:pt x="14" y="72"/>
                    <a:pt x="14" y="72"/>
                  </a:cubicBezTo>
                  <a:cubicBezTo>
                    <a:pt x="15" y="61"/>
                    <a:pt x="25" y="52"/>
                    <a:pt x="36" y="52"/>
                  </a:cubicBezTo>
                  <a:cubicBezTo>
                    <a:pt x="46" y="52"/>
                    <a:pt x="46" y="52"/>
                    <a:pt x="46" y="52"/>
                  </a:cubicBezTo>
                  <a:cubicBezTo>
                    <a:pt x="46" y="72"/>
                    <a:pt x="46" y="72"/>
                    <a:pt x="46" y="72"/>
                  </a:cubicBezTo>
                  <a:cubicBezTo>
                    <a:pt x="38" y="72"/>
                    <a:pt x="38" y="72"/>
                    <a:pt x="38" y="72"/>
                  </a:cubicBezTo>
                  <a:cubicBezTo>
                    <a:pt x="37" y="72"/>
                    <a:pt x="36" y="73"/>
                    <a:pt x="36" y="74"/>
                  </a:cubicBezTo>
                  <a:cubicBezTo>
                    <a:pt x="36" y="94"/>
                    <a:pt x="36" y="94"/>
                    <a:pt x="36" y="94"/>
                  </a:cubicBezTo>
                  <a:cubicBezTo>
                    <a:pt x="36" y="95"/>
                    <a:pt x="37" y="96"/>
                    <a:pt x="38" y="96"/>
                  </a:cubicBezTo>
                  <a:cubicBezTo>
                    <a:pt x="58" y="96"/>
                    <a:pt x="58" y="96"/>
                    <a:pt x="58" y="96"/>
                  </a:cubicBezTo>
                  <a:cubicBezTo>
                    <a:pt x="59" y="96"/>
                    <a:pt x="60" y="95"/>
                    <a:pt x="60" y="94"/>
                  </a:cubicBezTo>
                  <a:cubicBezTo>
                    <a:pt x="60" y="74"/>
                    <a:pt x="60" y="74"/>
                    <a:pt x="60" y="74"/>
                  </a:cubicBezTo>
                  <a:cubicBezTo>
                    <a:pt x="60" y="73"/>
                    <a:pt x="59" y="72"/>
                    <a:pt x="58" y="72"/>
                  </a:cubicBezTo>
                  <a:cubicBezTo>
                    <a:pt x="50" y="72"/>
                    <a:pt x="50" y="72"/>
                    <a:pt x="50" y="72"/>
                  </a:cubicBezTo>
                  <a:cubicBezTo>
                    <a:pt x="50" y="52"/>
                    <a:pt x="50" y="52"/>
                    <a:pt x="50" y="52"/>
                  </a:cubicBezTo>
                  <a:cubicBezTo>
                    <a:pt x="60" y="52"/>
                    <a:pt x="60" y="52"/>
                    <a:pt x="60" y="52"/>
                  </a:cubicBezTo>
                  <a:cubicBezTo>
                    <a:pt x="71" y="52"/>
                    <a:pt x="81" y="61"/>
                    <a:pt x="82" y="72"/>
                  </a:cubicBezTo>
                  <a:cubicBezTo>
                    <a:pt x="74" y="72"/>
                    <a:pt x="74" y="72"/>
                    <a:pt x="74" y="72"/>
                  </a:cubicBezTo>
                  <a:cubicBezTo>
                    <a:pt x="73" y="72"/>
                    <a:pt x="72" y="73"/>
                    <a:pt x="72" y="74"/>
                  </a:cubicBezTo>
                  <a:cubicBezTo>
                    <a:pt x="72" y="94"/>
                    <a:pt x="72" y="94"/>
                    <a:pt x="72" y="94"/>
                  </a:cubicBezTo>
                  <a:cubicBezTo>
                    <a:pt x="72" y="95"/>
                    <a:pt x="73" y="96"/>
                    <a:pt x="74" y="96"/>
                  </a:cubicBezTo>
                  <a:cubicBezTo>
                    <a:pt x="94" y="96"/>
                    <a:pt x="94" y="96"/>
                    <a:pt x="94" y="96"/>
                  </a:cubicBezTo>
                  <a:cubicBezTo>
                    <a:pt x="95" y="96"/>
                    <a:pt x="96" y="95"/>
                    <a:pt x="96" y="94"/>
                  </a:cubicBezTo>
                  <a:cubicBezTo>
                    <a:pt x="96" y="74"/>
                    <a:pt x="96" y="74"/>
                    <a:pt x="96" y="74"/>
                  </a:cubicBezTo>
                  <a:cubicBezTo>
                    <a:pt x="96" y="73"/>
                    <a:pt x="95" y="72"/>
                    <a:pt x="94" y="72"/>
                  </a:cubicBezTo>
                  <a:close/>
                </a:path>
              </a:pathLst>
            </a:custGeom>
            <a:solidFill>
              <a:srgbClr val="03C8F1"/>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206" name="TextBox 205">
            <a:extLst>
              <a:ext uri="{FF2B5EF4-FFF2-40B4-BE49-F238E27FC236}">
                <a16:creationId xmlns:a16="http://schemas.microsoft.com/office/drawing/2014/main" id="{B0DD38EE-EFBF-4E2A-92A3-8009FDB71389}"/>
              </a:ext>
            </a:extLst>
          </p:cNvPr>
          <p:cNvSpPr txBox="1"/>
          <p:nvPr/>
        </p:nvSpPr>
        <p:spPr>
          <a:xfrm>
            <a:off x="5405838" y="2412108"/>
            <a:ext cx="1324786" cy="184666"/>
          </a:xfrm>
          <a:prstGeom prst="rect">
            <a:avLst/>
          </a:prstGeom>
          <a:noFill/>
        </p:spPr>
        <p:txBody>
          <a:bodyPr wrap="none" lIns="0" tIns="0" rIns="0" bIns="0" rtlCol="0">
            <a:spAutoFit/>
          </a:bodyPr>
          <a:lstStyle/>
          <a:p>
            <a:pPr algn="ctr"/>
            <a:r>
              <a:rPr lang="en-US" altLang="zh-CN" sz="1200" dirty="0">
                <a:latin typeface="Arial" panose="020B0604020202020204" pitchFamily="34" charset="0"/>
                <a:cs typeface="Arial" panose="020B0604020202020204" pitchFamily="34" charset="0"/>
              </a:rPr>
              <a:t>SD-WAN</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Controller</a:t>
            </a:r>
            <a:endParaRPr lang="en-ID" sz="1200" dirty="0">
              <a:latin typeface="Arial" panose="020B0604020202020204" pitchFamily="34" charset="0"/>
              <a:cs typeface="Arial" panose="020B0604020202020204" pitchFamily="34" charset="0"/>
            </a:endParaRPr>
          </a:p>
        </p:txBody>
      </p:sp>
      <p:cxnSp>
        <p:nvCxnSpPr>
          <p:cNvPr id="166" name="Straight Connector 165">
            <a:extLst>
              <a:ext uri="{FF2B5EF4-FFF2-40B4-BE49-F238E27FC236}">
                <a16:creationId xmlns:a16="http://schemas.microsoft.com/office/drawing/2014/main" id="{1BC06151-DBEE-4F54-BB4D-C42B9C50A54F}"/>
              </a:ext>
            </a:extLst>
          </p:cNvPr>
          <p:cNvCxnSpPr>
            <a:cxnSpLocks/>
          </p:cNvCxnSpPr>
          <p:nvPr/>
        </p:nvCxnSpPr>
        <p:spPr>
          <a:xfrm flipH="1">
            <a:off x="2703036" y="3866446"/>
            <a:ext cx="215289" cy="0"/>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7" name="Arc 166">
            <a:extLst>
              <a:ext uri="{FF2B5EF4-FFF2-40B4-BE49-F238E27FC236}">
                <a16:creationId xmlns:a16="http://schemas.microsoft.com/office/drawing/2014/main" id="{0F82728E-DE6A-4728-8F7C-178E3BD82D80}"/>
              </a:ext>
            </a:extLst>
          </p:cNvPr>
          <p:cNvSpPr/>
          <p:nvPr/>
        </p:nvSpPr>
        <p:spPr>
          <a:xfrm flipH="1">
            <a:off x="2916810" y="3731900"/>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68" name="Arc 167">
            <a:extLst>
              <a:ext uri="{FF2B5EF4-FFF2-40B4-BE49-F238E27FC236}">
                <a16:creationId xmlns:a16="http://schemas.microsoft.com/office/drawing/2014/main" id="{54E91B20-86B9-42EA-9B0A-2B9909939A27}"/>
              </a:ext>
            </a:extLst>
          </p:cNvPr>
          <p:cNvSpPr/>
          <p:nvPr/>
        </p:nvSpPr>
        <p:spPr>
          <a:xfrm flipH="1" flipV="1">
            <a:off x="2916810" y="3731759"/>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0" name="Arc 169">
            <a:extLst>
              <a:ext uri="{FF2B5EF4-FFF2-40B4-BE49-F238E27FC236}">
                <a16:creationId xmlns:a16="http://schemas.microsoft.com/office/drawing/2014/main" id="{09EE3565-6C4C-486D-A201-429C979C7757}"/>
              </a:ext>
            </a:extLst>
          </p:cNvPr>
          <p:cNvSpPr/>
          <p:nvPr/>
        </p:nvSpPr>
        <p:spPr>
          <a:xfrm flipH="1">
            <a:off x="2916810" y="3586837"/>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71" name="Straight Connector 170">
            <a:extLst>
              <a:ext uri="{FF2B5EF4-FFF2-40B4-BE49-F238E27FC236}">
                <a16:creationId xmlns:a16="http://schemas.microsoft.com/office/drawing/2014/main" id="{25A1EA65-A097-45C0-AA7E-CA6F63A06062}"/>
              </a:ext>
            </a:extLst>
          </p:cNvPr>
          <p:cNvCxnSpPr>
            <a:cxnSpLocks/>
            <a:stCxn id="178" idx="2"/>
            <a:endCxn id="170" idx="2"/>
          </p:cNvCxnSpPr>
          <p:nvPr/>
        </p:nvCxnSpPr>
        <p:spPr>
          <a:xfrm flipV="1">
            <a:off x="2916810" y="3721581"/>
            <a:ext cx="0" cy="311291"/>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8" name="Arc 177">
            <a:extLst>
              <a:ext uri="{FF2B5EF4-FFF2-40B4-BE49-F238E27FC236}">
                <a16:creationId xmlns:a16="http://schemas.microsoft.com/office/drawing/2014/main" id="{929AA5DA-7DE6-4DDC-9B2A-38604FE02FCC}"/>
              </a:ext>
            </a:extLst>
          </p:cNvPr>
          <p:cNvSpPr/>
          <p:nvPr/>
        </p:nvSpPr>
        <p:spPr>
          <a:xfrm flipH="1" flipV="1">
            <a:off x="2916810" y="3898129"/>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83" name="Straight Connector 182">
            <a:extLst>
              <a:ext uri="{FF2B5EF4-FFF2-40B4-BE49-F238E27FC236}">
                <a16:creationId xmlns:a16="http://schemas.microsoft.com/office/drawing/2014/main" id="{74D02DB2-A683-46A9-B41A-4E824E00CFF0}"/>
              </a:ext>
            </a:extLst>
          </p:cNvPr>
          <p:cNvCxnSpPr>
            <a:cxnSpLocks/>
          </p:cNvCxnSpPr>
          <p:nvPr/>
        </p:nvCxnSpPr>
        <p:spPr>
          <a:xfrm>
            <a:off x="3049111" y="3731900"/>
            <a:ext cx="2509709"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F174B12-2338-46F9-81CA-781C656D8E34}"/>
              </a:ext>
            </a:extLst>
          </p:cNvPr>
          <p:cNvCxnSpPr>
            <a:cxnSpLocks/>
          </p:cNvCxnSpPr>
          <p:nvPr/>
        </p:nvCxnSpPr>
        <p:spPr>
          <a:xfrm>
            <a:off x="3049111" y="4001247"/>
            <a:ext cx="2624461" cy="0"/>
          </a:xfrm>
          <a:prstGeom prst="line">
            <a:avLst/>
          </a:prstGeom>
          <a:ln w="444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3198BE2-5492-4971-B189-DCC40473762E}"/>
              </a:ext>
            </a:extLst>
          </p:cNvPr>
          <p:cNvCxnSpPr>
            <a:cxnSpLocks/>
          </p:cNvCxnSpPr>
          <p:nvPr/>
        </p:nvCxnSpPr>
        <p:spPr>
          <a:xfrm>
            <a:off x="3049111" y="4167617"/>
            <a:ext cx="1462125" cy="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3CF66D1-EA18-4ED1-A41A-D4DA98F28B3B}"/>
              </a:ext>
            </a:extLst>
          </p:cNvPr>
          <p:cNvCxnSpPr>
            <a:cxnSpLocks/>
          </p:cNvCxnSpPr>
          <p:nvPr/>
        </p:nvCxnSpPr>
        <p:spPr>
          <a:xfrm>
            <a:off x="3049111" y="3586837"/>
            <a:ext cx="2884997" cy="0"/>
          </a:xfrm>
          <a:prstGeom prst="line">
            <a:avLst/>
          </a:prstGeom>
          <a:ln w="4445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E2BDF65-AB9E-447E-91A1-3772FC96AB8B}"/>
              </a:ext>
            </a:extLst>
          </p:cNvPr>
          <p:cNvCxnSpPr>
            <a:cxnSpLocks/>
          </p:cNvCxnSpPr>
          <p:nvPr/>
        </p:nvCxnSpPr>
        <p:spPr>
          <a:xfrm>
            <a:off x="7235200" y="3876590"/>
            <a:ext cx="260604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01D5C17-D55C-40A1-8E57-969E139B5E4D}"/>
              </a:ext>
            </a:extLst>
          </p:cNvPr>
          <p:cNvCxnSpPr>
            <a:cxnSpLocks/>
          </p:cNvCxnSpPr>
          <p:nvPr/>
        </p:nvCxnSpPr>
        <p:spPr>
          <a:xfrm>
            <a:off x="7163481" y="5710636"/>
            <a:ext cx="2025319" cy="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B6C376E-4090-4C55-BC80-BE15F6BAC2FB}"/>
              </a:ext>
            </a:extLst>
          </p:cNvPr>
          <p:cNvCxnSpPr>
            <a:cxnSpLocks/>
          </p:cNvCxnSpPr>
          <p:nvPr/>
        </p:nvCxnSpPr>
        <p:spPr>
          <a:xfrm>
            <a:off x="9322029" y="5575836"/>
            <a:ext cx="215289" cy="0"/>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1" name="Arc 120">
            <a:extLst>
              <a:ext uri="{FF2B5EF4-FFF2-40B4-BE49-F238E27FC236}">
                <a16:creationId xmlns:a16="http://schemas.microsoft.com/office/drawing/2014/main" id="{251637A4-C896-43A7-9494-1DE902117DC5}"/>
              </a:ext>
            </a:extLst>
          </p:cNvPr>
          <p:cNvSpPr/>
          <p:nvPr/>
        </p:nvSpPr>
        <p:spPr>
          <a:xfrm>
            <a:off x="9054056" y="5441289"/>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22" name="Arc 121">
            <a:extLst>
              <a:ext uri="{FF2B5EF4-FFF2-40B4-BE49-F238E27FC236}">
                <a16:creationId xmlns:a16="http://schemas.microsoft.com/office/drawing/2014/main" id="{AB706B43-A606-4D97-B1BD-2293476DDE28}"/>
              </a:ext>
            </a:extLst>
          </p:cNvPr>
          <p:cNvSpPr/>
          <p:nvPr/>
        </p:nvSpPr>
        <p:spPr>
          <a:xfrm flipV="1">
            <a:off x="9054056" y="5441148"/>
            <a:ext cx="269487" cy="269488"/>
          </a:xfrm>
          <a:prstGeom prst="arc">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5" name="TextBox 14">
            <a:extLst>
              <a:ext uri="{FF2B5EF4-FFF2-40B4-BE49-F238E27FC236}">
                <a16:creationId xmlns:a16="http://schemas.microsoft.com/office/drawing/2014/main" id="{54890750-66D1-44FD-A46B-B5849AD27DBC}"/>
              </a:ext>
            </a:extLst>
          </p:cNvPr>
          <p:cNvSpPr txBox="1"/>
          <p:nvPr/>
        </p:nvSpPr>
        <p:spPr>
          <a:xfrm>
            <a:off x="1234346" y="4111048"/>
            <a:ext cx="995465" cy="215444"/>
          </a:xfrm>
          <a:prstGeom prst="rect">
            <a:avLst/>
          </a:prstGeom>
          <a:noFill/>
        </p:spPr>
        <p:txBody>
          <a:bodyPr wrap="none" lIns="0" tIns="0" rIns="0" bIns="0" rtlCol="0">
            <a:spAutoFit/>
          </a:bodyPr>
          <a:lstStyle/>
          <a:p>
            <a:pPr algn="ctr"/>
            <a:r>
              <a:rPr lang="en-US" sz="1400" b="1" dirty="0">
                <a:latin typeface="Arial" panose="020B0604020202020204" pitchFamily="34" charset="0"/>
                <a:cs typeface="Arial" panose="020B0604020202020204" pitchFamily="34" charset="0"/>
              </a:rPr>
              <a:t>Branch Site</a:t>
            </a:r>
            <a:endParaRPr lang="en-ID" sz="1400" b="1" dirty="0">
              <a:latin typeface="Arial" panose="020B0604020202020204" pitchFamily="34" charset="0"/>
              <a:cs typeface="Arial" panose="020B0604020202020204" pitchFamily="34" charset="0"/>
            </a:endParaRPr>
          </a:p>
        </p:txBody>
      </p:sp>
      <p:sp>
        <p:nvSpPr>
          <p:cNvPr id="24" name="Freeform 76">
            <a:extLst>
              <a:ext uri="{FF2B5EF4-FFF2-40B4-BE49-F238E27FC236}">
                <a16:creationId xmlns:a16="http://schemas.microsoft.com/office/drawing/2014/main" id="{97D7A816-6448-4668-8197-FC54187F8060}"/>
              </a:ext>
            </a:extLst>
          </p:cNvPr>
          <p:cNvSpPr>
            <a:spLocks noEditPoints="1"/>
          </p:cNvSpPr>
          <p:nvPr/>
        </p:nvSpPr>
        <p:spPr bwMode="auto">
          <a:xfrm>
            <a:off x="5462850" y="3038706"/>
            <a:ext cx="2050783" cy="1282867"/>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flip="none" rotWithShape="1">
            <a:gsLst>
              <a:gs pos="1000">
                <a:srgbClr val="03C8F1"/>
              </a:gs>
              <a:gs pos="43000">
                <a:srgbClr val="9FE3F2"/>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43" name="Freeform 76">
            <a:extLst>
              <a:ext uri="{FF2B5EF4-FFF2-40B4-BE49-F238E27FC236}">
                <a16:creationId xmlns:a16="http://schemas.microsoft.com/office/drawing/2014/main" id="{6BBE465C-CDE1-46AE-A2F0-84C2DBE900A8}"/>
              </a:ext>
            </a:extLst>
          </p:cNvPr>
          <p:cNvSpPr>
            <a:spLocks noEditPoints="1"/>
          </p:cNvSpPr>
          <p:nvPr/>
        </p:nvSpPr>
        <p:spPr bwMode="auto">
          <a:xfrm flipH="1">
            <a:off x="6544224" y="2933731"/>
            <a:ext cx="605650" cy="378863"/>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a:gsLst>
              <a:gs pos="0">
                <a:srgbClr val="003B9A"/>
              </a:gs>
              <a:gs pos="100000">
                <a:srgbClr val="002C73"/>
              </a:gs>
            </a:gsLst>
            <a:lin ang="5400000" scaled="1"/>
          </a:gra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sp>
        <p:nvSpPr>
          <p:cNvPr id="44" name="Freeform 76">
            <a:extLst>
              <a:ext uri="{FF2B5EF4-FFF2-40B4-BE49-F238E27FC236}">
                <a16:creationId xmlns:a16="http://schemas.microsoft.com/office/drawing/2014/main" id="{EB2FB5BD-E822-4D27-8A26-ECA90B6772C2}"/>
              </a:ext>
            </a:extLst>
          </p:cNvPr>
          <p:cNvSpPr>
            <a:spLocks noEditPoints="1"/>
          </p:cNvSpPr>
          <p:nvPr/>
        </p:nvSpPr>
        <p:spPr bwMode="auto">
          <a:xfrm flipH="1">
            <a:off x="7179697" y="3737378"/>
            <a:ext cx="605650" cy="378863"/>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a:gsLst>
              <a:gs pos="0">
                <a:srgbClr val="003B9A"/>
              </a:gs>
              <a:gs pos="100000">
                <a:srgbClr val="002C73"/>
              </a:gs>
            </a:gsLst>
            <a:lin ang="5400000" scaled="1"/>
          </a:gra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d-ID">
              <a:solidFill>
                <a:schemeClr val="lt1"/>
              </a:solidFill>
            </a:endParaRPr>
          </a:p>
        </p:txBody>
      </p:sp>
      <p:sp>
        <p:nvSpPr>
          <p:cNvPr id="45" name="Freeform 76">
            <a:extLst>
              <a:ext uri="{FF2B5EF4-FFF2-40B4-BE49-F238E27FC236}">
                <a16:creationId xmlns:a16="http://schemas.microsoft.com/office/drawing/2014/main" id="{C4E5B24A-CA34-4249-802E-75BB80736551}"/>
              </a:ext>
            </a:extLst>
          </p:cNvPr>
          <p:cNvSpPr>
            <a:spLocks noEditPoints="1"/>
          </p:cNvSpPr>
          <p:nvPr/>
        </p:nvSpPr>
        <p:spPr bwMode="auto">
          <a:xfrm>
            <a:off x="9792618" y="3398126"/>
            <a:ext cx="1254669" cy="809806"/>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flip="none" rotWithShape="1">
            <a:gsLst>
              <a:gs pos="1000">
                <a:srgbClr val="03C8F1"/>
              </a:gs>
              <a:gs pos="43000">
                <a:srgbClr val="9FE3F2"/>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id-ID"/>
          </a:p>
        </p:txBody>
      </p:sp>
      <p:grpSp>
        <p:nvGrpSpPr>
          <p:cNvPr id="99" name="Group 98">
            <a:extLst>
              <a:ext uri="{FF2B5EF4-FFF2-40B4-BE49-F238E27FC236}">
                <a16:creationId xmlns:a16="http://schemas.microsoft.com/office/drawing/2014/main" id="{8EA03DDC-91DF-4B41-9674-D6DD09A098B1}"/>
              </a:ext>
            </a:extLst>
          </p:cNvPr>
          <p:cNvGrpSpPr/>
          <p:nvPr/>
        </p:nvGrpSpPr>
        <p:grpSpPr>
          <a:xfrm>
            <a:off x="9950074" y="4748237"/>
            <a:ext cx="953860" cy="938994"/>
            <a:chOff x="-1706850" y="4276336"/>
            <a:chExt cx="844837" cy="831671"/>
          </a:xfrm>
        </p:grpSpPr>
        <p:sp>
          <p:nvSpPr>
            <p:cNvPr id="90" name="Rectangle 89">
              <a:extLst>
                <a:ext uri="{FF2B5EF4-FFF2-40B4-BE49-F238E27FC236}">
                  <a16:creationId xmlns:a16="http://schemas.microsoft.com/office/drawing/2014/main" id="{462059C3-680A-4F1D-8973-A85F093FBB12}"/>
                </a:ext>
              </a:extLst>
            </p:cNvPr>
            <p:cNvSpPr/>
            <p:nvPr/>
          </p:nvSpPr>
          <p:spPr>
            <a:xfrm>
              <a:off x="-1677082" y="4359202"/>
              <a:ext cx="770507" cy="715242"/>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9" name="Trapezoid 88">
              <a:extLst>
                <a:ext uri="{FF2B5EF4-FFF2-40B4-BE49-F238E27FC236}">
                  <a16:creationId xmlns:a16="http://schemas.microsoft.com/office/drawing/2014/main" id="{DB38E665-2883-4CC9-9204-CB091C34A5AD}"/>
                </a:ext>
              </a:extLst>
            </p:cNvPr>
            <p:cNvSpPr/>
            <p:nvPr/>
          </p:nvSpPr>
          <p:spPr>
            <a:xfrm>
              <a:off x="-1677082" y="4276336"/>
              <a:ext cx="787732" cy="82866"/>
            </a:xfrm>
            <a:prstGeom prst="trapezoid">
              <a:avLst>
                <a:gd name="adj" fmla="val 68104"/>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7" name="Rectangle: Top Corners Rounded 46">
              <a:extLst>
                <a:ext uri="{FF2B5EF4-FFF2-40B4-BE49-F238E27FC236}">
                  <a16:creationId xmlns:a16="http://schemas.microsoft.com/office/drawing/2014/main" id="{D604FBEE-ABF9-4676-B75A-9FA7AAD450D3}"/>
                </a:ext>
              </a:extLst>
            </p:cNvPr>
            <p:cNvSpPr/>
            <p:nvPr/>
          </p:nvSpPr>
          <p:spPr>
            <a:xfrm>
              <a:off x="-1677082" y="4333875"/>
              <a:ext cx="380999" cy="701986"/>
            </a:xfrm>
            <a:prstGeom prst="round2SameRect">
              <a:avLst>
                <a:gd name="adj1" fmla="val 8665"/>
                <a:gd name="adj2" fmla="val 0"/>
              </a:avLst>
            </a:prstGeom>
            <a:solidFill>
              <a:srgbClr val="4D4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1" name="Group 50">
              <a:extLst>
                <a:ext uri="{FF2B5EF4-FFF2-40B4-BE49-F238E27FC236}">
                  <a16:creationId xmlns:a16="http://schemas.microsoft.com/office/drawing/2014/main" id="{BA912612-9E07-4511-955F-60CC8019615A}"/>
                </a:ext>
              </a:extLst>
            </p:cNvPr>
            <p:cNvGrpSpPr/>
            <p:nvPr/>
          </p:nvGrpSpPr>
          <p:grpSpPr>
            <a:xfrm>
              <a:off x="-1635410" y="4383173"/>
              <a:ext cx="297656" cy="72146"/>
              <a:chOff x="-1634332" y="4383173"/>
              <a:chExt cx="297656" cy="72146"/>
            </a:xfrm>
          </p:grpSpPr>
          <p:sp>
            <p:nvSpPr>
              <p:cNvPr id="48" name="Rectangle: Rounded Corners 47">
                <a:extLst>
                  <a:ext uri="{FF2B5EF4-FFF2-40B4-BE49-F238E27FC236}">
                    <a16:creationId xmlns:a16="http://schemas.microsoft.com/office/drawing/2014/main" id="{2A828387-9F0D-481E-B349-FDEB31504548}"/>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Oval 48">
                <a:extLst>
                  <a:ext uri="{FF2B5EF4-FFF2-40B4-BE49-F238E27FC236}">
                    <a16:creationId xmlns:a16="http://schemas.microsoft.com/office/drawing/2014/main" id="{59B6BFC1-F1C9-460D-AD90-01C9669F096D}"/>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0" name="Oval 49">
                <a:extLst>
                  <a:ext uri="{FF2B5EF4-FFF2-40B4-BE49-F238E27FC236}">
                    <a16:creationId xmlns:a16="http://schemas.microsoft.com/office/drawing/2014/main" id="{2C1C7F55-1F95-4F37-BCD1-9ED36AA59480}"/>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52" name="Group 51">
              <a:extLst>
                <a:ext uri="{FF2B5EF4-FFF2-40B4-BE49-F238E27FC236}">
                  <a16:creationId xmlns:a16="http://schemas.microsoft.com/office/drawing/2014/main" id="{415BA871-A72E-4BA6-A3D5-399F7FBA8F50}"/>
                </a:ext>
              </a:extLst>
            </p:cNvPr>
            <p:cNvGrpSpPr/>
            <p:nvPr/>
          </p:nvGrpSpPr>
          <p:grpSpPr>
            <a:xfrm>
              <a:off x="-1635410" y="4466039"/>
              <a:ext cx="297656" cy="72146"/>
              <a:chOff x="-1634332" y="4383173"/>
              <a:chExt cx="297656" cy="72146"/>
            </a:xfrm>
          </p:grpSpPr>
          <p:sp>
            <p:nvSpPr>
              <p:cNvPr id="53" name="Rectangle: Rounded Corners 52">
                <a:extLst>
                  <a:ext uri="{FF2B5EF4-FFF2-40B4-BE49-F238E27FC236}">
                    <a16:creationId xmlns:a16="http://schemas.microsoft.com/office/drawing/2014/main" id="{F58688F7-7CC3-4BDE-8720-B3C4C5BFC555}"/>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4" name="Oval 53">
                <a:extLst>
                  <a:ext uri="{FF2B5EF4-FFF2-40B4-BE49-F238E27FC236}">
                    <a16:creationId xmlns:a16="http://schemas.microsoft.com/office/drawing/2014/main" id="{9A1797FB-6146-454C-8163-BD591E3BC494}"/>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5" name="Oval 54">
                <a:extLst>
                  <a:ext uri="{FF2B5EF4-FFF2-40B4-BE49-F238E27FC236}">
                    <a16:creationId xmlns:a16="http://schemas.microsoft.com/office/drawing/2014/main" id="{7EB050B3-986D-4683-A1FB-A1B297D9CEF8}"/>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56" name="Group 55">
              <a:extLst>
                <a:ext uri="{FF2B5EF4-FFF2-40B4-BE49-F238E27FC236}">
                  <a16:creationId xmlns:a16="http://schemas.microsoft.com/office/drawing/2014/main" id="{52D2AD96-DD35-4908-BACF-1A53F546257E}"/>
                </a:ext>
              </a:extLst>
            </p:cNvPr>
            <p:cNvGrpSpPr/>
            <p:nvPr/>
          </p:nvGrpSpPr>
          <p:grpSpPr>
            <a:xfrm>
              <a:off x="-1635410" y="4548905"/>
              <a:ext cx="297656" cy="72146"/>
              <a:chOff x="-1634332" y="4383173"/>
              <a:chExt cx="297656" cy="72146"/>
            </a:xfrm>
          </p:grpSpPr>
          <p:sp>
            <p:nvSpPr>
              <p:cNvPr id="57" name="Rectangle: Rounded Corners 56">
                <a:extLst>
                  <a:ext uri="{FF2B5EF4-FFF2-40B4-BE49-F238E27FC236}">
                    <a16:creationId xmlns:a16="http://schemas.microsoft.com/office/drawing/2014/main" id="{AC31B3A3-6AF4-46BF-9176-C4719662C85F}"/>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8" name="Oval 57">
                <a:extLst>
                  <a:ext uri="{FF2B5EF4-FFF2-40B4-BE49-F238E27FC236}">
                    <a16:creationId xmlns:a16="http://schemas.microsoft.com/office/drawing/2014/main" id="{BFE0280C-5F4C-44FF-B1E3-BEFB785D0C42}"/>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9" name="Oval 58">
                <a:extLst>
                  <a:ext uri="{FF2B5EF4-FFF2-40B4-BE49-F238E27FC236}">
                    <a16:creationId xmlns:a16="http://schemas.microsoft.com/office/drawing/2014/main" id="{C1812737-4274-4D63-9FD4-28B7F5E40846}"/>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60" name="Group 59">
              <a:extLst>
                <a:ext uri="{FF2B5EF4-FFF2-40B4-BE49-F238E27FC236}">
                  <a16:creationId xmlns:a16="http://schemas.microsoft.com/office/drawing/2014/main" id="{AC8CCDA9-8E49-4431-9EEC-0A14C3CF867A}"/>
                </a:ext>
              </a:extLst>
            </p:cNvPr>
            <p:cNvGrpSpPr/>
            <p:nvPr/>
          </p:nvGrpSpPr>
          <p:grpSpPr>
            <a:xfrm>
              <a:off x="-1635410" y="4631772"/>
              <a:ext cx="297656" cy="72146"/>
              <a:chOff x="-1634332" y="4383173"/>
              <a:chExt cx="297656" cy="72146"/>
            </a:xfrm>
          </p:grpSpPr>
          <p:sp>
            <p:nvSpPr>
              <p:cNvPr id="61" name="Rectangle: Rounded Corners 60">
                <a:extLst>
                  <a:ext uri="{FF2B5EF4-FFF2-40B4-BE49-F238E27FC236}">
                    <a16:creationId xmlns:a16="http://schemas.microsoft.com/office/drawing/2014/main" id="{D807FC24-844B-41FD-97B3-31C3F843552E}"/>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2" name="Oval 61">
                <a:extLst>
                  <a:ext uri="{FF2B5EF4-FFF2-40B4-BE49-F238E27FC236}">
                    <a16:creationId xmlns:a16="http://schemas.microsoft.com/office/drawing/2014/main" id="{9C2D8BF0-AF74-4EA8-8D03-F0CFAA0BC73E}"/>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3" name="Oval 62">
                <a:extLst>
                  <a:ext uri="{FF2B5EF4-FFF2-40B4-BE49-F238E27FC236}">
                    <a16:creationId xmlns:a16="http://schemas.microsoft.com/office/drawing/2014/main" id="{890D0B77-7727-4F60-813A-A382BAE10D81}"/>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64" name="Oval 63">
              <a:extLst>
                <a:ext uri="{FF2B5EF4-FFF2-40B4-BE49-F238E27FC236}">
                  <a16:creationId xmlns:a16="http://schemas.microsoft.com/office/drawing/2014/main" id="{56325141-B12B-4379-B734-A19459EF4630}"/>
                </a:ext>
              </a:extLst>
            </p:cNvPr>
            <p:cNvSpPr/>
            <p:nvPr/>
          </p:nvSpPr>
          <p:spPr>
            <a:xfrm>
              <a:off x="-1545718" y="4870999"/>
              <a:ext cx="118272" cy="1182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5" name="Oval 64">
              <a:extLst>
                <a:ext uri="{FF2B5EF4-FFF2-40B4-BE49-F238E27FC236}">
                  <a16:creationId xmlns:a16="http://schemas.microsoft.com/office/drawing/2014/main" id="{8BE708EB-EADE-4117-964E-805BEDC4735C}"/>
                </a:ext>
              </a:extLst>
            </p:cNvPr>
            <p:cNvSpPr/>
            <p:nvPr/>
          </p:nvSpPr>
          <p:spPr>
            <a:xfrm>
              <a:off x="-1526669" y="4890049"/>
              <a:ext cx="80172" cy="80170"/>
            </a:xfrm>
            <a:prstGeom prst="ellipse">
              <a:avLst/>
            </a:prstGeom>
            <a:solidFill>
              <a:srgbClr val="00A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6" name="Oval 65">
              <a:extLst>
                <a:ext uri="{FF2B5EF4-FFF2-40B4-BE49-F238E27FC236}">
                  <a16:creationId xmlns:a16="http://schemas.microsoft.com/office/drawing/2014/main" id="{4087C57C-E7BE-4CC1-A8BD-D874B636A178}"/>
                </a:ext>
              </a:extLst>
            </p:cNvPr>
            <p:cNvSpPr/>
            <p:nvPr/>
          </p:nvSpPr>
          <p:spPr>
            <a:xfrm>
              <a:off x="-1509444" y="4907274"/>
              <a:ext cx="45722" cy="45720"/>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7" name="Rectangle: Top Corners Rounded 66">
              <a:extLst>
                <a:ext uri="{FF2B5EF4-FFF2-40B4-BE49-F238E27FC236}">
                  <a16:creationId xmlns:a16="http://schemas.microsoft.com/office/drawing/2014/main" id="{09584758-FFD9-4EC7-AEE6-1C4EF8D046C5}"/>
                </a:ext>
              </a:extLst>
            </p:cNvPr>
            <p:cNvSpPr/>
            <p:nvPr/>
          </p:nvSpPr>
          <p:spPr>
            <a:xfrm>
              <a:off x="-1270349" y="4333875"/>
              <a:ext cx="380999" cy="701986"/>
            </a:xfrm>
            <a:prstGeom prst="round2SameRect">
              <a:avLst>
                <a:gd name="adj1" fmla="val 8665"/>
                <a:gd name="adj2" fmla="val 0"/>
              </a:avLst>
            </a:prstGeom>
            <a:solidFill>
              <a:srgbClr val="4D4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8" name="Group 67">
              <a:extLst>
                <a:ext uri="{FF2B5EF4-FFF2-40B4-BE49-F238E27FC236}">
                  <a16:creationId xmlns:a16="http://schemas.microsoft.com/office/drawing/2014/main" id="{61DB529B-D8F3-4B7B-900F-77C50B22D8FD}"/>
                </a:ext>
              </a:extLst>
            </p:cNvPr>
            <p:cNvGrpSpPr/>
            <p:nvPr/>
          </p:nvGrpSpPr>
          <p:grpSpPr>
            <a:xfrm>
              <a:off x="-1228677" y="4383173"/>
              <a:ext cx="297656" cy="72146"/>
              <a:chOff x="-1634332" y="4383173"/>
              <a:chExt cx="297656" cy="72146"/>
            </a:xfrm>
          </p:grpSpPr>
          <p:sp>
            <p:nvSpPr>
              <p:cNvPr id="69" name="Rectangle: Rounded Corners 68">
                <a:extLst>
                  <a:ext uri="{FF2B5EF4-FFF2-40B4-BE49-F238E27FC236}">
                    <a16:creationId xmlns:a16="http://schemas.microsoft.com/office/drawing/2014/main" id="{93AFF0D4-CE28-4BF9-839C-90E53968BB6E}"/>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0" name="Oval 69">
                <a:extLst>
                  <a:ext uri="{FF2B5EF4-FFF2-40B4-BE49-F238E27FC236}">
                    <a16:creationId xmlns:a16="http://schemas.microsoft.com/office/drawing/2014/main" id="{26B346CD-943F-4A5B-A073-1D55132804CF}"/>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1" name="Oval 70">
                <a:extLst>
                  <a:ext uri="{FF2B5EF4-FFF2-40B4-BE49-F238E27FC236}">
                    <a16:creationId xmlns:a16="http://schemas.microsoft.com/office/drawing/2014/main" id="{02DBE5A8-8315-46B5-A53D-67139CFA49A5}"/>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72" name="Group 71">
              <a:extLst>
                <a:ext uri="{FF2B5EF4-FFF2-40B4-BE49-F238E27FC236}">
                  <a16:creationId xmlns:a16="http://schemas.microsoft.com/office/drawing/2014/main" id="{7CDD8C75-A026-4BF4-BD1C-7C8C4304136C}"/>
                </a:ext>
              </a:extLst>
            </p:cNvPr>
            <p:cNvGrpSpPr/>
            <p:nvPr/>
          </p:nvGrpSpPr>
          <p:grpSpPr>
            <a:xfrm>
              <a:off x="-1228677" y="4466039"/>
              <a:ext cx="297656" cy="72146"/>
              <a:chOff x="-1634332" y="4383173"/>
              <a:chExt cx="297656" cy="72146"/>
            </a:xfrm>
          </p:grpSpPr>
          <p:sp>
            <p:nvSpPr>
              <p:cNvPr id="73" name="Rectangle: Rounded Corners 72">
                <a:extLst>
                  <a:ext uri="{FF2B5EF4-FFF2-40B4-BE49-F238E27FC236}">
                    <a16:creationId xmlns:a16="http://schemas.microsoft.com/office/drawing/2014/main" id="{13EA3AE3-4647-46CB-AAEE-E0A11C49620C}"/>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Oval 73">
                <a:extLst>
                  <a:ext uri="{FF2B5EF4-FFF2-40B4-BE49-F238E27FC236}">
                    <a16:creationId xmlns:a16="http://schemas.microsoft.com/office/drawing/2014/main" id="{16B89FFF-13DE-4FCF-9026-EE3761105029}"/>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5" name="Oval 74">
                <a:extLst>
                  <a:ext uri="{FF2B5EF4-FFF2-40B4-BE49-F238E27FC236}">
                    <a16:creationId xmlns:a16="http://schemas.microsoft.com/office/drawing/2014/main" id="{F2A47616-EEC8-49DD-94F1-B7B317B50950}"/>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76" name="Group 75">
              <a:extLst>
                <a:ext uri="{FF2B5EF4-FFF2-40B4-BE49-F238E27FC236}">
                  <a16:creationId xmlns:a16="http://schemas.microsoft.com/office/drawing/2014/main" id="{F0B66E33-EEA3-4F18-BA58-562323E5E6F9}"/>
                </a:ext>
              </a:extLst>
            </p:cNvPr>
            <p:cNvGrpSpPr/>
            <p:nvPr/>
          </p:nvGrpSpPr>
          <p:grpSpPr>
            <a:xfrm>
              <a:off x="-1228677" y="4548905"/>
              <a:ext cx="297656" cy="72146"/>
              <a:chOff x="-1634332" y="4383173"/>
              <a:chExt cx="297656" cy="72146"/>
            </a:xfrm>
          </p:grpSpPr>
          <p:sp>
            <p:nvSpPr>
              <p:cNvPr id="77" name="Rectangle: Rounded Corners 76">
                <a:extLst>
                  <a:ext uri="{FF2B5EF4-FFF2-40B4-BE49-F238E27FC236}">
                    <a16:creationId xmlns:a16="http://schemas.microsoft.com/office/drawing/2014/main" id="{4155C3EB-BA4A-4363-8D7E-A8EF76556539}"/>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8" name="Oval 77">
                <a:extLst>
                  <a:ext uri="{FF2B5EF4-FFF2-40B4-BE49-F238E27FC236}">
                    <a16:creationId xmlns:a16="http://schemas.microsoft.com/office/drawing/2014/main" id="{5C824CDB-DEE2-4A7B-9490-0738351CE7B7}"/>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9" name="Oval 78">
                <a:extLst>
                  <a:ext uri="{FF2B5EF4-FFF2-40B4-BE49-F238E27FC236}">
                    <a16:creationId xmlns:a16="http://schemas.microsoft.com/office/drawing/2014/main" id="{29450F7D-CD37-4311-9FBD-F1F0832DD17B}"/>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80" name="Group 79">
              <a:extLst>
                <a:ext uri="{FF2B5EF4-FFF2-40B4-BE49-F238E27FC236}">
                  <a16:creationId xmlns:a16="http://schemas.microsoft.com/office/drawing/2014/main" id="{E2BD8F36-7AF1-494F-BD89-67486365BFEE}"/>
                </a:ext>
              </a:extLst>
            </p:cNvPr>
            <p:cNvGrpSpPr/>
            <p:nvPr/>
          </p:nvGrpSpPr>
          <p:grpSpPr>
            <a:xfrm>
              <a:off x="-1228677" y="4631772"/>
              <a:ext cx="297656" cy="72146"/>
              <a:chOff x="-1634332" y="4383173"/>
              <a:chExt cx="297656" cy="72146"/>
            </a:xfrm>
          </p:grpSpPr>
          <p:sp>
            <p:nvSpPr>
              <p:cNvPr id="81" name="Rectangle: Rounded Corners 80">
                <a:extLst>
                  <a:ext uri="{FF2B5EF4-FFF2-40B4-BE49-F238E27FC236}">
                    <a16:creationId xmlns:a16="http://schemas.microsoft.com/office/drawing/2014/main" id="{22395AA9-D170-40E0-BB36-4623D50F71F5}"/>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2" name="Oval 81">
                <a:extLst>
                  <a:ext uri="{FF2B5EF4-FFF2-40B4-BE49-F238E27FC236}">
                    <a16:creationId xmlns:a16="http://schemas.microsoft.com/office/drawing/2014/main" id="{6D8EC8A0-AEDE-4D67-89BD-2A4D23980775}"/>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3" name="Oval 82">
                <a:extLst>
                  <a:ext uri="{FF2B5EF4-FFF2-40B4-BE49-F238E27FC236}">
                    <a16:creationId xmlns:a16="http://schemas.microsoft.com/office/drawing/2014/main" id="{C4B4791F-A548-4A28-8F0A-D63693D6EFE0}"/>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84" name="Oval 83">
              <a:extLst>
                <a:ext uri="{FF2B5EF4-FFF2-40B4-BE49-F238E27FC236}">
                  <a16:creationId xmlns:a16="http://schemas.microsoft.com/office/drawing/2014/main" id="{A54E2930-449F-4343-81B0-BE78D54A9374}"/>
                </a:ext>
              </a:extLst>
            </p:cNvPr>
            <p:cNvSpPr/>
            <p:nvPr/>
          </p:nvSpPr>
          <p:spPr>
            <a:xfrm>
              <a:off x="-1138985" y="4870999"/>
              <a:ext cx="118272" cy="1182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5" name="Oval 84">
              <a:extLst>
                <a:ext uri="{FF2B5EF4-FFF2-40B4-BE49-F238E27FC236}">
                  <a16:creationId xmlns:a16="http://schemas.microsoft.com/office/drawing/2014/main" id="{F6025DC3-0F6C-4325-A556-BB39AF090619}"/>
                </a:ext>
              </a:extLst>
            </p:cNvPr>
            <p:cNvSpPr/>
            <p:nvPr/>
          </p:nvSpPr>
          <p:spPr>
            <a:xfrm>
              <a:off x="-1119936" y="4890049"/>
              <a:ext cx="80172" cy="80170"/>
            </a:xfrm>
            <a:prstGeom prst="ellipse">
              <a:avLst/>
            </a:prstGeom>
            <a:solidFill>
              <a:srgbClr val="00A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6" name="Oval 85">
              <a:extLst>
                <a:ext uri="{FF2B5EF4-FFF2-40B4-BE49-F238E27FC236}">
                  <a16:creationId xmlns:a16="http://schemas.microsoft.com/office/drawing/2014/main" id="{59A703A0-A35E-4409-B83D-7A5488B06FC4}"/>
                </a:ext>
              </a:extLst>
            </p:cNvPr>
            <p:cNvSpPr/>
            <p:nvPr/>
          </p:nvSpPr>
          <p:spPr>
            <a:xfrm>
              <a:off x="-1102711" y="4907274"/>
              <a:ext cx="45722" cy="45720"/>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7" name="Rectangle: Rounded Corners 86">
              <a:extLst>
                <a:ext uri="{FF2B5EF4-FFF2-40B4-BE49-F238E27FC236}">
                  <a16:creationId xmlns:a16="http://schemas.microsoft.com/office/drawing/2014/main" id="{DE638186-822C-4D49-9697-ED5BF6E95C10}"/>
                </a:ext>
              </a:extLst>
            </p:cNvPr>
            <p:cNvSpPr/>
            <p:nvPr/>
          </p:nvSpPr>
          <p:spPr>
            <a:xfrm>
              <a:off x="-1706850" y="5035861"/>
              <a:ext cx="844837" cy="72146"/>
            </a:xfrm>
            <a:prstGeom prst="roundRect">
              <a:avLst>
                <a:gd name="adj" fmla="val 19524"/>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91" name="Group 90">
              <a:extLst>
                <a:ext uri="{FF2B5EF4-FFF2-40B4-BE49-F238E27FC236}">
                  <a16:creationId xmlns:a16="http://schemas.microsoft.com/office/drawing/2014/main" id="{D33C9DBE-CF23-46C0-A9F4-F673C86AE405}"/>
                </a:ext>
              </a:extLst>
            </p:cNvPr>
            <p:cNvGrpSpPr/>
            <p:nvPr/>
          </p:nvGrpSpPr>
          <p:grpSpPr>
            <a:xfrm>
              <a:off x="-1635410" y="4714165"/>
              <a:ext cx="297656" cy="72146"/>
              <a:chOff x="-1634332" y="4383173"/>
              <a:chExt cx="297656" cy="72146"/>
            </a:xfrm>
          </p:grpSpPr>
          <p:sp>
            <p:nvSpPr>
              <p:cNvPr id="92" name="Rectangle: Rounded Corners 91">
                <a:extLst>
                  <a:ext uri="{FF2B5EF4-FFF2-40B4-BE49-F238E27FC236}">
                    <a16:creationId xmlns:a16="http://schemas.microsoft.com/office/drawing/2014/main" id="{161D4BEF-1D70-48E1-BFD6-FE2AC2924ACB}"/>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3" name="Oval 92">
                <a:extLst>
                  <a:ext uri="{FF2B5EF4-FFF2-40B4-BE49-F238E27FC236}">
                    <a16:creationId xmlns:a16="http://schemas.microsoft.com/office/drawing/2014/main" id="{7C08930F-3527-4E1C-AAF4-B23A90012512}"/>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4" name="Oval 93">
                <a:extLst>
                  <a:ext uri="{FF2B5EF4-FFF2-40B4-BE49-F238E27FC236}">
                    <a16:creationId xmlns:a16="http://schemas.microsoft.com/office/drawing/2014/main" id="{4858A64A-31E4-401D-A9CF-F6C6A018E02D}"/>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95" name="Group 94">
              <a:extLst>
                <a:ext uri="{FF2B5EF4-FFF2-40B4-BE49-F238E27FC236}">
                  <a16:creationId xmlns:a16="http://schemas.microsoft.com/office/drawing/2014/main" id="{3ECF4D77-0759-447F-ABB2-6C9ECDD85418}"/>
                </a:ext>
              </a:extLst>
            </p:cNvPr>
            <p:cNvGrpSpPr/>
            <p:nvPr/>
          </p:nvGrpSpPr>
          <p:grpSpPr>
            <a:xfrm>
              <a:off x="-1228677" y="4714165"/>
              <a:ext cx="297656" cy="72146"/>
              <a:chOff x="-1634332" y="4383173"/>
              <a:chExt cx="297656" cy="72146"/>
            </a:xfrm>
          </p:grpSpPr>
          <p:sp>
            <p:nvSpPr>
              <p:cNvPr id="96" name="Rectangle: Rounded Corners 95">
                <a:extLst>
                  <a:ext uri="{FF2B5EF4-FFF2-40B4-BE49-F238E27FC236}">
                    <a16:creationId xmlns:a16="http://schemas.microsoft.com/office/drawing/2014/main" id="{BAA3F71B-0251-498B-BA2F-2E4372B562BA}"/>
                  </a:ext>
                </a:extLst>
              </p:cNvPr>
              <p:cNvSpPr/>
              <p:nvPr/>
            </p:nvSpPr>
            <p:spPr>
              <a:xfrm>
                <a:off x="-1634332" y="4383173"/>
                <a:ext cx="297656" cy="72146"/>
              </a:xfrm>
              <a:prstGeom prst="roundRect">
                <a:avLst>
                  <a:gd name="adj" fmla="val 50000"/>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7" name="Oval 96">
                <a:extLst>
                  <a:ext uri="{FF2B5EF4-FFF2-40B4-BE49-F238E27FC236}">
                    <a16:creationId xmlns:a16="http://schemas.microsoft.com/office/drawing/2014/main" id="{AE5C4CB3-DF51-4C1D-8F14-0A225159E37B}"/>
                  </a:ext>
                </a:extLst>
              </p:cNvPr>
              <p:cNvSpPr/>
              <p:nvPr/>
            </p:nvSpPr>
            <p:spPr>
              <a:xfrm>
                <a:off x="-1614487"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8" name="Oval 97">
                <a:extLst>
                  <a:ext uri="{FF2B5EF4-FFF2-40B4-BE49-F238E27FC236}">
                    <a16:creationId xmlns:a16="http://schemas.microsoft.com/office/drawing/2014/main" id="{754D096A-AE39-4E0A-BB13-9B5F2A87BA10}"/>
                  </a:ext>
                </a:extLst>
              </p:cNvPr>
              <p:cNvSpPr/>
              <p:nvPr/>
            </p:nvSpPr>
            <p:spPr>
              <a:xfrm>
                <a:off x="-1402831" y="4396387"/>
                <a:ext cx="45719" cy="457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grpSp>
        <p:nvGrpSpPr>
          <p:cNvPr id="115" name="Group 114">
            <a:extLst>
              <a:ext uri="{FF2B5EF4-FFF2-40B4-BE49-F238E27FC236}">
                <a16:creationId xmlns:a16="http://schemas.microsoft.com/office/drawing/2014/main" id="{FD98CABC-ECA4-4E85-A093-D31CCE80B4C6}"/>
              </a:ext>
            </a:extLst>
          </p:cNvPr>
          <p:cNvGrpSpPr/>
          <p:nvPr/>
        </p:nvGrpSpPr>
        <p:grpSpPr>
          <a:xfrm>
            <a:off x="9515625" y="5489706"/>
            <a:ext cx="812055" cy="197223"/>
            <a:chOff x="10033049" y="6149019"/>
            <a:chExt cx="837906" cy="203501"/>
          </a:xfrm>
        </p:grpSpPr>
        <p:sp>
          <p:nvSpPr>
            <p:cNvPr id="101" name="Rectangle 100">
              <a:extLst>
                <a:ext uri="{FF2B5EF4-FFF2-40B4-BE49-F238E27FC236}">
                  <a16:creationId xmlns:a16="http://schemas.microsoft.com/office/drawing/2014/main" id="{4E274CF9-8A35-4BAB-B033-671E281485A1}"/>
                </a:ext>
              </a:extLst>
            </p:cNvPr>
            <p:cNvSpPr/>
            <p:nvPr/>
          </p:nvSpPr>
          <p:spPr>
            <a:xfrm>
              <a:off x="10033049" y="6190177"/>
              <a:ext cx="837906" cy="9146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2" name="Rectangle 101">
              <a:extLst>
                <a:ext uri="{FF2B5EF4-FFF2-40B4-BE49-F238E27FC236}">
                  <a16:creationId xmlns:a16="http://schemas.microsoft.com/office/drawing/2014/main" id="{B2BFBDD8-5DAB-442E-BB48-2E82F5BD2C0A}"/>
                </a:ext>
              </a:extLst>
            </p:cNvPr>
            <p:cNvSpPr/>
            <p:nvPr/>
          </p:nvSpPr>
          <p:spPr>
            <a:xfrm>
              <a:off x="10033049" y="6277076"/>
              <a:ext cx="837906" cy="45719"/>
            </a:xfrm>
            <a:prstGeom prst="rect">
              <a:avLst/>
            </a:prstGeom>
            <a:solidFill>
              <a:srgbClr val="5B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3" name="Rectangle 102">
              <a:extLst>
                <a:ext uri="{FF2B5EF4-FFF2-40B4-BE49-F238E27FC236}">
                  <a16:creationId xmlns:a16="http://schemas.microsoft.com/office/drawing/2014/main" id="{6B27743B-9503-427A-B1A2-785A026EA0E7}"/>
                </a:ext>
              </a:extLst>
            </p:cNvPr>
            <p:cNvSpPr/>
            <p:nvPr/>
          </p:nvSpPr>
          <p:spPr>
            <a:xfrm>
              <a:off x="10087481" y="6322795"/>
              <a:ext cx="109753" cy="29725"/>
            </a:xfrm>
            <a:prstGeom prst="rect">
              <a:avLst/>
            </a:prstGeom>
            <a:solidFill>
              <a:srgbClr val="5B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4" name="Rectangle 103">
              <a:extLst>
                <a:ext uri="{FF2B5EF4-FFF2-40B4-BE49-F238E27FC236}">
                  <a16:creationId xmlns:a16="http://schemas.microsoft.com/office/drawing/2014/main" id="{D004CCDF-6B1E-49C6-BC0F-BC7A91BE64A1}"/>
                </a:ext>
              </a:extLst>
            </p:cNvPr>
            <p:cNvSpPr/>
            <p:nvPr/>
          </p:nvSpPr>
          <p:spPr>
            <a:xfrm>
              <a:off x="10698680" y="6322795"/>
              <a:ext cx="109753" cy="29725"/>
            </a:xfrm>
            <a:prstGeom prst="rect">
              <a:avLst/>
            </a:prstGeom>
            <a:solidFill>
              <a:srgbClr val="5B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rapezoid 104">
              <a:extLst>
                <a:ext uri="{FF2B5EF4-FFF2-40B4-BE49-F238E27FC236}">
                  <a16:creationId xmlns:a16="http://schemas.microsoft.com/office/drawing/2014/main" id="{B2602B38-E569-4244-AFAC-3A5A57B6A051}"/>
                </a:ext>
              </a:extLst>
            </p:cNvPr>
            <p:cNvSpPr/>
            <p:nvPr/>
          </p:nvSpPr>
          <p:spPr>
            <a:xfrm>
              <a:off x="10033049" y="6149019"/>
              <a:ext cx="837906" cy="45719"/>
            </a:xfrm>
            <a:prstGeom prst="trapezoid">
              <a:avLst>
                <a:gd name="adj" fmla="val 221286"/>
              </a:avLst>
            </a:pr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6" name="Rectangle 105">
              <a:extLst>
                <a:ext uri="{FF2B5EF4-FFF2-40B4-BE49-F238E27FC236}">
                  <a16:creationId xmlns:a16="http://schemas.microsoft.com/office/drawing/2014/main" id="{D4F5DB0C-B424-44E3-9D22-85D9D8DD1447}"/>
                </a:ext>
              </a:extLst>
            </p:cNvPr>
            <p:cNvSpPr/>
            <p:nvPr/>
          </p:nvSpPr>
          <p:spPr>
            <a:xfrm>
              <a:off x="10242524"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7" name="Rectangle 106">
              <a:extLst>
                <a:ext uri="{FF2B5EF4-FFF2-40B4-BE49-F238E27FC236}">
                  <a16:creationId xmlns:a16="http://schemas.microsoft.com/office/drawing/2014/main" id="{4D6FBD6C-3275-48F6-B18D-322301200397}"/>
                </a:ext>
              </a:extLst>
            </p:cNvPr>
            <p:cNvSpPr/>
            <p:nvPr/>
          </p:nvSpPr>
          <p:spPr>
            <a:xfrm>
              <a:off x="10296071"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8" name="Rectangle 107">
              <a:extLst>
                <a:ext uri="{FF2B5EF4-FFF2-40B4-BE49-F238E27FC236}">
                  <a16:creationId xmlns:a16="http://schemas.microsoft.com/office/drawing/2014/main" id="{7809BBD4-7314-4425-8962-70EFF9FA560B}"/>
                </a:ext>
              </a:extLst>
            </p:cNvPr>
            <p:cNvSpPr/>
            <p:nvPr/>
          </p:nvSpPr>
          <p:spPr>
            <a:xfrm>
              <a:off x="10349618"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9" name="Rectangle 108">
              <a:extLst>
                <a:ext uri="{FF2B5EF4-FFF2-40B4-BE49-F238E27FC236}">
                  <a16:creationId xmlns:a16="http://schemas.microsoft.com/office/drawing/2014/main" id="{AAECD7B1-63DB-4365-B94D-192C4F489F5E}"/>
                </a:ext>
              </a:extLst>
            </p:cNvPr>
            <p:cNvSpPr/>
            <p:nvPr/>
          </p:nvSpPr>
          <p:spPr>
            <a:xfrm>
              <a:off x="10403165"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0" name="Rectangle 109">
              <a:extLst>
                <a:ext uri="{FF2B5EF4-FFF2-40B4-BE49-F238E27FC236}">
                  <a16:creationId xmlns:a16="http://schemas.microsoft.com/office/drawing/2014/main" id="{EF78FD9A-135A-47AD-A42F-CFD7EF956BCB}"/>
                </a:ext>
              </a:extLst>
            </p:cNvPr>
            <p:cNvSpPr/>
            <p:nvPr/>
          </p:nvSpPr>
          <p:spPr>
            <a:xfrm>
              <a:off x="10456712"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1" name="Rectangle 110">
              <a:extLst>
                <a:ext uri="{FF2B5EF4-FFF2-40B4-BE49-F238E27FC236}">
                  <a16:creationId xmlns:a16="http://schemas.microsoft.com/office/drawing/2014/main" id="{932C4108-F873-4309-9F92-444D63BA23E9}"/>
                </a:ext>
              </a:extLst>
            </p:cNvPr>
            <p:cNvSpPr/>
            <p:nvPr/>
          </p:nvSpPr>
          <p:spPr>
            <a:xfrm>
              <a:off x="10510260"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2" name="Rectangle 111">
              <a:extLst>
                <a:ext uri="{FF2B5EF4-FFF2-40B4-BE49-F238E27FC236}">
                  <a16:creationId xmlns:a16="http://schemas.microsoft.com/office/drawing/2014/main" id="{00456AA4-90AD-4645-A11A-6F99D54E70EE}"/>
                </a:ext>
              </a:extLst>
            </p:cNvPr>
            <p:cNvSpPr/>
            <p:nvPr/>
          </p:nvSpPr>
          <p:spPr>
            <a:xfrm>
              <a:off x="10714849"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3" name="Rectangle 112">
              <a:extLst>
                <a:ext uri="{FF2B5EF4-FFF2-40B4-BE49-F238E27FC236}">
                  <a16:creationId xmlns:a16="http://schemas.microsoft.com/office/drawing/2014/main" id="{3A6385D2-9460-4C3C-9FED-FC8852C25AD1}"/>
                </a:ext>
              </a:extLst>
            </p:cNvPr>
            <p:cNvSpPr/>
            <p:nvPr/>
          </p:nvSpPr>
          <p:spPr>
            <a:xfrm>
              <a:off x="10768397" y="6213047"/>
              <a:ext cx="45719" cy="45719"/>
            </a:xfrm>
            <a:prstGeom prst="rect">
              <a:avLst/>
            </a:prstGeom>
            <a:solidFill>
              <a:srgbClr val="2A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nvGrpSpPr>
          <p:cNvPr id="278" name="Group 277">
            <a:extLst>
              <a:ext uri="{FF2B5EF4-FFF2-40B4-BE49-F238E27FC236}">
                <a16:creationId xmlns:a16="http://schemas.microsoft.com/office/drawing/2014/main" id="{58F88332-D497-4BF3-972A-B732AB24A9E4}"/>
              </a:ext>
            </a:extLst>
          </p:cNvPr>
          <p:cNvGrpSpPr/>
          <p:nvPr/>
        </p:nvGrpSpPr>
        <p:grpSpPr>
          <a:xfrm>
            <a:off x="6793081" y="4321573"/>
            <a:ext cx="2395719" cy="1119716"/>
            <a:chOff x="6793081" y="4321573"/>
            <a:chExt cx="2395719" cy="1119716"/>
          </a:xfrm>
        </p:grpSpPr>
        <p:cxnSp>
          <p:nvCxnSpPr>
            <p:cNvPr id="140" name="Straight Connector 139">
              <a:extLst>
                <a:ext uri="{FF2B5EF4-FFF2-40B4-BE49-F238E27FC236}">
                  <a16:creationId xmlns:a16="http://schemas.microsoft.com/office/drawing/2014/main" id="{FF615EF0-C56E-4867-82FB-9F43A5349B3C}"/>
                </a:ext>
              </a:extLst>
            </p:cNvPr>
            <p:cNvCxnSpPr>
              <a:cxnSpLocks/>
            </p:cNvCxnSpPr>
            <p:nvPr/>
          </p:nvCxnSpPr>
          <p:spPr>
            <a:xfrm>
              <a:off x="7917863" y="5441289"/>
              <a:ext cx="1270937"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45" name="Arc 144">
              <a:extLst>
                <a:ext uri="{FF2B5EF4-FFF2-40B4-BE49-F238E27FC236}">
                  <a16:creationId xmlns:a16="http://schemas.microsoft.com/office/drawing/2014/main" id="{4BB8597F-5FC6-4C1A-8D48-249112C3D1F2}"/>
                </a:ext>
              </a:extLst>
            </p:cNvPr>
            <p:cNvSpPr/>
            <p:nvPr/>
          </p:nvSpPr>
          <p:spPr>
            <a:xfrm>
              <a:off x="7513633" y="4684810"/>
              <a:ext cx="269487" cy="269488"/>
            </a:xfrm>
            <a:prstGeom prst="arc">
              <a:avLst/>
            </a:prstGeom>
            <a:ln w="444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46" name="Arc 145">
              <a:extLst>
                <a:ext uri="{FF2B5EF4-FFF2-40B4-BE49-F238E27FC236}">
                  <a16:creationId xmlns:a16="http://schemas.microsoft.com/office/drawing/2014/main" id="{0F15A09E-B593-4A67-83BA-5C1A813AE950}"/>
                </a:ext>
              </a:extLst>
            </p:cNvPr>
            <p:cNvSpPr/>
            <p:nvPr/>
          </p:nvSpPr>
          <p:spPr>
            <a:xfrm flipH="1" flipV="1">
              <a:off x="7783120" y="5171801"/>
              <a:ext cx="269487" cy="269488"/>
            </a:xfrm>
            <a:prstGeom prst="arc">
              <a:avLst/>
            </a:prstGeom>
            <a:ln w="444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49" name="Straight Connector 148">
              <a:extLst>
                <a:ext uri="{FF2B5EF4-FFF2-40B4-BE49-F238E27FC236}">
                  <a16:creationId xmlns:a16="http://schemas.microsoft.com/office/drawing/2014/main" id="{973AF5DA-B012-48EC-BD74-01F6077631AA}"/>
                </a:ext>
              </a:extLst>
            </p:cNvPr>
            <p:cNvCxnSpPr>
              <a:cxnSpLocks/>
              <a:stCxn id="146" idx="2"/>
              <a:endCxn id="145" idx="2"/>
            </p:cNvCxnSpPr>
            <p:nvPr/>
          </p:nvCxnSpPr>
          <p:spPr>
            <a:xfrm flipV="1">
              <a:off x="7783120" y="4819554"/>
              <a:ext cx="1" cy="48699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AE2E341-1C58-4087-B268-2BA17D7D30C4}"/>
                </a:ext>
              </a:extLst>
            </p:cNvPr>
            <p:cNvCxnSpPr>
              <a:cxnSpLocks/>
            </p:cNvCxnSpPr>
            <p:nvPr/>
          </p:nvCxnSpPr>
          <p:spPr>
            <a:xfrm>
              <a:off x="6927824" y="4684810"/>
              <a:ext cx="720553"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162" name="Arc 161">
              <a:extLst>
                <a:ext uri="{FF2B5EF4-FFF2-40B4-BE49-F238E27FC236}">
                  <a16:creationId xmlns:a16="http://schemas.microsoft.com/office/drawing/2014/main" id="{BC3DD7B9-1E4F-4CC5-A6E6-A76DFFA58A4A}"/>
                </a:ext>
              </a:extLst>
            </p:cNvPr>
            <p:cNvSpPr/>
            <p:nvPr/>
          </p:nvSpPr>
          <p:spPr>
            <a:xfrm flipH="1" flipV="1">
              <a:off x="6793081" y="4415322"/>
              <a:ext cx="269487" cy="269488"/>
            </a:xfrm>
            <a:prstGeom prst="arc">
              <a:avLst/>
            </a:prstGeom>
            <a:ln w="444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63" name="Straight Connector 162">
              <a:extLst>
                <a:ext uri="{FF2B5EF4-FFF2-40B4-BE49-F238E27FC236}">
                  <a16:creationId xmlns:a16="http://schemas.microsoft.com/office/drawing/2014/main" id="{31997C5D-CB90-444E-ADE2-F3584CF58868}"/>
                </a:ext>
              </a:extLst>
            </p:cNvPr>
            <p:cNvCxnSpPr>
              <a:cxnSpLocks/>
            </p:cNvCxnSpPr>
            <p:nvPr/>
          </p:nvCxnSpPr>
          <p:spPr>
            <a:xfrm flipV="1">
              <a:off x="6793081" y="4321573"/>
              <a:ext cx="0" cy="23719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210" name="Arc 209">
            <a:extLst>
              <a:ext uri="{FF2B5EF4-FFF2-40B4-BE49-F238E27FC236}">
                <a16:creationId xmlns:a16="http://schemas.microsoft.com/office/drawing/2014/main" id="{0E2512B7-15B7-44CA-843F-647CB486C0EA}"/>
              </a:ext>
            </a:extLst>
          </p:cNvPr>
          <p:cNvSpPr/>
          <p:nvPr/>
        </p:nvSpPr>
        <p:spPr>
          <a:xfrm>
            <a:off x="4376492" y="4167617"/>
            <a:ext cx="269487" cy="269488"/>
          </a:xfrm>
          <a:prstGeom prst="arc">
            <a:avLst/>
          </a:prstGeom>
          <a:ln w="444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212" name="Straight Connector 211">
            <a:extLst>
              <a:ext uri="{FF2B5EF4-FFF2-40B4-BE49-F238E27FC236}">
                <a16:creationId xmlns:a16="http://schemas.microsoft.com/office/drawing/2014/main" id="{E5B85789-61FF-4D3C-9725-89756E53427C}"/>
              </a:ext>
            </a:extLst>
          </p:cNvPr>
          <p:cNvCxnSpPr>
            <a:cxnSpLocks/>
          </p:cNvCxnSpPr>
          <p:nvPr/>
        </p:nvCxnSpPr>
        <p:spPr>
          <a:xfrm>
            <a:off x="4768195" y="5709934"/>
            <a:ext cx="1270937" cy="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213" name="Arc 212">
            <a:extLst>
              <a:ext uri="{FF2B5EF4-FFF2-40B4-BE49-F238E27FC236}">
                <a16:creationId xmlns:a16="http://schemas.microsoft.com/office/drawing/2014/main" id="{AFF4CB69-B765-41D8-BE99-B6EB9E49B462}"/>
              </a:ext>
            </a:extLst>
          </p:cNvPr>
          <p:cNvSpPr/>
          <p:nvPr/>
        </p:nvSpPr>
        <p:spPr>
          <a:xfrm flipH="1" flipV="1">
            <a:off x="4645978" y="5440446"/>
            <a:ext cx="269487" cy="269488"/>
          </a:xfrm>
          <a:prstGeom prst="arc">
            <a:avLst/>
          </a:prstGeom>
          <a:ln w="444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16" name="Freeform 76">
            <a:extLst>
              <a:ext uri="{FF2B5EF4-FFF2-40B4-BE49-F238E27FC236}">
                <a16:creationId xmlns:a16="http://schemas.microsoft.com/office/drawing/2014/main" id="{F850CD10-EBD2-4180-86CE-75F5788E6DCB}"/>
              </a:ext>
            </a:extLst>
          </p:cNvPr>
          <p:cNvSpPr>
            <a:spLocks noEditPoints="1"/>
          </p:cNvSpPr>
          <p:nvPr/>
        </p:nvSpPr>
        <p:spPr bwMode="auto">
          <a:xfrm>
            <a:off x="5741284" y="5044461"/>
            <a:ext cx="1493916" cy="934519"/>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flip="none" rotWithShape="1">
            <a:gsLst>
              <a:gs pos="1000">
                <a:srgbClr val="03C8F1"/>
              </a:gs>
              <a:gs pos="43000">
                <a:srgbClr val="9FE3F2"/>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id-ID"/>
          </a:p>
        </p:txBody>
      </p:sp>
      <p:cxnSp>
        <p:nvCxnSpPr>
          <p:cNvPr id="214" name="Straight Connector 213">
            <a:extLst>
              <a:ext uri="{FF2B5EF4-FFF2-40B4-BE49-F238E27FC236}">
                <a16:creationId xmlns:a16="http://schemas.microsoft.com/office/drawing/2014/main" id="{67140133-0FF1-406F-AF87-C4FC3A7A8077}"/>
              </a:ext>
            </a:extLst>
          </p:cNvPr>
          <p:cNvCxnSpPr>
            <a:cxnSpLocks/>
          </p:cNvCxnSpPr>
          <p:nvPr/>
        </p:nvCxnSpPr>
        <p:spPr>
          <a:xfrm flipV="1">
            <a:off x="4645979" y="4301667"/>
            <a:ext cx="0" cy="1294402"/>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26F27582-91BE-4627-971D-16AF796042CD}"/>
              </a:ext>
            </a:extLst>
          </p:cNvPr>
          <p:cNvSpPr txBox="1"/>
          <p:nvPr/>
        </p:nvSpPr>
        <p:spPr>
          <a:xfrm>
            <a:off x="3057248" y="4237526"/>
            <a:ext cx="1243930" cy="369332"/>
          </a:xfrm>
          <a:prstGeom prst="rect">
            <a:avLst/>
          </a:prstGeom>
          <a:noFill/>
        </p:spPr>
        <p:txBody>
          <a:bodyPr wrap="none" lIns="0" tIns="0" rIns="0" bIns="0" rtlCol="0">
            <a:spAutoFit/>
          </a:bodyPr>
          <a:lstStyle/>
          <a:p>
            <a:pPr algn="ctr"/>
            <a:r>
              <a:rPr lang="en-US" sz="1200" dirty="0">
                <a:latin typeface="Arial" panose="020B0604020202020204" pitchFamily="34" charset="0"/>
                <a:cs typeface="Arial" panose="020B0604020202020204" pitchFamily="34" charset="0"/>
              </a:rPr>
              <a:t>Dynamic Multi-</a:t>
            </a:r>
            <a:r>
              <a:rPr lang="en-US" altLang="zh-CN" sz="1200" dirty="0">
                <a:latin typeface="Arial" panose="020B0604020202020204" pitchFamily="34" charset="0"/>
                <a:cs typeface="Arial" panose="020B0604020202020204" pitchFamily="34" charset="0"/>
              </a:rPr>
              <a:t>link</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Optimization</a:t>
            </a:r>
            <a:endParaRPr lang="en-ID" sz="1200" dirty="0">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65BC436E-C904-4A25-B1C2-8E5A89A8F8B3}"/>
              </a:ext>
            </a:extLst>
          </p:cNvPr>
          <p:cNvSpPr txBox="1"/>
          <p:nvPr/>
        </p:nvSpPr>
        <p:spPr>
          <a:xfrm>
            <a:off x="6103521" y="3758507"/>
            <a:ext cx="769442" cy="184666"/>
          </a:xfrm>
          <a:prstGeom prst="rect">
            <a:avLst/>
          </a:prstGeom>
          <a:noFill/>
        </p:spPr>
        <p:txBody>
          <a:bodyPr wrap="none" lIns="0" tIns="0" rIns="0" bIns="0" rtlCol="0">
            <a:spAutoFit/>
          </a:bodyPr>
          <a:lstStyle/>
          <a:p>
            <a:pPr algn="ctr"/>
            <a:r>
              <a:rPr lang="en-US" sz="1200" b="1" dirty="0">
                <a:solidFill>
                  <a:schemeClr val="bg1"/>
                </a:solidFill>
                <a:latin typeface="Arial" panose="020B0604020202020204" pitchFamily="34" charset="0"/>
                <a:cs typeface="Arial" panose="020B0604020202020204" pitchFamily="34" charset="0"/>
              </a:rPr>
              <a:t>INTERNET</a:t>
            </a:r>
            <a:endParaRPr lang="en-ID" sz="1200" b="1" dirty="0">
              <a:solidFill>
                <a:schemeClr val="bg1"/>
              </a:solidFill>
              <a:latin typeface="Arial" panose="020B0604020202020204" pitchFamily="34" charset="0"/>
              <a:cs typeface="Arial" panose="020B0604020202020204" pitchFamily="34" charset="0"/>
            </a:endParaRPr>
          </a:p>
        </p:txBody>
      </p:sp>
      <p:sp>
        <p:nvSpPr>
          <p:cNvPr id="224" name="TextBox 223">
            <a:extLst>
              <a:ext uri="{FF2B5EF4-FFF2-40B4-BE49-F238E27FC236}">
                <a16:creationId xmlns:a16="http://schemas.microsoft.com/office/drawing/2014/main" id="{E33F4F83-0A7D-4ED9-94D3-D63A83CFBE78}"/>
              </a:ext>
            </a:extLst>
          </p:cNvPr>
          <p:cNvSpPr txBox="1"/>
          <p:nvPr/>
        </p:nvSpPr>
        <p:spPr>
          <a:xfrm>
            <a:off x="5913763" y="5613812"/>
            <a:ext cx="1148969" cy="184666"/>
          </a:xfrm>
          <a:prstGeom prst="rect">
            <a:avLst/>
          </a:prstGeom>
          <a:noFill/>
        </p:spPr>
        <p:txBody>
          <a:bodyPr wrap="none" lIns="0" tIns="0" rIns="0" bIns="0" rtlCol="0">
            <a:spAutoFit/>
          </a:bodyPr>
          <a:lstStyle/>
          <a:p>
            <a:pPr algn="ctr"/>
            <a:r>
              <a:rPr lang="en-US" sz="1200" b="1" dirty="0">
                <a:solidFill>
                  <a:schemeClr val="bg1"/>
                </a:solidFill>
                <a:latin typeface="Arial" panose="020B0604020202020204" pitchFamily="34" charset="0"/>
                <a:cs typeface="Arial" panose="020B0604020202020204" pitchFamily="34" charset="0"/>
              </a:rPr>
              <a:t>PRIVATE</a:t>
            </a:r>
            <a:r>
              <a:rPr lang="zh-CN" altLang="en-US" sz="1200" b="1" dirty="0">
                <a:solidFill>
                  <a:schemeClr val="bg1"/>
                </a:solidFill>
                <a:latin typeface="Arial" panose="020B0604020202020204" pitchFamily="34" charset="0"/>
                <a:cs typeface="Arial" panose="020B0604020202020204" pitchFamily="34" charset="0"/>
              </a:rPr>
              <a:t> </a:t>
            </a:r>
            <a:r>
              <a:rPr lang="en-US" altLang="zh-CN" sz="1200" b="1" dirty="0">
                <a:solidFill>
                  <a:schemeClr val="bg1"/>
                </a:solidFill>
                <a:latin typeface="Arial" panose="020B0604020202020204" pitchFamily="34" charset="0"/>
                <a:cs typeface="Arial" panose="020B0604020202020204" pitchFamily="34" charset="0"/>
              </a:rPr>
              <a:t>LINKS</a:t>
            </a:r>
            <a:endParaRPr lang="en-ID" sz="1200" b="1" dirty="0">
              <a:solidFill>
                <a:schemeClr val="bg1"/>
              </a:solidFill>
              <a:latin typeface="Arial" panose="020B0604020202020204" pitchFamily="34" charset="0"/>
              <a:cs typeface="Arial" panose="020B0604020202020204" pitchFamily="34" charset="0"/>
            </a:endParaRPr>
          </a:p>
        </p:txBody>
      </p:sp>
      <p:sp>
        <p:nvSpPr>
          <p:cNvPr id="225" name="TextBox 224">
            <a:extLst>
              <a:ext uri="{FF2B5EF4-FFF2-40B4-BE49-F238E27FC236}">
                <a16:creationId xmlns:a16="http://schemas.microsoft.com/office/drawing/2014/main" id="{933A84C7-969E-4666-A736-3362E3984DE9}"/>
              </a:ext>
            </a:extLst>
          </p:cNvPr>
          <p:cNvSpPr txBox="1"/>
          <p:nvPr/>
        </p:nvSpPr>
        <p:spPr>
          <a:xfrm>
            <a:off x="10257461" y="3785800"/>
            <a:ext cx="375104" cy="184666"/>
          </a:xfrm>
          <a:prstGeom prst="rect">
            <a:avLst/>
          </a:prstGeom>
          <a:noFill/>
        </p:spPr>
        <p:txBody>
          <a:bodyPr wrap="none" lIns="0" tIns="0" rIns="0" bIns="0" rtlCol="0">
            <a:spAutoFit/>
          </a:bodyPr>
          <a:lstStyle/>
          <a:p>
            <a:pPr algn="ctr"/>
            <a:r>
              <a:rPr lang="en-US" sz="1200" b="1" dirty="0">
                <a:latin typeface="Arial" panose="020B0604020202020204" pitchFamily="34" charset="0"/>
                <a:cs typeface="Arial" panose="020B0604020202020204" pitchFamily="34" charset="0"/>
              </a:rPr>
              <a:t>SaaS</a:t>
            </a:r>
            <a:endParaRPr lang="en-ID" sz="1200" b="1" dirty="0">
              <a:latin typeface="Arial" panose="020B0604020202020204" pitchFamily="34" charset="0"/>
              <a:cs typeface="Arial" panose="020B0604020202020204" pitchFamily="34" charset="0"/>
            </a:endParaRPr>
          </a:p>
        </p:txBody>
      </p:sp>
      <p:grpSp>
        <p:nvGrpSpPr>
          <p:cNvPr id="240" name="Group 239">
            <a:extLst>
              <a:ext uri="{FF2B5EF4-FFF2-40B4-BE49-F238E27FC236}">
                <a16:creationId xmlns:a16="http://schemas.microsoft.com/office/drawing/2014/main" id="{73CFEA1F-15D8-4F04-B116-11DE5DE44BDA}"/>
              </a:ext>
            </a:extLst>
          </p:cNvPr>
          <p:cNvGrpSpPr/>
          <p:nvPr/>
        </p:nvGrpSpPr>
        <p:grpSpPr>
          <a:xfrm>
            <a:off x="7357207" y="3811391"/>
            <a:ext cx="242680" cy="247722"/>
            <a:chOff x="7398169" y="3772941"/>
            <a:chExt cx="250406" cy="255608"/>
          </a:xfrm>
        </p:grpSpPr>
        <p:cxnSp>
          <p:nvCxnSpPr>
            <p:cNvPr id="230" name="Straight Arrow Connector 229">
              <a:extLst>
                <a:ext uri="{FF2B5EF4-FFF2-40B4-BE49-F238E27FC236}">
                  <a16:creationId xmlns:a16="http://schemas.microsoft.com/office/drawing/2014/main" id="{8943499C-5F8E-4651-949F-6BE01DEE8BE6}"/>
                </a:ext>
              </a:extLst>
            </p:cNvPr>
            <p:cNvCxnSpPr>
              <a:cxnSpLocks/>
            </p:cNvCxnSpPr>
            <p:nvPr/>
          </p:nvCxnSpPr>
          <p:spPr>
            <a:xfrm flipV="1">
              <a:off x="7527473" y="3917212"/>
              <a:ext cx="0" cy="111337"/>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7290F7D1-CC54-4B34-B4AA-62BFB322182B}"/>
                </a:ext>
              </a:extLst>
            </p:cNvPr>
            <p:cNvCxnSpPr>
              <a:cxnSpLocks/>
            </p:cNvCxnSpPr>
            <p:nvPr/>
          </p:nvCxnSpPr>
          <p:spPr>
            <a:xfrm flipH="1">
              <a:off x="7541044" y="3903642"/>
              <a:ext cx="107531" cy="0"/>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3BC5657C-3BE3-4C38-A5BA-D5301894A860}"/>
                </a:ext>
              </a:extLst>
            </p:cNvPr>
            <p:cNvCxnSpPr>
              <a:cxnSpLocks/>
            </p:cNvCxnSpPr>
            <p:nvPr/>
          </p:nvCxnSpPr>
          <p:spPr>
            <a:xfrm>
              <a:off x="7527473" y="3772941"/>
              <a:ext cx="0" cy="111337"/>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B171ED5A-9EF9-4E94-BB5D-FC970CFF518D}"/>
                </a:ext>
              </a:extLst>
            </p:cNvPr>
            <p:cNvCxnSpPr>
              <a:cxnSpLocks/>
            </p:cNvCxnSpPr>
            <p:nvPr/>
          </p:nvCxnSpPr>
          <p:spPr>
            <a:xfrm>
              <a:off x="7398169" y="3903642"/>
              <a:ext cx="107531" cy="0"/>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9804FA2A-E874-469E-B08F-092E3A1EE603}"/>
              </a:ext>
            </a:extLst>
          </p:cNvPr>
          <p:cNvGrpSpPr/>
          <p:nvPr/>
        </p:nvGrpSpPr>
        <p:grpSpPr>
          <a:xfrm>
            <a:off x="6725708" y="3004030"/>
            <a:ext cx="242680" cy="247722"/>
            <a:chOff x="7398169" y="3772941"/>
            <a:chExt cx="250406" cy="255608"/>
          </a:xfrm>
        </p:grpSpPr>
        <p:cxnSp>
          <p:nvCxnSpPr>
            <p:cNvPr id="242" name="Straight Arrow Connector 241">
              <a:extLst>
                <a:ext uri="{FF2B5EF4-FFF2-40B4-BE49-F238E27FC236}">
                  <a16:creationId xmlns:a16="http://schemas.microsoft.com/office/drawing/2014/main" id="{3B26CEDF-F594-470B-8BC5-233D40DC498D}"/>
                </a:ext>
              </a:extLst>
            </p:cNvPr>
            <p:cNvCxnSpPr>
              <a:cxnSpLocks/>
            </p:cNvCxnSpPr>
            <p:nvPr/>
          </p:nvCxnSpPr>
          <p:spPr>
            <a:xfrm flipV="1">
              <a:off x="7527473" y="3917212"/>
              <a:ext cx="0" cy="111337"/>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71DF6B00-63BE-4C38-B848-58C2C00FE32C}"/>
                </a:ext>
              </a:extLst>
            </p:cNvPr>
            <p:cNvCxnSpPr>
              <a:cxnSpLocks/>
            </p:cNvCxnSpPr>
            <p:nvPr/>
          </p:nvCxnSpPr>
          <p:spPr>
            <a:xfrm flipH="1">
              <a:off x="7541044" y="3903642"/>
              <a:ext cx="107531" cy="0"/>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44" name="Straight Arrow Connector 243">
              <a:extLst>
                <a:ext uri="{FF2B5EF4-FFF2-40B4-BE49-F238E27FC236}">
                  <a16:creationId xmlns:a16="http://schemas.microsoft.com/office/drawing/2014/main" id="{EDEC193F-4930-4385-B183-029453B2C71A}"/>
                </a:ext>
              </a:extLst>
            </p:cNvPr>
            <p:cNvCxnSpPr>
              <a:cxnSpLocks/>
            </p:cNvCxnSpPr>
            <p:nvPr/>
          </p:nvCxnSpPr>
          <p:spPr>
            <a:xfrm>
              <a:off x="7527473" y="3772941"/>
              <a:ext cx="0" cy="111337"/>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257F3229-5066-4FC3-83ED-44BAA620C0E2}"/>
                </a:ext>
              </a:extLst>
            </p:cNvPr>
            <p:cNvCxnSpPr>
              <a:cxnSpLocks/>
            </p:cNvCxnSpPr>
            <p:nvPr/>
          </p:nvCxnSpPr>
          <p:spPr>
            <a:xfrm>
              <a:off x="7398169" y="3903642"/>
              <a:ext cx="107531" cy="0"/>
            </a:xfrm>
            <a:prstGeom prst="straightConnector1">
              <a:avLst/>
            </a:prstGeom>
            <a:ln w="12700">
              <a:solidFill>
                <a:srgbClr val="03C8F1"/>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CE7C2259-49FF-41A8-B9B7-807A4FBA412E}"/>
              </a:ext>
            </a:extLst>
          </p:cNvPr>
          <p:cNvSpPr txBox="1"/>
          <p:nvPr/>
        </p:nvSpPr>
        <p:spPr>
          <a:xfrm>
            <a:off x="9418481" y="5806639"/>
            <a:ext cx="1663917" cy="184666"/>
          </a:xfrm>
          <a:prstGeom prst="rect">
            <a:avLst/>
          </a:prstGeom>
          <a:noFill/>
        </p:spPr>
        <p:txBody>
          <a:bodyPr wrap="none" lIns="0" tIns="0" rIns="0" bIns="0" rtlCol="0">
            <a:spAutoFit/>
          </a:bodyPr>
          <a:lstStyle/>
          <a:p>
            <a:pPr algn="ctr"/>
            <a:r>
              <a:rPr lang="en-US" sz="1200" b="1" dirty="0">
                <a:latin typeface="Arial" panose="020B0604020202020204" pitchFamily="34" charset="0"/>
                <a:cs typeface="Arial" panose="020B0604020202020204" pitchFamily="34" charset="0"/>
              </a:rPr>
              <a:t>Enterprise Data Center</a:t>
            </a:r>
            <a:endParaRPr lang="en-ID" sz="1200" b="1" dirty="0">
              <a:latin typeface="Arial" panose="020B0604020202020204" pitchFamily="34" charset="0"/>
              <a:cs typeface="Arial" panose="020B0604020202020204" pitchFamily="34" charset="0"/>
            </a:endParaRPr>
          </a:p>
        </p:txBody>
      </p:sp>
      <p:grpSp>
        <p:nvGrpSpPr>
          <p:cNvPr id="277" name="Group 276">
            <a:extLst>
              <a:ext uri="{FF2B5EF4-FFF2-40B4-BE49-F238E27FC236}">
                <a16:creationId xmlns:a16="http://schemas.microsoft.com/office/drawing/2014/main" id="{4734C219-4E7E-4F30-B030-AB6DDABD7122}"/>
              </a:ext>
            </a:extLst>
          </p:cNvPr>
          <p:cNvGrpSpPr/>
          <p:nvPr/>
        </p:nvGrpSpPr>
        <p:grpSpPr>
          <a:xfrm>
            <a:off x="9830062" y="2026008"/>
            <a:ext cx="1170715" cy="732341"/>
            <a:chOff x="9511751" y="1859466"/>
            <a:chExt cx="1607037" cy="1005282"/>
          </a:xfrm>
        </p:grpSpPr>
        <p:sp>
          <p:nvSpPr>
            <p:cNvPr id="262" name="Freeform 76">
              <a:extLst>
                <a:ext uri="{FF2B5EF4-FFF2-40B4-BE49-F238E27FC236}">
                  <a16:creationId xmlns:a16="http://schemas.microsoft.com/office/drawing/2014/main" id="{1AB82B2F-E8DA-4F35-8A62-D23F5D64495C}"/>
                </a:ext>
              </a:extLst>
            </p:cNvPr>
            <p:cNvSpPr>
              <a:spLocks noEditPoints="1"/>
            </p:cNvSpPr>
            <p:nvPr/>
          </p:nvSpPr>
          <p:spPr bwMode="auto">
            <a:xfrm>
              <a:off x="9511751" y="1859466"/>
              <a:ext cx="1607037" cy="1005282"/>
            </a:xfrm>
            <a:custGeom>
              <a:avLst/>
              <a:gdLst>
                <a:gd name="T0" fmla="*/ 75 w 96"/>
                <a:gd name="T1" fmla="*/ 16 h 60"/>
                <a:gd name="T2" fmla="*/ 48 w 96"/>
                <a:gd name="T3" fmla="*/ 0 h 60"/>
                <a:gd name="T4" fmla="*/ 18 w 96"/>
                <a:gd name="T5" fmla="*/ 26 h 60"/>
                <a:gd name="T6" fmla="*/ 0 w 96"/>
                <a:gd name="T7" fmla="*/ 43 h 60"/>
                <a:gd name="T8" fmla="*/ 9 w 96"/>
                <a:gd name="T9" fmla="*/ 58 h 60"/>
                <a:gd name="T10" fmla="*/ 18 w 96"/>
                <a:gd name="T11" fmla="*/ 60 h 60"/>
                <a:gd name="T12" fmla="*/ 76 w 96"/>
                <a:gd name="T13" fmla="*/ 60 h 60"/>
                <a:gd name="T14" fmla="*/ 96 w 96"/>
                <a:gd name="T15" fmla="*/ 38 h 60"/>
                <a:gd name="T16" fmla="*/ 75 w 96"/>
                <a:gd name="T17" fmla="*/ 16 h 60"/>
                <a:gd name="T18" fmla="*/ 18 w 96"/>
                <a:gd name="T19" fmla="*/ 58 h 60"/>
                <a:gd name="T20" fmla="*/ 18 w 96"/>
                <a:gd name="T21" fmla="*/ 58 h 60"/>
                <a:gd name="T22" fmla="*/ 18 w 96"/>
                <a:gd name="T2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0">
                  <a:moveTo>
                    <a:pt x="75" y="16"/>
                  </a:moveTo>
                  <a:cubicBezTo>
                    <a:pt x="69" y="6"/>
                    <a:pt x="59" y="0"/>
                    <a:pt x="48" y="0"/>
                  </a:cubicBezTo>
                  <a:cubicBezTo>
                    <a:pt x="33" y="0"/>
                    <a:pt x="20" y="11"/>
                    <a:pt x="18" y="26"/>
                  </a:cubicBezTo>
                  <a:cubicBezTo>
                    <a:pt x="8" y="25"/>
                    <a:pt x="0" y="33"/>
                    <a:pt x="0" y="43"/>
                  </a:cubicBezTo>
                  <a:cubicBezTo>
                    <a:pt x="0" y="52"/>
                    <a:pt x="5" y="56"/>
                    <a:pt x="9" y="58"/>
                  </a:cubicBezTo>
                  <a:cubicBezTo>
                    <a:pt x="13" y="60"/>
                    <a:pt x="17" y="60"/>
                    <a:pt x="18" y="60"/>
                  </a:cubicBezTo>
                  <a:cubicBezTo>
                    <a:pt x="76" y="60"/>
                    <a:pt x="76" y="60"/>
                    <a:pt x="76" y="60"/>
                  </a:cubicBezTo>
                  <a:cubicBezTo>
                    <a:pt x="76" y="60"/>
                    <a:pt x="96" y="57"/>
                    <a:pt x="96" y="38"/>
                  </a:cubicBezTo>
                  <a:cubicBezTo>
                    <a:pt x="96" y="26"/>
                    <a:pt x="86" y="16"/>
                    <a:pt x="75" y="16"/>
                  </a:cubicBezTo>
                  <a:close/>
                  <a:moveTo>
                    <a:pt x="18" y="58"/>
                  </a:moveTo>
                  <a:cubicBezTo>
                    <a:pt x="18" y="58"/>
                    <a:pt x="18" y="58"/>
                    <a:pt x="18" y="58"/>
                  </a:cubicBezTo>
                  <a:cubicBezTo>
                    <a:pt x="18" y="58"/>
                    <a:pt x="18" y="58"/>
                    <a:pt x="18" y="58"/>
                  </a:cubicBezTo>
                  <a:close/>
                </a:path>
              </a:pathLst>
            </a:custGeom>
            <a:gradFill flip="none" rotWithShape="1">
              <a:gsLst>
                <a:gs pos="1000">
                  <a:srgbClr val="03C8F1"/>
                </a:gs>
                <a:gs pos="43000">
                  <a:srgbClr val="9FE3F2"/>
                </a:gs>
                <a:gs pos="100000">
                  <a:schemeClr val="bg1">
                    <a:lumMod val="95000"/>
                  </a:scheme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id-ID">
                <a:solidFill>
                  <a:schemeClr val="tx1"/>
                </a:solidFill>
              </a:endParaRPr>
            </a:p>
          </p:txBody>
        </p:sp>
        <p:sp>
          <p:nvSpPr>
            <p:cNvPr id="261" name="Freeform: Shape 260">
              <a:extLst>
                <a:ext uri="{FF2B5EF4-FFF2-40B4-BE49-F238E27FC236}">
                  <a16:creationId xmlns:a16="http://schemas.microsoft.com/office/drawing/2014/main" id="{160E902D-10CF-4799-A88A-0C445CEB634D}"/>
                </a:ext>
              </a:extLst>
            </p:cNvPr>
            <p:cNvSpPr/>
            <p:nvPr/>
          </p:nvSpPr>
          <p:spPr>
            <a:xfrm>
              <a:off x="9963528" y="2265796"/>
              <a:ext cx="191667" cy="456118"/>
            </a:xfrm>
            <a:custGeom>
              <a:avLst/>
              <a:gdLst>
                <a:gd name="connsiteX0" fmla="*/ 40396 w 278065"/>
                <a:gd name="connsiteY0" fmla="*/ 43753 h 661723"/>
                <a:gd name="connsiteX1" fmla="*/ 40396 w 278065"/>
                <a:gd name="connsiteY1" fmla="*/ 444682 h 661723"/>
                <a:gd name="connsiteX2" fmla="*/ 237669 w 278065"/>
                <a:gd name="connsiteY2" fmla="*/ 444682 h 661723"/>
                <a:gd name="connsiteX3" fmla="*/ 237669 w 278065"/>
                <a:gd name="connsiteY3" fmla="*/ 43753 h 661723"/>
                <a:gd name="connsiteX4" fmla="*/ 0 w 278065"/>
                <a:gd name="connsiteY4" fmla="*/ 0 h 661723"/>
                <a:gd name="connsiteX5" fmla="*/ 278065 w 278065"/>
                <a:gd name="connsiteY5" fmla="*/ 0 h 661723"/>
                <a:gd name="connsiteX6" fmla="*/ 278065 w 278065"/>
                <a:gd name="connsiteY6" fmla="*/ 661723 h 661723"/>
                <a:gd name="connsiteX7" fmla="*/ 0 w 278065"/>
                <a:gd name="connsiteY7" fmla="*/ 661723 h 66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65" h="661723">
                  <a:moveTo>
                    <a:pt x="40396" y="43753"/>
                  </a:moveTo>
                  <a:lnTo>
                    <a:pt x="40396" y="444682"/>
                  </a:lnTo>
                  <a:lnTo>
                    <a:pt x="237669" y="444682"/>
                  </a:lnTo>
                  <a:lnTo>
                    <a:pt x="237669" y="43753"/>
                  </a:lnTo>
                  <a:close/>
                  <a:moveTo>
                    <a:pt x="0" y="0"/>
                  </a:moveTo>
                  <a:lnTo>
                    <a:pt x="278065" y="0"/>
                  </a:lnTo>
                  <a:lnTo>
                    <a:pt x="278065" y="661723"/>
                  </a:lnTo>
                  <a:lnTo>
                    <a:pt x="0" y="661723"/>
                  </a:lnTo>
                  <a:close/>
                </a:path>
              </a:pathLst>
            </a:cu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52" name="Oval 251">
              <a:extLst>
                <a:ext uri="{FF2B5EF4-FFF2-40B4-BE49-F238E27FC236}">
                  <a16:creationId xmlns:a16="http://schemas.microsoft.com/office/drawing/2014/main" id="{CB5033A9-D218-4894-8584-B2A6AA69F577}"/>
                </a:ext>
              </a:extLst>
            </p:cNvPr>
            <p:cNvSpPr/>
            <p:nvPr/>
          </p:nvSpPr>
          <p:spPr>
            <a:xfrm>
              <a:off x="10019968" y="2607420"/>
              <a:ext cx="78786" cy="78786"/>
            </a:xfrm>
            <a:prstGeom prst="ellipse">
              <a:avLst/>
            </a:prstGeom>
            <a:noFill/>
            <a:ln>
              <a:solidFill>
                <a:srgbClr val="9A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54" name="Straight Connector 253">
              <a:extLst>
                <a:ext uri="{FF2B5EF4-FFF2-40B4-BE49-F238E27FC236}">
                  <a16:creationId xmlns:a16="http://schemas.microsoft.com/office/drawing/2014/main" id="{BB899170-388A-4BA8-9149-674D91889D42}"/>
                </a:ext>
              </a:extLst>
            </p:cNvPr>
            <p:cNvCxnSpPr/>
            <p:nvPr/>
          </p:nvCxnSpPr>
          <p:spPr>
            <a:xfrm>
              <a:off x="10059362" y="2572311"/>
              <a:ext cx="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8222E13-BF46-4F67-B2FB-BD3A3CD0925C}"/>
                </a:ext>
              </a:extLst>
            </p:cNvPr>
            <p:cNvCxnSpPr>
              <a:cxnSpLocks/>
            </p:cNvCxnSpPr>
            <p:nvPr/>
          </p:nvCxnSpPr>
          <p:spPr>
            <a:xfrm>
              <a:off x="10021796" y="2546048"/>
              <a:ext cx="751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Freeform: Shape 264">
              <a:extLst>
                <a:ext uri="{FF2B5EF4-FFF2-40B4-BE49-F238E27FC236}">
                  <a16:creationId xmlns:a16="http://schemas.microsoft.com/office/drawing/2014/main" id="{7D28AFD8-9234-40DC-9A29-073D06EF7A4C}"/>
                </a:ext>
              </a:extLst>
            </p:cNvPr>
            <p:cNvSpPr/>
            <p:nvPr/>
          </p:nvSpPr>
          <p:spPr>
            <a:xfrm>
              <a:off x="10192463" y="2137424"/>
              <a:ext cx="245611" cy="584491"/>
            </a:xfrm>
            <a:custGeom>
              <a:avLst/>
              <a:gdLst>
                <a:gd name="connsiteX0" fmla="*/ 40396 w 278065"/>
                <a:gd name="connsiteY0" fmla="*/ 43753 h 661723"/>
                <a:gd name="connsiteX1" fmla="*/ 40396 w 278065"/>
                <a:gd name="connsiteY1" fmla="*/ 444682 h 661723"/>
                <a:gd name="connsiteX2" fmla="*/ 237669 w 278065"/>
                <a:gd name="connsiteY2" fmla="*/ 444682 h 661723"/>
                <a:gd name="connsiteX3" fmla="*/ 237669 w 278065"/>
                <a:gd name="connsiteY3" fmla="*/ 43753 h 661723"/>
                <a:gd name="connsiteX4" fmla="*/ 0 w 278065"/>
                <a:gd name="connsiteY4" fmla="*/ 0 h 661723"/>
                <a:gd name="connsiteX5" fmla="*/ 278065 w 278065"/>
                <a:gd name="connsiteY5" fmla="*/ 0 h 661723"/>
                <a:gd name="connsiteX6" fmla="*/ 278065 w 278065"/>
                <a:gd name="connsiteY6" fmla="*/ 661723 h 661723"/>
                <a:gd name="connsiteX7" fmla="*/ 0 w 278065"/>
                <a:gd name="connsiteY7" fmla="*/ 661723 h 66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65" h="661723">
                  <a:moveTo>
                    <a:pt x="40396" y="43753"/>
                  </a:moveTo>
                  <a:lnTo>
                    <a:pt x="40396" y="444682"/>
                  </a:lnTo>
                  <a:lnTo>
                    <a:pt x="237669" y="444682"/>
                  </a:lnTo>
                  <a:lnTo>
                    <a:pt x="237669" y="43753"/>
                  </a:lnTo>
                  <a:close/>
                  <a:moveTo>
                    <a:pt x="0" y="0"/>
                  </a:moveTo>
                  <a:lnTo>
                    <a:pt x="278065" y="0"/>
                  </a:lnTo>
                  <a:lnTo>
                    <a:pt x="278065" y="661723"/>
                  </a:lnTo>
                  <a:lnTo>
                    <a:pt x="0" y="661723"/>
                  </a:lnTo>
                  <a:close/>
                </a:path>
              </a:pathLst>
            </a:cu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66" name="Oval 265">
              <a:extLst>
                <a:ext uri="{FF2B5EF4-FFF2-40B4-BE49-F238E27FC236}">
                  <a16:creationId xmlns:a16="http://schemas.microsoft.com/office/drawing/2014/main" id="{6A3CE949-D922-4865-97F6-3DEE49621CA8}"/>
                </a:ext>
              </a:extLst>
            </p:cNvPr>
            <p:cNvSpPr/>
            <p:nvPr/>
          </p:nvSpPr>
          <p:spPr>
            <a:xfrm>
              <a:off x="10264788" y="2575195"/>
              <a:ext cx="100960" cy="100960"/>
            </a:xfrm>
            <a:prstGeom prst="ellipse">
              <a:avLst/>
            </a:prstGeom>
            <a:noFill/>
            <a:ln>
              <a:solidFill>
                <a:srgbClr val="9A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67" name="Straight Connector 266">
              <a:extLst>
                <a:ext uri="{FF2B5EF4-FFF2-40B4-BE49-F238E27FC236}">
                  <a16:creationId xmlns:a16="http://schemas.microsoft.com/office/drawing/2014/main" id="{BDD3B3AF-8D3D-49E4-B58E-5672D26165A1}"/>
                </a:ext>
              </a:extLst>
            </p:cNvPr>
            <p:cNvCxnSpPr/>
            <p:nvPr/>
          </p:nvCxnSpPr>
          <p:spPr>
            <a:xfrm>
              <a:off x="10315270" y="2530206"/>
              <a:ext cx="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2A257B5-2A85-4DC7-902D-573A733B33FD}"/>
                </a:ext>
              </a:extLst>
            </p:cNvPr>
            <p:cNvCxnSpPr>
              <a:cxnSpLocks/>
            </p:cNvCxnSpPr>
            <p:nvPr/>
          </p:nvCxnSpPr>
          <p:spPr>
            <a:xfrm>
              <a:off x="10267131" y="2496551"/>
              <a:ext cx="9627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70" name="Freeform: Shape 269">
              <a:extLst>
                <a:ext uri="{FF2B5EF4-FFF2-40B4-BE49-F238E27FC236}">
                  <a16:creationId xmlns:a16="http://schemas.microsoft.com/office/drawing/2014/main" id="{E5863D0F-D20D-4276-8860-210A1A75FBC9}"/>
                </a:ext>
              </a:extLst>
            </p:cNvPr>
            <p:cNvSpPr/>
            <p:nvPr/>
          </p:nvSpPr>
          <p:spPr>
            <a:xfrm>
              <a:off x="10475344" y="2265796"/>
              <a:ext cx="191667" cy="456118"/>
            </a:xfrm>
            <a:custGeom>
              <a:avLst/>
              <a:gdLst>
                <a:gd name="connsiteX0" fmla="*/ 40396 w 278065"/>
                <a:gd name="connsiteY0" fmla="*/ 43753 h 661723"/>
                <a:gd name="connsiteX1" fmla="*/ 40396 w 278065"/>
                <a:gd name="connsiteY1" fmla="*/ 444682 h 661723"/>
                <a:gd name="connsiteX2" fmla="*/ 237669 w 278065"/>
                <a:gd name="connsiteY2" fmla="*/ 444682 h 661723"/>
                <a:gd name="connsiteX3" fmla="*/ 237669 w 278065"/>
                <a:gd name="connsiteY3" fmla="*/ 43753 h 661723"/>
                <a:gd name="connsiteX4" fmla="*/ 0 w 278065"/>
                <a:gd name="connsiteY4" fmla="*/ 0 h 661723"/>
                <a:gd name="connsiteX5" fmla="*/ 278065 w 278065"/>
                <a:gd name="connsiteY5" fmla="*/ 0 h 661723"/>
                <a:gd name="connsiteX6" fmla="*/ 278065 w 278065"/>
                <a:gd name="connsiteY6" fmla="*/ 661723 h 661723"/>
                <a:gd name="connsiteX7" fmla="*/ 0 w 278065"/>
                <a:gd name="connsiteY7" fmla="*/ 661723 h 66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65" h="661723">
                  <a:moveTo>
                    <a:pt x="40396" y="43753"/>
                  </a:moveTo>
                  <a:lnTo>
                    <a:pt x="40396" y="444682"/>
                  </a:lnTo>
                  <a:lnTo>
                    <a:pt x="237669" y="444682"/>
                  </a:lnTo>
                  <a:lnTo>
                    <a:pt x="237669" y="43753"/>
                  </a:lnTo>
                  <a:close/>
                  <a:moveTo>
                    <a:pt x="0" y="0"/>
                  </a:moveTo>
                  <a:lnTo>
                    <a:pt x="278065" y="0"/>
                  </a:lnTo>
                  <a:lnTo>
                    <a:pt x="278065" y="661723"/>
                  </a:lnTo>
                  <a:lnTo>
                    <a:pt x="0" y="661723"/>
                  </a:lnTo>
                  <a:close/>
                </a:path>
              </a:pathLst>
            </a:custGeom>
            <a:solidFill>
              <a:schemeClr val="bg1"/>
            </a:soli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sp>
          <p:nvSpPr>
            <p:cNvPr id="271" name="Oval 270">
              <a:extLst>
                <a:ext uri="{FF2B5EF4-FFF2-40B4-BE49-F238E27FC236}">
                  <a16:creationId xmlns:a16="http://schemas.microsoft.com/office/drawing/2014/main" id="{2C306212-843C-41F7-94A0-DD8DDE1E9C7B}"/>
                </a:ext>
              </a:extLst>
            </p:cNvPr>
            <p:cNvSpPr/>
            <p:nvPr/>
          </p:nvSpPr>
          <p:spPr>
            <a:xfrm>
              <a:off x="10531784" y="2607420"/>
              <a:ext cx="78786" cy="78786"/>
            </a:xfrm>
            <a:prstGeom prst="ellipse">
              <a:avLst/>
            </a:prstGeom>
            <a:noFill/>
            <a:ln>
              <a:solidFill>
                <a:srgbClr val="9ADB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272" name="Straight Connector 271">
              <a:extLst>
                <a:ext uri="{FF2B5EF4-FFF2-40B4-BE49-F238E27FC236}">
                  <a16:creationId xmlns:a16="http://schemas.microsoft.com/office/drawing/2014/main" id="{9F01ECD0-8BE1-4D9B-B7E7-1BA7884D24CE}"/>
                </a:ext>
              </a:extLst>
            </p:cNvPr>
            <p:cNvCxnSpPr/>
            <p:nvPr/>
          </p:nvCxnSpPr>
          <p:spPr>
            <a:xfrm>
              <a:off x="10571177" y="2572311"/>
              <a:ext cx="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9628201C-4F27-414C-85EC-6C4CE646268F}"/>
                </a:ext>
              </a:extLst>
            </p:cNvPr>
            <p:cNvCxnSpPr>
              <a:cxnSpLocks/>
            </p:cNvCxnSpPr>
            <p:nvPr/>
          </p:nvCxnSpPr>
          <p:spPr>
            <a:xfrm>
              <a:off x="10533611" y="2546048"/>
              <a:ext cx="75131"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6" name="TextBox 275">
            <a:extLst>
              <a:ext uri="{FF2B5EF4-FFF2-40B4-BE49-F238E27FC236}">
                <a16:creationId xmlns:a16="http://schemas.microsoft.com/office/drawing/2014/main" id="{FD3B6167-7896-47BA-B200-85003AE0AD43}"/>
              </a:ext>
            </a:extLst>
          </p:cNvPr>
          <p:cNvSpPr txBox="1"/>
          <p:nvPr/>
        </p:nvSpPr>
        <p:spPr>
          <a:xfrm>
            <a:off x="9744562" y="2831277"/>
            <a:ext cx="1341714" cy="184666"/>
          </a:xfrm>
          <a:prstGeom prst="rect">
            <a:avLst/>
          </a:prstGeom>
          <a:noFill/>
        </p:spPr>
        <p:txBody>
          <a:bodyPr wrap="none" lIns="0" tIns="0" rIns="0" bIns="0" rtlCol="0">
            <a:spAutoFit/>
          </a:bodyPr>
          <a:lstStyle/>
          <a:p>
            <a:pPr algn="ctr"/>
            <a:r>
              <a:rPr lang="en-US" sz="1200" b="1" dirty="0">
                <a:latin typeface="Arial" panose="020B0604020202020204" pitchFamily="34" charset="0"/>
                <a:cs typeface="Arial" panose="020B0604020202020204" pitchFamily="34" charset="0"/>
              </a:rPr>
              <a:t>Cloud Data Center</a:t>
            </a:r>
            <a:endParaRPr lang="en-ID" sz="1200"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35789DF-3BA4-43E7-93FA-CB69960A624B}"/>
              </a:ext>
            </a:extLst>
          </p:cNvPr>
          <p:cNvGrpSpPr/>
          <p:nvPr/>
        </p:nvGrpSpPr>
        <p:grpSpPr>
          <a:xfrm>
            <a:off x="926847" y="3000163"/>
            <a:ext cx="1687443" cy="1036918"/>
            <a:chOff x="888357" y="3130699"/>
            <a:chExt cx="1687443" cy="1036918"/>
          </a:xfrm>
        </p:grpSpPr>
        <p:grpSp>
          <p:nvGrpSpPr>
            <p:cNvPr id="3" name="Graphic 1">
              <a:extLst>
                <a:ext uri="{FF2B5EF4-FFF2-40B4-BE49-F238E27FC236}">
                  <a16:creationId xmlns:a16="http://schemas.microsoft.com/office/drawing/2014/main" id="{0B11003D-30FB-43F9-97F8-6BEE9BA4680C}"/>
                </a:ext>
              </a:extLst>
            </p:cNvPr>
            <p:cNvGrpSpPr/>
            <p:nvPr/>
          </p:nvGrpSpPr>
          <p:grpSpPr>
            <a:xfrm>
              <a:off x="1466499" y="3130699"/>
              <a:ext cx="658395" cy="1009540"/>
              <a:chOff x="1819435" y="2071648"/>
              <a:chExt cx="658395" cy="1009540"/>
            </a:xfrm>
            <a:solidFill>
              <a:srgbClr val="70AD47"/>
            </a:solidFill>
          </p:grpSpPr>
          <p:sp>
            <p:nvSpPr>
              <p:cNvPr id="4" name="Freeform: Shape 3">
                <a:extLst>
                  <a:ext uri="{FF2B5EF4-FFF2-40B4-BE49-F238E27FC236}">
                    <a16:creationId xmlns:a16="http://schemas.microsoft.com/office/drawing/2014/main" id="{7C2CC924-25C3-4E9A-8180-5405D5D10A22}"/>
                  </a:ext>
                </a:extLst>
              </p:cNvPr>
              <p:cNvSpPr/>
              <p:nvPr/>
            </p:nvSpPr>
            <p:spPr>
              <a:xfrm>
                <a:off x="1819435" y="2071648"/>
                <a:ext cx="658395" cy="1009540"/>
              </a:xfrm>
              <a:custGeom>
                <a:avLst/>
                <a:gdLst>
                  <a:gd name="connsiteX0" fmla="*/ 658396 w 658395"/>
                  <a:gd name="connsiteY0" fmla="*/ 329198 h 1009540"/>
                  <a:gd name="connsiteX1" fmla="*/ 329198 w 658395"/>
                  <a:gd name="connsiteY1" fmla="*/ 1009541 h 1009540"/>
                  <a:gd name="connsiteX2" fmla="*/ 0 w 658395"/>
                  <a:gd name="connsiteY2" fmla="*/ 329198 h 1009540"/>
                  <a:gd name="connsiteX3" fmla="*/ 329198 w 658395"/>
                  <a:gd name="connsiteY3" fmla="*/ 0 h 1009540"/>
                  <a:gd name="connsiteX4" fmla="*/ 658396 w 658395"/>
                  <a:gd name="connsiteY4" fmla="*/ 329198 h 1009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95" h="1009540">
                    <a:moveTo>
                      <a:pt x="658396" y="329198"/>
                    </a:moveTo>
                    <a:cubicBezTo>
                      <a:pt x="658396" y="510916"/>
                      <a:pt x="329198" y="1009541"/>
                      <a:pt x="329198" y="1009541"/>
                    </a:cubicBezTo>
                    <a:cubicBezTo>
                      <a:pt x="329198" y="1009541"/>
                      <a:pt x="0" y="510916"/>
                      <a:pt x="0" y="329198"/>
                    </a:cubicBezTo>
                    <a:cubicBezTo>
                      <a:pt x="0" y="147481"/>
                      <a:pt x="147481" y="0"/>
                      <a:pt x="329198" y="0"/>
                    </a:cubicBezTo>
                    <a:cubicBezTo>
                      <a:pt x="510915" y="0"/>
                      <a:pt x="658396" y="147481"/>
                      <a:pt x="658396" y="329198"/>
                    </a:cubicBezTo>
                    <a:close/>
                  </a:path>
                </a:pathLst>
              </a:custGeom>
              <a:solidFill>
                <a:schemeClr val="accent6"/>
              </a:solidFill>
              <a:ln w="43458" cap="flat">
                <a:noFill/>
                <a:prstDash val="solid"/>
                <a:round/>
              </a:ln>
            </p:spPr>
            <p:txBody>
              <a:bodyPr rtlCol="0" anchor="ctr"/>
              <a:lstStyle/>
              <a:p>
                <a:endParaRPr lang="en-ID"/>
              </a:p>
            </p:txBody>
          </p:sp>
          <p:sp>
            <p:nvSpPr>
              <p:cNvPr id="5" name="Freeform: Shape 4">
                <a:extLst>
                  <a:ext uri="{FF2B5EF4-FFF2-40B4-BE49-F238E27FC236}">
                    <a16:creationId xmlns:a16="http://schemas.microsoft.com/office/drawing/2014/main" id="{DEA04DDD-08F1-4B13-9B76-15CDBE035E04}"/>
                  </a:ext>
                </a:extLst>
              </p:cNvPr>
              <p:cNvSpPr/>
              <p:nvPr/>
            </p:nvSpPr>
            <p:spPr>
              <a:xfrm>
                <a:off x="2003786" y="2255999"/>
                <a:ext cx="289694" cy="289694"/>
              </a:xfrm>
              <a:custGeom>
                <a:avLst/>
                <a:gdLst>
                  <a:gd name="connsiteX0" fmla="*/ 263358 w 263358"/>
                  <a:gd name="connsiteY0" fmla="*/ 131679 h 263358"/>
                  <a:gd name="connsiteX1" fmla="*/ 131679 w 263358"/>
                  <a:gd name="connsiteY1" fmla="*/ 263359 h 263358"/>
                  <a:gd name="connsiteX2" fmla="*/ 0 w 263358"/>
                  <a:gd name="connsiteY2" fmla="*/ 131679 h 263358"/>
                  <a:gd name="connsiteX3" fmla="*/ 131679 w 263358"/>
                  <a:gd name="connsiteY3" fmla="*/ 0 h 263358"/>
                  <a:gd name="connsiteX4" fmla="*/ 263358 w 263358"/>
                  <a:gd name="connsiteY4" fmla="*/ 131679 h 26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58" h="263358">
                    <a:moveTo>
                      <a:pt x="263358" y="131679"/>
                    </a:moveTo>
                    <a:cubicBezTo>
                      <a:pt x="263358" y="204404"/>
                      <a:pt x="204404" y="263359"/>
                      <a:pt x="131679" y="263359"/>
                    </a:cubicBezTo>
                    <a:cubicBezTo>
                      <a:pt x="58955" y="263359"/>
                      <a:pt x="0" y="204404"/>
                      <a:pt x="0" y="131679"/>
                    </a:cubicBezTo>
                    <a:cubicBezTo>
                      <a:pt x="0" y="58955"/>
                      <a:pt x="58955" y="0"/>
                      <a:pt x="131679" y="0"/>
                    </a:cubicBezTo>
                    <a:cubicBezTo>
                      <a:pt x="204404" y="0"/>
                      <a:pt x="263358" y="58955"/>
                      <a:pt x="263358" y="131679"/>
                    </a:cubicBezTo>
                    <a:close/>
                  </a:path>
                </a:pathLst>
              </a:custGeom>
              <a:solidFill>
                <a:schemeClr val="accent6"/>
              </a:solidFill>
              <a:ln w="43458" cap="flat">
                <a:solidFill>
                  <a:schemeClr val="bg1"/>
                </a:solidFill>
                <a:prstDash val="solid"/>
                <a:round/>
              </a:ln>
            </p:spPr>
            <p:txBody>
              <a:bodyPr rtlCol="0" anchor="ctr"/>
              <a:lstStyle/>
              <a:p>
                <a:endParaRPr lang="en-ID"/>
              </a:p>
            </p:txBody>
          </p:sp>
        </p:grpSp>
        <p:grpSp>
          <p:nvGrpSpPr>
            <p:cNvPr id="169" name="Group 168">
              <a:extLst>
                <a:ext uri="{FF2B5EF4-FFF2-40B4-BE49-F238E27FC236}">
                  <a16:creationId xmlns:a16="http://schemas.microsoft.com/office/drawing/2014/main" id="{819A8120-2E95-4802-8B00-1A933AF9E2BE}"/>
                </a:ext>
              </a:extLst>
            </p:cNvPr>
            <p:cNvGrpSpPr/>
            <p:nvPr/>
          </p:nvGrpSpPr>
          <p:grpSpPr>
            <a:xfrm>
              <a:off x="888357" y="3528919"/>
              <a:ext cx="915508" cy="638698"/>
              <a:chOff x="5914273" y="1618283"/>
              <a:chExt cx="606431" cy="423073"/>
            </a:xfrm>
          </p:grpSpPr>
          <p:sp>
            <p:nvSpPr>
              <p:cNvPr id="173" name="Rounded Rectangle 130">
                <a:extLst>
                  <a:ext uri="{FF2B5EF4-FFF2-40B4-BE49-F238E27FC236}">
                    <a16:creationId xmlns:a16="http://schemas.microsoft.com/office/drawing/2014/main" id="{D78ACDE9-FC64-47C6-A283-3825A4C7B69C}"/>
                  </a:ext>
                </a:extLst>
              </p:cNvPr>
              <p:cNvSpPr/>
              <p:nvPr/>
            </p:nvSpPr>
            <p:spPr>
              <a:xfrm>
                <a:off x="5962074" y="1618283"/>
                <a:ext cx="508365" cy="388827"/>
              </a:xfrm>
              <a:prstGeom prst="roundRect">
                <a:avLst>
                  <a:gd name="adj" fmla="val 4185"/>
                </a:avLst>
              </a:prstGeom>
              <a:gradFill>
                <a:gsLst>
                  <a:gs pos="66000">
                    <a:schemeClr val="bg1"/>
                  </a:gs>
                  <a:gs pos="0">
                    <a:schemeClr val="tx1">
                      <a:lumMod val="65000"/>
                      <a:lumOff val="35000"/>
                    </a:schemeClr>
                  </a:gs>
                  <a:gs pos="100000">
                    <a:schemeClr val="bg1">
                      <a:lumMod val="8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31">
                <a:extLst>
                  <a:ext uri="{FF2B5EF4-FFF2-40B4-BE49-F238E27FC236}">
                    <a16:creationId xmlns:a16="http://schemas.microsoft.com/office/drawing/2014/main" id="{CDC69654-69AA-4C9B-8481-9E126D74A553}"/>
                  </a:ext>
                </a:extLst>
              </p:cNvPr>
              <p:cNvSpPr/>
              <p:nvPr/>
            </p:nvSpPr>
            <p:spPr>
              <a:xfrm>
                <a:off x="5964587" y="1620680"/>
                <a:ext cx="504126" cy="367938"/>
              </a:xfrm>
              <a:prstGeom prst="roundRect">
                <a:avLst>
                  <a:gd name="adj" fmla="val 4031"/>
                </a:avLst>
              </a:prstGeom>
              <a:gradFill flip="none" rotWithShape="1">
                <a:gsLst>
                  <a:gs pos="0">
                    <a:schemeClr val="tx1"/>
                  </a:gs>
                  <a:gs pos="100000">
                    <a:schemeClr val="tx1">
                      <a:lumMod val="50000"/>
                      <a:lumOff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132">
                <a:extLst>
                  <a:ext uri="{FF2B5EF4-FFF2-40B4-BE49-F238E27FC236}">
                    <a16:creationId xmlns:a16="http://schemas.microsoft.com/office/drawing/2014/main" id="{A0231E85-C61F-4AC1-8B69-01D2A1EA0A2F}"/>
                  </a:ext>
                </a:extLst>
              </p:cNvPr>
              <p:cNvSpPr/>
              <p:nvPr/>
            </p:nvSpPr>
            <p:spPr>
              <a:xfrm>
                <a:off x="5975801" y="1630621"/>
                <a:ext cx="480734" cy="319096"/>
              </a:xfrm>
              <a:prstGeom prst="roundRect">
                <a:avLst>
                  <a:gd name="adj" fmla="val 278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reeform 32">
                <a:extLst>
                  <a:ext uri="{FF2B5EF4-FFF2-40B4-BE49-F238E27FC236}">
                    <a16:creationId xmlns:a16="http://schemas.microsoft.com/office/drawing/2014/main" id="{ACD1B0CA-4233-4D03-B6D9-C113733ED40E}"/>
                  </a:ext>
                </a:extLst>
              </p:cNvPr>
              <p:cNvSpPr>
                <a:spLocks/>
              </p:cNvSpPr>
              <p:nvPr/>
            </p:nvSpPr>
            <p:spPr bwMode="auto">
              <a:xfrm>
                <a:off x="5915700" y="1975006"/>
                <a:ext cx="603722" cy="55649"/>
              </a:xfrm>
              <a:custGeom>
                <a:avLst/>
                <a:gdLst>
                  <a:gd name="T0" fmla="*/ 5 w 3371"/>
                  <a:gd name="T1" fmla="*/ 311 h 311"/>
                  <a:gd name="T2" fmla="*/ 3347 w 3371"/>
                  <a:gd name="T3" fmla="*/ 311 h 311"/>
                  <a:gd name="T4" fmla="*/ 3371 w 3371"/>
                  <a:gd name="T5" fmla="*/ 277 h 311"/>
                  <a:gd name="T6" fmla="*/ 3108 w 3371"/>
                  <a:gd name="T7" fmla="*/ 0 h 311"/>
                  <a:gd name="T8" fmla="*/ 258 w 3371"/>
                  <a:gd name="T9" fmla="*/ 0 h 311"/>
                  <a:gd name="T10" fmla="*/ 0 w 3371"/>
                  <a:gd name="T11" fmla="*/ 286 h 311"/>
                  <a:gd name="T12" fmla="*/ 5 w 3371"/>
                  <a:gd name="T13" fmla="*/ 311 h 311"/>
                  <a:gd name="connsiteX0" fmla="*/ 15 w 10038"/>
                  <a:gd name="connsiteY0" fmla="*/ 10000 h 10000"/>
                  <a:gd name="connsiteX1" fmla="*/ 9929 w 10038"/>
                  <a:gd name="connsiteY1" fmla="*/ 10000 h 10000"/>
                  <a:gd name="connsiteX2" fmla="*/ 10038 w 10038"/>
                  <a:gd name="connsiteY2" fmla="*/ 9113 h 10000"/>
                  <a:gd name="connsiteX3" fmla="*/ 9220 w 10038"/>
                  <a:gd name="connsiteY3" fmla="*/ 0 h 10000"/>
                  <a:gd name="connsiteX4" fmla="*/ 765 w 10038"/>
                  <a:gd name="connsiteY4" fmla="*/ 0 h 10000"/>
                  <a:gd name="connsiteX5" fmla="*/ 0 w 10038"/>
                  <a:gd name="connsiteY5" fmla="*/ 9196 h 10000"/>
                  <a:gd name="connsiteX6" fmla="*/ 15 w 10038"/>
                  <a:gd name="connsiteY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8" h="10000">
                    <a:moveTo>
                      <a:pt x="15" y="10000"/>
                    </a:moveTo>
                    <a:lnTo>
                      <a:pt x="9929" y="10000"/>
                    </a:lnTo>
                    <a:cubicBezTo>
                      <a:pt x="9965" y="9704"/>
                      <a:pt x="10002" y="9409"/>
                      <a:pt x="10038" y="9113"/>
                    </a:cubicBezTo>
                    <a:cubicBezTo>
                      <a:pt x="9765" y="6075"/>
                      <a:pt x="9493" y="3038"/>
                      <a:pt x="9220" y="0"/>
                    </a:cubicBezTo>
                    <a:lnTo>
                      <a:pt x="765" y="0"/>
                    </a:lnTo>
                    <a:lnTo>
                      <a:pt x="0" y="9196"/>
                    </a:lnTo>
                    <a:lnTo>
                      <a:pt x="15" y="10000"/>
                    </a:lnTo>
                    <a:close/>
                  </a:path>
                </a:pathLst>
              </a:custGeom>
              <a:gradFill flip="none" rotWithShape="1">
                <a:gsLst>
                  <a:gs pos="70000">
                    <a:schemeClr val="bg1"/>
                  </a:gs>
                  <a:gs pos="34000">
                    <a:schemeClr val="bg1">
                      <a:lumMod val="75000"/>
                    </a:schemeClr>
                  </a:gs>
                  <a:gs pos="0">
                    <a:schemeClr val="bg1">
                      <a:lumMod val="50000"/>
                    </a:schemeClr>
                  </a:gs>
                  <a:gs pos="100000">
                    <a:schemeClr val="bg1"/>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3">
                <a:extLst>
                  <a:ext uri="{FF2B5EF4-FFF2-40B4-BE49-F238E27FC236}">
                    <a16:creationId xmlns:a16="http://schemas.microsoft.com/office/drawing/2014/main" id="{E4F89815-1B34-4BAA-BA06-BAC3D9F4AB76}"/>
                  </a:ext>
                </a:extLst>
              </p:cNvPr>
              <p:cNvSpPr>
                <a:spLocks/>
              </p:cNvSpPr>
              <p:nvPr/>
            </p:nvSpPr>
            <p:spPr bwMode="auto">
              <a:xfrm>
                <a:off x="5914273" y="2030125"/>
                <a:ext cx="606431" cy="11231"/>
              </a:xfrm>
              <a:custGeom>
                <a:avLst/>
                <a:gdLst>
                  <a:gd name="T0" fmla="*/ 0 w 3401"/>
                  <a:gd name="T1" fmla="*/ 1 h 62"/>
                  <a:gd name="T2" fmla="*/ 3401 w 3401"/>
                  <a:gd name="T3" fmla="*/ 0 h 62"/>
                  <a:gd name="T4" fmla="*/ 3400 w 3401"/>
                  <a:gd name="T5" fmla="*/ 4 h 62"/>
                  <a:gd name="T6" fmla="*/ 3398 w 3401"/>
                  <a:gd name="T7" fmla="*/ 8 h 62"/>
                  <a:gd name="T8" fmla="*/ 3395 w 3401"/>
                  <a:gd name="T9" fmla="*/ 12 h 62"/>
                  <a:gd name="T10" fmla="*/ 3391 w 3401"/>
                  <a:gd name="T11" fmla="*/ 15 h 62"/>
                  <a:gd name="T12" fmla="*/ 3381 w 3401"/>
                  <a:gd name="T13" fmla="*/ 22 h 62"/>
                  <a:gd name="T14" fmla="*/ 3368 w 3401"/>
                  <a:gd name="T15" fmla="*/ 28 h 62"/>
                  <a:gd name="T16" fmla="*/ 3354 w 3401"/>
                  <a:gd name="T17" fmla="*/ 34 h 62"/>
                  <a:gd name="T18" fmla="*/ 3338 w 3401"/>
                  <a:gd name="T19" fmla="*/ 39 h 62"/>
                  <a:gd name="T20" fmla="*/ 3319 w 3401"/>
                  <a:gd name="T21" fmla="*/ 43 h 62"/>
                  <a:gd name="T22" fmla="*/ 3298 w 3401"/>
                  <a:gd name="T23" fmla="*/ 47 h 62"/>
                  <a:gd name="T24" fmla="*/ 3255 w 3401"/>
                  <a:gd name="T25" fmla="*/ 53 h 62"/>
                  <a:gd name="T26" fmla="*/ 3209 w 3401"/>
                  <a:gd name="T27" fmla="*/ 57 h 62"/>
                  <a:gd name="T28" fmla="*/ 3163 w 3401"/>
                  <a:gd name="T29" fmla="*/ 59 h 62"/>
                  <a:gd name="T30" fmla="*/ 3116 w 3401"/>
                  <a:gd name="T31" fmla="*/ 62 h 62"/>
                  <a:gd name="T32" fmla="*/ 2939 w 3401"/>
                  <a:gd name="T33" fmla="*/ 62 h 62"/>
                  <a:gd name="T34" fmla="*/ 2760 w 3401"/>
                  <a:gd name="T35" fmla="*/ 62 h 62"/>
                  <a:gd name="T36" fmla="*/ 2583 w 3401"/>
                  <a:gd name="T37" fmla="*/ 62 h 62"/>
                  <a:gd name="T38" fmla="*/ 2404 w 3401"/>
                  <a:gd name="T39" fmla="*/ 62 h 62"/>
                  <a:gd name="T40" fmla="*/ 2226 w 3401"/>
                  <a:gd name="T41" fmla="*/ 62 h 62"/>
                  <a:gd name="T42" fmla="*/ 2048 w 3401"/>
                  <a:gd name="T43" fmla="*/ 62 h 62"/>
                  <a:gd name="T44" fmla="*/ 1869 w 3401"/>
                  <a:gd name="T45" fmla="*/ 62 h 62"/>
                  <a:gd name="T46" fmla="*/ 1692 w 3401"/>
                  <a:gd name="T47" fmla="*/ 62 h 62"/>
                  <a:gd name="T48" fmla="*/ 1513 w 3401"/>
                  <a:gd name="T49" fmla="*/ 62 h 62"/>
                  <a:gd name="T50" fmla="*/ 1336 w 3401"/>
                  <a:gd name="T51" fmla="*/ 62 h 62"/>
                  <a:gd name="T52" fmla="*/ 1157 w 3401"/>
                  <a:gd name="T53" fmla="*/ 62 h 62"/>
                  <a:gd name="T54" fmla="*/ 979 w 3401"/>
                  <a:gd name="T55" fmla="*/ 62 h 62"/>
                  <a:gd name="T56" fmla="*/ 801 w 3401"/>
                  <a:gd name="T57" fmla="*/ 62 h 62"/>
                  <a:gd name="T58" fmla="*/ 622 w 3401"/>
                  <a:gd name="T59" fmla="*/ 62 h 62"/>
                  <a:gd name="T60" fmla="*/ 445 w 3401"/>
                  <a:gd name="T61" fmla="*/ 62 h 62"/>
                  <a:gd name="T62" fmla="*/ 266 w 3401"/>
                  <a:gd name="T63" fmla="*/ 62 h 62"/>
                  <a:gd name="T64" fmla="*/ 221 w 3401"/>
                  <a:gd name="T65" fmla="*/ 59 h 62"/>
                  <a:gd name="T66" fmla="*/ 177 w 3401"/>
                  <a:gd name="T67" fmla="*/ 57 h 62"/>
                  <a:gd name="T68" fmla="*/ 136 w 3401"/>
                  <a:gd name="T69" fmla="*/ 54 h 62"/>
                  <a:gd name="T70" fmla="*/ 98 w 3401"/>
                  <a:gd name="T71" fmla="*/ 48 h 62"/>
                  <a:gd name="T72" fmla="*/ 80 w 3401"/>
                  <a:gd name="T73" fmla="*/ 44 h 62"/>
                  <a:gd name="T74" fmla="*/ 65 w 3401"/>
                  <a:gd name="T75" fmla="*/ 40 h 62"/>
                  <a:gd name="T76" fmla="*/ 50 w 3401"/>
                  <a:gd name="T77" fmla="*/ 35 h 62"/>
                  <a:gd name="T78" fmla="*/ 36 w 3401"/>
                  <a:gd name="T79" fmla="*/ 30 h 62"/>
                  <a:gd name="T80" fmla="*/ 25 w 3401"/>
                  <a:gd name="T81" fmla="*/ 24 h 62"/>
                  <a:gd name="T82" fmla="*/ 15 w 3401"/>
                  <a:gd name="T83" fmla="*/ 17 h 62"/>
                  <a:gd name="T84" fmla="*/ 7 w 3401"/>
                  <a:gd name="T85" fmla="*/ 10 h 62"/>
                  <a:gd name="T86" fmla="*/ 0 w 3401"/>
                  <a:gd name="T87" fmla="*/ 1 h 62"/>
                  <a:gd name="connsiteX0" fmla="*/ 0 w 9997"/>
                  <a:gd name="connsiteY0" fmla="*/ 0 h 9839"/>
                  <a:gd name="connsiteX1" fmla="*/ 9997 w 9997"/>
                  <a:gd name="connsiteY1" fmla="*/ 484 h 9839"/>
                  <a:gd name="connsiteX2" fmla="*/ 9991 w 9997"/>
                  <a:gd name="connsiteY2" fmla="*/ 1129 h 9839"/>
                  <a:gd name="connsiteX3" fmla="*/ 9982 w 9997"/>
                  <a:gd name="connsiteY3" fmla="*/ 1774 h 9839"/>
                  <a:gd name="connsiteX4" fmla="*/ 9971 w 9997"/>
                  <a:gd name="connsiteY4" fmla="*/ 2258 h 9839"/>
                  <a:gd name="connsiteX5" fmla="*/ 9941 w 9997"/>
                  <a:gd name="connsiteY5" fmla="*/ 3387 h 9839"/>
                  <a:gd name="connsiteX6" fmla="*/ 9903 w 9997"/>
                  <a:gd name="connsiteY6" fmla="*/ 4355 h 9839"/>
                  <a:gd name="connsiteX7" fmla="*/ 9862 w 9997"/>
                  <a:gd name="connsiteY7" fmla="*/ 5323 h 9839"/>
                  <a:gd name="connsiteX8" fmla="*/ 9815 w 9997"/>
                  <a:gd name="connsiteY8" fmla="*/ 6129 h 9839"/>
                  <a:gd name="connsiteX9" fmla="*/ 9759 w 9997"/>
                  <a:gd name="connsiteY9" fmla="*/ 6774 h 9839"/>
                  <a:gd name="connsiteX10" fmla="*/ 9697 w 9997"/>
                  <a:gd name="connsiteY10" fmla="*/ 7420 h 9839"/>
                  <a:gd name="connsiteX11" fmla="*/ 9571 w 9997"/>
                  <a:gd name="connsiteY11" fmla="*/ 8387 h 9839"/>
                  <a:gd name="connsiteX12" fmla="*/ 9435 w 9997"/>
                  <a:gd name="connsiteY12" fmla="*/ 9033 h 9839"/>
                  <a:gd name="connsiteX13" fmla="*/ 9300 w 9997"/>
                  <a:gd name="connsiteY13" fmla="*/ 9355 h 9839"/>
                  <a:gd name="connsiteX14" fmla="*/ 9162 w 9997"/>
                  <a:gd name="connsiteY14" fmla="*/ 9839 h 9839"/>
                  <a:gd name="connsiteX15" fmla="*/ 8642 w 9997"/>
                  <a:gd name="connsiteY15" fmla="*/ 9839 h 9839"/>
                  <a:gd name="connsiteX16" fmla="*/ 8115 w 9997"/>
                  <a:gd name="connsiteY16" fmla="*/ 9839 h 9839"/>
                  <a:gd name="connsiteX17" fmla="*/ 7595 w 9997"/>
                  <a:gd name="connsiteY17" fmla="*/ 9839 h 9839"/>
                  <a:gd name="connsiteX18" fmla="*/ 7069 w 9997"/>
                  <a:gd name="connsiteY18" fmla="*/ 9839 h 9839"/>
                  <a:gd name="connsiteX19" fmla="*/ 6545 w 9997"/>
                  <a:gd name="connsiteY19" fmla="*/ 9839 h 9839"/>
                  <a:gd name="connsiteX20" fmla="*/ 6022 w 9997"/>
                  <a:gd name="connsiteY20" fmla="*/ 9839 h 9839"/>
                  <a:gd name="connsiteX21" fmla="*/ 5495 w 9997"/>
                  <a:gd name="connsiteY21" fmla="*/ 9839 h 9839"/>
                  <a:gd name="connsiteX22" fmla="*/ 4975 w 9997"/>
                  <a:gd name="connsiteY22" fmla="*/ 9839 h 9839"/>
                  <a:gd name="connsiteX23" fmla="*/ 4449 w 9997"/>
                  <a:gd name="connsiteY23" fmla="*/ 9839 h 9839"/>
                  <a:gd name="connsiteX24" fmla="*/ 3928 w 9997"/>
                  <a:gd name="connsiteY24" fmla="*/ 9839 h 9839"/>
                  <a:gd name="connsiteX25" fmla="*/ 3402 w 9997"/>
                  <a:gd name="connsiteY25" fmla="*/ 9839 h 9839"/>
                  <a:gd name="connsiteX26" fmla="*/ 2879 w 9997"/>
                  <a:gd name="connsiteY26" fmla="*/ 9839 h 9839"/>
                  <a:gd name="connsiteX27" fmla="*/ 2355 w 9997"/>
                  <a:gd name="connsiteY27" fmla="*/ 9839 h 9839"/>
                  <a:gd name="connsiteX28" fmla="*/ 1829 w 9997"/>
                  <a:gd name="connsiteY28" fmla="*/ 9839 h 9839"/>
                  <a:gd name="connsiteX29" fmla="*/ 1308 w 9997"/>
                  <a:gd name="connsiteY29" fmla="*/ 9839 h 9839"/>
                  <a:gd name="connsiteX30" fmla="*/ 782 w 9997"/>
                  <a:gd name="connsiteY30" fmla="*/ 9839 h 9839"/>
                  <a:gd name="connsiteX31" fmla="*/ 650 w 9997"/>
                  <a:gd name="connsiteY31" fmla="*/ 9355 h 9839"/>
                  <a:gd name="connsiteX32" fmla="*/ 520 w 9997"/>
                  <a:gd name="connsiteY32" fmla="*/ 9033 h 9839"/>
                  <a:gd name="connsiteX33" fmla="*/ 400 w 9997"/>
                  <a:gd name="connsiteY33" fmla="*/ 8549 h 9839"/>
                  <a:gd name="connsiteX34" fmla="*/ 288 w 9997"/>
                  <a:gd name="connsiteY34" fmla="*/ 7581 h 9839"/>
                  <a:gd name="connsiteX35" fmla="*/ 235 w 9997"/>
                  <a:gd name="connsiteY35" fmla="*/ 6936 h 9839"/>
                  <a:gd name="connsiteX36" fmla="*/ 191 w 9997"/>
                  <a:gd name="connsiteY36" fmla="*/ 6291 h 9839"/>
                  <a:gd name="connsiteX37" fmla="*/ 147 w 9997"/>
                  <a:gd name="connsiteY37" fmla="*/ 5484 h 9839"/>
                  <a:gd name="connsiteX38" fmla="*/ 106 w 9997"/>
                  <a:gd name="connsiteY38" fmla="*/ 4678 h 9839"/>
                  <a:gd name="connsiteX39" fmla="*/ 74 w 9997"/>
                  <a:gd name="connsiteY39" fmla="*/ 3710 h 9839"/>
                  <a:gd name="connsiteX40" fmla="*/ 44 w 9997"/>
                  <a:gd name="connsiteY40" fmla="*/ 2581 h 9839"/>
                  <a:gd name="connsiteX41" fmla="*/ 21 w 9997"/>
                  <a:gd name="connsiteY41" fmla="*/ 1452 h 9839"/>
                  <a:gd name="connsiteX42" fmla="*/ 0 w 9997"/>
                  <a:gd name="connsiteY42" fmla="*/ 0 h 9839"/>
                  <a:gd name="connsiteX0" fmla="*/ 0 w 10000"/>
                  <a:gd name="connsiteY0" fmla="*/ 0 h 10000"/>
                  <a:gd name="connsiteX1" fmla="*/ 10000 w 10000"/>
                  <a:gd name="connsiteY1" fmla="*/ 492 h 10000"/>
                  <a:gd name="connsiteX2" fmla="*/ 9994 w 10000"/>
                  <a:gd name="connsiteY2" fmla="*/ 1147 h 10000"/>
                  <a:gd name="connsiteX3" fmla="*/ 9985 w 10000"/>
                  <a:gd name="connsiteY3" fmla="*/ 1803 h 10000"/>
                  <a:gd name="connsiteX4" fmla="*/ 9944 w 10000"/>
                  <a:gd name="connsiteY4" fmla="*/ 3442 h 10000"/>
                  <a:gd name="connsiteX5" fmla="*/ 9906 w 10000"/>
                  <a:gd name="connsiteY5" fmla="*/ 4426 h 10000"/>
                  <a:gd name="connsiteX6" fmla="*/ 9865 w 10000"/>
                  <a:gd name="connsiteY6" fmla="*/ 5410 h 10000"/>
                  <a:gd name="connsiteX7" fmla="*/ 9818 w 10000"/>
                  <a:gd name="connsiteY7" fmla="*/ 6229 h 10000"/>
                  <a:gd name="connsiteX8" fmla="*/ 9762 w 10000"/>
                  <a:gd name="connsiteY8" fmla="*/ 6885 h 10000"/>
                  <a:gd name="connsiteX9" fmla="*/ 9700 w 10000"/>
                  <a:gd name="connsiteY9" fmla="*/ 7541 h 10000"/>
                  <a:gd name="connsiteX10" fmla="*/ 9574 w 10000"/>
                  <a:gd name="connsiteY10" fmla="*/ 8524 h 10000"/>
                  <a:gd name="connsiteX11" fmla="*/ 9438 w 10000"/>
                  <a:gd name="connsiteY11" fmla="*/ 9181 h 10000"/>
                  <a:gd name="connsiteX12" fmla="*/ 9303 w 10000"/>
                  <a:gd name="connsiteY12" fmla="*/ 9508 h 10000"/>
                  <a:gd name="connsiteX13" fmla="*/ 9165 w 10000"/>
                  <a:gd name="connsiteY13" fmla="*/ 10000 h 10000"/>
                  <a:gd name="connsiteX14" fmla="*/ 8645 w 10000"/>
                  <a:gd name="connsiteY14" fmla="*/ 10000 h 10000"/>
                  <a:gd name="connsiteX15" fmla="*/ 8117 w 10000"/>
                  <a:gd name="connsiteY15" fmla="*/ 10000 h 10000"/>
                  <a:gd name="connsiteX16" fmla="*/ 7597 w 10000"/>
                  <a:gd name="connsiteY16" fmla="*/ 10000 h 10000"/>
                  <a:gd name="connsiteX17" fmla="*/ 7071 w 10000"/>
                  <a:gd name="connsiteY17" fmla="*/ 10000 h 10000"/>
                  <a:gd name="connsiteX18" fmla="*/ 6547 w 10000"/>
                  <a:gd name="connsiteY18" fmla="*/ 10000 h 10000"/>
                  <a:gd name="connsiteX19" fmla="*/ 6024 w 10000"/>
                  <a:gd name="connsiteY19" fmla="*/ 10000 h 10000"/>
                  <a:gd name="connsiteX20" fmla="*/ 5497 w 10000"/>
                  <a:gd name="connsiteY20" fmla="*/ 10000 h 10000"/>
                  <a:gd name="connsiteX21" fmla="*/ 4976 w 10000"/>
                  <a:gd name="connsiteY21" fmla="*/ 10000 h 10000"/>
                  <a:gd name="connsiteX22" fmla="*/ 4450 w 10000"/>
                  <a:gd name="connsiteY22" fmla="*/ 10000 h 10000"/>
                  <a:gd name="connsiteX23" fmla="*/ 3929 w 10000"/>
                  <a:gd name="connsiteY23" fmla="*/ 10000 h 10000"/>
                  <a:gd name="connsiteX24" fmla="*/ 3403 w 10000"/>
                  <a:gd name="connsiteY24" fmla="*/ 10000 h 10000"/>
                  <a:gd name="connsiteX25" fmla="*/ 2880 w 10000"/>
                  <a:gd name="connsiteY25" fmla="*/ 10000 h 10000"/>
                  <a:gd name="connsiteX26" fmla="*/ 2356 w 10000"/>
                  <a:gd name="connsiteY26" fmla="*/ 10000 h 10000"/>
                  <a:gd name="connsiteX27" fmla="*/ 1830 w 10000"/>
                  <a:gd name="connsiteY27" fmla="*/ 10000 h 10000"/>
                  <a:gd name="connsiteX28" fmla="*/ 1308 w 10000"/>
                  <a:gd name="connsiteY28" fmla="*/ 10000 h 10000"/>
                  <a:gd name="connsiteX29" fmla="*/ 782 w 10000"/>
                  <a:gd name="connsiteY29" fmla="*/ 10000 h 10000"/>
                  <a:gd name="connsiteX30" fmla="*/ 650 w 10000"/>
                  <a:gd name="connsiteY30" fmla="*/ 9508 h 10000"/>
                  <a:gd name="connsiteX31" fmla="*/ 520 w 10000"/>
                  <a:gd name="connsiteY31" fmla="*/ 9181 h 10000"/>
                  <a:gd name="connsiteX32" fmla="*/ 400 w 10000"/>
                  <a:gd name="connsiteY32" fmla="*/ 8689 h 10000"/>
                  <a:gd name="connsiteX33" fmla="*/ 288 w 10000"/>
                  <a:gd name="connsiteY33" fmla="*/ 7705 h 10000"/>
                  <a:gd name="connsiteX34" fmla="*/ 235 w 10000"/>
                  <a:gd name="connsiteY34" fmla="*/ 7049 h 10000"/>
                  <a:gd name="connsiteX35" fmla="*/ 191 w 10000"/>
                  <a:gd name="connsiteY35" fmla="*/ 6394 h 10000"/>
                  <a:gd name="connsiteX36" fmla="*/ 147 w 10000"/>
                  <a:gd name="connsiteY36" fmla="*/ 5574 h 10000"/>
                  <a:gd name="connsiteX37" fmla="*/ 106 w 10000"/>
                  <a:gd name="connsiteY37" fmla="*/ 4755 h 10000"/>
                  <a:gd name="connsiteX38" fmla="*/ 74 w 10000"/>
                  <a:gd name="connsiteY38" fmla="*/ 3771 h 10000"/>
                  <a:gd name="connsiteX39" fmla="*/ 44 w 10000"/>
                  <a:gd name="connsiteY39" fmla="*/ 2623 h 10000"/>
                  <a:gd name="connsiteX40" fmla="*/ 21 w 10000"/>
                  <a:gd name="connsiteY40" fmla="*/ 1476 h 10000"/>
                  <a:gd name="connsiteX41" fmla="*/ 0 w 10000"/>
                  <a:gd name="connsiteY41" fmla="*/ 0 h 10000"/>
                  <a:gd name="connsiteX0" fmla="*/ 0 w 10000"/>
                  <a:gd name="connsiteY0" fmla="*/ 0 h 10000"/>
                  <a:gd name="connsiteX1" fmla="*/ 10000 w 10000"/>
                  <a:gd name="connsiteY1" fmla="*/ 492 h 10000"/>
                  <a:gd name="connsiteX2" fmla="*/ 9994 w 10000"/>
                  <a:gd name="connsiteY2" fmla="*/ 1147 h 10000"/>
                  <a:gd name="connsiteX3" fmla="*/ 9944 w 10000"/>
                  <a:gd name="connsiteY3" fmla="*/ 3442 h 10000"/>
                  <a:gd name="connsiteX4" fmla="*/ 9906 w 10000"/>
                  <a:gd name="connsiteY4" fmla="*/ 4426 h 10000"/>
                  <a:gd name="connsiteX5" fmla="*/ 9865 w 10000"/>
                  <a:gd name="connsiteY5" fmla="*/ 5410 h 10000"/>
                  <a:gd name="connsiteX6" fmla="*/ 9818 w 10000"/>
                  <a:gd name="connsiteY6" fmla="*/ 6229 h 10000"/>
                  <a:gd name="connsiteX7" fmla="*/ 9762 w 10000"/>
                  <a:gd name="connsiteY7" fmla="*/ 6885 h 10000"/>
                  <a:gd name="connsiteX8" fmla="*/ 9700 w 10000"/>
                  <a:gd name="connsiteY8" fmla="*/ 7541 h 10000"/>
                  <a:gd name="connsiteX9" fmla="*/ 9574 w 10000"/>
                  <a:gd name="connsiteY9" fmla="*/ 8524 h 10000"/>
                  <a:gd name="connsiteX10" fmla="*/ 9438 w 10000"/>
                  <a:gd name="connsiteY10" fmla="*/ 9181 h 10000"/>
                  <a:gd name="connsiteX11" fmla="*/ 9303 w 10000"/>
                  <a:gd name="connsiteY11" fmla="*/ 9508 h 10000"/>
                  <a:gd name="connsiteX12" fmla="*/ 9165 w 10000"/>
                  <a:gd name="connsiteY12" fmla="*/ 10000 h 10000"/>
                  <a:gd name="connsiteX13" fmla="*/ 8645 w 10000"/>
                  <a:gd name="connsiteY13" fmla="*/ 10000 h 10000"/>
                  <a:gd name="connsiteX14" fmla="*/ 8117 w 10000"/>
                  <a:gd name="connsiteY14" fmla="*/ 10000 h 10000"/>
                  <a:gd name="connsiteX15" fmla="*/ 7597 w 10000"/>
                  <a:gd name="connsiteY15" fmla="*/ 10000 h 10000"/>
                  <a:gd name="connsiteX16" fmla="*/ 7071 w 10000"/>
                  <a:gd name="connsiteY16" fmla="*/ 10000 h 10000"/>
                  <a:gd name="connsiteX17" fmla="*/ 6547 w 10000"/>
                  <a:gd name="connsiteY17" fmla="*/ 10000 h 10000"/>
                  <a:gd name="connsiteX18" fmla="*/ 6024 w 10000"/>
                  <a:gd name="connsiteY18" fmla="*/ 10000 h 10000"/>
                  <a:gd name="connsiteX19" fmla="*/ 5497 w 10000"/>
                  <a:gd name="connsiteY19" fmla="*/ 10000 h 10000"/>
                  <a:gd name="connsiteX20" fmla="*/ 4976 w 10000"/>
                  <a:gd name="connsiteY20" fmla="*/ 10000 h 10000"/>
                  <a:gd name="connsiteX21" fmla="*/ 4450 w 10000"/>
                  <a:gd name="connsiteY21" fmla="*/ 10000 h 10000"/>
                  <a:gd name="connsiteX22" fmla="*/ 3929 w 10000"/>
                  <a:gd name="connsiteY22" fmla="*/ 10000 h 10000"/>
                  <a:gd name="connsiteX23" fmla="*/ 3403 w 10000"/>
                  <a:gd name="connsiteY23" fmla="*/ 10000 h 10000"/>
                  <a:gd name="connsiteX24" fmla="*/ 2880 w 10000"/>
                  <a:gd name="connsiteY24" fmla="*/ 10000 h 10000"/>
                  <a:gd name="connsiteX25" fmla="*/ 2356 w 10000"/>
                  <a:gd name="connsiteY25" fmla="*/ 10000 h 10000"/>
                  <a:gd name="connsiteX26" fmla="*/ 1830 w 10000"/>
                  <a:gd name="connsiteY26" fmla="*/ 10000 h 10000"/>
                  <a:gd name="connsiteX27" fmla="*/ 1308 w 10000"/>
                  <a:gd name="connsiteY27" fmla="*/ 10000 h 10000"/>
                  <a:gd name="connsiteX28" fmla="*/ 782 w 10000"/>
                  <a:gd name="connsiteY28" fmla="*/ 10000 h 10000"/>
                  <a:gd name="connsiteX29" fmla="*/ 650 w 10000"/>
                  <a:gd name="connsiteY29" fmla="*/ 9508 h 10000"/>
                  <a:gd name="connsiteX30" fmla="*/ 520 w 10000"/>
                  <a:gd name="connsiteY30" fmla="*/ 9181 h 10000"/>
                  <a:gd name="connsiteX31" fmla="*/ 400 w 10000"/>
                  <a:gd name="connsiteY31" fmla="*/ 8689 h 10000"/>
                  <a:gd name="connsiteX32" fmla="*/ 288 w 10000"/>
                  <a:gd name="connsiteY32" fmla="*/ 7705 h 10000"/>
                  <a:gd name="connsiteX33" fmla="*/ 235 w 10000"/>
                  <a:gd name="connsiteY33" fmla="*/ 7049 h 10000"/>
                  <a:gd name="connsiteX34" fmla="*/ 191 w 10000"/>
                  <a:gd name="connsiteY34" fmla="*/ 6394 h 10000"/>
                  <a:gd name="connsiteX35" fmla="*/ 147 w 10000"/>
                  <a:gd name="connsiteY35" fmla="*/ 5574 h 10000"/>
                  <a:gd name="connsiteX36" fmla="*/ 106 w 10000"/>
                  <a:gd name="connsiteY36" fmla="*/ 4755 h 10000"/>
                  <a:gd name="connsiteX37" fmla="*/ 74 w 10000"/>
                  <a:gd name="connsiteY37" fmla="*/ 3771 h 10000"/>
                  <a:gd name="connsiteX38" fmla="*/ 44 w 10000"/>
                  <a:gd name="connsiteY38" fmla="*/ 2623 h 10000"/>
                  <a:gd name="connsiteX39" fmla="*/ 21 w 10000"/>
                  <a:gd name="connsiteY39" fmla="*/ 1476 h 10000"/>
                  <a:gd name="connsiteX40" fmla="*/ 0 w 10000"/>
                  <a:gd name="connsiteY4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10000">
                    <a:moveTo>
                      <a:pt x="0" y="0"/>
                    </a:moveTo>
                    <a:lnTo>
                      <a:pt x="10000" y="492"/>
                    </a:lnTo>
                    <a:cubicBezTo>
                      <a:pt x="9998" y="710"/>
                      <a:pt x="9996" y="929"/>
                      <a:pt x="9994" y="1147"/>
                    </a:cubicBezTo>
                    <a:cubicBezTo>
                      <a:pt x="9985" y="1639"/>
                      <a:pt x="9959" y="2896"/>
                      <a:pt x="9944" y="3442"/>
                    </a:cubicBezTo>
                    <a:cubicBezTo>
                      <a:pt x="9931" y="3771"/>
                      <a:pt x="9919" y="4098"/>
                      <a:pt x="9906" y="4426"/>
                    </a:cubicBezTo>
                    <a:cubicBezTo>
                      <a:pt x="9892" y="4755"/>
                      <a:pt x="9879" y="5082"/>
                      <a:pt x="9865" y="5410"/>
                    </a:cubicBezTo>
                    <a:cubicBezTo>
                      <a:pt x="9849" y="5684"/>
                      <a:pt x="9834" y="5956"/>
                      <a:pt x="9818" y="6229"/>
                    </a:cubicBezTo>
                    <a:cubicBezTo>
                      <a:pt x="9799" y="6448"/>
                      <a:pt x="9781" y="6666"/>
                      <a:pt x="9762" y="6885"/>
                    </a:cubicBezTo>
                    <a:cubicBezTo>
                      <a:pt x="9741" y="7103"/>
                      <a:pt x="9721" y="7323"/>
                      <a:pt x="9700" y="7541"/>
                    </a:cubicBezTo>
                    <a:lnTo>
                      <a:pt x="9574" y="8524"/>
                    </a:lnTo>
                    <a:cubicBezTo>
                      <a:pt x="9529" y="8743"/>
                      <a:pt x="9483" y="8962"/>
                      <a:pt x="9438" y="9181"/>
                    </a:cubicBezTo>
                    <a:lnTo>
                      <a:pt x="9303" y="9508"/>
                    </a:lnTo>
                    <a:lnTo>
                      <a:pt x="9165" y="10000"/>
                    </a:lnTo>
                    <a:lnTo>
                      <a:pt x="8645" y="10000"/>
                    </a:lnTo>
                    <a:lnTo>
                      <a:pt x="8117" y="10000"/>
                    </a:lnTo>
                    <a:lnTo>
                      <a:pt x="7597" y="10000"/>
                    </a:lnTo>
                    <a:lnTo>
                      <a:pt x="7071" y="10000"/>
                    </a:lnTo>
                    <a:lnTo>
                      <a:pt x="6547" y="10000"/>
                    </a:lnTo>
                    <a:lnTo>
                      <a:pt x="6024" y="10000"/>
                    </a:lnTo>
                    <a:lnTo>
                      <a:pt x="5497" y="10000"/>
                    </a:lnTo>
                    <a:lnTo>
                      <a:pt x="4976" y="10000"/>
                    </a:lnTo>
                    <a:lnTo>
                      <a:pt x="4450" y="10000"/>
                    </a:lnTo>
                    <a:lnTo>
                      <a:pt x="3929" y="10000"/>
                    </a:lnTo>
                    <a:lnTo>
                      <a:pt x="3403" y="10000"/>
                    </a:lnTo>
                    <a:lnTo>
                      <a:pt x="2880" y="10000"/>
                    </a:lnTo>
                    <a:lnTo>
                      <a:pt x="2356" y="10000"/>
                    </a:lnTo>
                    <a:lnTo>
                      <a:pt x="1830" y="10000"/>
                    </a:lnTo>
                    <a:lnTo>
                      <a:pt x="1308" y="10000"/>
                    </a:lnTo>
                    <a:lnTo>
                      <a:pt x="782" y="10000"/>
                    </a:lnTo>
                    <a:lnTo>
                      <a:pt x="650" y="9508"/>
                    </a:lnTo>
                    <a:cubicBezTo>
                      <a:pt x="607" y="9399"/>
                      <a:pt x="563" y="9290"/>
                      <a:pt x="520" y="9181"/>
                    </a:cubicBezTo>
                    <a:lnTo>
                      <a:pt x="400" y="8689"/>
                    </a:lnTo>
                    <a:cubicBezTo>
                      <a:pt x="363" y="8361"/>
                      <a:pt x="325" y="8033"/>
                      <a:pt x="288" y="7705"/>
                    </a:cubicBezTo>
                    <a:cubicBezTo>
                      <a:pt x="270" y="7487"/>
                      <a:pt x="253" y="7268"/>
                      <a:pt x="235" y="7049"/>
                    </a:cubicBezTo>
                    <a:cubicBezTo>
                      <a:pt x="220" y="6831"/>
                      <a:pt x="206" y="6612"/>
                      <a:pt x="191" y="6394"/>
                    </a:cubicBezTo>
                    <a:cubicBezTo>
                      <a:pt x="176" y="6121"/>
                      <a:pt x="162" y="5847"/>
                      <a:pt x="147" y="5574"/>
                    </a:cubicBezTo>
                    <a:cubicBezTo>
                      <a:pt x="133" y="5300"/>
                      <a:pt x="120" y="5028"/>
                      <a:pt x="106" y="4755"/>
                    </a:cubicBezTo>
                    <a:cubicBezTo>
                      <a:pt x="95" y="4426"/>
                      <a:pt x="85" y="4099"/>
                      <a:pt x="74" y="3771"/>
                    </a:cubicBezTo>
                    <a:cubicBezTo>
                      <a:pt x="64" y="3389"/>
                      <a:pt x="54" y="3005"/>
                      <a:pt x="44" y="2623"/>
                    </a:cubicBezTo>
                    <a:cubicBezTo>
                      <a:pt x="36" y="2241"/>
                      <a:pt x="29" y="1858"/>
                      <a:pt x="21" y="1476"/>
                    </a:cubicBezTo>
                    <a:lnTo>
                      <a:pt x="0" y="0"/>
                    </a:lnTo>
                    <a:close/>
                  </a:path>
                </a:pathLst>
              </a:custGeom>
              <a:gradFill flip="none" rotWithShape="1">
                <a:gsLst>
                  <a:gs pos="0">
                    <a:schemeClr val="bg1">
                      <a:lumMod val="65000"/>
                      <a:shade val="30000"/>
                      <a:satMod val="115000"/>
                    </a:schemeClr>
                  </a:gs>
                  <a:gs pos="27000">
                    <a:schemeClr val="bg1">
                      <a:lumMod val="75000"/>
                    </a:schemeClr>
                  </a:gs>
                  <a:gs pos="100000">
                    <a:schemeClr val="bg1">
                      <a:lumMod val="50000"/>
                    </a:schemeClr>
                  </a:gs>
                  <a:gs pos="48758">
                    <a:schemeClr val="tx1">
                      <a:lumMod val="50000"/>
                      <a:lumOff val="50000"/>
                    </a:schemeClr>
                  </a:gs>
                  <a:gs pos="73000">
                    <a:schemeClr val="bg1">
                      <a:lumMod val="75000"/>
                    </a:schemeClr>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4">
                <a:extLst>
                  <a:ext uri="{FF2B5EF4-FFF2-40B4-BE49-F238E27FC236}">
                    <a16:creationId xmlns:a16="http://schemas.microsoft.com/office/drawing/2014/main" id="{268BA44B-7D04-4FDF-9518-924E306399C9}"/>
                  </a:ext>
                </a:extLst>
              </p:cNvPr>
              <p:cNvSpPr>
                <a:spLocks/>
              </p:cNvSpPr>
              <p:nvPr/>
            </p:nvSpPr>
            <p:spPr bwMode="auto">
              <a:xfrm>
                <a:off x="6205487" y="1954099"/>
                <a:ext cx="17166" cy="17166"/>
              </a:xfrm>
              <a:custGeom>
                <a:avLst/>
                <a:gdLst>
                  <a:gd name="T0" fmla="*/ 54 w 109"/>
                  <a:gd name="T1" fmla="*/ 0 h 109"/>
                  <a:gd name="T2" fmla="*/ 66 w 109"/>
                  <a:gd name="T3" fmla="*/ 1 h 109"/>
                  <a:gd name="T4" fmla="*/ 75 w 109"/>
                  <a:gd name="T5" fmla="*/ 5 h 109"/>
                  <a:gd name="T6" fmla="*/ 84 w 109"/>
                  <a:gd name="T7" fmla="*/ 9 h 109"/>
                  <a:gd name="T8" fmla="*/ 93 w 109"/>
                  <a:gd name="T9" fmla="*/ 16 h 109"/>
                  <a:gd name="T10" fmla="*/ 100 w 109"/>
                  <a:gd name="T11" fmla="*/ 24 h 109"/>
                  <a:gd name="T12" fmla="*/ 105 w 109"/>
                  <a:gd name="T13" fmla="*/ 34 h 109"/>
                  <a:gd name="T14" fmla="*/ 108 w 109"/>
                  <a:gd name="T15" fmla="*/ 44 h 109"/>
                  <a:gd name="T16" fmla="*/ 109 w 109"/>
                  <a:gd name="T17" fmla="*/ 55 h 109"/>
                  <a:gd name="T18" fmla="*/ 108 w 109"/>
                  <a:gd name="T19" fmla="*/ 66 h 109"/>
                  <a:gd name="T20" fmla="*/ 105 w 109"/>
                  <a:gd name="T21" fmla="*/ 77 h 109"/>
                  <a:gd name="T22" fmla="*/ 100 w 109"/>
                  <a:gd name="T23" fmla="*/ 86 h 109"/>
                  <a:gd name="T24" fmla="*/ 93 w 109"/>
                  <a:gd name="T25" fmla="*/ 94 h 109"/>
                  <a:gd name="T26" fmla="*/ 84 w 109"/>
                  <a:gd name="T27" fmla="*/ 100 h 109"/>
                  <a:gd name="T28" fmla="*/ 75 w 109"/>
                  <a:gd name="T29" fmla="*/ 106 h 109"/>
                  <a:gd name="T30" fmla="*/ 66 w 109"/>
                  <a:gd name="T31" fmla="*/ 109 h 109"/>
                  <a:gd name="T32" fmla="*/ 54 w 109"/>
                  <a:gd name="T33" fmla="*/ 109 h 109"/>
                  <a:gd name="T34" fmla="*/ 43 w 109"/>
                  <a:gd name="T35" fmla="*/ 109 h 109"/>
                  <a:gd name="T36" fmla="*/ 33 w 109"/>
                  <a:gd name="T37" fmla="*/ 106 h 109"/>
                  <a:gd name="T38" fmla="*/ 24 w 109"/>
                  <a:gd name="T39" fmla="*/ 100 h 109"/>
                  <a:gd name="T40" fmla="*/ 16 w 109"/>
                  <a:gd name="T41" fmla="*/ 94 h 109"/>
                  <a:gd name="T42" fmla="*/ 9 w 109"/>
                  <a:gd name="T43" fmla="*/ 86 h 109"/>
                  <a:gd name="T44" fmla="*/ 3 w 109"/>
                  <a:gd name="T45" fmla="*/ 77 h 109"/>
                  <a:gd name="T46" fmla="*/ 1 w 109"/>
                  <a:gd name="T47" fmla="*/ 66 h 109"/>
                  <a:gd name="T48" fmla="*/ 0 w 109"/>
                  <a:gd name="T49" fmla="*/ 55 h 109"/>
                  <a:gd name="T50" fmla="*/ 1 w 109"/>
                  <a:gd name="T51" fmla="*/ 44 h 109"/>
                  <a:gd name="T52" fmla="*/ 3 w 109"/>
                  <a:gd name="T53" fmla="*/ 34 h 109"/>
                  <a:gd name="T54" fmla="*/ 9 w 109"/>
                  <a:gd name="T55" fmla="*/ 24 h 109"/>
                  <a:gd name="T56" fmla="*/ 16 w 109"/>
                  <a:gd name="T57" fmla="*/ 16 h 109"/>
                  <a:gd name="T58" fmla="*/ 24 w 109"/>
                  <a:gd name="T59" fmla="*/ 9 h 109"/>
                  <a:gd name="T60" fmla="*/ 33 w 109"/>
                  <a:gd name="T61" fmla="*/ 5 h 109"/>
                  <a:gd name="T62" fmla="*/ 43 w 109"/>
                  <a:gd name="T63" fmla="*/ 1 h 109"/>
                  <a:gd name="T64" fmla="*/ 54 w 109"/>
                  <a:gd name="T6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 h="109">
                    <a:moveTo>
                      <a:pt x="54" y="0"/>
                    </a:moveTo>
                    <a:lnTo>
                      <a:pt x="66" y="1"/>
                    </a:lnTo>
                    <a:lnTo>
                      <a:pt x="75" y="5"/>
                    </a:lnTo>
                    <a:lnTo>
                      <a:pt x="84" y="9"/>
                    </a:lnTo>
                    <a:lnTo>
                      <a:pt x="93" y="16"/>
                    </a:lnTo>
                    <a:lnTo>
                      <a:pt x="100" y="24"/>
                    </a:lnTo>
                    <a:lnTo>
                      <a:pt x="105" y="34"/>
                    </a:lnTo>
                    <a:lnTo>
                      <a:pt x="108" y="44"/>
                    </a:lnTo>
                    <a:lnTo>
                      <a:pt x="109" y="55"/>
                    </a:lnTo>
                    <a:lnTo>
                      <a:pt x="108" y="66"/>
                    </a:lnTo>
                    <a:lnTo>
                      <a:pt x="105" y="77"/>
                    </a:lnTo>
                    <a:lnTo>
                      <a:pt x="100" y="86"/>
                    </a:lnTo>
                    <a:lnTo>
                      <a:pt x="93" y="94"/>
                    </a:lnTo>
                    <a:lnTo>
                      <a:pt x="84" y="100"/>
                    </a:lnTo>
                    <a:lnTo>
                      <a:pt x="75" y="106"/>
                    </a:lnTo>
                    <a:lnTo>
                      <a:pt x="66" y="109"/>
                    </a:lnTo>
                    <a:lnTo>
                      <a:pt x="54" y="109"/>
                    </a:lnTo>
                    <a:lnTo>
                      <a:pt x="43" y="109"/>
                    </a:lnTo>
                    <a:lnTo>
                      <a:pt x="33" y="106"/>
                    </a:lnTo>
                    <a:lnTo>
                      <a:pt x="24" y="100"/>
                    </a:lnTo>
                    <a:lnTo>
                      <a:pt x="16" y="94"/>
                    </a:lnTo>
                    <a:lnTo>
                      <a:pt x="9" y="86"/>
                    </a:lnTo>
                    <a:lnTo>
                      <a:pt x="3" y="77"/>
                    </a:lnTo>
                    <a:lnTo>
                      <a:pt x="1" y="66"/>
                    </a:lnTo>
                    <a:lnTo>
                      <a:pt x="0" y="55"/>
                    </a:lnTo>
                    <a:lnTo>
                      <a:pt x="1" y="44"/>
                    </a:lnTo>
                    <a:lnTo>
                      <a:pt x="3" y="34"/>
                    </a:lnTo>
                    <a:lnTo>
                      <a:pt x="9" y="24"/>
                    </a:lnTo>
                    <a:lnTo>
                      <a:pt x="16" y="16"/>
                    </a:lnTo>
                    <a:lnTo>
                      <a:pt x="24" y="9"/>
                    </a:lnTo>
                    <a:lnTo>
                      <a:pt x="33" y="5"/>
                    </a:lnTo>
                    <a:lnTo>
                      <a:pt x="43" y="1"/>
                    </a:lnTo>
                    <a:lnTo>
                      <a:pt x="54" y="0"/>
                    </a:lnTo>
                    <a:close/>
                  </a:path>
                </a:pathLst>
              </a:custGeom>
              <a:gradFill>
                <a:gsLst>
                  <a:gs pos="55000">
                    <a:srgbClr val="3FADFF"/>
                  </a:gs>
                  <a:gs pos="11000">
                    <a:srgbClr val="003366"/>
                  </a:gs>
                  <a:gs pos="92000">
                    <a:srgbClr val="003366"/>
                  </a:gs>
                </a:gsLst>
                <a:lin ang="16200000" scaled="1"/>
              </a:gra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5">
                <a:extLst>
                  <a:ext uri="{FF2B5EF4-FFF2-40B4-BE49-F238E27FC236}">
                    <a16:creationId xmlns:a16="http://schemas.microsoft.com/office/drawing/2014/main" id="{11DF4871-3765-46E9-8BDE-0232928C4A1A}"/>
                  </a:ext>
                </a:extLst>
              </p:cNvPr>
              <p:cNvSpPr>
                <a:spLocks/>
              </p:cNvSpPr>
              <p:nvPr/>
            </p:nvSpPr>
            <p:spPr bwMode="auto">
              <a:xfrm>
                <a:off x="6208340" y="1956951"/>
                <a:ext cx="11462" cy="11462"/>
              </a:xfrm>
              <a:custGeom>
                <a:avLst/>
                <a:gdLst>
                  <a:gd name="T0" fmla="*/ 45 w 91"/>
                  <a:gd name="T1" fmla="*/ 0 h 91"/>
                  <a:gd name="T2" fmla="*/ 55 w 91"/>
                  <a:gd name="T3" fmla="*/ 2 h 91"/>
                  <a:gd name="T4" fmla="*/ 63 w 91"/>
                  <a:gd name="T5" fmla="*/ 4 h 91"/>
                  <a:gd name="T6" fmla="*/ 71 w 91"/>
                  <a:gd name="T7" fmla="*/ 8 h 91"/>
                  <a:gd name="T8" fmla="*/ 78 w 91"/>
                  <a:gd name="T9" fmla="*/ 14 h 91"/>
                  <a:gd name="T10" fmla="*/ 82 w 91"/>
                  <a:gd name="T11" fmla="*/ 20 h 91"/>
                  <a:gd name="T12" fmla="*/ 87 w 91"/>
                  <a:gd name="T13" fmla="*/ 28 h 91"/>
                  <a:gd name="T14" fmla="*/ 89 w 91"/>
                  <a:gd name="T15" fmla="*/ 36 h 91"/>
                  <a:gd name="T16" fmla="*/ 91 w 91"/>
                  <a:gd name="T17" fmla="*/ 46 h 91"/>
                  <a:gd name="T18" fmla="*/ 89 w 91"/>
                  <a:gd name="T19" fmla="*/ 55 h 91"/>
                  <a:gd name="T20" fmla="*/ 87 w 91"/>
                  <a:gd name="T21" fmla="*/ 63 h 91"/>
                  <a:gd name="T22" fmla="*/ 82 w 91"/>
                  <a:gd name="T23" fmla="*/ 71 h 91"/>
                  <a:gd name="T24" fmla="*/ 78 w 91"/>
                  <a:gd name="T25" fmla="*/ 78 h 91"/>
                  <a:gd name="T26" fmla="*/ 71 w 91"/>
                  <a:gd name="T27" fmla="*/ 84 h 91"/>
                  <a:gd name="T28" fmla="*/ 63 w 91"/>
                  <a:gd name="T29" fmla="*/ 87 h 91"/>
                  <a:gd name="T30" fmla="*/ 55 w 91"/>
                  <a:gd name="T31" fmla="*/ 90 h 91"/>
                  <a:gd name="T32" fmla="*/ 45 w 91"/>
                  <a:gd name="T33" fmla="*/ 91 h 91"/>
                  <a:gd name="T34" fmla="*/ 36 w 91"/>
                  <a:gd name="T35" fmla="*/ 90 h 91"/>
                  <a:gd name="T36" fmla="*/ 28 w 91"/>
                  <a:gd name="T37" fmla="*/ 87 h 91"/>
                  <a:gd name="T38" fmla="*/ 20 w 91"/>
                  <a:gd name="T39" fmla="*/ 84 h 91"/>
                  <a:gd name="T40" fmla="*/ 13 w 91"/>
                  <a:gd name="T41" fmla="*/ 78 h 91"/>
                  <a:gd name="T42" fmla="*/ 8 w 91"/>
                  <a:gd name="T43" fmla="*/ 71 h 91"/>
                  <a:gd name="T44" fmla="*/ 4 w 91"/>
                  <a:gd name="T45" fmla="*/ 63 h 91"/>
                  <a:gd name="T46" fmla="*/ 1 w 91"/>
                  <a:gd name="T47" fmla="*/ 55 h 91"/>
                  <a:gd name="T48" fmla="*/ 0 w 91"/>
                  <a:gd name="T49" fmla="*/ 46 h 91"/>
                  <a:gd name="T50" fmla="*/ 1 w 91"/>
                  <a:gd name="T51" fmla="*/ 36 h 91"/>
                  <a:gd name="T52" fmla="*/ 4 w 91"/>
                  <a:gd name="T53" fmla="*/ 28 h 91"/>
                  <a:gd name="T54" fmla="*/ 8 w 91"/>
                  <a:gd name="T55" fmla="*/ 20 h 91"/>
                  <a:gd name="T56" fmla="*/ 13 w 91"/>
                  <a:gd name="T57" fmla="*/ 14 h 91"/>
                  <a:gd name="T58" fmla="*/ 20 w 91"/>
                  <a:gd name="T59" fmla="*/ 8 h 91"/>
                  <a:gd name="T60" fmla="*/ 28 w 91"/>
                  <a:gd name="T61" fmla="*/ 4 h 91"/>
                  <a:gd name="T62" fmla="*/ 36 w 91"/>
                  <a:gd name="T63" fmla="*/ 2 h 91"/>
                  <a:gd name="T64" fmla="*/ 45 w 91"/>
                  <a:gd name="T65"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91">
                    <a:moveTo>
                      <a:pt x="45" y="0"/>
                    </a:moveTo>
                    <a:lnTo>
                      <a:pt x="55" y="2"/>
                    </a:lnTo>
                    <a:lnTo>
                      <a:pt x="63" y="4"/>
                    </a:lnTo>
                    <a:lnTo>
                      <a:pt x="71" y="8"/>
                    </a:lnTo>
                    <a:lnTo>
                      <a:pt x="78" y="14"/>
                    </a:lnTo>
                    <a:lnTo>
                      <a:pt x="82" y="20"/>
                    </a:lnTo>
                    <a:lnTo>
                      <a:pt x="87" y="28"/>
                    </a:lnTo>
                    <a:lnTo>
                      <a:pt x="89" y="36"/>
                    </a:lnTo>
                    <a:lnTo>
                      <a:pt x="91" y="46"/>
                    </a:lnTo>
                    <a:lnTo>
                      <a:pt x="89" y="55"/>
                    </a:lnTo>
                    <a:lnTo>
                      <a:pt x="87" y="63"/>
                    </a:lnTo>
                    <a:lnTo>
                      <a:pt x="82" y="71"/>
                    </a:lnTo>
                    <a:lnTo>
                      <a:pt x="78" y="78"/>
                    </a:lnTo>
                    <a:lnTo>
                      <a:pt x="71" y="84"/>
                    </a:lnTo>
                    <a:lnTo>
                      <a:pt x="63" y="87"/>
                    </a:lnTo>
                    <a:lnTo>
                      <a:pt x="55" y="90"/>
                    </a:lnTo>
                    <a:lnTo>
                      <a:pt x="45" y="91"/>
                    </a:lnTo>
                    <a:lnTo>
                      <a:pt x="36" y="90"/>
                    </a:lnTo>
                    <a:lnTo>
                      <a:pt x="28" y="87"/>
                    </a:lnTo>
                    <a:lnTo>
                      <a:pt x="20" y="84"/>
                    </a:lnTo>
                    <a:lnTo>
                      <a:pt x="13" y="78"/>
                    </a:lnTo>
                    <a:lnTo>
                      <a:pt x="8" y="71"/>
                    </a:lnTo>
                    <a:lnTo>
                      <a:pt x="4" y="63"/>
                    </a:lnTo>
                    <a:lnTo>
                      <a:pt x="1" y="55"/>
                    </a:lnTo>
                    <a:lnTo>
                      <a:pt x="0" y="46"/>
                    </a:lnTo>
                    <a:lnTo>
                      <a:pt x="1" y="36"/>
                    </a:lnTo>
                    <a:lnTo>
                      <a:pt x="4" y="28"/>
                    </a:lnTo>
                    <a:lnTo>
                      <a:pt x="8" y="20"/>
                    </a:lnTo>
                    <a:lnTo>
                      <a:pt x="13" y="14"/>
                    </a:lnTo>
                    <a:lnTo>
                      <a:pt x="20" y="8"/>
                    </a:lnTo>
                    <a:lnTo>
                      <a:pt x="28" y="4"/>
                    </a:lnTo>
                    <a:lnTo>
                      <a:pt x="36" y="2"/>
                    </a:lnTo>
                    <a:lnTo>
                      <a:pt x="4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36">
                <a:extLst>
                  <a:ext uri="{FF2B5EF4-FFF2-40B4-BE49-F238E27FC236}">
                    <a16:creationId xmlns:a16="http://schemas.microsoft.com/office/drawing/2014/main" id="{3C50D3F1-5BDE-4819-B355-D27D51F1BDAD}"/>
                  </a:ext>
                </a:extLst>
              </p:cNvPr>
              <p:cNvSpPr>
                <a:spLocks noChangeArrowheads="1"/>
              </p:cNvSpPr>
              <p:nvPr/>
            </p:nvSpPr>
            <p:spPr bwMode="auto">
              <a:xfrm>
                <a:off x="6079793" y="1967157"/>
                <a:ext cx="52082" cy="8561"/>
              </a:xfrm>
              <a:prstGeom prst="rect">
                <a:avLst/>
              </a:prstGeom>
              <a:gradFill flip="none" rotWithShape="1">
                <a:gsLst>
                  <a:gs pos="55000">
                    <a:schemeClr val="bg1">
                      <a:lumMod val="85000"/>
                    </a:schemeClr>
                  </a:gs>
                  <a:gs pos="0">
                    <a:schemeClr val="bg1">
                      <a:lumMod val="65000"/>
                    </a:schemeClr>
                  </a:gs>
                  <a:gs pos="100000">
                    <a:schemeClr val="bg1">
                      <a:lumMod val="65000"/>
                    </a:schemeClr>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37">
                <a:extLst>
                  <a:ext uri="{FF2B5EF4-FFF2-40B4-BE49-F238E27FC236}">
                    <a16:creationId xmlns:a16="http://schemas.microsoft.com/office/drawing/2014/main" id="{A578BCCA-5CED-4C3A-A64F-34A649181912}"/>
                  </a:ext>
                </a:extLst>
              </p:cNvPr>
              <p:cNvSpPr>
                <a:spLocks noChangeArrowheads="1"/>
              </p:cNvSpPr>
              <p:nvPr/>
            </p:nvSpPr>
            <p:spPr bwMode="auto">
              <a:xfrm>
                <a:off x="6301675" y="1967157"/>
                <a:ext cx="51368" cy="8561"/>
              </a:xfrm>
              <a:prstGeom prst="rect">
                <a:avLst/>
              </a:prstGeom>
              <a:gradFill flip="none" rotWithShape="1">
                <a:gsLst>
                  <a:gs pos="55000">
                    <a:schemeClr val="bg1">
                      <a:lumMod val="85000"/>
                    </a:schemeClr>
                  </a:gs>
                  <a:gs pos="0">
                    <a:schemeClr val="bg1">
                      <a:lumMod val="65000"/>
                    </a:schemeClr>
                  </a:gs>
                  <a:gs pos="100000">
                    <a:schemeClr val="bg1">
                      <a:lumMod val="65000"/>
                    </a:schemeClr>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8">
                <a:extLst>
                  <a:ext uri="{FF2B5EF4-FFF2-40B4-BE49-F238E27FC236}">
                    <a16:creationId xmlns:a16="http://schemas.microsoft.com/office/drawing/2014/main" id="{C0B7C82F-93CA-4474-9DC4-3C9AB31763A3}"/>
                  </a:ext>
                </a:extLst>
              </p:cNvPr>
              <p:cNvSpPr>
                <a:spLocks/>
              </p:cNvSpPr>
              <p:nvPr/>
            </p:nvSpPr>
            <p:spPr bwMode="auto">
              <a:xfrm>
                <a:off x="5972062" y="1984280"/>
                <a:ext cx="495133" cy="22830"/>
              </a:xfrm>
              <a:custGeom>
                <a:avLst/>
                <a:gdLst>
                  <a:gd name="T0" fmla="*/ 109 w 2778"/>
                  <a:gd name="T1" fmla="*/ 0 h 128"/>
                  <a:gd name="T2" fmla="*/ 2644 w 2778"/>
                  <a:gd name="T3" fmla="*/ 0 h 128"/>
                  <a:gd name="T4" fmla="*/ 2778 w 2778"/>
                  <a:gd name="T5" fmla="*/ 128 h 128"/>
                  <a:gd name="T6" fmla="*/ 0 w 2778"/>
                  <a:gd name="T7" fmla="*/ 128 h 128"/>
                  <a:gd name="T8" fmla="*/ 109 w 2778"/>
                  <a:gd name="T9" fmla="*/ 0 h 128"/>
                </a:gdLst>
                <a:ahLst/>
                <a:cxnLst>
                  <a:cxn ang="0">
                    <a:pos x="T0" y="T1"/>
                  </a:cxn>
                  <a:cxn ang="0">
                    <a:pos x="T2" y="T3"/>
                  </a:cxn>
                  <a:cxn ang="0">
                    <a:pos x="T4" y="T5"/>
                  </a:cxn>
                  <a:cxn ang="0">
                    <a:pos x="T6" y="T7"/>
                  </a:cxn>
                  <a:cxn ang="0">
                    <a:pos x="T8" y="T9"/>
                  </a:cxn>
                </a:cxnLst>
                <a:rect l="0" t="0" r="r" b="b"/>
                <a:pathLst>
                  <a:path w="2778" h="128">
                    <a:moveTo>
                      <a:pt x="109" y="0"/>
                    </a:moveTo>
                    <a:lnTo>
                      <a:pt x="2644" y="0"/>
                    </a:lnTo>
                    <a:lnTo>
                      <a:pt x="2778" y="128"/>
                    </a:lnTo>
                    <a:lnTo>
                      <a:pt x="0" y="128"/>
                    </a:lnTo>
                    <a:lnTo>
                      <a:pt x="109" y="0"/>
                    </a:lnTo>
                    <a:close/>
                  </a:path>
                </a:pathLst>
              </a:custGeom>
              <a:gradFill flip="none" rotWithShape="1">
                <a:gsLst>
                  <a:gs pos="0">
                    <a:schemeClr val="tx1">
                      <a:lumMod val="85000"/>
                      <a:lumOff val="15000"/>
                    </a:schemeClr>
                  </a:gs>
                  <a:gs pos="100000">
                    <a:schemeClr val="tx1">
                      <a:lumMod val="65000"/>
                      <a:lumOff val="3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39">
                <a:extLst>
                  <a:ext uri="{FF2B5EF4-FFF2-40B4-BE49-F238E27FC236}">
                    <a16:creationId xmlns:a16="http://schemas.microsoft.com/office/drawing/2014/main" id="{3F78CF9C-615C-40F2-93F5-FEA05511B4AC}"/>
                  </a:ext>
                </a:extLst>
              </p:cNvPr>
              <p:cNvSpPr>
                <a:spLocks/>
              </p:cNvSpPr>
              <p:nvPr/>
            </p:nvSpPr>
            <p:spPr bwMode="auto">
              <a:xfrm>
                <a:off x="5914273" y="2024233"/>
                <a:ext cx="606431" cy="9988"/>
              </a:xfrm>
              <a:custGeom>
                <a:avLst/>
                <a:gdLst>
                  <a:gd name="T0" fmla="*/ 28 w 3402"/>
                  <a:gd name="T1" fmla="*/ 0 h 58"/>
                  <a:gd name="T2" fmla="*/ 3374 w 3402"/>
                  <a:gd name="T3" fmla="*/ 0 h 58"/>
                  <a:gd name="T4" fmla="*/ 3380 w 3402"/>
                  <a:gd name="T5" fmla="*/ 1 h 58"/>
                  <a:gd name="T6" fmla="*/ 3385 w 3402"/>
                  <a:gd name="T7" fmla="*/ 2 h 58"/>
                  <a:gd name="T8" fmla="*/ 3391 w 3402"/>
                  <a:gd name="T9" fmla="*/ 5 h 58"/>
                  <a:gd name="T10" fmla="*/ 3394 w 3402"/>
                  <a:gd name="T11" fmla="*/ 9 h 58"/>
                  <a:gd name="T12" fmla="*/ 3398 w 3402"/>
                  <a:gd name="T13" fmla="*/ 12 h 58"/>
                  <a:gd name="T14" fmla="*/ 3401 w 3402"/>
                  <a:gd name="T15" fmla="*/ 17 h 58"/>
                  <a:gd name="T16" fmla="*/ 3402 w 3402"/>
                  <a:gd name="T17" fmla="*/ 23 h 58"/>
                  <a:gd name="T18" fmla="*/ 3402 w 3402"/>
                  <a:gd name="T19" fmla="*/ 29 h 58"/>
                  <a:gd name="T20" fmla="*/ 3402 w 3402"/>
                  <a:gd name="T21" fmla="*/ 29 h 58"/>
                  <a:gd name="T22" fmla="*/ 3402 w 3402"/>
                  <a:gd name="T23" fmla="*/ 34 h 58"/>
                  <a:gd name="T24" fmla="*/ 3401 w 3402"/>
                  <a:gd name="T25" fmla="*/ 40 h 58"/>
                  <a:gd name="T26" fmla="*/ 3398 w 3402"/>
                  <a:gd name="T27" fmla="*/ 45 h 58"/>
                  <a:gd name="T28" fmla="*/ 3394 w 3402"/>
                  <a:gd name="T29" fmla="*/ 48 h 58"/>
                  <a:gd name="T30" fmla="*/ 3391 w 3402"/>
                  <a:gd name="T31" fmla="*/ 52 h 58"/>
                  <a:gd name="T32" fmla="*/ 3385 w 3402"/>
                  <a:gd name="T33" fmla="*/ 55 h 58"/>
                  <a:gd name="T34" fmla="*/ 3380 w 3402"/>
                  <a:gd name="T35" fmla="*/ 56 h 58"/>
                  <a:gd name="T36" fmla="*/ 3374 w 3402"/>
                  <a:gd name="T37" fmla="*/ 58 h 58"/>
                  <a:gd name="T38" fmla="*/ 28 w 3402"/>
                  <a:gd name="T39" fmla="*/ 58 h 58"/>
                  <a:gd name="T40" fmla="*/ 22 w 3402"/>
                  <a:gd name="T41" fmla="*/ 56 h 58"/>
                  <a:gd name="T42" fmla="*/ 17 w 3402"/>
                  <a:gd name="T43" fmla="*/ 55 h 58"/>
                  <a:gd name="T44" fmla="*/ 13 w 3402"/>
                  <a:gd name="T45" fmla="*/ 52 h 58"/>
                  <a:gd name="T46" fmla="*/ 8 w 3402"/>
                  <a:gd name="T47" fmla="*/ 48 h 58"/>
                  <a:gd name="T48" fmla="*/ 5 w 3402"/>
                  <a:gd name="T49" fmla="*/ 45 h 58"/>
                  <a:gd name="T50" fmla="*/ 2 w 3402"/>
                  <a:gd name="T51" fmla="*/ 40 h 58"/>
                  <a:gd name="T52" fmla="*/ 0 w 3402"/>
                  <a:gd name="T53" fmla="*/ 34 h 58"/>
                  <a:gd name="T54" fmla="*/ 0 w 3402"/>
                  <a:gd name="T55" fmla="*/ 29 h 58"/>
                  <a:gd name="T56" fmla="*/ 0 w 3402"/>
                  <a:gd name="T57" fmla="*/ 29 h 58"/>
                  <a:gd name="T58" fmla="*/ 0 w 3402"/>
                  <a:gd name="T59" fmla="*/ 23 h 58"/>
                  <a:gd name="T60" fmla="*/ 2 w 3402"/>
                  <a:gd name="T61" fmla="*/ 17 h 58"/>
                  <a:gd name="T62" fmla="*/ 5 w 3402"/>
                  <a:gd name="T63" fmla="*/ 12 h 58"/>
                  <a:gd name="T64" fmla="*/ 8 w 3402"/>
                  <a:gd name="T65" fmla="*/ 9 h 58"/>
                  <a:gd name="T66" fmla="*/ 13 w 3402"/>
                  <a:gd name="T67" fmla="*/ 5 h 58"/>
                  <a:gd name="T68" fmla="*/ 17 w 3402"/>
                  <a:gd name="T69" fmla="*/ 2 h 58"/>
                  <a:gd name="T70" fmla="*/ 22 w 3402"/>
                  <a:gd name="T71" fmla="*/ 1 h 58"/>
                  <a:gd name="T72" fmla="*/ 28 w 3402"/>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02" h="58">
                    <a:moveTo>
                      <a:pt x="28" y="0"/>
                    </a:moveTo>
                    <a:lnTo>
                      <a:pt x="3374" y="0"/>
                    </a:lnTo>
                    <a:lnTo>
                      <a:pt x="3380" y="1"/>
                    </a:lnTo>
                    <a:lnTo>
                      <a:pt x="3385" y="2"/>
                    </a:lnTo>
                    <a:lnTo>
                      <a:pt x="3391" y="5"/>
                    </a:lnTo>
                    <a:lnTo>
                      <a:pt x="3394" y="9"/>
                    </a:lnTo>
                    <a:lnTo>
                      <a:pt x="3398" y="12"/>
                    </a:lnTo>
                    <a:lnTo>
                      <a:pt x="3401" y="17"/>
                    </a:lnTo>
                    <a:lnTo>
                      <a:pt x="3402" y="23"/>
                    </a:lnTo>
                    <a:lnTo>
                      <a:pt x="3402" y="29"/>
                    </a:lnTo>
                    <a:lnTo>
                      <a:pt x="3402" y="29"/>
                    </a:lnTo>
                    <a:lnTo>
                      <a:pt x="3402" y="34"/>
                    </a:lnTo>
                    <a:lnTo>
                      <a:pt x="3401" y="40"/>
                    </a:lnTo>
                    <a:lnTo>
                      <a:pt x="3398" y="45"/>
                    </a:lnTo>
                    <a:lnTo>
                      <a:pt x="3394" y="48"/>
                    </a:lnTo>
                    <a:lnTo>
                      <a:pt x="3391" y="52"/>
                    </a:lnTo>
                    <a:lnTo>
                      <a:pt x="3385" y="55"/>
                    </a:lnTo>
                    <a:lnTo>
                      <a:pt x="3380" y="56"/>
                    </a:lnTo>
                    <a:lnTo>
                      <a:pt x="3374" y="58"/>
                    </a:lnTo>
                    <a:lnTo>
                      <a:pt x="28" y="58"/>
                    </a:lnTo>
                    <a:lnTo>
                      <a:pt x="22" y="56"/>
                    </a:lnTo>
                    <a:lnTo>
                      <a:pt x="17" y="55"/>
                    </a:lnTo>
                    <a:lnTo>
                      <a:pt x="13" y="52"/>
                    </a:lnTo>
                    <a:lnTo>
                      <a:pt x="8" y="48"/>
                    </a:lnTo>
                    <a:lnTo>
                      <a:pt x="5" y="45"/>
                    </a:lnTo>
                    <a:lnTo>
                      <a:pt x="2" y="40"/>
                    </a:lnTo>
                    <a:lnTo>
                      <a:pt x="0" y="34"/>
                    </a:lnTo>
                    <a:lnTo>
                      <a:pt x="0" y="29"/>
                    </a:lnTo>
                    <a:lnTo>
                      <a:pt x="0" y="29"/>
                    </a:lnTo>
                    <a:lnTo>
                      <a:pt x="0" y="23"/>
                    </a:lnTo>
                    <a:lnTo>
                      <a:pt x="2" y="17"/>
                    </a:lnTo>
                    <a:lnTo>
                      <a:pt x="5" y="12"/>
                    </a:lnTo>
                    <a:lnTo>
                      <a:pt x="8" y="9"/>
                    </a:lnTo>
                    <a:lnTo>
                      <a:pt x="13" y="5"/>
                    </a:lnTo>
                    <a:lnTo>
                      <a:pt x="17" y="2"/>
                    </a:lnTo>
                    <a:lnTo>
                      <a:pt x="22" y="1"/>
                    </a:lnTo>
                    <a:lnTo>
                      <a:pt x="2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0">
                <a:extLst>
                  <a:ext uri="{FF2B5EF4-FFF2-40B4-BE49-F238E27FC236}">
                    <a16:creationId xmlns:a16="http://schemas.microsoft.com/office/drawing/2014/main" id="{8E0C6387-BE14-4328-AA8B-98373C9B763D}"/>
                  </a:ext>
                </a:extLst>
              </p:cNvPr>
              <p:cNvSpPr>
                <a:spLocks/>
              </p:cNvSpPr>
              <p:nvPr/>
            </p:nvSpPr>
            <p:spPr bwMode="auto">
              <a:xfrm>
                <a:off x="6152565" y="2011001"/>
                <a:ext cx="129847" cy="19976"/>
              </a:xfrm>
              <a:custGeom>
                <a:avLst/>
                <a:gdLst>
                  <a:gd name="T0" fmla="*/ 9 w 731"/>
                  <a:gd name="T1" fmla="*/ 0 h 69"/>
                  <a:gd name="T2" fmla="*/ 717 w 731"/>
                  <a:gd name="T3" fmla="*/ 0 h 69"/>
                  <a:gd name="T4" fmla="*/ 731 w 731"/>
                  <a:gd name="T5" fmla="*/ 69 h 69"/>
                  <a:gd name="T6" fmla="*/ 0 w 731"/>
                  <a:gd name="T7" fmla="*/ 67 h 69"/>
                  <a:gd name="T8" fmla="*/ 9 w 731"/>
                  <a:gd name="T9" fmla="*/ 0 h 69"/>
                </a:gdLst>
                <a:ahLst/>
                <a:cxnLst>
                  <a:cxn ang="0">
                    <a:pos x="T0" y="T1"/>
                  </a:cxn>
                  <a:cxn ang="0">
                    <a:pos x="T2" y="T3"/>
                  </a:cxn>
                  <a:cxn ang="0">
                    <a:pos x="T4" y="T5"/>
                  </a:cxn>
                  <a:cxn ang="0">
                    <a:pos x="T6" y="T7"/>
                  </a:cxn>
                  <a:cxn ang="0">
                    <a:pos x="T8" y="T9"/>
                  </a:cxn>
                </a:cxnLst>
                <a:rect l="0" t="0" r="r" b="b"/>
                <a:pathLst>
                  <a:path w="731" h="69">
                    <a:moveTo>
                      <a:pt x="9" y="0"/>
                    </a:moveTo>
                    <a:lnTo>
                      <a:pt x="717" y="0"/>
                    </a:lnTo>
                    <a:lnTo>
                      <a:pt x="731" y="69"/>
                    </a:lnTo>
                    <a:lnTo>
                      <a:pt x="0" y="67"/>
                    </a:lnTo>
                    <a:lnTo>
                      <a:pt x="9"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ound Same Side Corner Rectangle 19">
                <a:extLst>
                  <a:ext uri="{FF2B5EF4-FFF2-40B4-BE49-F238E27FC236}">
                    <a16:creationId xmlns:a16="http://schemas.microsoft.com/office/drawing/2014/main" id="{0D374E7A-EA6E-48BD-B733-A49E8973992A}"/>
                  </a:ext>
                </a:extLst>
              </p:cNvPr>
              <p:cNvSpPr/>
              <p:nvPr/>
            </p:nvSpPr>
            <p:spPr>
              <a:xfrm>
                <a:off x="6226691" y="1618283"/>
                <a:ext cx="242109" cy="298135"/>
              </a:xfrm>
              <a:custGeom>
                <a:avLst/>
                <a:gdLst>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2757714 h 2757714"/>
                  <a:gd name="connsiteX7" fmla="*/ 0 w 4605211"/>
                  <a:gd name="connsiteY7" fmla="*/ 161106 h 2757714"/>
                  <a:gd name="connsiteX8" fmla="*/ 161106 w 4605211"/>
                  <a:gd name="connsiteY8"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161106 w 4605211"/>
                  <a:gd name="connsiteY6" fmla="*/ 0 h 2757714"/>
                  <a:gd name="connsiteX0" fmla="*/ 37552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3755206 w 4605211"/>
                  <a:gd name="connsiteY6" fmla="*/ 0 h 2757714"/>
                  <a:gd name="connsiteX0" fmla="*/ 1735906 w 2585911"/>
                  <a:gd name="connsiteY0" fmla="*/ 0 h 2757714"/>
                  <a:gd name="connsiteX1" fmla="*/ 2424805 w 2585911"/>
                  <a:gd name="connsiteY1" fmla="*/ 0 h 2757714"/>
                  <a:gd name="connsiteX2" fmla="*/ 2585911 w 2585911"/>
                  <a:gd name="connsiteY2" fmla="*/ 161106 h 2757714"/>
                  <a:gd name="connsiteX3" fmla="*/ 2585911 w 2585911"/>
                  <a:gd name="connsiteY3" fmla="*/ 2757714 h 2757714"/>
                  <a:gd name="connsiteX4" fmla="*/ 2585911 w 2585911"/>
                  <a:gd name="connsiteY4" fmla="*/ 2757714 h 2757714"/>
                  <a:gd name="connsiteX5" fmla="*/ 0 w 2585911"/>
                  <a:gd name="connsiteY5" fmla="*/ 2732314 h 2757714"/>
                  <a:gd name="connsiteX6" fmla="*/ 1735906 w 2585911"/>
                  <a:gd name="connsiteY6" fmla="*/ 0 h 2757714"/>
                  <a:gd name="connsiteX0" fmla="*/ 1147198 w 1997203"/>
                  <a:gd name="connsiteY0" fmla="*/ 0 h 2757714"/>
                  <a:gd name="connsiteX1" fmla="*/ 1836097 w 1997203"/>
                  <a:gd name="connsiteY1" fmla="*/ 0 h 2757714"/>
                  <a:gd name="connsiteX2" fmla="*/ 1997203 w 1997203"/>
                  <a:gd name="connsiteY2" fmla="*/ 161106 h 2757714"/>
                  <a:gd name="connsiteX3" fmla="*/ 1997203 w 1997203"/>
                  <a:gd name="connsiteY3" fmla="*/ 2757714 h 2757714"/>
                  <a:gd name="connsiteX4" fmla="*/ 1997203 w 1997203"/>
                  <a:gd name="connsiteY4" fmla="*/ 2757714 h 2757714"/>
                  <a:gd name="connsiteX5" fmla="*/ 0 w 1997203"/>
                  <a:gd name="connsiteY5" fmla="*/ 2732314 h 2757714"/>
                  <a:gd name="connsiteX6" fmla="*/ 1147198 w 1997203"/>
                  <a:gd name="connsiteY6" fmla="*/ 0 h 2757714"/>
                  <a:gd name="connsiteX0" fmla="*/ 1147198 w 1997203"/>
                  <a:gd name="connsiteY0" fmla="*/ 1170 h 2758884"/>
                  <a:gd name="connsiteX1" fmla="*/ 1836097 w 1997203"/>
                  <a:gd name="connsiteY1" fmla="*/ 1170 h 2758884"/>
                  <a:gd name="connsiteX2" fmla="*/ 1997203 w 1997203"/>
                  <a:gd name="connsiteY2" fmla="*/ 162276 h 2758884"/>
                  <a:gd name="connsiteX3" fmla="*/ 1997203 w 1997203"/>
                  <a:gd name="connsiteY3" fmla="*/ 2758884 h 2758884"/>
                  <a:gd name="connsiteX4" fmla="*/ 1997203 w 1997203"/>
                  <a:gd name="connsiteY4" fmla="*/ 2758884 h 2758884"/>
                  <a:gd name="connsiteX5" fmla="*/ 0 w 1997203"/>
                  <a:gd name="connsiteY5" fmla="*/ 2733484 h 2758884"/>
                  <a:gd name="connsiteX6" fmla="*/ 1147198 w 1997203"/>
                  <a:gd name="connsiteY6" fmla="*/ 1170 h 275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203" h="2758884">
                    <a:moveTo>
                      <a:pt x="1147198" y="1170"/>
                    </a:moveTo>
                    <a:lnTo>
                      <a:pt x="1836097" y="1170"/>
                    </a:lnTo>
                    <a:cubicBezTo>
                      <a:pt x="1935898" y="-10973"/>
                      <a:pt x="1997203" y="73300"/>
                      <a:pt x="1997203" y="162276"/>
                    </a:cubicBezTo>
                    <a:lnTo>
                      <a:pt x="1997203" y="2758884"/>
                    </a:lnTo>
                    <a:lnTo>
                      <a:pt x="1997203" y="2758884"/>
                    </a:lnTo>
                    <a:lnTo>
                      <a:pt x="0" y="2733484"/>
                    </a:lnTo>
                    <a:lnTo>
                      <a:pt x="1147198" y="1170"/>
                    </a:lnTo>
                    <a:close/>
                  </a:path>
                </a:pathLst>
              </a:custGeom>
              <a:gradFill flip="none" rotWithShape="1">
                <a:gsLst>
                  <a:gs pos="21000">
                    <a:schemeClr val="bg1">
                      <a:alpha val="1000"/>
                    </a:schemeClr>
                  </a:gs>
                  <a:gs pos="100000">
                    <a:schemeClr val="bg1">
                      <a:alpha val="30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D32E53F-3939-458B-A33E-6AB1EE17862D}"/>
                </a:ext>
              </a:extLst>
            </p:cNvPr>
            <p:cNvGrpSpPr/>
            <p:nvPr/>
          </p:nvGrpSpPr>
          <p:grpSpPr>
            <a:xfrm>
              <a:off x="1809839" y="3919293"/>
              <a:ext cx="765961" cy="234174"/>
              <a:chOff x="3378200" y="3060700"/>
              <a:chExt cx="1848556" cy="565150"/>
            </a:xfrm>
          </p:grpSpPr>
          <p:sp>
            <p:nvSpPr>
              <p:cNvPr id="6" name="Rectangle 5">
                <a:extLst>
                  <a:ext uri="{FF2B5EF4-FFF2-40B4-BE49-F238E27FC236}">
                    <a16:creationId xmlns:a16="http://schemas.microsoft.com/office/drawing/2014/main" id="{B855CDB7-CBEF-429B-ACC2-A8E3E5718C40}"/>
                  </a:ext>
                </a:extLst>
              </p:cNvPr>
              <p:cNvSpPr/>
              <p:nvPr/>
            </p:nvSpPr>
            <p:spPr>
              <a:xfrm>
                <a:off x="3378200" y="3175000"/>
                <a:ext cx="1848556" cy="2540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Rectangle 6">
                <a:extLst>
                  <a:ext uri="{FF2B5EF4-FFF2-40B4-BE49-F238E27FC236}">
                    <a16:creationId xmlns:a16="http://schemas.microsoft.com/office/drawing/2014/main" id="{5DFB796C-BC88-4500-8D44-FD5DB8D05C1D}"/>
                  </a:ext>
                </a:extLst>
              </p:cNvPr>
              <p:cNvSpPr/>
              <p:nvPr/>
            </p:nvSpPr>
            <p:spPr>
              <a:xfrm>
                <a:off x="3378200" y="3429000"/>
                <a:ext cx="1848556" cy="114300"/>
              </a:xfrm>
              <a:prstGeom prst="rect">
                <a:avLst/>
              </a:prstGeom>
              <a:solidFill>
                <a:srgbClr val="5B5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id="{6FF9EEDA-B5E9-4E22-AE76-36D641A14800}"/>
                  </a:ext>
                </a:extLst>
              </p:cNvPr>
              <p:cNvSpPr/>
              <p:nvPr/>
            </p:nvSpPr>
            <p:spPr>
              <a:xfrm>
                <a:off x="3529366" y="3543300"/>
                <a:ext cx="304800" cy="8255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Rectangle 8">
                <a:extLst>
                  <a:ext uri="{FF2B5EF4-FFF2-40B4-BE49-F238E27FC236}">
                    <a16:creationId xmlns:a16="http://schemas.microsoft.com/office/drawing/2014/main" id="{3E2C1E30-5E5B-4735-A741-F9364FC92023}"/>
                  </a:ext>
                </a:extLst>
              </p:cNvPr>
              <p:cNvSpPr/>
              <p:nvPr/>
            </p:nvSpPr>
            <p:spPr>
              <a:xfrm>
                <a:off x="4770791" y="3543300"/>
                <a:ext cx="304800" cy="8255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Trapezoid 12">
                <a:extLst>
                  <a:ext uri="{FF2B5EF4-FFF2-40B4-BE49-F238E27FC236}">
                    <a16:creationId xmlns:a16="http://schemas.microsoft.com/office/drawing/2014/main" id="{9EE00D50-C822-45C6-B8F8-60C8AB6F074E}"/>
                  </a:ext>
                </a:extLst>
              </p:cNvPr>
              <p:cNvSpPr/>
              <p:nvPr/>
            </p:nvSpPr>
            <p:spPr>
              <a:xfrm>
                <a:off x="3378200" y="3060700"/>
                <a:ext cx="1848556" cy="113808"/>
              </a:xfrm>
              <a:prstGeom prst="trapezoid">
                <a:avLst>
                  <a:gd name="adj" fmla="val 221286"/>
                </a:avLst>
              </a:prstGeom>
              <a:solidFill>
                <a:srgbClr val="8C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grpSp>
      <p:cxnSp>
        <p:nvCxnSpPr>
          <p:cNvPr id="282" name="Straight Connector 281">
            <a:extLst>
              <a:ext uri="{FF2B5EF4-FFF2-40B4-BE49-F238E27FC236}">
                <a16:creationId xmlns:a16="http://schemas.microsoft.com/office/drawing/2014/main" id="{78439126-3AA8-49F2-8458-FC48260588B2}"/>
              </a:ext>
            </a:extLst>
          </p:cNvPr>
          <p:cNvCxnSpPr>
            <a:cxnSpLocks/>
          </p:cNvCxnSpPr>
          <p:nvPr/>
        </p:nvCxnSpPr>
        <p:spPr>
          <a:xfrm>
            <a:off x="7917863" y="2416971"/>
            <a:ext cx="196596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288" name="Arc 287">
            <a:extLst>
              <a:ext uri="{FF2B5EF4-FFF2-40B4-BE49-F238E27FC236}">
                <a16:creationId xmlns:a16="http://schemas.microsoft.com/office/drawing/2014/main" id="{88D03BCB-ECBE-4799-8341-F8B33CDDE627}"/>
              </a:ext>
            </a:extLst>
          </p:cNvPr>
          <p:cNvSpPr/>
          <p:nvPr/>
        </p:nvSpPr>
        <p:spPr>
          <a:xfrm flipV="1">
            <a:off x="7513633" y="2512390"/>
            <a:ext cx="269487" cy="269488"/>
          </a:xfrm>
          <a:prstGeom prst="arc">
            <a:avLst/>
          </a:prstGeom>
          <a:ln w="444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289" name="Arc 288">
            <a:extLst>
              <a:ext uri="{FF2B5EF4-FFF2-40B4-BE49-F238E27FC236}">
                <a16:creationId xmlns:a16="http://schemas.microsoft.com/office/drawing/2014/main" id="{FB1F3DBF-1FA4-448A-AD0C-35EA772FE20B}"/>
              </a:ext>
            </a:extLst>
          </p:cNvPr>
          <p:cNvSpPr/>
          <p:nvPr/>
        </p:nvSpPr>
        <p:spPr>
          <a:xfrm flipH="1">
            <a:off x="7783120" y="2416971"/>
            <a:ext cx="269487" cy="269488"/>
          </a:xfrm>
          <a:prstGeom prst="arc">
            <a:avLst/>
          </a:prstGeom>
          <a:ln w="444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290" name="Straight Connector 289">
            <a:extLst>
              <a:ext uri="{FF2B5EF4-FFF2-40B4-BE49-F238E27FC236}">
                <a16:creationId xmlns:a16="http://schemas.microsoft.com/office/drawing/2014/main" id="{45C2877B-2CF3-4458-8695-C91D488E7BA5}"/>
              </a:ext>
            </a:extLst>
          </p:cNvPr>
          <p:cNvCxnSpPr>
            <a:cxnSpLocks/>
            <a:stCxn id="289" idx="2"/>
            <a:endCxn id="288" idx="2"/>
          </p:cNvCxnSpPr>
          <p:nvPr/>
        </p:nvCxnSpPr>
        <p:spPr>
          <a:xfrm>
            <a:off x="7783120" y="2551715"/>
            <a:ext cx="0" cy="9541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C8555364-FC97-467A-85CA-BA461C6ACAC1}"/>
              </a:ext>
            </a:extLst>
          </p:cNvPr>
          <p:cNvCxnSpPr>
            <a:cxnSpLocks/>
          </p:cNvCxnSpPr>
          <p:nvPr/>
        </p:nvCxnSpPr>
        <p:spPr>
          <a:xfrm>
            <a:off x="6926893" y="2784430"/>
            <a:ext cx="731520" cy="0"/>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292" name="Arc 291">
            <a:extLst>
              <a:ext uri="{FF2B5EF4-FFF2-40B4-BE49-F238E27FC236}">
                <a16:creationId xmlns:a16="http://schemas.microsoft.com/office/drawing/2014/main" id="{80AE6259-33EC-4458-9220-A5890CE6F9F9}"/>
              </a:ext>
            </a:extLst>
          </p:cNvPr>
          <p:cNvSpPr/>
          <p:nvPr/>
        </p:nvSpPr>
        <p:spPr>
          <a:xfrm flipH="1">
            <a:off x="6812250" y="2784430"/>
            <a:ext cx="269487" cy="269488"/>
          </a:xfrm>
          <a:prstGeom prst="arc">
            <a:avLst/>
          </a:prstGeom>
          <a:ln w="444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92" name="TextBox 191">
            <a:extLst>
              <a:ext uri="{FF2B5EF4-FFF2-40B4-BE49-F238E27FC236}">
                <a16:creationId xmlns:a16="http://schemas.microsoft.com/office/drawing/2014/main" id="{4A7C5D33-ECB2-E449-A9E8-577C3D52327F}"/>
              </a:ext>
            </a:extLst>
          </p:cNvPr>
          <p:cNvSpPr txBox="1"/>
          <p:nvPr/>
        </p:nvSpPr>
        <p:spPr>
          <a:xfrm>
            <a:off x="5896773" y="1984329"/>
            <a:ext cx="341440" cy="184666"/>
          </a:xfrm>
          <a:prstGeom prst="rect">
            <a:avLst/>
          </a:prstGeom>
          <a:noFill/>
        </p:spPr>
        <p:txBody>
          <a:bodyPr wrap="none" lIns="0" tIns="0" rIns="0" bIns="0" rtlCol="0">
            <a:spAutoFit/>
          </a:bodyPr>
          <a:lstStyle/>
          <a:p>
            <a:pPr algn="ctr"/>
            <a:r>
              <a:rPr lang="en-US" altLang="zh-CN" sz="1200" b="1" dirty="0">
                <a:solidFill>
                  <a:schemeClr val="bg1"/>
                </a:solidFill>
                <a:latin typeface="Arial" panose="020B0604020202020204" pitchFamily="34" charset="0"/>
                <a:cs typeface="Arial" panose="020B0604020202020204" pitchFamily="34" charset="0"/>
              </a:rPr>
              <a:t>HSM</a:t>
            </a:r>
            <a:endParaRPr lang="en-ID" sz="1200" b="1" dirty="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76D164E7-5F02-1645-B805-858CAC5F065F}"/>
              </a:ext>
            </a:extLst>
          </p:cNvPr>
          <p:cNvSpPr>
            <a:spLocks noGrp="1"/>
          </p:cNvSpPr>
          <p:nvPr>
            <p:ph type="title"/>
          </p:nvPr>
        </p:nvSpPr>
        <p:spPr/>
        <p:txBody>
          <a:bodyPr>
            <a:normAutofit/>
          </a:bodyPr>
          <a:lstStyle/>
          <a:p>
            <a:r>
              <a:rPr lang="en-US" dirty="0"/>
              <a:t>VPN over Multiple Links with Intelligent Routing</a:t>
            </a:r>
          </a:p>
        </p:txBody>
      </p:sp>
    </p:spTree>
    <p:extLst>
      <p:ext uri="{BB962C8B-B14F-4D97-AF65-F5344CB8AC3E}">
        <p14:creationId xmlns:p14="http://schemas.microsoft.com/office/powerpoint/2010/main" val="285628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Top Corners Rounded 349">
            <a:extLst>
              <a:ext uri="{FF2B5EF4-FFF2-40B4-BE49-F238E27FC236}">
                <a16:creationId xmlns:a16="http://schemas.microsoft.com/office/drawing/2014/main" id="{34B08834-1823-47F2-9393-4AAFDC91C601}"/>
              </a:ext>
            </a:extLst>
          </p:cNvPr>
          <p:cNvSpPr/>
          <p:nvPr/>
        </p:nvSpPr>
        <p:spPr>
          <a:xfrm rot="5400000" flipH="1">
            <a:off x="2407674" y="-1165915"/>
            <a:ext cx="5008080" cy="9823427"/>
          </a:xfrm>
          <a:prstGeom prst="round2SameRect">
            <a:avLst>
              <a:gd name="adj1" fmla="val 353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7" name="Group 346">
            <a:extLst>
              <a:ext uri="{FF2B5EF4-FFF2-40B4-BE49-F238E27FC236}">
                <a16:creationId xmlns:a16="http://schemas.microsoft.com/office/drawing/2014/main" id="{4AC27565-91B9-4320-8FC2-AE216BCC2BD5}"/>
              </a:ext>
            </a:extLst>
          </p:cNvPr>
          <p:cNvGrpSpPr/>
          <p:nvPr/>
        </p:nvGrpSpPr>
        <p:grpSpPr>
          <a:xfrm>
            <a:off x="844567" y="1529270"/>
            <a:ext cx="7848600" cy="4467780"/>
            <a:chOff x="3567628" y="1529270"/>
            <a:chExt cx="7848600" cy="4467780"/>
          </a:xfrm>
        </p:grpSpPr>
        <p:grpSp>
          <p:nvGrpSpPr>
            <p:cNvPr id="5" name="Group 4">
              <a:extLst>
                <a:ext uri="{FF2B5EF4-FFF2-40B4-BE49-F238E27FC236}">
                  <a16:creationId xmlns:a16="http://schemas.microsoft.com/office/drawing/2014/main" id="{6B66DB23-8028-47A3-8758-563C046EA2B6}"/>
                </a:ext>
              </a:extLst>
            </p:cNvPr>
            <p:cNvGrpSpPr/>
            <p:nvPr/>
          </p:nvGrpSpPr>
          <p:grpSpPr>
            <a:xfrm>
              <a:off x="3567628" y="1529270"/>
              <a:ext cx="7848600" cy="4467780"/>
              <a:chOff x="80630" y="4198"/>
              <a:chExt cx="12030986" cy="6848620"/>
            </a:xfrm>
            <a:solidFill>
              <a:srgbClr val="C6D4EA"/>
            </a:solidFill>
          </p:grpSpPr>
          <p:sp>
            <p:nvSpPr>
              <p:cNvPr id="39" name="Freeform: Shape 38">
                <a:extLst>
                  <a:ext uri="{FF2B5EF4-FFF2-40B4-BE49-F238E27FC236}">
                    <a16:creationId xmlns:a16="http://schemas.microsoft.com/office/drawing/2014/main" id="{B2C08543-68D3-4416-BC7F-4EDA25F9B67C}"/>
                  </a:ext>
                </a:extLst>
              </p:cNvPr>
              <p:cNvSpPr/>
              <p:nvPr/>
            </p:nvSpPr>
            <p:spPr>
              <a:xfrm>
                <a:off x="6145217" y="5104565"/>
                <a:ext cx="399469" cy="486469"/>
              </a:xfrm>
              <a:custGeom>
                <a:avLst/>
                <a:gdLst>
                  <a:gd name="connsiteX0" fmla="*/ 396812 w 399471"/>
                  <a:gd name="connsiteY0" fmla="*/ 22688 h 486468"/>
                  <a:gd name="connsiteX1" fmla="*/ 326645 w 399471"/>
                  <a:gd name="connsiteY1" fmla="*/ 28436 h 486468"/>
                  <a:gd name="connsiteX2" fmla="*/ 274877 w 399471"/>
                  <a:gd name="connsiteY2" fmla="*/ 32295 h 486468"/>
                  <a:gd name="connsiteX3" fmla="*/ 201408 w 399471"/>
                  <a:gd name="connsiteY3" fmla="*/ 32295 h 486468"/>
                  <a:gd name="connsiteX4" fmla="*/ 189699 w 399471"/>
                  <a:gd name="connsiteY4" fmla="*/ 18786 h 486468"/>
                  <a:gd name="connsiteX5" fmla="*/ 74456 w 399471"/>
                  <a:gd name="connsiteY5" fmla="*/ 18786 h 486468"/>
                  <a:gd name="connsiteX6" fmla="*/ 44390 w 399471"/>
                  <a:gd name="connsiteY6" fmla="*/ 9178 h 486468"/>
                  <a:gd name="connsiteX7" fmla="*/ 12653 w 399471"/>
                  <a:gd name="connsiteY7" fmla="*/ 7205 h 486468"/>
                  <a:gd name="connsiteX8" fmla="*/ 0 w 399471"/>
                  <a:gd name="connsiteY8" fmla="*/ 0 h 486468"/>
                  <a:gd name="connsiteX9" fmla="*/ 10465 w 399471"/>
                  <a:gd name="connsiteY9" fmla="*/ 48550 h 486468"/>
                  <a:gd name="connsiteX10" fmla="*/ 22002 w 399471"/>
                  <a:gd name="connsiteY10" fmla="*/ 89724 h 486468"/>
                  <a:gd name="connsiteX11" fmla="*/ 41217 w 399471"/>
                  <a:gd name="connsiteY11" fmla="*/ 127209 h 486468"/>
                  <a:gd name="connsiteX12" fmla="*/ 47693 w 399471"/>
                  <a:gd name="connsiteY12" fmla="*/ 190514 h 486468"/>
                  <a:gd name="connsiteX13" fmla="*/ 60988 w 399471"/>
                  <a:gd name="connsiteY13" fmla="*/ 222123 h 486468"/>
                  <a:gd name="connsiteX14" fmla="*/ 62490 w 399471"/>
                  <a:gd name="connsiteY14" fmla="*/ 287230 h 486468"/>
                  <a:gd name="connsiteX15" fmla="*/ 70982 w 399471"/>
                  <a:gd name="connsiteY15" fmla="*/ 323557 h 486468"/>
                  <a:gd name="connsiteX16" fmla="*/ 74927 w 399471"/>
                  <a:gd name="connsiteY16" fmla="*/ 334880 h 486468"/>
                  <a:gd name="connsiteX17" fmla="*/ 89810 w 399471"/>
                  <a:gd name="connsiteY17" fmla="*/ 399042 h 486468"/>
                  <a:gd name="connsiteX18" fmla="*/ 99418 w 399471"/>
                  <a:gd name="connsiteY18" fmla="*/ 444290 h 486468"/>
                  <a:gd name="connsiteX19" fmla="*/ 104221 w 399471"/>
                  <a:gd name="connsiteY19" fmla="*/ 450509 h 486468"/>
                  <a:gd name="connsiteX20" fmla="*/ 131585 w 399471"/>
                  <a:gd name="connsiteY20" fmla="*/ 470581 h 486468"/>
                  <a:gd name="connsiteX21" fmla="*/ 132099 w 399471"/>
                  <a:gd name="connsiteY21" fmla="*/ 468222 h 486468"/>
                  <a:gd name="connsiteX22" fmla="*/ 150885 w 399471"/>
                  <a:gd name="connsiteY22" fmla="*/ 456814 h 486468"/>
                  <a:gd name="connsiteX23" fmla="*/ 168684 w 399471"/>
                  <a:gd name="connsiteY23" fmla="*/ 484263 h 486468"/>
                  <a:gd name="connsiteX24" fmla="*/ 211144 w 399471"/>
                  <a:gd name="connsiteY24" fmla="*/ 483105 h 486468"/>
                  <a:gd name="connsiteX25" fmla="*/ 232846 w 399471"/>
                  <a:gd name="connsiteY25" fmla="*/ 457972 h 486468"/>
                  <a:gd name="connsiteX26" fmla="*/ 232846 w 399471"/>
                  <a:gd name="connsiteY26" fmla="*/ 203295 h 486468"/>
                  <a:gd name="connsiteX27" fmla="*/ 266428 w 399471"/>
                  <a:gd name="connsiteY27" fmla="*/ 188455 h 486468"/>
                  <a:gd name="connsiteX28" fmla="*/ 266428 w 399471"/>
                  <a:gd name="connsiteY28" fmla="*/ 56013 h 486468"/>
                  <a:gd name="connsiteX29" fmla="*/ 298038 w 399471"/>
                  <a:gd name="connsiteY29" fmla="*/ 51467 h 486468"/>
                  <a:gd name="connsiteX30" fmla="*/ 335566 w 399471"/>
                  <a:gd name="connsiteY30" fmla="*/ 38900 h 486468"/>
                  <a:gd name="connsiteX31" fmla="*/ 353322 w 399471"/>
                  <a:gd name="connsiteY31" fmla="*/ 53740 h 486468"/>
                  <a:gd name="connsiteX32" fmla="*/ 377040 w 399471"/>
                  <a:gd name="connsiteY32" fmla="*/ 36627 h 486468"/>
                  <a:gd name="connsiteX33" fmla="*/ 399471 w 399471"/>
                  <a:gd name="connsiteY33" fmla="*/ 31652 h 486468"/>
                  <a:gd name="connsiteX34" fmla="*/ 396812 w 399471"/>
                  <a:gd name="connsiteY34" fmla="*/ 22688 h 48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9471" h="486468">
                    <a:moveTo>
                      <a:pt x="396812" y="22688"/>
                    </a:moveTo>
                    <a:cubicBezTo>
                      <a:pt x="396812" y="12995"/>
                      <a:pt x="336681" y="24618"/>
                      <a:pt x="326645" y="28436"/>
                    </a:cubicBezTo>
                    <a:cubicBezTo>
                      <a:pt x="316609" y="32295"/>
                      <a:pt x="284914" y="38086"/>
                      <a:pt x="274877" y="32295"/>
                    </a:cubicBezTo>
                    <a:cubicBezTo>
                      <a:pt x="264841" y="26505"/>
                      <a:pt x="201408" y="32295"/>
                      <a:pt x="201408" y="32295"/>
                    </a:cubicBezTo>
                    <a:lnTo>
                      <a:pt x="189699" y="18786"/>
                    </a:lnTo>
                    <a:cubicBezTo>
                      <a:pt x="189699" y="18786"/>
                      <a:pt x="86164" y="18786"/>
                      <a:pt x="74456" y="18786"/>
                    </a:cubicBezTo>
                    <a:cubicBezTo>
                      <a:pt x="62747" y="18786"/>
                      <a:pt x="54427" y="16855"/>
                      <a:pt x="44390" y="9178"/>
                    </a:cubicBezTo>
                    <a:cubicBezTo>
                      <a:pt x="34354" y="1458"/>
                      <a:pt x="24361" y="1458"/>
                      <a:pt x="12653" y="7205"/>
                    </a:cubicBezTo>
                    <a:cubicBezTo>
                      <a:pt x="2273" y="12352"/>
                      <a:pt x="5061" y="2359"/>
                      <a:pt x="0" y="0"/>
                    </a:cubicBezTo>
                    <a:cubicBezTo>
                      <a:pt x="4032" y="16083"/>
                      <a:pt x="8192" y="31781"/>
                      <a:pt x="10465" y="48550"/>
                    </a:cubicBezTo>
                    <a:cubicBezTo>
                      <a:pt x="14668" y="62189"/>
                      <a:pt x="16813" y="76429"/>
                      <a:pt x="22002" y="89724"/>
                    </a:cubicBezTo>
                    <a:cubicBezTo>
                      <a:pt x="27106" y="102848"/>
                      <a:pt x="35641" y="114257"/>
                      <a:pt x="41217" y="127209"/>
                    </a:cubicBezTo>
                    <a:cubicBezTo>
                      <a:pt x="49837" y="147325"/>
                      <a:pt x="48551" y="168855"/>
                      <a:pt x="47693" y="190514"/>
                    </a:cubicBezTo>
                    <a:cubicBezTo>
                      <a:pt x="53440" y="202180"/>
                      <a:pt x="58673" y="213117"/>
                      <a:pt x="60988" y="222123"/>
                    </a:cubicBezTo>
                    <a:cubicBezTo>
                      <a:pt x="66435" y="243268"/>
                      <a:pt x="57043" y="273548"/>
                      <a:pt x="62490" y="287230"/>
                    </a:cubicBezTo>
                    <a:cubicBezTo>
                      <a:pt x="66007" y="296150"/>
                      <a:pt x="68709" y="309146"/>
                      <a:pt x="70982" y="323557"/>
                    </a:cubicBezTo>
                    <a:cubicBezTo>
                      <a:pt x="72268" y="327374"/>
                      <a:pt x="73598" y="331148"/>
                      <a:pt x="74927" y="334880"/>
                    </a:cubicBezTo>
                    <a:cubicBezTo>
                      <a:pt x="82691" y="356539"/>
                      <a:pt x="86079" y="376397"/>
                      <a:pt x="89810" y="399042"/>
                    </a:cubicBezTo>
                    <a:cubicBezTo>
                      <a:pt x="91826" y="411180"/>
                      <a:pt x="92984" y="432924"/>
                      <a:pt x="99418" y="444290"/>
                    </a:cubicBezTo>
                    <a:cubicBezTo>
                      <a:pt x="101005" y="446220"/>
                      <a:pt x="102591" y="448279"/>
                      <a:pt x="104221" y="450509"/>
                    </a:cubicBezTo>
                    <a:cubicBezTo>
                      <a:pt x="112027" y="457929"/>
                      <a:pt x="123436" y="461961"/>
                      <a:pt x="131585" y="470581"/>
                    </a:cubicBezTo>
                    <a:cubicBezTo>
                      <a:pt x="131885" y="469938"/>
                      <a:pt x="132099" y="469209"/>
                      <a:pt x="132099" y="468222"/>
                    </a:cubicBezTo>
                    <a:cubicBezTo>
                      <a:pt x="132099" y="460245"/>
                      <a:pt x="143980" y="445405"/>
                      <a:pt x="150885" y="456814"/>
                    </a:cubicBezTo>
                    <a:cubicBezTo>
                      <a:pt x="157833" y="468222"/>
                      <a:pt x="154830" y="484263"/>
                      <a:pt x="168684" y="484263"/>
                    </a:cubicBezTo>
                    <a:cubicBezTo>
                      <a:pt x="182494" y="484263"/>
                      <a:pt x="207198" y="489924"/>
                      <a:pt x="211144" y="483105"/>
                    </a:cubicBezTo>
                    <a:cubicBezTo>
                      <a:pt x="215047" y="476243"/>
                      <a:pt x="232846" y="470538"/>
                      <a:pt x="232846" y="457972"/>
                    </a:cubicBezTo>
                    <a:lnTo>
                      <a:pt x="232846" y="203295"/>
                    </a:lnTo>
                    <a:cubicBezTo>
                      <a:pt x="232846" y="194159"/>
                      <a:pt x="266428" y="203295"/>
                      <a:pt x="266428" y="188455"/>
                    </a:cubicBezTo>
                    <a:cubicBezTo>
                      <a:pt x="266428" y="173616"/>
                      <a:pt x="266428" y="56013"/>
                      <a:pt x="266428" y="56013"/>
                    </a:cubicBezTo>
                    <a:cubicBezTo>
                      <a:pt x="266428" y="56013"/>
                      <a:pt x="291133" y="53740"/>
                      <a:pt x="298038" y="51467"/>
                    </a:cubicBezTo>
                    <a:cubicBezTo>
                      <a:pt x="304986" y="49194"/>
                      <a:pt x="329647" y="34311"/>
                      <a:pt x="335566" y="38900"/>
                    </a:cubicBezTo>
                    <a:cubicBezTo>
                      <a:pt x="341528" y="43447"/>
                      <a:pt x="349376" y="59487"/>
                      <a:pt x="353322" y="53740"/>
                    </a:cubicBezTo>
                    <a:cubicBezTo>
                      <a:pt x="357268" y="48036"/>
                      <a:pt x="367175" y="36627"/>
                      <a:pt x="377040" y="36627"/>
                    </a:cubicBezTo>
                    <a:cubicBezTo>
                      <a:pt x="382401" y="36627"/>
                      <a:pt x="391236" y="33925"/>
                      <a:pt x="399471" y="31652"/>
                    </a:cubicBezTo>
                    <a:cubicBezTo>
                      <a:pt x="397841" y="28221"/>
                      <a:pt x="396812" y="25090"/>
                      <a:pt x="396812" y="22688"/>
                    </a:cubicBezTo>
                    <a:close/>
                  </a:path>
                </a:pathLst>
              </a:custGeom>
              <a:grpFill/>
              <a:ln w="3175" cap="flat">
                <a:solidFill>
                  <a:srgbClr val="FFFFFF"/>
                </a:solid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00D743B4-6641-4AF0-99AE-CF109C09976D}"/>
                  </a:ext>
                </a:extLst>
              </p:cNvPr>
              <p:cNvSpPr/>
              <p:nvPr/>
            </p:nvSpPr>
            <p:spPr>
              <a:xfrm>
                <a:off x="6544686" y="5049795"/>
                <a:ext cx="262721" cy="269087"/>
              </a:xfrm>
              <a:custGeom>
                <a:avLst/>
                <a:gdLst>
                  <a:gd name="connsiteX0" fmla="*/ 177004 w 262721"/>
                  <a:gd name="connsiteY0" fmla="*/ 12481 h 269087"/>
                  <a:gd name="connsiteX1" fmla="*/ 172115 w 262721"/>
                  <a:gd name="connsiteY1" fmla="*/ 0 h 269087"/>
                  <a:gd name="connsiteX2" fmla="*/ 143465 w 262721"/>
                  <a:gd name="connsiteY2" fmla="*/ 1072 h 269087"/>
                  <a:gd name="connsiteX3" fmla="*/ 124722 w 262721"/>
                  <a:gd name="connsiteY3" fmla="*/ 20501 h 269087"/>
                  <a:gd name="connsiteX4" fmla="*/ 94099 w 262721"/>
                  <a:gd name="connsiteY4" fmla="*/ 47907 h 269087"/>
                  <a:gd name="connsiteX5" fmla="*/ 59530 w 262721"/>
                  <a:gd name="connsiteY5" fmla="*/ 91311 h 269087"/>
                  <a:gd name="connsiteX6" fmla="*/ 17070 w 262721"/>
                  <a:gd name="connsiteY6" fmla="*/ 83334 h 269087"/>
                  <a:gd name="connsiteX7" fmla="*/ 0 w 262721"/>
                  <a:gd name="connsiteY7" fmla="*/ 86336 h 269087"/>
                  <a:gd name="connsiteX8" fmla="*/ 19043 w 262721"/>
                  <a:gd name="connsiteY8" fmla="*/ 108296 h 269087"/>
                  <a:gd name="connsiteX9" fmla="*/ 37399 w 262721"/>
                  <a:gd name="connsiteY9" fmla="*/ 154659 h 269087"/>
                  <a:gd name="connsiteX10" fmla="*/ 70810 w 262721"/>
                  <a:gd name="connsiteY10" fmla="*/ 181679 h 269087"/>
                  <a:gd name="connsiteX11" fmla="*/ 84192 w 262721"/>
                  <a:gd name="connsiteY11" fmla="*/ 210672 h 269087"/>
                  <a:gd name="connsiteX12" fmla="*/ 107566 w 262721"/>
                  <a:gd name="connsiteY12" fmla="*/ 237692 h 269087"/>
                  <a:gd name="connsiteX13" fmla="*/ 131112 w 262721"/>
                  <a:gd name="connsiteY13" fmla="*/ 254033 h 269087"/>
                  <a:gd name="connsiteX14" fmla="*/ 162936 w 262721"/>
                  <a:gd name="connsiteY14" fmla="*/ 260895 h 269087"/>
                  <a:gd name="connsiteX15" fmla="*/ 200893 w 262721"/>
                  <a:gd name="connsiteY15" fmla="*/ 269087 h 269087"/>
                  <a:gd name="connsiteX16" fmla="*/ 234776 w 262721"/>
                  <a:gd name="connsiteY16" fmla="*/ 230058 h 269087"/>
                  <a:gd name="connsiteX17" fmla="*/ 243654 w 262721"/>
                  <a:gd name="connsiteY17" fmla="*/ 192401 h 269087"/>
                  <a:gd name="connsiteX18" fmla="*/ 261453 w 262721"/>
                  <a:gd name="connsiteY18" fmla="*/ 163279 h 269087"/>
                  <a:gd name="connsiteX19" fmla="*/ 251074 w 262721"/>
                  <a:gd name="connsiteY19" fmla="*/ 134158 h 269087"/>
                  <a:gd name="connsiteX20" fmla="*/ 259952 w 262721"/>
                  <a:gd name="connsiteY20" fmla="*/ 99889 h 269087"/>
                  <a:gd name="connsiteX21" fmla="*/ 258494 w 262721"/>
                  <a:gd name="connsiteY21" fmla="*/ 39930 h 269087"/>
                  <a:gd name="connsiteX22" fmla="*/ 219979 w 262721"/>
                  <a:gd name="connsiteY22" fmla="*/ 24490 h 269087"/>
                  <a:gd name="connsiteX23" fmla="*/ 177004 w 262721"/>
                  <a:gd name="connsiteY23" fmla="*/ 12481 h 26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2721" h="269087">
                    <a:moveTo>
                      <a:pt x="177004" y="12481"/>
                    </a:moveTo>
                    <a:lnTo>
                      <a:pt x="172115" y="0"/>
                    </a:lnTo>
                    <a:lnTo>
                      <a:pt x="143465" y="1072"/>
                    </a:lnTo>
                    <a:cubicBezTo>
                      <a:pt x="124722" y="6776"/>
                      <a:pt x="124722" y="13639"/>
                      <a:pt x="124722" y="20501"/>
                    </a:cubicBezTo>
                    <a:cubicBezTo>
                      <a:pt x="124722" y="27363"/>
                      <a:pt x="106923" y="43318"/>
                      <a:pt x="94099" y="47907"/>
                    </a:cubicBezTo>
                    <a:cubicBezTo>
                      <a:pt x="81275" y="52496"/>
                      <a:pt x="67422" y="86765"/>
                      <a:pt x="59530" y="91311"/>
                    </a:cubicBezTo>
                    <a:cubicBezTo>
                      <a:pt x="51639" y="95900"/>
                      <a:pt x="24961" y="84449"/>
                      <a:pt x="17070" y="83334"/>
                    </a:cubicBezTo>
                    <a:cubicBezTo>
                      <a:pt x="13467" y="82819"/>
                      <a:pt x="6948" y="84449"/>
                      <a:pt x="0" y="86336"/>
                    </a:cubicBezTo>
                    <a:cubicBezTo>
                      <a:pt x="4932" y="96372"/>
                      <a:pt x="15269" y="108296"/>
                      <a:pt x="19043" y="108296"/>
                    </a:cubicBezTo>
                    <a:cubicBezTo>
                      <a:pt x="24061" y="108296"/>
                      <a:pt x="25691" y="148869"/>
                      <a:pt x="37399" y="154659"/>
                    </a:cubicBezTo>
                    <a:cubicBezTo>
                      <a:pt x="49108" y="160449"/>
                      <a:pt x="70810" y="173959"/>
                      <a:pt x="70810" y="181679"/>
                    </a:cubicBezTo>
                    <a:cubicBezTo>
                      <a:pt x="70810" y="189442"/>
                      <a:pt x="84192" y="199092"/>
                      <a:pt x="84192" y="210672"/>
                    </a:cubicBezTo>
                    <a:cubicBezTo>
                      <a:pt x="84192" y="222252"/>
                      <a:pt x="97401" y="238122"/>
                      <a:pt x="107566" y="237692"/>
                    </a:cubicBezTo>
                    <a:cubicBezTo>
                      <a:pt x="128926" y="236878"/>
                      <a:pt x="131112" y="247171"/>
                      <a:pt x="131112" y="254033"/>
                    </a:cubicBezTo>
                    <a:cubicBezTo>
                      <a:pt x="131112" y="260895"/>
                      <a:pt x="159248" y="254033"/>
                      <a:pt x="162936" y="260895"/>
                    </a:cubicBezTo>
                    <a:cubicBezTo>
                      <a:pt x="166368" y="267200"/>
                      <a:pt x="194117" y="264841"/>
                      <a:pt x="200893" y="269087"/>
                    </a:cubicBezTo>
                    <a:cubicBezTo>
                      <a:pt x="212474" y="256049"/>
                      <a:pt x="229072" y="238850"/>
                      <a:pt x="234776" y="230058"/>
                    </a:cubicBezTo>
                    <a:cubicBezTo>
                      <a:pt x="243654" y="216376"/>
                      <a:pt x="236277" y="197548"/>
                      <a:pt x="243654" y="192401"/>
                    </a:cubicBezTo>
                    <a:cubicBezTo>
                      <a:pt x="251074" y="187255"/>
                      <a:pt x="267372" y="164995"/>
                      <a:pt x="261453" y="163279"/>
                    </a:cubicBezTo>
                    <a:cubicBezTo>
                      <a:pt x="255534" y="161607"/>
                      <a:pt x="259952" y="144451"/>
                      <a:pt x="251074" y="134158"/>
                    </a:cubicBezTo>
                    <a:cubicBezTo>
                      <a:pt x="242196" y="123864"/>
                      <a:pt x="261453" y="118760"/>
                      <a:pt x="259952" y="99889"/>
                    </a:cubicBezTo>
                    <a:cubicBezTo>
                      <a:pt x="258494" y="81061"/>
                      <a:pt x="262912" y="43361"/>
                      <a:pt x="258494" y="39930"/>
                    </a:cubicBezTo>
                    <a:cubicBezTo>
                      <a:pt x="254033" y="36499"/>
                      <a:pt x="233318" y="34783"/>
                      <a:pt x="219979" y="24490"/>
                    </a:cubicBezTo>
                    <a:cubicBezTo>
                      <a:pt x="206641" y="14196"/>
                      <a:pt x="177004" y="12481"/>
                      <a:pt x="177004" y="12481"/>
                    </a:cubicBezTo>
                    <a:close/>
                  </a:path>
                </a:pathLst>
              </a:custGeom>
              <a:grpFill/>
              <a:ln w="3175" cap="flat">
                <a:solidFill>
                  <a:srgbClr val="FFFFFF"/>
                </a:solid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D79CE1E8-DAE1-437E-B8BE-2FC588EC5056}"/>
                  </a:ext>
                </a:extLst>
              </p:cNvPr>
              <p:cNvSpPr/>
              <p:nvPr/>
            </p:nvSpPr>
            <p:spPr>
              <a:xfrm>
                <a:off x="6378020" y="5136132"/>
                <a:ext cx="297907" cy="369425"/>
              </a:xfrm>
              <a:custGeom>
                <a:avLst/>
                <a:gdLst>
                  <a:gd name="connsiteX0" fmla="*/ 274191 w 297908"/>
                  <a:gd name="connsiteY0" fmla="*/ 151356 h 369424"/>
                  <a:gd name="connsiteX1" fmla="*/ 250817 w 297908"/>
                  <a:gd name="connsiteY1" fmla="*/ 124336 h 369424"/>
                  <a:gd name="connsiteX2" fmla="*/ 237435 w 297908"/>
                  <a:gd name="connsiteY2" fmla="*/ 95343 h 369424"/>
                  <a:gd name="connsiteX3" fmla="*/ 204024 w 297908"/>
                  <a:gd name="connsiteY3" fmla="*/ 68322 h 369424"/>
                  <a:gd name="connsiteX4" fmla="*/ 185668 w 297908"/>
                  <a:gd name="connsiteY4" fmla="*/ 21959 h 369424"/>
                  <a:gd name="connsiteX5" fmla="*/ 166625 w 297908"/>
                  <a:gd name="connsiteY5" fmla="*/ 0 h 369424"/>
                  <a:gd name="connsiteX6" fmla="*/ 144194 w 297908"/>
                  <a:gd name="connsiteY6" fmla="*/ 4975 h 369424"/>
                  <a:gd name="connsiteX7" fmla="*/ 120476 w 297908"/>
                  <a:gd name="connsiteY7" fmla="*/ 22088 h 369424"/>
                  <a:gd name="connsiteX8" fmla="*/ 102720 w 297908"/>
                  <a:gd name="connsiteY8" fmla="*/ 7291 h 369424"/>
                  <a:gd name="connsiteX9" fmla="*/ 65192 w 297908"/>
                  <a:gd name="connsiteY9" fmla="*/ 19858 h 369424"/>
                  <a:gd name="connsiteX10" fmla="*/ 33582 w 297908"/>
                  <a:gd name="connsiteY10" fmla="*/ 24404 h 369424"/>
                  <a:gd name="connsiteX11" fmla="*/ 33582 w 297908"/>
                  <a:gd name="connsiteY11" fmla="*/ 156846 h 369424"/>
                  <a:gd name="connsiteX12" fmla="*/ 0 w 297908"/>
                  <a:gd name="connsiteY12" fmla="*/ 171686 h 369424"/>
                  <a:gd name="connsiteX13" fmla="*/ 0 w 297908"/>
                  <a:gd name="connsiteY13" fmla="*/ 285257 h 369424"/>
                  <a:gd name="connsiteX14" fmla="*/ 15826 w 297908"/>
                  <a:gd name="connsiteY14" fmla="*/ 297308 h 369424"/>
                  <a:gd name="connsiteX15" fmla="*/ 26677 w 297908"/>
                  <a:gd name="connsiteY15" fmla="*/ 340712 h 369424"/>
                  <a:gd name="connsiteX16" fmla="*/ 19772 w 297908"/>
                  <a:gd name="connsiteY16" fmla="*/ 349848 h 369424"/>
                  <a:gd name="connsiteX17" fmla="*/ 25691 w 297908"/>
                  <a:gd name="connsiteY17" fmla="*/ 366961 h 369424"/>
                  <a:gd name="connsiteX18" fmla="*/ 59273 w 297908"/>
                  <a:gd name="connsiteY18" fmla="*/ 364645 h 369424"/>
                  <a:gd name="connsiteX19" fmla="*/ 89896 w 297908"/>
                  <a:gd name="connsiteY19" fmla="*/ 324672 h 369424"/>
                  <a:gd name="connsiteX20" fmla="*/ 112584 w 297908"/>
                  <a:gd name="connsiteY20" fmla="*/ 304128 h 369424"/>
                  <a:gd name="connsiteX21" fmla="*/ 152085 w 297908"/>
                  <a:gd name="connsiteY21" fmla="*/ 318968 h 369424"/>
                  <a:gd name="connsiteX22" fmla="*/ 183652 w 297908"/>
                  <a:gd name="connsiteY22" fmla="*/ 301855 h 369424"/>
                  <a:gd name="connsiteX23" fmla="*/ 196519 w 297908"/>
                  <a:gd name="connsiteY23" fmla="*/ 273291 h 369424"/>
                  <a:gd name="connsiteX24" fmla="*/ 225169 w 297908"/>
                  <a:gd name="connsiteY24" fmla="*/ 249316 h 369424"/>
                  <a:gd name="connsiteX25" fmla="*/ 239022 w 297908"/>
                  <a:gd name="connsiteY25" fmla="*/ 223067 h 369424"/>
                  <a:gd name="connsiteX26" fmla="*/ 265699 w 297908"/>
                  <a:gd name="connsiteY26" fmla="*/ 200207 h 369424"/>
                  <a:gd name="connsiteX27" fmla="*/ 286458 w 297908"/>
                  <a:gd name="connsiteY27" fmla="*/ 186483 h 369424"/>
                  <a:gd name="connsiteX28" fmla="*/ 297909 w 297908"/>
                  <a:gd name="connsiteY28" fmla="*/ 167826 h 369424"/>
                  <a:gd name="connsiteX29" fmla="*/ 297780 w 297908"/>
                  <a:gd name="connsiteY29" fmla="*/ 167697 h 369424"/>
                  <a:gd name="connsiteX30" fmla="*/ 274191 w 297908"/>
                  <a:gd name="connsiteY30" fmla="*/ 151356 h 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7908" h="369424">
                    <a:moveTo>
                      <a:pt x="274191" y="151356"/>
                    </a:moveTo>
                    <a:cubicBezTo>
                      <a:pt x="264069" y="151785"/>
                      <a:pt x="250817" y="135916"/>
                      <a:pt x="250817" y="124336"/>
                    </a:cubicBezTo>
                    <a:cubicBezTo>
                      <a:pt x="250817" y="112756"/>
                      <a:pt x="237435" y="103106"/>
                      <a:pt x="237435" y="95343"/>
                    </a:cubicBezTo>
                    <a:cubicBezTo>
                      <a:pt x="237435" y="87623"/>
                      <a:pt x="215733" y="74113"/>
                      <a:pt x="204024" y="68322"/>
                    </a:cubicBezTo>
                    <a:cubicBezTo>
                      <a:pt x="192316" y="62532"/>
                      <a:pt x="190686" y="21959"/>
                      <a:pt x="185668" y="21959"/>
                    </a:cubicBezTo>
                    <a:cubicBezTo>
                      <a:pt x="181894" y="21959"/>
                      <a:pt x="171557" y="10036"/>
                      <a:pt x="166625" y="0"/>
                    </a:cubicBezTo>
                    <a:cubicBezTo>
                      <a:pt x="158390" y="2273"/>
                      <a:pt x="149555" y="4975"/>
                      <a:pt x="144194" y="4975"/>
                    </a:cubicBezTo>
                    <a:cubicBezTo>
                      <a:pt x="134329" y="4975"/>
                      <a:pt x="124422" y="16383"/>
                      <a:pt x="120476" y="22088"/>
                    </a:cubicBezTo>
                    <a:cubicBezTo>
                      <a:pt x="116530" y="27835"/>
                      <a:pt x="108681" y="11795"/>
                      <a:pt x="102720" y="7291"/>
                    </a:cubicBezTo>
                    <a:cubicBezTo>
                      <a:pt x="96801" y="2702"/>
                      <a:pt x="72097" y="17585"/>
                      <a:pt x="65192" y="19858"/>
                    </a:cubicBezTo>
                    <a:cubicBezTo>
                      <a:pt x="58286" y="22131"/>
                      <a:pt x="33582" y="24404"/>
                      <a:pt x="33582" y="24404"/>
                    </a:cubicBezTo>
                    <a:cubicBezTo>
                      <a:pt x="33582" y="24404"/>
                      <a:pt x="33582" y="142006"/>
                      <a:pt x="33582" y="156846"/>
                    </a:cubicBezTo>
                    <a:cubicBezTo>
                      <a:pt x="33582" y="171686"/>
                      <a:pt x="0" y="162551"/>
                      <a:pt x="0" y="171686"/>
                    </a:cubicBezTo>
                    <a:cubicBezTo>
                      <a:pt x="0" y="175932"/>
                      <a:pt x="0" y="228728"/>
                      <a:pt x="0" y="285257"/>
                    </a:cubicBezTo>
                    <a:cubicBezTo>
                      <a:pt x="7248" y="288302"/>
                      <a:pt x="14111" y="292376"/>
                      <a:pt x="15826" y="297308"/>
                    </a:cubicBezTo>
                    <a:cubicBezTo>
                      <a:pt x="19772" y="308717"/>
                      <a:pt x="28650" y="333850"/>
                      <a:pt x="26677" y="340712"/>
                    </a:cubicBezTo>
                    <a:cubicBezTo>
                      <a:pt x="24704" y="347575"/>
                      <a:pt x="19772" y="342986"/>
                      <a:pt x="19772" y="349848"/>
                    </a:cubicBezTo>
                    <a:cubicBezTo>
                      <a:pt x="19772" y="356710"/>
                      <a:pt x="15826" y="366961"/>
                      <a:pt x="25691" y="366961"/>
                    </a:cubicBezTo>
                    <a:cubicBezTo>
                      <a:pt x="35555" y="366961"/>
                      <a:pt x="52325" y="373823"/>
                      <a:pt x="59273" y="364645"/>
                    </a:cubicBezTo>
                    <a:cubicBezTo>
                      <a:pt x="66178" y="355510"/>
                      <a:pt x="88909" y="334922"/>
                      <a:pt x="89896" y="324672"/>
                    </a:cubicBezTo>
                    <a:cubicBezTo>
                      <a:pt x="90882" y="314378"/>
                      <a:pt x="95815" y="291561"/>
                      <a:pt x="112584" y="304128"/>
                    </a:cubicBezTo>
                    <a:cubicBezTo>
                      <a:pt x="129397" y="316652"/>
                      <a:pt x="130384" y="318968"/>
                      <a:pt x="152085" y="318968"/>
                    </a:cubicBezTo>
                    <a:cubicBezTo>
                      <a:pt x="173788" y="318968"/>
                      <a:pt x="179749" y="317810"/>
                      <a:pt x="183652" y="301855"/>
                    </a:cubicBezTo>
                    <a:cubicBezTo>
                      <a:pt x="187598" y="285857"/>
                      <a:pt x="183695" y="273291"/>
                      <a:pt x="196519" y="273291"/>
                    </a:cubicBezTo>
                    <a:cubicBezTo>
                      <a:pt x="209342" y="273291"/>
                      <a:pt x="225169" y="259566"/>
                      <a:pt x="225169" y="249316"/>
                    </a:cubicBezTo>
                    <a:cubicBezTo>
                      <a:pt x="225169" y="239022"/>
                      <a:pt x="231088" y="223067"/>
                      <a:pt x="239022" y="223067"/>
                    </a:cubicBezTo>
                    <a:cubicBezTo>
                      <a:pt x="246914" y="223067"/>
                      <a:pt x="263683" y="211616"/>
                      <a:pt x="265699" y="200207"/>
                    </a:cubicBezTo>
                    <a:cubicBezTo>
                      <a:pt x="267672" y="188799"/>
                      <a:pt x="281483" y="193345"/>
                      <a:pt x="286458" y="186483"/>
                    </a:cubicBezTo>
                    <a:cubicBezTo>
                      <a:pt x="288859" y="183137"/>
                      <a:pt x="293663" y="175160"/>
                      <a:pt x="297909" y="167826"/>
                    </a:cubicBezTo>
                    <a:cubicBezTo>
                      <a:pt x="297909" y="167740"/>
                      <a:pt x="297780" y="167697"/>
                      <a:pt x="297780" y="167697"/>
                    </a:cubicBezTo>
                    <a:cubicBezTo>
                      <a:pt x="297780" y="160835"/>
                      <a:pt x="295550" y="150584"/>
                      <a:pt x="274191" y="151356"/>
                    </a:cubicBezTo>
                    <a:close/>
                  </a:path>
                </a:pathLst>
              </a:custGeom>
              <a:grpFill/>
              <a:ln w="3175" cap="flat">
                <a:solidFill>
                  <a:srgbClr val="FFFFFF"/>
                </a:solid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2F15973A-C0D6-47A5-AC01-EE90042CE6EA}"/>
                  </a:ext>
                </a:extLst>
              </p:cNvPr>
              <p:cNvSpPr/>
              <p:nvPr/>
            </p:nvSpPr>
            <p:spPr>
              <a:xfrm>
                <a:off x="6729024" y="5458188"/>
                <a:ext cx="44861" cy="63876"/>
              </a:xfrm>
              <a:custGeom>
                <a:avLst/>
                <a:gdLst>
                  <a:gd name="connsiteX0" fmla="*/ 22689 w 44862"/>
                  <a:gd name="connsiteY0" fmla="*/ 0 h 63876"/>
                  <a:gd name="connsiteX1" fmla="*/ 0 w 44862"/>
                  <a:gd name="connsiteY1" fmla="*/ 27835 h 63876"/>
                  <a:gd name="connsiteX2" fmla="*/ 20630 w 44862"/>
                  <a:gd name="connsiteY2" fmla="*/ 63648 h 63876"/>
                  <a:gd name="connsiteX3" fmla="*/ 39244 w 44862"/>
                  <a:gd name="connsiteY3" fmla="*/ 54899 h 63876"/>
                  <a:gd name="connsiteX4" fmla="*/ 44863 w 44862"/>
                  <a:gd name="connsiteY4" fmla="*/ 44562 h 63876"/>
                  <a:gd name="connsiteX5" fmla="*/ 41731 w 44862"/>
                  <a:gd name="connsiteY5" fmla="*/ 11323 h 63876"/>
                  <a:gd name="connsiteX6" fmla="*/ 22689 w 44862"/>
                  <a:gd name="connsiteY6" fmla="*/ 0 h 6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62" h="63876">
                    <a:moveTo>
                      <a:pt x="22689" y="0"/>
                    </a:moveTo>
                    <a:cubicBezTo>
                      <a:pt x="14454" y="0"/>
                      <a:pt x="0" y="23074"/>
                      <a:pt x="0" y="27835"/>
                    </a:cubicBezTo>
                    <a:cubicBezTo>
                      <a:pt x="0" y="32596"/>
                      <a:pt x="10336" y="62876"/>
                      <a:pt x="20630" y="63648"/>
                    </a:cubicBezTo>
                    <a:cubicBezTo>
                      <a:pt x="30966" y="64420"/>
                      <a:pt x="38515" y="63648"/>
                      <a:pt x="39244" y="54899"/>
                    </a:cubicBezTo>
                    <a:cubicBezTo>
                      <a:pt x="39544" y="50567"/>
                      <a:pt x="42246" y="47049"/>
                      <a:pt x="44863" y="44562"/>
                    </a:cubicBezTo>
                    <a:cubicBezTo>
                      <a:pt x="44047" y="37056"/>
                      <a:pt x="42332" y="20973"/>
                      <a:pt x="41731" y="11323"/>
                    </a:cubicBezTo>
                    <a:cubicBezTo>
                      <a:pt x="35641" y="6648"/>
                      <a:pt x="28007" y="0"/>
                      <a:pt x="22689" y="0"/>
                    </a:cubicBezTo>
                    <a:close/>
                  </a:path>
                </a:pathLst>
              </a:custGeom>
              <a:grpFill/>
              <a:ln w="3175" cap="flat">
                <a:solidFill>
                  <a:srgbClr val="FFFFFF"/>
                </a:solid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E3ECFA26-1CFD-436D-B034-01D92FDD8A6D}"/>
                  </a:ext>
                </a:extLst>
              </p:cNvPr>
              <p:cNvSpPr/>
              <p:nvPr/>
            </p:nvSpPr>
            <p:spPr>
              <a:xfrm>
                <a:off x="6608163" y="5574651"/>
                <a:ext cx="75013" cy="87261"/>
              </a:xfrm>
              <a:custGeom>
                <a:avLst/>
                <a:gdLst>
                  <a:gd name="connsiteX0" fmla="*/ 53311 w 75013"/>
                  <a:gd name="connsiteY0" fmla="*/ 2727 h 87261"/>
                  <a:gd name="connsiteX1" fmla="*/ 19729 w 75013"/>
                  <a:gd name="connsiteY1" fmla="*/ 18724 h 87261"/>
                  <a:gd name="connsiteX2" fmla="*/ 0 w 75013"/>
                  <a:gd name="connsiteY2" fmla="*/ 52993 h 87261"/>
                  <a:gd name="connsiteX3" fmla="*/ 19729 w 75013"/>
                  <a:gd name="connsiteY3" fmla="*/ 84988 h 87261"/>
                  <a:gd name="connsiteX4" fmla="*/ 33539 w 75013"/>
                  <a:gd name="connsiteY4" fmla="*/ 87261 h 87261"/>
                  <a:gd name="connsiteX5" fmla="*/ 41474 w 75013"/>
                  <a:gd name="connsiteY5" fmla="*/ 66717 h 87261"/>
                  <a:gd name="connsiteX6" fmla="*/ 63176 w 75013"/>
                  <a:gd name="connsiteY6" fmla="*/ 59898 h 87261"/>
                  <a:gd name="connsiteX7" fmla="*/ 75013 w 75013"/>
                  <a:gd name="connsiteY7" fmla="*/ 32449 h 87261"/>
                  <a:gd name="connsiteX8" fmla="*/ 53311 w 75013"/>
                  <a:gd name="connsiteY8" fmla="*/ 2727 h 8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13" h="87261">
                    <a:moveTo>
                      <a:pt x="53311" y="2727"/>
                    </a:moveTo>
                    <a:cubicBezTo>
                      <a:pt x="49366" y="-6409"/>
                      <a:pt x="23674" y="9589"/>
                      <a:pt x="19729" y="18724"/>
                    </a:cubicBezTo>
                    <a:cubicBezTo>
                      <a:pt x="15783" y="27860"/>
                      <a:pt x="0" y="52993"/>
                      <a:pt x="0" y="52993"/>
                    </a:cubicBezTo>
                    <a:lnTo>
                      <a:pt x="19729" y="84988"/>
                    </a:lnTo>
                    <a:lnTo>
                      <a:pt x="33539" y="87261"/>
                    </a:lnTo>
                    <a:cubicBezTo>
                      <a:pt x="33539" y="87261"/>
                      <a:pt x="37528" y="75852"/>
                      <a:pt x="41474" y="66717"/>
                    </a:cubicBezTo>
                    <a:cubicBezTo>
                      <a:pt x="45377" y="57582"/>
                      <a:pt x="63176" y="69033"/>
                      <a:pt x="63176" y="59898"/>
                    </a:cubicBezTo>
                    <a:cubicBezTo>
                      <a:pt x="63176" y="50762"/>
                      <a:pt x="75013" y="41627"/>
                      <a:pt x="75013" y="32449"/>
                    </a:cubicBezTo>
                    <a:cubicBezTo>
                      <a:pt x="75013" y="23270"/>
                      <a:pt x="57257" y="11862"/>
                      <a:pt x="53311" y="2727"/>
                    </a:cubicBezTo>
                    <a:close/>
                  </a:path>
                </a:pathLst>
              </a:custGeom>
              <a:grpFill/>
              <a:ln w="3175" cap="flat">
                <a:solidFill>
                  <a:srgbClr val="FFFFFF"/>
                </a:solid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C76EF7CA-1448-4A49-92C6-D8D85C62088E}"/>
                  </a:ext>
                </a:extLst>
              </p:cNvPr>
              <p:cNvSpPr/>
              <p:nvPr/>
            </p:nvSpPr>
            <p:spPr>
              <a:xfrm>
                <a:off x="6276715" y="5304043"/>
                <a:ext cx="522476" cy="543103"/>
              </a:xfrm>
              <a:custGeom>
                <a:avLst/>
                <a:gdLst>
                  <a:gd name="connsiteX0" fmla="*/ 460631 w 522477"/>
                  <a:gd name="connsiteY0" fmla="*/ 289846 h 543102"/>
                  <a:gd name="connsiteX1" fmla="*/ 492327 w 522477"/>
                  <a:gd name="connsiteY1" fmla="*/ 252661 h 543102"/>
                  <a:gd name="connsiteX2" fmla="*/ 492712 w 522477"/>
                  <a:gd name="connsiteY2" fmla="*/ 251717 h 543102"/>
                  <a:gd name="connsiteX3" fmla="*/ 500819 w 522477"/>
                  <a:gd name="connsiteY3" fmla="*/ 227313 h 543102"/>
                  <a:gd name="connsiteX4" fmla="*/ 522220 w 522477"/>
                  <a:gd name="connsiteY4" fmla="*/ 203038 h 543102"/>
                  <a:gd name="connsiteX5" fmla="*/ 522477 w 522477"/>
                  <a:gd name="connsiteY5" fmla="*/ 200550 h 543102"/>
                  <a:gd name="connsiteX6" fmla="*/ 497602 w 522477"/>
                  <a:gd name="connsiteY6" fmla="*/ 202737 h 543102"/>
                  <a:gd name="connsiteX7" fmla="*/ 497173 w 522477"/>
                  <a:gd name="connsiteY7" fmla="*/ 198706 h 543102"/>
                  <a:gd name="connsiteX8" fmla="*/ 491554 w 522477"/>
                  <a:gd name="connsiteY8" fmla="*/ 209042 h 543102"/>
                  <a:gd name="connsiteX9" fmla="*/ 472940 w 522477"/>
                  <a:gd name="connsiteY9" fmla="*/ 217792 h 543102"/>
                  <a:gd name="connsiteX10" fmla="*/ 452310 w 522477"/>
                  <a:gd name="connsiteY10" fmla="*/ 181979 h 543102"/>
                  <a:gd name="connsiteX11" fmla="*/ 474999 w 522477"/>
                  <a:gd name="connsiteY11" fmla="*/ 154144 h 543102"/>
                  <a:gd name="connsiteX12" fmla="*/ 494042 w 522477"/>
                  <a:gd name="connsiteY12" fmla="*/ 165510 h 543102"/>
                  <a:gd name="connsiteX13" fmla="*/ 493870 w 522477"/>
                  <a:gd name="connsiteY13" fmla="*/ 158261 h 543102"/>
                  <a:gd name="connsiteX14" fmla="*/ 490911 w 522477"/>
                  <a:gd name="connsiteY14" fmla="*/ 88008 h 543102"/>
                  <a:gd name="connsiteX15" fmla="*/ 470195 w 522477"/>
                  <a:gd name="connsiteY15" fmla="*/ 16041 h 543102"/>
                  <a:gd name="connsiteX16" fmla="*/ 430909 w 522477"/>
                  <a:gd name="connsiteY16" fmla="*/ 6648 h 543102"/>
                  <a:gd name="connsiteX17" fmla="*/ 399171 w 522477"/>
                  <a:gd name="connsiteY17" fmla="*/ 0 h 543102"/>
                  <a:gd name="connsiteX18" fmla="*/ 387719 w 522477"/>
                  <a:gd name="connsiteY18" fmla="*/ 18657 h 543102"/>
                  <a:gd name="connsiteX19" fmla="*/ 366961 w 522477"/>
                  <a:gd name="connsiteY19" fmla="*/ 32381 h 543102"/>
                  <a:gd name="connsiteX20" fmla="*/ 340284 w 522477"/>
                  <a:gd name="connsiteY20" fmla="*/ 55241 h 543102"/>
                  <a:gd name="connsiteX21" fmla="*/ 326430 w 522477"/>
                  <a:gd name="connsiteY21" fmla="*/ 81490 h 543102"/>
                  <a:gd name="connsiteX22" fmla="*/ 297780 w 522477"/>
                  <a:gd name="connsiteY22" fmla="*/ 105465 h 543102"/>
                  <a:gd name="connsiteX23" fmla="*/ 284913 w 522477"/>
                  <a:gd name="connsiteY23" fmla="*/ 134029 h 543102"/>
                  <a:gd name="connsiteX24" fmla="*/ 253347 w 522477"/>
                  <a:gd name="connsiteY24" fmla="*/ 151142 h 543102"/>
                  <a:gd name="connsiteX25" fmla="*/ 213846 w 522477"/>
                  <a:gd name="connsiteY25" fmla="*/ 136302 h 543102"/>
                  <a:gd name="connsiteX26" fmla="*/ 191157 w 522477"/>
                  <a:gd name="connsiteY26" fmla="*/ 156846 h 543102"/>
                  <a:gd name="connsiteX27" fmla="*/ 160534 w 522477"/>
                  <a:gd name="connsiteY27" fmla="*/ 196819 h 543102"/>
                  <a:gd name="connsiteX28" fmla="*/ 126952 w 522477"/>
                  <a:gd name="connsiteY28" fmla="*/ 199135 h 543102"/>
                  <a:gd name="connsiteX29" fmla="*/ 121033 w 522477"/>
                  <a:gd name="connsiteY29" fmla="*/ 182022 h 543102"/>
                  <a:gd name="connsiteX30" fmla="*/ 127939 w 522477"/>
                  <a:gd name="connsiteY30" fmla="*/ 172887 h 543102"/>
                  <a:gd name="connsiteX31" fmla="*/ 117087 w 522477"/>
                  <a:gd name="connsiteY31" fmla="*/ 129483 h 543102"/>
                  <a:gd name="connsiteX32" fmla="*/ 101262 w 522477"/>
                  <a:gd name="connsiteY32" fmla="*/ 117431 h 543102"/>
                  <a:gd name="connsiteX33" fmla="*/ 101262 w 522477"/>
                  <a:gd name="connsiteY33" fmla="*/ 258536 h 543102"/>
                  <a:gd name="connsiteX34" fmla="*/ 79559 w 522477"/>
                  <a:gd name="connsiteY34" fmla="*/ 283669 h 543102"/>
                  <a:gd name="connsiteX35" fmla="*/ 37099 w 522477"/>
                  <a:gd name="connsiteY35" fmla="*/ 284828 h 543102"/>
                  <a:gd name="connsiteX36" fmla="*/ 19300 w 522477"/>
                  <a:gd name="connsiteY36" fmla="*/ 257378 h 543102"/>
                  <a:gd name="connsiteX37" fmla="*/ 515 w 522477"/>
                  <a:gd name="connsiteY37" fmla="*/ 268787 h 543102"/>
                  <a:gd name="connsiteX38" fmla="*/ 0 w 522477"/>
                  <a:gd name="connsiteY38" fmla="*/ 271146 h 543102"/>
                  <a:gd name="connsiteX39" fmla="*/ 4847 w 522477"/>
                  <a:gd name="connsiteY39" fmla="*/ 277451 h 543102"/>
                  <a:gd name="connsiteX40" fmla="*/ 16469 w 522477"/>
                  <a:gd name="connsiteY40" fmla="*/ 314636 h 543102"/>
                  <a:gd name="connsiteX41" fmla="*/ 23117 w 522477"/>
                  <a:gd name="connsiteY41" fmla="*/ 359455 h 543102"/>
                  <a:gd name="connsiteX42" fmla="*/ 24490 w 522477"/>
                  <a:gd name="connsiteY42" fmla="*/ 368805 h 543102"/>
                  <a:gd name="connsiteX43" fmla="*/ 43533 w 522477"/>
                  <a:gd name="connsiteY43" fmla="*/ 410922 h 543102"/>
                  <a:gd name="connsiteX44" fmla="*/ 43533 w 522477"/>
                  <a:gd name="connsiteY44" fmla="*/ 446906 h 543102"/>
                  <a:gd name="connsiteX45" fmla="*/ 42846 w 522477"/>
                  <a:gd name="connsiteY45" fmla="*/ 447078 h 543102"/>
                  <a:gd name="connsiteX46" fmla="*/ 52668 w 522477"/>
                  <a:gd name="connsiteY46" fmla="*/ 494985 h 543102"/>
                  <a:gd name="connsiteX47" fmla="*/ 50567 w 522477"/>
                  <a:gd name="connsiteY47" fmla="*/ 507251 h 543102"/>
                  <a:gd name="connsiteX48" fmla="*/ 54898 w 522477"/>
                  <a:gd name="connsiteY48" fmla="*/ 511455 h 543102"/>
                  <a:gd name="connsiteX49" fmla="*/ 68709 w 522477"/>
                  <a:gd name="connsiteY49" fmla="*/ 521147 h 543102"/>
                  <a:gd name="connsiteX50" fmla="*/ 86508 w 522477"/>
                  <a:gd name="connsiteY50" fmla="*/ 537703 h 543102"/>
                  <a:gd name="connsiteX51" fmla="*/ 108210 w 522477"/>
                  <a:gd name="connsiteY51" fmla="*/ 535988 h 543102"/>
                  <a:gd name="connsiteX52" fmla="*/ 143122 w 522477"/>
                  <a:gd name="connsiteY52" fmla="*/ 524107 h 543102"/>
                  <a:gd name="connsiteX53" fmla="*/ 159548 w 522477"/>
                  <a:gd name="connsiteY53" fmla="*/ 513814 h 543102"/>
                  <a:gd name="connsiteX54" fmla="*/ 175246 w 522477"/>
                  <a:gd name="connsiteY54" fmla="*/ 509996 h 543102"/>
                  <a:gd name="connsiteX55" fmla="*/ 199006 w 522477"/>
                  <a:gd name="connsiteY55" fmla="*/ 505536 h 543102"/>
                  <a:gd name="connsiteX56" fmla="*/ 221094 w 522477"/>
                  <a:gd name="connsiteY56" fmla="*/ 506694 h 543102"/>
                  <a:gd name="connsiteX57" fmla="*/ 237220 w 522477"/>
                  <a:gd name="connsiteY57" fmla="*/ 502448 h 543102"/>
                  <a:gd name="connsiteX58" fmla="*/ 241896 w 522477"/>
                  <a:gd name="connsiteY58" fmla="*/ 502277 h 543102"/>
                  <a:gd name="connsiteX59" fmla="*/ 243740 w 522477"/>
                  <a:gd name="connsiteY59" fmla="*/ 501805 h 543102"/>
                  <a:gd name="connsiteX60" fmla="*/ 246871 w 522477"/>
                  <a:gd name="connsiteY60" fmla="*/ 499875 h 543102"/>
                  <a:gd name="connsiteX61" fmla="*/ 247471 w 522477"/>
                  <a:gd name="connsiteY61" fmla="*/ 499274 h 543102"/>
                  <a:gd name="connsiteX62" fmla="*/ 250302 w 522477"/>
                  <a:gd name="connsiteY62" fmla="*/ 495886 h 543102"/>
                  <a:gd name="connsiteX63" fmla="*/ 291904 w 522477"/>
                  <a:gd name="connsiteY63" fmla="*/ 489195 h 543102"/>
                  <a:gd name="connsiteX64" fmla="*/ 296236 w 522477"/>
                  <a:gd name="connsiteY64" fmla="*/ 488552 h 543102"/>
                  <a:gd name="connsiteX65" fmla="*/ 296408 w 522477"/>
                  <a:gd name="connsiteY65" fmla="*/ 488381 h 543102"/>
                  <a:gd name="connsiteX66" fmla="*/ 390250 w 522477"/>
                  <a:gd name="connsiteY66" fmla="*/ 421859 h 543102"/>
                  <a:gd name="connsiteX67" fmla="*/ 429279 w 522477"/>
                  <a:gd name="connsiteY67" fmla="*/ 353279 h 543102"/>
                  <a:gd name="connsiteX68" fmla="*/ 424132 w 522477"/>
                  <a:gd name="connsiteY68" fmla="*/ 334837 h 543102"/>
                  <a:gd name="connsiteX69" fmla="*/ 460545 w 522477"/>
                  <a:gd name="connsiteY69" fmla="*/ 297308 h 543102"/>
                  <a:gd name="connsiteX70" fmla="*/ 461575 w 522477"/>
                  <a:gd name="connsiteY70" fmla="*/ 297394 h 543102"/>
                  <a:gd name="connsiteX71" fmla="*/ 460631 w 522477"/>
                  <a:gd name="connsiteY71" fmla="*/ 289846 h 543102"/>
                  <a:gd name="connsiteX72" fmla="*/ 394625 w 522477"/>
                  <a:gd name="connsiteY72" fmla="*/ 330419 h 543102"/>
                  <a:gd name="connsiteX73" fmla="*/ 372922 w 522477"/>
                  <a:gd name="connsiteY73" fmla="*/ 337239 h 543102"/>
                  <a:gd name="connsiteX74" fmla="*/ 364988 w 522477"/>
                  <a:gd name="connsiteY74" fmla="*/ 357782 h 543102"/>
                  <a:gd name="connsiteX75" fmla="*/ 351178 w 522477"/>
                  <a:gd name="connsiteY75" fmla="*/ 355509 h 543102"/>
                  <a:gd name="connsiteX76" fmla="*/ 331449 w 522477"/>
                  <a:gd name="connsiteY76" fmla="*/ 323514 h 543102"/>
                  <a:gd name="connsiteX77" fmla="*/ 351178 w 522477"/>
                  <a:gd name="connsiteY77" fmla="*/ 289245 h 543102"/>
                  <a:gd name="connsiteX78" fmla="*/ 384760 w 522477"/>
                  <a:gd name="connsiteY78" fmla="*/ 273248 h 543102"/>
                  <a:gd name="connsiteX79" fmla="*/ 406462 w 522477"/>
                  <a:gd name="connsiteY79" fmla="*/ 302927 h 543102"/>
                  <a:gd name="connsiteX80" fmla="*/ 394625 w 522477"/>
                  <a:gd name="connsiteY80" fmla="*/ 330419 h 54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22477" h="543102">
                    <a:moveTo>
                      <a:pt x="460631" y="289846"/>
                    </a:moveTo>
                    <a:cubicBezTo>
                      <a:pt x="459816" y="271446"/>
                      <a:pt x="475085" y="255063"/>
                      <a:pt x="492327" y="252661"/>
                    </a:cubicBezTo>
                    <a:cubicBezTo>
                      <a:pt x="492455" y="252361"/>
                      <a:pt x="492584" y="252060"/>
                      <a:pt x="492712" y="251717"/>
                    </a:cubicBezTo>
                    <a:cubicBezTo>
                      <a:pt x="495714" y="243697"/>
                      <a:pt x="498416" y="235591"/>
                      <a:pt x="500819" y="227313"/>
                    </a:cubicBezTo>
                    <a:cubicBezTo>
                      <a:pt x="504206" y="215561"/>
                      <a:pt x="512270" y="207198"/>
                      <a:pt x="522220" y="203038"/>
                    </a:cubicBezTo>
                    <a:cubicBezTo>
                      <a:pt x="522306" y="202223"/>
                      <a:pt x="522434" y="201365"/>
                      <a:pt x="522477" y="200550"/>
                    </a:cubicBezTo>
                    <a:cubicBezTo>
                      <a:pt x="510812" y="200379"/>
                      <a:pt x="497602" y="202737"/>
                      <a:pt x="497602" y="202737"/>
                    </a:cubicBezTo>
                    <a:cubicBezTo>
                      <a:pt x="497602" y="202737"/>
                      <a:pt x="497430" y="201193"/>
                      <a:pt x="497173" y="198706"/>
                    </a:cubicBezTo>
                    <a:cubicBezTo>
                      <a:pt x="494556" y="201193"/>
                      <a:pt x="491854" y="204711"/>
                      <a:pt x="491554" y="209042"/>
                    </a:cubicBezTo>
                    <a:cubicBezTo>
                      <a:pt x="490825" y="217792"/>
                      <a:pt x="483276" y="218607"/>
                      <a:pt x="472940" y="217792"/>
                    </a:cubicBezTo>
                    <a:cubicBezTo>
                      <a:pt x="462604" y="217020"/>
                      <a:pt x="452310" y="186740"/>
                      <a:pt x="452310" y="181979"/>
                    </a:cubicBezTo>
                    <a:cubicBezTo>
                      <a:pt x="452310" y="177218"/>
                      <a:pt x="466764" y="154144"/>
                      <a:pt x="474999" y="154144"/>
                    </a:cubicBezTo>
                    <a:cubicBezTo>
                      <a:pt x="480360" y="154144"/>
                      <a:pt x="487995" y="160792"/>
                      <a:pt x="494042" y="165510"/>
                    </a:cubicBezTo>
                    <a:cubicBezTo>
                      <a:pt x="493785" y="162035"/>
                      <a:pt x="493742" y="159376"/>
                      <a:pt x="493870" y="158261"/>
                    </a:cubicBezTo>
                    <a:cubicBezTo>
                      <a:pt x="494599" y="153115"/>
                      <a:pt x="499789" y="94013"/>
                      <a:pt x="490911" y="88008"/>
                    </a:cubicBezTo>
                    <a:cubicBezTo>
                      <a:pt x="482033" y="82004"/>
                      <a:pt x="473155" y="22045"/>
                      <a:pt x="470195" y="16041"/>
                    </a:cubicBezTo>
                    <a:cubicBezTo>
                      <a:pt x="467236" y="10079"/>
                      <a:pt x="434640" y="13467"/>
                      <a:pt x="430909" y="6648"/>
                    </a:cubicBezTo>
                    <a:cubicBezTo>
                      <a:pt x="427263" y="-129"/>
                      <a:pt x="399771" y="6476"/>
                      <a:pt x="399171" y="0"/>
                    </a:cubicBezTo>
                    <a:cubicBezTo>
                      <a:pt x="394925" y="7334"/>
                      <a:pt x="390121" y="15311"/>
                      <a:pt x="387719" y="18657"/>
                    </a:cubicBezTo>
                    <a:cubicBezTo>
                      <a:pt x="382787" y="25519"/>
                      <a:pt x="368934" y="20972"/>
                      <a:pt x="366961" y="32381"/>
                    </a:cubicBezTo>
                    <a:cubicBezTo>
                      <a:pt x="364945" y="43790"/>
                      <a:pt x="348175" y="55241"/>
                      <a:pt x="340284" y="55241"/>
                    </a:cubicBezTo>
                    <a:cubicBezTo>
                      <a:pt x="332349" y="55241"/>
                      <a:pt x="326430" y="71196"/>
                      <a:pt x="326430" y="81490"/>
                    </a:cubicBezTo>
                    <a:cubicBezTo>
                      <a:pt x="326430" y="91783"/>
                      <a:pt x="310647" y="105465"/>
                      <a:pt x="297780" y="105465"/>
                    </a:cubicBezTo>
                    <a:cubicBezTo>
                      <a:pt x="284956" y="105465"/>
                      <a:pt x="288902" y="118031"/>
                      <a:pt x="284913" y="134029"/>
                    </a:cubicBezTo>
                    <a:cubicBezTo>
                      <a:pt x="280968" y="149984"/>
                      <a:pt x="275049" y="151142"/>
                      <a:pt x="253347" y="151142"/>
                    </a:cubicBezTo>
                    <a:cubicBezTo>
                      <a:pt x="231645" y="151142"/>
                      <a:pt x="230616" y="148826"/>
                      <a:pt x="213846" y="136302"/>
                    </a:cubicBezTo>
                    <a:cubicBezTo>
                      <a:pt x="197076" y="123736"/>
                      <a:pt x="192144" y="146552"/>
                      <a:pt x="191157" y="156846"/>
                    </a:cubicBezTo>
                    <a:cubicBezTo>
                      <a:pt x="190171" y="167097"/>
                      <a:pt x="167440" y="187683"/>
                      <a:pt x="160534" y="196819"/>
                    </a:cubicBezTo>
                    <a:cubicBezTo>
                      <a:pt x="153629" y="205954"/>
                      <a:pt x="136817" y="199135"/>
                      <a:pt x="126952" y="199135"/>
                    </a:cubicBezTo>
                    <a:cubicBezTo>
                      <a:pt x="117087" y="199135"/>
                      <a:pt x="121033" y="188841"/>
                      <a:pt x="121033" y="182022"/>
                    </a:cubicBezTo>
                    <a:cubicBezTo>
                      <a:pt x="121033" y="175160"/>
                      <a:pt x="125966" y="179706"/>
                      <a:pt x="127939" y="172887"/>
                    </a:cubicBezTo>
                    <a:cubicBezTo>
                      <a:pt x="129912" y="166024"/>
                      <a:pt x="121033" y="140934"/>
                      <a:pt x="117087" y="129483"/>
                    </a:cubicBezTo>
                    <a:cubicBezTo>
                      <a:pt x="115415" y="124550"/>
                      <a:pt x="108510" y="120476"/>
                      <a:pt x="101262" y="117431"/>
                    </a:cubicBezTo>
                    <a:lnTo>
                      <a:pt x="101262" y="258536"/>
                    </a:lnTo>
                    <a:cubicBezTo>
                      <a:pt x="101262" y="271103"/>
                      <a:pt x="83462" y="276807"/>
                      <a:pt x="79559" y="283669"/>
                    </a:cubicBezTo>
                    <a:cubicBezTo>
                      <a:pt x="75614" y="290532"/>
                      <a:pt x="50910" y="284828"/>
                      <a:pt x="37099" y="284828"/>
                    </a:cubicBezTo>
                    <a:cubicBezTo>
                      <a:pt x="23289" y="284828"/>
                      <a:pt x="26248" y="268787"/>
                      <a:pt x="19300" y="257378"/>
                    </a:cubicBezTo>
                    <a:cubicBezTo>
                      <a:pt x="12395" y="245970"/>
                      <a:pt x="515" y="260810"/>
                      <a:pt x="515" y="268787"/>
                    </a:cubicBezTo>
                    <a:cubicBezTo>
                      <a:pt x="515" y="269773"/>
                      <a:pt x="300" y="270503"/>
                      <a:pt x="0" y="271146"/>
                    </a:cubicBezTo>
                    <a:cubicBezTo>
                      <a:pt x="1802" y="273033"/>
                      <a:pt x="3474" y="275049"/>
                      <a:pt x="4847" y="277451"/>
                    </a:cubicBezTo>
                    <a:cubicBezTo>
                      <a:pt x="10122" y="286586"/>
                      <a:pt x="10251" y="307602"/>
                      <a:pt x="16469" y="314636"/>
                    </a:cubicBezTo>
                    <a:cubicBezTo>
                      <a:pt x="26591" y="326130"/>
                      <a:pt x="29851" y="345344"/>
                      <a:pt x="23117" y="359455"/>
                    </a:cubicBezTo>
                    <a:cubicBezTo>
                      <a:pt x="23932" y="362500"/>
                      <a:pt x="24318" y="365631"/>
                      <a:pt x="24490" y="368805"/>
                    </a:cubicBezTo>
                    <a:cubicBezTo>
                      <a:pt x="32296" y="385446"/>
                      <a:pt x="40530" y="400200"/>
                      <a:pt x="43533" y="410922"/>
                    </a:cubicBezTo>
                    <a:cubicBezTo>
                      <a:pt x="48465" y="428635"/>
                      <a:pt x="53912" y="445191"/>
                      <a:pt x="43533" y="446906"/>
                    </a:cubicBezTo>
                    <a:cubicBezTo>
                      <a:pt x="43275" y="446949"/>
                      <a:pt x="43103" y="447035"/>
                      <a:pt x="42846" y="447078"/>
                    </a:cubicBezTo>
                    <a:cubicBezTo>
                      <a:pt x="49065" y="462389"/>
                      <a:pt x="52454" y="478044"/>
                      <a:pt x="52668" y="494985"/>
                    </a:cubicBezTo>
                    <a:cubicBezTo>
                      <a:pt x="52711" y="499360"/>
                      <a:pt x="51896" y="503435"/>
                      <a:pt x="50567" y="507251"/>
                    </a:cubicBezTo>
                    <a:cubicBezTo>
                      <a:pt x="51081" y="509396"/>
                      <a:pt x="52196" y="510812"/>
                      <a:pt x="54898" y="511455"/>
                    </a:cubicBezTo>
                    <a:cubicBezTo>
                      <a:pt x="64248" y="513728"/>
                      <a:pt x="61289" y="520590"/>
                      <a:pt x="68709" y="521147"/>
                    </a:cubicBezTo>
                    <a:cubicBezTo>
                      <a:pt x="76129" y="521705"/>
                      <a:pt x="81576" y="530283"/>
                      <a:pt x="86508" y="537703"/>
                    </a:cubicBezTo>
                    <a:cubicBezTo>
                      <a:pt x="91440" y="545166"/>
                      <a:pt x="102806" y="545166"/>
                      <a:pt x="108210" y="535988"/>
                    </a:cubicBezTo>
                    <a:cubicBezTo>
                      <a:pt x="113185" y="527667"/>
                      <a:pt x="127553" y="524579"/>
                      <a:pt x="143122" y="524107"/>
                    </a:cubicBezTo>
                    <a:cubicBezTo>
                      <a:pt x="147668" y="519346"/>
                      <a:pt x="153372" y="515786"/>
                      <a:pt x="159548" y="513814"/>
                    </a:cubicBezTo>
                    <a:cubicBezTo>
                      <a:pt x="164695" y="512184"/>
                      <a:pt x="170056" y="511455"/>
                      <a:pt x="175246" y="509996"/>
                    </a:cubicBezTo>
                    <a:cubicBezTo>
                      <a:pt x="182751" y="505279"/>
                      <a:pt x="191072" y="504078"/>
                      <a:pt x="199006" y="505536"/>
                    </a:cubicBezTo>
                    <a:cubicBezTo>
                      <a:pt x="206640" y="504936"/>
                      <a:pt x="214232" y="505236"/>
                      <a:pt x="221094" y="506694"/>
                    </a:cubicBezTo>
                    <a:cubicBezTo>
                      <a:pt x="226112" y="504078"/>
                      <a:pt x="231602" y="502534"/>
                      <a:pt x="237220" y="502448"/>
                    </a:cubicBezTo>
                    <a:cubicBezTo>
                      <a:pt x="238765" y="502405"/>
                      <a:pt x="240352" y="502320"/>
                      <a:pt x="241896" y="502277"/>
                    </a:cubicBezTo>
                    <a:cubicBezTo>
                      <a:pt x="242496" y="502105"/>
                      <a:pt x="243096" y="501976"/>
                      <a:pt x="243740" y="501805"/>
                    </a:cubicBezTo>
                    <a:cubicBezTo>
                      <a:pt x="244769" y="501119"/>
                      <a:pt x="245970" y="500432"/>
                      <a:pt x="246871" y="499875"/>
                    </a:cubicBezTo>
                    <a:cubicBezTo>
                      <a:pt x="247128" y="499617"/>
                      <a:pt x="247343" y="499446"/>
                      <a:pt x="247471" y="499274"/>
                    </a:cubicBezTo>
                    <a:cubicBezTo>
                      <a:pt x="248457" y="498202"/>
                      <a:pt x="249401" y="497044"/>
                      <a:pt x="250302" y="495886"/>
                    </a:cubicBezTo>
                    <a:cubicBezTo>
                      <a:pt x="260553" y="483191"/>
                      <a:pt x="278266" y="482633"/>
                      <a:pt x="291904" y="489195"/>
                    </a:cubicBezTo>
                    <a:cubicBezTo>
                      <a:pt x="293277" y="488852"/>
                      <a:pt x="294692" y="488638"/>
                      <a:pt x="296236" y="488552"/>
                    </a:cubicBezTo>
                    <a:cubicBezTo>
                      <a:pt x="296279" y="488509"/>
                      <a:pt x="296365" y="488423"/>
                      <a:pt x="296408" y="488381"/>
                    </a:cubicBezTo>
                    <a:cubicBezTo>
                      <a:pt x="326388" y="461918"/>
                      <a:pt x="365674" y="454884"/>
                      <a:pt x="390250" y="421859"/>
                    </a:cubicBezTo>
                    <a:cubicBezTo>
                      <a:pt x="406033" y="400672"/>
                      <a:pt x="416541" y="376268"/>
                      <a:pt x="429279" y="353279"/>
                    </a:cubicBezTo>
                    <a:cubicBezTo>
                      <a:pt x="426320" y="348132"/>
                      <a:pt x="424432" y="342085"/>
                      <a:pt x="424132" y="334837"/>
                    </a:cubicBezTo>
                    <a:cubicBezTo>
                      <a:pt x="423317" y="316437"/>
                      <a:pt x="441588" y="294735"/>
                      <a:pt x="460545" y="297308"/>
                    </a:cubicBezTo>
                    <a:cubicBezTo>
                      <a:pt x="460888" y="297351"/>
                      <a:pt x="461232" y="297394"/>
                      <a:pt x="461575" y="297394"/>
                    </a:cubicBezTo>
                    <a:cubicBezTo>
                      <a:pt x="461103" y="294992"/>
                      <a:pt x="460760" y="292462"/>
                      <a:pt x="460631" y="289846"/>
                    </a:cubicBezTo>
                    <a:close/>
                    <a:moveTo>
                      <a:pt x="394625" y="330419"/>
                    </a:moveTo>
                    <a:cubicBezTo>
                      <a:pt x="394625" y="339554"/>
                      <a:pt x="376825" y="328146"/>
                      <a:pt x="372922" y="337239"/>
                    </a:cubicBezTo>
                    <a:cubicBezTo>
                      <a:pt x="368977" y="346416"/>
                      <a:pt x="364988" y="357782"/>
                      <a:pt x="364988" y="357782"/>
                    </a:cubicBezTo>
                    <a:lnTo>
                      <a:pt x="351178" y="355509"/>
                    </a:lnTo>
                    <a:lnTo>
                      <a:pt x="331449" y="323514"/>
                    </a:lnTo>
                    <a:cubicBezTo>
                      <a:pt x="331449" y="323514"/>
                      <a:pt x="347275" y="298424"/>
                      <a:pt x="351178" y="289245"/>
                    </a:cubicBezTo>
                    <a:cubicBezTo>
                      <a:pt x="355123" y="280110"/>
                      <a:pt x="380814" y="264112"/>
                      <a:pt x="384760" y="273248"/>
                    </a:cubicBezTo>
                    <a:cubicBezTo>
                      <a:pt x="388706" y="282383"/>
                      <a:pt x="406462" y="293792"/>
                      <a:pt x="406462" y="302927"/>
                    </a:cubicBezTo>
                    <a:cubicBezTo>
                      <a:pt x="406462" y="312148"/>
                      <a:pt x="394625" y="321283"/>
                      <a:pt x="394625" y="330419"/>
                    </a:cubicBezTo>
                    <a:close/>
                  </a:path>
                </a:pathLst>
              </a:custGeom>
              <a:grpFill/>
              <a:ln w="3175" cap="flat">
                <a:solidFill>
                  <a:srgbClr val="FFFFFF"/>
                </a:solid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AF6C4C34-3F04-424E-B354-FBAD32C0FE5F}"/>
                  </a:ext>
                </a:extLst>
              </p:cNvPr>
              <p:cNvSpPr/>
              <p:nvPr/>
            </p:nvSpPr>
            <p:spPr>
              <a:xfrm>
                <a:off x="6139812" y="4664099"/>
                <a:ext cx="371762" cy="475166"/>
              </a:xfrm>
              <a:custGeom>
                <a:avLst/>
                <a:gdLst>
                  <a:gd name="connsiteX0" fmla="*/ 362672 w 371764"/>
                  <a:gd name="connsiteY0" fmla="*/ 192606 h 475165"/>
                  <a:gd name="connsiteX1" fmla="*/ 333036 w 371764"/>
                  <a:gd name="connsiteY1" fmla="*/ 196038 h 475165"/>
                  <a:gd name="connsiteX2" fmla="*/ 315236 w 371764"/>
                  <a:gd name="connsiteY2" fmla="*/ 206331 h 475165"/>
                  <a:gd name="connsiteX3" fmla="*/ 315236 w 371764"/>
                  <a:gd name="connsiteY3" fmla="*/ 175494 h 475165"/>
                  <a:gd name="connsiteX4" fmla="*/ 298939 w 371764"/>
                  <a:gd name="connsiteY4" fmla="*/ 144656 h 475165"/>
                  <a:gd name="connsiteX5" fmla="*/ 303399 w 371764"/>
                  <a:gd name="connsiteY5" fmla="*/ 89844 h 475165"/>
                  <a:gd name="connsiteX6" fmla="*/ 297480 w 371764"/>
                  <a:gd name="connsiteY6" fmla="*/ 59006 h 475165"/>
                  <a:gd name="connsiteX7" fmla="*/ 275264 w 371764"/>
                  <a:gd name="connsiteY7" fmla="*/ 53860 h 475165"/>
                  <a:gd name="connsiteX8" fmla="*/ 258966 w 371764"/>
                  <a:gd name="connsiteY8" fmla="*/ 45282 h 475165"/>
                  <a:gd name="connsiteX9" fmla="*/ 232289 w 371764"/>
                  <a:gd name="connsiteY9" fmla="*/ 45282 h 475165"/>
                  <a:gd name="connsiteX10" fmla="*/ 218993 w 371764"/>
                  <a:gd name="connsiteY10" fmla="*/ 79550 h 475165"/>
                  <a:gd name="connsiteX11" fmla="*/ 180479 w 371764"/>
                  <a:gd name="connsiteY11" fmla="*/ 86412 h 475165"/>
                  <a:gd name="connsiteX12" fmla="*/ 152343 w 371764"/>
                  <a:gd name="connsiteY12" fmla="*/ 62437 h 475165"/>
                  <a:gd name="connsiteX13" fmla="*/ 139004 w 371764"/>
                  <a:gd name="connsiteY13" fmla="*/ 33315 h 475165"/>
                  <a:gd name="connsiteX14" fmla="*/ 133086 w 371764"/>
                  <a:gd name="connsiteY14" fmla="*/ 763 h 475165"/>
                  <a:gd name="connsiteX15" fmla="*/ 24962 w 371764"/>
                  <a:gd name="connsiteY15" fmla="*/ 763 h 475165"/>
                  <a:gd name="connsiteX16" fmla="*/ 6090 w 371764"/>
                  <a:gd name="connsiteY16" fmla="*/ 12643 h 475165"/>
                  <a:gd name="connsiteX17" fmla="*/ 35341 w 371764"/>
                  <a:gd name="connsiteY17" fmla="*/ 93275 h 475165"/>
                  <a:gd name="connsiteX18" fmla="*/ 29894 w 371764"/>
                  <a:gd name="connsiteY18" fmla="*/ 133805 h 475165"/>
                  <a:gd name="connsiteX19" fmla="*/ 50653 w 371764"/>
                  <a:gd name="connsiteY19" fmla="*/ 214866 h 475165"/>
                  <a:gd name="connsiteX20" fmla="*/ 26935 w 371764"/>
                  <a:gd name="connsiteY20" fmla="*/ 270836 h 475165"/>
                  <a:gd name="connsiteX21" fmla="*/ 17756 w 371764"/>
                  <a:gd name="connsiteY21" fmla="*/ 286963 h 475165"/>
                  <a:gd name="connsiteX22" fmla="*/ 3560 w 371764"/>
                  <a:gd name="connsiteY22" fmla="*/ 405165 h 475165"/>
                  <a:gd name="connsiteX23" fmla="*/ 0 w 371764"/>
                  <a:gd name="connsiteY23" fmla="*/ 414687 h 475165"/>
                  <a:gd name="connsiteX24" fmla="*/ 1844 w 371764"/>
                  <a:gd name="connsiteY24" fmla="*/ 425238 h 475165"/>
                  <a:gd name="connsiteX25" fmla="*/ 5490 w 371764"/>
                  <a:gd name="connsiteY25" fmla="*/ 440421 h 475165"/>
                  <a:gd name="connsiteX26" fmla="*/ 18142 w 371764"/>
                  <a:gd name="connsiteY26" fmla="*/ 447626 h 475165"/>
                  <a:gd name="connsiteX27" fmla="*/ 49880 w 371764"/>
                  <a:gd name="connsiteY27" fmla="*/ 449599 h 475165"/>
                  <a:gd name="connsiteX28" fmla="*/ 79946 w 371764"/>
                  <a:gd name="connsiteY28" fmla="*/ 459206 h 475165"/>
                  <a:gd name="connsiteX29" fmla="*/ 195189 w 371764"/>
                  <a:gd name="connsiteY29" fmla="*/ 459206 h 475165"/>
                  <a:gd name="connsiteX30" fmla="*/ 206898 w 371764"/>
                  <a:gd name="connsiteY30" fmla="*/ 472716 h 475165"/>
                  <a:gd name="connsiteX31" fmla="*/ 280367 w 371764"/>
                  <a:gd name="connsiteY31" fmla="*/ 472716 h 475165"/>
                  <a:gd name="connsiteX32" fmla="*/ 332135 w 371764"/>
                  <a:gd name="connsiteY32" fmla="*/ 468856 h 475165"/>
                  <a:gd name="connsiteX33" fmla="*/ 341271 w 371764"/>
                  <a:gd name="connsiteY33" fmla="*/ 466326 h 475165"/>
                  <a:gd name="connsiteX34" fmla="*/ 303185 w 371764"/>
                  <a:gd name="connsiteY34" fmla="*/ 406109 h 475165"/>
                  <a:gd name="connsiteX35" fmla="*/ 306616 w 371764"/>
                  <a:gd name="connsiteY35" fmla="*/ 277613 h 475165"/>
                  <a:gd name="connsiteX36" fmla="*/ 356196 w 371764"/>
                  <a:gd name="connsiteY36" fmla="*/ 279629 h 475165"/>
                  <a:gd name="connsiteX37" fmla="*/ 364731 w 371764"/>
                  <a:gd name="connsiteY37" fmla="*/ 269721 h 475165"/>
                  <a:gd name="connsiteX38" fmla="*/ 371765 w 371764"/>
                  <a:gd name="connsiteY38" fmla="*/ 192992 h 475165"/>
                  <a:gd name="connsiteX39" fmla="*/ 362672 w 371764"/>
                  <a:gd name="connsiteY39" fmla="*/ 192606 h 47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1764" h="475165">
                    <a:moveTo>
                      <a:pt x="362672" y="192606"/>
                    </a:moveTo>
                    <a:cubicBezTo>
                      <a:pt x="352293" y="197753"/>
                      <a:pt x="343415" y="196038"/>
                      <a:pt x="333036" y="196038"/>
                    </a:cubicBezTo>
                    <a:cubicBezTo>
                      <a:pt x="322656" y="196038"/>
                      <a:pt x="321198" y="208046"/>
                      <a:pt x="315236" y="206331"/>
                    </a:cubicBezTo>
                    <a:cubicBezTo>
                      <a:pt x="309318" y="204616"/>
                      <a:pt x="313778" y="184071"/>
                      <a:pt x="315236" y="175494"/>
                    </a:cubicBezTo>
                    <a:cubicBezTo>
                      <a:pt x="316737" y="166916"/>
                      <a:pt x="306359" y="151519"/>
                      <a:pt x="298939" y="144656"/>
                    </a:cubicBezTo>
                    <a:cubicBezTo>
                      <a:pt x="291561" y="137794"/>
                      <a:pt x="307817" y="94990"/>
                      <a:pt x="303399" y="89844"/>
                    </a:cubicBezTo>
                    <a:cubicBezTo>
                      <a:pt x="298939" y="84697"/>
                      <a:pt x="297480" y="71015"/>
                      <a:pt x="297480" y="59006"/>
                    </a:cubicBezTo>
                    <a:cubicBezTo>
                      <a:pt x="297480" y="46997"/>
                      <a:pt x="290060" y="53860"/>
                      <a:pt x="275264" y="53860"/>
                    </a:cubicBezTo>
                    <a:cubicBezTo>
                      <a:pt x="260467" y="53860"/>
                      <a:pt x="258966" y="45282"/>
                      <a:pt x="258966" y="45282"/>
                    </a:cubicBezTo>
                    <a:cubicBezTo>
                      <a:pt x="258966" y="45282"/>
                      <a:pt x="241209" y="40135"/>
                      <a:pt x="232289" y="45282"/>
                    </a:cubicBezTo>
                    <a:cubicBezTo>
                      <a:pt x="223411" y="50428"/>
                      <a:pt x="224869" y="81266"/>
                      <a:pt x="218993" y="79550"/>
                    </a:cubicBezTo>
                    <a:cubicBezTo>
                      <a:pt x="213074" y="77834"/>
                      <a:pt x="195275" y="81266"/>
                      <a:pt x="180479" y="86412"/>
                    </a:cubicBezTo>
                    <a:cubicBezTo>
                      <a:pt x="165681" y="91559"/>
                      <a:pt x="159763" y="82981"/>
                      <a:pt x="152343" y="62437"/>
                    </a:cubicBezTo>
                    <a:cubicBezTo>
                      <a:pt x="144923" y="41893"/>
                      <a:pt x="136045" y="48712"/>
                      <a:pt x="139004" y="33315"/>
                    </a:cubicBezTo>
                    <a:cubicBezTo>
                      <a:pt x="141964" y="17875"/>
                      <a:pt x="133086" y="763"/>
                      <a:pt x="133086" y="763"/>
                    </a:cubicBezTo>
                    <a:cubicBezTo>
                      <a:pt x="133086" y="763"/>
                      <a:pt x="35341" y="-953"/>
                      <a:pt x="24962" y="763"/>
                    </a:cubicBezTo>
                    <a:cubicBezTo>
                      <a:pt x="20759" y="1449"/>
                      <a:pt x="13381" y="6681"/>
                      <a:pt x="6090" y="12643"/>
                    </a:cubicBezTo>
                    <a:cubicBezTo>
                      <a:pt x="12138" y="39019"/>
                      <a:pt x="31095" y="82939"/>
                      <a:pt x="35341" y="93275"/>
                    </a:cubicBezTo>
                    <a:cubicBezTo>
                      <a:pt x="39801" y="104126"/>
                      <a:pt x="29894" y="113819"/>
                      <a:pt x="29894" y="133805"/>
                    </a:cubicBezTo>
                    <a:cubicBezTo>
                      <a:pt x="29894" y="153791"/>
                      <a:pt x="48679" y="190333"/>
                      <a:pt x="50653" y="214866"/>
                    </a:cubicBezTo>
                    <a:cubicBezTo>
                      <a:pt x="52625" y="239442"/>
                      <a:pt x="38815" y="254839"/>
                      <a:pt x="26935" y="270836"/>
                    </a:cubicBezTo>
                    <a:cubicBezTo>
                      <a:pt x="23804" y="275039"/>
                      <a:pt x="20673" y="280615"/>
                      <a:pt x="17756" y="286963"/>
                    </a:cubicBezTo>
                    <a:cubicBezTo>
                      <a:pt x="23890" y="324577"/>
                      <a:pt x="18400" y="363735"/>
                      <a:pt x="3560" y="405165"/>
                    </a:cubicBezTo>
                    <a:cubicBezTo>
                      <a:pt x="2359" y="408468"/>
                      <a:pt x="1158" y="411599"/>
                      <a:pt x="0" y="414687"/>
                    </a:cubicBezTo>
                    <a:cubicBezTo>
                      <a:pt x="472" y="418204"/>
                      <a:pt x="1072" y="421764"/>
                      <a:pt x="1844" y="425238"/>
                    </a:cubicBezTo>
                    <a:cubicBezTo>
                      <a:pt x="2960" y="430384"/>
                      <a:pt x="4246" y="435403"/>
                      <a:pt x="5490" y="440421"/>
                    </a:cubicBezTo>
                    <a:cubicBezTo>
                      <a:pt x="10551" y="442779"/>
                      <a:pt x="7763" y="452773"/>
                      <a:pt x="18142" y="447626"/>
                    </a:cubicBezTo>
                    <a:cubicBezTo>
                      <a:pt x="29851" y="441879"/>
                      <a:pt x="39844" y="441879"/>
                      <a:pt x="49880" y="449599"/>
                    </a:cubicBezTo>
                    <a:cubicBezTo>
                      <a:pt x="59874" y="457276"/>
                      <a:pt x="68237" y="459206"/>
                      <a:pt x="79946" y="459206"/>
                    </a:cubicBezTo>
                    <a:cubicBezTo>
                      <a:pt x="91654" y="459206"/>
                      <a:pt x="195189" y="459206"/>
                      <a:pt x="195189" y="459206"/>
                    </a:cubicBezTo>
                    <a:lnTo>
                      <a:pt x="206898" y="472716"/>
                    </a:lnTo>
                    <a:cubicBezTo>
                      <a:pt x="206898" y="472716"/>
                      <a:pt x="270374" y="466926"/>
                      <a:pt x="280367" y="472716"/>
                    </a:cubicBezTo>
                    <a:cubicBezTo>
                      <a:pt x="290404" y="478507"/>
                      <a:pt x="322099" y="472716"/>
                      <a:pt x="332135" y="468856"/>
                    </a:cubicBezTo>
                    <a:cubicBezTo>
                      <a:pt x="333893" y="468170"/>
                      <a:pt x="337153" y="467313"/>
                      <a:pt x="341271" y="466326"/>
                    </a:cubicBezTo>
                    <a:lnTo>
                      <a:pt x="303185" y="406109"/>
                    </a:lnTo>
                    <a:lnTo>
                      <a:pt x="306616" y="277613"/>
                    </a:lnTo>
                    <a:lnTo>
                      <a:pt x="356196" y="279629"/>
                    </a:lnTo>
                    <a:lnTo>
                      <a:pt x="364731" y="269721"/>
                    </a:lnTo>
                    <a:lnTo>
                      <a:pt x="371765" y="192992"/>
                    </a:lnTo>
                    <a:cubicBezTo>
                      <a:pt x="369106" y="191577"/>
                      <a:pt x="366103" y="190934"/>
                      <a:pt x="362672" y="192606"/>
                    </a:cubicBezTo>
                    <a:close/>
                  </a:path>
                </a:pathLst>
              </a:custGeom>
              <a:grpFill/>
              <a:ln w="3175" cap="flat">
                <a:solidFill>
                  <a:srgbClr val="FFFFFF"/>
                </a:solid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DFA5EED2-3AD2-4103-99A6-0381EFAE29D7}"/>
                  </a:ext>
                </a:extLst>
              </p:cNvPr>
              <p:cNvSpPr/>
              <p:nvPr/>
            </p:nvSpPr>
            <p:spPr>
              <a:xfrm>
                <a:off x="6442996" y="4753901"/>
                <a:ext cx="384544" cy="388199"/>
              </a:xfrm>
              <a:custGeom>
                <a:avLst/>
                <a:gdLst>
                  <a:gd name="connsiteX0" fmla="*/ 295636 w 384545"/>
                  <a:gd name="connsiteY0" fmla="*/ 15869 h 388198"/>
                  <a:gd name="connsiteX1" fmla="*/ 271532 w 384545"/>
                  <a:gd name="connsiteY1" fmla="*/ 0 h 388198"/>
                  <a:gd name="connsiteX2" fmla="*/ 231345 w 384545"/>
                  <a:gd name="connsiteY2" fmla="*/ 6905 h 388198"/>
                  <a:gd name="connsiteX3" fmla="*/ 222467 w 384545"/>
                  <a:gd name="connsiteY3" fmla="*/ 32596 h 388198"/>
                  <a:gd name="connsiteX4" fmla="*/ 218006 w 384545"/>
                  <a:gd name="connsiteY4" fmla="*/ 53140 h 388198"/>
                  <a:gd name="connsiteX5" fmla="*/ 216548 w 384545"/>
                  <a:gd name="connsiteY5" fmla="*/ 95986 h 388198"/>
                  <a:gd name="connsiteX6" fmla="*/ 209128 w 384545"/>
                  <a:gd name="connsiteY6" fmla="*/ 131928 h 388198"/>
                  <a:gd name="connsiteX7" fmla="*/ 231345 w 384545"/>
                  <a:gd name="connsiteY7" fmla="*/ 162765 h 388198"/>
                  <a:gd name="connsiteX8" fmla="*/ 253562 w 384545"/>
                  <a:gd name="connsiteY8" fmla="*/ 154230 h 388198"/>
                  <a:gd name="connsiteX9" fmla="*/ 258022 w 384545"/>
                  <a:gd name="connsiteY9" fmla="*/ 181636 h 388198"/>
                  <a:gd name="connsiteX10" fmla="*/ 252103 w 384545"/>
                  <a:gd name="connsiteY10" fmla="*/ 198749 h 388198"/>
                  <a:gd name="connsiteX11" fmla="*/ 228386 w 384545"/>
                  <a:gd name="connsiteY11" fmla="*/ 198749 h 388198"/>
                  <a:gd name="connsiteX12" fmla="*/ 215047 w 384545"/>
                  <a:gd name="connsiteY12" fmla="*/ 166196 h 388198"/>
                  <a:gd name="connsiteX13" fmla="*/ 189871 w 384545"/>
                  <a:gd name="connsiteY13" fmla="*/ 159334 h 388198"/>
                  <a:gd name="connsiteX14" fmla="*/ 172115 w 384545"/>
                  <a:gd name="connsiteY14" fmla="*/ 137031 h 388198"/>
                  <a:gd name="connsiteX15" fmla="*/ 160277 w 384545"/>
                  <a:gd name="connsiteY15" fmla="*/ 143893 h 388198"/>
                  <a:gd name="connsiteX16" fmla="*/ 145480 w 384545"/>
                  <a:gd name="connsiteY16" fmla="*/ 149040 h 388198"/>
                  <a:gd name="connsiteX17" fmla="*/ 117345 w 384545"/>
                  <a:gd name="connsiteY17" fmla="*/ 138747 h 388198"/>
                  <a:gd name="connsiteX18" fmla="*/ 106966 w 384545"/>
                  <a:gd name="connsiteY18" fmla="*/ 119918 h 388198"/>
                  <a:gd name="connsiteX19" fmla="*/ 86250 w 384545"/>
                  <a:gd name="connsiteY19" fmla="*/ 121634 h 388198"/>
                  <a:gd name="connsiteX20" fmla="*/ 77372 w 384545"/>
                  <a:gd name="connsiteY20" fmla="*/ 113056 h 388198"/>
                  <a:gd name="connsiteX21" fmla="*/ 68623 w 384545"/>
                  <a:gd name="connsiteY21" fmla="*/ 103148 h 388198"/>
                  <a:gd name="connsiteX22" fmla="*/ 61546 w 384545"/>
                  <a:gd name="connsiteY22" fmla="*/ 179878 h 388198"/>
                  <a:gd name="connsiteX23" fmla="*/ 53011 w 384545"/>
                  <a:gd name="connsiteY23" fmla="*/ 189785 h 388198"/>
                  <a:gd name="connsiteX24" fmla="*/ 3431 w 384545"/>
                  <a:gd name="connsiteY24" fmla="*/ 187769 h 388198"/>
                  <a:gd name="connsiteX25" fmla="*/ 0 w 384545"/>
                  <a:gd name="connsiteY25" fmla="*/ 316266 h 388198"/>
                  <a:gd name="connsiteX26" fmla="*/ 38086 w 384545"/>
                  <a:gd name="connsiteY26" fmla="*/ 376482 h 388198"/>
                  <a:gd name="connsiteX27" fmla="*/ 99074 w 384545"/>
                  <a:gd name="connsiteY27" fmla="*/ 373265 h 388198"/>
                  <a:gd name="connsiteX28" fmla="*/ 101733 w 384545"/>
                  <a:gd name="connsiteY28" fmla="*/ 382144 h 388198"/>
                  <a:gd name="connsiteX29" fmla="*/ 118803 w 384545"/>
                  <a:gd name="connsiteY29" fmla="*/ 379142 h 388198"/>
                  <a:gd name="connsiteX30" fmla="*/ 161264 w 384545"/>
                  <a:gd name="connsiteY30" fmla="*/ 387119 h 388198"/>
                  <a:gd name="connsiteX31" fmla="*/ 195832 w 384545"/>
                  <a:gd name="connsiteY31" fmla="*/ 343715 h 388198"/>
                  <a:gd name="connsiteX32" fmla="*/ 226455 w 384545"/>
                  <a:gd name="connsiteY32" fmla="*/ 316309 h 388198"/>
                  <a:gd name="connsiteX33" fmla="*/ 245198 w 384545"/>
                  <a:gd name="connsiteY33" fmla="*/ 296880 h 388198"/>
                  <a:gd name="connsiteX34" fmla="*/ 273848 w 384545"/>
                  <a:gd name="connsiteY34" fmla="*/ 295807 h 388198"/>
                  <a:gd name="connsiteX35" fmla="*/ 275778 w 384545"/>
                  <a:gd name="connsiteY35" fmla="*/ 295765 h 388198"/>
                  <a:gd name="connsiteX36" fmla="*/ 268873 w 384545"/>
                  <a:gd name="connsiteY36" fmla="*/ 267200 h 388198"/>
                  <a:gd name="connsiteX37" fmla="*/ 361385 w 384545"/>
                  <a:gd name="connsiteY37" fmla="*/ 228471 h 388198"/>
                  <a:gd name="connsiteX38" fmla="*/ 355510 w 384545"/>
                  <a:gd name="connsiteY38" fmla="*/ 211487 h 388198"/>
                  <a:gd name="connsiteX39" fmla="*/ 360613 w 384545"/>
                  <a:gd name="connsiteY39" fmla="*/ 173959 h 388198"/>
                  <a:gd name="connsiteX40" fmla="*/ 374295 w 384545"/>
                  <a:gd name="connsiteY40" fmla="*/ 164009 h 388198"/>
                  <a:gd name="connsiteX41" fmla="*/ 372579 w 384545"/>
                  <a:gd name="connsiteY41" fmla="*/ 100790 h 388198"/>
                  <a:gd name="connsiteX42" fmla="*/ 384545 w 384545"/>
                  <a:gd name="connsiteY42" fmla="*/ 92898 h 388198"/>
                  <a:gd name="connsiteX43" fmla="*/ 369148 w 384545"/>
                  <a:gd name="connsiteY43" fmla="*/ 51381 h 388198"/>
                  <a:gd name="connsiteX44" fmla="*/ 326388 w 384545"/>
                  <a:gd name="connsiteY44" fmla="*/ 29636 h 388198"/>
                  <a:gd name="connsiteX45" fmla="*/ 295636 w 384545"/>
                  <a:gd name="connsiteY45" fmla="*/ 15869 h 38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4545" h="388198">
                    <a:moveTo>
                      <a:pt x="295636" y="15869"/>
                    </a:moveTo>
                    <a:cubicBezTo>
                      <a:pt x="291176" y="15869"/>
                      <a:pt x="280582" y="7720"/>
                      <a:pt x="271532" y="0"/>
                    </a:cubicBezTo>
                    <a:cubicBezTo>
                      <a:pt x="265099" y="8277"/>
                      <a:pt x="242453" y="6905"/>
                      <a:pt x="231345" y="6905"/>
                    </a:cubicBezTo>
                    <a:cubicBezTo>
                      <a:pt x="219507" y="6905"/>
                      <a:pt x="229887" y="25734"/>
                      <a:pt x="222467" y="32596"/>
                    </a:cubicBezTo>
                    <a:cubicBezTo>
                      <a:pt x="215047" y="39458"/>
                      <a:pt x="212087" y="49709"/>
                      <a:pt x="218006" y="53140"/>
                    </a:cubicBezTo>
                    <a:cubicBezTo>
                      <a:pt x="223968" y="56571"/>
                      <a:pt x="216548" y="85693"/>
                      <a:pt x="216548" y="95986"/>
                    </a:cubicBezTo>
                    <a:cubicBezTo>
                      <a:pt x="216548" y="106279"/>
                      <a:pt x="204668" y="128539"/>
                      <a:pt x="209128" y="131928"/>
                    </a:cubicBezTo>
                    <a:cubicBezTo>
                      <a:pt x="213588" y="135358"/>
                      <a:pt x="220966" y="159376"/>
                      <a:pt x="231345" y="162765"/>
                    </a:cubicBezTo>
                    <a:cubicBezTo>
                      <a:pt x="241724" y="166196"/>
                      <a:pt x="249144" y="154230"/>
                      <a:pt x="253562" y="154230"/>
                    </a:cubicBezTo>
                    <a:cubicBezTo>
                      <a:pt x="258022" y="154230"/>
                      <a:pt x="258022" y="169627"/>
                      <a:pt x="258022" y="181636"/>
                    </a:cubicBezTo>
                    <a:cubicBezTo>
                      <a:pt x="258022" y="193602"/>
                      <a:pt x="252103" y="198749"/>
                      <a:pt x="252103" y="198749"/>
                    </a:cubicBezTo>
                    <a:cubicBezTo>
                      <a:pt x="252103" y="198749"/>
                      <a:pt x="235805" y="205611"/>
                      <a:pt x="228386" y="198749"/>
                    </a:cubicBezTo>
                    <a:cubicBezTo>
                      <a:pt x="220966" y="191930"/>
                      <a:pt x="215047" y="173058"/>
                      <a:pt x="215047" y="166196"/>
                    </a:cubicBezTo>
                    <a:cubicBezTo>
                      <a:pt x="215047" y="159334"/>
                      <a:pt x="197291" y="159334"/>
                      <a:pt x="189871" y="159334"/>
                    </a:cubicBezTo>
                    <a:cubicBezTo>
                      <a:pt x="182494" y="159334"/>
                      <a:pt x="175074" y="143893"/>
                      <a:pt x="172115" y="137031"/>
                    </a:cubicBezTo>
                    <a:cubicBezTo>
                      <a:pt x="169112" y="130212"/>
                      <a:pt x="160277" y="138747"/>
                      <a:pt x="160277" y="143893"/>
                    </a:cubicBezTo>
                    <a:cubicBezTo>
                      <a:pt x="160277" y="149040"/>
                      <a:pt x="152858" y="149040"/>
                      <a:pt x="145480" y="149040"/>
                    </a:cubicBezTo>
                    <a:cubicBezTo>
                      <a:pt x="138060" y="149040"/>
                      <a:pt x="123264" y="135315"/>
                      <a:pt x="117345" y="138747"/>
                    </a:cubicBezTo>
                    <a:cubicBezTo>
                      <a:pt x="111426" y="142178"/>
                      <a:pt x="105465" y="126781"/>
                      <a:pt x="106966" y="119918"/>
                    </a:cubicBezTo>
                    <a:cubicBezTo>
                      <a:pt x="108467" y="113056"/>
                      <a:pt x="92169" y="118246"/>
                      <a:pt x="86250" y="121634"/>
                    </a:cubicBezTo>
                    <a:cubicBezTo>
                      <a:pt x="80332" y="125065"/>
                      <a:pt x="77372" y="113056"/>
                      <a:pt x="77372" y="113056"/>
                    </a:cubicBezTo>
                    <a:cubicBezTo>
                      <a:pt x="77372" y="113056"/>
                      <a:pt x="73941" y="106151"/>
                      <a:pt x="68623" y="103148"/>
                    </a:cubicBezTo>
                    <a:lnTo>
                      <a:pt x="61546" y="179878"/>
                    </a:lnTo>
                    <a:lnTo>
                      <a:pt x="53011" y="189785"/>
                    </a:lnTo>
                    <a:lnTo>
                      <a:pt x="3431" y="187769"/>
                    </a:lnTo>
                    <a:lnTo>
                      <a:pt x="0" y="316266"/>
                    </a:lnTo>
                    <a:lnTo>
                      <a:pt x="38086" y="376482"/>
                    </a:lnTo>
                    <a:cubicBezTo>
                      <a:pt x="57943" y="371807"/>
                      <a:pt x="99074" y="365245"/>
                      <a:pt x="99074" y="373265"/>
                    </a:cubicBezTo>
                    <a:cubicBezTo>
                      <a:pt x="99074" y="375667"/>
                      <a:pt x="100103" y="378798"/>
                      <a:pt x="101733" y="382144"/>
                    </a:cubicBezTo>
                    <a:cubicBezTo>
                      <a:pt x="108681" y="380214"/>
                      <a:pt x="115201" y="378584"/>
                      <a:pt x="118803" y="379142"/>
                    </a:cubicBezTo>
                    <a:cubicBezTo>
                      <a:pt x="126738" y="380256"/>
                      <a:pt x="153372" y="391708"/>
                      <a:pt x="161264" y="387119"/>
                    </a:cubicBezTo>
                    <a:cubicBezTo>
                      <a:pt x="169155" y="382572"/>
                      <a:pt x="183008" y="348304"/>
                      <a:pt x="195832" y="343715"/>
                    </a:cubicBezTo>
                    <a:cubicBezTo>
                      <a:pt x="208699" y="339126"/>
                      <a:pt x="226455" y="323171"/>
                      <a:pt x="226455" y="316309"/>
                    </a:cubicBezTo>
                    <a:cubicBezTo>
                      <a:pt x="226455" y="309446"/>
                      <a:pt x="226455" y="302584"/>
                      <a:pt x="245198" y="296880"/>
                    </a:cubicBezTo>
                    <a:lnTo>
                      <a:pt x="273848" y="295807"/>
                    </a:lnTo>
                    <a:lnTo>
                      <a:pt x="275778" y="295765"/>
                    </a:lnTo>
                    <a:lnTo>
                      <a:pt x="268873" y="267200"/>
                    </a:lnTo>
                    <a:cubicBezTo>
                      <a:pt x="268873" y="267200"/>
                      <a:pt x="356367" y="229372"/>
                      <a:pt x="361385" y="228471"/>
                    </a:cubicBezTo>
                    <a:cubicBezTo>
                      <a:pt x="357525" y="219336"/>
                      <a:pt x="353579" y="212602"/>
                      <a:pt x="355510" y="211487"/>
                    </a:cubicBezTo>
                    <a:cubicBezTo>
                      <a:pt x="358940" y="209514"/>
                      <a:pt x="360613" y="181808"/>
                      <a:pt x="360613" y="173959"/>
                    </a:cubicBezTo>
                    <a:cubicBezTo>
                      <a:pt x="360613" y="166024"/>
                      <a:pt x="381114" y="171986"/>
                      <a:pt x="374295" y="164009"/>
                    </a:cubicBezTo>
                    <a:cubicBezTo>
                      <a:pt x="367475" y="156117"/>
                      <a:pt x="369191" y="110654"/>
                      <a:pt x="372579" y="100790"/>
                    </a:cubicBezTo>
                    <a:cubicBezTo>
                      <a:pt x="376010" y="90925"/>
                      <a:pt x="384545" y="100790"/>
                      <a:pt x="384545" y="92898"/>
                    </a:cubicBezTo>
                    <a:cubicBezTo>
                      <a:pt x="384545" y="84963"/>
                      <a:pt x="374295" y="59273"/>
                      <a:pt x="369148" y="51381"/>
                    </a:cubicBezTo>
                    <a:cubicBezTo>
                      <a:pt x="365460" y="45677"/>
                      <a:pt x="334922" y="31566"/>
                      <a:pt x="326388" y="29636"/>
                    </a:cubicBezTo>
                    <a:cubicBezTo>
                      <a:pt x="317853" y="27749"/>
                      <a:pt x="304171" y="15869"/>
                      <a:pt x="295636" y="15869"/>
                    </a:cubicBezTo>
                    <a:close/>
                  </a:path>
                </a:pathLst>
              </a:custGeom>
              <a:grpFill/>
              <a:ln w="3175" cap="flat">
                <a:solidFill>
                  <a:srgbClr val="FFFFFF"/>
                </a:solid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C2FA3DB0-9C9F-46E4-AEC2-4D2106E24D6F}"/>
                  </a:ext>
                </a:extLst>
              </p:cNvPr>
              <p:cNvSpPr/>
              <p:nvPr/>
            </p:nvSpPr>
            <p:spPr>
              <a:xfrm>
                <a:off x="6671382" y="4476107"/>
                <a:ext cx="64137" cy="62994"/>
              </a:xfrm>
              <a:custGeom>
                <a:avLst/>
                <a:gdLst>
                  <a:gd name="connsiteX0" fmla="*/ 53225 w 64137"/>
                  <a:gd name="connsiteY0" fmla="*/ 0 h 62994"/>
                  <a:gd name="connsiteX1" fmla="*/ 34783 w 64137"/>
                  <a:gd name="connsiteY1" fmla="*/ 6991 h 62994"/>
                  <a:gd name="connsiteX2" fmla="*/ 18142 w 64137"/>
                  <a:gd name="connsiteY2" fmla="*/ 10379 h 62994"/>
                  <a:gd name="connsiteX3" fmla="*/ 14067 w 64137"/>
                  <a:gd name="connsiteY3" fmla="*/ 13982 h 62994"/>
                  <a:gd name="connsiteX4" fmla="*/ 7377 w 64137"/>
                  <a:gd name="connsiteY4" fmla="*/ 38815 h 62994"/>
                  <a:gd name="connsiteX5" fmla="*/ 0 w 64137"/>
                  <a:gd name="connsiteY5" fmla="*/ 49966 h 62994"/>
                  <a:gd name="connsiteX6" fmla="*/ 6690 w 64137"/>
                  <a:gd name="connsiteY6" fmla="*/ 61160 h 62994"/>
                  <a:gd name="connsiteX7" fmla="*/ 17713 w 64137"/>
                  <a:gd name="connsiteY7" fmla="*/ 62361 h 62994"/>
                  <a:gd name="connsiteX8" fmla="*/ 34826 w 64137"/>
                  <a:gd name="connsiteY8" fmla="*/ 50524 h 62994"/>
                  <a:gd name="connsiteX9" fmla="*/ 63862 w 64137"/>
                  <a:gd name="connsiteY9" fmla="*/ 42589 h 62994"/>
                  <a:gd name="connsiteX10" fmla="*/ 58715 w 64137"/>
                  <a:gd name="connsiteY10" fmla="*/ 16898 h 62994"/>
                  <a:gd name="connsiteX11" fmla="*/ 53225 w 64137"/>
                  <a:gd name="connsiteY11" fmla="*/ 0 h 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37" h="62994">
                    <a:moveTo>
                      <a:pt x="53225" y="0"/>
                    </a:moveTo>
                    <a:cubicBezTo>
                      <a:pt x="45891" y="2402"/>
                      <a:pt x="38043" y="5147"/>
                      <a:pt x="34783" y="6991"/>
                    </a:cubicBezTo>
                    <a:cubicBezTo>
                      <a:pt x="30023" y="9779"/>
                      <a:pt x="27578" y="11494"/>
                      <a:pt x="18142" y="10379"/>
                    </a:cubicBezTo>
                    <a:cubicBezTo>
                      <a:pt x="16984" y="11966"/>
                      <a:pt x="15697" y="13339"/>
                      <a:pt x="14067" y="13982"/>
                    </a:cubicBezTo>
                    <a:cubicBezTo>
                      <a:pt x="5919" y="17413"/>
                      <a:pt x="7377" y="38815"/>
                      <a:pt x="7377" y="38815"/>
                    </a:cubicBezTo>
                    <a:cubicBezTo>
                      <a:pt x="7377" y="38815"/>
                      <a:pt x="0" y="39673"/>
                      <a:pt x="0" y="49966"/>
                    </a:cubicBezTo>
                    <a:cubicBezTo>
                      <a:pt x="0" y="56957"/>
                      <a:pt x="4074" y="59959"/>
                      <a:pt x="6690" y="61160"/>
                    </a:cubicBezTo>
                    <a:cubicBezTo>
                      <a:pt x="10894" y="61331"/>
                      <a:pt x="14711" y="61761"/>
                      <a:pt x="17713" y="62361"/>
                    </a:cubicBezTo>
                    <a:cubicBezTo>
                      <a:pt x="36499" y="66307"/>
                      <a:pt x="34826" y="50524"/>
                      <a:pt x="34826" y="50524"/>
                    </a:cubicBezTo>
                    <a:cubicBezTo>
                      <a:pt x="34826" y="50524"/>
                      <a:pt x="62189" y="52496"/>
                      <a:pt x="63862" y="42589"/>
                    </a:cubicBezTo>
                    <a:cubicBezTo>
                      <a:pt x="65577" y="32725"/>
                      <a:pt x="58715" y="16898"/>
                      <a:pt x="58715" y="16898"/>
                    </a:cubicBezTo>
                    <a:lnTo>
                      <a:pt x="53225" y="0"/>
                    </a:lnTo>
                    <a:close/>
                  </a:path>
                </a:pathLst>
              </a:custGeom>
              <a:grpFill/>
              <a:ln w="3175" cap="flat">
                <a:solidFill>
                  <a:srgbClr val="FFFFFF"/>
                </a:solid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6D2DAEE5-CD54-4044-9839-2C63970D9772}"/>
                  </a:ext>
                </a:extLst>
              </p:cNvPr>
              <p:cNvSpPr/>
              <p:nvPr/>
            </p:nvSpPr>
            <p:spPr>
              <a:xfrm>
                <a:off x="7073638" y="3962722"/>
                <a:ext cx="340453" cy="532899"/>
              </a:xfrm>
              <a:custGeom>
                <a:avLst/>
                <a:gdLst>
                  <a:gd name="connsiteX0" fmla="*/ 340455 w 340455"/>
                  <a:gd name="connsiteY0" fmla="*/ 3430 h 532898"/>
                  <a:gd name="connsiteX1" fmla="*/ 323128 w 340455"/>
                  <a:gd name="connsiteY1" fmla="*/ 8320 h 532898"/>
                  <a:gd name="connsiteX2" fmla="*/ 248072 w 340455"/>
                  <a:gd name="connsiteY2" fmla="*/ 31694 h 532898"/>
                  <a:gd name="connsiteX3" fmla="*/ 194760 w 340455"/>
                  <a:gd name="connsiteY3" fmla="*/ 45976 h 532898"/>
                  <a:gd name="connsiteX4" fmla="*/ 151314 w 340455"/>
                  <a:gd name="connsiteY4" fmla="*/ 55112 h 532898"/>
                  <a:gd name="connsiteX5" fmla="*/ 96029 w 340455"/>
                  <a:gd name="connsiteY5" fmla="*/ 49965 h 532898"/>
                  <a:gd name="connsiteX6" fmla="*/ 78873 w 340455"/>
                  <a:gd name="connsiteY6" fmla="*/ 27963 h 532898"/>
                  <a:gd name="connsiteX7" fmla="*/ 59917 w 340455"/>
                  <a:gd name="connsiteY7" fmla="*/ 61374 h 532898"/>
                  <a:gd name="connsiteX8" fmla="*/ 80675 w 340455"/>
                  <a:gd name="connsiteY8" fmla="*/ 96500 h 532898"/>
                  <a:gd name="connsiteX9" fmla="*/ 102891 w 340455"/>
                  <a:gd name="connsiteY9" fmla="*/ 119617 h 532898"/>
                  <a:gd name="connsiteX10" fmla="*/ 170314 w 340455"/>
                  <a:gd name="connsiteY10" fmla="*/ 147023 h 532898"/>
                  <a:gd name="connsiteX11" fmla="*/ 216248 w 340455"/>
                  <a:gd name="connsiteY11" fmla="*/ 158990 h 532898"/>
                  <a:gd name="connsiteX12" fmla="*/ 228086 w 340455"/>
                  <a:gd name="connsiteY12" fmla="*/ 167568 h 532898"/>
                  <a:gd name="connsiteX13" fmla="*/ 139176 w 340455"/>
                  <a:gd name="connsiteY13" fmla="*/ 270373 h 532898"/>
                  <a:gd name="connsiteX14" fmla="*/ 102120 w 340455"/>
                  <a:gd name="connsiteY14" fmla="*/ 278093 h 532898"/>
                  <a:gd name="connsiteX15" fmla="*/ 58415 w 340455"/>
                  <a:gd name="connsiteY15" fmla="*/ 304642 h 532898"/>
                  <a:gd name="connsiteX16" fmla="*/ 31352 w 340455"/>
                  <a:gd name="connsiteY16" fmla="*/ 309488 h 532898"/>
                  <a:gd name="connsiteX17" fmla="*/ 15398 w 340455"/>
                  <a:gd name="connsiteY17" fmla="*/ 336509 h 532898"/>
                  <a:gd name="connsiteX18" fmla="*/ 0 w 340455"/>
                  <a:gd name="connsiteY18" fmla="*/ 364172 h 532898"/>
                  <a:gd name="connsiteX19" fmla="*/ 1716 w 340455"/>
                  <a:gd name="connsiteY19" fmla="*/ 502576 h 532898"/>
                  <a:gd name="connsiteX20" fmla="*/ 18271 w 340455"/>
                  <a:gd name="connsiteY20" fmla="*/ 532898 h 532898"/>
                  <a:gd name="connsiteX21" fmla="*/ 39373 w 340455"/>
                  <a:gd name="connsiteY21" fmla="*/ 505235 h 532898"/>
                  <a:gd name="connsiteX22" fmla="*/ 96844 w 340455"/>
                  <a:gd name="connsiteY22" fmla="*/ 421472 h 532898"/>
                  <a:gd name="connsiteX23" fmla="*/ 122921 w 340455"/>
                  <a:gd name="connsiteY23" fmla="*/ 409935 h 532898"/>
                  <a:gd name="connsiteX24" fmla="*/ 150713 w 340455"/>
                  <a:gd name="connsiteY24" fmla="*/ 390892 h 532898"/>
                  <a:gd name="connsiteX25" fmla="*/ 167397 w 340455"/>
                  <a:gd name="connsiteY25" fmla="*/ 377039 h 532898"/>
                  <a:gd name="connsiteX26" fmla="*/ 168126 w 340455"/>
                  <a:gd name="connsiteY26" fmla="*/ 375709 h 532898"/>
                  <a:gd name="connsiteX27" fmla="*/ 262354 w 340455"/>
                  <a:gd name="connsiteY27" fmla="*/ 203938 h 532898"/>
                  <a:gd name="connsiteX28" fmla="*/ 288002 w 340455"/>
                  <a:gd name="connsiteY28" fmla="*/ 187640 h 532898"/>
                  <a:gd name="connsiteX29" fmla="*/ 289846 w 340455"/>
                  <a:gd name="connsiteY29" fmla="*/ 184680 h 532898"/>
                  <a:gd name="connsiteX30" fmla="*/ 291476 w 340455"/>
                  <a:gd name="connsiteY30" fmla="*/ 175331 h 532898"/>
                  <a:gd name="connsiteX31" fmla="*/ 294779 w 340455"/>
                  <a:gd name="connsiteY31" fmla="*/ 163707 h 532898"/>
                  <a:gd name="connsiteX32" fmla="*/ 295122 w 340455"/>
                  <a:gd name="connsiteY32" fmla="*/ 160362 h 532898"/>
                  <a:gd name="connsiteX33" fmla="*/ 306059 w 340455"/>
                  <a:gd name="connsiteY33" fmla="*/ 96586 h 532898"/>
                  <a:gd name="connsiteX34" fmla="*/ 310690 w 340455"/>
                  <a:gd name="connsiteY34" fmla="*/ 85263 h 532898"/>
                  <a:gd name="connsiteX35" fmla="*/ 312063 w 340455"/>
                  <a:gd name="connsiteY35" fmla="*/ 39071 h 532898"/>
                  <a:gd name="connsiteX36" fmla="*/ 340455 w 340455"/>
                  <a:gd name="connsiteY36" fmla="*/ 3430 h 53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0455" h="532898">
                    <a:moveTo>
                      <a:pt x="340455" y="3430"/>
                    </a:moveTo>
                    <a:cubicBezTo>
                      <a:pt x="335137" y="-2617"/>
                      <a:pt x="326602" y="-473"/>
                      <a:pt x="323128" y="8320"/>
                    </a:cubicBezTo>
                    <a:cubicBezTo>
                      <a:pt x="317681" y="22001"/>
                      <a:pt x="275221" y="31137"/>
                      <a:pt x="248072" y="31694"/>
                    </a:cubicBezTo>
                    <a:cubicBezTo>
                      <a:pt x="220923" y="32295"/>
                      <a:pt x="204625" y="35125"/>
                      <a:pt x="194760" y="45976"/>
                    </a:cubicBezTo>
                    <a:cubicBezTo>
                      <a:pt x="184853" y="56827"/>
                      <a:pt x="160192" y="43146"/>
                      <a:pt x="151314" y="55112"/>
                    </a:cubicBezTo>
                    <a:cubicBezTo>
                      <a:pt x="142436" y="67078"/>
                      <a:pt x="107352" y="77414"/>
                      <a:pt x="96029" y="49965"/>
                    </a:cubicBezTo>
                    <a:cubicBezTo>
                      <a:pt x="91226" y="38428"/>
                      <a:pt x="84878" y="31995"/>
                      <a:pt x="78873" y="27963"/>
                    </a:cubicBezTo>
                    <a:cubicBezTo>
                      <a:pt x="69309" y="39243"/>
                      <a:pt x="57858" y="56012"/>
                      <a:pt x="59917" y="61374"/>
                    </a:cubicBezTo>
                    <a:cubicBezTo>
                      <a:pt x="62919" y="69094"/>
                      <a:pt x="74756" y="93069"/>
                      <a:pt x="80675" y="96500"/>
                    </a:cubicBezTo>
                    <a:cubicBezTo>
                      <a:pt x="86594" y="99931"/>
                      <a:pt x="96244" y="117902"/>
                      <a:pt x="102891" y="119617"/>
                    </a:cubicBezTo>
                    <a:cubicBezTo>
                      <a:pt x="109582" y="121333"/>
                      <a:pt x="146596" y="135872"/>
                      <a:pt x="170314" y="147023"/>
                    </a:cubicBezTo>
                    <a:cubicBezTo>
                      <a:pt x="193989" y="158132"/>
                      <a:pt x="208828" y="158990"/>
                      <a:pt x="216248" y="158990"/>
                    </a:cubicBezTo>
                    <a:cubicBezTo>
                      <a:pt x="223668" y="158990"/>
                      <a:pt x="234776" y="161563"/>
                      <a:pt x="228086" y="167568"/>
                    </a:cubicBezTo>
                    <a:cubicBezTo>
                      <a:pt x="221438" y="173572"/>
                      <a:pt x="148826" y="258364"/>
                      <a:pt x="139176" y="270373"/>
                    </a:cubicBezTo>
                    <a:cubicBezTo>
                      <a:pt x="129526" y="282382"/>
                      <a:pt x="123607" y="278093"/>
                      <a:pt x="102120" y="278093"/>
                    </a:cubicBezTo>
                    <a:cubicBezTo>
                      <a:pt x="80632" y="278093"/>
                      <a:pt x="64334" y="305500"/>
                      <a:pt x="58415" y="304642"/>
                    </a:cubicBezTo>
                    <a:cubicBezTo>
                      <a:pt x="54899" y="304127"/>
                      <a:pt x="42289" y="306658"/>
                      <a:pt x="31352" y="309488"/>
                    </a:cubicBezTo>
                    <a:lnTo>
                      <a:pt x="15398" y="336509"/>
                    </a:lnTo>
                    <a:lnTo>
                      <a:pt x="0" y="364172"/>
                    </a:lnTo>
                    <a:lnTo>
                      <a:pt x="1716" y="502576"/>
                    </a:lnTo>
                    <a:lnTo>
                      <a:pt x="18271" y="532898"/>
                    </a:lnTo>
                    <a:cubicBezTo>
                      <a:pt x="22946" y="525693"/>
                      <a:pt x="30452" y="516043"/>
                      <a:pt x="39373" y="505235"/>
                    </a:cubicBezTo>
                    <a:cubicBezTo>
                      <a:pt x="56571" y="475942"/>
                      <a:pt x="73813" y="446648"/>
                      <a:pt x="96844" y="421472"/>
                    </a:cubicBezTo>
                    <a:cubicBezTo>
                      <a:pt x="104865" y="412680"/>
                      <a:pt x="114086" y="409378"/>
                      <a:pt x="122921" y="409935"/>
                    </a:cubicBezTo>
                    <a:cubicBezTo>
                      <a:pt x="133514" y="400757"/>
                      <a:pt x="141878" y="395996"/>
                      <a:pt x="150713" y="390892"/>
                    </a:cubicBezTo>
                    <a:cubicBezTo>
                      <a:pt x="154831" y="388490"/>
                      <a:pt x="160664" y="383644"/>
                      <a:pt x="167397" y="377039"/>
                    </a:cubicBezTo>
                    <a:cubicBezTo>
                      <a:pt x="167655" y="376610"/>
                      <a:pt x="167869" y="376138"/>
                      <a:pt x="168126" y="375709"/>
                    </a:cubicBezTo>
                    <a:cubicBezTo>
                      <a:pt x="198878" y="317895"/>
                      <a:pt x="225469" y="258064"/>
                      <a:pt x="262354" y="203938"/>
                    </a:cubicBezTo>
                    <a:cubicBezTo>
                      <a:pt x="269216" y="193859"/>
                      <a:pt x="278481" y="188883"/>
                      <a:pt x="288002" y="187640"/>
                    </a:cubicBezTo>
                    <a:cubicBezTo>
                      <a:pt x="288602" y="186653"/>
                      <a:pt x="289246" y="185667"/>
                      <a:pt x="289846" y="184680"/>
                    </a:cubicBezTo>
                    <a:cubicBezTo>
                      <a:pt x="290017" y="181721"/>
                      <a:pt x="290532" y="178590"/>
                      <a:pt x="291476" y="175331"/>
                    </a:cubicBezTo>
                    <a:cubicBezTo>
                      <a:pt x="292634" y="171427"/>
                      <a:pt x="293706" y="167568"/>
                      <a:pt x="294779" y="163707"/>
                    </a:cubicBezTo>
                    <a:cubicBezTo>
                      <a:pt x="294907" y="162592"/>
                      <a:pt x="294907" y="161477"/>
                      <a:pt x="295122" y="160362"/>
                    </a:cubicBezTo>
                    <a:cubicBezTo>
                      <a:pt x="299196" y="139175"/>
                      <a:pt x="302584" y="117859"/>
                      <a:pt x="306059" y="96586"/>
                    </a:cubicBezTo>
                    <a:cubicBezTo>
                      <a:pt x="306744" y="92383"/>
                      <a:pt x="308417" y="88608"/>
                      <a:pt x="310690" y="85263"/>
                    </a:cubicBezTo>
                    <a:cubicBezTo>
                      <a:pt x="312234" y="70166"/>
                      <a:pt x="312835" y="54811"/>
                      <a:pt x="312063" y="39071"/>
                    </a:cubicBezTo>
                    <a:cubicBezTo>
                      <a:pt x="310947" y="17669"/>
                      <a:pt x="324629" y="5832"/>
                      <a:pt x="340455" y="3430"/>
                    </a:cubicBezTo>
                    <a:close/>
                  </a:path>
                </a:pathLst>
              </a:custGeom>
              <a:grpFill/>
              <a:ln w="3175" cap="flat">
                <a:solidFill>
                  <a:srgbClr val="FFFFFF"/>
                </a:solidFill>
                <a:prstDash val="solid"/>
                <a:miter/>
              </a:ln>
            </p:spPr>
            <p:txBody>
              <a:bodyPr rtlCol="0" anchor="ctr"/>
              <a:lstStyle/>
              <a:p>
                <a:endParaRPr lang="en-ID"/>
              </a:p>
            </p:txBody>
          </p:sp>
          <p:sp>
            <p:nvSpPr>
              <p:cNvPr id="49" name="Freeform: Shape 48">
                <a:extLst>
                  <a:ext uri="{FF2B5EF4-FFF2-40B4-BE49-F238E27FC236}">
                    <a16:creationId xmlns:a16="http://schemas.microsoft.com/office/drawing/2014/main" id="{C8EA88D2-F67C-4779-8CFE-CDA473870C09}"/>
                  </a:ext>
                </a:extLst>
              </p:cNvPr>
              <p:cNvSpPr/>
              <p:nvPr/>
            </p:nvSpPr>
            <p:spPr>
              <a:xfrm>
                <a:off x="5289321" y="2977459"/>
                <a:ext cx="401359" cy="367267"/>
              </a:xfrm>
              <a:custGeom>
                <a:avLst/>
                <a:gdLst>
                  <a:gd name="connsiteX0" fmla="*/ 401100 w 401360"/>
                  <a:gd name="connsiteY0" fmla="*/ 149518 h 367266"/>
                  <a:gd name="connsiteX1" fmla="*/ 388019 w 401360"/>
                  <a:gd name="connsiteY1" fmla="*/ 123098 h 367266"/>
                  <a:gd name="connsiteX2" fmla="*/ 385832 w 401360"/>
                  <a:gd name="connsiteY2" fmla="*/ 87843 h 367266"/>
                  <a:gd name="connsiteX3" fmla="*/ 376053 w 401360"/>
                  <a:gd name="connsiteY3" fmla="*/ 47570 h 367266"/>
                  <a:gd name="connsiteX4" fmla="*/ 370563 w 401360"/>
                  <a:gd name="connsiteY4" fmla="*/ 35689 h 367266"/>
                  <a:gd name="connsiteX5" fmla="*/ 331835 w 401360"/>
                  <a:gd name="connsiteY5" fmla="*/ 25182 h 367266"/>
                  <a:gd name="connsiteX6" fmla="*/ 275049 w 401360"/>
                  <a:gd name="connsiteY6" fmla="*/ 18362 h 367266"/>
                  <a:gd name="connsiteX7" fmla="*/ 245284 w 401360"/>
                  <a:gd name="connsiteY7" fmla="*/ 1249 h 367266"/>
                  <a:gd name="connsiteX8" fmla="*/ 255234 w 401360"/>
                  <a:gd name="connsiteY8" fmla="*/ 26425 h 367266"/>
                  <a:gd name="connsiteX9" fmla="*/ 218821 w 401360"/>
                  <a:gd name="connsiteY9" fmla="*/ 63954 h 367266"/>
                  <a:gd name="connsiteX10" fmla="*/ 216591 w 401360"/>
                  <a:gd name="connsiteY10" fmla="*/ 63653 h 367266"/>
                  <a:gd name="connsiteX11" fmla="*/ 215218 w 401360"/>
                  <a:gd name="connsiteY11" fmla="*/ 66699 h 367266"/>
                  <a:gd name="connsiteX12" fmla="*/ 210201 w 401360"/>
                  <a:gd name="connsiteY12" fmla="*/ 76091 h 367266"/>
                  <a:gd name="connsiteX13" fmla="*/ 193087 w 401360"/>
                  <a:gd name="connsiteY13" fmla="*/ 120267 h 367266"/>
                  <a:gd name="connsiteX14" fmla="*/ 154830 w 401360"/>
                  <a:gd name="connsiteY14" fmla="*/ 179326 h 367266"/>
                  <a:gd name="connsiteX15" fmla="*/ 149726 w 401360"/>
                  <a:gd name="connsiteY15" fmla="*/ 193908 h 367266"/>
                  <a:gd name="connsiteX16" fmla="*/ 128153 w 401360"/>
                  <a:gd name="connsiteY16" fmla="*/ 218913 h 367266"/>
                  <a:gd name="connsiteX17" fmla="*/ 113399 w 401360"/>
                  <a:gd name="connsiteY17" fmla="*/ 242931 h 367266"/>
                  <a:gd name="connsiteX18" fmla="*/ 73083 w 401360"/>
                  <a:gd name="connsiteY18" fmla="*/ 300531 h 367266"/>
                  <a:gd name="connsiteX19" fmla="*/ 24190 w 401360"/>
                  <a:gd name="connsiteY19" fmla="*/ 338788 h 367266"/>
                  <a:gd name="connsiteX20" fmla="*/ 0 w 401360"/>
                  <a:gd name="connsiteY20" fmla="*/ 352470 h 367266"/>
                  <a:gd name="connsiteX21" fmla="*/ 124164 w 401360"/>
                  <a:gd name="connsiteY21" fmla="*/ 352470 h 367266"/>
                  <a:gd name="connsiteX22" fmla="*/ 148139 w 401360"/>
                  <a:gd name="connsiteY22" fmla="*/ 367267 h 367266"/>
                  <a:gd name="connsiteX23" fmla="*/ 147411 w 401360"/>
                  <a:gd name="connsiteY23" fmla="*/ 314599 h 367266"/>
                  <a:gd name="connsiteX24" fmla="*/ 200765 w 401360"/>
                  <a:gd name="connsiteY24" fmla="*/ 274283 h 367266"/>
                  <a:gd name="connsiteX25" fmla="*/ 222510 w 401360"/>
                  <a:gd name="connsiteY25" fmla="*/ 266734 h 367266"/>
                  <a:gd name="connsiteX26" fmla="*/ 251932 w 401360"/>
                  <a:gd name="connsiteY26" fmla="*/ 259186 h 367266"/>
                  <a:gd name="connsiteX27" fmla="*/ 269345 w 401360"/>
                  <a:gd name="connsiteY27" fmla="*/ 236497 h 367266"/>
                  <a:gd name="connsiteX28" fmla="*/ 294392 w 401360"/>
                  <a:gd name="connsiteY28" fmla="*/ 226418 h 367266"/>
                  <a:gd name="connsiteX29" fmla="*/ 309661 w 401360"/>
                  <a:gd name="connsiteY29" fmla="*/ 215095 h 367266"/>
                  <a:gd name="connsiteX30" fmla="*/ 313992 w 401360"/>
                  <a:gd name="connsiteY30" fmla="*/ 191163 h 367266"/>
                  <a:gd name="connsiteX31" fmla="*/ 324887 w 401360"/>
                  <a:gd name="connsiteY31" fmla="*/ 181127 h 367266"/>
                  <a:gd name="connsiteX32" fmla="*/ 344487 w 401360"/>
                  <a:gd name="connsiteY32" fmla="*/ 167274 h 367266"/>
                  <a:gd name="connsiteX33" fmla="*/ 393466 w 401360"/>
                  <a:gd name="connsiteY33" fmla="*/ 164743 h 367266"/>
                  <a:gd name="connsiteX34" fmla="*/ 401100 w 401360"/>
                  <a:gd name="connsiteY34" fmla="*/ 149518 h 36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1360" h="367266">
                    <a:moveTo>
                      <a:pt x="401100" y="149518"/>
                    </a:moveTo>
                    <a:cubicBezTo>
                      <a:pt x="400028" y="143213"/>
                      <a:pt x="394582" y="124342"/>
                      <a:pt x="388019" y="123098"/>
                    </a:cubicBezTo>
                    <a:cubicBezTo>
                      <a:pt x="381500" y="121854"/>
                      <a:pt x="385832" y="102983"/>
                      <a:pt x="385832" y="87843"/>
                    </a:cubicBezTo>
                    <a:cubicBezTo>
                      <a:pt x="385832" y="72746"/>
                      <a:pt x="383645" y="58893"/>
                      <a:pt x="376053" y="47570"/>
                    </a:cubicBezTo>
                    <a:cubicBezTo>
                      <a:pt x="374466" y="45168"/>
                      <a:pt x="372536" y="40836"/>
                      <a:pt x="370563" y="35689"/>
                    </a:cubicBezTo>
                    <a:cubicBezTo>
                      <a:pt x="358640" y="35947"/>
                      <a:pt x="344230" y="25611"/>
                      <a:pt x="331835" y="25182"/>
                    </a:cubicBezTo>
                    <a:cubicBezTo>
                      <a:pt x="314550" y="24624"/>
                      <a:pt x="287873" y="34917"/>
                      <a:pt x="275049" y="18362"/>
                    </a:cubicBezTo>
                    <a:cubicBezTo>
                      <a:pt x="262825" y="2622"/>
                      <a:pt x="254162" y="-2696"/>
                      <a:pt x="245284" y="1249"/>
                    </a:cubicBezTo>
                    <a:cubicBezTo>
                      <a:pt x="251417" y="7511"/>
                      <a:pt x="255320" y="15918"/>
                      <a:pt x="255234" y="26425"/>
                    </a:cubicBezTo>
                    <a:cubicBezTo>
                      <a:pt x="255063" y="45082"/>
                      <a:pt x="238550" y="66184"/>
                      <a:pt x="218821" y="63954"/>
                    </a:cubicBezTo>
                    <a:cubicBezTo>
                      <a:pt x="217920" y="63868"/>
                      <a:pt x="217234" y="63739"/>
                      <a:pt x="216591" y="63653"/>
                    </a:cubicBezTo>
                    <a:cubicBezTo>
                      <a:pt x="216376" y="64468"/>
                      <a:pt x="215990" y="65541"/>
                      <a:pt x="215218" y="66699"/>
                    </a:cubicBezTo>
                    <a:cubicBezTo>
                      <a:pt x="213374" y="69701"/>
                      <a:pt x="211787" y="72875"/>
                      <a:pt x="210201" y="76091"/>
                    </a:cubicBezTo>
                    <a:cubicBezTo>
                      <a:pt x="203552" y="89730"/>
                      <a:pt x="198921" y="105385"/>
                      <a:pt x="193087" y="120267"/>
                    </a:cubicBezTo>
                    <a:cubicBezTo>
                      <a:pt x="183952" y="143385"/>
                      <a:pt x="172587" y="165515"/>
                      <a:pt x="154830" y="179326"/>
                    </a:cubicBezTo>
                    <a:cubicBezTo>
                      <a:pt x="153972" y="184044"/>
                      <a:pt x="152342" y="188890"/>
                      <a:pt x="149726" y="193908"/>
                    </a:cubicBezTo>
                    <a:cubicBezTo>
                      <a:pt x="144194" y="204588"/>
                      <a:pt x="135401" y="210035"/>
                      <a:pt x="128153" y="218913"/>
                    </a:cubicBezTo>
                    <a:cubicBezTo>
                      <a:pt x="122235" y="226204"/>
                      <a:pt x="117860" y="234567"/>
                      <a:pt x="113399" y="242931"/>
                    </a:cubicBezTo>
                    <a:cubicBezTo>
                      <a:pt x="111941" y="259014"/>
                      <a:pt x="87794" y="290495"/>
                      <a:pt x="73083" y="300531"/>
                    </a:cubicBezTo>
                    <a:cubicBezTo>
                      <a:pt x="56271" y="311940"/>
                      <a:pt x="50867" y="333599"/>
                      <a:pt x="24190" y="338788"/>
                    </a:cubicBezTo>
                    <a:cubicBezTo>
                      <a:pt x="13810" y="340804"/>
                      <a:pt x="6047" y="345951"/>
                      <a:pt x="0" y="352470"/>
                    </a:cubicBezTo>
                    <a:lnTo>
                      <a:pt x="124164" y="352470"/>
                    </a:lnTo>
                    <a:cubicBezTo>
                      <a:pt x="149898" y="352470"/>
                      <a:pt x="143979" y="359161"/>
                      <a:pt x="148139" y="367267"/>
                    </a:cubicBezTo>
                    <a:cubicBezTo>
                      <a:pt x="147582" y="342005"/>
                      <a:pt x="146853" y="317043"/>
                      <a:pt x="147411" y="314599"/>
                    </a:cubicBezTo>
                    <a:cubicBezTo>
                      <a:pt x="148483" y="309538"/>
                      <a:pt x="193130" y="279344"/>
                      <a:pt x="200765" y="274283"/>
                    </a:cubicBezTo>
                    <a:cubicBezTo>
                      <a:pt x="208399" y="269265"/>
                      <a:pt x="222510" y="276813"/>
                      <a:pt x="222510" y="266734"/>
                    </a:cubicBezTo>
                    <a:cubicBezTo>
                      <a:pt x="222510" y="256655"/>
                      <a:pt x="241038" y="261716"/>
                      <a:pt x="251932" y="259186"/>
                    </a:cubicBezTo>
                    <a:cubicBezTo>
                      <a:pt x="262825" y="256655"/>
                      <a:pt x="269345" y="247863"/>
                      <a:pt x="269345" y="236497"/>
                    </a:cubicBezTo>
                    <a:cubicBezTo>
                      <a:pt x="269345" y="225174"/>
                      <a:pt x="284613" y="227662"/>
                      <a:pt x="294392" y="226418"/>
                    </a:cubicBezTo>
                    <a:cubicBezTo>
                      <a:pt x="304214" y="225174"/>
                      <a:pt x="303098" y="215095"/>
                      <a:pt x="309661" y="215095"/>
                    </a:cubicBezTo>
                    <a:cubicBezTo>
                      <a:pt x="316180" y="215095"/>
                      <a:pt x="312920" y="203773"/>
                      <a:pt x="313992" y="191163"/>
                    </a:cubicBezTo>
                    <a:cubicBezTo>
                      <a:pt x="315065" y="178597"/>
                      <a:pt x="315065" y="181127"/>
                      <a:pt x="324887" y="181127"/>
                    </a:cubicBezTo>
                    <a:cubicBezTo>
                      <a:pt x="334665" y="181127"/>
                      <a:pt x="344487" y="174822"/>
                      <a:pt x="344487" y="167274"/>
                    </a:cubicBezTo>
                    <a:cubicBezTo>
                      <a:pt x="344487" y="159726"/>
                      <a:pt x="386904" y="164743"/>
                      <a:pt x="393466" y="164743"/>
                    </a:cubicBezTo>
                    <a:cubicBezTo>
                      <a:pt x="399986" y="164572"/>
                      <a:pt x="402173" y="155780"/>
                      <a:pt x="401100" y="149518"/>
                    </a:cubicBezTo>
                    <a:close/>
                  </a:path>
                </a:pathLst>
              </a:custGeom>
              <a:grpFill/>
              <a:ln w="3175" cap="flat">
                <a:solidFill>
                  <a:srgbClr val="FFFFFF"/>
                </a:solid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FD86D804-A91D-4E0B-97AF-8303A62E7E2F}"/>
                  </a:ext>
                </a:extLst>
              </p:cNvPr>
              <p:cNvSpPr/>
              <p:nvPr/>
            </p:nvSpPr>
            <p:spPr>
              <a:xfrm>
                <a:off x="5978931" y="2925784"/>
                <a:ext cx="138879" cy="295379"/>
              </a:xfrm>
              <a:custGeom>
                <a:avLst/>
                <a:gdLst>
                  <a:gd name="connsiteX0" fmla="*/ 126099 w 138879"/>
                  <a:gd name="connsiteY0" fmla="*/ 156760 h 295378"/>
                  <a:gd name="connsiteX1" fmla="*/ 112289 w 138879"/>
                  <a:gd name="connsiteY1" fmla="*/ 143636 h 295378"/>
                  <a:gd name="connsiteX2" fmla="*/ 86083 w 138879"/>
                  <a:gd name="connsiteY2" fmla="*/ 130512 h 295378"/>
                  <a:gd name="connsiteX3" fmla="*/ 112289 w 138879"/>
                  <a:gd name="connsiteY3" fmla="*/ 103664 h 295378"/>
                  <a:gd name="connsiteX4" fmla="*/ 113232 w 138879"/>
                  <a:gd name="connsiteY4" fmla="*/ 51682 h 295378"/>
                  <a:gd name="connsiteX5" fmla="*/ 119151 w 138879"/>
                  <a:gd name="connsiteY5" fmla="*/ 18014 h 295378"/>
                  <a:gd name="connsiteX6" fmla="*/ 120738 w 138879"/>
                  <a:gd name="connsiteY6" fmla="*/ 15912 h 295378"/>
                  <a:gd name="connsiteX7" fmla="*/ 59106 w 138879"/>
                  <a:gd name="connsiteY7" fmla="*/ 2959 h 295378"/>
                  <a:gd name="connsiteX8" fmla="*/ 44223 w 138879"/>
                  <a:gd name="connsiteY8" fmla="*/ 0 h 295378"/>
                  <a:gd name="connsiteX9" fmla="*/ 35045 w 138879"/>
                  <a:gd name="connsiteY9" fmla="*/ 1072 h 295378"/>
                  <a:gd name="connsiteX10" fmla="*/ 34702 w 138879"/>
                  <a:gd name="connsiteY10" fmla="*/ 61375 h 295378"/>
                  <a:gd name="connsiteX11" fmla="*/ 24837 w 138879"/>
                  <a:gd name="connsiteY11" fmla="*/ 102463 h 295378"/>
                  <a:gd name="connsiteX12" fmla="*/ 3135 w 138879"/>
                  <a:gd name="connsiteY12" fmla="*/ 127596 h 295378"/>
                  <a:gd name="connsiteX13" fmla="*/ 16946 w 138879"/>
                  <a:gd name="connsiteY13" fmla="*/ 168727 h 295378"/>
                  <a:gd name="connsiteX14" fmla="*/ 30756 w 138879"/>
                  <a:gd name="connsiteY14" fmla="*/ 193817 h 295378"/>
                  <a:gd name="connsiteX15" fmla="*/ 56447 w 138879"/>
                  <a:gd name="connsiteY15" fmla="*/ 216677 h 295378"/>
                  <a:gd name="connsiteX16" fmla="*/ 72230 w 138879"/>
                  <a:gd name="connsiteY16" fmla="*/ 285214 h 295378"/>
                  <a:gd name="connsiteX17" fmla="*/ 75189 w 138879"/>
                  <a:gd name="connsiteY17" fmla="*/ 295379 h 295378"/>
                  <a:gd name="connsiteX18" fmla="*/ 89042 w 138879"/>
                  <a:gd name="connsiteY18" fmla="*/ 281225 h 295378"/>
                  <a:gd name="connsiteX19" fmla="*/ 94961 w 138879"/>
                  <a:gd name="connsiteY19" fmla="*/ 250388 h 295378"/>
                  <a:gd name="connsiteX20" fmla="*/ 97921 w 138879"/>
                  <a:gd name="connsiteY20" fmla="*/ 233232 h 295378"/>
                  <a:gd name="connsiteX21" fmla="*/ 123568 w 138879"/>
                  <a:gd name="connsiteY21" fmla="*/ 205268 h 295378"/>
                  <a:gd name="connsiteX22" fmla="*/ 137893 w 138879"/>
                  <a:gd name="connsiteY22" fmla="*/ 193302 h 295378"/>
                  <a:gd name="connsiteX23" fmla="*/ 138880 w 138879"/>
                  <a:gd name="connsiteY23" fmla="*/ 173187 h 295378"/>
                  <a:gd name="connsiteX24" fmla="*/ 126099 w 138879"/>
                  <a:gd name="connsiteY24" fmla="*/ 156760 h 2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879" h="295378">
                    <a:moveTo>
                      <a:pt x="126099" y="156760"/>
                    </a:moveTo>
                    <a:cubicBezTo>
                      <a:pt x="126099" y="149341"/>
                      <a:pt x="117221" y="136774"/>
                      <a:pt x="112289" y="143636"/>
                    </a:cubicBezTo>
                    <a:cubicBezTo>
                      <a:pt x="107313" y="150499"/>
                      <a:pt x="88571" y="144794"/>
                      <a:pt x="86083" y="130512"/>
                    </a:cubicBezTo>
                    <a:cubicBezTo>
                      <a:pt x="83638" y="116230"/>
                      <a:pt x="98435" y="116788"/>
                      <a:pt x="112289" y="103664"/>
                    </a:cubicBezTo>
                    <a:cubicBezTo>
                      <a:pt x="126099" y="90497"/>
                      <a:pt x="128072" y="65363"/>
                      <a:pt x="113232" y="51682"/>
                    </a:cubicBezTo>
                    <a:cubicBezTo>
                      <a:pt x="98435" y="37957"/>
                      <a:pt x="108814" y="30537"/>
                      <a:pt x="119151" y="18014"/>
                    </a:cubicBezTo>
                    <a:cubicBezTo>
                      <a:pt x="119751" y="17285"/>
                      <a:pt x="120266" y="16598"/>
                      <a:pt x="120738" y="15912"/>
                    </a:cubicBezTo>
                    <a:cubicBezTo>
                      <a:pt x="101437" y="6219"/>
                      <a:pt x="81708" y="1072"/>
                      <a:pt x="59106" y="2959"/>
                    </a:cubicBezTo>
                    <a:cubicBezTo>
                      <a:pt x="53830" y="3388"/>
                      <a:pt x="48812" y="2273"/>
                      <a:pt x="44223" y="0"/>
                    </a:cubicBezTo>
                    <a:cubicBezTo>
                      <a:pt x="41349" y="772"/>
                      <a:pt x="38262" y="1115"/>
                      <a:pt x="35045" y="1072"/>
                    </a:cubicBezTo>
                    <a:cubicBezTo>
                      <a:pt x="32085" y="23761"/>
                      <a:pt x="29426" y="52196"/>
                      <a:pt x="34702" y="61375"/>
                    </a:cubicBezTo>
                    <a:cubicBezTo>
                      <a:pt x="42593" y="75099"/>
                      <a:pt x="32729" y="97916"/>
                      <a:pt x="24837" y="102463"/>
                    </a:cubicBezTo>
                    <a:cubicBezTo>
                      <a:pt x="16946" y="107052"/>
                      <a:pt x="11027" y="127596"/>
                      <a:pt x="3135" y="127596"/>
                    </a:cubicBezTo>
                    <a:cubicBezTo>
                      <a:pt x="-4757" y="127596"/>
                      <a:pt x="3135" y="161864"/>
                      <a:pt x="16946" y="168727"/>
                    </a:cubicBezTo>
                    <a:cubicBezTo>
                      <a:pt x="30756" y="175589"/>
                      <a:pt x="30756" y="186955"/>
                      <a:pt x="30756" y="193817"/>
                    </a:cubicBezTo>
                    <a:cubicBezTo>
                      <a:pt x="30756" y="200679"/>
                      <a:pt x="50528" y="207498"/>
                      <a:pt x="56447" y="216677"/>
                    </a:cubicBezTo>
                    <a:cubicBezTo>
                      <a:pt x="62365" y="225812"/>
                      <a:pt x="72230" y="269216"/>
                      <a:pt x="72230" y="285214"/>
                    </a:cubicBezTo>
                    <a:cubicBezTo>
                      <a:pt x="72230" y="289288"/>
                      <a:pt x="73431" y="292634"/>
                      <a:pt x="75189" y="295379"/>
                    </a:cubicBezTo>
                    <a:cubicBezTo>
                      <a:pt x="80250" y="291390"/>
                      <a:pt x="86469" y="286801"/>
                      <a:pt x="89042" y="281225"/>
                    </a:cubicBezTo>
                    <a:cubicBezTo>
                      <a:pt x="93503" y="271532"/>
                      <a:pt x="96934" y="254934"/>
                      <a:pt x="94961" y="250388"/>
                    </a:cubicBezTo>
                    <a:cubicBezTo>
                      <a:pt x="92988" y="245842"/>
                      <a:pt x="93503" y="237821"/>
                      <a:pt x="97921" y="233232"/>
                    </a:cubicBezTo>
                    <a:cubicBezTo>
                      <a:pt x="102338" y="228686"/>
                      <a:pt x="120137" y="206984"/>
                      <a:pt x="123568" y="205268"/>
                    </a:cubicBezTo>
                    <a:cubicBezTo>
                      <a:pt x="127042" y="203553"/>
                      <a:pt x="138365" y="205869"/>
                      <a:pt x="137893" y="193302"/>
                    </a:cubicBezTo>
                    <a:cubicBezTo>
                      <a:pt x="137679" y="188284"/>
                      <a:pt x="138194" y="180607"/>
                      <a:pt x="138880" y="173187"/>
                    </a:cubicBezTo>
                    <a:cubicBezTo>
                      <a:pt x="130945" y="167225"/>
                      <a:pt x="126099" y="160235"/>
                      <a:pt x="126099" y="156760"/>
                    </a:cubicBezTo>
                    <a:close/>
                  </a:path>
                </a:pathLst>
              </a:custGeom>
              <a:grpFill/>
              <a:ln w="3175" cap="flat">
                <a:solidFill>
                  <a:srgbClr val="FFFFFF"/>
                </a:solid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C0B032C2-AD2D-4A78-A1A2-0C10D0BFD9C4}"/>
                  </a:ext>
                </a:extLst>
              </p:cNvPr>
              <p:cNvSpPr/>
              <p:nvPr/>
            </p:nvSpPr>
            <p:spPr>
              <a:xfrm>
                <a:off x="5436556" y="2919289"/>
                <a:ext cx="695837" cy="771683"/>
              </a:xfrm>
              <a:custGeom>
                <a:avLst/>
                <a:gdLst>
                  <a:gd name="connsiteX0" fmla="*/ 238597 w 695839"/>
                  <a:gd name="connsiteY0" fmla="*/ 145970 h 771682"/>
                  <a:gd name="connsiteX1" fmla="*/ 240784 w 695839"/>
                  <a:gd name="connsiteY1" fmla="*/ 181225 h 771682"/>
                  <a:gd name="connsiteX2" fmla="*/ 253865 w 695839"/>
                  <a:gd name="connsiteY2" fmla="*/ 207645 h 771682"/>
                  <a:gd name="connsiteX3" fmla="*/ 246231 w 695839"/>
                  <a:gd name="connsiteY3" fmla="*/ 222742 h 771682"/>
                  <a:gd name="connsiteX4" fmla="*/ 197251 w 695839"/>
                  <a:gd name="connsiteY4" fmla="*/ 225272 h 771682"/>
                  <a:gd name="connsiteX5" fmla="*/ 177651 w 695839"/>
                  <a:gd name="connsiteY5" fmla="*/ 239126 h 771682"/>
                  <a:gd name="connsiteX6" fmla="*/ 166757 w 695839"/>
                  <a:gd name="connsiteY6" fmla="*/ 249162 h 771682"/>
                  <a:gd name="connsiteX7" fmla="*/ 162425 w 695839"/>
                  <a:gd name="connsiteY7" fmla="*/ 273094 h 771682"/>
                  <a:gd name="connsiteX8" fmla="*/ 147157 w 695839"/>
                  <a:gd name="connsiteY8" fmla="*/ 284417 h 771682"/>
                  <a:gd name="connsiteX9" fmla="*/ 122109 w 695839"/>
                  <a:gd name="connsiteY9" fmla="*/ 294496 h 771682"/>
                  <a:gd name="connsiteX10" fmla="*/ 104696 w 695839"/>
                  <a:gd name="connsiteY10" fmla="*/ 317184 h 771682"/>
                  <a:gd name="connsiteX11" fmla="*/ 75274 w 695839"/>
                  <a:gd name="connsiteY11" fmla="*/ 324733 h 771682"/>
                  <a:gd name="connsiteX12" fmla="*/ 53529 w 695839"/>
                  <a:gd name="connsiteY12" fmla="*/ 332281 h 771682"/>
                  <a:gd name="connsiteX13" fmla="*/ 175 w 695839"/>
                  <a:gd name="connsiteY13" fmla="*/ 372597 h 771682"/>
                  <a:gd name="connsiteX14" fmla="*/ 947 w 695839"/>
                  <a:gd name="connsiteY14" fmla="*/ 425265 h 771682"/>
                  <a:gd name="connsiteX15" fmla="*/ 7509 w 695839"/>
                  <a:gd name="connsiteY15" fmla="*/ 432213 h 771682"/>
                  <a:gd name="connsiteX16" fmla="*/ 331538 w 695839"/>
                  <a:gd name="connsiteY16" fmla="*/ 682044 h 771682"/>
                  <a:gd name="connsiteX17" fmla="*/ 352682 w 695839"/>
                  <a:gd name="connsiteY17" fmla="*/ 717341 h 771682"/>
                  <a:gd name="connsiteX18" fmla="*/ 390253 w 695839"/>
                  <a:gd name="connsiteY18" fmla="*/ 730938 h 771682"/>
                  <a:gd name="connsiteX19" fmla="*/ 406680 w 695839"/>
                  <a:gd name="connsiteY19" fmla="*/ 771682 h 771682"/>
                  <a:gd name="connsiteX20" fmla="*/ 439576 w 695839"/>
                  <a:gd name="connsiteY20" fmla="*/ 763533 h 771682"/>
                  <a:gd name="connsiteX21" fmla="*/ 491215 w 695839"/>
                  <a:gd name="connsiteY21" fmla="*/ 744533 h 771682"/>
                  <a:gd name="connsiteX22" fmla="*/ 552246 w 695839"/>
                  <a:gd name="connsiteY22" fmla="*/ 687534 h 771682"/>
                  <a:gd name="connsiteX23" fmla="*/ 695497 w 695839"/>
                  <a:gd name="connsiteY23" fmla="*/ 584299 h 771682"/>
                  <a:gd name="connsiteX24" fmla="*/ 695840 w 695839"/>
                  <a:gd name="connsiteY24" fmla="*/ 584299 h 771682"/>
                  <a:gd name="connsiteX25" fmla="*/ 678984 w 695839"/>
                  <a:gd name="connsiteY25" fmla="*/ 551360 h 771682"/>
                  <a:gd name="connsiteX26" fmla="*/ 654365 w 695839"/>
                  <a:gd name="connsiteY26" fmla="*/ 542825 h 771682"/>
                  <a:gd name="connsiteX27" fmla="*/ 630948 w 695839"/>
                  <a:gd name="connsiteY27" fmla="*/ 527127 h 771682"/>
                  <a:gd name="connsiteX28" fmla="*/ 627260 w 695839"/>
                  <a:gd name="connsiteY28" fmla="*/ 497234 h 771682"/>
                  <a:gd name="connsiteX29" fmla="*/ 612506 w 695839"/>
                  <a:gd name="connsiteY29" fmla="*/ 473001 h 771682"/>
                  <a:gd name="connsiteX30" fmla="*/ 627002 w 695839"/>
                  <a:gd name="connsiteY30" fmla="*/ 453872 h 771682"/>
                  <a:gd name="connsiteX31" fmla="*/ 622070 w 695839"/>
                  <a:gd name="connsiteY31" fmla="*/ 436202 h 771682"/>
                  <a:gd name="connsiteX32" fmla="*/ 622070 w 695839"/>
                  <a:gd name="connsiteY32" fmla="*/ 412227 h 771682"/>
                  <a:gd name="connsiteX33" fmla="*/ 624515 w 695839"/>
                  <a:gd name="connsiteY33" fmla="*/ 385979 h 771682"/>
                  <a:gd name="connsiteX34" fmla="*/ 625501 w 695839"/>
                  <a:gd name="connsiteY34" fmla="*/ 345405 h 771682"/>
                  <a:gd name="connsiteX35" fmla="*/ 610190 w 695839"/>
                  <a:gd name="connsiteY35" fmla="*/ 310022 h 771682"/>
                  <a:gd name="connsiteX36" fmla="*/ 617610 w 695839"/>
                  <a:gd name="connsiteY36" fmla="*/ 301916 h 771682"/>
                  <a:gd name="connsiteX37" fmla="*/ 614650 w 695839"/>
                  <a:gd name="connsiteY37" fmla="*/ 291751 h 771682"/>
                  <a:gd name="connsiteX38" fmla="*/ 598867 w 695839"/>
                  <a:gd name="connsiteY38" fmla="*/ 223214 h 771682"/>
                  <a:gd name="connsiteX39" fmla="*/ 573176 w 695839"/>
                  <a:gd name="connsiteY39" fmla="*/ 200354 h 771682"/>
                  <a:gd name="connsiteX40" fmla="*/ 559366 w 695839"/>
                  <a:gd name="connsiteY40" fmla="*/ 175264 h 771682"/>
                  <a:gd name="connsiteX41" fmla="*/ 545555 w 695839"/>
                  <a:gd name="connsiteY41" fmla="*/ 134133 h 771682"/>
                  <a:gd name="connsiteX42" fmla="*/ 567258 w 695839"/>
                  <a:gd name="connsiteY42" fmla="*/ 109000 h 771682"/>
                  <a:gd name="connsiteX43" fmla="*/ 577122 w 695839"/>
                  <a:gd name="connsiteY43" fmla="*/ 67912 h 771682"/>
                  <a:gd name="connsiteX44" fmla="*/ 577465 w 695839"/>
                  <a:gd name="connsiteY44" fmla="*/ 7609 h 771682"/>
                  <a:gd name="connsiteX45" fmla="*/ 546028 w 695839"/>
                  <a:gd name="connsiteY45" fmla="*/ 533 h 771682"/>
                  <a:gd name="connsiteX46" fmla="*/ 511973 w 695839"/>
                  <a:gd name="connsiteY46" fmla="*/ 4521 h 771682"/>
                  <a:gd name="connsiteX47" fmla="*/ 465567 w 695839"/>
                  <a:gd name="connsiteY47" fmla="*/ 15372 h 771682"/>
                  <a:gd name="connsiteX48" fmla="*/ 340159 w 695839"/>
                  <a:gd name="connsiteY48" fmla="*/ 23907 h 771682"/>
                  <a:gd name="connsiteX49" fmla="*/ 288305 w 695839"/>
                  <a:gd name="connsiteY49" fmla="*/ 55903 h 771682"/>
                  <a:gd name="connsiteX50" fmla="*/ 235981 w 695839"/>
                  <a:gd name="connsiteY50" fmla="*/ 87298 h 771682"/>
                  <a:gd name="connsiteX51" fmla="*/ 223371 w 695839"/>
                  <a:gd name="connsiteY51" fmla="*/ 93817 h 771682"/>
                  <a:gd name="connsiteX52" fmla="*/ 228861 w 695839"/>
                  <a:gd name="connsiteY52" fmla="*/ 105697 h 771682"/>
                  <a:gd name="connsiteX53" fmla="*/ 238597 w 695839"/>
                  <a:gd name="connsiteY53" fmla="*/ 145970 h 77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95839" h="771682">
                    <a:moveTo>
                      <a:pt x="238597" y="145970"/>
                    </a:moveTo>
                    <a:cubicBezTo>
                      <a:pt x="238597" y="161110"/>
                      <a:pt x="234265" y="179981"/>
                      <a:pt x="240784" y="181225"/>
                    </a:cubicBezTo>
                    <a:cubicBezTo>
                      <a:pt x="247346" y="182469"/>
                      <a:pt x="252793" y="201383"/>
                      <a:pt x="253865" y="207645"/>
                    </a:cubicBezTo>
                    <a:cubicBezTo>
                      <a:pt x="254937" y="213950"/>
                      <a:pt x="252793" y="222742"/>
                      <a:pt x="246231" y="222742"/>
                    </a:cubicBezTo>
                    <a:cubicBezTo>
                      <a:pt x="239669" y="222742"/>
                      <a:pt x="197251" y="217724"/>
                      <a:pt x="197251" y="225272"/>
                    </a:cubicBezTo>
                    <a:cubicBezTo>
                      <a:pt x="197251" y="232821"/>
                      <a:pt x="187430" y="239126"/>
                      <a:pt x="177651" y="239126"/>
                    </a:cubicBezTo>
                    <a:cubicBezTo>
                      <a:pt x="167872" y="239126"/>
                      <a:pt x="167872" y="236595"/>
                      <a:pt x="166757" y="249162"/>
                    </a:cubicBezTo>
                    <a:cubicBezTo>
                      <a:pt x="165685" y="261771"/>
                      <a:pt x="168945" y="273094"/>
                      <a:pt x="162425" y="273094"/>
                    </a:cubicBezTo>
                    <a:cubicBezTo>
                      <a:pt x="155863" y="273094"/>
                      <a:pt x="156978" y="283173"/>
                      <a:pt x="147157" y="284417"/>
                    </a:cubicBezTo>
                    <a:cubicBezTo>
                      <a:pt x="137378" y="285704"/>
                      <a:pt x="122109" y="283173"/>
                      <a:pt x="122109" y="294496"/>
                    </a:cubicBezTo>
                    <a:cubicBezTo>
                      <a:pt x="122109" y="305819"/>
                      <a:pt x="115590" y="314654"/>
                      <a:pt x="104696" y="317184"/>
                    </a:cubicBezTo>
                    <a:cubicBezTo>
                      <a:pt x="93802" y="319715"/>
                      <a:pt x="75274" y="314654"/>
                      <a:pt x="75274" y="324733"/>
                    </a:cubicBezTo>
                    <a:cubicBezTo>
                      <a:pt x="75274" y="334769"/>
                      <a:pt x="61121" y="327263"/>
                      <a:pt x="53529" y="332281"/>
                    </a:cubicBezTo>
                    <a:cubicBezTo>
                      <a:pt x="45895" y="337342"/>
                      <a:pt x="1247" y="367536"/>
                      <a:pt x="175" y="372597"/>
                    </a:cubicBezTo>
                    <a:cubicBezTo>
                      <a:pt x="-339" y="375042"/>
                      <a:pt x="389" y="400003"/>
                      <a:pt x="947" y="425265"/>
                    </a:cubicBezTo>
                    <a:cubicBezTo>
                      <a:pt x="2062" y="427539"/>
                      <a:pt x="3950" y="429855"/>
                      <a:pt x="7509" y="432213"/>
                    </a:cubicBezTo>
                    <a:cubicBezTo>
                      <a:pt x="23936" y="443064"/>
                      <a:pt x="322145" y="671193"/>
                      <a:pt x="331538" y="682044"/>
                    </a:cubicBezTo>
                    <a:cubicBezTo>
                      <a:pt x="340931" y="692895"/>
                      <a:pt x="352682" y="717341"/>
                      <a:pt x="352682" y="717341"/>
                    </a:cubicBezTo>
                    <a:cubicBezTo>
                      <a:pt x="352682" y="717341"/>
                      <a:pt x="373827" y="720043"/>
                      <a:pt x="390253" y="730938"/>
                    </a:cubicBezTo>
                    <a:cubicBezTo>
                      <a:pt x="406723" y="741831"/>
                      <a:pt x="406680" y="771682"/>
                      <a:pt x="406680" y="771682"/>
                    </a:cubicBezTo>
                    <a:cubicBezTo>
                      <a:pt x="406680" y="771682"/>
                      <a:pt x="427824" y="766235"/>
                      <a:pt x="439576" y="763533"/>
                    </a:cubicBezTo>
                    <a:cubicBezTo>
                      <a:pt x="451328" y="760831"/>
                      <a:pt x="491215" y="744533"/>
                      <a:pt x="491215" y="744533"/>
                    </a:cubicBezTo>
                    <a:lnTo>
                      <a:pt x="552246" y="687534"/>
                    </a:lnTo>
                    <a:lnTo>
                      <a:pt x="695497" y="584299"/>
                    </a:lnTo>
                    <a:cubicBezTo>
                      <a:pt x="695497" y="584299"/>
                      <a:pt x="695625" y="584299"/>
                      <a:pt x="695840" y="584299"/>
                    </a:cubicBezTo>
                    <a:cubicBezTo>
                      <a:pt x="691422" y="566028"/>
                      <a:pt x="686661" y="551360"/>
                      <a:pt x="678984" y="551360"/>
                    </a:cubicBezTo>
                    <a:cubicBezTo>
                      <a:pt x="670364" y="551360"/>
                      <a:pt x="664230" y="542825"/>
                      <a:pt x="654365" y="542825"/>
                    </a:cubicBezTo>
                    <a:cubicBezTo>
                      <a:pt x="644501" y="542825"/>
                      <a:pt x="632192" y="537121"/>
                      <a:pt x="630948" y="527127"/>
                    </a:cubicBezTo>
                    <a:cubicBezTo>
                      <a:pt x="629704" y="517177"/>
                      <a:pt x="634636" y="510058"/>
                      <a:pt x="627260" y="497234"/>
                    </a:cubicBezTo>
                    <a:cubicBezTo>
                      <a:pt x="619883" y="484410"/>
                      <a:pt x="612506" y="478705"/>
                      <a:pt x="612506" y="473001"/>
                    </a:cubicBezTo>
                    <a:cubicBezTo>
                      <a:pt x="612506" y="467297"/>
                      <a:pt x="625029" y="456189"/>
                      <a:pt x="627002" y="453872"/>
                    </a:cubicBezTo>
                    <a:cubicBezTo>
                      <a:pt x="628975" y="451599"/>
                      <a:pt x="622070" y="442464"/>
                      <a:pt x="622070" y="436202"/>
                    </a:cubicBezTo>
                    <a:cubicBezTo>
                      <a:pt x="622070" y="429897"/>
                      <a:pt x="617138" y="419089"/>
                      <a:pt x="622070" y="412227"/>
                    </a:cubicBezTo>
                    <a:cubicBezTo>
                      <a:pt x="627002" y="405365"/>
                      <a:pt x="629962" y="398502"/>
                      <a:pt x="624515" y="385979"/>
                    </a:cubicBezTo>
                    <a:cubicBezTo>
                      <a:pt x="619068" y="373412"/>
                      <a:pt x="631934" y="362004"/>
                      <a:pt x="625501" y="345405"/>
                    </a:cubicBezTo>
                    <a:cubicBezTo>
                      <a:pt x="619068" y="328850"/>
                      <a:pt x="609203" y="315726"/>
                      <a:pt x="610190" y="310022"/>
                    </a:cubicBezTo>
                    <a:cubicBezTo>
                      <a:pt x="610619" y="307577"/>
                      <a:pt x="613792" y="304875"/>
                      <a:pt x="617610" y="301916"/>
                    </a:cubicBezTo>
                    <a:cubicBezTo>
                      <a:pt x="615851" y="299214"/>
                      <a:pt x="614650" y="295868"/>
                      <a:pt x="614650" y="291751"/>
                    </a:cubicBezTo>
                    <a:cubicBezTo>
                      <a:pt x="614650" y="275753"/>
                      <a:pt x="604786" y="232349"/>
                      <a:pt x="598867" y="223214"/>
                    </a:cubicBezTo>
                    <a:cubicBezTo>
                      <a:pt x="592948" y="214078"/>
                      <a:pt x="573176" y="207216"/>
                      <a:pt x="573176" y="200354"/>
                    </a:cubicBezTo>
                    <a:cubicBezTo>
                      <a:pt x="573176" y="193492"/>
                      <a:pt x="573176" y="182083"/>
                      <a:pt x="559366" y="175264"/>
                    </a:cubicBezTo>
                    <a:cubicBezTo>
                      <a:pt x="545555" y="168401"/>
                      <a:pt x="537664" y="134133"/>
                      <a:pt x="545555" y="134133"/>
                    </a:cubicBezTo>
                    <a:cubicBezTo>
                      <a:pt x="553447" y="134133"/>
                      <a:pt x="559366" y="113546"/>
                      <a:pt x="567258" y="109000"/>
                    </a:cubicBezTo>
                    <a:cubicBezTo>
                      <a:pt x="575192" y="104410"/>
                      <a:pt x="585057" y="81593"/>
                      <a:pt x="577122" y="67912"/>
                    </a:cubicBezTo>
                    <a:cubicBezTo>
                      <a:pt x="571846" y="58776"/>
                      <a:pt x="574506" y="30298"/>
                      <a:pt x="577465" y="7609"/>
                    </a:cubicBezTo>
                    <a:cubicBezTo>
                      <a:pt x="564384" y="7481"/>
                      <a:pt x="549887" y="1991"/>
                      <a:pt x="546028" y="533"/>
                    </a:cubicBezTo>
                    <a:cubicBezTo>
                      <a:pt x="540109" y="-1741"/>
                      <a:pt x="522824" y="3964"/>
                      <a:pt x="511973" y="4521"/>
                    </a:cubicBezTo>
                    <a:cubicBezTo>
                      <a:pt x="501122" y="5122"/>
                      <a:pt x="474445" y="25108"/>
                      <a:pt x="465567" y="15372"/>
                    </a:cubicBezTo>
                    <a:cubicBezTo>
                      <a:pt x="456689" y="5679"/>
                      <a:pt x="365807" y="22792"/>
                      <a:pt x="340159" y="23907"/>
                    </a:cubicBezTo>
                    <a:cubicBezTo>
                      <a:pt x="314468" y="25065"/>
                      <a:pt x="303617" y="55903"/>
                      <a:pt x="288305" y="55903"/>
                    </a:cubicBezTo>
                    <a:cubicBezTo>
                      <a:pt x="272994" y="55903"/>
                      <a:pt x="248804" y="70742"/>
                      <a:pt x="235981" y="87298"/>
                    </a:cubicBezTo>
                    <a:cubicBezTo>
                      <a:pt x="232335" y="91972"/>
                      <a:pt x="228046" y="93688"/>
                      <a:pt x="223371" y="93817"/>
                    </a:cubicBezTo>
                    <a:cubicBezTo>
                      <a:pt x="225344" y="98963"/>
                      <a:pt x="227274" y="103295"/>
                      <a:pt x="228861" y="105697"/>
                    </a:cubicBezTo>
                    <a:cubicBezTo>
                      <a:pt x="236409" y="117020"/>
                      <a:pt x="238597" y="130873"/>
                      <a:pt x="238597" y="145970"/>
                    </a:cubicBezTo>
                    <a:close/>
                  </a:path>
                </a:pathLst>
              </a:custGeom>
              <a:grpFill/>
              <a:ln w="3175" cap="flat">
                <a:solidFill>
                  <a:srgbClr val="FFFFFF"/>
                </a:solid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698859E9-CE8E-4D48-B84A-49595DB5F544}"/>
                  </a:ext>
                </a:extLst>
              </p:cNvPr>
              <p:cNvSpPr/>
              <p:nvPr/>
            </p:nvSpPr>
            <p:spPr>
              <a:xfrm>
                <a:off x="6046675" y="3098970"/>
                <a:ext cx="505131" cy="563137"/>
              </a:xfrm>
              <a:custGeom>
                <a:avLst/>
                <a:gdLst>
                  <a:gd name="connsiteX0" fmla="*/ 505133 w 505133"/>
                  <a:gd name="connsiteY0" fmla="*/ 49580 h 563136"/>
                  <a:gd name="connsiteX1" fmla="*/ 504190 w 505133"/>
                  <a:gd name="connsiteY1" fmla="*/ 48079 h 563136"/>
                  <a:gd name="connsiteX2" fmla="*/ 459241 w 505133"/>
                  <a:gd name="connsiteY2" fmla="*/ 34354 h 563136"/>
                  <a:gd name="connsiteX3" fmla="*/ 422185 w 505133"/>
                  <a:gd name="connsiteY3" fmla="*/ 7120 h 563136"/>
                  <a:gd name="connsiteX4" fmla="*/ 387145 w 505133"/>
                  <a:gd name="connsiteY4" fmla="*/ 41131 h 563136"/>
                  <a:gd name="connsiteX5" fmla="*/ 355792 w 505133"/>
                  <a:gd name="connsiteY5" fmla="*/ 21488 h 563136"/>
                  <a:gd name="connsiteX6" fmla="*/ 333833 w 505133"/>
                  <a:gd name="connsiteY6" fmla="*/ 48079 h 563136"/>
                  <a:gd name="connsiteX7" fmla="*/ 338251 w 505133"/>
                  <a:gd name="connsiteY7" fmla="*/ 98345 h 563136"/>
                  <a:gd name="connsiteX8" fmla="*/ 286912 w 505133"/>
                  <a:gd name="connsiteY8" fmla="*/ 98903 h 563136"/>
                  <a:gd name="connsiteX9" fmla="*/ 225195 w 505133"/>
                  <a:gd name="connsiteY9" fmla="*/ 73212 h 563136"/>
                  <a:gd name="connsiteX10" fmla="*/ 192084 w 505133"/>
                  <a:gd name="connsiteY10" fmla="*/ 45806 h 563136"/>
                  <a:gd name="connsiteX11" fmla="*/ 170382 w 505133"/>
                  <a:gd name="connsiteY11" fmla="*/ 23546 h 563136"/>
                  <a:gd name="connsiteX12" fmla="*/ 109651 w 505133"/>
                  <a:gd name="connsiteY12" fmla="*/ 9264 h 563136"/>
                  <a:gd name="connsiteX13" fmla="*/ 71136 w 505133"/>
                  <a:gd name="connsiteY13" fmla="*/ 0 h 563136"/>
                  <a:gd name="connsiteX14" fmla="*/ 70150 w 505133"/>
                  <a:gd name="connsiteY14" fmla="*/ 20115 h 563136"/>
                  <a:gd name="connsiteX15" fmla="*/ 55825 w 505133"/>
                  <a:gd name="connsiteY15" fmla="*/ 32081 h 563136"/>
                  <a:gd name="connsiteX16" fmla="*/ 30177 w 505133"/>
                  <a:gd name="connsiteY16" fmla="*/ 60045 h 563136"/>
                  <a:gd name="connsiteX17" fmla="*/ 27217 w 505133"/>
                  <a:gd name="connsiteY17" fmla="*/ 77201 h 563136"/>
                  <a:gd name="connsiteX18" fmla="*/ 21299 w 505133"/>
                  <a:gd name="connsiteY18" fmla="*/ 108038 h 563136"/>
                  <a:gd name="connsiteX19" fmla="*/ 69 w 505133"/>
                  <a:gd name="connsiteY19" fmla="*/ 130298 h 563136"/>
                  <a:gd name="connsiteX20" fmla="*/ 15380 w 505133"/>
                  <a:gd name="connsiteY20" fmla="*/ 165681 h 563136"/>
                  <a:gd name="connsiteX21" fmla="*/ 14394 w 505133"/>
                  <a:gd name="connsiteY21" fmla="*/ 206255 h 563136"/>
                  <a:gd name="connsiteX22" fmla="*/ 11949 w 505133"/>
                  <a:gd name="connsiteY22" fmla="*/ 232503 h 563136"/>
                  <a:gd name="connsiteX23" fmla="*/ 11949 w 505133"/>
                  <a:gd name="connsiteY23" fmla="*/ 256478 h 563136"/>
                  <a:gd name="connsiteX24" fmla="*/ 16881 w 505133"/>
                  <a:gd name="connsiteY24" fmla="*/ 274148 h 563136"/>
                  <a:gd name="connsiteX25" fmla="*/ 2385 w 505133"/>
                  <a:gd name="connsiteY25" fmla="*/ 293277 h 563136"/>
                  <a:gd name="connsiteX26" fmla="*/ 17139 w 505133"/>
                  <a:gd name="connsiteY26" fmla="*/ 317510 h 563136"/>
                  <a:gd name="connsiteX27" fmla="*/ 20827 w 505133"/>
                  <a:gd name="connsiteY27" fmla="*/ 347403 h 563136"/>
                  <a:gd name="connsiteX28" fmla="*/ 44244 w 505133"/>
                  <a:gd name="connsiteY28" fmla="*/ 363101 h 563136"/>
                  <a:gd name="connsiteX29" fmla="*/ 68863 w 505133"/>
                  <a:gd name="connsiteY29" fmla="*/ 371636 h 563136"/>
                  <a:gd name="connsiteX30" fmla="*/ 85718 w 505133"/>
                  <a:gd name="connsiteY30" fmla="*/ 404575 h 563136"/>
                  <a:gd name="connsiteX31" fmla="*/ 134655 w 505133"/>
                  <a:gd name="connsiteY31" fmla="*/ 415426 h 563136"/>
                  <a:gd name="connsiteX32" fmla="*/ 155799 w 505133"/>
                  <a:gd name="connsiteY32" fmla="*/ 439873 h 563136"/>
                  <a:gd name="connsiteX33" fmla="*/ 212156 w 505133"/>
                  <a:gd name="connsiteY33" fmla="*/ 404575 h 563136"/>
                  <a:gd name="connsiteX34" fmla="*/ 467090 w 505133"/>
                  <a:gd name="connsiteY34" fmla="*/ 563137 h 563136"/>
                  <a:gd name="connsiteX35" fmla="*/ 467090 w 505133"/>
                  <a:gd name="connsiteY35" fmla="*/ 542679 h 563136"/>
                  <a:gd name="connsiteX36" fmla="*/ 497970 w 505133"/>
                  <a:gd name="connsiteY36" fmla="*/ 542679 h 563136"/>
                  <a:gd name="connsiteX37" fmla="*/ 497970 w 505133"/>
                  <a:gd name="connsiteY37" fmla="*/ 163966 h 563136"/>
                  <a:gd name="connsiteX38" fmla="*/ 497970 w 505133"/>
                  <a:gd name="connsiteY38" fmla="*/ 106794 h 563136"/>
                  <a:gd name="connsiteX39" fmla="*/ 502088 w 505133"/>
                  <a:gd name="connsiteY39" fmla="*/ 59145 h 563136"/>
                  <a:gd name="connsiteX40" fmla="*/ 505133 w 505133"/>
                  <a:gd name="connsiteY40" fmla="*/ 49580 h 56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05133" h="563136">
                    <a:moveTo>
                      <a:pt x="505133" y="49580"/>
                    </a:moveTo>
                    <a:cubicBezTo>
                      <a:pt x="504833" y="49108"/>
                      <a:pt x="504361" y="48594"/>
                      <a:pt x="504190" y="48079"/>
                    </a:cubicBezTo>
                    <a:cubicBezTo>
                      <a:pt x="501702" y="40102"/>
                      <a:pt x="488363" y="39501"/>
                      <a:pt x="459241" y="34354"/>
                    </a:cubicBezTo>
                    <a:cubicBezTo>
                      <a:pt x="435352" y="30151"/>
                      <a:pt x="438311" y="14025"/>
                      <a:pt x="422185" y="7120"/>
                    </a:cubicBezTo>
                    <a:cubicBezTo>
                      <a:pt x="420813" y="24618"/>
                      <a:pt x="409104" y="41131"/>
                      <a:pt x="387145" y="41131"/>
                    </a:cubicBezTo>
                    <a:cubicBezTo>
                      <a:pt x="371404" y="41131"/>
                      <a:pt x="360982" y="32682"/>
                      <a:pt x="355792" y="21488"/>
                    </a:cubicBezTo>
                    <a:cubicBezTo>
                      <a:pt x="343054" y="30323"/>
                      <a:pt x="334048" y="40702"/>
                      <a:pt x="333833" y="48079"/>
                    </a:cubicBezTo>
                    <a:cubicBezTo>
                      <a:pt x="333361" y="64077"/>
                      <a:pt x="349102" y="81790"/>
                      <a:pt x="338251" y="98345"/>
                    </a:cubicBezTo>
                    <a:cubicBezTo>
                      <a:pt x="327400" y="114901"/>
                      <a:pt x="303725" y="116616"/>
                      <a:pt x="286912" y="98903"/>
                    </a:cubicBezTo>
                    <a:cubicBezTo>
                      <a:pt x="270142" y="81232"/>
                      <a:pt x="245438" y="73212"/>
                      <a:pt x="225195" y="73212"/>
                    </a:cubicBezTo>
                    <a:cubicBezTo>
                      <a:pt x="204951" y="73212"/>
                      <a:pt x="190626" y="58372"/>
                      <a:pt x="192084" y="45806"/>
                    </a:cubicBezTo>
                    <a:cubicBezTo>
                      <a:pt x="193585" y="33239"/>
                      <a:pt x="187195" y="27492"/>
                      <a:pt x="170382" y="23546"/>
                    </a:cubicBezTo>
                    <a:cubicBezTo>
                      <a:pt x="153612" y="19558"/>
                      <a:pt x="139287" y="3560"/>
                      <a:pt x="109651" y="9264"/>
                    </a:cubicBezTo>
                    <a:cubicBezTo>
                      <a:pt x="93782" y="12309"/>
                      <a:pt x="80357" y="6820"/>
                      <a:pt x="71136" y="0"/>
                    </a:cubicBezTo>
                    <a:cubicBezTo>
                      <a:pt x="70450" y="7420"/>
                      <a:pt x="69936" y="15097"/>
                      <a:pt x="70150" y="20115"/>
                    </a:cubicBezTo>
                    <a:cubicBezTo>
                      <a:pt x="70621" y="32682"/>
                      <a:pt x="59299" y="30366"/>
                      <a:pt x="55825" y="32081"/>
                    </a:cubicBezTo>
                    <a:cubicBezTo>
                      <a:pt x="52393" y="33797"/>
                      <a:pt x="34594" y="55499"/>
                      <a:pt x="30177" y="60045"/>
                    </a:cubicBezTo>
                    <a:cubicBezTo>
                      <a:pt x="25716" y="64634"/>
                      <a:pt x="25202" y="72612"/>
                      <a:pt x="27217" y="77201"/>
                    </a:cubicBezTo>
                    <a:cubicBezTo>
                      <a:pt x="29191" y="81790"/>
                      <a:pt x="25759" y="98345"/>
                      <a:pt x="21299" y="108038"/>
                    </a:cubicBezTo>
                    <a:cubicBezTo>
                      <a:pt x="16839" y="117774"/>
                      <a:pt x="1055" y="124593"/>
                      <a:pt x="69" y="130298"/>
                    </a:cubicBezTo>
                    <a:cubicBezTo>
                      <a:pt x="-918" y="136002"/>
                      <a:pt x="8947" y="149126"/>
                      <a:pt x="15380" y="165681"/>
                    </a:cubicBezTo>
                    <a:cubicBezTo>
                      <a:pt x="21770" y="182237"/>
                      <a:pt x="8947" y="193688"/>
                      <a:pt x="14394" y="206255"/>
                    </a:cubicBezTo>
                    <a:cubicBezTo>
                      <a:pt x="19841" y="218821"/>
                      <a:pt x="16881" y="225641"/>
                      <a:pt x="11949" y="232503"/>
                    </a:cubicBezTo>
                    <a:cubicBezTo>
                      <a:pt x="7017" y="239365"/>
                      <a:pt x="11949" y="250173"/>
                      <a:pt x="11949" y="256478"/>
                    </a:cubicBezTo>
                    <a:cubicBezTo>
                      <a:pt x="11949" y="262783"/>
                      <a:pt x="18854" y="271918"/>
                      <a:pt x="16881" y="274148"/>
                    </a:cubicBezTo>
                    <a:cubicBezTo>
                      <a:pt x="14908" y="276465"/>
                      <a:pt x="2385" y="287573"/>
                      <a:pt x="2385" y="293277"/>
                    </a:cubicBezTo>
                    <a:cubicBezTo>
                      <a:pt x="2385" y="298981"/>
                      <a:pt x="9762" y="304643"/>
                      <a:pt x="17139" y="317510"/>
                    </a:cubicBezTo>
                    <a:cubicBezTo>
                      <a:pt x="24515" y="330334"/>
                      <a:pt x="19626" y="337453"/>
                      <a:pt x="20827" y="347403"/>
                    </a:cubicBezTo>
                    <a:cubicBezTo>
                      <a:pt x="22028" y="357397"/>
                      <a:pt x="34380" y="363101"/>
                      <a:pt x="44244" y="363101"/>
                    </a:cubicBezTo>
                    <a:cubicBezTo>
                      <a:pt x="54109" y="363101"/>
                      <a:pt x="60242" y="371636"/>
                      <a:pt x="68863" y="371636"/>
                    </a:cubicBezTo>
                    <a:cubicBezTo>
                      <a:pt x="76540" y="371636"/>
                      <a:pt x="81301" y="386304"/>
                      <a:pt x="85718" y="404575"/>
                    </a:cubicBezTo>
                    <a:cubicBezTo>
                      <a:pt x="89407" y="404618"/>
                      <a:pt x="121403" y="405218"/>
                      <a:pt x="134655" y="415426"/>
                    </a:cubicBezTo>
                    <a:cubicBezTo>
                      <a:pt x="148766" y="426320"/>
                      <a:pt x="155799" y="439873"/>
                      <a:pt x="155799" y="439873"/>
                    </a:cubicBezTo>
                    <a:lnTo>
                      <a:pt x="212156" y="404575"/>
                    </a:lnTo>
                    <a:lnTo>
                      <a:pt x="467090" y="563137"/>
                    </a:lnTo>
                    <a:lnTo>
                      <a:pt x="467090" y="542679"/>
                    </a:lnTo>
                    <a:lnTo>
                      <a:pt x="497970" y="542679"/>
                    </a:lnTo>
                    <a:cubicBezTo>
                      <a:pt x="497970" y="542679"/>
                      <a:pt x="497970" y="190171"/>
                      <a:pt x="497970" y="163966"/>
                    </a:cubicBezTo>
                    <a:cubicBezTo>
                      <a:pt x="497970" y="137803"/>
                      <a:pt x="487677" y="121077"/>
                      <a:pt x="497970" y="106794"/>
                    </a:cubicBezTo>
                    <a:cubicBezTo>
                      <a:pt x="508264" y="92512"/>
                      <a:pt x="493853" y="85350"/>
                      <a:pt x="502088" y="59145"/>
                    </a:cubicBezTo>
                    <a:cubicBezTo>
                      <a:pt x="503075" y="56142"/>
                      <a:pt x="504061" y="52883"/>
                      <a:pt x="505133" y="49580"/>
                    </a:cubicBezTo>
                    <a:close/>
                  </a:path>
                </a:pathLst>
              </a:custGeom>
              <a:grpFill/>
              <a:ln w="3175" cap="flat">
                <a:solidFill>
                  <a:srgbClr val="FFFFFF"/>
                </a:solid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ABC02A2B-6552-441B-86C8-BBC9557FEA73}"/>
                  </a:ext>
                </a:extLst>
              </p:cNvPr>
              <p:cNvSpPr/>
              <p:nvPr/>
            </p:nvSpPr>
            <p:spPr>
              <a:xfrm>
                <a:off x="5172233" y="3891573"/>
                <a:ext cx="94312" cy="30918"/>
              </a:xfrm>
              <a:custGeom>
                <a:avLst/>
                <a:gdLst>
                  <a:gd name="connsiteX0" fmla="*/ 44347 w 94313"/>
                  <a:gd name="connsiteY0" fmla="*/ 1711 h 30918"/>
                  <a:gd name="connsiteX1" fmla="*/ 2059 w 94313"/>
                  <a:gd name="connsiteY1" fmla="*/ 9688 h 30918"/>
                  <a:gd name="connsiteX2" fmla="*/ 0 w 94313"/>
                  <a:gd name="connsiteY2" fmla="*/ 21311 h 30918"/>
                  <a:gd name="connsiteX3" fmla="*/ 5533 w 94313"/>
                  <a:gd name="connsiteY3" fmla="*/ 30918 h 30918"/>
                  <a:gd name="connsiteX4" fmla="*/ 7506 w 94313"/>
                  <a:gd name="connsiteY4" fmla="*/ 30575 h 30918"/>
                  <a:gd name="connsiteX5" fmla="*/ 45591 w 94313"/>
                  <a:gd name="connsiteY5" fmla="*/ 18309 h 30918"/>
                  <a:gd name="connsiteX6" fmla="*/ 73684 w 94313"/>
                  <a:gd name="connsiteY6" fmla="*/ 26973 h 30918"/>
                  <a:gd name="connsiteX7" fmla="*/ 94314 w 94313"/>
                  <a:gd name="connsiteY7" fmla="*/ 20496 h 30918"/>
                  <a:gd name="connsiteX8" fmla="*/ 76171 w 94313"/>
                  <a:gd name="connsiteY8" fmla="*/ 17623 h 30918"/>
                  <a:gd name="connsiteX9" fmla="*/ 44347 w 94313"/>
                  <a:gd name="connsiteY9" fmla="*/ 1711 h 3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313" h="30918">
                    <a:moveTo>
                      <a:pt x="44347" y="1711"/>
                    </a:moveTo>
                    <a:cubicBezTo>
                      <a:pt x="30023" y="9645"/>
                      <a:pt x="20029" y="11790"/>
                      <a:pt x="2059" y="9688"/>
                    </a:cubicBezTo>
                    <a:cubicBezTo>
                      <a:pt x="1930" y="13076"/>
                      <a:pt x="986" y="17065"/>
                      <a:pt x="0" y="21311"/>
                    </a:cubicBezTo>
                    <a:cubicBezTo>
                      <a:pt x="1973" y="24442"/>
                      <a:pt x="3860" y="27659"/>
                      <a:pt x="5533" y="30918"/>
                    </a:cubicBezTo>
                    <a:cubicBezTo>
                      <a:pt x="6305" y="30747"/>
                      <a:pt x="6991" y="30618"/>
                      <a:pt x="7506" y="30575"/>
                    </a:cubicBezTo>
                    <a:cubicBezTo>
                      <a:pt x="17499" y="29846"/>
                      <a:pt x="38729" y="25514"/>
                      <a:pt x="45591" y="18309"/>
                    </a:cubicBezTo>
                    <a:cubicBezTo>
                      <a:pt x="52454" y="11103"/>
                      <a:pt x="63733" y="25557"/>
                      <a:pt x="73684" y="26973"/>
                    </a:cubicBezTo>
                    <a:cubicBezTo>
                      <a:pt x="83677" y="28431"/>
                      <a:pt x="94314" y="20496"/>
                      <a:pt x="94314" y="20496"/>
                    </a:cubicBezTo>
                    <a:cubicBezTo>
                      <a:pt x="94314" y="20496"/>
                      <a:pt x="92427" y="19081"/>
                      <a:pt x="76171" y="17623"/>
                    </a:cubicBezTo>
                    <a:cubicBezTo>
                      <a:pt x="59959" y="16164"/>
                      <a:pt x="58716" y="-6267"/>
                      <a:pt x="44347" y="1711"/>
                    </a:cubicBezTo>
                    <a:close/>
                  </a:path>
                </a:pathLst>
              </a:custGeom>
              <a:grpFill/>
              <a:ln w="3175" cap="flat">
                <a:solidFill>
                  <a:srgbClr val="FFFFFF"/>
                </a:solid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BE70FEED-9452-416E-ADC1-157B37F54E49}"/>
                  </a:ext>
                </a:extLst>
              </p:cNvPr>
              <p:cNvSpPr/>
              <p:nvPr/>
            </p:nvSpPr>
            <p:spPr>
              <a:xfrm>
                <a:off x="5156253" y="3784202"/>
                <a:ext cx="190341" cy="172427"/>
              </a:xfrm>
              <a:custGeom>
                <a:avLst/>
                <a:gdLst>
                  <a:gd name="connsiteX0" fmla="*/ 172098 w 190341"/>
                  <a:gd name="connsiteY0" fmla="*/ 117788 h 172427"/>
                  <a:gd name="connsiteX1" fmla="*/ 167165 w 190341"/>
                  <a:gd name="connsiteY1" fmla="*/ 93812 h 172427"/>
                  <a:gd name="connsiteX2" fmla="*/ 161032 w 190341"/>
                  <a:gd name="connsiteY2" fmla="*/ 83304 h 172427"/>
                  <a:gd name="connsiteX3" fmla="*/ 142204 w 190341"/>
                  <a:gd name="connsiteY3" fmla="*/ 56155 h 172427"/>
                  <a:gd name="connsiteX4" fmla="*/ 118700 w 190341"/>
                  <a:gd name="connsiteY4" fmla="*/ 20858 h 172427"/>
                  <a:gd name="connsiteX5" fmla="*/ 106949 w 190341"/>
                  <a:gd name="connsiteY5" fmla="*/ 20858 h 172427"/>
                  <a:gd name="connsiteX6" fmla="*/ 88206 w 190341"/>
                  <a:gd name="connsiteY6" fmla="*/ 1858 h 172427"/>
                  <a:gd name="connsiteX7" fmla="*/ 62387 w 190341"/>
                  <a:gd name="connsiteY7" fmla="*/ 4560 h 172427"/>
                  <a:gd name="connsiteX8" fmla="*/ 31849 w 190341"/>
                  <a:gd name="connsiteY8" fmla="*/ 4560 h 172427"/>
                  <a:gd name="connsiteX9" fmla="*/ 13064 w 190341"/>
                  <a:gd name="connsiteY9" fmla="*/ 23560 h 172427"/>
                  <a:gd name="connsiteX10" fmla="*/ 11349 w 190341"/>
                  <a:gd name="connsiteY10" fmla="*/ 24074 h 172427"/>
                  <a:gd name="connsiteX11" fmla="*/ 3714 w 190341"/>
                  <a:gd name="connsiteY11" fmla="*/ 54998 h 172427"/>
                  <a:gd name="connsiteX12" fmla="*/ 69 w 190341"/>
                  <a:gd name="connsiteY12" fmla="*/ 72454 h 172427"/>
                  <a:gd name="connsiteX13" fmla="*/ 15723 w 190341"/>
                  <a:gd name="connsiteY13" fmla="*/ 109467 h 172427"/>
                  <a:gd name="connsiteX14" fmla="*/ 16023 w 190341"/>
                  <a:gd name="connsiteY14" fmla="*/ 109853 h 172427"/>
                  <a:gd name="connsiteX15" fmla="*/ 17996 w 190341"/>
                  <a:gd name="connsiteY15" fmla="*/ 117144 h 172427"/>
                  <a:gd name="connsiteX16" fmla="*/ 60285 w 190341"/>
                  <a:gd name="connsiteY16" fmla="*/ 109167 h 172427"/>
                  <a:gd name="connsiteX17" fmla="*/ 92109 w 190341"/>
                  <a:gd name="connsiteY17" fmla="*/ 125079 h 172427"/>
                  <a:gd name="connsiteX18" fmla="*/ 110251 w 190341"/>
                  <a:gd name="connsiteY18" fmla="*/ 127952 h 172427"/>
                  <a:gd name="connsiteX19" fmla="*/ 89622 w 190341"/>
                  <a:gd name="connsiteY19" fmla="*/ 134428 h 172427"/>
                  <a:gd name="connsiteX20" fmla="*/ 61529 w 190341"/>
                  <a:gd name="connsiteY20" fmla="*/ 125765 h 172427"/>
                  <a:gd name="connsiteX21" fmla="*/ 23443 w 190341"/>
                  <a:gd name="connsiteY21" fmla="*/ 138031 h 172427"/>
                  <a:gd name="connsiteX22" fmla="*/ 21471 w 190341"/>
                  <a:gd name="connsiteY22" fmla="*/ 138374 h 172427"/>
                  <a:gd name="connsiteX23" fmla="*/ 29791 w 190341"/>
                  <a:gd name="connsiteY23" fmla="*/ 161706 h 172427"/>
                  <a:gd name="connsiteX24" fmla="*/ 37811 w 190341"/>
                  <a:gd name="connsiteY24" fmla="*/ 168397 h 172427"/>
                  <a:gd name="connsiteX25" fmla="*/ 56554 w 190341"/>
                  <a:gd name="connsiteY25" fmla="*/ 159690 h 172427"/>
                  <a:gd name="connsiteX26" fmla="*/ 105276 w 190341"/>
                  <a:gd name="connsiteY26" fmla="*/ 155358 h 172427"/>
                  <a:gd name="connsiteX27" fmla="*/ 113725 w 190341"/>
                  <a:gd name="connsiteY27" fmla="*/ 157932 h 172427"/>
                  <a:gd name="connsiteX28" fmla="*/ 113811 w 190341"/>
                  <a:gd name="connsiteY28" fmla="*/ 154372 h 172427"/>
                  <a:gd name="connsiteX29" fmla="*/ 137529 w 190341"/>
                  <a:gd name="connsiteY29" fmla="*/ 165480 h 172427"/>
                  <a:gd name="connsiteX30" fmla="*/ 186423 w 190341"/>
                  <a:gd name="connsiteY30" fmla="*/ 168912 h 172427"/>
                  <a:gd name="connsiteX31" fmla="*/ 190111 w 190341"/>
                  <a:gd name="connsiteY31" fmla="*/ 167410 h 172427"/>
                  <a:gd name="connsiteX32" fmla="*/ 189897 w 190341"/>
                  <a:gd name="connsiteY32" fmla="*/ 142964 h 172427"/>
                  <a:gd name="connsiteX33" fmla="*/ 172098 w 190341"/>
                  <a:gd name="connsiteY33" fmla="*/ 117788 h 17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341" h="172427">
                    <a:moveTo>
                      <a:pt x="172098" y="117788"/>
                    </a:moveTo>
                    <a:cubicBezTo>
                      <a:pt x="166179" y="110925"/>
                      <a:pt x="167165" y="93812"/>
                      <a:pt x="167165" y="93812"/>
                    </a:cubicBezTo>
                    <a:lnTo>
                      <a:pt x="161032" y="83304"/>
                    </a:lnTo>
                    <a:cubicBezTo>
                      <a:pt x="161032" y="83304"/>
                      <a:pt x="156314" y="61559"/>
                      <a:pt x="142204" y="56155"/>
                    </a:cubicBezTo>
                    <a:cubicBezTo>
                      <a:pt x="128136" y="50752"/>
                      <a:pt x="118700" y="20858"/>
                      <a:pt x="118700" y="20858"/>
                    </a:cubicBezTo>
                    <a:lnTo>
                      <a:pt x="106949" y="20858"/>
                    </a:lnTo>
                    <a:cubicBezTo>
                      <a:pt x="106949" y="20858"/>
                      <a:pt x="97556" y="7305"/>
                      <a:pt x="88206" y="1858"/>
                    </a:cubicBezTo>
                    <a:cubicBezTo>
                      <a:pt x="78813" y="-3546"/>
                      <a:pt x="62387" y="4560"/>
                      <a:pt x="62387" y="4560"/>
                    </a:cubicBezTo>
                    <a:cubicBezTo>
                      <a:pt x="62387" y="4560"/>
                      <a:pt x="43602" y="7262"/>
                      <a:pt x="31849" y="4560"/>
                    </a:cubicBezTo>
                    <a:cubicBezTo>
                      <a:pt x="20098" y="1858"/>
                      <a:pt x="22457" y="20858"/>
                      <a:pt x="13064" y="23560"/>
                    </a:cubicBezTo>
                    <a:cubicBezTo>
                      <a:pt x="12678" y="23688"/>
                      <a:pt x="11992" y="23903"/>
                      <a:pt x="11349" y="24074"/>
                    </a:cubicBezTo>
                    <a:cubicBezTo>
                      <a:pt x="10276" y="35140"/>
                      <a:pt x="8647" y="46420"/>
                      <a:pt x="3714" y="54998"/>
                    </a:cubicBezTo>
                    <a:cubicBezTo>
                      <a:pt x="626" y="60359"/>
                      <a:pt x="-275" y="66363"/>
                      <a:pt x="69" y="72454"/>
                    </a:cubicBezTo>
                    <a:cubicBezTo>
                      <a:pt x="12035" y="80559"/>
                      <a:pt x="17267" y="95442"/>
                      <a:pt x="15723" y="109467"/>
                    </a:cubicBezTo>
                    <a:cubicBezTo>
                      <a:pt x="15809" y="109596"/>
                      <a:pt x="15938" y="109724"/>
                      <a:pt x="16023" y="109853"/>
                    </a:cubicBezTo>
                    <a:cubicBezTo>
                      <a:pt x="17653" y="111612"/>
                      <a:pt x="18168" y="114185"/>
                      <a:pt x="17996" y="117144"/>
                    </a:cubicBezTo>
                    <a:cubicBezTo>
                      <a:pt x="35967" y="119246"/>
                      <a:pt x="46003" y="117101"/>
                      <a:pt x="60285" y="109167"/>
                    </a:cubicBezTo>
                    <a:cubicBezTo>
                      <a:pt x="74653" y="101189"/>
                      <a:pt x="75897" y="123620"/>
                      <a:pt x="92109" y="125079"/>
                    </a:cubicBezTo>
                    <a:cubicBezTo>
                      <a:pt x="108364" y="126537"/>
                      <a:pt x="110251" y="127952"/>
                      <a:pt x="110251" y="127952"/>
                    </a:cubicBezTo>
                    <a:cubicBezTo>
                      <a:pt x="110251" y="127952"/>
                      <a:pt x="99615" y="135887"/>
                      <a:pt x="89622" y="134428"/>
                    </a:cubicBezTo>
                    <a:cubicBezTo>
                      <a:pt x="79671" y="132970"/>
                      <a:pt x="68391" y="118560"/>
                      <a:pt x="61529" y="125765"/>
                    </a:cubicBezTo>
                    <a:cubicBezTo>
                      <a:pt x="54667" y="132970"/>
                      <a:pt x="33436" y="137345"/>
                      <a:pt x="23443" y="138031"/>
                    </a:cubicBezTo>
                    <a:cubicBezTo>
                      <a:pt x="22972" y="138074"/>
                      <a:pt x="22285" y="138203"/>
                      <a:pt x="21471" y="138374"/>
                    </a:cubicBezTo>
                    <a:cubicBezTo>
                      <a:pt x="25202" y="145623"/>
                      <a:pt x="28118" y="153300"/>
                      <a:pt x="29791" y="161706"/>
                    </a:cubicBezTo>
                    <a:cubicBezTo>
                      <a:pt x="35838" y="162306"/>
                      <a:pt x="33866" y="167968"/>
                      <a:pt x="37811" y="168397"/>
                    </a:cubicBezTo>
                    <a:cubicBezTo>
                      <a:pt x="44073" y="169126"/>
                      <a:pt x="56554" y="159690"/>
                      <a:pt x="56554" y="159690"/>
                    </a:cubicBezTo>
                    <a:cubicBezTo>
                      <a:pt x="56554" y="159690"/>
                      <a:pt x="98414" y="156088"/>
                      <a:pt x="105276" y="155358"/>
                    </a:cubicBezTo>
                    <a:cubicBezTo>
                      <a:pt x="107721" y="155101"/>
                      <a:pt x="110766" y="156302"/>
                      <a:pt x="113725" y="157932"/>
                    </a:cubicBezTo>
                    <a:cubicBezTo>
                      <a:pt x="113854" y="155873"/>
                      <a:pt x="113811" y="154372"/>
                      <a:pt x="113811" y="154372"/>
                    </a:cubicBezTo>
                    <a:cubicBezTo>
                      <a:pt x="113811" y="154372"/>
                      <a:pt x="136028" y="159519"/>
                      <a:pt x="137529" y="165480"/>
                    </a:cubicBezTo>
                    <a:cubicBezTo>
                      <a:pt x="138987" y="171485"/>
                      <a:pt x="169353" y="175774"/>
                      <a:pt x="186423" y="168912"/>
                    </a:cubicBezTo>
                    <a:cubicBezTo>
                      <a:pt x="187667" y="168397"/>
                      <a:pt x="188868" y="167882"/>
                      <a:pt x="190111" y="167410"/>
                    </a:cubicBezTo>
                    <a:cubicBezTo>
                      <a:pt x="190326" y="159562"/>
                      <a:pt x="190583" y="146823"/>
                      <a:pt x="189897" y="142964"/>
                    </a:cubicBezTo>
                    <a:cubicBezTo>
                      <a:pt x="188868" y="137173"/>
                      <a:pt x="178016" y="124650"/>
                      <a:pt x="172098" y="117788"/>
                    </a:cubicBezTo>
                    <a:close/>
                  </a:path>
                </a:pathLst>
              </a:custGeom>
              <a:grpFill/>
              <a:ln w="3175" cap="flat">
                <a:solidFill>
                  <a:srgbClr val="FFFFFF"/>
                </a:solidFill>
                <a:prstDash val="solid"/>
                <a:miter/>
              </a:ln>
            </p:spPr>
            <p:txBody>
              <a:bodyPr rtlCol="0" anchor="ctr"/>
              <a:lstStyle/>
              <a:p>
                <a:endParaRPr lang="en-ID"/>
              </a:p>
            </p:txBody>
          </p:sp>
          <p:sp>
            <p:nvSpPr>
              <p:cNvPr id="55" name="Freeform: Shape 54">
                <a:extLst>
                  <a:ext uri="{FF2B5EF4-FFF2-40B4-BE49-F238E27FC236}">
                    <a16:creationId xmlns:a16="http://schemas.microsoft.com/office/drawing/2014/main" id="{23FAB069-C233-4F7A-A05D-01C3274DA976}"/>
                  </a:ext>
                </a:extLst>
              </p:cNvPr>
              <p:cNvSpPr/>
              <p:nvPr/>
            </p:nvSpPr>
            <p:spPr>
              <a:xfrm>
                <a:off x="5186086" y="3939482"/>
                <a:ext cx="83933" cy="63983"/>
              </a:xfrm>
              <a:custGeom>
                <a:avLst/>
                <a:gdLst>
                  <a:gd name="connsiteX0" fmla="*/ 26763 w 83934"/>
                  <a:gd name="connsiteY0" fmla="*/ 4324 h 63982"/>
                  <a:gd name="connsiteX1" fmla="*/ 8020 w 83934"/>
                  <a:gd name="connsiteY1" fmla="*/ 13030 h 63982"/>
                  <a:gd name="connsiteX2" fmla="*/ 0 w 83934"/>
                  <a:gd name="connsiteY2" fmla="*/ 6339 h 63982"/>
                  <a:gd name="connsiteX3" fmla="*/ 858 w 83934"/>
                  <a:gd name="connsiteY3" fmla="*/ 11100 h 63982"/>
                  <a:gd name="connsiteX4" fmla="*/ 986 w 83934"/>
                  <a:gd name="connsiteY4" fmla="*/ 21822 h 63982"/>
                  <a:gd name="connsiteX5" fmla="*/ 17885 w 83934"/>
                  <a:gd name="connsiteY5" fmla="*/ 31601 h 63982"/>
                  <a:gd name="connsiteX6" fmla="*/ 32167 w 83934"/>
                  <a:gd name="connsiteY6" fmla="*/ 60723 h 63982"/>
                  <a:gd name="connsiteX7" fmla="*/ 35984 w 83934"/>
                  <a:gd name="connsiteY7" fmla="*/ 63983 h 63982"/>
                  <a:gd name="connsiteX8" fmla="*/ 39587 w 83934"/>
                  <a:gd name="connsiteY8" fmla="*/ 59865 h 63982"/>
                  <a:gd name="connsiteX9" fmla="*/ 66993 w 83934"/>
                  <a:gd name="connsiteY9" fmla="*/ 40994 h 63982"/>
                  <a:gd name="connsiteX10" fmla="*/ 78831 w 83934"/>
                  <a:gd name="connsiteY10" fmla="*/ 34989 h 63982"/>
                  <a:gd name="connsiteX11" fmla="*/ 76600 w 83934"/>
                  <a:gd name="connsiteY11" fmla="*/ 17019 h 63982"/>
                  <a:gd name="connsiteX12" fmla="*/ 83935 w 83934"/>
                  <a:gd name="connsiteY12" fmla="*/ 2608 h 63982"/>
                  <a:gd name="connsiteX13" fmla="*/ 75485 w 83934"/>
                  <a:gd name="connsiteY13" fmla="*/ 35 h 63982"/>
                  <a:gd name="connsiteX14" fmla="*/ 26763 w 83934"/>
                  <a:gd name="connsiteY14" fmla="*/ 4324 h 63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934" h="63982">
                    <a:moveTo>
                      <a:pt x="26763" y="4324"/>
                    </a:moveTo>
                    <a:cubicBezTo>
                      <a:pt x="26763" y="4324"/>
                      <a:pt x="14240" y="13716"/>
                      <a:pt x="8020" y="13030"/>
                    </a:cubicBezTo>
                    <a:cubicBezTo>
                      <a:pt x="4075" y="12558"/>
                      <a:pt x="6048" y="6940"/>
                      <a:pt x="0" y="6339"/>
                    </a:cubicBezTo>
                    <a:cubicBezTo>
                      <a:pt x="301" y="7926"/>
                      <a:pt x="643" y="9470"/>
                      <a:pt x="858" y="11100"/>
                    </a:cubicBezTo>
                    <a:cubicBezTo>
                      <a:pt x="1373" y="14874"/>
                      <a:pt x="1373" y="18434"/>
                      <a:pt x="986" y="21822"/>
                    </a:cubicBezTo>
                    <a:cubicBezTo>
                      <a:pt x="4504" y="25683"/>
                      <a:pt x="9093" y="28728"/>
                      <a:pt x="17885" y="31601"/>
                    </a:cubicBezTo>
                    <a:cubicBezTo>
                      <a:pt x="37142" y="37863"/>
                      <a:pt x="16384" y="49315"/>
                      <a:pt x="32167" y="60723"/>
                    </a:cubicBezTo>
                    <a:cubicBezTo>
                      <a:pt x="33668" y="61795"/>
                      <a:pt x="34826" y="62910"/>
                      <a:pt x="35984" y="63983"/>
                    </a:cubicBezTo>
                    <a:cubicBezTo>
                      <a:pt x="37485" y="62053"/>
                      <a:pt x="38729" y="60552"/>
                      <a:pt x="39587" y="59865"/>
                    </a:cubicBezTo>
                    <a:cubicBezTo>
                      <a:pt x="47007" y="53861"/>
                      <a:pt x="61804" y="38421"/>
                      <a:pt x="66993" y="40994"/>
                    </a:cubicBezTo>
                    <a:cubicBezTo>
                      <a:pt x="72183" y="43567"/>
                      <a:pt x="78831" y="38421"/>
                      <a:pt x="78831" y="34989"/>
                    </a:cubicBezTo>
                    <a:cubicBezTo>
                      <a:pt x="78831" y="31558"/>
                      <a:pt x="68452" y="20450"/>
                      <a:pt x="76600" y="17019"/>
                    </a:cubicBezTo>
                    <a:cubicBezTo>
                      <a:pt x="82219" y="14703"/>
                      <a:pt x="83591" y="7154"/>
                      <a:pt x="83935" y="2608"/>
                    </a:cubicBezTo>
                    <a:cubicBezTo>
                      <a:pt x="81018" y="978"/>
                      <a:pt x="77930" y="-223"/>
                      <a:pt x="75485" y="35"/>
                    </a:cubicBezTo>
                    <a:cubicBezTo>
                      <a:pt x="68580" y="721"/>
                      <a:pt x="26763" y="4324"/>
                      <a:pt x="26763" y="4324"/>
                    </a:cubicBezTo>
                    <a:close/>
                  </a:path>
                </a:pathLst>
              </a:custGeom>
              <a:grpFill/>
              <a:ln w="3175" cap="flat">
                <a:solidFill>
                  <a:srgbClr val="FFFFFF"/>
                </a:solid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86D70ED1-6401-4917-8635-DA3446AAC131}"/>
                  </a:ext>
                </a:extLst>
              </p:cNvPr>
              <p:cNvSpPr/>
              <p:nvPr/>
            </p:nvSpPr>
            <p:spPr>
              <a:xfrm>
                <a:off x="6210708" y="4000135"/>
                <a:ext cx="410106" cy="331262"/>
              </a:xfrm>
              <a:custGeom>
                <a:avLst/>
                <a:gdLst>
                  <a:gd name="connsiteX0" fmla="*/ 379227 w 410107"/>
                  <a:gd name="connsiteY0" fmla="*/ 187025 h 331261"/>
                  <a:gd name="connsiteX1" fmla="*/ 366918 w 410107"/>
                  <a:gd name="connsiteY1" fmla="*/ 160819 h 331261"/>
                  <a:gd name="connsiteX2" fmla="*/ 346331 w 410107"/>
                  <a:gd name="connsiteY2" fmla="*/ 139374 h 331261"/>
                  <a:gd name="connsiteX3" fmla="*/ 331920 w 410107"/>
                  <a:gd name="connsiteY3" fmla="*/ 115571 h 331261"/>
                  <a:gd name="connsiteX4" fmla="*/ 305158 w 410107"/>
                  <a:gd name="connsiteY4" fmla="*/ 101289 h 331261"/>
                  <a:gd name="connsiteX5" fmla="*/ 300997 w 410107"/>
                  <a:gd name="connsiteY5" fmla="*/ 89409 h 331261"/>
                  <a:gd name="connsiteX6" fmla="*/ 286586 w 410107"/>
                  <a:gd name="connsiteY6" fmla="*/ 87007 h 331261"/>
                  <a:gd name="connsiteX7" fmla="*/ 290704 w 410107"/>
                  <a:gd name="connsiteY7" fmla="*/ 72725 h 331261"/>
                  <a:gd name="connsiteX8" fmla="*/ 288645 w 410107"/>
                  <a:gd name="connsiteY8" fmla="*/ 39357 h 331261"/>
                  <a:gd name="connsiteX9" fmla="*/ 264970 w 410107"/>
                  <a:gd name="connsiteY9" fmla="*/ 2729 h 331261"/>
                  <a:gd name="connsiteX10" fmla="*/ 259180 w 410107"/>
                  <a:gd name="connsiteY10" fmla="*/ 1228 h 331261"/>
                  <a:gd name="connsiteX11" fmla="*/ 231559 w 410107"/>
                  <a:gd name="connsiteY11" fmla="*/ 13795 h 331261"/>
                  <a:gd name="connsiteX12" fmla="*/ 224654 w 410107"/>
                  <a:gd name="connsiteY12" fmla="*/ 32109 h 331261"/>
                  <a:gd name="connsiteX13" fmla="*/ 192058 w 410107"/>
                  <a:gd name="connsiteY13" fmla="*/ 70966 h 331261"/>
                  <a:gd name="connsiteX14" fmla="*/ 144666 w 410107"/>
                  <a:gd name="connsiteY14" fmla="*/ 82375 h 331261"/>
                  <a:gd name="connsiteX15" fmla="*/ 142693 w 410107"/>
                  <a:gd name="connsiteY15" fmla="*/ 102919 h 331261"/>
                  <a:gd name="connsiteX16" fmla="*/ 113056 w 410107"/>
                  <a:gd name="connsiteY16" fmla="*/ 121189 h 331261"/>
                  <a:gd name="connsiteX17" fmla="*/ 76514 w 410107"/>
                  <a:gd name="connsiteY17" fmla="*/ 133756 h 331261"/>
                  <a:gd name="connsiteX18" fmla="*/ 54770 w 410107"/>
                  <a:gd name="connsiteY18" fmla="*/ 133756 h 331261"/>
                  <a:gd name="connsiteX19" fmla="*/ 36027 w 410107"/>
                  <a:gd name="connsiteY19" fmla="*/ 142891 h 331261"/>
                  <a:gd name="connsiteX20" fmla="*/ 33110 w 410107"/>
                  <a:gd name="connsiteY20" fmla="*/ 138860 h 331261"/>
                  <a:gd name="connsiteX21" fmla="*/ 16298 w 410107"/>
                  <a:gd name="connsiteY21" fmla="*/ 162921 h 331261"/>
                  <a:gd name="connsiteX22" fmla="*/ 0 w 410107"/>
                  <a:gd name="connsiteY22" fmla="*/ 201435 h 331261"/>
                  <a:gd name="connsiteX23" fmla="*/ 4461 w 410107"/>
                  <a:gd name="connsiteY23" fmla="*/ 233131 h 331261"/>
                  <a:gd name="connsiteX24" fmla="*/ 14068 w 410107"/>
                  <a:gd name="connsiteY24" fmla="*/ 263968 h 331261"/>
                  <a:gd name="connsiteX25" fmla="*/ 19257 w 410107"/>
                  <a:gd name="connsiteY25" fmla="*/ 287085 h 331261"/>
                  <a:gd name="connsiteX26" fmla="*/ 26634 w 410107"/>
                  <a:gd name="connsiteY26" fmla="*/ 299909 h 331261"/>
                  <a:gd name="connsiteX27" fmla="*/ 48079 w 410107"/>
                  <a:gd name="connsiteY27" fmla="*/ 324785 h 331261"/>
                  <a:gd name="connsiteX28" fmla="*/ 53869 w 410107"/>
                  <a:gd name="connsiteY28" fmla="*/ 331261 h 331261"/>
                  <a:gd name="connsiteX29" fmla="*/ 55885 w 410107"/>
                  <a:gd name="connsiteY29" fmla="*/ 327616 h 331261"/>
                  <a:gd name="connsiteX30" fmla="*/ 62061 w 410107"/>
                  <a:gd name="connsiteY30" fmla="*/ 299009 h 331261"/>
                  <a:gd name="connsiteX31" fmla="*/ 80589 w 410107"/>
                  <a:gd name="connsiteY31" fmla="*/ 294248 h 331261"/>
                  <a:gd name="connsiteX32" fmla="*/ 95000 w 410107"/>
                  <a:gd name="connsiteY32" fmla="*/ 289530 h 331261"/>
                  <a:gd name="connsiteX33" fmla="*/ 123864 w 410107"/>
                  <a:gd name="connsiteY33" fmla="*/ 294248 h 331261"/>
                  <a:gd name="connsiteX34" fmla="*/ 123864 w 410107"/>
                  <a:gd name="connsiteY34" fmla="*/ 268085 h 331261"/>
                  <a:gd name="connsiteX35" fmla="*/ 158862 w 410107"/>
                  <a:gd name="connsiteY35" fmla="*/ 237076 h 331261"/>
                  <a:gd name="connsiteX36" fmla="*/ 185668 w 410107"/>
                  <a:gd name="connsiteY36" fmla="*/ 258521 h 331261"/>
                  <a:gd name="connsiteX37" fmla="*/ 249487 w 410107"/>
                  <a:gd name="connsiteY37" fmla="*/ 272803 h 331261"/>
                  <a:gd name="connsiteX38" fmla="*/ 259780 w 410107"/>
                  <a:gd name="connsiteY38" fmla="*/ 246598 h 331261"/>
                  <a:gd name="connsiteX39" fmla="*/ 286544 w 410107"/>
                  <a:gd name="connsiteY39" fmla="*/ 246598 h 331261"/>
                  <a:gd name="connsiteX40" fmla="*/ 321584 w 410107"/>
                  <a:gd name="connsiteY40" fmla="*/ 234718 h 331261"/>
                  <a:gd name="connsiteX41" fmla="*/ 348347 w 410107"/>
                  <a:gd name="connsiteY41" fmla="*/ 229914 h 331261"/>
                  <a:gd name="connsiteX42" fmla="*/ 385403 w 410107"/>
                  <a:gd name="connsiteY42" fmla="*/ 234718 h 331261"/>
                  <a:gd name="connsiteX43" fmla="*/ 410108 w 410107"/>
                  <a:gd name="connsiteY43" fmla="*/ 229914 h 331261"/>
                  <a:gd name="connsiteX44" fmla="*/ 401873 w 410107"/>
                  <a:gd name="connsiteY44" fmla="*/ 206110 h 331261"/>
                  <a:gd name="connsiteX45" fmla="*/ 379227 w 410107"/>
                  <a:gd name="connsiteY45" fmla="*/ 187025 h 33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10107" h="331261">
                    <a:moveTo>
                      <a:pt x="379227" y="187025"/>
                    </a:moveTo>
                    <a:cubicBezTo>
                      <a:pt x="379227" y="179862"/>
                      <a:pt x="379227" y="172742"/>
                      <a:pt x="366918" y="160819"/>
                    </a:cubicBezTo>
                    <a:cubicBezTo>
                      <a:pt x="354566" y="148896"/>
                      <a:pt x="346331" y="146537"/>
                      <a:pt x="346331" y="139374"/>
                    </a:cubicBezTo>
                    <a:cubicBezTo>
                      <a:pt x="346331" y="132212"/>
                      <a:pt x="342214" y="129853"/>
                      <a:pt x="331920" y="115571"/>
                    </a:cubicBezTo>
                    <a:cubicBezTo>
                      <a:pt x="321627" y="101289"/>
                      <a:pt x="305158" y="101289"/>
                      <a:pt x="305158" y="101289"/>
                    </a:cubicBezTo>
                    <a:lnTo>
                      <a:pt x="300997" y="89409"/>
                    </a:lnTo>
                    <a:lnTo>
                      <a:pt x="286586" y="87007"/>
                    </a:lnTo>
                    <a:cubicBezTo>
                      <a:pt x="286586" y="87007"/>
                      <a:pt x="278352" y="79844"/>
                      <a:pt x="290704" y="72725"/>
                    </a:cubicBezTo>
                    <a:cubicBezTo>
                      <a:pt x="303056" y="65562"/>
                      <a:pt x="290704" y="46519"/>
                      <a:pt x="288645" y="39357"/>
                    </a:cubicBezTo>
                    <a:cubicBezTo>
                      <a:pt x="286844" y="33138"/>
                      <a:pt x="269473" y="8862"/>
                      <a:pt x="264970" y="2729"/>
                    </a:cubicBezTo>
                    <a:cubicBezTo>
                      <a:pt x="262783" y="2601"/>
                      <a:pt x="260724" y="2257"/>
                      <a:pt x="259180" y="1228"/>
                    </a:cubicBezTo>
                    <a:cubicBezTo>
                      <a:pt x="252275" y="-3361"/>
                      <a:pt x="238464" y="5817"/>
                      <a:pt x="231559" y="13795"/>
                    </a:cubicBezTo>
                    <a:cubicBezTo>
                      <a:pt x="224654" y="21815"/>
                      <a:pt x="229587" y="26404"/>
                      <a:pt x="224654" y="32109"/>
                    </a:cubicBezTo>
                    <a:cubicBezTo>
                      <a:pt x="219722" y="37813"/>
                      <a:pt x="202910" y="54925"/>
                      <a:pt x="192058" y="70966"/>
                    </a:cubicBezTo>
                    <a:cubicBezTo>
                      <a:pt x="181207" y="86964"/>
                      <a:pt x="153544" y="76670"/>
                      <a:pt x="144666" y="82375"/>
                    </a:cubicBezTo>
                    <a:cubicBezTo>
                      <a:pt x="135788" y="88079"/>
                      <a:pt x="148612" y="97214"/>
                      <a:pt x="142693" y="102919"/>
                    </a:cubicBezTo>
                    <a:cubicBezTo>
                      <a:pt x="136774" y="108623"/>
                      <a:pt x="118975" y="117758"/>
                      <a:pt x="113056" y="121189"/>
                    </a:cubicBezTo>
                    <a:cubicBezTo>
                      <a:pt x="107137" y="124621"/>
                      <a:pt x="83419" y="123463"/>
                      <a:pt x="76514" y="133756"/>
                    </a:cubicBezTo>
                    <a:cubicBezTo>
                      <a:pt x="69609" y="144007"/>
                      <a:pt x="61718" y="122305"/>
                      <a:pt x="54770" y="133756"/>
                    </a:cubicBezTo>
                    <a:cubicBezTo>
                      <a:pt x="47865" y="145165"/>
                      <a:pt x="39973" y="146323"/>
                      <a:pt x="36027" y="142891"/>
                    </a:cubicBezTo>
                    <a:cubicBezTo>
                      <a:pt x="35041" y="142077"/>
                      <a:pt x="34097" y="140704"/>
                      <a:pt x="33110" y="138860"/>
                    </a:cubicBezTo>
                    <a:cubicBezTo>
                      <a:pt x="26720" y="145722"/>
                      <a:pt x="18871" y="153399"/>
                      <a:pt x="16298" y="162921"/>
                    </a:cubicBezTo>
                    <a:cubicBezTo>
                      <a:pt x="11837" y="179176"/>
                      <a:pt x="0" y="193715"/>
                      <a:pt x="0" y="201435"/>
                    </a:cubicBezTo>
                    <a:cubicBezTo>
                      <a:pt x="0" y="209155"/>
                      <a:pt x="4461" y="219449"/>
                      <a:pt x="4461" y="233131"/>
                    </a:cubicBezTo>
                    <a:cubicBezTo>
                      <a:pt x="4461" y="246855"/>
                      <a:pt x="7420" y="253675"/>
                      <a:pt x="14068" y="263968"/>
                    </a:cubicBezTo>
                    <a:cubicBezTo>
                      <a:pt x="20715" y="274218"/>
                      <a:pt x="19257" y="287085"/>
                      <a:pt x="19257" y="287085"/>
                    </a:cubicBezTo>
                    <a:cubicBezTo>
                      <a:pt x="19257" y="287085"/>
                      <a:pt x="21445" y="292232"/>
                      <a:pt x="26634" y="299909"/>
                    </a:cubicBezTo>
                    <a:cubicBezTo>
                      <a:pt x="31824" y="307629"/>
                      <a:pt x="46621" y="318781"/>
                      <a:pt x="48079" y="324785"/>
                    </a:cubicBezTo>
                    <a:cubicBezTo>
                      <a:pt x="48765" y="327530"/>
                      <a:pt x="51295" y="329717"/>
                      <a:pt x="53869" y="331261"/>
                    </a:cubicBezTo>
                    <a:cubicBezTo>
                      <a:pt x="54512" y="330018"/>
                      <a:pt x="55156" y="328688"/>
                      <a:pt x="55885" y="327616"/>
                    </a:cubicBezTo>
                    <a:cubicBezTo>
                      <a:pt x="64119" y="315693"/>
                      <a:pt x="62061" y="299009"/>
                      <a:pt x="62061" y="299009"/>
                    </a:cubicBezTo>
                    <a:lnTo>
                      <a:pt x="80589" y="294248"/>
                    </a:lnTo>
                    <a:lnTo>
                      <a:pt x="95000" y="289530"/>
                    </a:lnTo>
                    <a:lnTo>
                      <a:pt x="123864" y="294248"/>
                    </a:lnTo>
                    <a:lnTo>
                      <a:pt x="123864" y="268085"/>
                    </a:lnTo>
                    <a:cubicBezTo>
                      <a:pt x="123864" y="268085"/>
                      <a:pt x="144451" y="237076"/>
                      <a:pt x="158862" y="237076"/>
                    </a:cubicBezTo>
                    <a:cubicBezTo>
                      <a:pt x="173273" y="237076"/>
                      <a:pt x="185668" y="258521"/>
                      <a:pt x="185668" y="258521"/>
                    </a:cubicBezTo>
                    <a:lnTo>
                      <a:pt x="249487" y="272803"/>
                    </a:lnTo>
                    <a:cubicBezTo>
                      <a:pt x="249487" y="272803"/>
                      <a:pt x="253604" y="251359"/>
                      <a:pt x="259780" y="246598"/>
                    </a:cubicBezTo>
                    <a:cubicBezTo>
                      <a:pt x="265957" y="241837"/>
                      <a:pt x="278309" y="251359"/>
                      <a:pt x="286544" y="246598"/>
                    </a:cubicBezTo>
                    <a:cubicBezTo>
                      <a:pt x="294778" y="241837"/>
                      <a:pt x="307130" y="234718"/>
                      <a:pt x="321584" y="234718"/>
                    </a:cubicBezTo>
                    <a:cubicBezTo>
                      <a:pt x="335995" y="234718"/>
                      <a:pt x="342214" y="244239"/>
                      <a:pt x="348347" y="229914"/>
                    </a:cubicBezTo>
                    <a:cubicBezTo>
                      <a:pt x="354523" y="215632"/>
                      <a:pt x="385403" y="234718"/>
                      <a:pt x="385403" y="234718"/>
                    </a:cubicBezTo>
                    <a:lnTo>
                      <a:pt x="410108" y="229914"/>
                    </a:lnTo>
                    <a:lnTo>
                      <a:pt x="401873" y="206110"/>
                    </a:lnTo>
                    <a:cubicBezTo>
                      <a:pt x="401916" y="206068"/>
                      <a:pt x="379227" y="194144"/>
                      <a:pt x="379227" y="187025"/>
                    </a:cubicBezTo>
                    <a:close/>
                  </a:path>
                </a:pathLst>
              </a:custGeom>
              <a:grpFill/>
              <a:ln w="3175" cap="flat">
                <a:solidFill>
                  <a:srgbClr val="FFFFFF"/>
                </a:solid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B2ABF799-1A9C-4915-974E-DA57B601125C}"/>
                  </a:ext>
                </a:extLst>
              </p:cNvPr>
              <p:cNvSpPr/>
              <p:nvPr/>
            </p:nvSpPr>
            <p:spPr>
              <a:xfrm>
                <a:off x="5821815" y="3893026"/>
                <a:ext cx="393943" cy="362671"/>
              </a:xfrm>
              <a:custGeom>
                <a:avLst/>
                <a:gdLst>
                  <a:gd name="connsiteX0" fmla="*/ 390353 w 393945"/>
                  <a:gd name="connsiteY0" fmla="*/ 64890 h 362670"/>
                  <a:gd name="connsiteX1" fmla="*/ 376542 w 393945"/>
                  <a:gd name="connsiteY1" fmla="*/ 48893 h 362670"/>
                  <a:gd name="connsiteX2" fmla="*/ 378601 w 393945"/>
                  <a:gd name="connsiteY2" fmla="*/ 28091 h 362670"/>
                  <a:gd name="connsiteX3" fmla="*/ 365648 w 393945"/>
                  <a:gd name="connsiteY3" fmla="*/ 12351 h 362670"/>
                  <a:gd name="connsiteX4" fmla="*/ 353811 w 393945"/>
                  <a:gd name="connsiteY4" fmla="*/ 4374 h 362670"/>
                  <a:gd name="connsiteX5" fmla="*/ 330136 w 393945"/>
                  <a:gd name="connsiteY5" fmla="*/ 29507 h 362670"/>
                  <a:gd name="connsiteX6" fmla="*/ 302472 w 393945"/>
                  <a:gd name="connsiteY6" fmla="*/ 21529 h 362670"/>
                  <a:gd name="connsiteX7" fmla="*/ 260012 w 393945"/>
                  <a:gd name="connsiteY7" fmla="*/ 20414 h 362670"/>
                  <a:gd name="connsiteX8" fmla="*/ 235351 w 393945"/>
                  <a:gd name="connsiteY8" fmla="*/ 38642 h 362670"/>
                  <a:gd name="connsiteX9" fmla="*/ 202755 w 393945"/>
                  <a:gd name="connsiteY9" fmla="*/ 38642 h 362670"/>
                  <a:gd name="connsiteX10" fmla="*/ 177064 w 393945"/>
                  <a:gd name="connsiteY10" fmla="*/ 22687 h 362670"/>
                  <a:gd name="connsiteX11" fmla="*/ 149444 w 393945"/>
                  <a:gd name="connsiteY11" fmla="*/ 31823 h 362670"/>
                  <a:gd name="connsiteX12" fmla="*/ 130701 w 393945"/>
                  <a:gd name="connsiteY12" fmla="*/ 11279 h 362670"/>
                  <a:gd name="connsiteX13" fmla="*/ 104024 w 393945"/>
                  <a:gd name="connsiteY13" fmla="*/ 2143 h 362670"/>
                  <a:gd name="connsiteX14" fmla="*/ 84295 w 393945"/>
                  <a:gd name="connsiteY14" fmla="*/ 10121 h 362670"/>
                  <a:gd name="connsiteX15" fmla="*/ 53672 w 393945"/>
                  <a:gd name="connsiteY15" fmla="*/ 10121 h 362670"/>
                  <a:gd name="connsiteX16" fmla="*/ 45780 w 393945"/>
                  <a:gd name="connsiteY16" fmla="*/ 40958 h 362670"/>
                  <a:gd name="connsiteX17" fmla="*/ 30983 w 393945"/>
                  <a:gd name="connsiteY17" fmla="*/ 68364 h 362670"/>
                  <a:gd name="connsiteX18" fmla="*/ 27810 w 393945"/>
                  <a:gd name="connsiteY18" fmla="*/ 75999 h 362670"/>
                  <a:gd name="connsiteX19" fmla="*/ 31198 w 393945"/>
                  <a:gd name="connsiteY19" fmla="*/ 102032 h 362670"/>
                  <a:gd name="connsiteX20" fmla="*/ 27466 w 393945"/>
                  <a:gd name="connsiteY20" fmla="*/ 156845 h 362670"/>
                  <a:gd name="connsiteX21" fmla="*/ 14900 w 393945"/>
                  <a:gd name="connsiteY21" fmla="*/ 179148 h 362670"/>
                  <a:gd name="connsiteX22" fmla="*/ 832 w 393945"/>
                  <a:gd name="connsiteY22" fmla="*/ 207411 h 362670"/>
                  <a:gd name="connsiteX23" fmla="*/ 1561 w 393945"/>
                  <a:gd name="connsiteY23" fmla="*/ 252831 h 362670"/>
                  <a:gd name="connsiteX24" fmla="*/ 11769 w 393945"/>
                  <a:gd name="connsiteY24" fmla="*/ 283283 h 362670"/>
                  <a:gd name="connsiteX25" fmla="*/ 12155 w 393945"/>
                  <a:gd name="connsiteY25" fmla="*/ 283669 h 362670"/>
                  <a:gd name="connsiteX26" fmla="*/ 16830 w 393945"/>
                  <a:gd name="connsiteY26" fmla="*/ 287657 h 362670"/>
                  <a:gd name="connsiteX27" fmla="*/ 28796 w 393945"/>
                  <a:gd name="connsiteY27" fmla="*/ 291989 h 362670"/>
                  <a:gd name="connsiteX28" fmla="*/ 61992 w 393945"/>
                  <a:gd name="connsiteY28" fmla="*/ 298551 h 362670"/>
                  <a:gd name="connsiteX29" fmla="*/ 93602 w 393945"/>
                  <a:gd name="connsiteY29" fmla="*/ 337967 h 362670"/>
                  <a:gd name="connsiteX30" fmla="*/ 94416 w 393945"/>
                  <a:gd name="connsiteY30" fmla="*/ 343928 h 362670"/>
                  <a:gd name="connsiteX31" fmla="*/ 144511 w 393945"/>
                  <a:gd name="connsiteY31" fmla="*/ 362671 h 362670"/>
                  <a:gd name="connsiteX32" fmla="*/ 145412 w 393945"/>
                  <a:gd name="connsiteY32" fmla="*/ 362542 h 362670"/>
                  <a:gd name="connsiteX33" fmla="*/ 189845 w 393945"/>
                  <a:gd name="connsiteY33" fmla="*/ 356838 h 362670"/>
                  <a:gd name="connsiteX34" fmla="*/ 195206 w 393945"/>
                  <a:gd name="connsiteY34" fmla="*/ 356538 h 362670"/>
                  <a:gd name="connsiteX35" fmla="*/ 204942 w 393945"/>
                  <a:gd name="connsiteY35" fmla="*/ 315106 h 362670"/>
                  <a:gd name="connsiteX36" fmla="*/ 243200 w 393945"/>
                  <a:gd name="connsiteY36" fmla="*/ 272904 h 362670"/>
                  <a:gd name="connsiteX37" fmla="*/ 262972 w 393945"/>
                  <a:gd name="connsiteY37" fmla="*/ 269472 h 362670"/>
                  <a:gd name="connsiteX38" fmla="*/ 286689 w 393945"/>
                  <a:gd name="connsiteY38" fmla="*/ 288858 h 362670"/>
                  <a:gd name="connsiteX39" fmla="*/ 300543 w 393945"/>
                  <a:gd name="connsiteY39" fmla="*/ 271745 h 362670"/>
                  <a:gd name="connsiteX40" fmla="*/ 325204 w 393945"/>
                  <a:gd name="connsiteY40" fmla="*/ 212387 h 362670"/>
                  <a:gd name="connsiteX41" fmla="*/ 341030 w 393945"/>
                  <a:gd name="connsiteY41" fmla="*/ 189527 h 362670"/>
                  <a:gd name="connsiteX42" fmla="*/ 344976 w 393945"/>
                  <a:gd name="connsiteY42" fmla="*/ 168983 h 362670"/>
                  <a:gd name="connsiteX43" fmla="*/ 352867 w 393945"/>
                  <a:gd name="connsiteY43" fmla="*/ 143849 h 362670"/>
                  <a:gd name="connsiteX44" fmla="*/ 372596 w 393945"/>
                  <a:gd name="connsiteY44" fmla="*/ 101561 h 362670"/>
                  <a:gd name="connsiteX45" fmla="*/ 392369 w 393945"/>
                  <a:gd name="connsiteY45" fmla="*/ 88994 h 362670"/>
                  <a:gd name="connsiteX46" fmla="*/ 390353 w 393945"/>
                  <a:gd name="connsiteY46" fmla="*/ 64890 h 36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3945" h="362670">
                    <a:moveTo>
                      <a:pt x="390353" y="64890"/>
                    </a:moveTo>
                    <a:cubicBezTo>
                      <a:pt x="384434" y="62574"/>
                      <a:pt x="376542" y="54597"/>
                      <a:pt x="376542" y="48893"/>
                    </a:cubicBezTo>
                    <a:cubicBezTo>
                      <a:pt x="376542" y="45676"/>
                      <a:pt x="376885" y="36283"/>
                      <a:pt x="378601" y="28091"/>
                    </a:cubicBezTo>
                    <a:cubicBezTo>
                      <a:pt x="370709" y="26805"/>
                      <a:pt x="370281" y="17669"/>
                      <a:pt x="365648" y="12351"/>
                    </a:cubicBezTo>
                    <a:cubicBezTo>
                      <a:pt x="360716" y="6647"/>
                      <a:pt x="360716" y="2100"/>
                      <a:pt x="353811" y="4374"/>
                    </a:cubicBezTo>
                    <a:cubicBezTo>
                      <a:pt x="346906" y="6690"/>
                      <a:pt x="339014" y="26076"/>
                      <a:pt x="330136" y="29507"/>
                    </a:cubicBezTo>
                    <a:cubicBezTo>
                      <a:pt x="321258" y="32938"/>
                      <a:pt x="308434" y="24918"/>
                      <a:pt x="302472" y="21529"/>
                    </a:cubicBezTo>
                    <a:cubicBezTo>
                      <a:pt x="296554" y="18098"/>
                      <a:pt x="268890" y="21529"/>
                      <a:pt x="260012" y="20414"/>
                    </a:cubicBezTo>
                    <a:cubicBezTo>
                      <a:pt x="251134" y="19256"/>
                      <a:pt x="242213" y="34096"/>
                      <a:pt x="235351" y="38642"/>
                    </a:cubicBezTo>
                    <a:cubicBezTo>
                      <a:pt x="228445" y="43231"/>
                      <a:pt x="208674" y="40958"/>
                      <a:pt x="202755" y="38642"/>
                    </a:cubicBezTo>
                    <a:cubicBezTo>
                      <a:pt x="196836" y="36369"/>
                      <a:pt x="182983" y="22687"/>
                      <a:pt x="177064" y="22687"/>
                    </a:cubicBezTo>
                    <a:cubicBezTo>
                      <a:pt x="171145" y="22687"/>
                      <a:pt x="159308" y="24960"/>
                      <a:pt x="149444" y="31823"/>
                    </a:cubicBezTo>
                    <a:cubicBezTo>
                      <a:pt x="139579" y="38685"/>
                      <a:pt x="136620" y="19256"/>
                      <a:pt x="130701" y="11279"/>
                    </a:cubicBezTo>
                    <a:cubicBezTo>
                      <a:pt x="124782" y="3301"/>
                      <a:pt x="111916" y="10121"/>
                      <a:pt x="104024" y="2143"/>
                    </a:cubicBezTo>
                    <a:cubicBezTo>
                      <a:pt x="96132" y="-5877"/>
                      <a:pt x="91157" y="11279"/>
                      <a:pt x="84295" y="10121"/>
                    </a:cubicBezTo>
                    <a:cubicBezTo>
                      <a:pt x="77389" y="8963"/>
                      <a:pt x="59590" y="4416"/>
                      <a:pt x="53672" y="10121"/>
                    </a:cubicBezTo>
                    <a:cubicBezTo>
                      <a:pt x="47753" y="15868"/>
                      <a:pt x="48739" y="37527"/>
                      <a:pt x="45780" y="40958"/>
                    </a:cubicBezTo>
                    <a:cubicBezTo>
                      <a:pt x="42821" y="44389"/>
                      <a:pt x="30983" y="60344"/>
                      <a:pt x="30983" y="68364"/>
                    </a:cubicBezTo>
                    <a:cubicBezTo>
                      <a:pt x="30983" y="72053"/>
                      <a:pt x="29782" y="74626"/>
                      <a:pt x="27810" y="75999"/>
                    </a:cubicBezTo>
                    <a:cubicBezTo>
                      <a:pt x="29139" y="85477"/>
                      <a:pt x="30769" y="97572"/>
                      <a:pt x="31198" y="102032"/>
                    </a:cubicBezTo>
                    <a:cubicBezTo>
                      <a:pt x="31927" y="109753"/>
                      <a:pt x="34886" y="148267"/>
                      <a:pt x="27466" y="156845"/>
                    </a:cubicBezTo>
                    <a:cubicBezTo>
                      <a:pt x="20046" y="165423"/>
                      <a:pt x="14900" y="179148"/>
                      <a:pt x="14900" y="179148"/>
                    </a:cubicBezTo>
                    <a:cubicBezTo>
                      <a:pt x="14900" y="179148"/>
                      <a:pt x="3020" y="188583"/>
                      <a:pt x="832" y="207411"/>
                    </a:cubicBezTo>
                    <a:cubicBezTo>
                      <a:pt x="-1398" y="226240"/>
                      <a:pt x="1561" y="238249"/>
                      <a:pt x="1561" y="252831"/>
                    </a:cubicBezTo>
                    <a:cubicBezTo>
                      <a:pt x="1561" y="263125"/>
                      <a:pt x="8166" y="270502"/>
                      <a:pt x="11769" y="283283"/>
                    </a:cubicBezTo>
                    <a:cubicBezTo>
                      <a:pt x="11897" y="283454"/>
                      <a:pt x="12069" y="283454"/>
                      <a:pt x="12155" y="283669"/>
                    </a:cubicBezTo>
                    <a:cubicBezTo>
                      <a:pt x="13141" y="285213"/>
                      <a:pt x="14771" y="286499"/>
                      <a:pt x="16830" y="287657"/>
                    </a:cubicBezTo>
                    <a:cubicBezTo>
                      <a:pt x="20990" y="288816"/>
                      <a:pt x="24979" y="290274"/>
                      <a:pt x="28796" y="291989"/>
                    </a:cubicBezTo>
                    <a:cubicBezTo>
                      <a:pt x="39518" y="294691"/>
                      <a:pt x="52857" y="296235"/>
                      <a:pt x="61992" y="298551"/>
                    </a:cubicBezTo>
                    <a:cubicBezTo>
                      <a:pt x="77818" y="302583"/>
                      <a:pt x="94073" y="328231"/>
                      <a:pt x="93602" y="337967"/>
                    </a:cubicBezTo>
                    <a:cubicBezTo>
                      <a:pt x="93516" y="339682"/>
                      <a:pt x="93902" y="341741"/>
                      <a:pt x="94416" y="343928"/>
                    </a:cubicBezTo>
                    <a:cubicBezTo>
                      <a:pt x="108999" y="354350"/>
                      <a:pt x="126798" y="357996"/>
                      <a:pt x="144511" y="362671"/>
                    </a:cubicBezTo>
                    <a:cubicBezTo>
                      <a:pt x="144811" y="362628"/>
                      <a:pt x="145155" y="362542"/>
                      <a:pt x="145412" y="362542"/>
                    </a:cubicBezTo>
                    <a:cubicBezTo>
                      <a:pt x="153818" y="362542"/>
                      <a:pt x="183926" y="363143"/>
                      <a:pt x="189845" y="356838"/>
                    </a:cubicBezTo>
                    <a:cubicBezTo>
                      <a:pt x="191604" y="354994"/>
                      <a:pt x="193362" y="355208"/>
                      <a:pt x="195206" y="356538"/>
                    </a:cubicBezTo>
                    <a:cubicBezTo>
                      <a:pt x="202326" y="334578"/>
                      <a:pt x="204942" y="315106"/>
                      <a:pt x="204942" y="315106"/>
                    </a:cubicBezTo>
                    <a:cubicBezTo>
                      <a:pt x="204942" y="315106"/>
                      <a:pt x="239254" y="274062"/>
                      <a:pt x="243200" y="272904"/>
                    </a:cubicBezTo>
                    <a:cubicBezTo>
                      <a:pt x="247188" y="271745"/>
                      <a:pt x="256024" y="275177"/>
                      <a:pt x="262972" y="269472"/>
                    </a:cubicBezTo>
                    <a:cubicBezTo>
                      <a:pt x="269877" y="263768"/>
                      <a:pt x="284716" y="277450"/>
                      <a:pt x="286689" y="288858"/>
                    </a:cubicBezTo>
                    <a:cubicBezTo>
                      <a:pt x="288662" y="300310"/>
                      <a:pt x="294624" y="284312"/>
                      <a:pt x="300543" y="271745"/>
                    </a:cubicBezTo>
                    <a:cubicBezTo>
                      <a:pt x="306461" y="259179"/>
                      <a:pt x="325204" y="221522"/>
                      <a:pt x="325204" y="212387"/>
                    </a:cubicBezTo>
                    <a:cubicBezTo>
                      <a:pt x="325204" y="203208"/>
                      <a:pt x="341030" y="195274"/>
                      <a:pt x="341030" y="189527"/>
                    </a:cubicBezTo>
                    <a:cubicBezTo>
                      <a:pt x="341030" y="183822"/>
                      <a:pt x="340044" y="171256"/>
                      <a:pt x="344976" y="168983"/>
                    </a:cubicBezTo>
                    <a:cubicBezTo>
                      <a:pt x="349908" y="166710"/>
                      <a:pt x="353854" y="149597"/>
                      <a:pt x="352867" y="143849"/>
                    </a:cubicBezTo>
                    <a:cubicBezTo>
                      <a:pt x="351881" y="138145"/>
                      <a:pt x="369637" y="106193"/>
                      <a:pt x="372596" y="101561"/>
                    </a:cubicBezTo>
                    <a:cubicBezTo>
                      <a:pt x="375556" y="97014"/>
                      <a:pt x="391339" y="99288"/>
                      <a:pt x="392369" y="88994"/>
                    </a:cubicBezTo>
                    <a:cubicBezTo>
                      <a:pt x="393312" y="78615"/>
                      <a:pt x="396271" y="67163"/>
                      <a:pt x="390353" y="64890"/>
                    </a:cubicBezTo>
                    <a:close/>
                  </a:path>
                </a:pathLst>
              </a:custGeom>
              <a:grpFill/>
              <a:ln w="3175" cap="flat">
                <a:solidFill>
                  <a:srgbClr val="FFFFFF"/>
                </a:solid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2C2C651B-6915-446C-BAB5-4EE51E8AFE20}"/>
                  </a:ext>
                </a:extLst>
              </p:cNvPr>
              <p:cNvSpPr/>
              <p:nvPr/>
            </p:nvSpPr>
            <p:spPr>
              <a:xfrm>
                <a:off x="5755654" y="3949317"/>
                <a:ext cx="98555" cy="231839"/>
              </a:xfrm>
              <a:custGeom>
                <a:avLst/>
                <a:gdLst>
                  <a:gd name="connsiteX0" fmla="*/ 18056 w 98555"/>
                  <a:gd name="connsiteY0" fmla="*/ 91977 h 231839"/>
                  <a:gd name="connsiteX1" fmla="*/ 24747 w 98555"/>
                  <a:gd name="connsiteY1" fmla="*/ 121099 h 231839"/>
                  <a:gd name="connsiteX2" fmla="*/ 29937 w 98555"/>
                  <a:gd name="connsiteY2" fmla="*/ 166476 h 231839"/>
                  <a:gd name="connsiteX3" fmla="*/ 32596 w 98555"/>
                  <a:gd name="connsiteY3" fmla="*/ 231839 h 231839"/>
                  <a:gd name="connsiteX4" fmla="*/ 52539 w 98555"/>
                  <a:gd name="connsiteY4" fmla="*/ 228580 h 231839"/>
                  <a:gd name="connsiteX5" fmla="*/ 67765 w 98555"/>
                  <a:gd name="connsiteY5" fmla="*/ 228622 h 231839"/>
                  <a:gd name="connsiteX6" fmla="*/ 77930 w 98555"/>
                  <a:gd name="connsiteY6" fmla="*/ 226907 h 231839"/>
                  <a:gd name="connsiteX7" fmla="*/ 67722 w 98555"/>
                  <a:gd name="connsiteY7" fmla="*/ 196455 h 231839"/>
                  <a:gd name="connsiteX8" fmla="*/ 66993 w 98555"/>
                  <a:gd name="connsiteY8" fmla="*/ 151036 h 231839"/>
                  <a:gd name="connsiteX9" fmla="*/ 81061 w 98555"/>
                  <a:gd name="connsiteY9" fmla="*/ 122772 h 231839"/>
                  <a:gd name="connsiteX10" fmla="*/ 93627 w 98555"/>
                  <a:gd name="connsiteY10" fmla="*/ 100469 h 231839"/>
                  <a:gd name="connsiteX11" fmla="*/ 97359 w 98555"/>
                  <a:gd name="connsiteY11" fmla="*/ 45657 h 231839"/>
                  <a:gd name="connsiteX12" fmla="*/ 93971 w 98555"/>
                  <a:gd name="connsiteY12" fmla="*/ 19623 h 231839"/>
                  <a:gd name="connsiteX13" fmla="*/ 83291 w 98555"/>
                  <a:gd name="connsiteY13" fmla="*/ 18851 h 231839"/>
                  <a:gd name="connsiteX14" fmla="*/ 72440 w 98555"/>
                  <a:gd name="connsiteY14" fmla="*/ 580 h 231839"/>
                  <a:gd name="connsiteX15" fmla="*/ 60603 w 98555"/>
                  <a:gd name="connsiteY15" fmla="*/ 18851 h 231839"/>
                  <a:gd name="connsiteX16" fmla="*/ 51724 w 98555"/>
                  <a:gd name="connsiteY16" fmla="*/ 33691 h 231839"/>
                  <a:gd name="connsiteX17" fmla="*/ 24061 w 98555"/>
                  <a:gd name="connsiteY17" fmla="*/ 40510 h 231839"/>
                  <a:gd name="connsiteX18" fmla="*/ 5318 w 98555"/>
                  <a:gd name="connsiteY18" fmla="*/ 55392 h 231839"/>
                  <a:gd name="connsiteX19" fmla="*/ 0 w 98555"/>
                  <a:gd name="connsiteY19" fmla="*/ 55822 h 231839"/>
                  <a:gd name="connsiteX20" fmla="*/ 18056 w 98555"/>
                  <a:gd name="connsiteY20" fmla="*/ 91977 h 23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555" h="231839">
                    <a:moveTo>
                      <a:pt x="18056" y="91977"/>
                    </a:moveTo>
                    <a:cubicBezTo>
                      <a:pt x="32124" y="101413"/>
                      <a:pt x="18786" y="114237"/>
                      <a:pt x="24747" y="121099"/>
                    </a:cubicBezTo>
                    <a:cubicBezTo>
                      <a:pt x="30666" y="127961"/>
                      <a:pt x="28436" y="145117"/>
                      <a:pt x="29937" y="166476"/>
                    </a:cubicBezTo>
                    <a:cubicBezTo>
                      <a:pt x="30751" y="178442"/>
                      <a:pt x="31824" y="208036"/>
                      <a:pt x="32596" y="231839"/>
                    </a:cubicBezTo>
                    <a:cubicBezTo>
                      <a:pt x="39158" y="230252"/>
                      <a:pt x="45763" y="229051"/>
                      <a:pt x="52539" y="228580"/>
                    </a:cubicBezTo>
                    <a:cubicBezTo>
                      <a:pt x="57943" y="228194"/>
                      <a:pt x="62961" y="228237"/>
                      <a:pt x="67765" y="228622"/>
                    </a:cubicBezTo>
                    <a:cubicBezTo>
                      <a:pt x="71668" y="225320"/>
                      <a:pt x="74885" y="222790"/>
                      <a:pt x="77930" y="226907"/>
                    </a:cubicBezTo>
                    <a:cubicBezTo>
                      <a:pt x="74327" y="214126"/>
                      <a:pt x="67722" y="206749"/>
                      <a:pt x="67722" y="196455"/>
                    </a:cubicBezTo>
                    <a:cubicBezTo>
                      <a:pt x="67722" y="181873"/>
                      <a:pt x="64763" y="169907"/>
                      <a:pt x="66993" y="151036"/>
                    </a:cubicBezTo>
                    <a:cubicBezTo>
                      <a:pt x="69223" y="132207"/>
                      <a:pt x="81061" y="122772"/>
                      <a:pt x="81061" y="122772"/>
                    </a:cubicBezTo>
                    <a:cubicBezTo>
                      <a:pt x="81061" y="122772"/>
                      <a:pt x="86250" y="109047"/>
                      <a:pt x="93627" y="100469"/>
                    </a:cubicBezTo>
                    <a:cubicBezTo>
                      <a:pt x="101047" y="91934"/>
                      <a:pt x="98088" y="53377"/>
                      <a:pt x="97359" y="45657"/>
                    </a:cubicBezTo>
                    <a:cubicBezTo>
                      <a:pt x="96930" y="41196"/>
                      <a:pt x="95257" y="29101"/>
                      <a:pt x="93971" y="19623"/>
                    </a:cubicBezTo>
                    <a:cubicBezTo>
                      <a:pt x="91611" y="21253"/>
                      <a:pt x="88094" y="21296"/>
                      <a:pt x="83291" y="18851"/>
                    </a:cubicBezTo>
                    <a:cubicBezTo>
                      <a:pt x="74413" y="14262"/>
                      <a:pt x="82304" y="3968"/>
                      <a:pt x="72440" y="580"/>
                    </a:cubicBezTo>
                    <a:cubicBezTo>
                      <a:pt x="62532" y="-2851"/>
                      <a:pt x="58629" y="9673"/>
                      <a:pt x="60603" y="18851"/>
                    </a:cubicBezTo>
                    <a:cubicBezTo>
                      <a:pt x="62575" y="27943"/>
                      <a:pt x="55670" y="27943"/>
                      <a:pt x="51724" y="33691"/>
                    </a:cubicBezTo>
                    <a:cubicBezTo>
                      <a:pt x="47779" y="39395"/>
                      <a:pt x="30023" y="40510"/>
                      <a:pt x="24061" y="40510"/>
                    </a:cubicBezTo>
                    <a:cubicBezTo>
                      <a:pt x="18142" y="40510"/>
                      <a:pt x="11237" y="53077"/>
                      <a:pt x="5318" y="55392"/>
                    </a:cubicBezTo>
                    <a:cubicBezTo>
                      <a:pt x="3988" y="55907"/>
                      <a:pt x="2144" y="55993"/>
                      <a:pt x="0" y="55822"/>
                    </a:cubicBezTo>
                    <a:cubicBezTo>
                      <a:pt x="1286" y="85973"/>
                      <a:pt x="5618" y="83657"/>
                      <a:pt x="18056" y="91977"/>
                    </a:cubicBezTo>
                    <a:close/>
                  </a:path>
                </a:pathLst>
              </a:custGeom>
              <a:grpFill/>
              <a:ln w="3175" cap="flat">
                <a:solidFill>
                  <a:srgbClr val="FFFFFF"/>
                </a:solid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2B8940BD-B72E-40C9-89E0-A6AF371EBD4E}"/>
                  </a:ext>
                </a:extLst>
              </p:cNvPr>
              <p:cNvSpPr/>
              <p:nvPr/>
            </p:nvSpPr>
            <p:spPr>
              <a:xfrm>
                <a:off x="5726275" y="4000149"/>
                <a:ext cx="61932" cy="190227"/>
              </a:xfrm>
              <a:custGeom>
                <a:avLst/>
                <a:gdLst>
                  <a:gd name="connsiteX0" fmla="*/ 14840 w 61931"/>
                  <a:gd name="connsiteY0" fmla="*/ 48864 h 190227"/>
                  <a:gd name="connsiteX1" fmla="*/ 15569 w 61931"/>
                  <a:gd name="connsiteY1" fmla="*/ 102819 h 190227"/>
                  <a:gd name="connsiteX2" fmla="*/ 24447 w 61931"/>
                  <a:gd name="connsiteY2" fmla="*/ 155916 h 190227"/>
                  <a:gd name="connsiteX3" fmla="*/ 32510 w 61931"/>
                  <a:gd name="connsiteY3" fmla="*/ 190227 h 190227"/>
                  <a:gd name="connsiteX4" fmla="*/ 61932 w 61931"/>
                  <a:gd name="connsiteY4" fmla="*/ 181006 h 190227"/>
                  <a:gd name="connsiteX5" fmla="*/ 59273 w 61931"/>
                  <a:gd name="connsiteY5" fmla="*/ 115643 h 190227"/>
                  <a:gd name="connsiteX6" fmla="*/ 54083 w 61931"/>
                  <a:gd name="connsiteY6" fmla="*/ 70266 h 190227"/>
                  <a:gd name="connsiteX7" fmla="*/ 47392 w 61931"/>
                  <a:gd name="connsiteY7" fmla="*/ 41144 h 190227"/>
                  <a:gd name="connsiteX8" fmla="*/ 29293 w 61931"/>
                  <a:gd name="connsiteY8" fmla="*/ 5031 h 190227"/>
                  <a:gd name="connsiteX9" fmla="*/ 3988 w 61931"/>
                  <a:gd name="connsiteY9" fmla="*/ 56 h 190227"/>
                  <a:gd name="connsiteX10" fmla="*/ 0 w 61931"/>
                  <a:gd name="connsiteY10" fmla="*/ 871 h 190227"/>
                  <a:gd name="connsiteX11" fmla="*/ 6733 w 61931"/>
                  <a:gd name="connsiteY11" fmla="*/ 25747 h 190227"/>
                  <a:gd name="connsiteX12" fmla="*/ 14840 w 61931"/>
                  <a:gd name="connsiteY12" fmla="*/ 48864 h 190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931" h="190227">
                    <a:moveTo>
                      <a:pt x="14840" y="48864"/>
                    </a:moveTo>
                    <a:cubicBezTo>
                      <a:pt x="14110" y="61731"/>
                      <a:pt x="11151" y="89952"/>
                      <a:pt x="15569" y="102819"/>
                    </a:cubicBezTo>
                    <a:cubicBezTo>
                      <a:pt x="20029" y="115643"/>
                      <a:pt x="24447" y="136230"/>
                      <a:pt x="24447" y="155916"/>
                    </a:cubicBezTo>
                    <a:cubicBezTo>
                      <a:pt x="24447" y="165394"/>
                      <a:pt x="28049" y="178390"/>
                      <a:pt x="32510" y="190227"/>
                    </a:cubicBezTo>
                    <a:cubicBezTo>
                      <a:pt x="42203" y="186753"/>
                      <a:pt x="51939" y="183408"/>
                      <a:pt x="61932" y="181006"/>
                    </a:cubicBezTo>
                    <a:cubicBezTo>
                      <a:pt x="61160" y="157202"/>
                      <a:pt x="60088" y="127609"/>
                      <a:pt x="59273" y="115643"/>
                    </a:cubicBezTo>
                    <a:cubicBezTo>
                      <a:pt x="57772" y="94241"/>
                      <a:pt x="60002" y="77128"/>
                      <a:pt x="54083" y="70266"/>
                    </a:cubicBezTo>
                    <a:cubicBezTo>
                      <a:pt x="48165" y="63404"/>
                      <a:pt x="61503" y="50580"/>
                      <a:pt x="47392" y="41144"/>
                    </a:cubicBezTo>
                    <a:cubicBezTo>
                      <a:pt x="34954" y="32824"/>
                      <a:pt x="30623" y="35139"/>
                      <a:pt x="29293" y="5031"/>
                    </a:cubicBezTo>
                    <a:cubicBezTo>
                      <a:pt x="22131" y="4516"/>
                      <a:pt x="11623" y="914"/>
                      <a:pt x="3988" y="56"/>
                    </a:cubicBezTo>
                    <a:cubicBezTo>
                      <a:pt x="2402" y="-158"/>
                      <a:pt x="1115" y="270"/>
                      <a:pt x="0" y="871"/>
                    </a:cubicBezTo>
                    <a:cubicBezTo>
                      <a:pt x="1587" y="11765"/>
                      <a:pt x="3945" y="23945"/>
                      <a:pt x="6733" y="25747"/>
                    </a:cubicBezTo>
                    <a:cubicBezTo>
                      <a:pt x="11880" y="29135"/>
                      <a:pt x="15569" y="36040"/>
                      <a:pt x="14840" y="48864"/>
                    </a:cubicBezTo>
                    <a:close/>
                  </a:path>
                </a:pathLst>
              </a:custGeom>
              <a:grpFill/>
              <a:ln w="3175" cap="flat">
                <a:solidFill>
                  <a:srgbClr val="FFFFFF"/>
                </a:solid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72D40F9A-F811-4D04-BB02-B9ED958EF986}"/>
                  </a:ext>
                </a:extLst>
              </p:cNvPr>
              <p:cNvSpPr/>
              <p:nvPr/>
            </p:nvSpPr>
            <p:spPr>
              <a:xfrm>
                <a:off x="6016977" y="3921161"/>
                <a:ext cx="247513" cy="444676"/>
              </a:xfrm>
              <a:custGeom>
                <a:avLst/>
                <a:gdLst>
                  <a:gd name="connsiteX0" fmla="*/ 241810 w 247514"/>
                  <a:gd name="connsiteY0" fmla="*/ 403674 h 444676"/>
                  <a:gd name="connsiteX1" fmla="*/ 220365 w 247514"/>
                  <a:gd name="connsiteY1" fmla="*/ 378798 h 444676"/>
                  <a:gd name="connsiteX2" fmla="*/ 212988 w 247514"/>
                  <a:gd name="connsiteY2" fmla="*/ 365975 h 444676"/>
                  <a:gd name="connsiteX3" fmla="*/ 207799 w 247514"/>
                  <a:gd name="connsiteY3" fmla="*/ 342857 h 444676"/>
                  <a:gd name="connsiteX4" fmla="*/ 198192 w 247514"/>
                  <a:gd name="connsiteY4" fmla="*/ 312020 h 444676"/>
                  <a:gd name="connsiteX5" fmla="*/ 193731 w 247514"/>
                  <a:gd name="connsiteY5" fmla="*/ 280324 h 444676"/>
                  <a:gd name="connsiteX6" fmla="*/ 210029 w 247514"/>
                  <a:gd name="connsiteY6" fmla="*/ 241810 h 444676"/>
                  <a:gd name="connsiteX7" fmla="*/ 226842 w 247514"/>
                  <a:gd name="connsiteY7" fmla="*/ 217792 h 444676"/>
                  <a:gd name="connsiteX8" fmla="*/ 216934 w 247514"/>
                  <a:gd name="connsiteY8" fmla="*/ 189871 h 444676"/>
                  <a:gd name="connsiteX9" fmla="*/ 189271 w 247514"/>
                  <a:gd name="connsiteY9" fmla="*/ 156760 h 444676"/>
                  <a:gd name="connsiteX10" fmla="*/ 181379 w 247514"/>
                  <a:gd name="connsiteY10" fmla="*/ 129311 h 444676"/>
                  <a:gd name="connsiteX11" fmla="*/ 209986 w 247514"/>
                  <a:gd name="connsiteY11" fmla="*/ 124722 h 444676"/>
                  <a:gd name="connsiteX12" fmla="*/ 223840 w 247514"/>
                  <a:gd name="connsiteY12" fmla="*/ 119061 h 444676"/>
                  <a:gd name="connsiteX13" fmla="*/ 209986 w 247514"/>
                  <a:gd name="connsiteY13" fmla="*/ 71068 h 444676"/>
                  <a:gd name="connsiteX14" fmla="*/ 206040 w 247514"/>
                  <a:gd name="connsiteY14" fmla="*/ 36799 h 444676"/>
                  <a:gd name="connsiteX15" fmla="*/ 185282 w 247514"/>
                  <a:gd name="connsiteY15" fmla="*/ 257 h 444676"/>
                  <a:gd name="connsiteX16" fmla="*/ 183395 w 247514"/>
                  <a:gd name="connsiteY16" fmla="*/ 0 h 444676"/>
                  <a:gd name="connsiteX17" fmla="*/ 181336 w 247514"/>
                  <a:gd name="connsiteY17" fmla="*/ 20801 h 444676"/>
                  <a:gd name="connsiteX18" fmla="*/ 195146 w 247514"/>
                  <a:gd name="connsiteY18" fmla="*/ 36799 h 444676"/>
                  <a:gd name="connsiteX19" fmla="*/ 197163 w 247514"/>
                  <a:gd name="connsiteY19" fmla="*/ 60774 h 444676"/>
                  <a:gd name="connsiteX20" fmla="*/ 177390 w 247514"/>
                  <a:gd name="connsiteY20" fmla="*/ 73341 h 444676"/>
                  <a:gd name="connsiteX21" fmla="*/ 157661 w 247514"/>
                  <a:gd name="connsiteY21" fmla="*/ 115630 h 444676"/>
                  <a:gd name="connsiteX22" fmla="*/ 149770 w 247514"/>
                  <a:gd name="connsiteY22" fmla="*/ 140763 h 444676"/>
                  <a:gd name="connsiteX23" fmla="*/ 145824 w 247514"/>
                  <a:gd name="connsiteY23" fmla="*/ 161307 h 444676"/>
                  <a:gd name="connsiteX24" fmla="*/ 129998 w 247514"/>
                  <a:gd name="connsiteY24" fmla="*/ 184167 h 444676"/>
                  <a:gd name="connsiteX25" fmla="*/ 105336 w 247514"/>
                  <a:gd name="connsiteY25" fmla="*/ 243526 h 444676"/>
                  <a:gd name="connsiteX26" fmla="*/ 91483 w 247514"/>
                  <a:gd name="connsiteY26" fmla="*/ 260638 h 444676"/>
                  <a:gd name="connsiteX27" fmla="*/ 67765 w 247514"/>
                  <a:gd name="connsiteY27" fmla="*/ 241252 h 444676"/>
                  <a:gd name="connsiteX28" fmla="*/ 47993 w 247514"/>
                  <a:gd name="connsiteY28" fmla="*/ 244683 h 444676"/>
                  <a:gd name="connsiteX29" fmla="*/ 9736 w 247514"/>
                  <a:gd name="connsiteY29" fmla="*/ 286887 h 444676"/>
                  <a:gd name="connsiteX30" fmla="*/ 0 w 247514"/>
                  <a:gd name="connsiteY30" fmla="*/ 328318 h 444676"/>
                  <a:gd name="connsiteX31" fmla="*/ 6648 w 247514"/>
                  <a:gd name="connsiteY31" fmla="*/ 337024 h 444676"/>
                  <a:gd name="connsiteX32" fmla="*/ 15526 w 247514"/>
                  <a:gd name="connsiteY32" fmla="*/ 335866 h 444676"/>
                  <a:gd name="connsiteX33" fmla="*/ 56100 w 247514"/>
                  <a:gd name="connsiteY33" fmla="*/ 360056 h 444676"/>
                  <a:gd name="connsiteX34" fmla="*/ 60174 w 247514"/>
                  <a:gd name="connsiteY34" fmla="*/ 386175 h 444676"/>
                  <a:gd name="connsiteX35" fmla="*/ 61074 w 247514"/>
                  <a:gd name="connsiteY35" fmla="*/ 393981 h 444676"/>
                  <a:gd name="connsiteX36" fmla="*/ 57943 w 247514"/>
                  <a:gd name="connsiteY36" fmla="*/ 424604 h 444676"/>
                  <a:gd name="connsiteX37" fmla="*/ 56957 w 247514"/>
                  <a:gd name="connsiteY37" fmla="*/ 427992 h 444676"/>
                  <a:gd name="connsiteX38" fmla="*/ 88910 w 247514"/>
                  <a:gd name="connsiteY38" fmla="*/ 427992 h 444676"/>
                  <a:gd name="connsiteX39" fmla="*/ 103321 w 247514"/>
                  <a:gd name="connsiteY39" fmla="*/ 423232 h 444676"/>
                  <a:gd name="connsiteX40" fmla="*/ 191887 w 247514"/>
                  <a:gd name="connsiteY40" fmla="*/ 425633 h 444676"/>
                  <a:gd name="connsiteX41" fmla="*/ 239237 w 247514"/>
                  <a:gd name="connsiteY41" fmla="*/ 444676 h 444676"/>
                  <a:gd name="connsiteX42" fmla="*/ 247515 w 247514"/>
                  <a:gd name="connsiteY42" fmla="*/ 410193 h 444676"/>
                  <a:gd name="connsiteX43" fmla="*/ 241810 w 247514"/>
                  <a:gd name="connsiteY43" fmla="*/ 403674 h 444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7514" h="444676">
                    <a:moveTo>
                      <a:pt x="241810" y="403674"/>
                    </a:moveTo>
                    <a:cubicBezTo>
                      <a:pt x="240352" y="397670"/>
                      <a:pt x="225512" y="386518"/>
                      <a:pt x="220365" y="378798"/>
                    </a:cubicBezTo>
                    <a:cubicBezTo>
                      <a:pt x="215176" y="371121"/>
                      <a:pt x="212988" y="365975"/>
                      <a:pt x="212988" y="365975"/>
                    </a:cubicBezTo>
                    <a:cubicBezTo>
                      <a:pt x="212988" y="365975"/>
                      <a:pt x="214447" y="353108"/>
                      <a:pt x="207799" y="342857"/>
                    </a:cubicBezTo>
                    <a:cubicBezTo>
                      <a:pt x="201108" y="332564"/>
                      <a:pt x="198192" y="325744"/>
                      <a:pt x="198192" y="312020"/>
                    </a:cubicBezTo>
                    <a:cubicBezTo>
                      <a:pt x="198192" y="298338"/>
                      <a:pt x="193731" y="288044"/>
                      <a:pt x="193731" y="280324"/>
                    </a:cubicBezTo>
                    <a:cubicBezTo>
                      <a:pt x="193731" y="272604"/>
                      <a:pt x="205569" y="258065"/>
                      <a:pt x="210029" y="241810"/>
                    </a:cubicBezTo>
                    <a:cubicBezTo>
                      <a:pt x="212603" y="232331"/>
                      <a:pt x="220451" y="224611"/>
                      <a:pt x="226842" y="217792"/>
                    </a:cubicBezTo>
                    <a:cubicBezTo>
                      <a:pt x="223539" y="211873"/>
                      <a:pt x="219979" y="201194"/>
                      <a:pt x="216934" y="189871"/>
                    </a:cubicBezTo>
                    <a:cubicBezTo>
                      <a:pt x="212988" y="174988"/>
                      <a:pt x="202137" y="170485"/>
                      <a:pt x="189271" y="156760"/>
                    </a:cubicBezTo>
                    <a:cubicBezTo>
                      <a:pt x="176447" y="143036"/>
                      <a:pt x="181379" y="135015"/>
                      <a:pt x="181379" y="129311"/>
                    </a:cubicBezTo>
                    <a:cubicBezTo>
                      <a:pt x="181379" y="123607"/>
                      <a:pt x="198149" y="123607"/>
                      <a:pt x="209986" y="124722"/>
                    </a:cubicBezTo>
                    <a:cubicBezTo>
                      <a:pt x="221824" y="125880"/>
                      <a:pt x="228729" y="122449"/>
                      <a:pt x="223840" y="119061"/>
                    </a:cubicBezTo>
                    <a:cubicBezTo>
                      <a:pt x="218864" y="115587"/>
                      <a:pt x="209000" y="89339"/>
                      <a:pt x="209986" y="71068"/>
                    </a:cubicBezTo>
                    <a:cubicBezTo>
                      <a:pt x="210973" y="52797"/>
                      <a:pt x="205054" y="47092"/>
                      <a:pt x="206040" y="36799"/>
                    </a:cubicBezTo>
                    <a:cubicBezTo>
                      <a:pt x="207027" y="26506"/>
                      <a:pt x="195189" y="257"/>
                      <a:pt x="185282" y="257"/>
                    </a:cubicBezTo>
                    <a:cubicBezTo>
                      <a:pt x="184596" y="257"/>
                      <a:pt x="184038" y="86"/>
                      <a:pt x="183395" y="0"/>
                    </a:cubicBezTo>
                    <a:cubicBezTo>
                      <a:pt x="181679" y="8192"/>
                      <a:pt x="181336" y="17585"/>
                      <a:pt x="181336" y="20801"/>
                    </a:cubicBezTo>
                    <a:cubicBezTo>
                      <a:pt x="181336" y="26506"/>
                      <a:pt x="189228" y="34483"/>
                      <a:pt x="195146" y="36799"/>
                    </a:cubicBezTo>
                    <a:cubicBezTo>
                      <a:pt x="201065" y="39072"/>
                      <a:pt x="198149" y="50524"/>
                      <a:pt x="197163" y="60774"/>
                    </a:cubicBezTo>
                    <a:cubicBezTo>
                      <a:pt x="196133" y="71068"/>
                      <a:pt x="180350" y="68752"/>
                      <a:pt x="177390" y="73341"/>
                    </a:cubicBezTo>
                    <a:cubicBezTo>
                      <a:pt x="174431" y="77930"/>
                      <a:pt x="156675" y="109925"/>
                      <a:pt x="157661" y="115630"/>
                    </a:cubicBezTo>
                    <a:cubicBezTo>
                      <a:pt x="158648" y="121334"/>
                      <a:pt x="154702" y="138489"/>
                      <a:pt x="149770" y="140763"/>
                    </a:cubicBezTo>
                    <a:cubicBezTo>
                      <a:pt x="144794" y="143079"/>
                      <a:pt x="145824" y="155603"/>
                      <a:pt x="145824" y="161307"/>
                    </a:cubicBezTo>
                    <a:cubicBezTo>
                      <a:pt x="145824" y="167011"/>
                      <a:pt x="129998" y="174988"/>
                      <a:pt x="129998" y="184167"/>
                    </a:cubicBezTo>
                    <a:cubicBezTo>
                      <a:pt x="129998" y="193302"/>
                      <a:pt x="111255" y="230959"/>
                      <a:pt x="105336" y="243526"/>
                    </a:cubicBezTo>
                    <a:cubicBezTo>
                      <a:pt x="99418" y="256092"/>
                      <a:pt x="93499" y="272090"/>
                      <a:pt x="91483" y="260638"/>
                    </a:cubicBezTo>
                    <a:cubicBezTo>
                      <a:pt x="89510" y="249230"/>
                      <a:pt x="74713" y="235548"/>
                      <a:pt x="67765" y="241252"/>
                    </a:cubicBezTo>
                    <a:cubicBezTo>
                      <a:pt x="60817" y="246957"/>
                      <a:pt x="51982" y="243526"/>
                      <a:pt x="47993" y="244683"/>
                    </a:cubicBezTo>
                    <a:cubicBezTo>
                      <a:pt x="44047" y="245842"/>
                      <a:pt x="9736" y="286887"/>
                      <a:pt x="9736" y="286887"/>
                    </a:cubicBezTo>
                    <a:cubicBezTo>
                      <a:pt x="9736" y="286887"/>
                      <a:pt x="7163" y="306358"/>
                      <a:pt x="0" y="328318"/>
                    </a:cubicBezTo>
                    <a:cubicBezTo>
                      <a:pt x="2144" y="329862"/>
                      <a:pt x="4375" y="333121"/>
                      <a:pt x="6648" y="337024"/>
                    </a:cubicBezTo>
                    <a:cubicBezTo>
                      <a:pt x="9650" y="336209"/>
                      <a:pt x="12653" y="335738"/>
                      <a:pt x="15526" y="335866"/>
                    </a:cubicBezTo>
                    <a:cubicBezTo>
                      <a:pt x="32382" y="336638"/>
                      <a:pt x="47522" y="344615"/>
                      <a:pt x="56100" y="360056"/>
                    </a:cubicBezTo>
                    <a:cubicBezTo>
                      <a:pt x="60603" y="368205"/>
                      <a:pt x="61632" y="377169"/>
                      <a:pt x="60174" y="386175"/>
                    </a:cubicBezTo>
                    <a:cubicBezTo>
                      <a:pt x="60731" y="388749"/>
                      <a:pt x="61074" y="391408"/>
                      <a:pt x="61074" y="393981"/>
                    </a:cubicBezTo>
                    <a:cubicBezTo>
                      <a:pt x="61074" y="404275"/>
                      <a:pt x="60260" y="414568"/>
                      <a:pt x="57943" y="424604"/>
                    </a:cubicBezTo>
                    <a:cubicBezTo>
                      <a:pt x="57686" y="425762"/>
                      <a:pt x="57343" y="426877"/>
                      <a:pt x="56957" y="427992"/>
                    </a:cubicBezTo>
                    <a:lnTo>
                      <a:pt x="88910" y="427992"/>
                    </a:lnTo>
                    <a:lnTo>
                      <a:pt x="103321" y="423232"/>
                    </a:lnTo>
                    <a:cubicBezTo>
                      <a:pt x="103321" y="423232"/>
                      <a:pt x="181637" y="427992"/>
                      <a:pt x="191887" y="425633"/>
                    </a:cubicBezTo>
                    <a:cubicBezTo>
                      <a:pt x="202180" y="423232"/>
                      <a:pt x="239237" y="444676"/>
                      <a:pt x="239237" y="444676"/>
                    </a:cubicBezTo>
                    <a:cubicBezTo>
                      <a:pt x="239237" y="444676"/>
                      <a:pt x="240995" y="423103"/>
                      <a:pt x="247515" y="410193"/>
                    </a:cubicBezTo>
                    <a:cubicBezTo>
                      <a:pt x="245070" y="408564"/>
                      <a:pt x="242539" y="406419"/>
                      <a:pt x="241810" y="403674"/>
                    </a:cubicBezTo>
                    <a:close/>
                  </a:path>
                </a:pathLst>
              </a:custGeom>
              <a:grpFill/>
              <a:ln w="3175" cap="flat">
                <a:solidFill>
                  <a:srgbClr val="FFFFFF"/>
                </a:solid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70C1D99D-F5BC-49FF-A7BC-4AB66CECDDF3}"/>
                  </a:ext>
                </a:extLst>
              </p:cNvPr>
              <p:cNvSpPr/>
              <p:nvPr/>
            </p:nvSpPr>
            <p:spPr>
              <a:xfrm>
                <a:off x="5442520" y="4019036"/>
                <a:ext cx="203811" cy="224267"/>
              </a:xfrm>
              <a:custGeom>
                <a:avLst/>
                <a:gdLst>
                  <a:gd name="connsiteX0" fmla="*/ 12697 w 203811"/>
                  <a:gd name="connsiteY0" fmla="*/ 175587 h 224266"/>
                  <a:gd name="connsiteX1" fmla="*/ 38602 w 203811"/>
                  <a:gd name="connsiteY1" fmla="*/ 204709 h 224266"/>
                  <a:gd name="connsiteX2" fmla="*/ 33241 w 203811"/>
                  <a:gd name="connsiteY2" fmla="*/ 223109 h 224266"/>
                  <a:gd name="connsiteX3" fmla="*/ 34442 w 203811"/>
                  <a:gd name="connsiteY3" fmla="*/ 224267 h 224266"/>
                  <a:gd name="connsiteX4" fmla="*/ 50482 w 203811"/>
                  <a:gd name="connsiteY4" fmla="*/ 219377 h 224266"/>
                  <a:gd name="connsiteX5" fmla="*/ 190687 w 203811"/>
                  <a:gd name="connsiteY5" fmla="*/ 197547 h 224266"/>
                  <a:gd name="connsiteX6" fmla="*/ 178593 w 203811"/>
                  <a:gd name="connsiteY6" fmla="*/ 158475 h 224266"/>
                  <a:gd name="connsiteX7" fmla="*/ 191202 w 203811"/>
                  <a:gd name="connsiteY7" fmla="*/ 120775 h 224266"/>
                  <a:gd name="connsiteX8" fmla="*/ 203812 w 203811"/>
                  <a:gd name="connsiteY8" fmla="*/ 95084 h 224266"/>
                  <a:gd name="connsiteX9" fmla="*/ 192145 w 203811"/>
                  <a:gd name="connsiteY9" fmla="*/ 35125 h 224266"/>
                  <a:gd name="connsiteX10" fmla="*/ 186012 w 203811"/>
                  <a:gd name="connsiteY10" fmla="*/ 31436 h 224266"/>
                  <a:gd name="connsiteX11" fmla="*/ 146512 w 203811"/>
                  <a:gd name="connsiteY11" fmla="*/ 37141 h 224266"/>
                  <a:gd name="connsiteX12" fmla="*/ 116875 w 203811"/>
                  <a:gd name="connsiteY12" fmla="*/ 21186 h 224266"/>
                  <a:gd name="connsiteX13" fmla="*/ 91184 w 203811"/>
                  <a:gd name="connsiteY13" fmla="*/ 10892 h 224266"/>
                  <a:gd name="connsiteX14" fmla="*/ 79347 w 203811"/>
                  <a:gd name="connsiteY14" fmla="*/ 6303 h 224266"/>
                  <a:gd name="connsiteX15" fmla="*/ 62577 w 203811"/>
                  <a:gd name="connsiteY15" fmla="*/ 8576 h 224266"/>
                  <a:gd name="connsiteX16" fmla="*/ 43791 w 203811"/>
                  <a:gd name="connsiteY16" fmla="*/ 18870 h 224266"/>
                  <a:gd name="connsiteX17" fmla="*/ 27021 w 203811"/>
                  <a:gd name="connsiteY17" fmla="*/ 13166 h 224266"/>
                  <a:gd name="connsiteX18" fmla="*/ 15699 w 203811"/>
                  <a:gd name="connsiteY18" fmla="*/ 16339 h 224266"/>
                  <a:gd name="connsiteX19" fmla="*/ 15656 w 203811"/>
                  <a:gd name="connsiteY19" fmla="*/ 47134 h 224266"/>
                  <a:gd name="connsiteX20" fmla="*/ 21575 w 203811"/>
                  <a:gd name="connsiteY20" fmla="*/ 65104 h 224266"/>
                  <a:gd name="connsiteX21" fmla="*/ 27494 w 203811"/>
                  <a:gd name="connsiteY21" fmla="*/ 89122 h 224266"/>
                  <a:gd name="connsiteX22" fmla="*/ 11925 w 203811"/>
                  <a:gd name="connsiteY22" fmla="*/ 91653 h 224266"/>
                  <a:gd name="connsiteX23" fmla="*/ 14884 w 203811"/>
                  <a:gd name="connsiteY23" fmla="*/ 114813 h 224266"/>
                  <a:gd name="connsiteX24" fmla="*/ 5277 w 203811"/>
                  <a:gd name="connsiteY24" fmla="*/ 136215 h 224266"/>
                  <a:gd name="connsiteX25" fmla="*/ 1588 w 203811"/>
                  <a:gd name="connsiteY25" fmla="*/ 163621 h 224266"/>
                  <a:gd name="connsiteX26" fmla="*/ 12697 w 203811"/>
                  <a:gd name="connsiteY26" fmla="*/ 175587 h 22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3811" h="224266">
                    <a:moveTo>
                      <a:pt x="12697" y="175587"/>
                    </a:moveTo>
                    <a:cubicBezTo>
                      <a:pt x="23076" y="183264"/>
                      <a:pt x="40103" y="191842"/>
                      <a:pt x="38602" y="204709"/>
                    </a:cubicBezTo>
                    <a:cubicBezTo>
                      <a:pt x="37744" y="212086"/>
                      <a:pt x="35685" y="215903"/>
                      <a:pt x="33241" y="223109"/>
                    </a:cubicBezTo>
                    <a:cubicBezTo>
                      <a:pt x="33627" y="223495"/>
                      <a:pt x="34055" y="223881"/>
                      <a:pt x="34442" y="224267"/>
                    </a:cubicBezTo>
                    <a:cubicBezTo>
                      <a:pt x="40103" y="222551"/>
                      <a:pt x="45507" y="220793"/>
                      <a:pt x="50482" y="219377"/>
                    </a:cubicBezTo>
                    <a:cubicBezTo>
                      <a:pt x="98089" y="205481"/>
                      <a:pt x="142694" y="201793"/>
                      <a:pt x="190687" y="197547"/>
                    </a:cubicBezTo>
                    <a:cubicBezTo>
                      <a:pt x="185712" y="187210"/>
                      <a:pt x="177992" y="164393"/>
                      <a:pt x="178593" y="158475"/>
                    </a:cubicBezTo>
                    <a:cubicBezTo>
                      <a:pt x="179321" y="151612"/>
                      <a:pt x="191931" y="131025"/>
                      <a:pt x="191202" y="120775"/>
                    </a:cubicBezTo>
                    <a:cubicBezTo>
                      <a:pt x="190473" y="110481"/>
                      <a:pt x="203812" y="103662"/>
                      <a:pt x="203812" y="95084"/>
                    </a:cubicBezTo>
                    <a:cubicBezTo>
                      <a:pt x="203812" y="88565"/>
                      <a:pt x="200380" y="56183"/>
                      <a:pt x="192145" y="35125"/>
                    </a:cubicBezTo>
                    <a:cubicBezTo>
                      <a:pt x="190473" y="35253"/>
                      <a:pt x="188372" y="34224"/>
                      <a:pt x="186012" y="31436"/>
                    </a:cubicBezTo>
                    <a:cubicBezTo>
                      <a:pt x="180094" y="24574"/>
                      <a:pt x="155432" y="25732"/>
                      <a:pt x="146512" y="37141"/>
                    </a:cubicBezTo>
                    <a:cubicBezTo>
                      <a:pt x="137633" y="48592"/>
                      <a:pt x="119834" y="26847"/>
                      <a:pt x="116875" y="21186"/>
                    </a:cubicBezTo>
                    <a:cubicBezTo>
                      <a:pt x="113915" y="15439"/>
                      <a:pt x="101091" y="2872"/>
                      <a:pt x="91184" y="10892"/>
                    </a:cubicBezTo>
                    <a:cubicBezTo>
                      <a:pt x="81319" y="18870"/>
                      <a:pt x="78360" y="16597"/>
                      <a:pt x="79347" y="6303"/>
                    </a:cubicBezTo>
                    <a:cubicBezTo>
                      <a:pt x="80333" y="-3990"/>
                      <a:pt x="64550" y="-559"/>
                      <a:pt x="62577" y="8576"/>
                    </a:cubicBezTo>
                    <a:cubicBezTo>
                      <a:pt x="60604" y="17712"/>
                      <a:pt x="47780" y="25689"/>
                      <a:pt x="43791" y="18870"/>
                    </a:cubicBezTo>
                    <a:cubicBezTo>
                      <a:pt x="39846" y="12007"/>
                      <a:pt x="30967" y="2872"/>
                      <a:pt x="27021" y="13166"/>
                    </a:cubicBezTo>
                    <a:cubicBezTo>
                      <a:pt x="24277" y="20285"/>
                      <a:pt x="19602" y="19685"/>
                      <a:pt x="15699" y="16339"/>
                    </a:cubicBezTo>
                    <a:cubicBezTo>
                      <a:pt x="13211" y="29077"/>
                      <a:pt x="10166" y="43617"/>
                      <a:pt x="15656" y="47134"/>
                    </a:cubicBezTo>
                    <a:cubicBezTo>
                      <a:pt x="22304" y="51423"/>
                      <a:pt x="23076" y="60001"/>
                      <a:pt x="21575" y="65104"/>
                    </a:cubicBezTo>
                    <a:cubicBezTo>
                      <a:pt x="20116" y="70251"/>
                      <a:pt x="32683" y="83075"/>
                      <a:pt x="27494" y="89122"/>
                    </a:cubicBezTo>
                    <a:cubicBezTo>
                      <a:pt x="22304" y="95127"/>
                      <a:pt x="15656" y="83118"/>
                      <a:pt x="11925" y="91653"/>
                    </a:cubicBezTo>
                    <a:cubicBezTo>
                      <a:pt x="8236" y="100231"/>
                      <a:pt x="19345" y="107951"/>
                      <a:pt x="14884" y="114813"/>
                    </a:cubicBezTo>
                    <a:cubicBezTo>
                      <a:pt x="10423" y="121633"/>
                      <a:pt x="3776" y="122490"/>
                      <a:pt x="5277" y="136215"/>
                    </a:cubicBezTo>
                    <a:cubicBezTo>
                      <a:pt x="6778" y="149897"/>
                      <a:pt x="6006" y="159332"/>
                      <a:pt x="1588" y="163621"/>
                    </a:cubicBezTo>
                    <a:cubicBezTo>
                      <a:pt x="-2829" y="167867"/>
                      <a:pt x="2318" y="167867"/>
                      <a:pt x="12697" y="175587"/>
                    </a:cubicBezTo>
                    <a:close/>
                  </a:path>
                </a:pathLst>
              </a:custGeom>
              <a:grpFill/>
              <a:ln w="3175" cap="flat">
                <a:solidFill>
                  <a:srgbClr val="FFFFFF"/>
                </a:solid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127FFE2-4EF7-4EB0-8EAF-4C1889B82615}"/>
                  </a:ext>
                </a:extLst>
              </p:cNvPr>
              <p:cNvSpPr/>
              <p:nvPr/>
            </p:nvSpPr>
            <p:spPr>
              <a:xfrm>
                <a:off x="5621073" y="4001021"/>
                <a:ext cx="137754" cy="215561"/>
              </a:xfrm>
              <a:custGeom>
                <a:avLst/>
                <a:gdLst>
                  <a:gd name="connsiteX0" fmla="*/ 32633 w 137755"/>
                  <a:gd name="connsiteY0" fmla="*/ 213717 h 215561"/>
                  <a:gd name="connsiteX1" fmla="*/ 113908 w 137755"/>
                  <a:gd name="connsiteY1" fmla="*/ 197591 h 215561"/>
                  <a:gd name="connsiteX2" fmla="*/ 137755 w 137755"/>
                  <a:gd name="connsiteY2" fmla="*/ 189356 h 215561"/>
                  <a:gd name="connsiteX3" fmla="*/ 129692 w 137755"/>
                  <a:gd name="connsiteY3" fmla="*/ 155045 h 215561"/>
                  <a:gd name="connsiteX4" fmla="*/ 120814 w 137755"/>
                  <a:gd name="connsiteY4" fmla="*/ 101948 h 215561"/>
                  <a:gd name="connsiteX5" fmla="*/ 120085 w 137755"/>
                  <a:gd name="connsiteY5" fmla="*/ 47993 h 215561"/>
                  <a:gd name="connsiteX6" fmla="*/ 111936 w 137755"/>
                  <a:gd name="connsiteY6" fmla="*/ 24876 h 215561"/>
                  <a:gd name="connsiteX7" fmla="*/ 105202 w 137755"/>
                  <a:gd name="connsiteY7" fmla="*/ 0 h 215561"/>
                  <a:gd name="connsiteX8" fmla="*/ 96367 w 137755"/>
                  <a:gd name="connsiteY8" fmla="*/ 9479 h 215561"/>
                  <a:gd name="connsiteX9" fmla="*/ 12433 w 137755"/>
                  <a:gd name="connsiteY9" fmla="*/ 7205 h 215561"/>
                  <a:gd name="connsiteX10" fmla="*/ 18351 w 137755"/>
                  <a:gd name="connsiteY10" fmla="*/ 46063 h 215561"/>
                  <a:gd name="connsiteX11" fmla="*/ 13590 w 137755"/>
                  <a:gd name="connsiteY11" fmla="*/ 53140 h 215561"/>
                  <a:gd name="connsiteX12" fmla="*/ 25257 w 137755"/>
                  <a:gd name="connsiteY12" fmla="*/ 113099 h 215561"/>
                  <a:gd name="connsiteX13" fmla="*/ 12647 w 137755"/>
                  <a:gd name="connsiteY13" fmla="*/ 138790 h 215561"/>
                  <a:gd name="connsiteX14" fmla="*/ 38 w 137755"/>
                  <a:gd name="connsiteY14" fmla="*/ 176490 h 215561"/>
                  <a:gd name="connsiteX15" fmla="*/ 12132 w 137755"/>
                  <a:gd name="connsiteY15" fmla="*/ 215562 h 215561"/>
                  <a:gd name="connsiteX16" fmla="*/ 32633 w 137755"/>
                  <a:gd name="connsiteY16" fmla="*/ 213717 h 21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755" h="215561">
                    <a:moveTo>
                      <a:pt x="32633" y="213717"/>
                    </a:moveTo>
                    <a:cubicBezTo>
                      <a:pt x="60297" y="211144"/>
                      <a:pt x="87317" y="205912"/>
                      <a:pt x="113908" y="197591"/>
                    </a:cubicBezTo>
                    <a:cubicBezTo>
                      <a:pt x="121886" y="195103"/>
                      <a:pt x="129821" y="192187"/>
                      <a:pt x="137755" y="189356"/>
                    </a:cubicBezTo>
                    <a:cubicBezTo>
                      <a:pt x="133294" y="177519"/>
                      <a:pt x="129692" y="164480"/>
                      <a:pt x="129692" y="155045"/>
                    </a:cubicBezTo>
                    <a:cubicBezTo>
                      <a:pt x="129692" y="135359"/>
                      <a:pt x="125231" y="114772"/>
                      <a:pt x="120814" y="101948"/>
                    </a:cubicBezTo>
                    <a:cubicBezTo>
                      <a:pt x="116353" y="89081"/>
                      <a:pt x="119312" y="60817"/>
                      <a:pt x="120085" y="47993"/>
                    </a:cubicBezTo>
                    <a:cubicBezTo>
                      <a:pt x="120814" y="35169"/>
                      <a:pt x="117125" y="28307"/>
                      <a:pt x="111936" y="24876"/>
                    </a:cubicBezTo>
                    <a:cubicBezTo>
                      <a:pt x="109148" y="23074"/>
                      <a:pt x="106832" y="10937"/>
                      <a:pt x="105202" y="0"/>
                    </a:cubicBezTo>
                    <a:cubicBezTo>
                      <a:pt x="99326" y="3088"/>
                      <a:pt x="98854" y="14239"/>
                      <a:pt x="96367" y="9479"/>
                    </a:cubicBezTo>
                    <a:cubicBezTo>
                      <a:pt x="93408" y="3774"/>
                      <a:pt x="16378" y="343"/>
                      <a:pt x="12433" y="7205"/>
                    </a:cubicBezTo>
                    <a:cubicBezTo>
                      <a:pt x="8487" y="14025"/>
                      <a:pt x="19338" y="39201"/>
                      <a:pt x="18351" y="46063"/>
                    </a:cubicBezTo>
                    <a:cubicBezTo>
                      <a:pt x="17751" y="50138"/>
                      <a:pt x="16078" y="52926"/>
                      <a:pt x="13590" y="53140"/>
                    </a:cubicBezTo>
                    <a:cubicBezTo>
                      <a:pt x="21782" y="74241"/>
                      <a:pt x="25257" y="106580"/>
                      <a:pt x="25257" y="113099"/>
                    </a:cubicBezTo>
                    <a:cubicBezTo>
                      <a:pt x="25257" y="121677"/>
                      <a:pt x="11918" y="128496"/>
                      <a:pt x="12647" y="138790"/>
                    </a:cubicBezTo>
                    <a:cubicBezTo>
                      <a:pt x="13376" y="149040"/>
                      <a:pt x="809" y="169627"/>
                      <a:pt x="38" y="176490"/>
                    </a:cubicBezTo>
                    <a:cubicBezTo>
                      <a:pt x="-606" y="182451"/>
                      <a:pt x="7157" y="205225"/>
                      <a:pt x="12132" y="215562"/>
                    </a:cubicBezTo>
                    <a:cubicBezTo>
                      <a:pt x="18909" y="214961"/>
                      <a:pt x="25728" y="214361"/>
                      <a:pt x="32633" y="213717"/>
                    </a:cubicBezTo>
                    <a:close/>
                  </a:path>
                </a:pathLst>
              </a:custGeom>
              <a:grpFill/>
              <a:ln w="3175" cap="flat">
                <a:solidFill>
                  <a:srgbClr val="FFFFFF"/>
                </a:solidFill>
                <a:prstDash val="solid"/>
                <a:miter/>
              </a:ln>
            </p:spPr>
            <p:txBody>
              <a:bodyPr rtlCol="0" anchor="ctr"/>
              <a:lstStyle/>
              <a:p>
                <a:endParaRPr lang="en-ID"/>
              </a:p>
            </p:txBody>
          </p:sp>
          <p:sp>
            <p:nvSpPr>
              <p:cNvPr id="63" name="Freeform: Shape 62">
                <a:extLst>
                  <a:ext uri="{FF2B5EF4-FFF2-40B4-BE49-F238E27FC236}">
                    <a16:creationId xmlns:a16="http://schemas.microsoft.com/office/drawing/2014/main" id="{F9424771-516F-4EBB-90BA-DEDACBF3F9FD}"/>
                  </a:ext>
                </a:extLst>
              </p:cNvPr>
              <p:cNvSpPr/>
              <p:nvPr/>
            </p:nvSpPr>
            <p:spPr>
              <a:xfrm>
                <a:off x="5222070" y="3938530"/>
                <a:ext cx="249288" cy="216171"/>
              </a:xfrm>
              <a:custGeom>
                <a:avLst/>
                <a:gdLst>
                  <a:gd name="connsiteX0" fmla="*/ 23804 w 249289"/>
                  <a:gd name="connsiteY0" fmla="*/ 98774 h 216171"/>
                  <a:gd name="connsiteX1" fmla="*/ 28436 w 249289"/>
                  <a:gd name="connsiteY1" fmla="*/ 102763 h 216171"/>
                  <a:gd name="connsiteX2" fmla="*/ 66221 w 249289"/>
                  <a:gd name="connsiteY2" fmla="*/ 141492 h 216171"/>
                  <a:gd name="connsiteX3" fmla="*/ 84321 w 249289"/>
                  <a:gd name="connsiteY3" fmla="*/ 117345 h 216171"/>
                  <a:gd name="connsiteX4" fmla="*/ 99889 w 249289"/>
                  <a:gd name="connsiteY4" fmla="*/ 113056 h 216171"/>
                  <a:gd name="connsiteX5" fmla="*/ 125065 w 249289"/>
                  <a:gd name="connsiteY5" fmla="*/ 107095 h 216171"/>
                  <a:gd name="connsiteX6" fmla="*/ 151742 w 249289"/>
                  <a:gd name="connsiteY6" fmla="*/ 145609 h 216171"/>
                  <a:gd name="connsiteX7" fmla="*/ 156203 w 249289"/>
                  <a:gd name="connsiteY7" fmla="*/ 168727 h 216171"/>
                  <a:gd name="connsiteX8" fmla="*/ 157232 w 249289"/>
                  <a:gd name="connsiteY8" fmla="*/ 171429 h 216171"/>
                  <a:gd name="connsiteX9" fmla="*/ 181379 w 249289"/>
                  <a:gd name="connsiteY9" fmla="*/ 166582 h 216171"/>
                  <a:gd name="connsiteX10" fmla="*/ 190814 w 249289"/>
                  <a:gd name="connsiteY10" fmla="*/ 199435 h 216171"/>
                  <a:gd name="connsiteX11" fmla="*/ 206855 w 249289"/>
                  <a:gd name="connsiteY11" fmla="*/ 212946 h 216171"/>
                  <a:gd name="connsiteX12" fmla="*/ 219936 w 249289"/>
                  <a:gd name="connsiteY12" fmla="*/ 201108 h 216171"/>
                  <a:gd name="connsiteX13" fmla="*/ 226584 w 249289"/>
                  <a:gd name="connsiteY13" fmla="*/ 206898 h 216171"/>
                  <a:gd name="connsiteX14" fmla="*/ 235419 w 249289"/>
                  <a:gd name="connsiteY14" fmla="*/ 195275 h 216171"/>
                  <a:gd name="connsiteX15" fmla="*/ 232460 w 249289"/>
                  <a:gd name="connsiteY15" fmla="*/ 172115 h 216171"/>
                  <a:gd name="connsiteX16" fmla="*/ 248029 w 249289"/>
                  <a:gd name="connsiteY16" fmla="*/ 169584 h 216171"/>
                  <a:gd name="connsiteX17" fmla="*/ 242110 w 249289"/>
                  <a:gd name="connsiteY17" fmla="*/ 145566 h 216171"/>
                  <a:gd name="connsiteX18" fmla="*/ 236192 w 249289"/>
                  <a:gd name="connsiteY18" fmla="*/ 127596 h 216171"/>
                  <a:gd name="connsiteX19" fmla="*/ 236234 w 249289"/>
                  <a:gd name="connsiteY19" fmla="*/ 96801 h 216171"/>
                  <a:gd name="connsiteX20" fmla="*/ 231731 w 249289"/>
                  <a:gd name="connsiteY20" fmla="*/ 91354 h 216171"/>
                  <a:gd name="connsiteX21" fmla="*/ 223840 w 249289"/>
                  <a:gd name="connsiteY21" fmla="*/ 69652 h 216171"/>
                  <a:gd name="connsiteX22" fmla="*/ 223840 w 249289"/>
                  <a:gd name="connsiteY22" fmla="*/ 55928 h 216171"/>
                  <a:gd name="connsiteX23" fmla="*/ 212002 w 249289"/>
                  <a:gd name="connsiteY23" fmla="*/ 37657 h 216171"/>
                  <a:gd name="connsiteX24" fmla="*/ 199178 w 249289"/>
                  <a:gd name="connsiteY24" fmla="*/ 9093 h 216171"/>
                  <a:gd name="connsiteX25" fmla="*/ 175460 w 249289"/>
                  <a:gd name="connsiteY25" fmla="*/ 28521 h 216171"/>
                  <a:gd name="connsiteX26" fmla="*/ 152772 w 249289"/>
                  <a:gd name="connsiteY26" fmla="*/ 26248 h 216171"/>
                  <a:gd name="connsiteX27" fmla="*/ 133986 w 249289"/>
                  <a:gd name="connsiteY27" fmla="*/ 29722 h 216171"/>
                  <a:gd name="connsiteX28" fmla="*/ 124122 w 249289"/>
                  <a:gd name="connsiteY28" fmla="*/ 19429 h 216171"/>
                  <a:gd name="connsiteX29" fmla="*/ 124336 w 249289"/>
                  <a:gd name="connsiteY29" fmla="*/ 13039 h 216171"/>
                  <a:gd name="connsiteX30" fmla="*/ 120648 w 249289"/>
                  <a:gd name="connsiteY30" fmla="*/ 14540 h 216171"/>
                  <a:gd name="connsiteX31" fmla="*/ 71754 w 249289"/>
                  <a:gd name="connsiteY31" fmla="*/ 11108 h 216171"/>
                  <a:gd name="connsiteX32" fmla="*/ 48036 w 249289"/>
                  <a:gd name="connsiteY32" fmla="*/ 0 h 216171"/>
                  <a:gd name="connsiteX33" fmla="*/ 40616 w 249289"/>
                  <a:gd name="connsiteY33" fmla="*/ 17971 h 216171"/>
                  <a:gd name="connsiteX34" fmla="*/ 42846 w 249289"/>
                  <a:gd name="connsiteY34" fmla="*/ 35941 h 216171"/>
                  <a:gd name="connsiteX35" fmla="*/ 31009 w 249289"/>
                  <a:gd name="connsiteY35" fmla="*/ 41946 h 216171"/>
                  <a:gd name="connsiteX36" fmla="*/ 3603 w 249289"/>
                  <a:gd name="connsiteY36" fmla="*/ 60817 h 216171"/>
                  <a:gd name="connsiteX37" fmla="*/ 0 w 249289"/>
                  <a:gd name="connsiteY37" fmla="*/ 64934 h 216171"/>
                  <a:gd name="connsiteX38" fmla="*/ 23804 w 249289"/>
                  <a:gd name="connsiteY38" fmla="*/ 98774 h 21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9289" h="216171">
                    <a:moveTo>
                      <a:pt x="23804" y="98774"/>
                    </a:moveTo>
                    <a:cubicBezTo>
                      <a:pt x="25305" y="100018"/>
                      <a:pt x="26849" y="101347"/>
                      <a:pt x="28436" y="102763"/>
                    </a:cubicBezTo>
                    <a:cubicBezTo>
                      <a:pt x="43576" y="112284"/>
                      <a:pt x="55756" y="125966"/>
                      <a:pt x="66221" y="141492"/>
                    </a:cubicBezTo>
                    <a:cubicBezTo>
                      <a:pt x="74799" y="132828"/>
                      <a:pt x="83892" y="122749"/>
                      <a:pt x="84321" y="117345"/>
                    </a:cubicBezTo>
                    <a:cubicBezTo>
                      <a:pt x="85049" y="107952"/>
                      <a:pt x="91697" y="111341"/>
                      <a:pt x="99889" y="113056"/>
                    </a:cubicBezTo>
                    <a:cubicBezTo>
                      <a:pt x="108038" y="114772"/>
                      <a:pt x="117646" y="107095"/>
                      <a:pt x="125065" y="107095"/>
                    </a:cubicBezTo>
                    <a:cubicBezTo>
                      <a:pt x="132485" y="107095"/>
                      <a:pt x="151742" y="137031"/>
                      <a:pt x="151742" y="145609"/>
                    </a:cubicBezTo>
                    <a:cubicBezTo>
                      <a:pt x="151742" y="154144"/>
                      <a:pt x="152472" y="161907"/>
                      <a:pt x="156203" y="168727"/>
                    </a:cubicBezTo>
                    <a:cubicBezTo>
                      <a:pt x="156675" y="169584"/>
                      <a:pt x="157018" y="170528"/>
                      <a:pt x="157232" y="171429"/>
                    </a:cubicBezTo>
                    <a:cubicBezTo>
                      <a:pt x="169198" y="168255"/>
                      <a:pt x="179063" y="166582"/>
                      <a:pt x="181379" y="166582"/>
                    </a:cubicBezTo>
                    <a:cubicBezTo>
                      <a:pt x="184982" y="166582"/>
                      <a:pt x="192316" y="186783"/>
                      <a:pt x="190814" y="199435"/>
                    </a:cubicBezTo>
                    <a:cubicBezTo>
                      <a:pt x="189356" y="212088"/>
                      <a:pt x="201751" y="221352"/>
                      <a:pt x="206855" y="212946"/>
                    </a:cubicBezTo>
                    <a:cubicBezTo>
                      <a:pt x="211959" y="204496"/>
                      <a:pt x="218478" y="193559"/>
                      <a:pt x="219936" y="201108"/>
                    </a:cubicBezTo>
                    <a:cubicBezTo>
                      <a:pt x="220365" y="203338"/>
                      <a:pt x="223110" y="205268"/>
                      <a:pt x="226584" y="206898"/>
                    </a:cubicBezTo>
                    <a:cubicBezTo>
                      <a:pt x="228428" y="201923"/>
                      <a:pt x="232374" y="199907"/>
                      <a:pt x="235419" y="195275"/>
                    </a:cubicBezTo>
                    <a:cubicBezTo>
                      <a:pt x="239880" y="188413"/>
                      <a:pt x="228771" y="180693"/>
                      <a:pt x="232460" y="172115"/>
                    </a:cubicBezTo>
                    <a:cubicBezTo>
                      <a:pt x="236149" y="163537"/>
                      <a:pt x="242839" y="175546"/>
                      <a:pt x="248029" y="169584"/>
                    </a:cubicBezTo>
                    <a:cubicBezTo>
                      <a:pt x="253219" y="163580"/>
                      <a:pt x="240609" y="150713"/>
                      <a:pt x="242110" y="145566"/>
                    </a:cubicBezTo>
                    <a:cubicBezTo>
                      <a:pt x="243611" y="140420"/>
                      <a:pt x="242839" y="131842"/>
                      <a:pt x="236192" y="127596"/>
                    </a:cubicBezTo>
                    <a:cubicBezTo>
                      <a:pt x="230702" y="124079"/>
                      <a:pt x="233747" y="109497"/>
                      <a:pt x="236234" y="96801"/>
                    </a:cubicBezTo>
                    <a:cubicBezTo>
                      <a:pt x="234519" y="95343"/>
                      <a:pt x="232932" y="93413"/>
                      <a:pt x="231731" y="91354"/>
                    </a:cubicBezTo>
                    <a:cubicBezTo>
                      <a:pt x="227785" y="84535"/>
                      <a:pt x="230745" y="69652"/>
                      <a:pt x="223840" y="69652"/>
                    </a:cubicBezTo>
                    <a:cubicBezTo>
                      <a:pt x="216934" y="69652"/>
                      <a:pt x="217921" y="58201"/>
                      <a:pt x="223840" y="55928"/>
                    </a:cubicBezTo>
                    <a:cubicBezTo>
                      <a:pt x="229758" y="53655"/>
                      <a:pt x="212002" y="45677"/>
                      <a:pt x="212002" y="37657"/>
                    </a:cubicBezTo>
                    <a:cubicBezTo>
                      <a:pt x="212002" y="29679"/>
                      <a:pt x="203124" y="10208"/>
                      <a:pt x="199178" y="9093"/>
                    </a:cubicBezTo>
                    <a:cubicBezTo>
                      <a:pt x="195232" y="7935"/>
                      <a:pt x="181422" y="28521"/>
                      <a:pt x="175460" y="28521"/>
                    </a:cubicBezTo>
                    <a:cubicBezTo>
                      <a:pt x="169542" y="28521"/>
                      <a:pt x="156718" y="14797"/>
                      <a:pt x="152772" y="26248"/>
                    </a:cubicBezTo>
                    <a:cubicBezTo>
                      <a:pt x="148826" y="37657"/>
                      <a:pt x="139948" y="20544"/>
                      <a:pt x="133986" y="29722"/>
                    </a:cubicBezTo>
                    <a:cubicBezTo>
                      <a:pt x="128067" y="38815"/>
                      <a:pt x="124122" y="19429"/>
                      <a:pt x="124122" y="19429"/>
                    </a:cubicBezTo>
                    <a:cubicBezTo>
                      <a:pt x="124122" y="19429"/>
                      <a:pt x="124207" y="16727"/>
                      <a:pt x="124336" y="13039"/>
                    </a:cubicBezTo>
                    <a:cubicBezTo>
                      <a:pt x="123092" y="13553"/>
                      <a:pt x="121892" y="14068"/>
                      <a:pt x="120648" y="14540"/>
                    </a:cubicBezTo>
                    <a:cubicBezTo>
                      <a:pt x="103621" y="21402"/>
                      <a:pt x="73255" y="17113"/>
                      <a:pt x="71754" y="11108"/>
                    </a:cubicBezTo>
                    <a:cubicBezTo>
                      <a:pt x="70253" y="5104"/>
                      <a:pt x="48036" y="0"/>
                      <a:pt x="48036" y="0"/>
                    </a:cubicBezTo>
                    <a:cubicBezTo>
                      <a:pt x="48036" y="0"/>
                      <a:pt x="48765" y="14540"/>
                      <a:pt x="40616" y="17971"/>
                    </a:cubicBezTo>
                    <a:cubicBezTo>
                      <a:pt x="32467" y="21402"/>
                      <a:pt x="42846" y="32553"/>
                      <a:pt x="42846" y="35941"/>
                    </a:cubicBezTo>
                    <a:cubicBezTo>
                      <a:pt x="42846" y="39372"/>
                      <a:pt x="36156" y="44519"/>
                      <a:pt x="31009" y="41946"/>
                    </a:cubicBezTo>
                    <a:cubicBezTo>
                      <a:pt x="25819" y="39372"/>
                      <a:pt x="11023" y="54813"/>
                      <a:pt x="3603" y="60817"/>
                    </a:cubicBezTo>
                    <a:cubicBezTo>
                      <a:pt x="2788" y="61503"/>
                      <a:pt x="1501" y="63004"/>
                      <a:pt x="0" y="64934"/>
                    </a:cubicBezTo>
                    <a:cubicBezTo>
                      <a:pt x="11409" y="75528"/>
                      <a:pt x="10379" y="87365"/>
                      <a:pt x="23804" y="98774"/>
                    </a:cubicBezTo>
                    <a:close/>
                  </a:path>
                </a:pathLst>
              </a:custGeom>
              <a:grpFill/>
              <a:ln w="3175" cap="flat">
                <a:solidFill>
                  <a:srgbClr val="FFFFFF"/>
                </a:solidFill>
                <a:prstDash val="solid"/>
                <a:miter/>
              </a:ln>
            </p:spPr>
            <p:txBody>
              <a:bodyPr rtlCol="0" anchor="ctr"/>
              <a:lstStyle/>
              <a:p>
                <a:endParaRPr lang="en-ID"/>
              </a:p>
            </p:txBody>
          </p:sp>
          <p:sp>
            <p:nvSpPr>
              <p:cNvPr id="64" name="Freeform: Shape 63">
                <a:extLst>
                  <a:ext uri="{FF2B5EF4-FFF2-40B4-BE49-F238E27FC236}">
                    <a16:creationId xmlns:a16="http://schemas.microsoft.com/office/drawing/2014/main" id="{D4C64770-2985-4AC3-9D6D-725E7922955D}"/>
                  </a:ext>
                </a:extLst>
              </p:cNvPr>
              <p:cNvSpPr/>
              <p:nvPr/>
            </p:nvSpPr>
            <p:spPr>
              <a:xfrm>
                <a:off x="5342332" y="4105114"/>
                <a:ext cx="138876" cy="136988"/>
              </a:xfrm>
              <a:custGeom>
                <a:avLst/>
                <a:gdLst>
                  <a:gd name="connsiteX0" fmla="*/ 22088 w 138877"/>
                  <a:gd name="connsiteY0" fmla="*/ 68151 h 136988"/>
                  <a:gd name="connsiteX1" fmla="*/ 61889 w 138877"/>
                  <a:gd name="connsiteY1" fmla="*/ 103063 h 136988"/>
                  <a:gd name="connsiteX2" fmla="*/ 128925 w 138877"/>
                  <a:gd name="connsiteY2" fmla="*/ 133171 h 136988"/>
                  <a:gd name="connsiteX3" fmla="*/ 133429 w 138877"/>
                  <a:gd name="connsiteY3" fmla="*/ 136988 h 136988"/>
                  <a:gd name="connsiteX4" fmla="*/ 138790 w 138877"/>
                  <a:gd name="connsiteY4" fmla="*/ 118589 h 136988"/>
                  <a:gd name="connsiteX5" fmla="*/ 112884 w 138877"/>
                  <a:gd name="connsiteY5" fmla="*/ 89467 h 136988"/>
                  <a:gd name="connsiteX6" fmla="*/ 101776 w 138877"/>
                  <a:gd name="connsiteY6" fmla="*/ 77501 h 136988"/>
                  <a:gd name="connsiteX7" fmla="*/ 105465 w 138877"/>
                  <a:gd name="connsiteY7" fmla="*/ 50095 h 136988"/>
                  <a:gd name="connsiteX8" fmla="*/ 106280 w 138877"/>
                  <a:gd name="connsiteY8" fmla="*/ 40316 h 136988"/>
                  <a:gd name="connsiteX9" fmla="*/ 99632 w 138877"/>
                  <a:gd name="connsiteY9" fmla="*/ 34526 h 136988"/>
                  <a:gd name="connsiteX10" fmla="*/ 86550 w 138877"/>
                  <a:gd name="connsiteY10" fmla="*/ 46363 h 136988"/>
                  <a:gd name="connsiteX11" fmla="*/ 70510 w 138877"/>
                  <a:gd name="connsiteY11" fmla="*/ 32853 h 136988"/>
                  <a:gd name="connsiteX12" fmla="*/ 61074 w 138877"/>
                  <a:gd name="connsiteY12" fmla="*/ 0 h 136988"/>
                  <a:gd name="connsiteX13" fmla="*/ 36928 w 138877"/>
                  <a:gd name="connsiteY13" fmla="*/ 4847 h 136988"/>
                  <a:gd name="connsiteX14" fmla="*/ 33668 w 138877"/>
                  <a:gd name="connsiteY14" fmla="*/ 24404 h 136988"/>
                  <a:gd name="connsiteX15" fmla="*/ 6991 w 138877"/>
                  <a:gd name="connsiteY15" fmla="*/ 50095 h 136988"/>
                  <a:gd name="connsiteX16" fmla="*/ 0 w 138877"/>
                  <a:gd name="connsiteY16" fmla="*/ 61803 h 136988"/>
                  <a:gd name="connsiteX17" fmla="*/ 22088 w 138877"/>
                  <a:gd name="connsiteY17" fmla="*/ 68151 h 13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877" h="136988">
                    <a:moveTo>
                      <a:pt x="22088" y="68151"/>
                    </a:moveTo>
                    <a:cubicBezTo>
                      <a:pt x="33196" y="76772"/>
                      <a:pt x="47092" y="90754"/>
                      <a:pt x="61889" y="103063"/>
                    </a:cubicBezTo>
                    <a:cubicBezTo>
                      <a:pt x="84963" y="111641"/>
                      <a:pt x="108896" y="119318"/>
                      <a:pt x="128925" y="133171"/>
                    </a:cubicBezTo>
                    <a:cubicBezTo>
                      <a:pt x="130598" y="134329"/>
                      <a:pt x="132056" y="135616"/>
                      <a:pt x="133429" y="136988"/>
                    </a:cubicBezTo>
                    <a:cubicBezTo>
                      <a:pt x="135873" y="129783"/>
                      <a:pt x="137932" y="125966"/>
                      <a:pt x="138790" y="118589"/>
                    </a:cubicBezTo>
                    <a:cubicBezTo>
                      <a:pt x="140248" y="105722"/>
                      <a:pt x="123221" y="97144"/>
                      <a:pt x="112884" y="89467"/>
                    </a:cubicBezTo>
                    <a:cubicBezTo>
                      <a:pt x="102506" y="81747"/>
                      <a:pt x="97316" y="81747"/>
                      <a:pt x="101776" y="77501"/>
                    </a:cubicBezTo>
                    <a:cubicBezTo>
                      <a:pt x="106194" y="73212"/>
                      <a:pt x="106966" y="63776"/>
                      <a:pt x="105465" y="50095"/>
                    </a:cubicBezTo>
                    <a:cubicBezTo>
                      <a:pt x="104993" y="45720"/>
                      <a:pt x="105422" y="42718"/>
                      <a:pt x="106280" y="40316"/>
                    </a:cubicBezTo>
                    <a:cubicBezTo>
                      <a:pt x="102806" y="38686"/>
                      <a:pt x="100061" y="36756"/>
                      <a:pt x="99632" y="34526"/>
                    </a:cubicBezTo>
                    <a:cubicBezTo>
                      <a:pt x="98174" y="26934"/>
                      <a:pt x="91611" y="37914"/>
                      <a:pt x="86550" y="46363"/>
                    </a:cubicBezTo>
                    <a:cubicBezTo>
                      <a:pt x="81447" y="54769"/>
                      <a:pt x="69052" y="45505"/>
                      <a:pt x="70510" y="32853"/>
                    </a:cubicBezTo>
                    <a:cubicBezTo>
                      <a:pt x="71968" y="20201"/>
                      <a:pt x="64677" y="0"/>
                      <a:pt x="61074" y="0"/>
                    </a:cubicBezTo>
                    <a:cubicBezTo>
                      <a:pt x="58758" y="0"/>
                      <a:pt x="48894" y="1673"/>
                      <a:pt x="36928" y="4847"/>
                    </a:cubicBezTo>
                    <a:cubicBezTo>
                      <a:pt x="38515" y="10980"/>
                      <a:pt x="34955" y="17670"/>
                      <a:pt x="33668" y="24404"/>
                    </a:cubicBezTo>
                    <a:cubicBezTo>
                      <a:pt x="32210" y="32124"/>
                      <a:pt x="14411" y="43275"/>
                      <a:pt x="6991" y="50095"/>
                    </a:cubicBezTo>
                    <a:cubicBezTo>
                      <a:pt x="5061" y="51853"/>
                      <a:pt x="2616" y="56271"/>
                      <a:pt x="0" y="61803"/>
                    </a:cubicBezTo>
                    <a:cubicBezTo>
                      <a:pt x="7077" y="60774"/>
                      <a:pt x="14668" y="62447"/>
                      <a:pt x="22088" y="68151"/>
                    </a:cubicBezTo>
                    <a:close/>
                  </a:path>
                </a:pathLst>
              </a:custGeom>
              <a:grpFill/>
              <a:ln w="3175" cap="flat">
                <a:solidFill>
                  <a:srgbClr val="FFFFFF"/>
                </a:solidFill>
                <a:prstDash val="solid"/>
                <a:miter/>
              </a:ln>
            </p:spPr>
            <p:txBody>
              <a:bodyPr rtlCol="0" anchor="ctr"/>
              <a:lstStyle/>
              <a:p>
                <a:endParaRPr lang="en-ID"/>
              </a:p>
            </p:txBody>
          </p:sp>
          <p:sp>
            <p:nvSpPr>
              <p:cNvPr id="65" name="Freeform: Shape 64">
                <a:extLst>
                  <a:ext uri="{FF2B5EF4-FFF2-40B4-BE49-F238E27FC236}">
                    <a16:creationId xmlns:a16="http://schemas.microsoft.com/office/drawing/2014/main" id="{D55B319D-4374-4D48-988C-EDC90847DD92}"/>
                  </a:ext>
                </a:extLst>
              </p:cNvPr>
              <p:cNvSpPr/>
              <p:nvPr/>
            </p:nvSpPr>
            <p:spPr>
              <a:xfrm>
                <a:off x="5288291" y="4045625"/>
                <a:ext cx="91407" cy="121635"/>
              </a:xfrm>
              <a:custGeom>
                <a:avLst/>
                <a:gdLst>
                  <a:gd name="connsiteX0" fmla="*/ 40659 w 91408"/>
                  <a:gd name="connsiteY0" fmla="*/ 108596 h 121634"/>
                  <a:gd name="connsiteX1" fmla="*/ 46406 w 91408"/>
                  <a:gd name="connsiteY1" fmla="*/ 117431 h 121634"/>
                  <a:gd name="connsiteX2" fmla="*/ 52153 w 91408"/>
                  <a:gd name="connsiteY2" fmla="*/ 121634 h 121634"/>
                  <a:gd name="connsiteX3" fmla="*/ 54083 w 91408"/>
                  <a:gd name="connsiteY3" fmla="*/ 121291 h 121634"/>
                  <a:gd name="connsiteX4" fmla="*/ 61074 w 91408"/>
                  <a:gd name="connsiteY4" fmla="*/ 109582 h 121634"/>
                  <a:gd name="connsiteX5" fmla="*/ 87751 w 91408"/>
                  <a:gd name="connsiteY5" fmla="*/ 83891 h 121634"/>
                  <a:gd name="connsiteX6" fmla="*/ 89982 w 91408"/>
                  <a:gd name="connsiteY6" fmla="*/ 61632 h 121634"/>
                  <a:gd name="connsiteX7" fmla="*/ 85521 w 91408"/>
                  <a:gd name="connsiteY7" fmla="*/ 38515 h 121634"/>
                  <a:gd name="connsiteX8" fmla="*/ 58844 w 91408"/>
                  <a:gd name="connsiteY8" fmla="*/ 0 h 121634"/>
                  <a:gd name="connsiteX9" fmla="*/ 33668 w 91408"/>
                  <a:gd name="connsiteY9" fmla="*/ 5961 h 121634"/>
                  <a:gd name="connsiteX10" fmla="*/ 18099 w 91408"/>
                  <a:gd name="connsiteY10" fmla="*/ 10250 h 121634"/>
                  <a:gd name="connsiteX11" fmla="*/ 0 w 91408"/>
                  <a:gd name="connsiteY11" fmla="*/ 34397 h 121634"/>
                  <a:gd name="connsiteX12" fmla="*/ 40659 w 91408"/>
                  <a:gd name="connsiteY12" fmla="*/ 108596 h 1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08" h="121634">
                    <a:moveTo>
                      <a:pt x="40659" y="108596"/>
                    </a:moveTo>
                    <a:cubicBezTo>
                      <a:pt x="42417" y="111770"/>
                      <a:pt x="44390" y="114643"/>
                      <a:pt x="46406" y="117431"/>
                    </a:cubicBezTo>
                    <a:cubicBezTo>
                      <a:pt x="48250" y="118803"/>
                      <a:pt x="50180" y="120219"/>
                      <a:pt x="52153" y="121634"/>
                    </a:cubicBezTo>
                    <a:cubicBezTo>
                      <a:pt x="52796" y="121505"/>
                      <a:pt x="53440" y="121377"/>
                      <a:pt x="54083" y="121291"/>
                    </a:cubicBezTo>
                    <a:cubicBezTo>
                      <a:pt x="56657" y="115758"/>
                      <a:pt x="59144" y="111383"/>
                      <a:pt x="61074" y="109582"/>
                    </a:cubicBezTo>
                    <a:cubicBezTo>
                      <a:pt x="68451" y="102720"/>
                      <a:pt x="86250" y="91611"/>
                      <a:pt x="87751" y="83891"/>
                    </a:cubicBezTo>
                    <a:cubicBezTo>
                      <a:pt x="89209" y="76171"/>
                      <a:pt x="93670" y="68494"/>
                      <a:pt x="89982" y="61632"/>
                    </a:cubicBezTo>
                    <a:cubicBezTo>
                      <a:pt x="86293" y="54769"/>
                      <a:pt x="85521" y="47049"/>
                      <a:pt x="85521" y="38515"/>
                    </a:cubicBezTo>
                    <a:cubicBezTo>
                      <a:pt x="85521" y="29937"/>
                      <a:pt x="66264" y="0"/>
                      <a:pt x="58844" y="0"/>
                    </a:cubicBezTo>
                    <a:cubicBezTo>
                      <a:pt x="51424" y="0"/>
                      <a:pt x="41817" y="7720"/>
                      <a:pt x="33668" y="5961"/>
                    </a:cubicBezTo>
                    <a:cubicBezTo>
                      <a:pt x="25519" y="4246"/>
                      <a:pt x="18828" y="815"/>
                      <a:pt x="18099" y="10250"/>
                    </a:cubicBezTo>
                    <a:cubicBezTo>
                      <a:pt x="17670" y="15654"/>
                      <a:pt x="8578" y="25734"/>
                      <a:pt x="0" y="34397"/>
                    </a:cubicBezTo>
                    <a:cubicBezTo>
                      <a:pt x="15912" y="57943"/>
                      <a:pt x="27920" y="85564"/>
                      <a:pt x="40659" y="108596"/>
                    </a:cubicBezTo>
                    <a:close/>
                  </a:path>
                </a:pathLst>
              </a:custGeom>
              <a:grpFill/>
              <a:ln w="3175" cap="flat">
                <a:solidFill>
                  <a:srgbClr val="FFFFFF"/>
                </a:solidFill>
                <a:prstDash val="solid"/>
                <a:miter/>
              </a:ln>
            </p:spPr>
            <p:txBody>
              <a:bodyPr rtlCol="0" anchor="ctr"/>
              <a:lstStyle/>
              <a:p>
                <a:endParaRPr lang="en-ID"/>
              </a:p>
            </p:txBody>
          </p:sp>
          <p:sp>
            <p:nvSpPr>
              <p:cNvPr id="66" name="Freeform: Shape 65">
                <a:extLst>
                  <a:ext uri="{FF2B5EF4-FFF2-40B4-BE49-F238E27FC236}">
                    <a16:creationId xmlns:a16="http://schemas.microsoft.com/office/drawing/2014/main" id="{4C06832D-8AD6-4812-B5F3-6F509FCDE713}"/>
                  </a:ext>
                </a:extLst>
              </p:cNvPr>
              <p:cNvSpPr/>
              <p:nvPr/>
            </p:nvSpPr>
            <p:spPr>
              <a:xfrm>
                <a:off x="5158080" y="3329802"/>
                <a:ext cx="279960" cy="263084"/>
              </a:xfrm>
              <a:custGeom>
                <a:avLst/>
                <a:gdLst>
                  <a:gd name="connsiteX0" fmla="*/ 255449 w 279961"/>
                  <a:gd name="connsiteY0" fmla="*/ 0 h 263083"/>
                  <a:gd name="connsiteX1" fmla="*/ 131285 w 279961"/>
                  <a:gd name="connsiteY1" fmla="*/ 0 h 263083"/>
                  <a:gd name="connsiteX2" fmla="*/ 121248 w 279961"/>
                  <a:gd name="connsiteY2" fmla="*/ 15054 h 263083"/>
                  <a:gd name="connsiteX3" fmla="*/ 84449 w 279961"/>
                  <a:gd name="connsiteY3" fmla="*/ 88095 h 263083"/>
                  <a:gd name="connsiteX4" fmla="*/ 68452 w 279961"/>
                  <a:gd name="connsiteY4" fmla="*/ 107137 h 263083"/>
                  <a:gd name="connsiteX5" fmla="*/ 11023 w 279961"/>
                  <a:gd name="connsiteY5" fmla="*/ 223968 h 263083"/>
                  <a:gd name="connsiteX6" fmla="*/ 901 w 279961"/>
                  <a:gd name="connsiteY6" fmla="*/ 256049 h 263083"/>
                  <a:gd name="connsiteX7" fmla="*/ 0 w 279961"/>
                  <a:gd name="connsiteY7" fmla="*/ 263083 h 263083"/>
                  <a:gd name="connsiteX8" fmla="*/ 131713 w 279961"/>
                  <a:gd name="connsiteY8" fmla="*/ 263083 h 263083"/>
                  <a:gd name="connsiteX9" fmla="*/ 131713 w 279961"/>
                  <a:gd name="connsiteY9" fmla="*/ 202652 h 263083"/>
                  <a:gd name="connsiteX10" fmla="*/ 166582 w 279961"/>
                  <a:gd name="connsiteY10" fmla="*/ 173702 h 263083"/>
                  <a:gd name="connsiteX11" fmla="*/ 166582 w 279961"/>
                  <a:gd name="connsiteY11" fmla="*/ 70467 h 263083"/>
                  <a:gd name="connsiteX12" fmla="*/ 278738 w 279961"/>
                  <a:gd name="connsiteY12" fmla="*/ 70467 h 263083"/>
                  <a:gd name="connsiteX13" fmla="*/ 279467 w 279961"/>
                  <a:gd name="connsiteY13" fmla="*/ 14840 h 263083"/>
                  <a:gd name="connsiteX14" fmla="*/ 255449 w 279961"/>
                  <a:gd name="connsiteY14" fmla="*/ 0 h 2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961" h="263083">
                    <a:moveTo>
                      <a:pt x="255449" y="0"/>
                    </a:moveTo>
                    <a:lnTo>
                      <a:pt x="131285" y="0"/>
                    </a:lnTo>
                    <a:cubicBezTo>
                      <a:pt x="127124" y="4503"/>
                      <a:pt x="123950" y="9736"/>
                      <a:pt x="121248" y="15054"/>
                    </a:cubicBezTo>
                    <a:cubicBezTo>
                      <a:pt x="113700" y="42246"/>
                      <a:pt x="102163" y="65664"/>
                      <a:pt x="84449" y="88095"/>
                    </a:cubicBezTo>
                    <a:cubicBezTo>
                      <a:pt x="79260" y="94614"/>
                      <a:pt x="73856" y="100876"/>
                      <a:pt x="68452" y="107137"/>
                    </a:cubicBezTo>
                    <a:cubicBezTo>
                      <a:pt x="66307" y="132399"/>
                      <a:pt x="33454" y="171171"/>
                      <a:pt x="11023" y="223968"/>
                    </a:cubicBezTo>
                    <a:cubicBezTo>
                      <a:pt x="7334" y="234562"/>
                      <a:pt x="3903" y="245284"/>
                      <a:pt x="901" y="256049"/>
                    </a:cubicBezTo>
                    <a:cubicBezTo>
                      <a:pt x="472" y="258537"/>
                      <a:pt x="172" y="260896"/>
                      <a:pt x="0" y="263083"/>
                    </a:cubicBezTo>
                    <a:lnTo>
                      <a:pt x="131713" y="263083"/>
                    </a:lnTo>
                    <a:cubicBezTo>
                      <a:pt x="131713" y="263083"/>
                      <a:pt x="131713" y="211444"/>
                      <a:pt x="131713" y="202652"/>
                    </a:cubicBezTo>
                    <a:cubicBezTo>
                      <a:pt x="131713" y="193817"/>
                      <a:pt x="166582" y="182537"/>
                      <a:pt x="166582" y="173702"/>
                    </a:cubicBezTo>
                    <a:cubicBezTo>
                      <a:pt x="166582" y="164909"/>
                      <a:pt x="166582" y="70467"/>
                      <a:pt x="166582" y="70467"/>
                    </a:cubicBezTo>
                    <a:cubicBezTo>
                      <a:pt x="166582" y="70467"/>
                      <a:pt x="275478" y="72998"/>
                      <a:pt x="278738" y="70467"/>
                    </a:cubicBezTo>
                    <a:cubicBezTo>
                      <a:pt x="280410" y="69180"/>
                      <a:pt x="280067" y="41774"/>
                      <a:pt x="279467" y="14840"/>
                    </a:cubicBezTo>
                    <a:cubicBezTo>
                      <a:pt x="275264" y="6691"/>
                      <a:pt x="281183" y="0"/>
                      <a:pt x="255449" y="0"/>
                    </a:cubicBezTo>
                    <a:close/>
                  </a:path>
                </a:pathLst>
              </a:custGeom>
              <a:grpFill/>
              <a:ln w="3175" cap="flat">
                <a:solidFill>
                  <a:srgbClr val="FFFFFF"/>
                </a:solid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170A747D-37F3-4267-8DD6-3A1B24E3F3CA}"/>
                  </a:ext>
                </a:extLst>
              </p:cNvPr>
              <p:cNvSpPr/>
              <p:nvPr/>
            </p:nvSpPr>
            <p:spPr>
              <a:xfrm>
                <a:off x="5157810" y="3344642"/>
                <a:ext cx="404329" cy="513900"/>
              </a:xfrm>
              <a:custGeom>
                <a:avLst/>
                <a:gdLst>
                  <a:gd name="connsiteX0" fmla="*/ 30291 w 404329"/>
                  <a:gd name="connsiteY0" fmla="*/ 444076 h 513899"/>
                  <a:gd name="connsiteX1" fmla="*/ 60828 w 404329"/>
                  <a:gd name="connsiteY1" fmla="*/ 444076 h 513899"/>
                  <a:gd name="connsiteX2" fmla="*/ 86648 w 404329"/>
                  <a:gd name="connsiteY2" fmla="*/ 441374 h 513899"/>
                  <a:gd name="connsiteX3" fmla="*/ 105391 w 404329"/>
                  <a:gd name="connsiteY3" fmla="*/ 460374 h 513899"/>
                  <a:gd name="connsiteX4" fmla="*/ 117142 w 404329"/>
                  <a:gd name="connsiteY4" fmla="*/ 460374 h 513899"/>
                  <a:gd name="connsiteX5" fmla="*/ 140646 w 404329"/>
                  <a:gd name="connsiteY5" fmla="*/ 495672 h 513899"/>
                  <a:gd name="connsiteX6" fmla="*/ 156472 w 404329"/>
                  <a:gd name="connsiteY6" fmla="*/ 513900 h 513899"/>
                  <a:gd name="connsiteX7" fmla="*/ 174271 w 404329"/>
                  <a:gd name="connsiteY7" fmla="*/ 501462 h 513899"/>
                  <a:gd name="connsiteX8" fmla="*/ 193743 w 404329"/>
                  <a:gd name="connsiteY8" fmla="*/ 492798 h 513899"/>
                  <a:gd name="connsiteX9" fmla="*/ 211713 w 404329"/>
                  <a:gd name="connsiteY9" fmla="*/ 489324 h 513899"/>
                  <a:gd name="connsiteX10" fmla="*/ 234187 w 404329"/>
                  <a:gd name="connsiteY10" fmla="*/ 491083 h 513899"/>
                  <a:gd name="connsiteX11" fmla="*/ 255160 w 404329"/>
                  <a:gd name="connsiteY11" fmla="*/ 484177 h 513899"/>
                  <a:gd name="connsiteX12" fmla="*/ 385501 w 404329"/>
                  <a:gd name="connsiteY12" fmla="*/ 482462 h 513899"/>
                  <a:gd name="connsiteX13" fmla="*/ 390004 w 404329"/>
                  <a:gd name="connsiteY13" fmla="*/ 449566 h 513899"/>
                  <a:gd name="connsiteX14" fmla="*/ 379539 w 404329"/>
                  <a:gd name="connsiteY14" fmla="*/ 437471 h 513899"/>
                  <a:gd name="connsiteX15" fmla="*/ 348059 w 404329"/>
                  <a:gd name="connsiteY15" fmla="*/ 96158 h 513899"/>
                  <a:gd name="connsiteX16" fmla="*/ 404329 w 404329"/>
                  <a:gd name="connsiteY16" fmla="*/ 96158 h 513899"/>
                  <a:gd name="connsiteX17" fmla="*/ 286255 w 404329"/>
                  <a:gd name="connsiteY17" fmla="*/ 6948 h 513899"/>
                  <a:gd name="connsiteX18" fmla="*/ 279693 w 404329"/>
                  <a:gd name="connsiteY18" fmla="*/ 0 h 513899"/>
                  <a:gd name="connsiteX19" fmla="*/ 278921 w 404329"/>
                  <a:gd name="connsiteY19" fmla="*/ 55627 h 513899"/>
                  <a:gd name="connsiteX20" fmla="*/ 166765 w 404329"/>
                  <a:gd name="connsiteY20" fmla="*/ 55627 h 513899"/>
                  <a:gd name="connsiteX21" fmla="*/ 166765 w 404329"/>
                  <a:gd name="connsiteY21" fmla="*/ 158862 h 513899"/>
                  <a:gd name="connsiteX22" fmla="*/ 131896 w 404329"/>
                  <a:gd name="connsiteY22" fmla="*/ 187812 h 513899"/>
                  <a:gd name="connsiteX23" fmla="*/ 131896 w 404329"/>
                  <a:gd name="connsiteY23" fmla="*/ 248243 h 513899"/>
                  <a:gd name="connsiteX24" fmla="*/ 183 w 404329"/>
                  <a:gd name="connsiteY24" fmla="*/ 248243 h 513899"/>
                  <a:gd name="connsiteX25" fmla="*/ 18883 w 404329"/>
                  <a:gd name="connsiteY25" fmla="*/ 291862 h 513899"/>
                  <a:gd name="connsiteX26" fmla="*/ 26303 w 404329"/>
                  <a:gd name="connsiteY26" fmla="*/ 354094 h 513899"/>
                  <a:gd name="connsiteX27" fmla="*/ 15452 w 404329"/>
                  <a:gd name="connsiteY27" fmla="*/ 430051 h 513899"/>
                  <a:gd name="connsiteX28" fmla="*/ 9748 w 404329"/>
                  <a:gd name="connsiteY28" fmla="*/ 463633 h 513899"/>
                  <a:gd name="connsiteX29" fmla="*/ 11463 w 404329"/>
                  <a:gd name="connsiteY29" fmla="*/ 463119 h 513899"/>
                  <a:gd name="connsiteX30" fmla="*/ 30291 w 404329"/>
                  <a:gd name="connsiteY30" fmla="*/ 444076 h 51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4329" h="513899">
                    <a:moveTo>
                      <a:pt x="30291" y="444076"/>
                    </a:moveTo>
                    <a:cubicBezTo>
                      <a:pt x="42043" y="446778"/>
                      <a:pt x="60828" y="444076"/>
                      <a:pt x="60828" y="444076"/>
                    </a:cubicBezTo>
                    <a:cubicBezTo>
                      <a:pt x="60828" y="444076"/>
                      <a:pt x="77255" y="435927"/>
                      <a:pt x="86648" y="441374"/>
                    </a:cubicBezTo>
                    <a:cubicBezTo>
                      <a:pt x="95998" y="446821"/>
                      <a:pt x="105391" y="460374"/>
                      <a:pt x="105391" y="460374"/>
                    </a:cubicBezTo>
                    <a:lnTo>
                      <a:pt x="117142" y="460374"/>
                    </a:lnTo>
                    <a:cubicBezTo>
                      <a:pt x="117142" y="460374"/>
                      <a:pt x="126535" y="490268"/>
                      <a:pt x="140646" y="495672"/>
                    </a:cubicBezTo>
                    <a:cubicBezTo>
                      <a:pt x="148752" y="498803"/>
                      <a:pt x="153684" y="507252"/>
                      <a:pt x="156472" y="513900"/>
                    </a:cubicBezTo>
                    <a:cubicBezTo>
                      <a:pt x="166508" y="513599"/>
                      <a:pt x="174271" y="509782"/>
                      <a:pt x="174271" y="501462"/>
                    </a:cubicBezTo>
                    <a:cubicBezTo>
                      <a:pt x="174271" y="491083"/>
                      <a:pt x="178774" y="477229"/>
                      <a:pt x="193743" y="492798"/>
                    </a:cubicBezTo>
                    <a:cubicBezTo>
                      <a:pt x="208711" y="508367"/>
                      <a:pt x="208711" y="494514"/>
                      <a:pt x="211713" y="489324"/>
                    </a:cubicBezTo>
                    <a:cubicBezTo>
                      <a:pt x="214715" y="484135"/>
                      <a:pt x="225224" y="491083"/>
                      <a:pt x="234187" y="491083"/>
                    </a:cubicBezTo>
                    <a:cubicBezTo>
                      <a:pt x="243194" y="491083"/>
                      <a:pt x="255160" y="484177"/>
                      <a:pt x="255160" y="484177"/>
                    </a:cubicBezTo>
                    <a:cubicBezTo>
                      <a:pt x="255160" y="484177"/>
                      <a:pt x="379496" y="485893"/>
                      <a:pt x="385501" y="482462"/>
                    </a:cubicBezTo>
                    <a:cubicBezTo>
                      <a:pt x="391463" y="479031"/>
                      <a:pt x="390004" y="449566"/>
                      <a:pt x="390004" y="449566"/>
                    </a:cubicBezTo>
                    <a:lnTo>
                      <a:pt x="379539" y="437471"/>
                    </a:lnTo>
                    <a:lnTo>
                      <a:pt x="348059" y="96158"/>
                    </a:lnTo>
                    <a:lnTo>
                      <a:pt x="404329" y="96158"/>
                    </a:lnTo>
                    <a:cubicBezTo>
                      <a:pt x="344284" y="50266"/>
                      <a:pt x="292817" y="11280"/>
                      <a:pt x="286255" y="6948"/>
                    </a:cubicBezTo>
                    <a:cubicBezTo>
                      <a:pt x="282695" y="4589"/>
                      <a:pt x="280851" y="2273"/>
                      <a:pt x="279693" y="0"/>
                    </a:cubicBezTo>
                    <a:cubicBezTo>
                      <a:pt x="280293" y="26934"/>
                      <a:pt x="280636" y="54298"/>
                      <a:pt x="278921" y="55627"/>
                    </a:cubicBezTo>
                    <a:cubicBezTo>
                      <a:pt x="275661" y="58158"/>
                      <a:pt x="166765" y="55627"/>
                      <a:pt x="166765" y="55627"/>
                    </a:cubicBezTo>
                    <a:cubicBezTo>
                      <a:pt x="166765" y="55627"/>
                      <a:pt x="166765" y="150070"/>
                      <a:pt x="166765" y="158862"/>
                    </a:cubicBezTo>
                    <a:cubicBezTo>
                      <a:pt x="166765" y="167697"/>
                      <a:pt x="131896" y="178977"/>
                      <a:pt x="131896" y="187812"/>
                    </a:cubicBezTo>
                    <a:cubicBezTo>
                      <a:pt x="131896" y="196647"/>
                      <a:pt x="131896" y="248243"/>
                      <a:pt x="131896" y="248243"/>
                    </a:cubicBezTo>
                    <a:lnTo>
                      <a:pt x="183" y="248243"/>
                    </a:lnTo>
                    <a:cubicBezTo>
                      <a:pt x="-1704" y="273119"/>
                      <a:pt x="11420" y="281954"/>
                      <a:pt x="18883" y="291862"/>
                    </a:cubicBezTo>
                    <a:cubicBezTo>
                      <a:pt x="29262" y="305543"/>
                      <a:pt x="10991" y="329518"/>
                      <a:pt x="26303" y="354094"/>
                    </a:cubicBezTo>
                    <a:cubicBezTo>
                      <a:pt x="41614" y="378670"/>
                      <a:pt x="22872" y="416327"/>
                      <a:pt x="15452" y="430051"/>
                    </a:cubicBezTo>
                    <a:cubicBezTo>
                      <a:pt x="11420" y="437514"/>
                      <a:pt x="10991" y="450423"/>
                      <a:pt x="9748" y="463633"/>
                    </a:cubicBezTo>
                    <a:cubicBezTo>
                      <a:pt x="10348" y="463462"/>
                      <a:pt x="11077" y="463247"/>
                      <a:pt x="11463" y="463119"/>
                    </a:cubicBezTo>
                    <a:cubicBezTo>
                      <a:pt x="20899" y="460374"/>
                      <a:pt x="18583" y="441374"/>
                      <a:pt x="30291" y="444076"/>
                    </a:cubicBezTo>
                    <a:close/>
                  </a:path>
                </a:pathLst>
              </a:custGeom>
              <a:grpFill/>
              <a:ln w="3175" cap="flat">
                <a:solidFill>
                  <a:srgbClr val="FFFFFF"/>
                </a:solidFill>
                <a:prstDash val="solid"/>
                <a:miter/>
              </a:ln>
            </p:spPr>
            <p:txBody>
              <a:bodyPr rtlCol="0" anchor="ctr"/>
              <a:lstStyle/>
              <a:p>
                <a:endParaRPr lang="en-ID"/>
              </a:p>
            </p:txBody>
          </p:sp>
          <p:sp>
            <p:nvSpPr>
              <p:cNvPr id="68" name="Freeform: Shape 67">
                <a:extLst>
                  <a:ext uri="{FF2B5EF4-FFF2-40B4-BE49-F238E27FC236}">
                    <a16:creationId xmlns:a16="http://schemas.microsoft.com/office/drawing/2014/main" id="{E56CC1F6-EBB6-4E11-9632-03FF8EA0BC07}"/>
                  </a:ext>
                </a:extLst>
              </p:cNvPr>
              <p:cNvSpPr/>
              <p:nvPr/>
            </p:nvSpPr>
            <p:spPr>
              <a:xfrm>
                <a:off x="5314239" y="3440713"/>
                <a:ext cx="557672" cy="599596"/>
              </a:xfrm>
              <a:custGeom>
                <a:avLst/>
                <a:gdLst>
                  <a:gd name="connsiteX0" fmla="*/ 528954 w 557674"/>
                  <a:gd name="connsiteY0" fmla="*/ 250259 h 599595"/>
                  <a:gd name="connsiteX1" fmla="*/ 512527 w 557674"/>
                  <a:gd name="connsiteY1" fmla="*/ 209514 h 599595"/>
                  <a:gd name="connsiteX2" fmla="*/ 474956 w 557674"/>
                  <a:gd name="connsiteY2" fmla="*/ 195918 h 599595"/>
                  <a:gd name="connsiteX3" fmla="*/ 453812 w 557674"/>
                  <a:gd name="connsiteY3" fmla="*/ 160621 h 599595"/>
                  <a:gd name="connsiteX4" fmla="*/ 247857 w 557674"/>
                  <a:gd name="connsiteY4" fmla="*/ 0 h 599595"/>
                  <a:gd name="connsiteX5" fmla="*/ 191587 w 557674"/>
                  <a:gd name="connsiteY5" fmla="*/ 0 h 599595"/>
                  <a:gd name="connsiteX6" fmla="*/ 223067 w 557674"/>
                  <a:gd name="connsiteY6" fmla="*/ 341313 h 599595"/>
                  <a:gd name="connsiteX7" fmla="*/ 233533 w 557674"/>
                  <a:gd name="connsiteY7" fmla="*/ 353408 h 599595"/>
                  <a:gd name="connsiteX8" fmla="*/ 229029 w 557674"/>
                  <a:gd name="connsiteY8" fmla="*/ 386304 h 599595"/>
                  <a:gd name="connsiteX9" fmla="*/ 98688 w 557674"/>
                  <a:gd name="connsiteY9" fmla="*/ 388020 h 599595"/>
                  <a:gd name="connsiteX10" fmla="*/ 77715 w 557674"/>
                  <a:gd name="connsiteY10" fmla="*/ 394925 h 599595"/>
                  <a:gd name="connsiteX11" fmla="*/ 55241 w 557674"/>
                  <a:gd name="connsiteY11" fmla="*/ 393166 h 599595"/>
                  <a:gd name="connsiteX12" fmla="*/ 37271 w 557674"/>
                  <a:gd name="connsiteY12" fmla="*/ 396640 h 599595"/>
                  <a:gd name="connsiteX13" fmla="*/ 17799 w 557674"/>
                  <a:gd name="connsiteY13" fmla="*/ 405304 h 599595"/>
                  <a:gd name="connsiteX14" fmla="*/ 0 w 557674"/>
                  <a:gd name="connsiteY14" fmla="*/ 417742 h 599595"/>
                  <a:gd name="connsiteX15" fmla="*/ 3003 w 557674"/>
                  <a:gd name="connsiteY15" fmla="*/ 426663 h 599595"/>
                  <a:gd name="connsiteX16" fmla="*/ 9135 w 557674"/>
                  <a:gd name="connsiteY16" fmla="*/ 437171 h 599595"/>
                  <a:gd name="connsiteX17" fmla="*/ 14068 w 557674"/>
                  <a:gd name="connsiteY17" fmla="*/ 461146 h 599595"/>
                  <a:gd name="connsiteX18" fmla="*/ 31824 w 557674"/>
                  <a:gd name="connsiteY18" fmla="*/ 486279 h 599595"/>
                  <a:gd name="connsiteX19" fmla="*/ 31824 w 557674"/>
                  <a:gd name="connsiteY19" fmla="*/ 517116 h 599595"/>
                  <a:gd name="connsiteX20" fmla="*/ 41688 w 557674"/>
                  <a:gd name="connsiteY20" fmla="*/ 527410 h 599595"/>
                  <a:gd name="connsiteX21" fmla="*/ 60474 w 557674"/>
                  <a:gd name="connsiteY21" fmla="*/ 523936 h 599595"/>
                  <a:gd name="connsiteX22" fmla="*/ 83162 w 557674"/>
                  <a:gd name="connsiteY22" fmla="*/ 526209 h 599595"/>
                  <a:gd name="connsiteX23" fmla="*/ 106880 w 557674"/>
                  <a:gd name="connsiteY23" fmla="*/ 506780 h 599595"/>
                  <a:gd name="connsiteX24" fmla="*/ 119704 w 557674"/>
                  <a:gd name="connsiteY24" fmla="*/ 535344 h 599595"/>
                  <a:gd name="connsiteX25" fmla="*/ 131542 w 557674"/>
                  <a:gd name="connsiteY25" fmla="*/ 553615 h 599595"/>
                  <a:gd name="connsiteX26" fmla="*/ 131542 w 557674"/>
                  <a:gd name="connsiteY26" fmla="*/ 567340 h 599595"/>
                  <a:gd name="connsiteX27" fmla="*/ 139433 w 557674"/>
                  <a:gd name="connsiteY27" fmla="*/ 589042 h 599595"/>
                  <a:gd name="connsiteX28" fmla="*/ 155260 w 557674"/>
                  <a:gd name="connsiteY28" fmla="*/ 591315 h 599595"/>
                  <a:gd name="connsiteX29" fmla="*/ 172029 w 557674"/>
                  <a:gd name="connsiteY29" fmla="*/ 597019 h 599595"/>
                  <a:gd name="connsiteX30" fmla="*/ 190814 w 557674"/>
                  <a:gd name="connsiteY30" fmla="*/ 586726 h 599595"/>
                  <a:gd name="connsiteX31" fmla="*/ 207584 w 557674"/>
                  <a:gd name="connsiteY31" fmla="*/ 584453 h 599595"/>
                  <a:gd name="connsiteX32" fmla="*/ 219422 w 557674"/>
                  <a:gd name="connsiteY32" fmla="*/ 589042 h 599595"/>
                  <a:gd name="connsiteX33" fmla="*/ 228857 w 557674"/>
                  <a:gd name="connsiteY33" fmla="*/ 586812 h 599595"/>
                  <a:gd name="connsiteX34" fmla="*/ 238164 w 557674"/>
                  <a:gd name="connsiteY34" fmla="*/ 557089 h 599595"/>
                  <a:gd name="connsiteX35" fmla="*/ 236192 w 557674"/>
                  <a:gd name="connsiteY35" fmla="*/ 531956 h 599595"/>
                  <a:gd name="connsiteX36" fmla="*/ 262869 w 557674"/>
                  <a:gd name="connsiteY36" fmla="*/ 518232 h 599595"/>
                  <a:gd name="connsiteX37" fmla="*/ 273763 w 557674"/>
                  <a:gd name="connsiteY37" fmla="*/ 494256 h 599595"/>
                  <a:gd name="connsiteX38" fmla="*/ 284613 w 557674"/>
                  <a:gd name="connsiteY38" fmla="*/ 465735 h 599595"/>
                  <a:gd name="connsiteX39" fmla="*/ 305372 w 557674"/>
                  <a:gd name="connsiteY39" fmla="*/ 466850 h 599595"/>
                  <a:gd name="connsiteX40" fmla="*/ 320169 w 557674"/>
                  <a:gd name="connsiteY40" fmla="*/ 448579 h 599595"/>
                  <a:gd name="connsiteX41" fmla="*/ 335952 w 557674"/>
                  <a:gd name="connsiteY41" fmla="*/ 439401 h 599595"/>
                  <a:gd name="connsiteX42" fmla="*/ 348776 w 557674"/>
                  <a:gd name="connsiteY42" fmla="*/ 431424 h 599595"/>
                  <a:gd name="connsiteX43" fmla="*/ 377426 w 557674"/>
                  <a:gd name="connsiteY43" fmla="*/ 417742 h 599595"/>
                  <a:gd name="connsiteX44" fmla="*/ 402087 w 557674"/>
                  <a:gd name="connsiteY44" fmla="*/ 405175 h 599595"/>
                  <a:gd name="connsiteX45" fmla="*/ 444548 w 557674"/>
                  <a:gd name="connsiteY45" fmla="*/ 407491 h 599595"/>
                  <a:gd name="connsiteX46" fmla="*/ 471225 w 557674"/>
                  <a:gd name="connsiteY46" fmla="*/ 397198 h 599595"/>
                  <a:gd name="connsiteX47" fmla="*/ 523550 w 557674"/>
                  <a:gd name="connsiteY47" fmla="*/ 391494 h 599595"/>
                  <a:gd name="connsiteX48" fmla="*/ 544308 w 557674"/>
                  <a:gd name="connsiteY48" fmla="*/ 374381 h 599595"/>
                  <a:gd name="connsiteX49" fmla="*/ 555202 w 557674"/>
                  <a:gd name="connsiteY49" fmla="*/ 345859 h 599595"/>
                  <a:gd name="connsiteX50" fmla="*/ 557347 w 557674"/>
                  <a:gd name="connsiteY50" fmla="*/ 243097 h 599595"/>
                  <a:gd name="connsiteX51" fmla="*/ 528954 w 557674"/>
                  <a:gd name="connsiteY51" fmla="*/ 250259 h 59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7674" h="599595">
                    <a:moveTo>
                      <a:pt x="528954" y="250259"/>
                    </a:moveTo>
                    <a:cubicBezTo>
                      <a:pt x="528954" y="250259"/>
                      <a:pt x="528997" y="220408"/>
                      <a:pt x="512527" y="209514"/>
                    </a:cubicBezTo>
                    <a:cubicBezTo>
                      <a:pt x="496101" y="198663"/>
                      <a:pt x="474956" y="195918"/>
                      <a:pt x="474956" y="195918"/>
                    </a:cubicBezTo>
                    <a:cubicBezTo>
                      <a:pt x="474956" y="195918"/>
                      <a:pt x="463247" y="171472"/>
                      <a:pt x="453812" y="160621"/>
                    </a:cubicBezTo>
                    <a:cubicBezTo>
                      <a:pt x="448150" y="154101"/>
                      <a:pt x="338268" y="69138"/>
                      <a:pt x="247857" y="0"/>
                    </a:cubicBezTo>
                    <a:lnTo>
                      <a:pt x="191587" y="0"/>
                    </a:lnTo>
                    <a:lnTo>
                      <a:pt x="223067" y="341313"/>
                    </a:lnTo>
                    <a:lnTo>
                      <a:pt x="233533" y="353408"/>
                    </a:lnTo>
                    <a:cubicBezTo>
                      <a:pt x="233533" y="353408"/>
                      <a:pt x="234991" y="382873"/>
                      <a:pt x="229029" y="386304"/>
                    </a:cubicBezTo>
                    <a:cubicBezTo>
                      <a:pt x="223024" y="389778"/>
                      <a:pt x="98688" y="388020"/>
                      <a:pt x="98688" y="388020"/>
                    </a:cubicBezTo>
                    <a:cubicBezTo>
                      <a:pt x="98688" y="388020"/>
                      <a:pt x="86679" y="394925"/>
                      <a:pt x="77715" y="394925"/>
                    </a:cubicBezTo>
                    <a:cubicBezTo>
                      <a:pt x="68752" y="394925"/>
                      <a:pt x="58244" y="388020"/>
                      <a:pt x="55241" y="393166"/>
                    </a:cubicBezTo>
                    <a:cubicBezTo>
                      <a:pt x="52239" y="398356"/>
                      <a:pt x="52239" y="412209"/>
                      <a:pt x="37271" y="396640"/>
                    </a:cubicBezTo>
                    <a:cubicBezTo>
                      <a:pt x="22303" y="381029"/>
                      <a:pt x="17799" y="394882"/>
                      <a:pt x="17799" y="405304"/>
                    </a:cubicBezTo>
                    <a:cubicBezTo>
                      <a:pt x="17799" y="413667"/>
                      <a:pt x="10036" y="417485"/>
                      <a:pt x="0" y="417742"/>
                    </a:cubicBezTo>
                    <a:cubicBezTo>
                      <a:pt x="2059" y="422717"/>
                      <a:pt x="3003" y="426663"/>
                      <a:pt x="3003" y="426663"/>
                    </a:cubicBezTo>
                    <a:lnTo>
                      <a:pt x="9135" y="437171"/>
                    </a:lnTo>
                    <a:cubicBezTo>
                      <a:pt x="9135" y="437171"/>
                      <a:pt x="8149" y="454284"/>
                      <a:pt x="14068" y="461146"/>
                    </a:cubicBezTo>
                    <a:cubicBezTo>
                      <a:pt x="19987" y="468008"/>
                      <a:pt x="30838" y="480575"/>
                      <a:pt x="31824" y="486279"/>
                    </a:cubicBezTo>
                    <a:cubicBezTo>
                      <a:pt x="32810" y="491983"/>
                      <a:pt x="31824" y="517116"/>
                      <a:pt x="31824" y="517116"/>
                    </a:cubicBezTo>
                    <a:cubicBezTo>
                      <a:pt x="31824" y="517116"/>
                      <a:pt x="35770" y="536502"/>
                      <a:pt x="41688" y="527410"/>
                    </a:cubicBezTo>
                    <a:cubicBezTo>
                      <a:pt x="47607" y="518232"/>
                      <a:pt x="56485" y="535387"/>
                      <a:pt x="60474" y="523936"/>
                    </a:cubicBezTo>
                    <a:cubicBezTo>
                      <a:pt x="64420" y="512527"/>
                      <a:pt x="77244" y="526209"/>
                      <a:pt x="83162" y="526209"/>
                    </a:cubicBezTo>
                    <a:cubicBezTo>
                      <a:pt x="89124" y="526209"/>
                      <a:pt x="102934" y="505622"/>
                      <a:pt x="106880" y="506780"/>
                    </a:cubicBezTo>
                    <a:cubicBezTo>
                      <a:pt x="110826" y="507895"/>
                      <a:pt x="119704" y="527367"/>
                      <a:pt x="119704" y="535344"/>
                    </a:cubicBezTo>
                    <a:cubicBezTo>
                      <a:pt x="119704" y="543322"/>
                      <a:pt x="137503" y="551342"/>
                      <a:pt x="131542" y="553615"/>
                    </a:cubicBezTo>
                    <a:cubicBezTo>
                      <a:pt x="125623" y="555889"/>
                      <a:pt x="124637" y="567340"/>
                      <a:pt x="131542" y="567340"/>
                    </a:cubicBezTo>
                    <a:cubicBezTo>
                      <a:pt x="138447" y="567340"/>
                      <a:pt x="135487" y="582222"/>
                      <a:pt x="139433" y="589042"/>
                    </a:cubicBezTo>
                    <a:cubicBezTo>
                      <a:pt x="143379" y="595904"/>
                      <a:pt x="151271" y="601608"/>
                      <a:pt x="155260" y="591315"/>
                    </a:cubicBezTo>
                    <a:cubicBezTo>
                      <a:pt x="159205" y="581022"/>
                      <a:pt x="168083" y="590157"/>
                      <a:pt x="172029" y="597019"/>
                    </a:cubicBezTo>
                    <a:cubicBezTo>
                      <a:pt x="175975" y="603882"/>
                      <a:pt x="188842" y="595861"/>
                      <a:pt x="190814" y="586726"/>
                    </a:cubicBezTo>
                    <a:cubicBezTo>
                      <a:pt x="192788" y="577591"/>
                      <a:pt x="208571" y="574159"/>
                      <a:pt x="207584" y="584453"/>
                    </a:cubicBezTo>
                    <a:cubicBezTo>
                      <a:pt x="206598" y="594746"/>
                      <a:pt x="209557" y="597019"/>
                      <a:pt x="219422" y="589042"/>
                    </a:cubicBezTo>
                    <a:cubicBezTo>
                      <a:pt x="222424" y="586597"/>
                      <a:pt x="225684" y="586211"/>
                      <a:pt x="228857" y="586812"/>
                    </a:cubicBezTo>
                    <a:cubicBezTo>
                      <a:pt x="232374" y="573516"/>
                      <a:pt x="236363" y="561250"/>
                      <a:pt x="238164" y="557089"/>
                    </a:cubicBezTo>
                    <a:cubicBezTo>
                      <a:pt x="241124" y="550227"/>
                      <a:pt x="231259" y="534272"/>
                      <a:pt x="236192" y="531956"/>
                    </a:cubicBezTo>
                    <a:cubicBezTo>
                      <a:pt x="241124" y="529683"/>
                      <a:pt x="257936" y="534272"/>
                      <a:pt x="262869" y="518232"/>
                    </a:cubicBezTo>
                    <a:cubicBezTo>
                      <a:pt x="267844" y="502277"/>
                      <a:pt x="273763" y="494256"/>
                      <a:pt x="273763" y="494256"/>
                    </a:cubicBezTo>
                    <a:cubicBezTo>
                      <a:pt x="273763" y="494256"/>
                      <a:pt x="275736" y="460031"/>
                      <a:pt x="284613" y="465735"/>
                    </a:cubicBezTo>
                    <a:cubicBezTo>
                      <a:pt x="293492" y="471439"/>
                      <a:pt x="304385" y="480575"/>
                      <a:pt x="305372" y="466850"/>
                    </a:cubicBezTo>
                    <a:cubicBezTo>
                      <a:pt x="306359" y="453126"/>
                      <a:pt x="317209" y="461146"/>
                      <a:pt x="320169" y="448579"/>
                    </a:cubicBezTo>
                    <a:cubicBezTo>
                      <a:pt x="323128" y="435970"/>
                      <a:pt x="329047" y="437128"/>
                      <a:pt x="335952" y="439401"/>
                    </a:cubicBezTo>
                    <a:cubicBezTo>
                      <a:pt x="342857" y="441717"/>
                      <a:pt x="348776" y="438286"/>
                      <a:pt x="348776" y="431424"/>
                    </a:cubicBezTo>
                    <a:cubicBezTo>
                      <a:pt x="348776" y="424604"/>
                      <a:pt x="364559" y="427993"/>
                      <a:pt x="377426" y="417742"/>
                    </a:cubicBezTo>
                    <a:cubicBezTo>
                      <a:pt x="390250" y="407448"/>
                      <a:pt x="397155" y="399471"/>
                      <a:pt x="402087" y="405175"/>
                    </a:cubicBezTo>
                    <a:cubicBezTo>
                      <a:pt x="407063" y="410922"/>
                      <a:pt x="439615" y="409765"/>
                      <a:pt x="444548" y="407491"/>
                    </a:cubicBezTo>
                    <a:cubicBezTo>
                      <a:pt x="449480" y="405175"/>
                      <a:pt x="459344" y="394925"/>
                      <a:pt x="471225" y="397198"/>
                    </a:cubicBezTo>
                    <a:cubicBezTo>
                      <a:pt x="483062" y="399471"/>
                      <a:pt x="511713" y="391494"/>
                      <a:pt x="523550" y="391494"/>
                    </a:cubicBezTo>
                    <a:cubicBezTo>
                      <a:pt x="535388" y="391494"/>
                      <a:pt x="540362" y="378927"/>
                      <a:pt x="544308" y="374381"/>
                    </a:cubicBezTo>
                    <a:cubicBezTo>
                      <a:pt x="548254" y="369835"/>
                      <a:pt x="551213" y="349291"/>
                      <a:pt x="555202" y="345859"/>
                    </a:cubicBezTo>
                    <a:cubicBezTo>
                      <a:pt x="558376" y="343114"/>
                      <a:pt x="557733" y="271361"/>
                      <a:pt x="557347" y="243097"/>
                    </a:cubicBezTo>
                    <a:cubicBezTo>
                      <a:pt x="545466" y="246013"/>
                      <a:pt x="528954" y="250259"/>
                      <a:pt x="528954" y="250259"/>
                    </a:cubicBezTo>
                    <a:close/>
                  </a:path>
                </a:pathLst>
              </a:custGeom>
              <a:grpFill/>
              <a:ln w="3175" cap="flat">
                <a:solidFill>
                  <a:srgbClr val="FFFFFF"/>
                </a:solidFill>
                <a:prstDash val="solid"/>
                <a:miter/>
              </a:ln>
            </p:spPr>
            <p:txBody>
              <a:bodyPr rtlCol="0" anchor="ctr"/>
              <a:lstStyle/>
              <a:p>
                <a:endParaRPr lang="en-ID"/>
              </a:p>
            </p:txBody>
          </p:sp>
          <p:sp>
            <p:nvSpPr>
              <p:cNvPr id="69" name="Freeform: Shape 68">
                <a:extLst>
                  <a:ext uri="{FF2B5EF4-FFF2-40B4-BE49-F238E27FC236}">
                    <a16:creationId xmlns:a16="http://schemas.microsoft.com/office/drawing/2014/main" id="{7FB4CACE-F0D9-4EA8-9DA7-EFA61D52D057}"/>
                  </a:ext>
                </a:extLst>
              </p:cNvPr>
              <p:cNvSpPr/>
              <p:nvPr/>
            </p:nvSpPr>
            <p:spPr>
              <a:xfrm>
                <a:off x="5543181" y="3844078"/>
                <a:ext cx="273336" cy="215337"/>
              </a:xfrm>
              <a:custGeom>
                <a:avLst/>
                <a:gdLst>
                  <a:gd name="connsiteX0" fmla="*/ 272948 w 273337"/>
                  <a:gd name="connsiteY0" fmla="*/ 123703 h 215337"/>
                  <a:gd name="connsiteX1" fmla="*/ 259394 w 273337"/>
                  <a:gd name="connsiteY1" fmla="*/ 116669 h 215337"/>
                  <a:gd name="connsiteX2" fmla="*/ 257164 w 273337"/>
                  <a:gd name="connsiteY2" fmla="*/ 95268 h 215337"/>
                  <a:gd name="connsiteX3" fmla="*/ 240137 w 273337"/>
                  <a:gd name="connsiteY3" fmla="*/ 97841 h 215337"/>
                  <a:gd name="connsiteX4" fmla="*/ 226799 w 273337"/>
                  <a:gd name="connsiteY4" fmla="*/ 84117 h 215337"/>
                  <a:gd name="connsiteX5" fmla="*/ 220880 w 273337"/>
                  <a:gd name="connsiteY5" fmla="*/ 69534 h 215337"/>
                  <a:gd name="connsiteX6" fmla="*/ 205311 w 273337"/>
                  <a:gd name="connsiteY6" fmla="*/ 48990 h 215337"/>
                  <a:gd name="connsiteX7" fmla="*/ 194203 w 273337"/>
                  <a:gd name="connsiteY7" fmla="*/ 26731 h 215337"/>
                  <a:gd name="connsiteX8" fmla="*/ 193988 w 273337"/>
                  <a:gd name="connsiteY8" fmla="*/ 6015 h 215337"/>
                  <a:gd name="connsiteX9" fmla="*/ 173230 w 273337"/>
                  <a:gd name="connsiteY9" fmla="*/ 1898 h 215337"/>
                  <a:gd name="connsiteX10" fmla="*/ 148569 w 273337"/>
                  <a:gd name="connsiteY10" fmla="*/ 14464 h 215337"/>
                  <a:gd name="connsiteX11" fmla="*/ 119918 w 273337"/>
                  <a:gd name="connsiteY11" fmla="*/ 28146 h 215337"/>
                  <a:gd name="connsiteX12" fmla="*/ 107094 w 273337"/>
                  <a:gd name="connsiteY12" fmla="*/ 36123 h 215337"/>
                  <a:gd name="connsiteX13" fmla="*/ 91312 w 273337"/>
                  <a:gd name="connsiteY13" fmla="*/ 45302 h 215337"/>
                  <a:gd name="connsiteX14" fmla="*/ 76514 w 273337"/>
                  <a:gd name="connsiteY14" fmla="*/ 63572 h 215337"/>
                  <a:gd name="connsiteX15" fmla="*/ 55756 w 273337"/>
                  <a:gd name="connsiteY15" fmla="*/ 62458 h 215337"/>
                  <a:gd name="connsiteX16" fmla="*/ 44905 w 273337"/>
                  <a:gd name="connsiteY16" fmla="*/ 90979 h 215337"/>
                  <a:gd name="connsiteX17" fmla="*/ 34011 w 273337"/>
                  <a:gd name="connsiteY17" fmla="*/ 114954 h 215337"/>
                  <a:gd name="connsiteX18" fmla="*/ 7334 w 273337"/>
                  <a:gd name="connsiteY18" fmla="*/ 128679 h 215337"/>
                  <a:gd name="connsiteX19" fmla="*/ 9307 w 273337"/>
                  <a:gd name="connsiteY19" fmla="*/ 153812 h 215337"/>
                  <a:gd name="connsiteX20" fmla="*/ 0 w 273337"/>
                  <a:gd name="connsiteY20" fmla="*/ 183534 h 215337"/>
                  <a:gd name="connsiteX21" fmla="*/ 16255 w 273337"/>
                  <a:gd name="connsiteY21" fmla="*/ 196101 h 215337"/>
                  <a:gd name="connsiteX22" fmla="*/ 45892 w 273337"/>
                  <a:gd name="connsiteY22" fmla="*/ 212055 h 215337"/>
                  <a:gd name="connsiteX23" fmla="*/ 85393 w 273337"/>
                  <a:gd name="connsiteY23" fmla="*/ 206351 h 215337"/>
                  <a:gd name="connsiteX24" fmla="*/ 96244 w 273337"/>
                  <a:gd name="connsiteY24" fmla="*/ 202920 h 215337"/>
                  <a:gd name="connsiteX25" fmla="*/ 90325 w 273337"/>
                  <a:gd name="connsiteY25" fmla="*/ 164062 h 215337"/>
                  <a:gd name="connsiteX26" fmla="*/ 174259 w 273337"/>
                  <a:gd name="connsiteY26" fmla="*/ 166335 h 215337"/>
                  <a:gd name="connsiteX27" fmla="*/ 187083 w 273337"/>
                  <a:gd name="connsiteY27" fmla="*/ 156042 h 215337"/>
                  <a:gd name="connsiteX28" fmla="*/ 217706 w 273337"/>
                  <a:gd name="connsiteY28" fmla="*/ 160631 h 215337"/>
                  <a:gd name="connsiteX29" fmla="*/ 236449 w 273337"/>
                  <a:gd name="connsiteY29" fmla="*/ 145749 h 215337"/>
                  <a:gd name="connsiteX30" fmla="*/ 264112 w 273337"/>
                  <a:gd name="connsiteY30" fmla="*/ 138929 h 215337"/>
                  <a:gd name="connsiteX31" fmla="*/ 272991 w 273337"/>
                  <a:gd name="connsiteY31" fmla="*/ 124089 h 215337"/>
                  <a:gd name="connsiteX32" fmla="*/ 272948 w 273337"/>
                  <a:gd name="connsiteY32" fmla="*/ 123703 h 21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3337" h="215337">
                    <a:moveTo>
                      <a:pt x="272948" y="123703"/>
                    </a:moveTo>
                    <a:cubicBezTo>
                      <a:pt x="267929" y="118342"/>
                      <a:pt x="261153" y="116669"/>
                      <a:pt x="259394" y="116669"/>
                    </a:cubicBezTo>
                    <a:cubicBezTo>
                      <a:pt x="256435" y="116669"/>
                      <a:pt x="258666" y="97841"/>
                      <a:pt x="257164" y="95268"/>
                    </a:cubicBezTo>
                    <a:cubicBezTo>
                      <a:pt x="255663" y="92694"/>
                      <a:pt x="246056" y="100414"/>
                      <a:pt x="240137" y="97841"/>
                    </a:cubicBezTo>
                    <a:cubicBezTo>
                      <a:pt x="234218" y="95268"/>
                      <a:pt x="231988" y="84117"/>
                      <a:pt x="226799" y="84117"/>
                    </a:cubicBezTo>
                    <a:cubicBezTo>
                      <a:pt x="221609" y="84117"/>
                      <a:pt x="220880" y="77254"/>
                      <a:pt x="220880" y="69534"/>
                    </a:cubicBezTo>
                    <a:cubicBezTo>
                      <a:pt x="220880" y="61814"/>
                      <a:pt x="211273" y="54137"/>
                      <a:pt x="205311" y="48990"/>
                    </a:cubicBezTo>
                    <a:cubicBezTo>
                      <a:pt x="199392" y="43843"/>
                      <a:pt x="197891" y="29304"/>
                      <a:pt x="194203" y="26731"/>
                    </a:cubicBezTo>
                    <a:cubicBezTo>
                      <a:pt x="192101" y="25229"/>
                      <a:pt x="192916" y="14722"/>
                      <a:pt x="193988" y="6015"/>
                    </a:cubicBezTo>
                    <a:cubicBezTo>
                      <a:pt x="184767" y="5844"/>
                      <a:pt x="175674" y="4728"/>
                      <a:pt x="173230" y="1898"/>
                    </a:cubicBezTo>
                    <a:cubicBezTo>
                      <a:pt x="168298" y="-3806"/>
                      <a:pt x="161392" y="4214"/>
                      <a:pt x="148569" y="14464"/>
                    </a:cubicBezTo>
                    <a:cubicBezTo>
                      <a:pt x="135702" y="24758"/>
                      <a:pt x="119918" y="21327"/>
                      <a:pt x="119918" y="28146"/>
                    </a:cubicBezTo>
                    <a:cubicBezTo>
                      <a:pt x="119918" y="35008"/>
                      <a:pt x="114000" y="38439"/>
                      <a:pt x="107094" y="36123"/>
                    </a:cubicBezTo>
                    <a:cubicBezTo>
                      <a:pt x="100189" y="33850"/>
                      <a:pt x="94228" y="32692"/>
                      <a:pt x="91312" y="45302"/>
                    </a:cubicBezTo>
                    <a:cubicBezTo>
                      <a:pt x="88352" y="57868"/>
                      <a:pt x="77501" y="49848"/>
                      <a:pt x="76514" y="63572"/>
                    </a:cubicBezTo>
                    <a:cubicBezTo>
                      <a:pt x="75528" y="77297"/>
                      <a:pt x="64677" y="68162"/>
                      <a:pt x="55756" y="62458"/>
                    </a:cubicBezTo>
                    <a:cubicBezTo>
                      <a:pt x="46878" y="56753"/>
                      <a:pt x="44905" y="90979"/>
                      <a:pt x="44905" y="90979"/>
                    </a:cubicBezTo>
                    <a:cubicBezTo>
                      <a:pt x="44905" y="90979"/>
                      <a:pt x="38986" y="98999"/>
                      <a:pt x="34011" y="114954"/>
                    </a:cubicBezTo>
                    <a:cubicBezTo>
                      <a:pt x="29079" y="130995"/>
                      <a:pt x="12309" y="126405"/>
                      <a:pt x="7334" y="128679"/>
                    </a:cubicBezTo>
                    <a:cubicBezTo>
                      <a:pt x="2402" y="130995"/>
                      <a:pt x="12266" y="146949"/>
                      <a:pt x="9307" y="153812"/>
                    </a:cubicBezTo>
                    <a:cubicBezTo>
                      <a:pt x="7506" y="157972"/>
                      <a:pt x="3474" y="170238"/>
                      <a:pt x="0" y="183534"/>
                    </a:cubicBezTo>
                    <a:cubicBezTo>
                      <a:pt x="7291" y="184906"/>
                      <a:pt x="14154" y="192069"/>
                      <a:pt x="16255" y="196101"/>
                    </a:cubicBezTo>
                    <a:cubicBezTo>
                      <a:pt x="19214" y="201762"/>
                      <a:pt x="37013" y="223507"/>
                      <a:pt x="45892" y="212055"/>
                    </a:cubicBezTo>
                    <a:cubicBezTo>
                      <a:pt x="54770" y="200647"/>
                      <a:pt x="79431" y="199489"/>
                      <a:pt x="85393" y="206351"/>
                    </a:cubicBezTo>
                    <a:cubicBezTo>
                      <a:pt x="91312" y="213213"/>
                      <a:pt x="95300" y="209782"/>
                      <a:pt x="96244" y="202920"/>
                    </a:cubicBezTo>
                    <a:cubicBezTo>
                      <a:pt x="97230" y="196058"/>
                      <a:pt x="86379" y="170925"/>
                      <a:pt x="90325" y="164062"/>
                    </a:cubicBezTo>
                    <a:cubicBezTo>
                      <a:pt x="94228" y="157200"/>
                      <a:pt x="171300" y="160631"/>
                      <a:pt x="174259" y="166335"/>
                    </a:cubicBezTo>
                    <a:cubicBezTo>
                      <a:pt x="177219" y="172040"/>
                      <a:pt x="177219" y="154927"/>
                      <a:pt x="187083" y="156042"/>
                    </a:cubicBezTo>
                    <a:cubicBezTo>
                      <a:pt x="196948" y="157200"/>
                      <a:pt x="211787" y="162904"/>
                      <a:pt x="217706" y="160631"/>
                    </a:cubicBezTo>
                    <a:cubicBezTo>
                      <a:pt x="223625" y="158358"/>
                      <a:pt x="230530" y="145749"/>
                      <a:pt x="236449" y="145749"/>
                    </a:cubicBezTo>
                    <a:cubicBezTo>
                      <a:pt x="242368" y="145749"/>
                      <a:pt x="260167" y="144633"/>
                      <a:pt x="264112" y="138929"/>
                    </a:cubicBezTo>
                    <a:cubicBezTo>
                      <a:pt x="268058" y="133225"/>
                      <a:pt x="274963" y="133225"/>
                      <a:pt x="272991" y="124089"/>
                    </a:cubicBezTo>
                    <a:cubicBezTo>
                      <a:pt x="272991" y="124004"/>
                      <a:pt x="272991" y="123875"/>
                      <a:pt x="272948" y="123703"/>
                    </a:cubicBezTo>
                    <a:close/>
                  </a:path>
                </a:pathLst>
              </a:custGeom>
              <a:grpFill/>
              <a:ln w="3175" cap="flat">
                <a:solidFill>
                  <a:srgbClr val="FFFFFF"/>
                </a:solidFill>
                <a:prstDash val="solid"/>
                <a:miter/>
              </a:ln>
            </p:spPr>
            <p:txBody>
              <a:bodyPr rtlCol="0" anchor="ctr"/>
              <a:lstStyle/>
              <a:p>
                <a:endParaRPr lang="en-ID"/>
              </a:p>
            </p:txBody>
          </p:sp>
          <p:sp>
            <p:nvSpPr>
              <p:cNvPr id="70" name="Freeform: Shape 69">
                <a:extLst>
                  <a:ext uri="{FF2B5EF4-FFF2-40B4-BE49-F238E27FC236}">
                    <a16:creationId xmlns:a16="http://schemas.microsoft.com/office/drawing/2014/main" id="{7E1CC998-C480-462D-B263-5B6FB841A399}"/>
                  </a:ext>
                </a:extLst>
              </p:cNvPr>
              <p:cNvSpPr/>
              <p:nvPr/>
            </p:nvSpPr>
            <p:spPr>
              <a:xfrm>
                <a:off x="5736032" y="3503589"/>
                <a:ext cx="515429" cy="466650"/>
              </a:xfrm>
              <a:custGeom>
                <a:avLst/>
                <a:gdLst>
                  <a:gd name="connsiteX0" fmla="*/ 494878 w 515431"/>
                  <a:gd name="connsiteY0" fmla="*/ 68323 h 466650"/>
                  <a:gd name="connsiteX1" fmla="*/ 492905 w 515431"/>
                  <a:gd name="connsiteY1" fmla="*/ 18700 h 466650"/>
                  <a:gd name="connsiteX2" fmla="*/ 466399 w 515431"/>
                  <a:gd name="connsiteY2" fmla="*/ 35298 h 466650"/>
                  <a:gd name="connsiteX3" fmla="*/ 445255 w 515431"/>
                  <a:gd name="connsiteY3" fmla="*/ 10851 h 466650"/>
                  <a:gd name="connsiteX4" fmla="*/ 395975 w 515431"/>
                  <a:gd name="connsiteY4" fmla="*/ 0 h 466650"/>
                  <a:gd name="connsiteX5" fmla="*/ 252725 w 515431"/>
                  <a:gd name="connsiteY5" fmla="*/ 103235 h 466650"/>
                  <a:gd name="connsiteX6" fmla="*/ 191694 w 515431"/>
                  <a:gd name="connsiteY6" fmla="*/ 160234 h 466650"/>
                  <a:gd name="connsiteX7" fmla="*/ 140055 w 515431"/>
                  <a:gd name="connsiteY7" fmla="*/ 179234 h 466650"/>
                  <a:gd name="connsiteX8" fmla="*/ 135594 w 515431"/>
                  <a:gd name="connsiteY8" fmla="*/ 180307 h 466650"/>
                  <a:gd name="connsiteX9" fmla="*/ 133450 w 515431"/>
                  <a:gd name="connsiteY9" fmla="*/ 283069 h 466650"/>
                  <a:gd name="connsiteX10" fmla="*/ 122556 w 515431"/>
                  <a:gd name="connsiteY10" fmla="*/ 311591 h 466650"/>
                  <a:gd name="connsiteX11" fmla="*/ 101798 w 515431"/>
                  <a:gd name="connsiteY11" fmla="*/ 328704 h 466650"/>
                  <a:gd name="connsiteX12" fmla="*/ 49472 w 515431"/>
                  <a:gd name="connsiteY12" fmla="*/ 334408 h 466650"/>
                  <a:gd name="connsiteX13" fmla="*/ 22795 w 515431"/>
                  <a:gd name="connsiteY13" fmla="*/ 344701 h 466650"/>
                  <a:gd name="connsiteX14" fmla="*/ 1093 w 515431"/>
                  <a:gd name="connsiteY14" fmla="*/ 346503 h 466650"/>
                  <a:gd name="connsiteX15" fmla="*/ 1308 w 515431"/>
                  <a:gd name="connsiteY15" fmla="*/ 367218 h 466650"/>
                  <a:gd name="connsiteX16" fmla="*/ 12416 w 515431"/>
                  <a:gd name="connsiteY16" fmla="*/ 389478 h 466650"/>
                  <a:gd name="connsiteX17" fmla="*/ 27985 w 515431"/>
                  <a:gd name="connsiteY17" fmla="*/ 410022 h 466650"/>
                  <a:gd name="connsiteX18" fmla="*/ 33904 w 515431"/>
                  <a:gd name="connsiteY18" fmla="*/ 424604 h 466650"/>
                  <a:gd name="connsiteX19" fmla="*/ 47242 w 515431"/>
                  <a:gd name="connsiteY19" fmla="*/ 438329 h 466650"/>
                  <a:gd name="connsiteX20" fmla="*/ 64270 w 515431"/>
                  <a:gd name="connsiteY20" fmla="*/ 435755 h 466650"/>
                  <a:gd name="connsiteX21" fmla="*/ 66499 w 515431"/>
                  <a:gd name="connsiteY21" fmla="*/ 457157 h 466650"/>
                  <a:gd name="connsiteX22" fmla="*/ 80053 w 515431"/>
                  <a:gd name="connsiteY22" fmla="*/ 464191 h 466650"/>
                  <a:gd name="connsiteX23" fmla="*/ 91976 w 515431"/>
                  <a:gd name="connsiteY23" fmla="*/ 446349 h 466650"/>
                  <a:gd name="connsiteX24" fmla="*/ 102827 w 515431"/>
                  <a:gd name="connsiteY24" fmla="*/ 464620 h 466650"/>
                  <a:gd name="connsiteX25" fmla="*/ 116680 w 515431"/>
                  <a:gd name="connsiteY25" fmla="*/ 457757 h 466650"/>
                  <a:gd name="connsiteX26" fmla="*/ 131477 w 515431"/>
                  <a:gd name="connsiteY26" fmla="*/ 430351 h 466650"/>
                  <a:gd name="connsiteX27" fmla="*/ 139368 w 515431"/>
                  <a:gd name="connsiteY27" fmla="*/ 399514 h 466650"/>
                  <a:gd name="connsiteX28" fmla="*/ 169991 w 515431"/>
                  <a:gd name="connsiteY28" fmla="*/ 399514 h 466650"/>
                  <a:gd name="connsiteX29" fmla="*/ 189721 w 515431"/>
                  <a:gd name="connsiteY29" fmla="*/ 391536 h 466650"/>
                  <a:gd name="connsiteX30" fmla="*/ 216398 w 515431"/>
                  <a:gd name="connsiteY30" fmla="*/ 400672 h 466650"/>
                  <a:gd name="connsiteX31" fmla="*/ 235140 w 515431"/>
                  <a:gd name="connsiteY31" fmla="*/ 421216 h 466650"/>
                  <a:gd name="connsiteX32" fmla="*/ 262761 w 515431"/>
                  <a:gd name="connsiteY32" fmla="*/ 412080 h 466650"/>
                  <a:gd name="connsiteX33" fmla="*/ 288452 w 515431"/>
                  <a:gd name="connsiteY33" fmla="*/ 428035 h 466650"/>
                  <a:gd name="connsiteX34" fmla="*/ 321048 w 515431"/>
                  <a:gd name="connsiteY34" fmla="*/ 428035 h 466650"/>
                  <a:gd name="connsiteX35" fmla="*/ 345709 w 515431"/>
                  <a:gd name="connsiteY35" fmla="*/ 409807 h 466650"/>
                  <a:gd name="connsiteX36" fmla="*/ 388169 w 515431"/>
                  <a:gd name="connsiteY36" fmla="*/ 410922 h 466650"/>
                  <a:gd name="connsiteX37" fmla="*/ 415833 w 515431"/>
                  <a:gd name="connsiteY37" fmla="*/ 418900 h 466650"/>
                  <a:gd name="connsiteX38" fmla="*/ 439508 w 515431"/>
                  <a:gd name="connsiteY38" fmla="*/ 393767 h 466650"/>
                  <a:gd name="connsiteX39" fmla="*/ 444269 w 515431"/>
                  <a:gd name="connsiteY39" fmla="*/ 393638 h 466650"/>
                  <a:gd name="connsiteX40" fmla="*/ 444440 w 515431"/>
                  <a:gd name="connsiteY40" fmla="*/ 381200 h 466650"/>
                  <a:gd name="connsiteX41" fmla="*/ 451388 w 515431"/>
                  <a:gd name="connsiteY41" fmla="*/ 348090 h 466650"/>
                  <a:gd name="connsiteX42" fmla="*/ 504700 w 515431"/>
                  <a:gd name="connsiteY42" fmla="*/ 270417 h 466650"/>
                  <a:gd name="connsiteX43" fmla="*/ 508646 w 515431"/>
                  <a:gd name="connsiteY43" fmla="*/ 174517 h 466650"/>
                  <a:gd name="connsiteX44" fmla="*/ 514564 w 515431"/>
                  <a:gd name="connsiteY44" fmla="*/ 133429 h 466650"/>
                  <a:gd name="connsiteX45" fmla="*/ 508646 w 515431"/>
                  <a:gd name="connsiteY45" fmla="*/ 103749 h 466650"/>
                  <a:gd name="connsiteX46" fmla="*/ 494878 w 515431"/>
                  <a:gd name="connsiteY46" fmla="*/ 68323 h 46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5431" h="466650">
                    <a:moveTo>
                      <a:pt x="494878" y="68323"/>
                    </a:moveTo>
                    <a:cubicBezTo>
                      <a:pt x="494878" y="62747"/>
                      <a:pt x="493763" y="37485"/>
                      <a:pt x="492905" y="18700"/>
                    </a:cubicBezTo>
                    <a:lnTo>
                      <a:pt x="466399" y="35298"/>
                    </a:lnTo>
                    <a:cubicBezTo>
                      <a:pt x="466399" y="35298"/>
                      <a:pt x="459366" y="21745"/>
                      <a:pt x="445255" y="10851"/>
                    </a:cubicBezTo>
                    <a:cubicBezTo>
                      <a:pt x="431187" y="0"/>
                      <a:pt x="395975" y="0"/>
                      <a:pt x="395975" y="0"/>
                    </a:cubicBezTo>
                    <a:lnTo>
                      <a:pt x="252725" y="103235"/>
                    </a:lnTo>
                    <a:lnTo>
                      <a:pt x="191694" y="160234"/>
                    </a:lnTo>
                    <a:cubicBezTo>
                      <a:pt x="191694" y="160234"/>
                      <a:pt x="151763" y="176532"/>
                      <a:pt x="140055" y="179234"/>
                    </a:cubicBezTo>
                    <a:cubicBezTo>
                      <a:pt x="138682" y="179535"/>
                      <a:pt x="137181" y="179878"/>
                      <a:pt x="135594" y="180307"/>
                    </a:cubicBezTo>
                    <a:cubicBezTo>
                      <a:pt x="135980" y="208614"/>
                      <a:pt x="136624" y="280324"/>
                      <a:pt x="133450" y="283069"/>
                    </a:cubicBezTo>
                    <a:cubicBezTo>
                      <a:pt x="129504" y="286501"/>
                      <a:pt x="126501" y="307044"/>
                      <a:pt x="122556" y="311591"/>
                    </a:cubicBezTo>
                    <a:cubicBezTo>
                      <a:pt x="118610" y="316180"/>
                      <a:pt x="113678" y="328704"/>
                      <a:pt x="101798" y="328704"/>
                    </a:cubicBezTo>
                    <a:cubicBezTo>
                      <a:pt x="89960" y="328704"/>
                      <a:pt x="61310" y="336724"/>
                      <a:pt x="49472" y="334408"/>
                    </a:cubicBezTo>
                    <a:cubicBezTo>
                      <a:pt x="37592" y="332135"/>
                      <a:pt x="27728" y="342385"/>
                      <a:pt x="22795" y="344701"/>
                    </a:cubicBezTo>
                    <a:cubicBezTo>
                      <a:pt x="20308" y="345859"/>
                      <a:pt x="10615" y="346717"/>
                      <a:pt x="1093" y="346503"/>
                    </a:cubicBezTo>
                    <a:cubicBezTo>
                      <a:pt x="21" y="355252"/>
                      <a:pt x="-794" y="365760"/>
                      <a:pt x="1308" y="367218"/>
                    </a:cubicBezTo>
                    <a:cubicBezTo>
                      <a:pt x="4996" y="369791"/>
                      <a:pt x="6497" y="384331"/>
                      <a:pt x="12416" y="389478"/>
                    </a:cubicBezTo>
                    <a:cubicBezTo>
                      <a:pt x="18335" y="394625"/>
                      <a:pt x="27985" y="402302"/>
                      <a:pt x="27985" y="410022"/>
                    </a:cubicBezTo>
                    <a:cubicBezTo>
                      <a:pt x="27985" y="417742"/>
                      <a:pt x="28714" y="424604"/>
                      <a:pt x="33904" y="424604"/>
                    </a:cubicBezTo>
                    <a:cubicBezTo>
                      <a:pt x="39093" y="424604"/>
                      <a:pt x="41323" y="435755"/>
                      <a:pt x="47242" y="438329"/>
                    </a:cubicBezTo>
                    <a:cubicBezTo>
                      <a:pt x="53161" y="440902"/>
                      <a:pt x="62811" y="433182"/>
                      <a:pt x="64270" y="435755"/>
                    </a:cubicBezTo>
                    <a:cubicBezTo>
                      <a:pt x="65771" y="438329"/>
                      <a:pt x="63497" y="457157"/>
                      <a:pt x="66499" y="457157"/>
                    </a:cubicBezTo>
                    <a:cubicBezTo>
                      <a:pt x="68258" y="457157"/>
                      <a:pt x="74992" y="458830"/>
                      <a:pt x="80053" y="464191"/>
                    </a:cubicBezTo>
                    <a:cubicBezTo>
                      <a:pt x="78251" y="455098"/>
                      <a:pt x="82197" y="442961"/>
                      <a:pt x="91976" y="446349"/>
                    </a:cubicBezTo>
                    <a:cubicBezTo>
                      <a:pt x="101840" y="449737"/>
                      <a:pt x="93949" y="460031"/>
                      <a:pt x="102827" y="464620"/>
                    </a:cubicBezTo>
                    <a:cubicBezTo>
                      <a:pt x="111705" y="469166"/>
                      <a:pt x="116680" y="465735"/>
                      <a:pt x="116680" y="457757"/>
                    </a:cubicBezTo>
                    <a:cubicBezTo>
                      <a:pt x="116680" y="449737"/>
                      <a:pt x="128561" y="433783"/>
                      <a:pt x="131477" y="430351"/>
                    </a:cubicBezTo>
                    <a:cubicBezTo>
                      <a:pt x="134436" y="426920"/>
                      <a:pt x="133450" y="405218"/>
                      <a:pt x="139368" y="399514"/>
                    </a:cubicBezTo>
                    <a:cubicBezTo>
                      <a:pt x="145287" y="393810"/>
                      <a:pt x="163043" y="398356"/>
                      <a:pt x="169991" y="399514"/>
                    </a:cubicBezTo>
                    <a:cubicBezTo>
                      <a:pt x="176896" y="400672"/>
                      <a:pt x="181829" y="383516"/>
                      <a:pt x="189721" y="391536"/>
                    </a:cubicBezTo>
                    <a:cubicBezTo>
                      <a:pt x="197612" y="399514"/>
                      <a:pt x="210479" y="392694"/>
                      <a:pt x="216398" y="400672"/>
                    </a:cubicBezTo>
                    <a:cubicBezTo>
                      <a:pt x="222317" y="408649"/>
                      <a:pt x="225276" y="428078"/>
                      <a:pt x="235140" y="421216"/>
                    </a:cubicBezTo>
                    <a:cubicBezTo>
                      <a:pt x="245005" y="414354"/>
                      <a:pt x="256842" y="412080"/>
                      <a:pt x="262761" y="412080"/>
                    </a:cubicBezTo>
                    <a:cubicBezTo>
                      <a:pt x="268680" y="412080"/>
                      <a:pt x="282533" y="425762"/>
                      <a:pt x="288452" y="428035"/>
                    </a:cubicBezTo>
                    <a:cubicBezTo>
                      <a:pt x="294370" y="430351"/>
                      <a:pt x="314100" y="432624"/>
                      <a:pt x="321048" y="428035"/>
                    </a:cubicBezTo>
                    <a:cubicBezTo>
                      <a:pt x="327953" y="423489"/>
                      <a:pt x="336831" y="408649"/>
                      <a:pt x="345709" y="409807"/>
                    </a:cubicBezTo>
                    <a:cubicBezTo>
                      <a:pt x="354587" y="410922"/>
                      <a:pt x="382250" y="407491"/>
                      <a:pt x="388169" y="410922"/>
                    </a:cubicBezTo>
                    <a:cubicBezTo>
                      <a:pt x="394088" y="414354"/>
                      <a:pt x="406955" y="422374"/>
                      <a:pt x="415833" y="418900"/>
                    </a:cubicBezTo>
                    <a:cubicBezTo>
                      <a:pt x="424711" y="415469"/>
                      <a:pt x="432602" y="396083"/>
                      <a:pt x="439508" y="393767"/>
                    </a:cubicBezTo>
                    <a:cubicBezTo>
                      <a:pt x="441695" y="393038"/>
                      <a:pt x="443068" y="393209"/>
                      <a:pt x="444269" y="393638"/>
                    </a:cubicBezTo>
                    <a:cubicBezTo>
                      <a:pt x="444397" y="389178"/>
                      <a:pt x="444440" y="384974"/>
                      <a:pt x="444440" y="381200"/>
                    </a:cubicBezTo>
                    <a:cubicBezTo>
                      <a:pt x="444440" y="360656"/>
                      <a:pt x="448386" y="368634"/>
                      <a:pt x="451388" y="348090"/>
                    </a:cubicBezTo>
                    <a:cubicBezTo>
                      <a:pt x="454348" y="327546"/>
                      <a:pt x="500754" y="273848"/>
                      <a:pt x="504700" y="270417"/>
                    </a:cubicBezTo>
                    <a:cubicBezTo>
                      <a:pt x="508646" y="267029"/>
                      <a:pt x="508646" y="185925"/>
                      <a:pt x="508646" y="174517"/>
                    </a:cubicBezTo>
                    <a:cubicBezTo>
                      <a:pt x="508646" y="163108"/>
                      <a:pt x="510661" y="149426"/>
                      <a:pt x="514564" y="133429"/>
                    </a:cubicBezTo>
                    <a:cubicBezTo>
                      <a:pt x="518510" y="117431"/>
                      <a:pt x="507659" y="118589"/>
                      <a:pt x="508646" y="103749"/>
                    </a:cubicBezTo>
                    <a:cubicBezTo>
                      <a:pt x="509675" y="88909"/>
                      <a:pt x="494878" y="77458"/>
                      <a:pt x="494878" y="68323"/>
                    </a:cubicBezTo>
                    <a:close/>
                  </a:path>
                </a:pathLst>
              </a:custGeom>
              <a:grpFill/>
              <a:ln w="3175" cap="flat">
                <a:solidFill>
                  <a:srgbClr val="FFFFFF"/>
                </a:solidFill>
                <a:prstDash val="solid"/>
                <a:miter/>
              </a:ln>
            </p:spPr>
            <p:txBody>
              <a:bodyPr rtlCol="0" anchor="ctr"/>
              <a:lstStyle/>
              <a:p>
                <a:endParaRPr lang="en-ID"/>
              </a:p>
            </p:txBody>
          </p:sp>
          <p:sp>
            <p:nvSpPr>
              <p:cNvPr id="71" name="Freeform: Shape 70">
                <a:extLst>
                  <a:ext uri="{FF2B5EF4-FFF2-40B4-BE49-F238E27FC236}">
                    <a16:creationId xmlns:a16="http://schemas.microsoft.com/office/drawing/2014/main" id="{B84EB162-95F0-4F40-8384-732AEDB93634}"/>
                  </a:ext>
                </a:extLst>
              </p:cNvPr>
              <p:cNvSpPr/>
              <p:nvPr/>
            </p:nvSpPr>
            <p:spPr>
              <a:xfrm>
                <a:off x="6180386" y="3503589"/>
                <a:ext cx="333762" cy="641103"/>
              </a:xfrm>
              <a:custGeom>
                <a:avLst/>
                <a:gdLst>
                  <a:gd name="connsiteX0" fmla="*/ 333379 w 333763"/>
                  <a:gd name="connsiteY0" fmla="*/ 158562 h 641101"/>
                  <a:gd name="connsiteX1" fmla="*/ 78444 w 333763"/>
                  <a:gd name="connsiteY1" fmla="*/ 0 h 641101"/>
                  <a:gd name="connsiteX2" fmla="*/ 48593 w 333763"/>
                  <a:gd name="connsiteY2" fmla="*/ 18743 h 641101"/>
                  <a:gd name="connsiteX3" fmla="*/ 50566 w 333763"/>
                  <a:gd name="connsiteY3" fmla="*/ 68366 h 641101"/>
                  <a:gd name="connsiteX4" fmla="*/ 64376 w 333763"/>
                  <a:gd name="connsiteY4" fmla="*/ 103792 h 641101"/>
                  <a:gd name="connsiteX5" fmla="*/ 70295 w 333763"/>
                  <a:gd name="connsiteY5" fmla="*/ 133472 h 641101"/>
                  <a:gd name="connsiteX6" fmla="*/ 64376 w 333763"/>
                  <a:gd name="connsiteY6" fmla="*/ 174560 h 641101"/>
                  <a:gd name="connsiteX7" fmla="*/ 60431 w 333763"/>
                  <a:gd name="connsiteY7" fmla="*/ 270460 h 641101"/>
                  <a:gd name="connsiteX8" fmla="*/ 7119 w 333763"/>
                  <a:gd name="connsiteY8" fmla="*/ 348132 h 641101"/>
                  <a:gd name="connsiteX9" fmla="*/ 171 w 333763"/>
                  <a:gd name="connsiteY9" fmla="*/ 381243 h 641101"/>
                  <a:gd name="connsiteX10" fmla="*/ 0 w 333763"/>
                  <a:gd name="connsiteY10" fmla="*/ 393681 h 641101"/>
                  <a:gd name="connsiteX11" fmla="*/ 7076 w 333763"/>
                  <a:gd name="connsiteY11" fmla="*/ 401787 h 641101"/>
                  <a:gd name="connsiteX12" fmla="*/ 21873 w 333763"/>
                  <a:gd name="connsiteY12" fmla="*/ 417785 h 641101"/>
                  <a:gd name="connsiteX13" fmla="*/ 42632 w 333763"/>
                  <a:gd name="connsiteY13" fmla="*/ 454326 h 641101"/>
                  <a:gd name="connsiteX14" fmla="*/ 46578 w 333763"/>
                  <a:gd name="connsiteY14" fmla="*/ 488595 h 641101"/>
                  <a:gd name="connsiteX15" fmla="*/ 60431 w 333763"/>
                  <a:gd name="connsiteY15" fmla="*/ 536588 h 641101"/>
                  <a:gd name="connsiteX16" fmla="*/ 46578 w 333763"/>
                  <a:gd name="connsiteY16" fmla="*/ 542249 h 641101"/>
                  <a:gd name="connsiteX17" fmla="*/ 17970 w 333763"/>
                  <a:gd name="connsiteY17" fmla="*/ 546839 h 641101"/>
                  <a:gd name="connsiteX18" fmla="*/ 25862 w 333763"/>
                  <a:gd name="connsiteY18" fmla="*/ 574288 h 641101"/>
                  <a:gd name="connsiteX19" fmla="*/ 53526 w 333763"/>
                  <a:gd name="connsiteY19" fmla="*/ 607398 h 641101"/>
                  <a:gd name="connsiteX20" fmla="*/ 66393 w 333763"/>
                  <a:gd name="connsiteY20" fmla="*/ 639394 h 641101"/>
                  <a:gd name="connsiteX21" fmla="*/ 85135 w 333763"/>
                  <a:gd name="connsiteY21" fmla="*/ 630258 h 641101"/>
                  <a:gd name="connsiteX22" fmla="*/ 106880 w 333763"/>
                  <a:gd name="connsiteY22" fmla="*/ 630258 h 641101"/>
                  <a:gd name="connsiteX23" fmla="*/ 143422 w 333763"/>
                  <a:gd name="connsiteY23" fmla="*/ 617692 h 641101"/>
                  <a:gd name="connsiteX24" fmla="*/ 173058 w 333763"/>
                  <a:gd name="connsiteY24" fmla="*/ 599421 h 641101"/>
                  <a:gd name="connsiteX25" fmla="*/ 175031 w 333763"/>
                  <a:gd name="connsiteY25" fmla="*/ 578877 h 641101"/>
                  <a:gd name="connsiteX26" fmla="*/ 222424 w 333763"/>
                  <a:gd name="connsiteY26" fmla="*/ 567468 h 641101"/>
                  <a:gd name="connsiteX27" fmla="*/ 255020 w 333763"/>
                  <a:gd name="connsiteY27" fmla="*/ 528611 h 641101"/>
                  <a:gd name="connsiteX28" fmla="*/ 261925 w 333763"/>
                  <a:gd name="connsiteY28" fmla="*/ 510297 h 641101"/>
                  <a:gd name="connsiteX29" fmla="*/ 289545 w 333763"/>
                  <a:gd name="connsiteY29" fmla="*/ 497730 h 641101"/>
                  <a:gd name="connsiteX30" fmla="*/ 295336 w 333763"/>
                  <a:gd name="connsiteY30" fmla="*/ 499231 h 641101"/>
                  <a:gd name="connsiteX31" fmla="*/ 294263 w 333763"/>
                  <a:gd name="connsiteY31" fmla="*/ 497773 h 641101"/>
                  <a:gd name="connsiteX32" fmla="*/ 298381 w 333763"/>
                  <a:gd name="connsiteY32" fmla="*/ 481089 h 641101"/>
                  <a:gd name="connsiteX33" fmla="*/ 281911 w 333763"/>
                  <a:gd name="connsiteY33" fmla="*/ 457243 h 641101"/>
                  <a:gd name="connsiteX34" fmla="*/ 275735 w 333763"/>
                  <a:gd name="connsiteY34" fmla="*/ 428679 h 641101"/>
                  <a:gd name="connsiteX35" fmla="*/ 271618 w 333763"/>
                  <a:gd name="connsiteY35" fmla="*/ 407234 h 641101"/>
                  <a:gd name="connsiteX36" fmla="*/ 273719 w 333763"/>
                  <a:gd name="connsiteY36" fmla="*/ 378627 h 641101"/>
                  <a:gd name="connsiteX37" fmla="*/ 288130 w 333763"/>
                  <a:gd name="connsiteY37" fmla="*/ 350063 h 641101"/>
                  <a:gd name="connsiteX38" fmla="*/ 300482 w 333763"/>
                  <a:gd name="connsiteY38" fmla="*/ 326216 h 641101"/>
                  <a:gd name="connsiteX39" fmla="*/ 329304 w 333763"/>
                  <a:gd name="connsiteY39" fmla="*/ 304771 h 641101"/>
                  <a:gd name="connsiteX40" fmla="*/ 333421 w 333763"/>
                  <a:gd name="connsiteY40" fmla="*/ 264284 h 641101"/>
                  <a:gd name="connsiteX41" fmla="*/ 333421 w 333763"/>
                  <a:gd name="connsiteY41" fmla="*/ 158562 h 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3763" h="641101">
                    <a:moveTo>
                      <a:pt x="333379" y="158562"/>
                    </a:moveTo>
                    <a:lnTo>
                      <a:pt x="78444" y="0"/>
                    </a:lnTo>
                    <a:lnTo>
                      <a:pt x="48593" y="18743"/>
                    </a:lnTo>
                    <a:cubicBezTo>
                      <a:pt x="49451" y="37528"/>
                      <a:pt x="50566" y="62747"/>
                      <a:pt x="50566" y="68366"/>
                    </a:cubicBezTo>
                    <a:cubicBezTo>
                      <a:pt x="50566" y="77544"/>
                      <a:pt x="65363" y="88952"/>
                      <a:pt x="64376" y="103792"/>
                    </a:cubicBezTo>
                    <a:cubicBezTo>
                      <a:pt x="63390" y="118632"/>
                      <a:pt x="74241" y="117474"/>
                      <a:pt x="70295" y="133472"/>
                    </a:cubicBezTo>
                    <a:cubicBezTo>
                      <a:pt x="66393" y="149469"/>
                      <a:pt x="64376" y="163151"/>
                      <a:pt x="64376" y="174560"/>
                    </a:cubicBezTo>
                    <a:cubicBezTo>
                      <a:pt x="64376" y="185968"/>
                      <a:pt x="64419" y="267072"/>
                      <a:pt x="60431" y="270460"/>
                    </a:cubicBezTo>
                    <a:cubicBezTo>
                      <a:pt x="56485" y="273891"/>
                      <a:pt x="10036" y="327589"/>
                      <a:pt x="7119" y="348132"/>
                    </a:cubicBezTo>
                    <a:cubicBezTo>
                      <a:pt x="4160" y="368676"/>
                      <a:pt x="171" y="360699"/>
                      <a:pt x="171" y="381243"/>
                    </a:cubicBezTo>
                    <a:cubicBezTo>
                      <a:pt x="171" y="385017"/>
                      <a:pt x="128" y="389220"/>
                      <a:pt x="0" y="393681"/>
                    </a:cubicBezTo>
                    <a:cubicBezTo>
                      <a:pt x="2530" y="394710"/>
                      <a:pt x="3688" y="397884"/>
                      <a:pt x="7076" y="401787"/>
                    </a:cubicBezTo>
                    <a:cubicBezTo>
                      <a:pt x="12052" y="407491"/>
                      <a:pt x="12052" y="417785"/>
                      <a:pt x="21873" y="417785"/>
                    </a:cubicBezTo>
                    <a:cubicBezTo>
                      <a:pt x="31738" y="417785"/>
                      <a:pt x="43618" y="444033"/>
                      <a:pt x="42632" y="454326"/>
                    </a:cubicBezTo>
                    <a:cubicBezTo>
                      <a:pt x="41645" y="464620"/>
                      <a:pt x="47564" y="470324"/>
                      <a:pt x="46578" y="488595"/>
                    </a:cubicBezTo>
                    <a:cubicBezTo>
                      <a:pt x="45591" y="506866"/>
                      <a:pt x="55456" y="533114"/>
                      <a:pt x="60431" y="536588"/>
                    </a:cubicBezTo>
                    <a:cubicBezTo>
                      <a:pt x="65363" y="540019"/>
                      <a:pt x="58415" y="543450"/>
                      <a:pt x="46578" y="542249"/>
                    </a:cubicBezTo>
                    <a:cubicBezTo>
                      <a:pt x="34740" y="541091"/>
                      <a:pt x="17970" y="541134"/>
                      <a:pt x="17970" y="546839"/>
                    </a:cubicBezTo>
                    <a:cubicBezTo>
                      <a:pt x="17970" y="552543"/>
                      <a:pt x="13038" y="560563"/>
                      <a:pt x="25862" y="574288"/>
                    </a:cubicBezTo>
                    <a:cubicBezTo>
                      <a:pt x="38729" y="587969"/>
                      <a:pt x="49580" y="592516"/>
                      <a:pt x="53526" y="607398"/>
                    </a:cubicBezTo>
                    <a:cubicBezTo>
                      <a:pt x="57471" y="622238"/>
                      <a:pt x="62404" y="635963"/>
                      <a:pt x="66393" y="639394"/>
                    </a:cubicBezTo>
                    <a:cubicBezTo>
                      <a:pt x="70295" y="642825"/>
                      <a:pt x="78230" y="641710"/>
                      <a:pt x="85135" y="630258"/>
                    </a:cubicBezTo>
                    <a:cubicBezTo>
                      <a:pt x="92083" y="618807"/>
                      <a:pt x="99975" y="640509"/>
                      <a:pt x="106880" y="630258"/>
                    </a:cubicBezTo>
                    <a:cubicBezTo>
                      <a:pt x="113785" y="619965"/>
                      <a:pt x="137503" y="621123"/>
                      <a:pt x="143422" y="617692"/>
                    </a:cubicBezTo>
                    <a:cubicBezTo>
                      <a:pt x="149340" y="614261"/>
                      <a:pt x="167140" y="605125"/>
                      <a:pt x="173058" y="599421"/>
                    </a:cubicBezTo>
                    <a:cubicBezTo>
                      <a:pt x="178977" y="593717"/>
                      <a:pt x="166153" y="584581"/>
                      <a:pt x="175031" y="578877"/>
                    </a:cubicBezTo>
                    <a:cubicBezTo>
                      <a:pt x="183909" y="573173"/>
                      <a:pt x="211573" y="583466"/>
                      <a:pt x="222424" y="567468"/>
                    </a:cubicBezTo>
                    <a:cubicBezTo>
                      <a:pt x="233274" y="551471"/>
                      <a:pt x="250044" y="534315"/>
                      <a:pt x="255020" y="528611"/>
                    </a:cubicBezTo>
                    <a:cubicBezTo>
                      <a:pt x="259952" y="522906"/>
                      <a:pt x="255020" y="518317"/>
                      <a:pt x="261925" y="510297"/>
                    </a:cubicBezTo>
                    <a:cubicBezTo>
                      <a:pt x="268830" y="502320"/>
                      <a:pt x="282640" y="493184"/>
                      <a:pt x="289545" y="497730"/>
                    </a:cubicBezTo>
                    <a:cubicBezTo>
                      <a:pt x="291090" y="498760"/>
                      <a:pt x="293148" y="499103"/>
                      <a:pt x="295336" y="499231"/>
                    </a:cubicBezTo>
                    <a:cubicBezTo>
                      <a:pt x="294692" y="498331"/>
                      <a:pt x="294263" y="497773"/>
                      <a:pt x="294263" y="497773"/>
                    </a:cubicBezTo>
                    <a:lnTo>
                      <a:pt x="298381" y="481089"/>
                    </a:lnTo>
                    <a:cubicBezTo>
                      <a:pt x="298381" y="481089"/>
                      <a:pt x="281911" y="471568"/>
                      <a:pt x="281911" y="457243"/>
                    </a:cubicBezTo>
                    <a:cubicBezTo>
                      <a:pt x="281911" y="442961"/>
                      <a:pt x="286029" y="428679"/>
                      <a:pt x="275735" y="428679"/>
                    </a:cubicBezTo>
                    <a:cubicBezTo>
                      <a:pt x="265441" y="428679"/>
                      <a:pt x="263383" y="416712"/>
                      <a:pt x="271618" y="407234"/>
                    </a:cubicBezTo>
                    <a:cubicBezTo>
                      <a:pt x="279895" y="397670"/>
                      <a:pt x="259266" y="378627"/>
                      <a:pt x="273719" y="378627"/>
                    </a:cubicBezTo>
                    <a:cubicBezTo>
                      <a:pt x="288130" y="378627"/>
                      <a:pt x="277837" y="352421"/>
                      <a:pt x="288130" y="350063"/>
                    </a:cubicBezTo>
                    <a:cubicBezTo>
                      <a:pt x="298424" y="347661"/>
                      <a:pt x="300482" y="338139"/>
                      <a:pt x="300482" y="326216"/>
                    </a:cubicBezTo>
                    <a:cubicBezTo>
                      <a:pt x="300482" y="314293"/>
                      <a:pt x="323128" y="307130"/>
                      <a:pt x="329304" y="304771"/>
                    </a:cubicBezTo>
                    <a:cubicBezTo>
                      <a:pt x="335523" y="302413"/>
                      <a:pt x="333421" y="264284"/>
                      <a:pt x="333421" y="264284"/>
                    </a:cubicBezTo>
                    <a:lnTo>
                      <a:pt x="333421" y="158562"/>
                    </a:lnTo>
                    <a:close/>
                  </a:path>
                </a:pathLst>
              </a:custGeom>
              <a:grpFill/>
              <a:ln w="3175" cap="flat">
                <a:solidFill>
                  <a:srgbClr val="FFFFFF"/>
                </a:solidFill>
                <a:prstDash val="solid"/>
                <a:miter/>
              </a:ln>
            </p:spPr>
            <p:txBody>
              <a:bodyPr rtlCol="0" anchor="ctr"/>
              <a:lstStyle/>
              <a:p>
                <a:endParaRPr lang="en-ID"/>
              </a:p>
            </p:txBody>
          </p:sp>
          <p:sp>
            <p:nvSpPr>
              <p:cNvPr id="72" name="Freeform: Shape 71">
                <a:extLst>
                  <a:ext uri="{FF2B5EF4-FFF2-40B4-BE49-F238E27FC236}">
                    <a16:creationId xmlns:a16="http://schemas.microsoft.com/office/drawing/2014/main" id="{3F43BCAF-649C-4830-B282-2A47CFABC987}"/>
                  </a:ext>
                </a:extLst>
              </p:cNvPr>
              <p:cNvSpPr/>
              <p:nvPr/>
            </p:nvSpPr>
            <p:spPr>
              <a:xfrm>
                <a:off x="6540112" y="3148466"/>
                <a:ext cx="357743" cy="421131"/>
              </a:xfrm>
              <a:custGeom>
                <a:avLst/>
                <a:gdLst>
                  <a:gd name="connsiteX0" fmla="*/ 357382 w 357744"/>
                  <a:gd name="connsiteY0" fmla="*/ 344658 h 421130"/>
                  <a:gd name="connsiteX1" fmla="*/ 342071 w 357744"/>
                  <a:gd name="connsiteY1" fmla="*/ 301812 h 421130"/>
                  <a:gd name="connsiteX2" fmla="*/ 306516 w 357744"/>
                  <a:gd name="connsiteY2" fmla="*/ 222981 h 421130"/>
                  <a:gd name="connsiteX3" fmla="*/ 290689 w 357744"/>
                  <a:gd name="connsiteY3" fmla="*/ 183566 h 421130"/>
                  <a:gd name="connsiteX4" fmla="*/ 268001 w 357744"/>
                  <a:gd name="connsiteY4" fmla="*/ 140720 h 421130"/>
                  <a:gd name="connsiteX5" fmla="*/ 252689 w 357744"/>
                  <a:gd name="connsiteY5" fmla="*/ 69910 h 421130"/>
                  <a:gd name="connsiteX6" fmla="*/ 274906 w 357744"/>
                  <a:gd name="connsiteY6" fmla="*/ 119575 h 421130"/>
                  <a:gd name="connsiteX7" fmla="*/ 308531 w 357744"/>
                  <a:gd name="connsiteY7" fmla="*/ 170399 h 421130"/>
                  <a:gd name="connsiteX8" fmla="*/ 328775 w 357744"/>
                  <a:gd name="connsiteY8" fmla="*/ 115586 h 421130"/>
                  <a:gd name="connsiteX9" fmla="*/ 329590 w 357744"/>
                  <a:gd name="connsiteY9" fmla="*/ 117259 h 421130"/>
                  <a:gd name="connsiteX10" fmla="*/ 330877 w 357744"/>
                  <a:gd name="connsiteY10" fmla="*/ 106794 h 421130"/>
                  <a:gd name="connsiteX11" fmla="*/ 335766 w 357744"/>
                  <a:gd name="connsiteY11" fmla="*/ 91268 h 421130"/>
                  <a:gd name="connsiteX12" fmla="*/ 311791 w 357744"/>
                  <a:gd name="connsiteY12" fmla="*/ 23246 h 421130"/>
                  <a:gd name="connsiteX13" fmla="*/ 308060 w 357744"/>
                  <a:gd name="connsiteY13" fmla="*/ 29336 h 421130"/>
                  <a:gd name="connsiteX14" fmla="*/ 272504 w 357744"/>
                  <a:gd name="connsiteY14" fmla="*/ 27063 h 421130"/>
                  <a:gd name="connsiteX15" fmla="*/ 230516 w 357744"/>
                  <a:gd name="connsiteY15" fmla="*/ 16813 h 421130"/>
                  <a:gd name="connsiteX16" fmla="*/ 228286 w 357744"/>
                  <a:gd name="connsiteY16" fmla="*/ 15826 h 421130"/>
                  <a:gd name="connsiteX17" fmla="*/ 216662 w 357744"/>
                  <a:gd name="connsiteY17" fmla="*/ 22731 h 421130"/>
                  <a:gd name="connsiteX18" fmla="*/ 68523 w 357744"/>
                  <a:gd name="connsiteY18" fmla="*/ 57729 h 421130"/>
                  <a:gd name="connsiteX19" fmla="*/ 24690 w 357744"/>
                  <a:gd name="connsiteY19" fmla="*/ 7291 h 421130"/>
                  <a:gd name="connsiteX20" fmla="*/ 11738 w 357744"/>
                  <a:gd name="connsiteY20" fmla="*/ 0 h 421130"/>
                  <a:gd name="connsiteX21" fmla="*/ 8692 w 357744"/>
                  <a:gd name="connsiteY21" fmla="*/ 9607 h 421130"/>
                  <a:gd name="connsiteX22" fmla="*/ 4575 w 357744"/>
                  <a:gd name="connsiteY22" fmla="*/ 57257 h 421130"/>
                  <a:gd name="connsiteX23" fmla="*/ 4575 w 357744"/>
                  <a:gd name="connsiteY23" fmla="*/ 114429 h 421130"/>
                  <a:gd name="connsiteX24" fmla="*/ 4575 w 357744"/>
                  <a:gd name="connsiteY24" fmla="*/ 411952 h 421130"/>
                  <a:gd name="connsiteX25" fmla="*/ 208299 w 357744"/>
                  <a:gd name="connsiteY25" fmla="*/ 411952 h 421130"/>
                  <a:gd name="connsiteX26" fmla="*/ 220137 w 357744"/>
                  <a:gd name="connsiteY26" fmla="*/ 402816 h 421130"/>
                  <a:gd name="connsiteX27" fmla="*/ 235963 w 357744"/>
                  <a:gd name="connsiteY27" fmla="*/ 409678 h 421130"/>
                  <a:gd name="connsiteX28" fmla="*/ 279409 w 357744"/>
                  <a:gd name="connsiteY28" fmla="*/ 409678 h 421130"/>
                  <a:gd name="connsiteX29" fmla="*/ 297209 w 357744"/>
                  <a:gd name="connsiteY29" fmla="*/ 421130 h 421130"/>
                  <a:gd name="connsiteX30" fmla="*/ 316980 w 357744"/>
                  <a:gd name="connsiteY30" fmla="*/ 402859 h 421130"/>
                  <a:gd name="connsiteX31" fmla="*/ 338683 w 357744"/>
                  <a:gd name="connsiteY31" fmla="*/ 375410 h 421130"/>
                  <a:gd name="connsiteX32" fmla="*/ 356482 w 357744"/>
                  <a:gd name="connsiteY32" fmla="*/ 361728 h 421130"/>
                  <a:gd name="connsiteX33" fmla="*/ 357597 w 357744"/>
                  <a:gd name="connsiteY33" fmla="*/ 360098 h 421130"/>
                  <a:gd name="connsiteX34" fmla="*/ 357382 w 357744"/>
                  <a:gd name="connsiteY34" fmla="*/ 344658 h 42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7744" h="421130">
                    <a:moveTo>
                      <a:pt x="357382" y="344658"/>
                    </a:moveTo>
                    <a:cubicBezTo>
                      <a:pt x="359870" y="326388"/>
                      <a:pt x="348976" y="327503"/>
                      <a:pt x="342071" y="301812"/>
                    </a:cubicBezTo>
                    <a:cubicBezTo>
                      <a:pt x="335165" y="276121"/>
                      <a:pt x="307502" y="237864"/>
                      <a:pt x="306516" y="222981"/>
                    </a:cubicBezTo>
                    <a:cubicBezTo>
                      <a:pt x="305529" y="208142"/>
                      <a:pt x="290218" y="199607"/>
                      <a:pt x="290689" y="183566"/>
                    </a:cubicBezTo>
                    <a:cubicBezTo>
                      <a:pt x="291161" y="167568"/>
                      <a:pt x="283312" y="165896"/>
                      <a:pt x="268001" y="140720"/>
                    </a:cubicBezTo>
                    <a:cubicBezTo>
                      <a:pt x="252689" y="115629"/>
                      <a:pt x="248229" y="71625"/>
                      <a:pt x="252689" y="69910"/>
                    </a:cubicBezTo>
                    <a:cubicBezTo>
                      <a:pt x="257107" y="68194"/>
                      <a:pt x="269974" y="107052"/>
                      <a:pt x="274906" y="119575"/>
                    </a:cubicBezTo>
                    <a:cubicBezTo>
                      <a:pt x="279839" y="132142"/>
                      <a:pt x="296651" y="170399"/>
                      <a:pt x="308531" y="170399"/>
                    </a:cubicBezTo>
                    <a:cubicBezTo>
                      <a:pt x="320412" y="170399"/>
                      <a:pt x="324830" y="112713"/>
                      <a:pt x="328775" y="115586"/>
                    </a:cubicBezTo>
                    <a:cubicBezTo>
                      <a:pt x="329118" y="115801"/>
                      <a:pt x="329376" y="116444"/>
                      <a:pt x="329590" y="117259"/>
                    </a:cubicBezTo>
                    <a:lnTo>
                      <a:pt x="330877" y="106794"/>
                    </a:lnTo>
                    <a:lnTo>
                      <a:pt x="335766" y="91268"/>
                    </a:lnTo>
                    <a:lnTo>
                      <a:pt x="311791" y="23246"/>
                    </a:lnTo>
                    <a:cubicBezTo>
                      <a:pt x="310075" y="26334"/>
                      <a:pt x="308746" y="28521"/>
                      <a:pt x="308060" y="29336"/>
                    </a:cubicBezTo>
                    <a:cubicBezTo>
                      <a:pt x="304114" y="33925"/>
                      <a:pt x="287816" y="22474"/>
                      <a:pt x="272504" y="27063"/>
                    </a:cubicBezTo>
                    <a:cubicBezTo>
                      <a:pt x="257193" y="31652"/>
                      <a:pt x="245313" y="25347"/>
                      <a:pt x="230516" y="16813"/>
                    </a:cubicBezTo>
                    <a:cubicBezTo>
                      <a:pt x="229873" y="16426"/>
                      <a:pt x="229100" y="16126"/>
                      <a:pt x="228286" y="15826"/>
                    </a:cubicBezTo>
                    <a:cubicBezTo>
                      <a:pt x="224811" y="18571"/>
                      <a:pt x="220909" y="20930"/>
                      <a:pt x="216662" y="22731"/>
                    </a:cubicBezTo>
                    <a:cubicBezTo>
                      <a:pt x="169227" y="43318"/>
                      <a:pt x="118274" y="46277"/>
                      <a:pt x="68523" y="57729"/>
                    </a:cubicBezTo>
                    <a:cubicBezTo>
                      <a:pt x="36356" y="65149"/>
                      <a:pt x="17270" y="31524"/>
                      <a:pt x="24690" y="7291"/>
                    </a:cubicBezTo>
                    <a:cubicBezTo>
                      <a:pt x="18257" y="5275"/>
                      <a:pt x="13624" y="2874"/>
                      <a:pt x="11738" y="0"/>
                    </a:cubicBezTo>
                    <a:cubicBezTo>
                      <a:pt x="10665" y="3302"/>
                      <a:pt x="9679" y="6519"/>
                      <a:pt x="8692" y="9607"/>
                    </a:cubicBezTo>
                    <a:cubicBezTo>
                      <a:pt x="458" y="35812"/>
                      <a:pt x="14868" y="42975"/>
                      <a:pt x="4575" y="57257"/>
                    </a:cubicBezTo>
                    <a:cubicBezTo>
                      <a:pt x="-5719" y="71539"/>
                      <a:pt x="4575" y="88266"/>
                      <a:pt x="4575" y="114429"/>
                    </a:cubicBezTo>
                    <a:lnTo>
                      <a:pt x="4575" y="411952"/>
                    </a:lnTo>
                    <a:lnTo>
                      <a:pt x="208299" y="411952"/>
                    </a:lnTo>
                    <a:cubicBezTo>
                      <a:pt x="208299" y="411952"/>
                      <a:pt x="214218" y="407363"/>
                      <a:pt x="220137" y="402816"/>
                    </a:cubicBezTo>
                    <a:cubicBezTo>
                      <a:pt x="226055" y="398270"/>
                      <a:pt x="235963" y="409678"/>
                      <a:pt x="235963" y="409678"/>
                    </a:cubicBezTo>
                    <a:lnTo>
                      <a:pt x="279409" y="409678"/>
                    </a:lnTo>
                    <a:cubicBezTo>
                      <a:pt x="279409" y="409678"/>
                      <a:pt x="287344" y="421130"/>
                      <a:pt x="297209" y="421130"/>
                    </a:cubicBezTo>
                    <a:cubicBezTo>
                      <a:pt x="307073" y="421130"/>
                      <a:pt x="301155" y="402859"/>
                      <a:pt x="316980" y="402859"/>
                    </a:cubicBezTo>
                    <a:cubicBezTo>
                      <a:pt x="332764" y="402859"/>
                      <a:pt x="328818" y="375410"/>
                      <a:pt x="338683" y="375410"/>
                    </a:cubicBezTo>
                    <a:cubicBezTo>
                      <a:pt x="348547" y="375410"/>
                      <a:pt x="346617" y="377726"/>
                      <a:pt x="356482" y="361728"/>
                    </a:cubicBezTo>
                    <a:cubicBezTo>
                      <a:pt x="356782" y="361257"/>
                      <a:pt x="357254" y="360613"/>
                      <a:pt x="357597" y="360098"/>
                    </a:cubicBezTo>
                    <a:cubicBezTo>
                      <a:pt x="356739" y="355209"/>
                      <a:pt x="356653" y="350020"/>
                      <a:pt x="357382" y="344658"/>
                    </a:cubicBezTo>
                    <a:close/>
                  </a:path>
                </a:pathLst>
              </a:custGeom>
              <a:grpFill/>
              <a:ln w="3175" cap="flat">
                <a:solidFill>
                  <a:srgbClr val="FFFFFF"/>
                </a:solidFill>
                <a:prstDash val="solid"/>
                <a:miter/>
              </a:ln>
            </p:spPr>
            <p:txBody>
              <a:bodyPr rtlCol="0" anchor="ctr"/>
              <a:lstStyle/>
              <a:p>
                <a:endParaRPr lang="en-ID"/>
              </a:p>
            </p:txBody>
          </p:sp>
          <p:sp>
            <p:nvSpPr>
              <p:cNvPr id="73" name="Freeform: Shape 72">
                <a:extLst>
                  <a:ext uri="{FF2B5EF4-FFF2-40B4-BE49-F238E27FC236}">
                    <a16:creationId xmlns:a16="http://schemas.microsoft.com/office/drawing/2014/main" id="{26347393-7CCC-47A8-A725-A53B29729BFE}"/>
                  </a:ext>
                </a:extLst>
              </p:cNvPr>
              <p:cNvSpPr/>
              <p:nvPr/>
            </p:nvSpPr>
            <p:spPr>
              <a:xfrm>
                <a:off x="6048973" y="4344394"/>
                <a:ext cx="161060" cy="231473"/>
              </a:xfrm>
              <a:custGeom>
                <a:avLst/>
                <a:gdLst>
                  <a:gd name="connsiteX0" fmla="*/ 152600 w 161060"/>
                  <a:gd name="connsiteY0" fmla="*/ 104307 h 231473"/>
                  <a:gd name="connsiteX1" fmla="*/ 146424 w 161060"/>
                  <a:gd name="connsiteY1" fmla="*/ 73255 h 231473"/>
                  <a:gd name="connsiteX2" fmla="*/ 150541 w 161060"/>
                  <a:gd name="connsiteY2" fmla="*/ 42246 h 231473"/>
                  <a:gd name="connsiteX3" fmla="*/ 117516 w 161060"/>
                  <a:gd name="connsiteY3" fmla="*/ 42246 h 231473"/>
                  <a:gd name="connsiteX4" fmla="*/ 121033 w 161060"/>
                  <a:gd name="connsiteY4" fmla="*/ 2445 h 231473"/>
                  <a:gd name="connsiteX5" fmla="*/ 71410 w 161060"/>
                  <a:gd name="connsiteY5" fmla="*/ 0 h 231473"/>
                  <a:gd name="connsiteX6" fmla="*/ 65234 w 161060"/>
                  <a:gd name="connsiteY6" fmla="*/ 2059 h 231473"/>
                  <a:gd name="connsiteX7" fmla="*/ 63862 w 161060"/>
                  <a:gd name="connsiteY7" fmla="*/ 51810 h 231473"/>
                  <a:gd name="connsiteX8" fmla="*/ 18399 w 161060"/>
                  <a:gd name="connsiteY8" fmla="*/ 54212 h 231473"/>
                  <a:gd name="connsiteX9" fmla="*/ 2959 w 161060"/>
                  <a:gd name="connsiteY9" fmla="*/ 56571 h 231473"/>
                  <a:gd name="connsiteX10" fmla="*/ 1801 w 161060"/>
                  <a:gd name="connsiteY10" fmla="*/ 58287 h 231473"/>
                  <a:gd name="connsiteX11" fmla="*/ 1801 w 161060"/>
                  <a:gd name="connsiteY11" fmla="*/ 72054 h 231473"/>
                  <a:gd name="connsiteX12" fmla="*/ 1587 w 161060"/>
                  <a:gd name="connsiteY12" fmla="*/ 74027 h 231473"/>
                  <a:gd name="connsiteX13" fmla="*/ 10079 w 161060"/>
                  <a:gd name="connsiteY13" fmla="*/ 84106 h 231473"/>
                  <a:gd name="connsiteX14" fmla="*/ 0 w 161060"/>
                  <a:gd name="connsiteY14" fmla="*/ 91440 h 231473"/>
                  <a:gd name="connsiteX15" fmla="*/ 1758 w 161060"/>
                  <a:gd name="connsiteY15" fmla="*/ 102076 h 231473"/>
                  <a:gd name="connsiteX16" fmla="*/ 1758 w 161060"/>
                  <a:gd name="connsiteY16" fmla="*/ 113313 h 231473"/>
                  <a:gd name="connsiteX17" fmla="*/ 1243 w 161060"/>
                  <a:gd name="connsiteY17" fmla="*/ 118846 h 231473"/>
                  <a:gd name="connsiteX18" fmla="*/ 4975 w 161060"/>
                  <a:gd name="connsiteY18" fmla="*/ 124851 h 231473"/>
                  <a:gd name="connsiteX19" fmla="*/ 8878 w 161060"/>
                  <a:gd name="connsiteY19" fmla="*/ 135273 h 231473"/>
                  <a:gd name="connsiteX20" fmla="*/ 18700 w 161060"/>
                  <a:gd name="connsiteY20" fmla="*/ 152086 h 231473"/>
                  <a:gd name="connsiteX21" fmla="*/ 20329 w 161060"/>
                  <a:gd name="connsiteY21" fmla="*/ 158047 h 231473"/>
                  <a:gd name="connsiteX22" fmla="*/ 22345 w 161060"/>
                  <a:gd name="connsiteY22" fmla="*/ 161864 h 231473"/>
                  <a:gd name="connsiteX23" fmla="*/ 27106 w 161060"/>
                  <a:gd name="connsiteY23" fmla="*/ 181979 h 231473"/>
                  <a:gd name="connsiteX24" fmla="*/ 54426 w 161060"/>
                  <a:gd name="connsiteY24" fmla="*/ 210587 h 231473"/>
                  <a:gd name="connsiteX25" fmla="*/ 63562 w 161060"/>
                  <a:gd name="connsiteY25" fmla="*/ 231474 h 231473"/>
                  <a:gd name="connsiteX26" fmla="*/ 67979 w 161060"/>
                  <a:gd name="connsiteY26" fmla="*/ 230787 h 231473"/>
                  <a:gd name="connsiteX27" fmla="*/ 72097 w 161060"/>
                  <a:gd name="connsiteY27" fmla="*/ 199736 h 231473"/>
                  <a:gd name="connsiteX28" fmla="*/ 92770 w 161060"/>
                  <a:gd name="connsiteY28" fmla="*/ 183052 h 231473"/>
                  <a:gd name="connsiteX29" fmla="*/ 107223 w 161060"/>
                  <a:gd name="connsiteY29" fmla="*/ 161564 h 231473"/>
                  <a:gd name="connsiteX30" fmla="*/ 125794 w 161060"/>
                  <a:gd name="connsiteY30" fmla="*/ 185454 h 231473"/>
                  <a:gd name="connsiteX31" fmla="*/ 150584 w 161060"/>
                  <a:gd name="connsiteY31" fmla="*/ 190257 h 231473"/>
                  <a:gd name="connsiteX32" fmla="*/ 160921 w 161060"/>
                  <a:gd name="connsiteY32" fmla="*/ 144880 h 231473"/>
                  <a:gd name="connsiteX33" fmla="*/ 152600 w 161060"/>
                  <a:gd name="connsiteY33" fmla="*/ 104307 h 23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060" h="231473">
                    <a:moveTo>
                      <a:pt x="152600" y="104307"/>
                    </a:moveTo>
                    <a:cubicBezTo>
                      <a:pt x="142263" y="97101"/>
                      <a:pt x="134029" y="80418"/>
                      <a:pt x="146424" y="73255"/>
                    </a:cubicBezTo>
                    <a:cubicBezTo>
                      <a:pt x="158819" y="66135"/>
                      <a:pt x="160878" y="51767"/>
                      <a:pt x="150541" y="42246"/>
                    </a:cubicBezTo>
                    <a:cubicBezTo>
                      <a:pt x="140205" y="32682"/>
                      <a:pt x="117516" y="51767"/>
                      <a:pt x="117516" y="42246"/>
                    </a:cubicBezTo>
                    <a:cubicBezTo>
                      <a:pt x="117516" y="37013"/>
                      <a:pt x="119361" y="18399"/>
                      <a:pt x="121033" y="2445"/>
                    </a:cubicBezTo>
                    <a:cubicBezTo>
                      <a:pt x="97144" y="1544"/>
                      <a:pt x="71410" y="0"/>
                      <a:pt x="71410" y="0"/>
                    </a:cubicBezTo>
                    <a:lnTo>
                      <a:pt x="65234" y="2059"/>
                    </a:lnTo>
                    <a:cubicBezTo>
                      <a:pt x="66693" y="30065"/>
                      <a:pt x="63862" y="51810"/>
                      <a:pt x="63862" y="51810"/>
                    </a:cubicBezTo>
                    <a:cubicBezTo>
                      <a:pt x="63862" y="51810"/>
                      <a:pt x="26677" y="54212"/>
                      <a:pt x="18399" y="54212"/>
                    </a:cubicBezTo>
                    <a:cubicBezTo>
                      <a:pt x="16598" y="54212"/>
                      <a:pt x="10936" y="55113"/>
                      <a:pt x="2959" y="56571"/>
                    </a:cubicBezTo>
                    <a:cubicBezTo>
                      <a:pt x="2616" y="57172"/>
                      <a:pt x="2187" y="57686"/>
                      <a:pt x="1801" y="58287"/>
                    </a:cubicBezTo>
                    <a:lnTo>
                      <a:pt x="1801" y="72054"/>
                    </a:lnTo>
                    <a:cubicBezTo>
                      <a:pt x="1801" y="72740"/>
                      <a:pt x="1630" y="73341"/>
                      <a:pt x="1587" y="74027"/>
                    </a:cubicBezTo>
                    <a:cubicBezTo>
                      <a:pt x="4932" y="77158"/>
                      <a:pt x="8921" y="80589"/>
                      <a:pt x="10079" y="84106"/>
                    </a:cubicBezTo>
                    <a:cubicBezTo>
                      <a:pt x="11451" y="88223"/>
                      <a:pt x="5489" y="89381"/>
                      <a:pt x="0" y="91440"/>
                    </a:cubicBezTo>
                    <a:cubicBezTo>
                      <a:pt x="1029" y="94957"/>
                      <a:pt x="1758" y="98517"/>
                      <a:pt x="1758" y="102076"/>
                    </a:cubicBezTo>
                    <a:lnTo>
                      <a:pt x="1758" y="113313"/>
                    </a:lnTo>
                    <a:cubicBezTo>
                      <a:pt x="1758" y="115201"/>
                      <a:pt x="1544" y="117045"/>
                      <a:pt x="1243" y="118846"/>
                    </a:cubicBezTo>
                    <a:cubicBezTo>
                      <a:pt x="2659" y="120776"/>
                      <a:pt x="3945" y="122792"/>
                      <a:pt x="4975" y="124851"/>
                    </a:cubicBezTo>
                    <a:cubicBezTo>
                      <a:pt x="6733" y="128454"/>
                      <a:pt x="7977" y="131842"/>
                      <a:pt x="8878" y="135273"/>
                    </a:cubicBezTo>
                    <a:cubicBezTo>
                      <a:pt x="13510" y="139948"/>
                      <a:pt x="17156" y="145952"/>
                      <a:pt x="18700" y="152086"/>
                    </a:cubicBezTo>
                    <a:cubicBezTo>
                      <a:pt x="19171" y="154101"/>
                      <a:pt x="19729" y="156074"/>
                      <a:pt x="20329" y="158047"/>
                    </a:cubicBezTo>
                    <a:cubicBezTo>
                      <a:pt x="20973" y="159334"/>
                      <a:pt x="21573" y="160663"/>
                      <a:pt x="22345" y="161864"/>
                    </a:cubicBezTo>
                    <a:cubicBezTo>
                      <a:pt x="26077" y="167826"/>
                      <a:pt x="27406" y="174945"/>
                      <a:pt x="27106" y="181979"/>
                    </a:cubicBezTo>
                    <a:cubicBezTo>
                      <a:pt x="37056" y="190257"/>
                      <a:pt x="47564" y="198020"/>
                      <a:pt x="54426" y="210587"/>
                    </a:cubicBezTo>
                    <a:cubicBezTo>
                      <a:pt x="58029" y="217234"/>
                      <a:pt x="60988" y="224268"/>
                      <a:pt x="63562" y="231474"/>
                    </a:cubicBezTo>
                    <a:cubicBezTo>
                      <a:pt x="64934" y="231088"/>
                      <a:pt x="66350" y="230787"/>
                      <a:pt x="67979" y="230787"/>
                    </a:cubicBezTo>
                    <a:cubicBezTo>
                      <a:pt x="84492" y="230787"/>
                      <a:pt x="78316" y="218864"/>
                      <a:pt x="72097" y="199736"/>
                    </a:cubicBezTo>
                    <a:cubicBezTo>
                      <a:pt x="65921" y="180650"/>
                      <a:pt x="82433" y="183052"/>
                      <a:pt x="92770" y="183052"/>
                    </a:cubicBezTo>
                    <a:cubicBezTo>
                      <a:pt x="103106" y="183052"/>
                      <a:pt x="98945" y="161564"/>
                      <a:pt x="107223" y="161564"/>
                    </a:cubicBezTo>
                    <a:cubicBezTo>
                      <a:pt x="115501" y="161564"/>
                      <a:pt x="117559" y="187812"/>
                      <a:pt x="125794" y="185454"/>
                    </a:cubicBezTo>
                    <a:cubicBezTo>
                      <a:pt x="134072" y="183052"/>
                      <a:pt x="140248" y="192616"/>
                      <a:pt x="150584" y="190257"/>
                    </a:cubicBezTo>
                    <a:cubicBezTo>
                      <a:pt x="160921" y="187855"/>
                      <a:pt x="160921" y="163966"/>
                      <a:pt x="160921" y="144880"/>
                    </a:cubicBezTo>
                    <a:cubicBezTo>
                      <a:pt x="160878" y="125794"/>
                      <a:pt x="162936" y="111470"/>
                      <a:pt x="152600" y="104307"/>
                    </a:cubicBezTo>
                    <a:close/>
                  </a:path>
                </a:pathLst>
              </a:custGeom>
              <a:grpFill/>
              <a:ln w="3175" cap="flat">
                <a:solidFill>
                  <a:srgbClr val="FFFFFF"/>
                </a:solidFill>
                <a:prstDash val="solid"/>
                <a:miter/>
              </a:ln>
            </p:spPr>
            <p:txBody>
              <a:bodyPr rtlCol="0" anchor="ctr"/>
              <a:lstStyle/>
              <a:p>
                <a:endParaRPr lang="en-ID"/>
              </a:p>
            </p:txBody>
          </p:sp>
          <p:sp>
            <p:nvSpPr>
              <p:cNvPr id="74" name="Freeform: Shape 73">
                <a:extLst>
                  <a:ext uri="{FF2B5EF4-FFF2-40B4-BE49-F238E27FC236}">
                    <a16:creationId xmlns:a16="http://schemas.microsoft.com/office/drawing/2014/main" id="{85FF6E31-56C9-4003-B8F9-C03E19F28DE8}"/>
                  </a:ext>
                </a:extLst>
              </p:cNvPr>
              <p:cNvSpPr/>
              <p:nvPr/>
            </p:nvSpPr>
            <p:spPr>
              <a:xfrm>
                <a:off x="6049273" y="4346409"/>
                <a:ext cx="65335" cy="54513"/>
              </a:xfrm>
              <a:custGeom>
                <a:avLst/>
                <a:gdLst>
                  <a:gd name="connsiteX0" fmla="*/ 64934 w 65335"/>
                  <a:gd name="connsiteY0" fmla="*/ 0 h 54512"/>
                  <a:gd name="connsiteX1" fmla="*/ 56700 w 65335"/>
                  <a:gd name="connsiteY1" fmla="*/ 2702 h 54512"/>
                  <a:gd name="connsiteX2" fmla="*/ 24747 w 65335"/>
                  <a:gd name="connsiteY2" fmla="*/ 2702 h 54512"/>
                  <a:gd name="connsiteX3" fmla="*/ 12052 w 65335"/>
                  <a:gd name="connsiteY3" fmla="*/ 19515 h 54512"/>
                  <a:gd name="connsiteX4" fmla="*/ 2917 w 65335"/>
                  <a:gd name="connsiteY4" fmla="*/ 28950 h 54512"/>
                  <a:gd name="connsiteX5" fmla="*/ 301 w 65335"/>
                  <a:gd name="connsiteY5" fmla="*/ 30323 h 54512"/>
                  <a:gd name="connsiteX6" fmla="*/ 0 w 65335"/>
                  <a:gd name="connsiteY6" fmla="*/ 43232 h 54512"/>
                  <a:gd name="connsiteX7" fmla="*/ 258 w 65335"/>
                  <a:gd name="connsiteY7" fmla="*/ 44047 h 54512"/>
                  <a:gd name="connsiteX8" fmla="*/ 1415 w 65335"/>
                  <a:gd name="connsiteY8" fmla="*/ 44347 h 54512"/>
                  <a:gd name="connsiteX9" fmla="*/ 2659 w 65335"/>
                  <a:gd name="connsiteY9" fmla="*/ 54512 h 54512"/>
                  <a:gd name="connsiteX10" fmla="*/ 18099 w 65335"/>
                  <a:gd name="connsiteY10" fmla="*/ 52154 h 54512"/>
                  <a:gd name="connsiteX11" fmla="*/ 63562 w 65335"/>
                  <a:gd name="connsiteY11" fmla="*/ 49751 h 54512"/>
                  <a:gd name="connsiteX12" fmla="*/ 64934 w 65335"/>
                  <a:gd name="connsiteY12" fmla="*/ 0 h 5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35" h="54512">
                    <a:moveTo>
                      <a:pt x="64934" y="0"/>
                    </a:moveTo>
                    <a:lnTo>
                      <a:pt x="56700" y="2702"/>
                    </a:lnTo>
                    <a:lnTo>
                      <a:pt x="24747" y="2702"/>
                    </a:lnTo>
                    <a:cubicBezTo>
                      <a:pt x="22303" y="9478"/>
                      <a:pt x="17627" y="15183"/>
                      <a:pt x="12052" y="19515"/>
                    </a:cubicBezTo>
                    <a:cubicBezTo>
                      <a:pt x="10551" y="23632"/>
                      <a:pt x="7549" y="27149"/>
                      <a:pt x="2917" y="28950"/>
                    </a:cubicBezTo>
                    <a:cubicBezTo>
                      <a:pt x="1930" y="29336"/>
                      <a:pt x="1072" y="29851"/>
                      <a:pt x="301" y="30323"/>
                    </a:cubicBezTo>
                    <a:cubicBezTo>
                      <a:pt x="386" y="34440"/>
                      <a:pt x="215" y="38772"/>
                      <a:pt x="0" y="43232"/>
                    </a:cubicBezTo>
                    <a:cubicBezTo>
                      <a:pt x="86" y="43490"/>
                      <a:pt x="172" y="43747"/>
                      <a:pt x="258" y="44047"/>
                    </a:cubicBezTo>
                    <a:cubicBezTo>
                      <a:pt x="643" y="44133"/>
                      <a:pt x="986" y="44304"/>
                      <a:pt x="1415" y="44347"/>
                    </a:cubicBezTo>
                    <a:cubicBezTo>
                      <a:pt x="6562" y="44734"/>
                      <a:pt x="5361" y="49580"/>
                      <a:pt x="2659" y="54512"/>
                    </a:cubicBezTo>
                    <a:cubicBezTo>
                      <a:pt x="10636" y="53054"/>
                      <a:pt x="16298" y="52154"/>
                      <a:pt x="18099" y="52154"/>
                    </a:cubicBezTo>
                    <a:cubicBezTo>
                      <a:pt x="26377" y="52154"/>
                      <a:pt x="63562" y="49751"/>
                      <a:pt x="63562" y="49751"/>
                    </a:cubicBezTo>
                    <a:cubicBezTo>
                      <a:pt x="63562" y="49751"/>
                      <a:pt x="66350" y="28007"/>
                      <a:pt x="64934" y="0"/>
                    </a:cubicBezTo>
                    <a:close/>
                  </a:path>
                </a:pathLst>
              </a:custGeom>
              <a:grpFill/>
              <a:ln w="3175" cap="flat">
                <a:solidFill>
                  <a:srgbClr val="FFFFFF"/>
                </a:solidFill>
                <a:prstDash val="solid"/>
                <a:miter/>
              </a:ln>
            </p:spPr>
            <p:txBody>
              <a:bodyPr rtlCol="0" anchor="ctr"/>
              <a:lstStyle/>
              <a:p>
                <a:endParaRPr lang="en-ID"/>
              </a:p>
            </p:txBody>
          </p:sp>
          <p:sp>
            <p:nvSpPr>
              <p:cNvPr id="75" name="Freeform: Shape 74">
                <a:extLst>
                  <a:ext uri="{FF2B5EF4-FFF2-40B4-BE49-F238E27FC236}">
                    <a16:creationId xmlns:a16="http://schemas.microsoft.com/office/drawing/2014/main" id="{493D8875-E49B-4BED-A110-43F197D15CDE}"/>
                  </a:ext>
                </a:extLst>
              </p:cNvPr>
              <p:cNvSpPr/>
              <p:nvPr/>
            </p:nvSpPr>
            <p:spPr>
              <a:xfrm>
                <a:off x="6112450" y="4289623"/>
                <a:ext cx="222998" cy="340627"/>
              </a:xfrm>
              <a:custGeom>
                <a:avLst/>
                <a:gdLst>
                  <a:gd name="connsiteX0" fmla="*/ 222124 w 222998"/>
                  <a:gd name="connsiteY0" fmla="*/ 4418 h 340626"/>
                  <a:gd name="connsiteX1" fmla="*/ 222124 w 222998"/>
                  <a:gd name="connsiteY1" fmla="*/ 4718 h 340626"/>
                  <a:gd name="connsiteX2" fmla="*/ 193259 w 222998"/>
                  <a:gd name="connsiteY2" fmla="*/ 0 h 340626"/>
                  <a:gd name="connsiteX3" fmla="*/ 178849 w 222998"/>
                  <a:gd name="connsiteY3" fmla="*/ 4718 h 340626"/>
                  <a:gd name="connsiteX4" fmla="*/ 160320 w 222998"/>
                  <a:gd name="connsiteY4" fmla="*/ 9479 h 340626"/>
                  <a:gd name="connsiteX5" fmla="*/ 154144 w 222998"/>
                  <a:gd name="connsiteY5" fmla="*/ 38086 h 340626"/>
                  <a:gd name="connsiteX6" fmla="*/ 143851 w 222998"/>
                  <a:gd name="connsiteY6" fmla="*/ 76214 h 340626"/>
                  <a:gd name="connsiteX7" fmla="*/ 96501 w 222998"/>
                  <a:gd name="connsiteY7" fmla="*/ 57172 h 340626"/>
                  <a:gd name="connsiteX8" fmla="*/ 57558 w 222998"/>
                  <a:gd name="connsiteY8" fmla="*/ 57257 h 340626"/>
                  <a:gd name="connsiteX9" fmla="*/ 54040 w 222998"/>
                  <a:gd name="connsiteY9" fmla="*/ 97059 h 340626"/>
                  <a:gd name="connsiteX10" fmla="*/ 87066 w 222998"/>
                  <a:gd name="connsiteY10" fmla="*/ 97059 h 340626"/>
                  <a:gd name="connsiteX11" fmla="*/ 82948 w 222998"/>
                  <a:gd name="connsiteY11" fmla="*/ 128068 h 340626"/>
                  <a:gd name="connsiteX12" fmla="*/ 89124 w 222998"/>
                  <a:gd name="connsiteY12" fmla="*/ 159119 h 340626"/>
                  <a:gd name="connsiteX13" fmla="*/ 97359 w 222998"/>
                  <a:gd name="connsiteY13" fmla="*/ 199693 h 340626"/>
                  <a:gd name="connsiteX14" fmla="*/ 87023 w 222998"/>
                  <a:gd name="connsiteY14" fmla="*/ 245070 h 340626"/>
                  <a:gd name="connsiteX15" fmla="*/ 62232 w 222998"/>
                  <a:gd name="connsiteY15" fmla="*/ 240266 h 340626"/>
                  <a:gd name="connsiteX16" fmla="*/ 43662 w 222998"/>
                  <a:gd name="connsiteY16" fmla="*/ 216377 h 340626"/>
                  <a:gd name="connsiteX17" fmla="*/ 29208 w 222998"/>
                  <a:gd name="connsiteY17" fmla="*/ 237864 h 340626"/>
                  <a:gd name="connsiteX18" fmla="*/ 8535 w 222998"/>
                  <a:gd name="connsiteY18" fmla="*/ 254548 h 340626"/>
                  <a:gd name="connsiteX19" fmla="*/ 4418 w 222998"/>
                  <a:gd name="connsiteY19" fmla="*/ 285600 h 340626"/>
                  <a:gd name="connsiteX20" fmla="*/ 0 w 222998"/>
                  <a:gd name="connsiteY20" fmla="*/ 286286 h 340626"/>
                  <a:gd name="connsiteX21" fmla="*/ 10551 w 222998"/>
                  <a:gd name="connsiteY21" fmla="*/ 321541 h 340626"/>
                  <a:gd name="connsiteX22" fmla="*/ 20630 w 222998"/>
                  <a:gd name="connsiteY22" fmla="*/ 340627 h 340626"/>
                  <a:gd name="connsiteX23" fmla="*/ 51939 w 222998"/>
                  <a:gd name="connsiteY23" fmla="*/ 321412 h 340626"/>
                  <a:gd name="connsiteX24" fmla="*/ 74627 w 222998"/>
                  <a:gd name="connsiteY24" fmla="*/ 323815 h 340626"/>
                  <a:gd name="connsiteX25" fmla="*/ 101476 w 222998"/>
                  <a:gd name="connsiteY25" fmla="*/ 326216 h 340626"/>
                  <a:gd name="connsiteX26" fmla="*/ 115930 w 222998"/>
                  <a:gd name="connsiteY26" fmla="*/ 323815 h 340626"/>
                  <a:gd name="connsiteX27" fmla="*/ 136560 w 222998"/>
                  <a:gd name="connsiteY27" fmla="*/ 302284 h 340626"/>
                  <a:gd name="connsiteX28" fmla="*/ 148954 w 222998"/>
                  <a:gd name="connsiteY28" fmla="*/ 273677 h 340626"/>
                  <a:gd name="connsiteX29" fmla="*/ 151014 w 222998"/>
                  <a:gd name="connsiteY29" fmla="*/ 209214 h 340626"/>
                  <a:gd name="connsiteX30" fmla="*/ 179921 w 222998"/>
                  <a:gd name="connsiteY30" fmla="*/ 166239 h 340626"/>
                  <a:gd name="connsiteX31" fmla="*/ 204668 w 222998"/>
                  <a:gd name="connsiteY31" fmla="*/ 85050 h 340626"/>
                  <a:gd name="connsiteX32" fmla="*/ 217063 w 222998"/>
                  <a:gd name="connsiteY32" fmla="*/ 44434 h 340626"/>
                  <a:gd name="connsiteX33" fmla="*/ 222124 w 222998"/>
                  <a:gd name="connsiteY33" fmla="*/ 4418 h 34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998" h="340626">
                    <a:moveTo>
                      <a:pt x="222124" y="4418"/>
                    </a:moveTo>
                    <a:lnTo>
                      <a:pt x="222124" y="4718"/>
                    </a:lnTo>
                    <a:lnTo>
                      <a:pt x="193259" y="0"/>
                    </a:lnTo>
                    <a:lnTo>
                      <a:pt x="178849" y="4718"/>
                    </a:lnTo>
                    <a:lnTo>
                      <a:pt x="160320" y="9479"/>
                    </a:lnTo>
                    <a:cubicBezTo>
                      <a:pt x="160320" y="9479"/>
                      <a:pt x="162379" y="26163"/>
                      <a:pt x="154144" y="38086"/>
                    </a:cubicBezTo>
                    <a:cubicBezTo>
                      <a:pt x="145910" y="50009"/>
                      <a:pt x="143851" y="76214"/>
                      <a:pt x="143851" y="76214"/>
                    </a:cubicBezTo>
                    <a:cubicBezTo>
                      <a:pt x="143851" y="76214"/>
                      <a:pt x="106794" y="54770"/>
                      <a:pt x="96501" y="57172"/>
                    </a:cubicBezTo>
                    <a:cubicBezTo>
                      <a:pt x="92084" y="58158"/>
                      <a:pt x="75314" y="57901"/>
                      <a:pt x="57558" y="57257"/>
                    </a:cubicBezTo>
                    <a:cubicBezTo>
                      <a:pt x="55885" y="73212"/>
                      <a:pt x="54040" y="91869"/>
                      <a:pt x="54040" y="97059"/>
                    </a:cubicBezTo>
                    <a:cubicBezTo>
                      <a:pt x="54040" y="106580"/>
                      <a:pt x="76772" y="87494"/>
                      <a:pt x="87066" y="97059"/>
                    </a:cubicBezTo>
                    <a:cubicBezTo>
                      <a:pt x="97402" y="106580"/>
                      <a:pt x="95343" y="120948"/>
                      <a:pt x="82948" y="128068"/>
                    </a:cubicBezTo>
                    <a:cubicBezTo>
                      <a:pt x="70553" y="135230"/>
                      <a:pt x="78788" y="151914"/>
                      <a:pt x="89124" y="159119"/>
                    </a:cubicBezTo>
                    <a:cubicBezTo>
                      <a:pt x="99461" y="166282"/>
                      <a:pt x="97359" y="180607"/>
                      <a:pt x="97359" y="199693"/>
                    </a:cubicBezTo>
                    <a:cubicBezTo>
                      <a:pt x="97359" y="218779"/>
                      <a:pt x="97359" y="242668"/>
                      <a:pt x="87023" y="245070"/>
                    </a:cubicBezTo>
                    <a:cubicBezTo>
                      <a:pt x="76686" y="247428"/>
                      <a:pt x="70510" y="237907"/>
                      <a:pt x="62232" y="240266"/>
                    </a:cubicBezTo>
                    <a:cubicBezTo>
                      <a:pt x="53955" y="242625"/>
                      <a:pt x="51939" y="216377"/>
                      <a:pt x="43662" y="216377"/>
                    </a:cubicBezTo>
                    <a:cubicBezTo>
                      <a:pt x="35427" y="216377"/>
                      <a:pt x="39544" y="237864"/>
                      <a:pt x="29208" y="237864"/>
                    </a:cubicBezTo>
                    <a:cubicBezTo>
                      <a:pt x="18914" y="237864"/>
                      <a:pt x="2359" y="235463"/>
                      <a:pt x="8535" y="254548"/>
                    </a:cubicBezTo>
                    <a:cubicBezTo>
                      <a:pt x="14754" y="273677"/>
                      <a:pt x="20930" y="285600"/>
                      <a:pt x="4418" y="285600"/>
                    </a:cubicBezTo>
                    <a:cubicBezTo>
                      <a:pt x="2831" y="285600"/>
                      <a:pt x="1373" y="285858"/>
                      <a:pt x="0" y="286286"/>
                    </a:cubicBezTo>
                    <a:cubicBezTo>
                      <a:pt x="4118" y="297823"/>
                      <a:pt x="7291" y="309790"/>
                      <a:pt x="10551" y="321541"/>
                    </a:cubicBezTo>
                    <a:cubicBezTo>
                      <a:pt x="14625" y="327760"/>
                      <a:pt x="17928" y="334193"/>
                      <a:pt x="20630" y="340627"/>
                    </a:cubicBezTo>
                    <a:cubicBezTo>
                      <a:pt x="34354" y="329776"/>
                      <a:pt x="48508" y="320126"/>
                      <a:pt x="51939" y="321412"/>
                    </a:cubicBezTo>
                    <a:cubicBezTo>
                      <a:pt x="58115" y="323815"/>
                      <a:pt x="62232" y="335737"/>
                      <a:pt x="74627" y="323815"/>
                    </a:cubicBezTo>
                    <a:cubicBezTo>
                      <a:pt x="87023" y="311848"/>
                      <a:pt x="101476" y="314250"/>
                      <a:pt x="101476" y="326216"/>
                    </a:cubicBezTo>
                    <a:cubicBezTo>
                      <a:pt x="101476" y="338139"/>
                      <a:pt x="105593" y="335737"/>
                      <a:pt x="115930" y="323815"/>
                    </a:cubicBezTo>
                    <a:cubicBezTo>
                      <a:pt x="126223" y="311848"/>
                      <a:pt x="136560" y="326173"/>
                      <a:pt x="136560" y="302284"/>
                    </a:cubicBezTo>
                    <a:cubicBezTo>
                      <a:pt x="136560" y="278437"/>
                      <a:pt x="148954" y="299925"/>
                      <a:pt x="148954" y="273677"/>
                    </a:cubicBezTo>
                    <a:cubicBezTo>
                      <a:pt x="148954" y="247428"/>
                      <a:pt x="151014" y="221137"/>
                      <a:pt x="151014" y="209214"/>
                    </a:cubicBezTo>
                    <a:cubicBezTo>
                      <a:pt x="151014" y="197291"/>
                      <a:pt x="179921" y="185368"/>
                      <a:pt x="179921" y="166239"/>
                    </a:cubicBezTo>
                    <a:cubicBezTo>
                      <a:pt x="179921" y="147153"/>
                      <a:pt x="204668" y="108939"/>
                      <a:pt x="204668" y="85050"/>
                    </a:cubicBezTo>
                    <a:cubicBezTo>
                      <a:pt x="204668" y="61160"/>
                      <a:pt x="210887" y="56400"/>
                      <a:pt x="217063" y="44434"/>
                    </a:cubicBezTo>
                    <a:cubicBezTo>
                      <a:pt x="221438" y="36199"/>
                      <a:pt x="224611" y="19944"/>
                      <a:pt x="222124" y="4418"/>
                    </a:cubicBezTo>
                    <a:close/>
                  </a:path>
                </a:pathLst>
              </a:custGeom>
              <a:grpFill/>
              <a:ln w="3175" cap="flat">
                <a:solidFill>
                  <a:srgbClr val="FFFFFF"/>
                </a:solidFill>
                <a:prstDash val="solid"/>
                <a:miter/>
              </a:ln>
            </p:spPr>
            <p:txBody>
              <a:bodyPr rtlCol="0" anchor="ctr"/>
              <a:lstStyle/>
              <a:p>
                <a:endParaRPr lang="en-ID"/>
              </a:p>
            </p:txBody>
          </p:sp>
          <p:sp>
            <p:nvSpPr>
              <p:cNvPr id="76" name="Freeform: Shape 75">
                <a:extLst>
                  <a:ext uri="{FF2B5EF4-FFF2-40B4-BE49-F238E27FC236}">
                    <a16:creationId xmlns:a16="http://schemas.microsoft.com/office/drawing/2014/main" id="{27DEB1ED-A2D3-47BC-8D7F-093DFBDBBCFC}"/>
                  </a:ext>
                </a:extLst>
              </p:cNvPr>
              <p:cNvSpPr/>
              <p:nvPr/>
            </p:nvSpPr>
            <p:spPr>
              <a:xfrm>
                <a:off x="6446879" y="3508479"/>
                <a:ext cx="546384" cy="785723"/>
              </a:xfrm>
              <a:custGeom>
                <a:avLst/>
                <a:gdLst>
                  <a:gd name="connsiteX0" fmla="*/ 431873 w 546386"/>
                  <a:gd name="connsiteY0" fmla="*/ 15440 h 785722"/>
                  <a:gd name="connsiteX1" fmla="*/ 410171 w 546386"/>
                  <a:gd name="connsiteY1" fmla="*/ 42889 h 785722"/>
                  <a:gd name="connsiteX2" fmla="*/ 390399 w 546386"/>
                  <a:gd name="connsiteY2" fmla="*/ 61160 h 785722"/>
                  <a:gd name="connsiteX3" fmla="*/ 372599 w 546386"/>
                  <a:gd name="connsiteY3" fmla="*/ 49709 h 785722"/>
                  <a:gd name="connsiteX4" fmla="*/ 329153 w 546386"/>
                  <a:gd name="connsiteY4" fmla="*/ 49709 h 785722"/>
                  <a:gd name="connsiteX5" fmla="*/ 313327 w 546386"/>
                  <a:gd name="connsiteY5" fmla="*/ 42846 h 785722"/>
                  <a:gd name="connsiteX6" fmla="*/ 301489 w 546386"/>
                  <a:gd name="connsiteY6" fmla="*/ 51982 h 785722"/>
                  <a:gd name="connsiteX7" fmla="*/ 97765 w 546386"/>
                  <a:gd name="connsiteY7" fmla="*/ 51982 h 785722"/>
                  <a:gd name="connsiteX8" fmla="*/ 97765 w 546386"/>
                  <a:gd name="connsiteY8" fmla="*/ 133171 h 785722"/>
                  <a:gd name="connsiteX9" fmla="*/ 66885 w 546386"/>
                  <a:gd name="connsiteY9" fmla="*/ 133171 h 785722"/>
                  <a:gd name="connsiteX10" fmla="*/ 66885 w 546386"/>
                  <a:gd name="connsiteY10" fmla="*/ 259437 h 785722"/>
                  <a:gd name="connsiteX11" fmla="*/ 62767 w 546386"/>
                  <a:gd name="connsiteY11" fmla="*/ 299925 h 785722"/>
                  <a:gd name="connsiteX12" fmla="*/ 33946 w 546386"/>
                  <a:gd name="connsiteY12" fmla="*/ 321370 h 785722"/>
                  <a:gd name="connsiteX13" fmla="*/ 21594 w 546386"/>
                  <a:gd name="connsiteY13" fmla="*/ 345216 h 785722"/>
                  <a:gd name="connsiteX14" fmla="*/ 7183 w 546386"/>
                  <a:gd name="connsiteY14" fmla="*/ 373780 h 785722"/>
                  <a:gd name="connsiteX15" fmla="*/ 5081 w 546386"/>
                  <a:gd name="connsiteY15" fmla="*/ 402387 h 785722"/>
                  <a:gd name="connsiteX16" fmla="*/ 9198 w 546386"/>
                  <a:gd name="connsiteY16" fmla="*/ 423832 h 785722"/>
                  <a:gd name="connsiteX17" fmla="*/ 15375 w 546386"/>
                  <a:gd name="connsiteY17" fmla="*/ 452396 h 785722"/>
                  <a:gd name="connsiteX18" fmla="*/ 31844 w 546386"/>
                  <a:gd name="connsiteY18" fmla="*/ 476243 h 785722"/>
                  <a:gd name="connsiteX19" fmla="*/ 27727 w 546386"/>
                  <a:gd name="connsiteY19" fmla="*/ 492927 h 785722"/>
                  <a:gd name="connsiteX20" fmla="*/ 52474 w 546386"/>
                  <a:gd name="connsiteY20" fmla="*/ 531013 h 785722"/>
                  <a:gd name="connsiteX21" fmla="*/ 54533 w 546386"/>
                  <a:gd name="connsiteY21" fmla="*/ 564380 h 785722"/>
                  <a:gd name="connsiteX22" fmla="*/ 50415 w 546386"/>
                  <a:gd name="connsiteY22" fmla="*/ 578662 h 785722"/>
                  <a:gd name="connsiteX23" fmla="*/ 64826 w 546386"/>
                  <a:gd name="connsiteY23" fmla="*/ 581064 h 785722"/>
                  <a:gd name="connsiteX24" fmla="*/ 68986 w 546386"/>
                  <a:gd name="connsiteY24" fmla="*/ 592945 h 785722"/>
                  <a:gd name="connsiteX25" fmla="*/ 95749 w 546386"/>
                  <a:gd name="connsiteY25" fmla="*/ 607227 h 785722"/>
                  <a:gd name="connsiteX26" fmla="*/ 110160 w 546386"/>
                  <a:gd name="connsiteY26" fmla="*/ 631030 h 785722"/>
                  <a:gd name="connsiteX27" fmla="*/ 130747 w 546386"/>
                  <a:gd name="connsiteY27" fmla="*/ 652475 h 785722"/>
                  <a:gd name="connsiteX28" fmla="*/ 143056 w 546386"/>
                  <a:gd name="connsiteY28" fmla="*/ 678680 h 785722"/>
                  <a:gd name="connsiteX29" fmla="*/ 165701 w 546386"/>
                  <a:gd name="connsiteY29" fmla="*/ 697723 h 785722"/>
                  <a:gd name="connsiteX30" fmla="*/ 173422 w 546386"/>
                  <a:gd name="connsiteY30" fmla="*/ 719983 h 785722"/>
                  <a:gd name="connsiteX31" fmla="*/ 182085 w 546386"/>
                  <a:gd name="connsiteY31" fmla="*/ 730062 h 785722"/>
                  <a:gd name="connsiteX32" fmla="*/ 196539 w 546386"/>
                  <a:gd name="connsiteY32" fmla="*/ 749190 h 785722"/>
                  <a:gd name="connsiteX33" fmla="*/ 217169 w 546386"/>
                  <a:gd name="connsiteY33" fmla="*/ 749190 h 785722"/>
                  <a:gd name="connsiteX34" fmla="*/ 235740 w 546386"/>
                  <a:gd name="connsiteY34" fmla="*/ 751592 h 785722"/>
                  <a:gd name="connsiteX35" fmla="*/ 252252 w 546386"/>
                  <a:gd name="connsiteY35" fmla="*/ 746789 h 785722"/>
                  <a:gd name="connsiteX36" fmla="*/ 290853 w 546386"/>
                  <a:gd name="connsiteY36" fmla="*/ 784445 h 785722"/>
                  <a:gd name="connsiteX37" fmla="*/ 315557 w 546386"/>
                  <a:gd name="connsiteY37" fmla="*/ 776082 h 785722"/>
                  <a:gd name="connsiteX38" fmla="*/ 336272 w 546386"/>
                  <a:gd name="connsiteY38" fmla="*/ 784617 h 785722"/>
                  <a:gd name="connsiteX39" fmla="*/ 360720 w 546386"/>
                  <a:gd name="connsiteY39" fmla="*/ 775181 h 785722"/>
                  <a:gd name="connsiteX40" fmla="*/ 381435 w 546386"/>
                  <a:gd name="connsiteY40" fmla="*/ 773466 h 785722"/>
                  <a:gd name="connsiteX41" fmla="*/ 392715 w 546386"/>
                  <a:gd name="connsiteY41" fmla="*/ 760942 h 785722"/>
                  <a:gd name="connsiteX42" fmla="*/ 397004 w 546386"/>
                  <a:gd name="connsiteY42" fmla="*/ 754637 h 785722"/>
                  <a:gd name="connsiteX43" fmla="*/ 423638 w 546386"/>
                  <a:gd name="connsiteY43" fmla="*/ 734050 h 785722"/>
                  <a:gd name="connsiteX44" fmla="*/ 443667 w 546386"/>
                  <a:gd name="connsiteY44" fmla="*/ 736624 h 785722"/>
                  <a:gd name="connsiteX45" fmla="*/ 451988 w 546386"/>
                  <a:gd name="connsiteY45" fmla="*/ 742457 h 785722"/>
                  <a:gd name="connsiteX46" fmla="*/ 452545 w 546386"/>
                  <a:gd name="connsiteY46" fmla="*/ 708531 h 785722"/>
                  <a:gd name="connsiteX47" fmla="*/ 421579 w 546386"/>
                  <a:gd name="connsiteY47" fmla="*/ 679881 h 785722"/>
                  <a:gd name="connsiteX48" fmla="*/ 392672 w 546386"/>
                  <a:gd name="connsiteY48" fmla="*/ 636863 h 785722"/>
                  <a:gd name="connsiteX49" fmla="*/ 361706 w 546386"/>
                  <a:gd name="connsiteY49" fmla="*/ 617777 h 785722"/>
                  <a:gd name="connsiteX50" fmla="*/ 367925 w 546386"/>
                  <a:gd name="connsiteY50" fmla="*/ 596290 h 785722"/>
                  <a:gd name="connsiteX51" fmla="*/ 394730 w 546386"/>
                  <a:gd name="connsiteY51" fmla="*/ 589085 h 785722"/>
                  <a:gd name="connsiteX52" fmla="*/ 398891 w 546386"/>
                  <a:gd name="connsiteY52" fmla="*/ 546109 h 785722"/>
                  <a:gd name="connsiteX53" fmla="*/ 409184 w 546386"/>
                  <a:gd name="connsiteY53" fmla="*/ 510297 h 785722"/>
                  <a:gd name="connsiteX54" fmla="*/ 423638 w 546386"/>
                  <a:gd name="connsiteY54" fmla="*/ 493570 h 785722"/>
                  <a:gd name="connsiteX55" fmla="*/ 433974 w 546386"/>
                  <a:gd name="connsiteY55" fmla="*/ 455356 h 785722"/>
                  <a:gd name="connsiteX56" fmla="*/ 454604 w 546386"/>
                  <a:gd name="connsiteY56" fmla="*/ 426706 h 785722"/>
                  <a:gd name="connsiteX57" fmla="*/ 469015 w 546386"/>
                  <a:gd name="connsiteY57" fmla="*/ 407620 h 785722"/>
                  <a:gd name="connsiteX58" fmla="*/ 481453 w 546386"/>
                  <a:gd name="connsiteY58" fmla="*/ 362243 h 785722"/>
                  <a:gd name="connsiteX59" fmla="*/ 483512 w 546386"/>
                  <a:gd name="connsiteY59" fmla="*/ 309704 h 785722"/>
                  <a:gd name="connsiteX60" fmla="*/ 495906 w 546386"/>
                  <a:gd name="connsiteY60" fmla="*/ 271489 h 785722"/>
                  <a:gd name="connsiteX61" fmla="*/ 514478 w 546386"/>
                  <a:gd name="connsiteY61" fmla="*/ 250002 h 785722"/>
                  <a:gd name="connsiteX62" fmla="*/ 546387 w 546386"/>
                  <a:gd name="connsiteY62" fmla="*/ 215604 h 785722"/>
                  <a:gd name="connsiteX63" fmla="*/ 525629 w 546386"/>
                  <a:gd name="connsiteY63" fmla="*/ 193474 h 785722"/>
                  <a:gd name="connsiteX64" fmla="*/ 505857 w 546386"/>
                  <a:gd name="connsiteY64" fmla="*/ 132957 h 785722"/>
                  <a:gd name="connsiteX65" fmla="*/ 498437 w 546386"/>
                  <a:gd name="connsiteY65" fmla="*/ 69009 h 785722"/>
                  <a:gd name="connsiteX66" fmla="*/ 469315 w 546386"/>
                  <a:gd name="connsiteY66" fmla="*/ 28993 h 785722"/>
                  <a:gd name="connsiteX67" fmla="*/ 450658 w 546386"/>
                  <a:gd name="connsiteY67" fmla="*/ 0 h 785722"/>
                  <a:gd name="connsiteX68" fmla="*/ 449543 w 546386"/>
                  <a:gd name="connsiteY68" fmla="*/ 1630 h 785722"/>
                  <a:gd name="connsiteX69" fmla="*/ 431873 w 546386"/>
                  <a:gd name="connsiteY69" fmla="*/ 15440 h 78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546386" h="785722">
                    <a:moveTo>
                      <a:pt x="431873" y="15440"/>
                    </a:moveTo>
                    <a:cubicBezTo>
                      <a:pt x="422008" y="15440"/>
                      <a:pt x="425954" y="42889"/>
                      <a:pt x="410171" y="42889"/>
                    </a:cubicBezTo>
                    <a:cubicBezTo>
                      <a:pt x="394345" y="42889"/>
                      <a:pt x="400263" y="61160"/>
                      <a:pt x="390399" y="61160"/>
                    </a:cubicBezTo>
                    <a:cubicBezTo>
                      <a:pt x="380534" y="61160"/>
                      <a:pt x="372599" y="49709"/>
                      <a:pt x="372599" y="49709"/>
                    </a:cubicBezTo>
                    <a:lnTo>
                      <a:pt x="329153" y="49709"/>
                    </a:lnTo>
                    <a:cubicBezTo>
                      <a:pt x="329153" y="49709"/>
                      <a:pt x="319288" y="38300"/>
                      <a:pt x="313327" y="42846"/>
                    </a:cubicBezTo>
                    <a:cubicBezTo>
                      <a:pt x="307408" y="47436"/>
                      <a:pt x="301489" y="51982"/>
                      <a:pt x="301489" y="51982"/>
                    </a:cubicBezTo>
                    <a:lnTo>
                      <a:pt x="97765" y="51982"/>
                    </a:lnTo>
                    <a:cubicBezTo>
                      <a:pt x="97765" y="99374"/>
                      <a:pt x="97765" y="133171"/>
                      <a:pt x="97765" y="133171"/>
                    </a:cubicBezTo>
                    <a:lnTo>
                      <a:pt x="66885" y="133171"/>
                    </a:lnTo>
                    <a:lnTo>
                      <a:pt x="66885" y="259437"/>
                    </a:lnTo>
                    <a:cubicBezTo>
                      <a:pt x="66885" y="259437"/>
                      <a:pt x="68943" y="297566"/>
                      <a:pt x="62767" y="299925"/>
                    </a:cubicBezTo>
                    <a:cubicBezTo>
                      <a:pt x="56591" y="302284"/>
                      <a:pt x="33946" y="309446"/>
                      <a:pt x="33946" y="321370"/>
                    </a:cubicBezTo>
                    <a:cubicBezTo>
                      <a:pt x="33946" y="333293"/>
                      <a:pt x="31887" y="342814"/>
                      <a:pt x="21594" y="345216"/>
                    </a:cubicBezTo>
                    <a:cubicBezTo>
                      <a:pt x="11300" y="347618"/>
                      <a:pt x="21594" y="373780"/>
                      <a:pt x="7183" y="373780"/>
                    </a:cubicBezTo>
                    <a:cubicBezTo>
                      <a:pt x="-7228" y="373780"/>
                      <a:pt x="13359" y="392866"/>
                      <a:pt x="5081" y="402387"/>
                    </a:cubicBezTo>
                    <a:cubicBezTo>
                      <a:pt x="-3154" y="411866"/>
                      <a:pt x="-1095" y="423832"/>
                      <a:pt x="9198" y="423832"/>
                    </a:cubicBezTo>
                    <a:cubicBezTo>
                      <a:pt x="19492" y="423832"/>
                      <a:pt x="15375" y="438071"/>
                      <a:pt x="15375" y="452396"/>
                    </a:cubicBezTo>
                    <a:cubicBezTo>
                      <a:pt x="15375" y="466679"/>
                      <a:pt x="31844" y="476243"/>
                      <a:pt x="31844" y="476243"/>
                    </a:cubicBezTo>
                    <a:lnTo>
                      <a:pt x="27727" y="492927"/>
                    </a:lnTo>
                    <a:cubicBezTo>
                      <a:pt x="27727" y="492927"/>
                      <a:pt x="50373" y="523893"/>
                      <a:pt x="52474" y="531013"/>
                    </a:cubicBezTo>
                    <a:cubicBezTo>
                      <a:pt x="54533" y="538175"/>
                      <a:pt x="66885" y="557218"/>
                      <a:pt x="54533" y="564380"/>
                    </a:cubicBezTo>
                    <a:cubicBezTo>
                      <a:pt x="42138" y="571543"/>
                      <a:pt x="50415" y="578662"/>
                      <a:pt x="50415" y="578662"/>
                    </a:cubicBezTo>
                    <a:lnTo>
                      <a:pt x="64826" y="581064"/>
                    </a:lnTo>
                    <a:lnTo>
                      <a:pt x="68986" y="592945"/>
                    </a:lnTo>
                    <a:cubicBezTo>
                      <a:pt x="68986" y="592945"/>
                      <a:pt x="85456" y="592945"/>
                      <a:pt x="95749" y="607227"/>
                    </a:cubicBezTo>
                    <a:cubicBezTo>
                      <a:pt x="106043" y="621509"/>
                      <a:pt x="110160" y="623868"/>
                      <a:pt x="110160" y="631030"/>
                    </a:cubicBezTo>
                    <a:cubicBezTo>
                      <a:pt x="110160" y="638193"/>
                      <a:pt x="118395" y="640552"/>
                      <a:pt x="130747" y="652475"/>
                    </a:cubicBezTo>
                    <a:cubicBezTo>
                      <a:pt x="143099" y="664398"/>
                      <a:pt x="143056" y="671518"/>
                      <a:pt x="143056" y="678680"/>
                    </a:cubicBezTo>
                    <a:cubicBezTo>
                      <a:pt x="143056" y="685800"/>
                      <a:pt x="165701" y="697723"/>
                      <a:pt x="165701" y="697723"/>
                    </a:cubicBezTo>
                    <a:lnTo>
                      <a:pt x="173422" y="719983"/>
                    </a:lnTo>
                    <a:cubicBezTo>
                      <a:pt x="177282" y="722342"/>
                      <a:pt x="180413" y="725215"/>
                      <a:pt x="182085" y="730062"/>
                    </a:cubicBezTo>
                    <a:cubicBezTo>
                      <a:pt x="186203" y="742028"/>
                      <a:pt x="196539" y="749190"/>
                      <a:pt x="196539" y="749190"/>
                    </a:cubicBezTo>
                    <a:cubicBezTo>
                      <a:pt x="196539" y="749190"/>
                      <a:pt x="208934" y="758755"/>
                      <a:pt x="217169" y="749190"/>
                    </a:cubicBezTo>
                    <a:cubicBezTo>
                      <a:pt x="225447" y="739626"/>
                      <a:pt x="235740" y="751592"/>
                      <a:pt x="235740" y="751592"/>
                    </a:cubicBezTo>
                    <a:cubicBezTo>
                      <a:pt x="235740" y="751592"/>
                      <a:pt x="246076" y="742028"/>
                      <a:pt x="252252" y="746789"/>
                    </a:cubicBezTo>
                    <a:cubicBezTo>
                      <a:pt x="256455" y="750048"/>
                      <a:pt x="274898" y="767547"/>
                      <a:pt x="290853" y="784445"/>
                    </a:cubicBezTo>
                    <a:cubicBezTo>
                      <a:pt x="293212" y="783416"/>
                      <a:pt x="308695" y="776854"/>
                      <a:pt x="315557" y="776082"/>
                    </a:cubicBezTo>
                    <a:cubicBezTo>
                      <a:pt x="322934" y="775224"/>
                      <a:pt x="333313" y="789764"/>
                      <a:pt x="336272" y="784617"/>
                    </a:cubicBezTo>
                    <a:cubicBezTo>
                      <a:pt x="339232" y="779470"/>
                      <a:pt x="354801" y="771750"/>
                      <a:pt x="360720" y="775181"/>
                    </a:cubicBezTo>
                    <a:cubicBezTo>
                      <a:pt x="366638" y="778612"/>
                      <a:pt x="380706" y="779470"/>
                      <a:pt x="381435" y="773466"/>
                    </a:cubicBezTo>
                    <a:cubicBezTo>
                      <a:pt x="381950" y="769391"/>
                      <a:pt x="388254" y="765274"/>
                      <a:pt x="392715" y="760942"/>
                    </a:cubicBezTo>
                    <a:cubicBezTo>
                      <a:pt x="394816" y="758926"/>
                      <a:pt x="396532" y="756825"/>
                      <a:pt x="397004" y="754637"/>
                    </a:cubicBezTo>
                    <a:cubicBezTo>
                      <a:pt x="398462" y="747775"/>
                      <a:pt x="416261" y="735766"/>
                      <a:pt x="423638" y="734050"/>
                    </a:cubicBezTo>
                    <a:cubicBezTo>
                      <a:pt x="431058" y="732335"/>
                      <a:pt x="439936" y="731477"/>
                      <a:pt x="443667" y="736624"/>
                    </a:cubicBezTo>
                    <a:cubicBezTo>
                      <a:pt x="445383" y="739026"/>
                      <a:pt x="448600" y="740827"/>
                      <a:pt x="451988" y="742457"/>
                    </a:cubicBezTo>
                    <a:cubicBezTo>
                      <a:pt x="454518" y="720540"/>
                      <a:pt x="458722" y="708531"/>
                      <a:pt x="452545" y="708531"/>
                    </a:cubicBezTo>
                    <a:cubicBezTo>
                      <a:pt x="444311" y="708531"/>
                      <a:pt x="427756" y="699010"/>
                      <a:pt x="421579" y="679881"/>
                    </a:cubicBezTo>
                    <a:cubicBezTo>
                      <a:pt x="415360" y="660795"/>
                      <a:pt x="396789" y="648872"/>
                      <a:pt x="392672" y="636863"/>
                    </a:cubicBezTo>
                    <a:cubicBezTo>
                      <a:pt x="388512" y="624940"/>
                      <a:pt x="365823" y="627342"/>
                      <a:pt x="361706" y="617777"/>
                    </a:cubicBezTo>
                    <a:cubicBezTo>
                      <a:pt x="357546" y="608256"/>
                      <a:pt x="367925" y="608256"/>
                      <a:pt x="367925" y="596290"/>
                    </a:cubicBezTo>
                    <a:cubicBezTo>
                      <a:pt x="367925" y="584367"/>
                      <a:pt x="392715" y="591486"/>
                      <a:pt x="394730" y="589085"/>
                    </a:cubicBezTo>
                    <a:cubicBezTo>
                      <a:pt x="396789" y="586683"/>
                      <a:pt x="398891" y="560477"/>
                      <a:pt x="398891" y="546109"/>
                    </a:cubicBezTo>
                    <a:cubicBezTo>
                      <a:pt x="398891" y="531784"/>
                      <a:pt x="415403" y="517459"/>
                      <a:pt x="409184" y="510297"/>
                    </a:cubicBezTo>
                    <a:cubicBezTo>
                      <a:pt x="403008" y="503134"/>
                      <a:pt x="415360" y="500775"/>
                      <a:pt x="423638" y="493570"/>
                    </a:cubicBezTo>
                    <a:cubicBezTo>
                      <a:pt x="431873" y="486408"/>
                      <a:pt x="425696" y="464920"/>
                      <a:pt x="433974" y="455356"/>
                    </a:cubicBezTo>
                    <a:cubicBezTo>
                      <a:pt x="442209" y="445834"/>
                      <a:pt x="448428" y="426706"/>
                      <a:pt x="454604" y="426706"/>
                    </a:cubicBezTo>
                    <a:cubicBezTo>
                      <a:pt x="460823" y="426706"/>
                      <a:pt x="469015" y="417141"/>
                      <a:pt x="469015" y="407620"/>
                    </a:cubicBezTo>
                    <a:cubicBezTo>
                      <a:pt x="469015" y="398098"/>
                      <a:pt x="483469" y="378970"/>
                      <a:pt x="481453" y="362243"/>
                    </a:cubicBezTo>
                    <a:cubicBezTo>
                      <a:pt x="479351" y="345516"/>
                      <a:pt x="473175" y="324029"/>
                      <a:pt x="483512" y="309704"/>
                    </a:cubicBezTo>
                    <a:cubicBezTo>
                      <a:pt x="493805" y="295379"/>
                      <a:pt x="497965" y="283455"/>
                      <a:pt x="495906" y="271489"/>
                    </a:cubicBezTo>
                    <a:cubicBezTo>
                      <a:pt x="493848" y="259566"/>
                      <a:pt x="508301" y="257164"/>
                      <a:pt x="514478" y="250002"/>
                    </a:cubicBezTo>
                    <a:cubicBezTo>
                      <a:pt x="518852" y="244898"/>
                      <a:pt x="534592" y="237349"/>
                      <a:pt x="546387" y="215604"/>
                    </a:cubicBezTo>
                    <a:cubicBezTo>
                      <a:pt x="538881" y="204968"/>
                      <a:pt x="530818" y="196219"/>
                      <a:pt x="525629" y="193474"/>
                    </a:cubicBezTo>
                    <a:cubicBezTo>
                      <a:pt x="513791" y="187212"/>
                      <a:pt x="505857" y="163237"/>
                      <a:pt x="505857" y="132957"/>
                    </a:cubicBezTo>
                    <a:cubicBezTo>
                      <a:pt x="505857" y="102677"/>
                      <a:pt x="499423" y="78659"/>
                      <a:pt x="498437" y="69009"/>
                    </a:cubicBezTo>
                    <a:cubicBezTo>
                      <a:pt x="497451" y="59273"/>
                      <a:pt x="484627" y="38729"/>
                      <a:pt x="469315" y="28993"/>
                    </a:cubicBezTo>
                    <a:cubicBezTo>
                      <a:pt x="458464" y="22131"/>
                      <a:pt x="452460" y="11880"/>
                      <a:pt x="450658" y="0"/>
                    </a:cubicBezTo>
                    <a:cubicBezTo>
                      <a:pt x="450358" y="515"/>
                      <a:pt x="449843" y="1115"/>
                      <a:pt x="449543" y="1630"/>
                    </a:cubicBezTo>
                    <a:cubicBezTo>
                      <a:pt x="439764" y="17756"/>
                      <a:pt x="441738" y="15440"/>
                      <a:pt x="431873" y="15440"/>
                    </a:cubicBezTo>
                    <a:close/>
                  </a:path>
                </a:pathLst>
              </a:custGeom>
              <a:grpFill/>
              <a:ln w="3175" cap="flat">
                <a:solidFill>
                  <a:srgbClr val="FFFFFF"/>
                </a:solidFill>
                <a:prstDash val="solid"/>
                <a:miter/>
              </a:ln>
            </p:spPr>
            <p:txBody>
              <a:bodyPr rtlCol="0" anchor="ctr"/>
              <a:lstStyle/>
              <a:p>
                <a:endParaRPr lang="en-ID"/>
              </a:p>
            </p:txBody>
          </p:sp>
          <p:sp>
            <p:nvSpPr>
              <p:cNvPr id="77" name="Freeform: Shape 76">
                <a:extLst>
                  <a:ext uri="{FF2B5EF4-FFF2-40B4-BE49-F238E27FC236}">
                    <a16:creationId xmlns:a16="http://schemas.microsoft.com/office/drawing/2014/main" id="{13E1DAE8-E4FB-497B-98F6-A6EFE7FD5A98}"/>
                  </a:ext>
                </a:extLst>
              </p:cNvPr>
              <p:cNvSpPr/>
              <p:nvPr/>
            </p:nvSpPr>
            <p:spPr>
              <a:xfrm>
                <a:off x="7101031" y="3936686"/>
                <a:ext cx="58013" cy="73084"/>
              </a:xfrm>
              <a:custGeom>
                <a:avLst/>
                <a:gdLst>
                  <a:gd name="connsiteX0" fmla="*/ 20343 w 58013"/>
                  <a:gd name="connsiteY0" fmla="*/ 8621 h 73083"/>
                  <a:gd name="connsiteX1" fmla="*/ 4132 w 58013"/>
                  <a:gd name="connsiteY1" fmla="*/ 35512 h 73083"/>
                  <a:gd name="connsiteX2" fmla="*/ 3059 w 58013"/>
                  <a:gd name="connsiteY2" fmla="*/ 67979 h 73083"/>
                  <a:gd name="connsiteX3" fmla="*/ 21802 w 58013"/>
                  <a:gd name="connsiteY3" fmla="*/ 66779 h 73083"/>
                  <a:gd name="connsiteX4" fmla="*/ 37542 w 58013"/>
                  <a:gd name="connsiteY4" fmla="*/ 73083 h 73083"/>
                  <a:gd name="connsiteX5" fmla="*/ 51353 w 58013"/>
                  <a:gd name="connsiteY5" fmla="*/ 53998 h 73083"/>
                  <a:gd name="connsiteX6" fmla="*/ 33468 w 58013"/>
                  <a:gd name="connsiteY6" fmla="*/ 45205 h 73083"/>
                  <a:gd name="connsiteX7" fmla="*/ 52725 w 58013"/>
                  <a:gd name="connsiteY7" fmla="*/ 27535 h 73083"/>
                  <a:gd name="connsiteX8" fmla="*/ 49765 w 58013"/>
                  <a:gd name="connsiteY8" fmla="*/ 4675 h 73083"/>
                  <a:gd name="connsiteX9" fmla="*/ 45348 w 58013"/>
                  <a:gd name="connsiteY9" fmla="*/ 0 h 73083"/>
                  <a:gd name="connsiteX10" fmla="*/ 36299 w 58013"/>
                  <a:gd name="connsiteY10" fmla="*/ 7291 h 73083"/>
                  <a:gd name="connsiteX11" fmla="*/ 20343 w 58013"/>
                  <a:gd name="connsiteY11" fmla="*/ 8621 h 7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013" h="73083">
                    <a:moveTo>
                      <a:pt x="20343" y="8621"/>
                    </a:moveTo>
                    <a:cubicBezTo>
                      <a:pt x="18414" y="12266"/>
                      <a:pt x="10479" y="27063"/>
                      <a:pt x="4132" y="35512"/>
                    </a:cubicBezTo>
                    <a:cubicBezTo>
                      <a:pt x="-3160" y="45120"/>
                      <a:pt x="1000" y="63176"/>
                      <a:pt x="3059" y="67979"/>
                    </a:cubicBezTo>
                    <a:cubicBezTo>
                      <a:pt x="5161" y="72826"/>
                      <a:pt x="15583" y="71582"/>
                      <a:pt x="21802" y="66779"/>
                    </a:cubicBezTo>
                    <a:cubicBezTo>
                      <a:pt x="26649" y="63047"/>
                      <a:pt x="30294" y="65192"/>
                      <a:pt x="37542" y="73083"/>
                    </a:cubicBezTo>
                    <a:cubicBezTo>
                      <a:pt x="41316" y="66779"/>
                      <a:pt x="46549" y="59702"/>
                      <a:pt x="51353" y="53998"/>
                    </a:cubicBezTo>
                    <a:cubicBezTo>
                      <a:pt x="43118" y="48465"/>
                      <a:pt x="35483" y="47521"/>
                      <a:pt x="33468" y="45205"/>
                    </a:cubicBezTo>
                    <a:cubicBezTo>
                      <a:pt x="30036" y="41217"/>
                      <a:pt x="43332" y="29808"/>
                      <a:pt x="52725" y="27535"/>
                    </a:cubicBezTo>
                    <a:cubicBezTo>
                      <a:pt x="62118" y="25262"/>
                      <a:pt x="57657" y="12695"/>
                      <a:pt x="49765" y="4675"/>
                    </a:cubicBezTo>
                    <a:cubicBezTo>
                      <a:pt x="48479" y="3345"/>
                      <a:pt x="46978" y="1716"/>
                      <a:pt x="45348" y="0"/>
                    </a:cubicBezTo>
                    <a:cubicBezTo>
                      <a:pt x="40931" y="3002"/>
                      <a:pt x="37328" y="5661"/>
                      <a:pt x="36299" y="7291"/>
                    </a:cubicBezTo>
                    <a:cubicBezTo>
                      <a:pt x="33854" y="11066"/>
                      <a:pt x="28364" y="9693"/>
                      <a:pt x="20343" y="8621"/>
                    </a:cubicBezTo>
                    <a:close/>
                  </a:path>
                </a:pathLst>
              </a:custGeom>
              <a:grpFill/>
              <a:ln w="3175" cap="flat">
                <a:solidFill>
                  <a:srgbClr val="FFFFFF"/>
                </a:solidFill>
                <a:prstDash val="solid"/>
                <a:miter/>
              </a:ln>
            </p:spPr>
            <p:txBody>
              <a:bodyPr rtlCol="0" anchor="ctr"/>
              <a:lstStyle/>
              <a:p>
                <a:endParaRPr lang="en-ID"/>
              </a:p>
            </p:txBody>
          </p:sp>
          <p:sp>
            <p:nvSpPr>
              <p:cNvPr id="78" name="Freeform: Shape 77">
                <a:extLst>
                  <a:ext uri="{FF2B5EF4-FFF2-40B4-BE49-F238E27FC236}">
                    <a16:creationId xmlns:a16="http://schemas.microsoft.com/office/drawing/2014/main" id="{B6487202-7685-4B47-9BD4-D6509FDEC274}"/>
                  </a:ext>
                </a:extLst>
              </p:cNvPr>
              <p:cNvSpPr/>
              <p:nvPr/>
            </p:nvSpPr>
            <p:spPr>
              <a:xfrm>
                <a:off x="6924640" y="3724256"/>
                <a:ext cx="221739" cy="222205"/>
              </a:xfrm>
              <a:custGeom>
                <a:avLst/>
                <a:gdLst>
                  <a:gd name="connsiteX0" fmla="*/ 36758 w 221740"/>
                  <a:gd name="connsiteY0" fmla="*/ 34397 h 222204"/>
                  <a:gd name="connsiteX1" fmla="*/ 18187 w 221740"/>
                  <a:gd name="connsiteY1" fmla="*/ 55885 h 222204"/>
                  <a:gd name="connsiteX2" fmla="*/ 5793 w 221740"/>
                  <a:gd name="connsiteY2" fmla="*/ 94099 h 222204"/>
                  <a:gd name="connsiteX3" fmla="*/ 3690 w 221740"/>
                  <a:gd name="connsiteY3" fmla="*/ 146338 h 222204"/>
                  <a:gd name="connsiteX4" fmla="*/ 31611 w 221740"/>
                  <a:gd name="connsiteY4" fmla="*/ 148011 h 222204"/>
                  <a:gd name="connsiteX5" fmla="*/ 42034 w 221740"/>
                  <a:gd name="connsiteY5" fmla="*/ 136002 h 222204"/>
                  <a:gd name="connsiteX6" fmla="*/ 57646 w 221740"/>
                  <a:gd name="connsiteY6" fmla="*/ 131198 h 222204"/>
                  <a:gd name="connsiteX7" fmla="*/ 78447 w 221740"/>
                  <a:gd name="connsiteY7" fmla="*/ 140805 h 222204"/>
                  <a:gd name="connsiteX8" fmla="*/ 93029 w 221740"/>
                  <a:gd name="connsiteY8" fmla="*/ 140805 h 222204"/>
                  <a:gd name="connsiteX9" fmla="*/ 126354 w 221740"/>
                  <a:gd name="connsiteY9" fmla="*/ 140805 h 222204"/>
                  <a:gd name="connsiteX10" fmla="*/ 197165 w 221740"/>
                  <a:gd name="connsiteY10" fmla="*/ 220236 h 222204"/>
                  <a:gd name="connsiteX11" fmla="*/ 196735 w 221740"/>
                  <a:gd name="connsiteY11" fmla="*/ 221051 h 222204"/>
                  <a:gd name="connsiteX12" fmla="*/ 212690 w 221740"/>
                  <a:gd name="connsiteY12" fmla="*/ 219722 h 222204"/>
                  <a:gd name="connsiteX13" fmla="*/ 221740 w 221740"/>
                  <a:gd name="connsiteY13" fmla="*/ 212431 h 222204"/>
                  <a:gd name="connsiteX14" fmla="*/ 186185 w 221740"/>
                  <a:gd name="connsiteY14" fmla="*/ 166282 h 222204"/>
                  <a:gd name="connsiteX15" fmla="*/ 133345 w 221740"/>
                  <a:gd name="connsiteY15" fmla="*/ 124036 h 222204"/>
                  <a:gd name="connsiteX16" fmla="*/ 112115 w 221740"/>
                  <a:gd name="connsiteY16" fmla="*/ 99460 h 222204"/>
                  <a:gd name="connsiteX17" fmla="*/ 87410 w 221740"/>
                  <a:gd name="connsiteY17" fmla="*/ 42932 h 222204"/>
                  <a:gd name="connsiteX18" fmla="*/ 68668 w 221740"/>
                  <a:gd name="connsiteY18" fmla="*/ 0 h 222204"/>
                  <a:gd name="connsiteX19" fmla="*/ 36758 w 221740"/>
                  <a:gd name="connsiteY19" fmla="*/ 34397 h 22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740" h="222204">
                    <a:moveTo>
                      <a:pt x="36758" y="34397"/>
                    </a:moveTo>
                    <a:cubicBezTo>
                      <a:pt x="30539" y="41560"/>
                      <a:pt x="16086" y="43962"/>
                      <a:pt x="18187" y="55885"/>
                    </a:cubicBezTo>
                    <a:cubicBezTo>
                      <a:pt x="20246" y="67851"/>
                      <a:pt x="16128" y="79774"/>
                      <a:pt x="5793" y="94099"/>
                    </a:cubicBezTo>
                    <a:cubicBezTo>
                      <a:pt x="-4458" y="108338"/>
                      <a:pt x="1589" y="129654"/>
                      <a:pt x="3690" y="146338"/>
                    </a:cubicBezTo>
                    <a:cubicBezTo>
                      <a:pt x="16128" y="145309"/>
                      <a:pt x="29038" y="145094"/>
                      <a:pt x="31611" y="148011"/>
                    </a:cubicBezTo>
                    <a:cubicBezTo>
                      <a:pt x="36801" y="154015"/>
                      <a:pt x="38903" y="148011"/>
                      <a:pt x="42034" y="136002"/>
                    </a:cubicBezTo>
                    <a:cubicBezTo>
                      <a:pt x="45165" y="123950"/>
                      <a:pt x="51383" y="125151"/>
                      <a:pt x="57646" y="131198"/>
                    </a:cubicBezTo>
                    <a:cubicBezTo>
                      <a:pt x="63864" y="137203"/>
                      <a:pt x="68024" y="146853"/>
                      <a:pt x="78447" y="140805"/>
                    </a:cubicBezTo>
                    <a:cubicBezTo>
                      <a:pt x="88869" y="134801"/>
                      <a:pt x="87839" y="138404"/>
                      <a:pt x="93029" y="140805"/>
                    </a:cubicBezTo>
                    <a:cubicBezTo>
                      <a:pt x="98219" y="143207"/>
                      <a:pt x="119063" y="139605"/>
                      <a:pt x="126354" y="140805"/>
                    </a:cubicBezTo>
                    <a:cubicBezTo>
                      <a:pt x="133645" y="142006"/>
                      <a:pt x="197165" y="220236"/>
                      <a:pt x="197165" y="220236"/>
                    </a:cubicBezTo>
                    <a:cubicBezTo>
                      <a:pt x="197165" y="220236"/>
                      <a:pt x="196993" y="220537"/>
                      <a:pt x="196735" y="221051"/>
                    </a:cubicBezTo>
                    <a:cubicBezTo>
                      <a:pt x="204756" y="222124"/>
                      <a:pt x="210246" y="223496"/>
                      <a:pt x="212690" y="219722"/>
                    </a:cubicBezTo>
                    <a:cubicBezTo>
                      <a:pt x="213720" y="218092"/>
                      <a:pt x="217322" y="215390"/>
                      <a:pt x="221740" y="212431"/>
                    </a:cubicBezTo>
                    <a:cubicBezTo>
                      <a:pt x="213634" y="203595"/>
                      <a:pt x="201839" y="189142"/>
                      <a:pt x="186185" y="166282"/>
                    </a:cubicBezTo>
                    <a:cubicBezTo>
                      <a:pt x="167399" y="138833"/>
                      <a:pt x="145183" y="124036"/>
                      <a:pt x="133345" y="124036"/>
                    </a:cubicBezTo>
                    <a:cubicBezTo>
                      <a:pt x="121465" y="124036"/>
                      <a:pt x="119535" y="100618"/>
                      <a:pt x="112115" y="99460"/>
                    </a:cubicBezTo>
                    <a:cubicBezTo>
                      <a:pt x="104695" y="98345"/>
                      <a:pt x="87925" y="64634"/>
                      <a:pt x="87410" y="42932"/>
                    </a:cubicBezTo>
                    <a:cubicBezTo>
                      <a:pt x="87153" y="30709"/>
                      <a:pt x="78361" y="13724"/>
                      <a:pt x="68668" y="0"/>
                    </a:cubicBezTo>
                    <a:cubicBezTo>
                      <a:pt x="56916" y="21745"/>
                      <a:pt x="41133" y="29293"/>
                      <a:pt x="36758" y="34397"/>
                    </a:cubicBezTo>
                    <a:close/>
                  </a:path>
                </a:pathLst>
              </a:custGeom>
              <a:grpFill/>
              <a:ln w="3175" cap="flat">
                <a:solidFill>
                  <a:srgbClr val="FFFFFF"/>
                </a:solidFill>
                <a:prstDash val="solid"/>
                <a:miter/>
              </a:ln>
            </p:spPr>
            <p:txBody>
              <a:bodyPr rtlCol="0" anchor="ctr"/>
              <a:lstStyle/>
              <a:p>
                <a:endParaRPr lang="en-ID"/>
              </a:p>
            </p:txBody>
          </p:sp>
          <p:sp>
            <p:nvSpPr>
              <p:cNvPr id="79" name="Freeform: Shape 78">
                <a:extLst>
                  <a:ext uri="{FF2B5EF4-FFF2-40B4-BE49-F238E27FC236}">
                    <a16:creationId xmlns:a16="http://schemas.microsoft.com/office/drawing/2014/main" id="{7C6CB138-5AB6-4321-9E31-1058DC7617BA}"/>
                  </a:ext>
                </a:extLst>
              </p:cNvPr>
              <p:cNvSpPr/>
              <p:nvPr/>
            </p:nvSpPr>
            <p:spPr>
              <a:xfrm>
                <a:off x="6807830" y="3851103"/>
                <a:ext cx="495998" cy="446750"/>
              </a:xfrm>
              <a:custGeom>
                <a:avLst/>
                <a:gdLst>
                  <a:gd name="connsiteX0" fmla="*/ 31764 w 495999"/>
                  <a:gd name="connsiteY0" fmla="*/ 294325 h 446750"/>
                  <a:gd name="connsiteX1" fmla="*/ 60671 w 495999"/>
                  <a:gd name="connsiteY1" fmla="*/ 337343 h 446750"/>
                  <a:gd name="connsiteX2" fmla="*/ 91637 w 495999"/>
                  <a:gd name="connsiteY2" fmla="*/ 365993 h 446750"/>
                  <a:gd name="connsiteX3" fmla="*/ 91079 w 495999"/>
                  <a:gd name="connsiteY3" fmla="*/ 399918 h 446750"/>
                  <a:gd name="connsiteX4" fmla="*/ 102016 w 495999"/>
                  <a:gd name="connsiteY4" fmla="*/ 405194 h 446750"/>
                  <a:gd name="connsiteX5" fmla="*/ 136113 w 495999"/>
                  <a:gd name="connsiteY5" fmla="*/ 412914 h 446750"/>
                  <a:gd name="connsiteX6" fmla="*/ 174628 w 495999"/>
                  <a:gd name="connsiteY6" fmla="*/ 438605 h 446750"/>
                  <a:gd name="connsiteX7" fmla="*/ 213143 w 495999"/>
                  <a:gd name="connsiteY7" fmla="*/ 446282 h 446750"/>
                  <a:gd name="connsiteX8" fmla="*/ 235359 w 495999"/>
                  <a:gd name="connsiteY8" fmla="*/ 425738 h 446750"/>
                  <a:gd name="connsiteX9" fmla="*/ 264266 w 495999"/>
                  <a:gd name="connsiteY9" fmla="*/ 418919 h 446750"/>
                  <a:gd name="connsiteX10" fmla="*/ 280565 w 495999"/>
                  <a:gd name="connsiteY10" fmla="*/ 426639 h 446750"/>
                  <a:gd name="connsiteX11" fmla="*/ 297206 w 495999"/>
                  <a:gd name="connsiteY11" fmla="*/ 421235 h 446750"/>
                  <a:gd name="connsiteX12" fmla="*/ 324269 w 495999"/>
                  <a:gd name="connsiteY12" fmla="*/ 416388 h 446750"/>
                  <a:gd name="connsiteX13" fmla="*/ 367973 w 495999"/>
                  <a:gd name="connsiteY13" fmla="*/ 389840 h 446750"/>
                  <a:gd name="connsiteX14" fmla="*/ 405029 w 495999"/>
                  <a:gd name="connsiteY14" fmla="*/ 382119 h 446750"/>
                  <a:gd name="connsiteX15" fmla="*/ 493939 w 495999"/>
                  <a:gd name="connsiteY15" fmla="*/ 279314 h 446750"/>
                  <a:gd name="connsiteX16" fmla="*/ 482101 w 495999"/>
                  <a:gd name="connsiteY16" fmla="*/ 270736 h 446750"/>
                  <a:gd name="connsiteX17" fmla="*/ 436167 w 495999"/>
                  <a:gd name="connsiteY17" fmla="*/ 258770 h 446750"/>
                  <a:gd name="connsiteX18" fmla="*/ 368745 w 495999"/>
                  <a:gd name="connsiteY18" fmla="*/ 231363 h 446750"/>
                  <a:gd name="connsiteX19" fmla="*/ 346528 w 495999"/>
                  <a:gd name="connsiteY19" fmla="*/ 208246 h 446750"/>
                  <a:gd name="connsiteX20" fmla="*/ 325770 w 495999"/>
                  <a:gd name="connsiteY20" fmla="*/ 173120 h 446750"/>
                  <a:gd name="connsiteX21" fmla="*/ 330874 w 495999"/>
                  <a:gd name="connsiteY21" fmla="*/ 158752 h 446750"/>
                  <a:gd name="connsiteX22" fmla="*/ 315133 w 495999"/>
                  <a:gd name="connsiteY22" fmla="*/ 152447 h 446750"/>
                  <a:gd name="connsiteX23" fmla="*/ 296390 w 495999"/>
                  <a:gd name="connsiteY23" fmla="*/ 153648 h 446750"/>
                  <a:gd name="connsiteX24" fmla="*/ 297463 w 495999"/>
                  <a:gd name="connsiteY24" fmla="*/ 121181 h 446750"/>
                  <a:gd name="connsiteX25" fmla="*/ 314147 w 495999"/>
                  <a:gd name="connsiteY25" fmla="*/ 93474 h 446750"/>
                  <a:gd name="connsiteX26" fmla="*/ 243336 w 495999"/>
                  <a:gd name="connsiteY26" fmla="*/ 14043 h 446750"/>
                  <a:gd name="connsiteX27" fmla="*/ 210011 w 495999"/>
                  <a:gd name="connsiteY27" fmla="*/ 14043 h 446750"/>
                  <a:gd name="connsiteX28" fmla="*/ 195429 w 495999"/>
                  <a:gd name="connsiteY28" fmla="*/ 14043 h 446750"/>
                  <a:gd name="connsiteX29" fmla="*/ 174628 w 495999"/>
                  <a:gd name="connsiteY29" fmla="*/ 4436 h 446750"/>
                  <a:gd name="connsiteX30" fmla="*/ 159016 w 495999"/>
                  <a:gd name="connsiteY30" fmla="*/ 9240 h 446750"/>
                  <a:gd name="connsiteX31" fmla="*/ 148594 w 495999"/>
                  <a:gd name="connsiteY31" fmla="*/ 21249 h 446750"/>
                  <a:gd name="connsiteX32" fmla="*/ 120673 w 495999"/>
                  <a:gd name="connsiteY32" fmla="*/ 19576 h 446750"/>
                  <a:gd name="connsiteX33" fmla="*/ 120716 w 495999"/>
                  <a:gd name="connsiteY33" fmla="*/ 19876 h 446750"/>
                  <a:gd name="connsiteX34" fmla="*/ 108278 w 495999"/>
                  <a:gd name="connsiteY34" fmla="*/ 65253 h 446750"/>
                  <a:gd name="connsiteX35" fmla="*/ 93867 w 495999"/>
                  <a:gd name="connsiteY35" fmla="*/ 84339 h 446750"/>
                  <a:gd name="connsiteX36" fmla="*/ 73238 w 495999"/>
                  <a:gd name="connsiteY36" fmla="*/ 112989 h 446750"/>
                  <a:gd name="connsiteX37" fmla="*/ 62901 w 495999"/>
                  <a:gd name="connsiteY37" fmla="*/ 151203 h 446750"/>
                  <a:gd name="connsiteX38" fmla="*/ 48448 w 495999"/>
                  <a:gd name="connsiteY38" fmla="*/ 167930 h 446750"/>
                  <a:gd name="connsiteX39" fmla="*/ 38154 w 495999"/>
                  <a:gd name="connsiteY39" fmla="*/ 203743 h 446750"/>
                  <a:gd name="connsiteX40" fmla="*/ 33994 w 495999"/>
                  <a:gd name="connsiteY40" fmla="*/ 246718 h 446750"/>
                  <a:gd name="connsiteX41" fmla="*/ 7188 w 495999"/>
                  <a:gd name="connsiteY41" fmla="*/ 253923 h 446750"/>
                  <a:gd name="connsiteX42" fmla="*/ 969 w 495999"/>
                  <a:gd name="connsiteY42" fmla="*/ 275411 h 446750"/>
                  <a:gd name="connsiteX43" fmla="*/ 31764 w 495999"/>
                  <a:gd name="connsiteY43" fmla="*/ 294325 h 44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5999" h="446750">
                    <a:moveTo>
                      <a:pt x="31764" y="294325"/>
                    </a:moveTo>
                    <a:cubicBezTo>
                      <a:pt x="35881" y="306291"/>
                      <a:pt x="54452" y="318214"/>
                      <a:pt x="60671" y="337343"/>
                    </a:cubicBezTo>
                    <a:cubicBezTo>
                      <a:pt x="66847" y="356472"/>
                      <a:pt x="83360" y="365993"/>
                      <a:pt x="91637" y="365993"/>
                    </a:cubicBezTo>
                    <a:cubicBezTo>
                      <a:pt x="97813" y="365993"/>
                      <a:pt x="93610" y="378002"/>
                      <a:pt x="91079" y="399918"/>
                    </a:cubicBezTo>
                    <a:cubicBezTo>
                      <a:pt x="95025" y="401763"/>
                      <a:pt x="99228" y="403392"/>
                      <a:pt x="102016" y="405194"/>
                    </a:cubicBezTo>
                    <a:cubicBezTo>
                      <a:pt x="107206" y="408625"/>
                      <a:pt x="128693" y="405194"/>
                      <a:pt x="136113" y="412914"/>
                    </a:cubicBezTo>
                    <a:cubicBezTo>
                      <a:pt x="143491" y="420634"/>
                      <a:pt x="167208" y="438605"/>
                      <a:pt x="174628" y="438605"/>
                    </a:cubicBezTo>
                    <a:cubicBezTo>
                      <a:pt x="182048" y="438605"/>
                      <a:pt x="208725" y="442894"/>
                      <a:pt x="213143" y="446282"/>
                    </a:cubicBezTo>
                    <a:cubicBezTo>
                      <a:pt x="217603" y="449713"/>
                      <a:pt x="223522" y="433458"/>
                      <a:pt x="235359" y="425738"/>
                    </a:cubicBezTo>
                    <a:cubicBezTo>
                      <a:pt x="247197" y="418061"/>
                      <a:pt x="262036" y="412914"/>
                      <a:pt x="264266" y="418919"/>
                    </a:cubicBezTo>
                    <a:cubicBezTo>
                      <a:pt x="266454" y="424923"/>
                      <a:pt x="274646" y="430027"/>
                      <a:pt x="280565" y="426639"/>
                    </a:cubicBezTo>
                    <a:cubicBezTo>
                      <a:pt x="282966" y="425223"/>
                      <a:pt x="289700" y="423165"/>
                      <a:pt x="297206" y="421235"/>
                    </a:cubicBezTo>
                    <a:cubicBezTo>
                      <a:pt x="308100" y="418361"/>
                      <a:pt x="320752" y="415830"/>
                      <a:pt x="324269" y="416388"/>
                    </a:cubicBezTo>
                    <a:cubicBezTo>
                      <a:pt x="330187" y="417246"/>
                      <a:pt x="346485" y="389840"/>
                      <a:pt x="367973" y="389840"/>
                    </a:cubicBezTo>
                    <a:cubicBezTo>
                      <a:pt x="389461" y="389840"/>
                      <a:pt x="395379" y="394128"/>
                      <a:pt x="405029" y="382119"/>
                    </a:cubicBezTo>
                    <a:cubicBezTo>
                      <a:pt x="414680" y="370153"/>
                      <a:pt x="487248" y="285318"/>
                      <a:pt x="493939" y="279314"/>
                    </a:cubicBezTo>
                    <a:cubicBezTo>
                      <a:pt x="500629" y="273309"/>
                      <a:pt x="489521" y="270736"/>
                      <a:pt x="482101" y="270736"/>
                    </a:cubicBezTo>
                    <a:cubicBezTo>
                      <a:pt x="474682" y="270736"/>
                      <a:pt x="459884" y="269878"/>
                      <a:pt x="436167" y="258770"/>
                    </a:cubicBezTo>
                    <a:cubicBezTo>
                      <a:pt x="412449" y="247619"/>
                      <a:pt x="375436" y="233079"/>
                      <a:pt x="368745" y="231363"/>
                    </a:cubicBezTo>
                    <a:cubicBezTo>
                      <a:pt x="362097" y="229648"/>
                      <a:pt x="352447" y="211677"/>
                      <a:pt x="346528" y="208246"/>
                    </a:cubicBezTo>
                    <a:cubicBezTo>
                      <a:pt x="340610" y="204815"/>
                      <a:pt x="328772" y="180840"/>
                      <a:pt x="325770" y="173120"/>
                    </a:cubicBezTo>
                    <a:cubicBezTo>
                      <a:pt x="324783" y="170461"/>
                      <a:pt x="327099" y="164971"/>
                      <a:pt x="330874" y="158752"/>
                    </a:cubicBezTo>
                    <a:cubicBezTo>
                      <a:pt x="323626" y="150860"/>
                      <a:pt x="319980" y="148673"/>
                      <a:pt x="315133" y="152447"/>
                    </a:cubicBezTo>
                    <a:cubicBezTo>
                      <a:pt x="308871" y="157251"/>
                      <a:pt x="298492" y="158495"/>
                      <a:pt x="296390" y="153648"/>
                    </a:cubicBezTo>
                    <a:cubicBezTo>
                      <a:pt x="294332" y="148844"/>
                      <a:pt x="290129" y="130788"/>
                      <a:pt x="297463" y="121181"/>
                    </a:cubicBezTo>
                    <a:cubicBezTo>
                      <a:pt x="304754" y="111531"/>
                      <a:pt x="314147" y="93474"/>
                      <a:pt x="314147" y="93474"/>
                    </a:cubicBezTo>
                    <a:cubicBezTo>
                      <a:pt x="314147" y="93474"/>
                      <a:pt x="250628" y="15244"/>
                      <a:pt x="243336" y="14043"/>
                    </a:cubicBezTo>
                    <a:cubicBezTo>
                      <a:pt x="236045" y="12842"/>
                      <a:pt x="215244" y="16445"/>
                      <a:pt x="210011" y="14043"/>
                    </a:cubicBezTo>
                    <a:cubicBezTo>
                      <a:pt x="204822" y="11642"/>
                      <a:pt x="205851" y="8039"/>
                      <a:pt x="195429" y="14043"/>
                    </a:cubicBezTo>
                    <a:cubicBezTo>
                      <a:pt x="185007" y="20091"/>
                      <a:pt x="180847" y="10441"/>
                      <a:pt x="174628" y="4436"/>
                    </a:cubicBezTo>
                    <a:cubicBezTo>
                      <a:pt x="168366" y="-1568"/>
                      <a:pt x="162147" y="-2812"/>
                      <a:pt x="159016" y="9240"/>
                    </a:cubicBezTo>
                    <a:cubicBezTo>
                      <a:pt x="155885" y="21249"/>
                      <a:pt x="153826" y="27253"/>
                      <a:pt x="148594" y="21249"/>
                    </a:cubicBezTo>
                    <a:cubicBezTo>
                      <a:pt x="146021" y="18289"/>
                      <a:pt x="133111" y="18547"/>
                      <a:pt x="120673" y="19576"/>
                    </a:cubicBezTo>
                    <a:cubicBezTo>
                      <a:pt x="120673" y="19662"/>
                      <a:pt x="120673" y="19791"/>
                      <a:pt x="120716" y="19876"/>
                    </a:cubicBezTo>
                    <a:cubicBezTo>
                      <a:pt x="122775" y="36603"/>
                      <a:pt x="108278" y="55689"/>
                      <a:pt x="108278" y="65253"/>
                    </a:cubicBezTo>
                    <a:cubicBezTo>
                      <a:pt x="108278" y="74817"/>
                      <a:pt x="100044" y="84339"/>
                      <a:pt x="93867" y="84339"/>
                    </a:cubicBezTo>
                    <a:cubicBezTo>
                      <a:pt x="87649" y="84339"/>
                      <a:pt x="81472" y="103425"/>
                      <a:pt x="73238" y="112989"/>
                    </a:cubicBezTo>
                    <a:cubicBezTo>
                      <a:pt x="64960" y="122553"/>
                      <a:pt x="71179" y="144041"/>
                      <a:pt x="62901" y="151203"/>
                    </a:cubicBezTo>
                    <a:cubicBezTo>
                      <a:pt x="54623" y="158366"/>
                      <a:pt x="42228" y="160768"/>
                      <a:pt x="48448" y="167930"/>
                    </a:cubicBezTo>
                    <a:cubicBezTo>
                      <a:pt x="54623" y="175093"/>
                      <a:pt x="38154" y="189418"/>
                      <a:pt x="38154" y="203743"/>
                    </a:cubicBezTo>
                    <a:cubicBezTo>
                      <a:pt x="38154" y="218111"/>
                      <a:pt x="36053" y="244316"/>
                      <a:pt x="33994" y="246718"/>
                    </a:cubicBezTo>
                    <a:cubicBezTo>
                      <a:pt x="31935" y="249120"/>
                      <a:pt x="7188" y="241957"/>
                      <a:pt x="7188" y="253923"/>
                    </a:cubicBezTo>
                    <a:cubicBezTo>
                      <a:pt x="7188" y="265847"/>
                      <a:pt x="-3148" y="265847"/>
                      <a:pt x="969" y="275411"/>
                    </a:cubicBezTo>
                    <a:cubicBezTo>
                      <a:pt x="4915" y="284804"/>
                      <a:pt x="27604" y="282402"/>
                      <a:pt x="31764" y="294325"/>
                    </a:cubicBezTo>
                    <a:close/>
                  </a:path>
                </a:pathLst>
              </a:custGeom>
              <a:grpFill/>
              <a:ln w="3175" cap="flat">
                <a:solidFill>
                  <a:srgbClr val="FFFFFF"/>
                </a:solidFill>
                <a:prstDash val="solid"/>
                <a:miter/>
              </a:ln>
            </p:spPr>
            <p:txBody>
              <a:bodyPr rtlCol="0" anchor="ctr"/>
              <a:lstStyle/>
              <a:p>
                <a:endParaRPr lang="en-ID"/>
              </a:p>
            </p:txBody>
          </p:sp>
          <p:sp>
            <p:nvSpPr>
              <p:cNvPr id="80" name="Freeform: Shape 79">
                <a:extLst>
                  <a:ext uri="{FF2B5EF4-FFF2-40B4-BE49-F238E27FC236}">
                    <a16:creationId xmlns:a16="http://schemas.microsoft.com/office/drawing/2014/main" id="{2646DFA1-B8C1-4EEC-B9B3-B8D34D3AAA35}"/>
                  </a:ext>
                </a:extLst>
              </p:cNvPr>
              <p:cNvSpPr/>
              <p:nvPr/>
            </p:nvSpPr>
            <p:spPr>
              <a:xfrm>
                <a:off x="6883597" y="3021976"/>
                <a:ext cx="45870" cy="70732"/>
              </a:xfrm>
              <a:custGeom>
                <a:avLst/>
                <a:gdLst>
                  <a:gd name="connsiteX0" fmla="*/ 41302 w 45870"/>
                  <a:gd name="connsiteY0" fmla="*/ 30117 h 70732"/>
                  <a:gd name="connsiteX1" fmla="*/ 25133 w 45870"/>
                  <a:gd name="connsiteY1" fmla="*/ 51 h 70732"/>
                  <a:gd name="connsiteX2" fmla="*/ 24790 w 45870"/>
                  <a:gd name="connsiteY2" fmla="*/ 5112 h 70732"/>
                  <a:gd name="connsiteX3" fmla="*/ 0 w 45870"/>
                  <a:gd name="connsiteY3" fmla="*/ 63013 h 70732"/>
                  <a:gd name="connsiteX4" fmla="*/ 15741 w 45870"/>
                  <a:gd name="connsiteY4" fmla="*/ 70733 h 70732"/>
                  <a:gd name="connsiteX5" fmla="*/ 41302 w 45870"/>
                  <a:gd name="connsiteY5" fmla="*/ 30117 h 7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70" h="70732">
                    <a:moveTo>
                      <a:pt x="41302" y="30117"/>
                    </a:moveTo>
                    <a:cubicBezTo>
                      <a:pt x="47607" y="23726"/>
                      <a:pt x="51295" y="-1278"/>
                      <a:pt x="25133" y="51"/>
                    </a:cubicBezTo>
                    <a:cubicBezTo>
                      <a:pt x="24875" y="1681"/>
                      <a:pt x="24790" y="3397"/>
                      <a:pt x="24790" y="5112"/>
                    </a:cubicBezTo>
                    <a:cubicBezTo>
                      <a:pt x="24790" y="16692"/>
                      <a:pt x="8792" y="40968"/>
                      <a:pt x="0" y="63013"/>
                    </a:cubicBezTo>
                    <a:lnTo>
                      <a:pt x="15741" y="70733"/>
                    </a:lnTo>
                    <a:cubicBezTo>
                      <a:pt x="23889" y="53877"/>
                      <a:pt x="36284" y="35220"/>
                      <a:pt x="41302" y="30117"/>
                    </a:cubicBezTo>
                    <a:close/>
                  </a:path>
                </a:pathLst>
              </a:custGeom>
              <a:grpFill/>
              <a:ln w="3175" cap="flat">
                <a:solidFill>
                  <a:srgbClr val="FFFFFF"/>
                </a:solidFill>
                <a:prstDash val="solid"/>
                <a:miter/>
              </a:ln>
            </p:spPr>
            <p:txBody>
              <a:bodyPr rtlCol="0" anchor="ctr"/>
              <a:lstStyle/>
              <a:p>
                <a:endParaRPr lang="en-ID"/>
              </a:p>
            </p:txBody>
          </p:sp>
          <p:sp>
            <p:nvSpPr>
              <p:cNvPr id="81" name="Freeform: Shape 80">
                <a:extLst>
                  <a:ext uri="{FF2B5EF4-FFF2-40B4-BE49-F238E27FC236}">
                    <a16:creationId xmlns:a16="http://schemas.microsoft.com/office/drawing/2014/main" id="{ECA3770A-E6F8-4538-8292-471682F5A6B2}"/>
                  </a:ext>
                </a:extLst>
              </p:cNvPr>
              <p:cNvSpPr/>
              <p:nvPr/>
            </p:nvSpPr>
            <p:spPr>
              <a:xfrm>
                <a:off x="6899337" y="2913604"/>
                <a:ext cx="229842" cy="212002"/>
              </a:xfrm>
              <a:custGeom>
                <a:avLst/>
                <a:gdLst>
                  <a:gd name="connsiteX0" fmla="*/ 25562 w 229843"/>
                  <a:gd name="connsiteY0" fmla="*/ 138489 h 212001"/>
                  <a:gd name="connsiteX1" fmla="*/ 0 w 229843"/>
                  <a:gd name="connsiteY1" fmla="*/ 179106 h 212001"/>
                  <a:gd name="connsiteX2" fmla="*/ 1715 w 229843"/>
                  <a:gd name="connsiteY2" fmla="*/ 179963 h 212001"/>
                  <a:gd name="connsiteX3" fmla="*/ 4374 w 229843"/>
                  <a:gd name="connsiteY3" fmla="*/ 193688 h 212001"/>
                  <a:gd name="connsiteX4" fmla="*/ 34697 w 229843"/>
                  <a:gd name="connsiteY4" fmla="*/ 212002 h 212001"/>
                  <a:gd name="connsiteX5" fmla="*/ 66350 w 229843"/>
                  <a:gd name="connsiteY5" fmla="*/ 192187 h 212001"/>
                  <a:gd name="connsiteX6" fmla="*/ 181036 w 229843"/>
                  <a:gd name="connsiteY6" fmla="*/ 125065 h 212001"/>
                  <a:gd name="connsiteX7" fmla="*/ 188970 w 229843"/>
                  <a:gd name="connsiteY7" fmla="*/ 102162 h 212001"/>
                  <a:gd name="connsiteX8" fmla="*/ 191586 w 229843"/>
                  <a:gd name="connsiteY8" fmla="*/ 71668 h 212001"/>
                  <a:gd name="connsiteX9" fmla="*/ 188970 w 229843"/>
                  <a:gd name="connsiteY9" fmla="*/ 39630 h 212001"/>
                  <a:gd name="connsiteX10" fmla="*/ 210072 w 229843"/>
                  <a:gd name="connsiteY10" fmla="*/ 21359 h 212001"/>
                  <a:gd name="connsiteX11" fmla="*/ 229844 w 229843"/>
                  <a:gd name="connsiteY11" fmla="*/ 4589 h 212001"/>
                  <a:gd name="connsiteX12" fmla="*/ 216676 w 229843"/>
                  <a:gd name="connsiteY12" fmla="*/ 0 h 212001"/>
                  <a:gd name="connsiteX13" fmla="*/ 179749 w 229843"/>
                  <a:gd name="connsiteY13" fmla="*/ 6090 h 212001"/>
                  <a:gd name="connsiteX14" fmla="*/ 134930 w 229843"/>
                  <a:gd name="connsiteY14" fmla="*/ 21359 h 212001"/>
                  <a:gd name="connsiteX15" fmla="*/ 96672 w 229843"/>
                  <a:gd name="connsiteY15" fmla="*/ 19858 h 212001"/>
                  <a:gd name="connsiteX16" fmla="*/ 75571 w 229843"/>
                  <a:gd name="connsiteY16" fmla="*/ 24404 h 212001"/>
                  <a:gd name="connsiteX17" fmla="*/ 45248 w 229843"/>
                  <a:gd name="connsiteY17" fmla="*/ 24404 h 212001"/>
                  <a:gd name="connsiteX18" fmla="*/ 32038 w 229843"/>
                  <a:gd name="connsiteY18" fmla="*/ 33539 h 212001"/>
                  <a:gd name="connsiteX19" fmla="*/ 12266 w 229843"/>
                  <a:gd name="connsiteY19" fmla="*/ 60345 h 212001"/>
                  <a:gd name="connsiteX20" fmla="*/ 11966 w 229843"/>
                  <a:gd name="connsiteY20" fmla="*/ 79817 h 212001"/>
                  <a:gd name="connsiteX21" fmla="*/ 9393 w 229843"/>
                  <a:gd name="connsiteY21" fmla="*/ 108424 h 212001"/>
                  <a:gd name="connsiteX22" fmla="*/ 25562 w 229843"/>
                  <a:gd name="connsiteY22" fmla="*/ 138489 h 21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843" h="212001">
                    <a:moveTo>
                      <a:pt x="25562" y="138489"/>
                    </a:moveTo>
                    <a:cubicBezTo>
                      <a:pt x="20544" y="143550"/>
                      <a:pt x="8191" y="162250"/>
                      <a:pt x="0" y="179106"/>
                    </a:cubicBezTo>
                    <a:lnTo>
                      <a:pt x="1715" y="179963"/>
                    </a:lnTo>
                    <a:lnTo>
                      <a:pt x="4374" y="193688"/>
                    </a:lnTo>
                    <a:lnTo>
                      <a:pt x="34697" y="212002"/>
                    </a:lnTo>
                    <a:cubicBezTo>
                      <a:pt x="34697" y="212002"/>
                      <a:pt x="57128" y="193688"/>
                      <a:pt x="66350" y="192187"/>
                    </a:cubicBezTo>
                    <a:cubicBezTo>
                      <a:pt x="75571" y="190686"/>
                      <a:pt x="181036" y="125065"/>
                      <a:pt x="181036" y="125065"/>
                    </a:cubicBezTo>
                    <a:cubicBezTo>
                      <a:pt x="181036" y="125065"/>
                      <a:pt x="190257" y="108296"/>
                      <a:pt x="188970" y="102162"/>
                    </a:cubicBezTo>
                    <a:cubicBezTo>
                      <a:pt x="187641" y="96072"/>
                      <a:pt x="186311" y="79259"/>
                      <a:pt x="191586" y="71668"/>
                    </a:cubicBezTo>
                    <a:cubicBezTo>
                      <a:pt x="196862" y="64034"/>
                      <a:pt x="184981" y="51853"/>
                      <a:pt x="188970" y="39630"/>
                    </a:cubicBezTo>
                    <a:cubicBezTo>
                      <a:pt x="192916" y="27406"/>
                      <a:pt x="210072" y="21359"/>
                      <a:pt x="210072" y="21359"/>
                    </a:cubicBezTo>
                    <a:lnTo>
                      <a:pt x="229844" y="4589"/>
                    </a:lnTo>
                    <a:lnTo>
                      <a:pt x="216676" y="0"/>
                    </a:lnTo>
                    <a:cubicBezTo>
                      <a:pt x="216676" y="0"/>
                      <a:pt x="199564" y="7634"/>
                      <a:pt x="179749" y="6090"/>
                    </a:cubicBezTo>
                    <a:cubicBezTo>
                      <a:pt x="159977" y="4546"/>
                      <a:pt x="156031" y="21359"/>
                      <a:pt x="134930" y="21359"/>
                    </a:cubicBezTo>
                    <a:cubicBezTo>
                      <a:pt x="113828" y="21359"/>
                      <a:pt x="101947" y="27406"/>
                      <a:pt x="96672" y="19858"/>
                    </a:cubicBezTo>
                    <a:cubicBezTo>
                      <a:pt x="91397" y="12223"/>
                      <a:pt x="90068" y="16813"/>
                      <a:pt x="75571" y="24404"/>
                    </a:cubicBezTo>
                    <a:cubicBezTo>
                      <a:pt x="61074" y="32038"/>
                      <a:pt x="51853" y="30537"/>
                      <a:pt x="45248" y="24404"/>
                    </a:cubicBezTo>
                    <a:cubicBezTo>
                      <a:pt x="38643" y="18314"/>
                      <a:pt x="33367" y="25948"/>
                      <a:pt x="32038" y="33539"/>
                    </a:cubicBezTo>
                    <a:cubicBezTo>
                      <a:pt x="30794" y="40702"/>
                      <a:pt x="32724" y="57086"/>
                      <a:pt x="12266" y="60345"/>
                    </a:cubicBezTo>
                    <a:cubicBezTo>
                      <a:pt x="10851" y="67379"/>
                      <a:pt x="8449" y="74713"/>
                      <a:pt x="11966" y="79817"/>
                    </a:cubicBezTo>
                    <a:cubicBezTo>
                      <a:pt x="17198" y="87365"/>
                      <a:pt x="10936" y="96244"/>
                      <a:pt x="9393" y="108424"/>
                    </a:cubicBezTo>
                    <a:cubicBezTo>
                      <a:pt x="35555" y="107094"/>
                      <a:pt x="31824" y="132142"/>
                      <a:pt x="25562" y="138489"/>
                    </a:cubicBezTo>
                    <a:close/>
                  </a:path>
                </a:pathLst>
              </a:custGeom>
              <a:grpFill/>
              <a:ln w="3175" cap="flat">
                <a:solidFill>
                  <a:srgbClr val="FFFFFF"/>
                </a:solidFill>
                <a:prstDash val="solid"/>
                <a:miter/>
              </a:ln>
            </p:spPr>
            <p:txBody>
              <a:bodyPr rtlCol="0" anchor="ctr"/>
              <a:lstStyle/>
              <a:p>
                <a:endParaRPr lang="en-ID"/>
              </a:p>
            </p:txBody>
          </p:sp>
          <p:sp>
            <p:nvSpPr>
              <p:cNvPr id="82" name="Freeform: Shape 81">
                <a:extLst>
                  <a:ext uri="{FF2B5EF4-FFF2-40B4-BE49-F238E27FC236}">
                    <a16:creationId xmlns:a16="http://schemas.microsoft.com/office/drawing/2014/main" id="{0C2D0072-A863-4ACE-8021-7AF0A63C6BCE}"/>
                  </a:ext>
                </a:extLst>
              </p:cNvPr>
              <p:cNvSpPr/>
              <p:nvPr/>
            </p:nvSpPr>
            <p:spPr>
              <a:xfrm>
                <a:off x="9911509" y="2873158"/>
                <a:ext cx="117799" cy="172354"/>
              </a:xfrm>
              <a:custGeom>
                <a:avLst/>
                <a:gdLst>
                  <a:gd name="connsiteX0" fmla="*/ 107544 w 117800"/>
                  <a:gd name="connsiteY0" fmla="*/ 58029 h 172353"/>
                  <a:gd name="connsiteX1" fmla="*/ 107501 w 117800"/>
                  <a:gd name="connsiteY1" fmla="*/ 54941 h 172353"/>
                  <a:gd name="connsiteX2" fmla="*/ 103556 w 117800"/>
                  <a:gd name="connsiteY2" fmla="*/ 52110 h 172353"/>
                  <a:gd name="connsiteX3" fmla="*/ 61524 w 117800"/>
                  <a:gd name="connsiteY3" fmla="*/ 0 h 172353"/>
                  <a:gd name="connsiteX4" fmla="*/ 55348 w 117800"/>
                  <a:gd name="connsiteY4" fmla="*/ 858 h 172353"/>
                  <a:gd name="connsiteX5" fmla="*/ 25025 w 117800"/>
                  <a:gd name="connsiteY5" fmla="*/ 8492 h 172353"/>
                  <a:gd name="connsiteX6" fmla="*/ 5340 w 117800"/>
                  <a:gd name="connsiteY6" fmla="*/ 25605 h 172353"/>
                  <a:gd name="connsiteX7" fmla="*/ 15718 w 117800"/>
                  <a:gd name="connsiteY7" fmla="*/ 46063 h 172353"/>
                  <a:gd name="connsiteX8" fmla="*/ 13746 w 117800"/>
                  <a:gd name="connsiteY8" fmla="*/ 62618 h 172353"/>
                  <a:gd name="connsiteX9" fmla="*/ 12244 w 117800"/>
                  <a:gd name="connsiteY9" fmla="*/ 98045 h 172353"/>
                  <a:gd name="connsiteX10" fmla="*/ 1393 w 117800"/>
                  <a:gd name="connsiteY10" fmla="*/ 144880 h 172353"/>
                  <a:gd name="connsiteX11" fmla="*/ 6326 w 117800"/>
                  <a:gd name="connsiteY11" fmla="*/ 170571 h 172353"/>
                  <a:gd name="connsiteX12" fmla="*/ 70016 w 117800"/>
                  <a:gd name="connsiteY12" fmla="*/ 146596 h 172353"/>
                  <a:gd name="connsiteX13" fmla="*/ 102612 w 117800"/>
                  <a:gd name="connsiteY13" fmla="*/ 130598 h 172353"/>
                  <a:gd name="connsiteX14" fmla="*/ 116422 w 117800"/>
                  <a:gd name="connsiteY14" fmla="*/ 114043 h 172353"/>
                  <a:gd name="connsiteX15" fmla="*/ 107544 w 117800"/>
                  <a:gd name="connsiteY15" fmla="*/ 58029 h 17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00" h="172353">
                    <a:moveTo>
                      <a:pt x="107544" y="58029"/>
                    </a:moveTo>
                    <a:cubicBezTo>
                      <a:pt x="107587" y="57043"/>
                      <a:pt x="107587" y="56013"/>
                      <a:pt x="107501" y="54941"/>
                    </a:cubicBezTo>
                    <a:cubicBezTo>
                      <a:pt x="106171" y="54040"/>
                      <a:pt x="104800" y="53183"/>
                      <a:pt x="103556" y="52110"/>
                    </a:cubicBezTo>
                    <a:cubicBezTo>
                      <a:pt x="86357" y="37914"/>
                      <a:pt x="70531" y="20544"/>
                      <a:pt x="61524" y="0"/>
                    </a:cubicBezTo>
                    <a:cubicBezTo>
                      <a:pt x="59637" y="515"/>
                      <a:pt x="57621" y="858"/>
                      <a:pt x="55348" y="858"/>
                    </a:cubicBezTo>
                    <a:cubicBezTo>
                      <a:pt x="43468" y="858"/>
                      <a:pt x="30300" y="2402"/>
                      <a:pt x="25025" y="8492"/>
                    </a:cubicBezTo>
                    <a:cubicBezTo>
                      <a:pt x="22023" y="11966"/>
                      <a:pt x="13059" y="18442"/>
                      <a:pt x="5340" y="25605"/>
                    </a:cubicBezTo>
                    <a:cubicBezTo>
                      <a:pt x="9113" y="32853"/>
                      <a:pt x="8385" y="45248"/>
                      <a:pt x="15718" y="46063"/>
                    </a:cubicBezTo>
                    <a:cubicBezTo>
                      <a:pt x="26097" y="47221"/>
                      <a:pt x="25111" y="65492"/>
                      <a:pt x="13746" y="62618"/>
                    </a:cubicBezTo>
                    <a:cubicBezTo>
                      <a:pt x="2422" y="59745"/>
                      <a:pt x="2379" y="80332"/>
                      <a:pt x="12244" y="98045"/>
                    </a:cubicBezTo>
                    <a:cubicBezTo>
                      <a:pt x="22152" y="115715"/>
                      <a:pt x="-6498" y="135745"/>
                      <a:pt x="1393" y="144880"/>
                    </a:cubicBezTo>
                    <a:cubicBezTo>
                      <a:pt x="9285" y="153972"/>
                      <a:pt x="2895" y="164867"/>
                      <a:pt x="6326" y="170571"/>
                    </a:cubicBezTo>
                    <a:cubicBezTo>
                      <a:pt x="9799" y="176275"/>
                      <a:pt x="51745" y="168298"/>
                      <a:pt x="70016" y="146596"/>
                    </a:cubicBezTo>
                    <a:cubicBezTo>
                      <a:pt x="88287" y="124851"/>
                      <a:pt x="93220" y="127767"/>
                      <a:pt x="102612" y="130598"/>
                    </a:cubicBezTo>
                    <a:cubicBezTo>
                      <a:pt x="112005" y="133472"/>
                      <a:pt x="121397" y="122577"/>
                      <a:pt x="116422" y="114043"/>
                    </a:cubicBezTo>
                    <a:cubicBezTo>
                      <a:pt x="111533" y="105465"/>
                      <a:pt x="106087" y="84363"/>
                      <a:pt x="107544" y="58029"/>
                    </a:cubicBezTo>
                    <a:close/>
                  </a:path>
                </a:pathLst>
              </a:custGeom>
              <a:grpFill/>
              <a:ln w="3175" cap="flat">
                <a:solidFill>
                  <a:srgbClr val="FFFFFF"/>
                </a:solidFill>
                <a:prstDash val="solid"/>
                <a:miter/>
              </a:ln>
            </p:spPr>
            <p:txBody>
              <a:bodyPr rtlCol="0" anchor="ctr"/>
              <a:lstStyle/>
              <a:p>
                <a:endParaRPr lang="en-ID"/>
              </a:p>
            </p:txBody>
          </p:sp>
          <p:sp>
            <p:nvSpPr>
              <p:cNvPr id="83" name="Freeform: Shape 82">
                <a:extLst>
                  <a:ext uri="{FF2B5EF4-FFF2-40B4-BE49-F238E27FC236}">
                    <a16:creationId xmlns:a16="http://schemas.microsoft.com/office/drawing/2014/main" id="{D51BE943-FD22-4C68-8AB1-16E53781FEE9}"/>
                  </a:ext>
                </a:extLst>
              </p:cNvPr>
              <p:cNvSpPr/>
              <p:nvPr/>
            </p:nvSpPr>
            <p:spPr>
              <a:xfrm>
                <a:off x="8657669" y="3393040"/>
                <a:ext cx="139943" cy="216571"/>
              </a:xfrm>
              <a:custGeom>
                <a:avLst/>
                <a:gdLst>
                  <a:gd name="connsiteX0" fmla="*/ 139943 w 139943"/>
                  <a:gd name="connsiteY0" fmla="*/ 180030 h 216571"/>
                  <a:gd name="connsiteX1" fmla="*/ 126433 w 139943"/>
                  <a:gd name="connsiteY1" fmla="*/ 105446 h 216571"/>
                  <a:gd name="connsiteX2" fmla="*/ 102458 w 139943"/>
                  <a:gd name="connsiteY2" fmla="*/ 135511 h 216571"/>
                  <a:gd name="connsiteX3" fmla="*/ 104431 w 139943"/>
                  <a:gd name="connsiteY3" fmla="*/ 93866 h 216571"/>
                  <a:gd name="connsiteX4" fmla="*/ 130422 w 139943"/>
                  <a:gd name="connsiteY4" fmla="*/ 54493 h 216571"/>
                  <a:gd name="connsiteX5" fmla="*/ 106447 w 139943"/>
                  <a:gd name="connsiteY5" fmla="*/ 45272 h 216571"/>
                  <a:gd name="connsiteX6" fmla="*/ 68404 w 139943"/>
                  <a:gd name="connsiteY6" fmla="*/ 47588 h 216571"/>
                  <a:gd name="connsiteX7" fmla="*/ 52363 w 139943"/>
                  <a:gd name="connsiteY7" fmla="*/ 29060 h 216571"/>
                  <a:gd name="connsiteX8" fmla="*/ 30361 w 139943"/>
                  <a:gd name="connsiteY8" fmla="*/ 8216 h 216571"/>
                  <a:gd name="connsiteX9" fmla="*/ 2354 w 139943"/>
                  <a:gd name="connsiteY9" fmla="*/ 8216 h 216571"/>
                  <a:gd name="connsiteX10" fmla="*/ 24356 w 139943"/>
                  <a:gd name="connsiteY10" fmla="*/ 40640 h 216571"/>
                  <a:gd name="connsiteX11" fmla="*/ 6343 w 139943"/>
                  <a:gd name="connsiteY11" fmla="*/ 56809 h 216571"/>
                  <a:gd name="connsiteX12" fmla="*/ 14363 w 139943"/>
                  <a:gd name="connsiteY12" fmla="*/ 114667 h 216571"/>
                  <a:gd name="connsiteX13" fmla="*/ 26115 w 139943"/>
                  <a:gd name="connsiteY13" fmla="*/ 185349 h 216571"/>
                  <a:gd name="connsiteX14" fmla="*/ 48417 w 139943"/>
                  <a:gd name="connsiteY14" fmla="*/ 178272 h 216571"/>
                  <a:gd name="connsiteX15" fmla="*/ 75052 w 139943"/>
                  <a:gd name="connsiteY15" fmla="*/ 163432 h 216571"/>
                  <a:gd name="connsiteX16" fmla="*/ 95296 w 139943"/>
                  <a:gd name="connsiteY16" fmla="*/ 144561 h 216571"/>
                  <a:gd name="connsiteX17" fmla="*/ 113095 w 139943"/>
                  <a:gd name="connsiteY17" fmla="*/ 197100 h 216571"/>
                  <a:gd name="connsiteX18" fmla="*/ 118284 w 139943"/>
                  <a:gd name="connsiteY18" fmla="*/ 216572 h 216571"/>
                  <a:gd name="connsiteX19" fmla="*/ 130250 w 139943"/>
                  <a:gd name="connsiteY19" fmla="*/ 205249 h 216571"/>
                  <a:gd name="connsiteX20" fmla="*/ 139943 w 139943"/>
                  <a:gd name="connsiteY20" fmla="*/ 180030 h 216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943" h="216571">
                    <a:moveTo>
                      <a:pt x="139943" y="180030"/>
                    </a:moveTo>
                    <a:cubicBezTo>
                      <a:pt x="134068" y="142159"/>
                      <a:pt x="130765" y="105446"/>
                      <a:pt x="126433" y="105446"/>
                    </a:cubicBezTo>
                    <a:cubicBezTo>
                      <a:pt x="120429" y="105446"/>
                      <a:pt x="112451" y="137827"/>
                      <a:pt x="102458" y="135511"/>
                    </a:cubicBezTo>
                    <a:cubicBezTo>
                      <a:pt x="92422" y="133195"/>
                      <a:pt x="92422" y="93866"/>
                      <a:pt x="104431" y="93866"/>
                    </a:cubicBezTo>
                    <a:cubicBezTo>
                      <a:pt x="116440" y="93866"/>
                      <a:pt x="130422" y="63757"/>
                      <a:pt x="130422" y="54493"/>
                    </a:cubicBezTo>
                    <a:cubicBezTo>
                      <a:pt x="130422" y="45272"/>
                      <a:pt x="118456" y="45272"/>
                      <a:pt x="106447" y="45272"/>
                    </a:cubicBezTo>
                    <a:cubicBezTo>
                      <a:pt x="94438" y="45272"/>
                      <a:pt x="68404" y="47588"/>
                      <a:pt x="68404" y="47588"/>
                    </a:cubicBezTo>
                    <a:cubicBezTo>
                      <a:pt x="68404" y="47588"/>
                      <a:pt x="52363" y="40683"/>
                      <a:pt x="52363" y="29060"/>
                    </a:cubicBezTo>
                    <a:cubicBezTo>
                      <a:pt x="52363" y="17480"/>
                      <a:pt x="46359" y="8216"/>
                      <a:pt x="30361" y="8216"/>
                    </a:cubicBezTo>
                    <a:cubicBezTo>
                      <a:pt x="14406" y="8216"/>
                      <a:pt x="14406" y="-10270"/>
                      <a:pt x="2354" y="8216"/>
                    </a:cubicBezTo>
                    <a:cubicBezTo>
                      <a:pt x="-9654" y="26744"/>
                      <a:pt x="28388" y="26744"/>
                      <a:pt x="24356" y="40640"/>
                    </a:cubicBezTo>
                    <a:cubicBezTo>
                      <a:pt x="20325" y="54493"/>
                      <a:pt x="8316" y="45272"/>
                      <a:pt x="6343" y="56809"/>
                    </a:cubicBezTo>
                    <a:cubicBezTo>
                      <a:pt x="4327" y="68389"/>
                      <a:pt x="8359" y="98455"/>
                      <a:pt x="14363" y="114667"/>
                    </a:cubicBezTo>
                    <a:cubicBezTo>
                      <a:pt x="18952" y="127148"/>
                      <a:pt x="25858" y="158757"/>
                      <a:pt x="26115" y="185349"/>
                    </a:cubicBezTo>
                    <a:cubicBezTo>
                      <a:pt x="35422" y="183290"/>
                      <a:pt x="39797" y="178272"/>
                      <a:pt x="48417" y="178272"/>
                    </a:cubicBezTo>
                    <a:cubicBezTo>
                      <a:pt x="59268" y="178272"/>
                      <a:pt x="74066" y="176599"/>
                      <a:pt x="75052" y="163432"/>
                    </a:cubicBezTo>
                    <a:cubicBezTo>
                      <a:pt x="76038" y="150308"/>
                      <a:pt x="88390" y="140615"/>
                      <a:pt x="95296" y="144561"/>
                    </a:cubicBezTo>
                    <a:cubicBezTo>
                      <a:pt x="102244" y="148592"/>
                      <a:pt x="112580" y="180545"/>
                      <a:pt x="113095" y="197100"/>
                    </a:cubicBezTo>
                    <a:cubicBezTo>
                      <a:pt x="113266" y="202376"/>
                      <a:pt x="115239" y="209366"/>
                      <a:pt x="118284" y="216572"/>
                    </a:cubicBezTo>
                    <a:cubicBezTo>
                      <a:pt x="123817" y="210267"/>
                      <a:pt x="130250" y="205249"/>
                      <a:pt x="130250" y="205249"/>
                    </a:cubicBezTo>
                    <a:cubicBezTo>
                      <a:pt x="130250" y="205249"/>
                      <a:pt x="134411" y="187707"/>
                      <a:pt x="139943" y="180030"/>
                    </a:cubicBezTo>
                    <a:close/>
                  </a:path>
                </a:pathLst>
              </a:custGeom>
              <a:grpFill/>
              <a:ln w="3175" cap="flat">
                <a:solidFill>
                  <a:srgbClr val="FFFFFF"/>
                </a:solidFill>
                <a:prstDash val="solid"/>
                <a:miter/>
              </a:ln>
            </p:spPr>
            <p:txBody>
              <a:bodyPr rtlCol="0" anchor="ctr"/>
              <a:lstStyle/>
              <a:p>
                <a:endParaRPr lang="en-ID"/>
              </a:p>
            </p:txBody>
          </p:sp>
          <p:sp>
            <p:nvSpPr>
              <p:cNvPr id="84" name="Freeform: Shape 83">
                <a:extLst>
                  <a:ext uri="{FF2B5EF4-FFF2-40B4-BE49-F238E27FC236}">
                    <a16:creationId xmlns:a16="http://schemas.microsoft.com/office/drawing/2014/main" id="{B0A56D77-1A11-42EA-8571-F8A114F68B65}"/>
                  </a:ext>
                </a:extLst>
              </p:cNvPr>
              <p:cNvSpPr/>
              <p:nvPr/>
            </p:nvSpPr>
            <p:spPr>
              <a:xfrm>
                <a:off x="8007936" y="2995865"/>
                <a:ext cx="927779" cy="1128033"/>
              </a:xfrm>
              <a:custGeom>
                <a:avLst/>
                <a:gdLst>
                  <a:gd name="connsiteX0" fmla="*/ 919847 w 927781"/>
                  <a:gd name="connsiteY0" fmla="*/ 331063 h 1128031"/>
                  <a:gd name="connsiteX1" fmla="*/ 927782 w 927781"/>
                  <a:gd name="connsiteY1" fmla="*/ 312749 h 1128031"/>
                  <a:gd name="connsiteX2" fmla="*/ 908009 w 927781"/>
                  <a:gd name="connsiteY2" fmla="*/ 300525 h 1128031"/>
                  <a:gd name="connsiteX3" fmla="*/ 894799 w 927781"/>
                  <a:gd name="connsiteY3" fmla="*/ 274620 h 1128031"/>
                  <a:gd name="connsiteX4" fmla="*/ 877686 w 927781"/>
                  <a:gd name="connsiteY4" fmla="*/ 277665 h 1128031"/>
                  <a:gd name="connsiteX5" fmla="*/ 838143 w 927781"/>
                  <a:gd name="connsiteY5" fmla="*/ 279166 h 1128031"/>
                  <a:gd name="connsiteX6" fmla="*/ 809149 w 927781"/>
                  <a:gd name="connsiteY6" fmla="*/ 300482 h 1128031"/>
                  <a:gd name="connsiteX7" fmla="*/ 795983 w 927781"/>
                  <a:gd name="connsiteY7" fmla="*/ 315751 h 1128031"/>
                  <a:gd name="connsiteX8" fmla="*/ 780156 w 927781"/>
                  <a:gd name="connsiteY8" fmla="*/ 332521 h 1128031"/>
                  <a:gd name="connsiteX9" fmla="*/ 763000 w 927781"/>
                  <a:gd name="connsiteY9" fmla="*/ 340155 h 1128031"/>
                  <a:gd name="connsiteX10" fmla="*/ 766946 w 927781"/>
                  <a:gd name="connsiteY10" fmla="*/ 373695 h 1128031"/>
                  <a:gd name="connsiteX11" fmla="*/ 734008 w 927781"/>
                  <a:gd name="connsiteY11" fmla="*/ 378284 h 1128031"/>
                  <a:gd name="connsiteX12" fmla="*/ 702312 w 927781"/>
                  <a:gd name="connsiteY12" fmla="*/ 375239 h 1128031"/>
                  <a:gd name="connsiteX13" fmla="*/ 679924 w 927781"/>
                  <a:gd name="connsiteY13" fmla="*/ 369105 h 1128031"/>
                  <a:gd name="connsiteX14" fmla="*/ 669373 w 927781"/>
                  <a:gd name="connsiteY14" fmla="*/ 343157 h 1128031"/>
                  <a:gd name="connsiteX15" fmla="*/ 658823 w 927781"/>
                  <a:gd name="connsiteY15" fmla="*/ 323343 h 1128031"/>
                  <a:gd name="connsiteX16" fmla="*/ 645655 w 927781"/>
                  <a:gd name="connsiteY16" fmla="*/ 341656 h 1128031"/>
                  <a:gd name="connsiteX17" fmla="*/ 644326 w 927781"/>
                  <a:gd name="connsiteY17" fmla="*/ 381286 h 1128031"/>
                  <a:gd name="connsiteX18" fmla="*/ 586297 w 927781"/>
                  <a:gd name="connsiteY18" fmla="*/ 387419 h 1128031"/>
                  <a:gd name="connsiteX19" fmla="*/ 542807 w 927781"/>
                  <a:gd name="connsiteY19" fmla="*/ 367561 h 1128031"/>
                  <a:gd name="connsiteX20" fmla="*/ 524322 w 927781"/>
                  <a:gd name="connsiteY20" fmla="*/ 346245 h 1128031"/>
                  <a:gd name="connsiteX21" fmla="*/ 492712 w 927781"/>
                  <a:gd name="connsiteY21" fmla="*/ 352336 h 1128031"/>
                  <a:gd name="connsiteX22" fmla="*/ 465006 w 927781"/>
                  <a:gd name="connsiteY22" fmla="*/ 334065 h 1128031"/>
                  <a:gd name="connsiteX23" fmla="*/ 439958 w 927781"/>
                  <a:gd name="connsiteY23" fmla="*/ 318796 h 1128031"/>
                  <a:gd name="connsiteX24" fmla="*/ 413581 w 927781"/>
                  <a:gd name="connsiteY24" fmla="*/ 303528 h 1128031"/>
                  <a:gd name="connsiteX25" fmla="*/ 396426 w 927781"/>
                  <a:gd name="connsiteY25" fmla="*/ 288302 h 1128031"/>
                  <a:gd name="connsiteX26" fmla="*/ 401701 w 927781"/>
                  <a:gd name="connsiteY26" fmla="*/ 259309 h 1128031"/>
                  <a:gd name="connsiteX27" fmla="*/ 417527 w 927781"/>
                  <a:gd name="connsiteY27" fmla="*/ 234905 h 1128031"/>
                  <a:gd name="connsiteX28" fmla="*/ 403031 w 927781"/>
                  <a:gd name="connsiteY28" fmla="*/ 218135 h 1128031"/>
                  <a:gd name="connsiteX29" fmla="*/ 383259 w 927781"/>
                  <a:gd name="connsiteY29" fmla="*/ 198277 h 1128031"/>
                  <a:gd name="connsiteX30" fmla="*/ 355552 w 927781"/>
                  <a:gd name="connsiteY30" fmla="*/ 175417 h 1128031"/>
                  <a:gd name="connsiteX31" fmla="*/ 343672 w 927781"/>
                  <a:gd name="connsiteY31" fmla="*/ 144880 h 1128031"/>
                  <a:gd name="connsiteX32" fmla="*/ 351606 w 927781"/>
                  <a:gd name="connsiteY32" fmla="*/ 128110 h 1128031"/>
                  <a:gd name="connsiteX33" fmla="*/ 371378 w 927781"/>
                  <a:gd name="connsiteY33" fmla="*/ 114386 h 1128031"/>
                  <a:gd name="connsiteX34" fmla="*/ 352936 w 927781"/>
                  <a:gd name="connsiteY34" fmla="*/ 80846 h 1128031"/>
                  <a:gd name="connsiteX35" fmla="*/ 351606 w 927781"/>
                  <a:gd name="connsiteY35" fmla="*/ 44219 h 1128031"/>
                  <a:gd name="connsiteX36" fmla="*/ 331835 w 927781"/>
                  <a:gd name="connsiteY36" fmla="*/ 18314 h 1128031"/>
                  <a:gd name="connsiteX37" fmla="*/ 318624 w 927781"/>
                  <a:gd name="connsiteY37" fmla="*/ 0 h 1128031"/>
                  <a:gd name="connsiteX38" fmla="*/ 305458 w 927781"/>
                  <a:gd name="connsiteY38" fmla="*/ 1544 h 1128031"/>
                  <a:gd name="connsiteX39" fmla="*/ 292248 w 927781"/>
                  <a:gd name="connsiteY39" fmla="*/ 28993 h 1128031"/>
                  <a:gd name="connsiteX40" fmla="*/ 259266 w 927781"/>
                  <a:gd name="connsiteY40" fmla="*/ 44219 h 1128031"/>
                  <a:gd name="connsiteX41" fmla="*/ 209171 w 927781"/>
                  <a:gd name="connsiteY41" fmla="*/ 33539 h 1128031"/>
                  <a:gd name="connsiteX42" fmla="*/ 192016 w 927781"/>
                  <a:gd name="connsiteY42" fmla="*/ 54898 h 1128031"/>
                  <a:gd name="connsiteX43" fmla="*/ 197291 w 927781"/>
                  <a:gd name="connsiteY43" fmla="*/ 91483 h 1128031"/>
                  <a:gd name="connsiteX44" fmla="*/ 217063 w 927781"/>
                  <a:gd name="connsiteY44" fmla="*/ 128110 h 1128031"/>
                  <a:gd name="connsiteX45" fmla="*/ 232889 w 927781"/>
                  <a:gd name="connsiteY45" fmla="*/ 144880 h 1128031"/>
                  <a:gd name="connsiteX46" fmla="*/ 215776 w 927781"/>
                  <a:gd name="connsiteY46" fmla="*/ 173873 h 1128031"/>
                  <a:gd name="connsiteX47" fmla="*/ 209171 w 927781"/>
                  <a:gd name="connsiteY47" fmla="*/ 202823 h 1128031"/>
                  <a:gd name="connsiteX48" fmla="*/ 193345 w 927781"/>
                  <a:gd name="connsiteY48" fmla="*/ 224182 h 1128031"/>
                  <a:gd name="connsiteX49" fmla="*/ 173573 w 927781"/>
                  <a:gd name="connsiteY49" fmla="*/ 242453 h 1128031"/>
                  <a:gd name="connsiteX50" fmla="*/ 160363 w 927781"/>
                  <a:gd name="connsiteY50" fmla="*/ 283627 h 1128031"/>
                  <a:gd name="connsiteX51" fmla="*/ 132656 w 927781"/>
                  <a:gd name="connsiteY51" fmla="*/ 303485 h 1128031"/>
                  <a:gd name="connsiteX52" fmla="*/ 114214 w 927781"/>
                  <a:gd name="connsiteY52" fmla="*/ 332435 h 1128031"/>
                  <a:gd name="connsiteX53" fmla="*/ 91783 w 927781"/>
                  <a:gd name="connsiteY53" fmla="*/ 333979 h 1128031"/>
                  <a:gd name="connsiteX54" fmla="*/ 66735 w 927781"/>
                  <a:gd name="connsiteY54" fmla="*/ 330934 h 1128031"/>
                  <a:gd name="connsiteX55" fmla="*/ 41645 w 927781"/>
                  <a:gd name="connsiteY55" fmla="*/ 367518 h 1128031"/>
                  <a:gd name="connsiteX56" fmla="*/ 62747 w 927781"/>
                  <a:gd name="connsiteY56" fmla="*/ 395010 h 1128031"/>
                  <a:gd name="connsiteX57" fmla="*/ 77287 w 927781"/>
                  <a:gd name="connsiteY57" fmla="*/ 434640 h 1128031"/>
                  <a:gd name="connsiteX58" fmla="*/ 89124 w 927781"/>
                  <a:gd name="connsiteY58" fmla="*/ 469724 h 1128031"/>
                  <a:gd name="connsiteX59" fmla="*/ 64076 w 927781"/>
                  <a:gd name="connsiteY59" fmla="*/ 477315 h 1128031"/>
                  <a:gd name="connsiteX60" fmla="*/ 32424 w 927781"/>
                  <a:gd name="connsiteY60" fmla="*/ 478816 h 1128031"/>
                  <a:gd name="connsiteX61" fmla="*/ 2102 w 927781"/>
                  <a:gd name="connsiteY61" fmla="*/ 503220 h 1128031"/>
                  <a:gd name="connsiteX62" fmla="*/ 0 w 927781"/>
                  <a:gd name="connsiteY62" fmla="*/ 506051 h 1128031"/>
                  <a:gd name="connsiteX63" fmla="*/ 30708 w 927781"/>
                  <a:gd name="connsiteY63" fmla="*/ 538775 h 1128031"/>
                  <a:gd name="connsiteX64" fmla="*/ 67250 w 927781"/>
                  <a:gd name="connsiteY64" fmla="*/ 541048 h 1128031"/>
                  <a:gd name="connsiteX65" fmla="*/ 20844 w 927781"/>
                  <a:gd name="connsiteY65" fmla="*/ 559319 h 1128031"/>
                  <a:gd name="connsiteX66" fmla="*/ 91954 w 927781"/>
                  <a:gd name="connsiteY66" fmla="*/ 626141 h 1128031"/>
                  <a:gd name="connsiteX67" fmla="*/ 126995 w 927781"/>
                  <a:gd name="connsiteY67" fmla="*/ 586168 h 1128031"/>
                  <a:gd name="connsiteX68" fmla="*/ 137374 w 927781"/>
                  <a:gd name="connsiteY68" fmla="*/ 566182 h 1128031"/>
                  <a:gd name="connsiteX69" fmla="*/ 145781 w 927781"/>
                  <a:gd name="connsiteY69" fmla="*/ 606155 h 1128031"/>
                  <a:gd name="connsiteX70" fmla="*/ 145781 w 927781"/>
                  <a:gd name="connsiteY70" fmla="*/ 641581 h 1128031"/>
                  <a:gd name="connsiteX71" fmla="*/ 152171 w 927781"/>
                  <a:gd name="connsiteY71" fmla="*/ 706687 h 1128031"/>
                  <a:gd name="connsiteX72" fmla="*/ 167097 w 927781"/>
                  <a:gd name="connsiteY72" fmla="*/ 773852 h 1128031"/>
                  <a:gd name="connsiteX73" fmla="*/ 188155 w 927781"/>
                  <a:gd name="connsiteY73" fmla="*/ 806962 h 1128031"/>
                  <a:gd name="connsiteX74" fmla="*/ 189099 w 927781"/>
                  <a:gd name="connsiteY74" fmla="*/ 856242 h 1128031"/>
                  <a:gd name="connsiteX75" fmla="*/ 198620 w 927781"/>
                  <a:gd name="connsiteY75" fmla="*/ 879703 h 1128031"/>
                  <a:gd name="connsiteX76" fmla="*/ 231173 w 927781"/>
                  <a:gd name="connsiteY76" fmla="*/ 979635 h 1128031"/>
                  <a:gd name="connsiteX77" fmla="*/ 250087 w 927781"/>
                  <a:gd name="connsiteY77" fmla="*/ 1015147 h 1128031"/>
                  <a:gd name="connsiteX78" fmla="*/ 309146 w 927781"/>
                  <a:gd name="connsiteY78" fmla="*/ 1128032 h 1128031"/>
                  <a:gd name="connsiteX79" fmla="*/ 326516 w 927781"/>
                  <a:gd name="connsiteY79" fmla="*/ 1105215 h 1128031"/>
                  <a:gd name="connsiteX80" fmla="*/ 357611 w 927781"/>
                  <a:gd name="connsiteY80" fmla="*/ 1069273 h 1128031"/>
                  <a:gd name="connsiteX81" fmla="*/ 370435 w 927781"/>
                  <a:gd name="connsiteY81" fmla="*/ 1042982 h 1128031"/>
                  <a:gd name="connsiteX82" fmla="*/ 379313 w 927781"/>
                  <a:gd name="connsiteY82" fmla="*/ 1015576 h 1128031"/>
                  <a:gd name="connsiteX83" fmla="*/ 389178 w 927781"/>
                  <a:gd name="connsiteY83" fmla="*/ 966468 h 1128031"/>
                  <a:gd name="connsiteX84" fmla="*/ 394110 w 927781"/>
                  <a:gd name="connsiteY84" fmla="*/ 903678 h 1128031"/>
                  <a:gd name="connsiteX85" fmla="*/ 396554 w 927781"/>
                  <a:gd name="connsiteY85" fmla="*/ 855127 h 1128031"/>
                  <a:gd name="connsiteX86" fmla="*/ 408907 w 927781"/>
                  <a:gd name="connsiteY86" fmla="*/ 823174 h 1128031"/>
                  <a:gd name="connsiteX87" fmla="*/ 441974 w 927781"/>
                  <a:gd name="connsiteY87" fmla="*/ 796883 h 1128031"/>
                  <a:gd name="connsiteX88" fmla="*/ 465735 w 927781"/>
                  <a:gd name="connsiteY88" fmla="*/ 772651 h 1128031"/>
                  <a:gd name="connsiteX89" fmla="*/ 469895 w 927781"/>
                  <a:gd name="connsiteY89" fmla="*/ 750477 h 1128031"/>
                  <a:gd name="connsiteX90" fmla="*/ 508152 w 927781"/>
                  <a:gd name="connsiteY90" fmla="*/ 679195 h 1128031"/>
                  <a:gd name="connsiteX91" fmla="*/ 538003 w 927781"/>
                  <a:gd name="connsiteY91" fmla="*/ 660753 h 1128031"/>
                  <a:gd name="connsiteX92" fmla="*/ 574202 w 927781"/>
                  <a:gd name="connsiteY92" fmla="*/ 626827 h 1128031"/>
                  <a:gd name="connsiteX93" fmla="*/ 606626 w 927781"/>
                  <a:gd name="connsiteY93" fmla="*/ 626784 h 1128031"/>
                  <a:gd name="connsiteX94" fmla="*/ 607870 w 927781"/>
                  <a:gd name="connsiteY94" fmla="*/ 606712 h 1128031"/>
                  <a:gd name="connsiteX95" fmla="*/ 667615 w 927781"/>
                  <a:gd name="connsiteY95" fmla="*/ 583295 h 1128031"/>
                  <a:gd name="connsiteX96" fmla="*/ 675935 w 927781"/>
                  <a:gd name="connsiteY96" fmla="*/ 582351 h 1128031"/>
                  <a:gd name="connsiteX97" fmla="*/ 664184 w 927781"/>
                  <a:gd name="connsiteY97" fmla="*/ 511669 h 1128031"/>
                  <a:gd name="connsiteX98" fmla="*/ 656163 w 927781"/>
                  <a:gd name="connsiteY98" fmla="*/ 453812 h 1128031"/>
                  <a:gd name="connsiteX99" fmla="*/ 674177 w 927781"/>
                  <a:gd name="connsiteY99" fmla="*/ 437642 h 1128031"/>
                  <a:gd name="connsiteX100" fmla="*/ 652175 w 927781"/>
                  <a:gd name="connsiteY100" fmla="*/ 405218 h 1128031"/>
                  <a:gd name="connsiteX101" fmla="*/ 680181 w 927781"/>
                  <a:gd name="connsiteY101" fmla="*/ 405218 h 1128031"/>
                  <a:gd name="connsiteX102" fmla="*/ 702184 w 927781"/>
                  <a:gd name="connsiteY102" fmla="*/ 426062 h 1128031"/>
                  <a:gd name="connsiteX103" fmla="*/ 718224 w 927781"/>
                  <a:gd name="connsiteY103" fmla="*/ 444590 h 1128031"/>
                  <a:gd name="connsiteX104" fmla="*/ 756267 w 927781"/>
                  <a:gd name="connsiteY104" fmla="*/ 442275 h 1128031"/>
                  <a:gd name="connsiteX105" fmla="*/ 780242 w 927781"/>
                  <a:gd name="connsiteY105" fmla="*/ 451496 h 1128031"/>
                  <a:gd name="connsiteX106" fmla="*/ 754251 w 927781"/>
                  <a:gd name="connsiteY106" fmla="*/ 490868 h 1128031"/>
                  <a:gd name="connsiteX107" fmla="*/ 752278 w 927781"/>
                  <a:gd name="connsiteY107" fmla="*/ 532514 h 1128031"/>
                  <a:gd name="connsiteX108" fmla="*/ 776254 w 927781"/>
                  <a:gd name="connsiteY108" fmla="*/ 502448 h 1128031"/>
                  <a:gd name="connsiteX109" fmla="*/ 789764 w 927781"/>
                  <a:gd name="connsiteY109" fmla="*/ 577033 h 1128031"/>
                  <a:gd name="connsiteX110" fmla="*/ 794653 w 927781"/>
                  <a:gd name="connsiteY110" fmla="*/ 573344 h 1128031"/>
                  <a:gd name="connsiteX111" fmla="*/ 803917 w 927781"/>
                  <a:gd name="connsiteY111" fmla="*/ 532171 h 1128031"/>
                  <a:gd name="connsiteX112" fmla="*/ 810522 w 927781"/>
                  <a:gd name="connsiteY112" fmla="*/ 494085 h 1128031"/>
                  <a:gd name="connsiteX113" fmla="*/ 836899 w 927781"/>
                  <a:gd name="connsiteY113" fmla="*/ 495586 h 1128031"/>
                  <a:gd name="connsiteX114" fmla="*/ 848737 w 927781"/>
                  <a:gd name="connsiteY114" fmla="*/ 448279 h 1128031"/>
                  <a:gd name="connsiteX115" fmla="*/ 857958 w 927781"/>
                  <a:gd name="connsiteY115" fmla="*/ 401015 h 1128031"/>
                  <a:gd name="connsiteX116" fmla="*/ 880389 w 927781"/>
                  <a:gd name="connsiteY116" fmla="*/ 370521 h 1128031"/>
                  <a:gd name="connsiteX117" fmla="*/ 908095 w 927781"/>
                  <a:gd name="connsiteY117" fmla="*/ 356796 h 1128031"/>
                  <a:gd name="connsiteX118" fmla="*/ 922591 w 927781"/>
                  <a:gd name="connsiteY118" fmla="*/ 356796 h 1128031"/>
                  <a:gd name="connsiteX119" fmla="*/ 919847 w 927781"/>
                  <a:gd name="connsiteY119" fmla="*/ 331063 h 112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27781" h="1128031">
                    <a:moveTo>
                      <a:pt x="919847" y="331063"/>
                    </a:moveTo>
                    <a:cubicBezTo>
                      <a:pt x="925122" y="328017"/>
                      <a:pt x="927782" y="312749"/>
                      <a:pt x="927782" y="312749"/>
                    </a:cubicBezTo>
                    <a:cubicBezTo>
                      <a:pt x="927782" y="312749"/>
                      <a:pt x="910626" y="309704"/>
                      <a:pt x="908009" y="300525"/>
                    </a:cubicBezTo>
                    <a:cubicBezTo>
                      <a:pt x="905350" y="291390"/>
                      <a:pt x="894799" y="282255"/>
                      <a:pt x="894799" y="274620"/>
                    </a:cubicBezTo>
                    <a:cubicBezTo>
                      <a:pt x="894799" y="266986"/>
                      <a:pt x="885578" y="270031"/>
                      <a:pt x="877686" y="277665"/>
                    </a:cubicBezTo>
                    <a:cubicBezTo>
                      <a:pt x="869795" y="285300"/>
                      <a:pt x="855255" y="268530"/>
                      <a:pt x="838143" y="279166"/>
                    </a:cubicBezTo>
                    <a:cubicBezTo>
                      <a:pt x="821030" y="289846"/>
                      <a:pt x="817041" y="302026"/>
                      <a:pt x="809149" y="300482"/>
                    </a:cubicBezTo>
                    <a:cubicBezTo>
                      <a:pt x="801215" y="298939"/>
                      <a:pt x="802545" y="308117"/>
                      <a:pt x="795983" y="315751"/>
                    </a:cubicBezTo>
                    <a:cubicBezTo>
                      <a:pt x="789377" y="323385"/>
                      <a:pt x="784102" y="332521"/>
                      <a:pt x="780156" y="332521"/>
                    </a:cubicBezTo>
                    <a:cubicBezTo>
                      <a:pt x="776211" y="332521"/>
                      <a:pt x="763000" y="340155"/>
                      <a:pt x="763000" y="340155"/>
                    </a:cubicBezTo>
                    <a:cubicBezTo>
                      <a:pt x="763000" y="340155"/>
                      <a:pt x="772265" y="363015"/>
                      <a:pt x="766946" y="373695"/>
                    </a:cubicBezTo>
                    <a:cubicBezTo>
                      <a:pt x="761671" y="384374"/>
                      <a:pt x="748461" y="373695"/>
                      <a:pt x="734008" y="378284"/>
                    </a:cubicBezTo>
                    <a:cubicBezTo>
                      <a:pt x="719468" y="382873"/>
                      <a:pt x="712863" y="372151"/>
                      <a:pt x="702312" y="375239"/>
                    </a:cubicBezTo>
                    <a:cubicBezTo>
                      <a:pt x="691804" y="378284"/>
                      <a:pt x="685200" y="367604"/>
                      <a:pt x="679924" y="369105"/>
                    </a:cubicBezTo>
                    <a:cubicBezTo>
                      <a:pt x="674648" y="370649"/>
                      <a:pt x="666714" y="355381"/>
                      <a:pt x="669373" y="343157"/>
                    </a:cubicBezTo>
                    <a:cubicBezTo>
                      <a:pt x="672032" y="330977"/>
                      <a:pt x="664098" y="314207"/>
                      <a:pt x="658823" y="323343"/>
                    </a:cubicBezTo>
                    <a:cubicBezTo>
                      <a:pt x="653547" y="332478"/>
                      <a:pt x="645655" y="327931"/>
                      <a:pt x="645655" y="341656"/>
                    </a:cubicBezTo>
                    <a:cubicBezTo>
                      <a:pt x="645655" y="355338"/>
                      <a:pt x="652260" y="372151"/>
                      <a:pt x="644326" y="381286"/>
                    </a:cubicBezTo>
                    <a:cubicBezTo>
                      <a:pt x="636392" y="390421"/>
                      <a:pt x="594188" y="395053"/>
                      <a:pt x="586297" y="387419"/>
                    </a:cubicBezTo>
                    <a:cubicBezTo>
                      <a:pt x="578362" y="379785"/>
                      <a:pt x="544094" y="375196"/>
                      <a:pt x="542807" y="367561"/>
                    </a:cubicBezTo>
                    <a:cubicBezTo>
                      <a:pt x="541478" y="359927"/>
                      <a:pt x="530926" y="346245"/>
                      <a:pt x="524322" y="346245"/>
                    </a:cubicBezTo>
                    <a:cubicBezTo>
                      <a:pt x="517760" y="346245"/>
                      <a:pt x="497945" y="356882"/>
                      <a:pt x="492712" y="352336"/>
                    </a:cubicBezTo>
                    <a:cubicBezTo>
                      <a:pt x="487437" y="347789"/>
                      <a:pt x="474227" y="335566"/>
                      <a:pt x="465006" y="334065"/>
                    </a:cubicBezTo>
                    <a:cubicBezTo>
                      <a:pt x="455785" y="332521"/>
                      <a:pt x="441288" y="324887"/>
                      <a:pt x="439958" y="318796"/>
                    </a:cubicBezTo>
                    <a:cubicBezTo>
                      <a:pt x="438629" y="312706"/>
                      <a:pt x="417527" y="309618"/>
                      <a:pt x="413581" y="303528"/>
                    </a:cubicBezTo>
                    <a:cubicBezTo>
                      <a:pt x="409636" y="297394"/>
                      <a:pt x="396426" y="295893"/>
                      <a:pt x="396426" y="288302"/>
                    </a:cubicBezTo>
                    <a:cubicBezTo>
                      <a:pt x="396426" y="280668"/>
                      <a:pt x="401701" y="268444"/>
                      <a:pt x="401701" y="259309"/>
                    </a:cubicBezTo>
                    <a:cubicBezTo>
                      <a:pt x="401701" y="250130"/>
                      <a:pt x="417527" y="241038"/>
                      <a:pt x="417527" y="234905"/>
                    </a:cubicBezTo>
                    <a:cubicBezTo>
                      <a:pt x="417527" y="228814"/>
                      <a:pt x="403031" y="218135"/>
                      <a:pt x="403031" y="218135"/>
                    </a:cubicBezTo>
                    <a:cubicBezTo>
                      <a:pt x="403031" y="218135"/>
                      <a:pt x="393766" y="198277"/>
                      <a:pt x="383259" y="198277"/>
                    </a:cubicBezTo>
                    <a:cubicBezTo>
                      <a:pt x="372708" y="198277"/>
                      <a:pt x="364773" y="176961"/>
                      <a:pt x="355552" y="175417"/>
                    </a:cubicBezTo>
                    <a:cubicBezTo>
                      <a:pt x="346331" y="173873"/>
                      <a:pt x="348947" y="152514"/>
                      <a:pt x="343672" y="144880"/>
                    </a:cubicBezTo>
                    <a:cubicBezTo>
                      <a:pt x="338396" y="137246"/>
                      <a:pt x="342342" y="118975"/>
                      <a:pt x="351606" y="128110"/>
                    </a:cubicBezTo>
                    <a:cubicBezTo>
                      <a:pt x="360828" y="137246"/>
                      <a:pt x="377983" y="128110"/>
                      <a:pt x="371378" y="114386"/>
                    </a:cubicBezTo>
                    <a:cubicBezTo>
                      <a:pt x="364773" y="100661"/>
                      <a:pt x="352936" y="88481"/>
                      <a:pt x="352936" y="80846"/>
                    </a:cubicBezTo>
                    <a:cubicBezTo>
                      <a:pt x="352936" y="73212"/>
                      <a:pt x="360871" y="50309"/>
                      <a:pt x="351606" y="44219"/>
                    </a:cubicBezTo>
                    <a:cubicBezTo>
                      <a:pt x="342385" y="38129"/>
                      <a:pt x="334451" y="28993"/>
                      <a:pt x="331835" y="18314"/>
                    </a:cubicBezTo>
                    <a:cubicBezTo>
                      <a:pt x="329175" y="7634"/>
                      <a:pt x="318624" y="0"/>
                      <a:pt x="318624" y="0"/>
                    </a:cubicBezTo>
                    <a:lnTo>
                      <a:pt x="305458" y="1544"/>
                    </a:lnTo>
                    <a:cubicBezTo>
                      <a:pt x="305458" y="1544"/>
                      <a:pt x="297566" y="25948"/>
                      <a:pt x="292248" y="28993"/>
                    </a:cubicBezTo>
                    <a:cubicBezTo>
                      <a:pt x="286972" y="32038"/>
                      <a:pt x="268487" y="36627"/>
                      <a:pt x="259266" y="44219"/>
                    </a:cubicBezTo>
                    <a:cubicBezTo>
                      <a:pt x="250044" y="51853"/>
                      <a:pt x="223667" y="33539"/>
                      <a:pt x="209171" y="33539"/>
                    </a:cubicBezTo>
                    <a:cubicBezTo>
                      <a:pt x="194632" y="33539"/>
                      <a:pt x="185410" y="50309"/>
                      <a:pt x="192016" y="54898"/>
                    </a:cubicBezTo>
                    <a:cubicBezTo>
                      <a:pt x="198620" y="59487"/>
                      <a:pt x="197291" y="91483"/>
                      <a:pt x="197291" y="91483"/>
                    </a:cubicBezTo>
                    <a:cubicBezTo>
                      <a:pt x="197291" y="91483"/>
                      <a:pt x="205225" y="131156"/>
                      <a:pt x="217063" y="128110"/>
                    </a:cubicBezTo>
                    <a:cubicBezTo>
                      <a:pt x="228943" y="125065"/>
                      <a:pt x="243440" y="141792"/>
                      <a:pt x="232889" y="144880"/>
                    </a:cubicBezTo>
                    <a:cubicBezTo>
                      <a:pt x="222338" y="147925"/>
                      <a:pt x="217063" y="161650"/>
                      <a:pt x="215776" y="173873"/>
                    </a:cubicBezTo>
                    <a:cubicBezTo>
                      <a:pt x="214447" y="186054"/>
                      <a:pt x="217106" y="201322"/>
                      <a:pt x="209171" y="202823"/>
                    </a:cubicBezTo>
                    <a:cubicBezTo>
                      <a:pt x="201236" y="204325"/>
                      <a:pt x="193345" y="207413"/>
                      <a:pt x="193345" y="224182"/>
                    </a:cubicBezTo>
                    <a:cubicBezTo>
                      <a:pt x="193345" y="240952"/>
                      <a:pt x="176232" y="236406"/>
                      <a:pt x="173573" y="242453"/>
                    </a:cubicBezTo>
                    <a:cubicBezTo>
                      <a:pt x="170914" y="248586"/>
                      <a:pt x="164352" y="279038"/>
                      <a:pt x="160363" y="283627"/>
                    </a:cubicBezTo>
                    <a:cubicBezTo>
                      <a:pt x="156417" y="288216"/>
                      <a:pt x="133986" y="289760"/>
                      <a:pt x="132656" y="303485"/>
                    </a:cubicBezTo>
                    <a:cubicBezTo>
                      <a:pt x="131327" y="317209"/>
                      <a:pt x="120819" y="333979"/>
                      <a:pt x="114214" y="332435"/>
                    </a:cubicBezTo>
                    <a:cubicBezTo>
                      <a:pt x="107609" y="330934"/>
                      <a:pt x="95729" y="324801"/>
                      <a:pt x="91783" y="333979"/>
                    </a:cubicBezTo>
                    <a:cubicBezTo>
                      <a:pt x="87837" y="343114"/>
                      <a:pt x="70724" y="326345"/>
                      <a:pt x="66735" y="330934"/>
                    </a:cubicBezTo>
                    <a:cubicBezTo>
                      <a:pt x="62790" y="335523"/>
                      <a:pt x="41645" y="355338"/>
                      <a:pt x="41645" y="367518"/>
                    </a:cubicBezTo>
                    <a:cubicBezTo>
                      <a:pt x="41645" y="379742"/>
                      <a:pt x="64076" y="379742"/>
                      <a:pt x="62747" y="395010"/>
                    </a:cubicBezTo>
                    <a:cubicBezTo>
                      <a:pt x="61417" y="410236"/>
                      <a:pt x="70681" y="427006"/>
                      <a:pt x="77287" y="434640"/>
                    </a:cubicBezTo>
                    <a:cubicBezTo>
                      <a:pt x="83848" y="442275"/>
                      <a:pt x="94399" y="460588"/>
                      <a:pt x="89124" y="469724"/>
                    </a:cubicBezTo>
                    <a:cubicBezTo>
                      <a:pt x="83848" y="478859"/>
                      <a:pt x="75957" y="480360"/>
                      <a:pt x="64076" y="477315"/>
                    </a:cubicBezTo>
                    <a:cubicBezTo>
                      <a:pt x="52196" y="474270"/>
                      <a:pt x="53526" y="483405"/>
                      <a:pt x="32424" y="478816"/>
                    </a:cubicBezTo>
                    <a:cubicBezTo>
                      <a:pt x="11323" y="474227"/>
                      <a:pt x="9993" y="492541"/>
                      <a:pt x="2102" y="503220"/>
                    </a:cubicBezTo>
                    <a:cubicBezTo>
                      <a:pt x="1630" y="503906"/>
                      <a:pt x="858" y="504850"/>
                      <a:pt x="0" y="506051"/>
                    </a:cubicBezTo>
                    <a:cubicBezTo>
                      <a:pt x="9950" y="515143"/>
                      <a:pt x="14153" y="531398"/>
                      <a:pt x="30708" y="538775"/>
                    </a:cubicBezTo>
                    <a:cubicBezTo>
                      <a:pt x="49966" y="547353"/>
                      <a:pt x="67250" y="524493"/>
                      <a:pt x="67250" y="541048"/>
                    </a:cubicBezTo>
                    <a:cubicBezTo>
                      <a:pt x="67250" y="557604"/>
                      <a:pt x="21831" y="554216"/>
                      <a:pt x="20844" y="559319"/>
                    </a:cubicBezTo>
                    <a:cubicBezTo>
                      <a:pt x="19858" y="564466"/>
                      <a:pt x="67722" y="631288"/>
                      <a:pt x="91954" y="626141"/>
                    </a:cubicBezTo>
                    <a:cubicBezTo>
                      <a:pt x="116144" y="620994"/>
                      <a:pt x="133900" y="590714"/>
                      <a:pt x="126995" y="586168"/>
                    </a:cubicBezTo>
                    <a:cubicBezTo>
                      <a:pt x="120090" y="581622"/>
                      <a:pt x="130941" y="562750"/>
                      <a:pt x="137374" y="566182"/>
                    </a:cubicBezTo>
                    <a:cubicBezTo>
                      <a:pt x="143765" y="569613"/>
                      <a:pt x="138361" y="599292"/>
                      <a:pt x="145781" y="606155"/>
                    </a:cubicBezTo>
                    <a:cubicBezTo>
                      <a:pt x="153200" y="613017"/>
                      <a:pt x="150713" y="625540"/>
                      <a:pt x="145781" y="641581"/>
                    </a:cubicBezTo>
                    <a:cubicBezTo>
                      <a:pt x="140848" y="657579"/>
                      <a:pt x="150713" y="688931"/>
                      <a:pt x="152171" y="706687"/>
                    </a:cubicBezTo>
                    <a:cubicBezTo>
                      <a:pt x="153629" y="723800"/>
                      <a:pt x="163322" y="748461"/>
                      <a:pt x="167097" y="773852"/>
                    </a:cubicBezTo>
                    <a:cubicBezTo>
                      <a:pt x="178934" y="778827"/>
                      <a:pt x="188112" y="789849"/>
                      <a:pt x="188155" y="806962"/>
                    </a:cubicBezTo>
                    <a:cubicBezTo>
                      <a:pt x="188241" y="823303"/>
                      <a:pt x="188327" y="839816"/>
                      <a:pt x="189099" y="856242"/>
                    </a:cubicBezTo>
                    <a:cubicBezTo>
                      <a:pt x="192230" y="864777"/>
                      <a:pt x="195446" y="872754"/>
                      <a:pt x="198620" y="879703"/>
                    </a:cubicBezTo>
                    <a:cubicBezTo>
                      <a:pt x="211959" y="908824"/>
                      <a:pt x="222295" y="965910"/>
                      <a:pt x="231173" y="979635"/>
                    </a:cubicBezTo>
                    <a:cubicBezTo>
                      <a:pt x="235548" y="986411"/>
                      <a:pt x="243311" y="1000007"/>
                      <a:pt x="250087" y="1015147"/>
                    </a:cubicBezTo>
                    <a:cubicBezTo>
                      <a:pt x="271747" y="1051646"/>
                      <a:pt x="285600" y="1093206"/>
                      <a:pt x="309146" y="1128032"/>
                    </a:cubicBezTo>
                    <a:cubicBezTo>
                      <a:pt x="316523" y="1123614"/>
                      <a:pt x="323900" y="1114607"/>
                      <a:pt x="326516" y="1105215"/>
                    </a:cubicBezTo>
                    <a:cubicBezTo>
                      <a:pt x="330976" y="1089217"/>
                      <a:pt x="356152" y="1082955"/>
                      <a:pt x="357611" y="1069273"/>
                    </a:cubicBezTo>
                    <a:cubicBezTo>
                      <a:pt x="359112" y="1055549"/>
                      <a:pt x="361514" y="1044698"/>
                      <a:pt x="370435" y="1042982"/>
                    </a:cubicBezTo>
                    <a:cubicBezTo>
                      <a:pt x="379313" y="1041266"/>
                      <a:pt x="379313" y="1030459"/>
                      <a:pt x="379313" y="1015576"/>
                    </a:cubicBezTo>
                    <a:cubicBezTo>
                      <a:pt x="379313" y="1000736"/>
                      <a:pt x="380299" y="979592"/>
                      <a:pt x="389178" y="966468"/>
                    </a:cubicBezTo>
                    <a:cubicBezTo>
                      <a:pt x="398055" y="953343"/>
                      <a:pt x="399556" y="917917"/>
                      <a:pt x="394110" y="903678"/>
                    </a:cubicBezTo>
                    <a:cubicBezTo>
                      <a:pt x="388663" y="889396"/>
                      <a:pt x="391622" y="869409"/>
                      <a:pt x="396554" y="855127"/>
                    </a:cubicBezTo>
                    <a:cubicBezTo>
                      <a:pt x="401487" y="840845"/>
                      <a:pt x="399513" y="824290"/>
                      <a:pt x="408907" y="823174"/>
                    </a:cubicBezTo>
                    <a:cubicBezTo>
                      <a:pt x="418257" y="822016"/>
                      <a:pt x="432110" y="812281"/>
                      <a:pt x="441974" y="796883"/>
                    </a:cubicBezTo>
                    <a:cubicBezTo>
                      <a:pt x="446692" y="789506"/>
                      <a:pt x="456042" y="780843"/>
                      <a:pt x="465735" y="772651"/>
                    </a:cubicBezTo>
                    <a:cubicBezTo>
                      <a:pt x="465263" y="765274"/>
                      <a:pt x="466721" y="757597"/>
                      <a:pt x="469895" y="750477"/>
                    </a:cubicBezTo>
                    <a:cubicBezTo>
                      <a:pt x="481003" y="725687"/>
                      <a:pt x="492455" y="701283"/>
                      <a:pt x="508152" y="679195"/>
                    </a:cubicBezTo>
                    <a:cubicBezTo>
                      <a:pt x="515615" y="668687"/>
                      <a:pt x="526380" y="661611"/>
                      <a:pt x="538003" y="660753"/>
                    </a:cubicBezTo>
                    <a:cubicBezTo>
                      <a:pt x="539976" y="643168"/>
                      <a:pt x="555888" y="624640"/>
                      <a:pt x="574202" y="626827"/>
                    </a:cubicBezTo>
                    <a:cubicBezTo>
                      <a:pt x="585353" y="628200"/>
                      <a:pt x="596033" y="628028"/>
                      <a:pt x="606626" y="626784"/>
                    </a:cubicBezTo>
                    <a:cubicBezTo>
                      <a:pt x="607227" y="620909"/>
                      <a:pt x="606669" y="614818"/>
                      <a:pt x="607870" y="606712"/>
                    </a:cubicBezTo>
                    <a:cubicBezTo>
                      <a:pt x="610357" y="590200"/>
                      <a:pt x="651789" y="583295"/>
                      <a:pt x="667615" y="583295"/>
                    </a:cubicBezTo>
                    <a:cubicBezTo>
                      <a:pt x="670831" y="583295"/>
                      <a:pt x="673490" y="582908"/>
                      <a:pt x="675935" y="582351"/>
                    </a:cubicBezTo>
                    <a:cubicBezTo>
                      <a:pt x="675678" y="555760"/>
                      <a:pt x="668773" y="524193"/>
                      <a:pt x="664184" y="511669"/>
                    </a:cubicBezTo>
                    <a:cubicBezTo>
                      <a:pt x="658179" y="495500"/>
                      <a:pt x="654148" y="465392"/>
                      <a:pt x="656163" y="453812"/>
                    </a:cubicBezTo>
                    <a:cubicBezTo>
                      <a:pt x="658136" y="442275"/>
                      <a:pt x="670145" y="451496"/>
                      <a:pt x="674177" y="437642"/>
                    </a:cubicBezTo>
                    <a:cubicBezTo>
                      <a:pt x="678166" y="423703"/>
                      <a:pt x="640166" y="423703"/>
                      <a:pt x="652175" y="405218"/>
                    </a:cubicBezTo>
                    <a:cubicBezTo>
                      <a:pt x="664184" y="386733"/>
                      <a:pt x="664184" y="405218"/>
                      <a:pt x="680181" y="405218"/>
                    </a:cubicBezTo>
                    <a:cubicBezTo>
                      <a:pt x="696222" y="405218"/>
                      <a:pt x="702184" y="414482"/>
                      <a:pt x="702184" y="426062"/>
                    </a:cubicBezTo>
                    <a:cubicBezTo>
                      <a:pt x="702184" y="437642"/>
                      <a:pt x="718224" y="444590"/>
                      <a:pt x="718224" y="444590"/>
                    </a:cubicBezTo>
                    <a:cubicBezTo>
                      <a:pt x="718224" y="444590"/>
                      <a:pt x="744215" y="442275"/>
                      <a:pt x="756267" y="442275"/>
                    </a:cubicBezTo>
                    <a:cubicBezTo>
                      <a:pt x="768276" y="442275"/>
                      <a:pt x="780242" y="442275"/>
                      <a:pt x="780242" y="451496"/>
                    </a:cubicBezTo>
                    <a:cubicBezTo>
                      <a:pt x="780242" y="460760"/>
                      <a:pt x="766260" y="490868"/>
                      <a:pt x="754251" y="490868"/>
                    </a:cubicBezTo>
                    <a:cubicBezTo>
                      <a:pt x="742242" y="490868"/>
                      <a:pt x="742242" y="530198"/>
                      <a:pt x="752278" y="532514"/>
                    </a:cubicBezTo>
                    <a:cubicBezTo>
                      <a:pt x="762272" y="534830"/>
                      <a:pt x="770249" y="502448"/>
                      <a:pt x="776254" y="502448"/>
                    </a:cubicBezTo>
                    <a:cubicBezTo>
                      <a:pt x="780542" y="502448"/>
                      <a:pt x="783845" y="539161"/>
                      <a:pt x="789764" y="577033"/>
                    </a:cubicBezTo>
                    <a:cubicBezTo>
                      <a:pt x="791308" y="574888"/>
                      <a:pt x="792938" y="573344"/>
                      <a:pt x="794653" y="573344"/>
                    </a:cubicBezTo>
                    <a:cubicBezTo>
                      <a:pt x="802588" y="573344"/>
                      <a:pt x="798599" y="541349"/>
                      <a:pt x="803917" y="532171"/>
                    </a:cubicBezTo>
                    <a:cubicBezTo>
                      <a:pt x="809192" y="523035"/>
                      <a:pt x="806576" y="494085"/>
                      <a:pt x="810522" y="494085"/>
                    </a:cubicBezTo>
                    <a:cubicBezTo>
                      <a:pt x="814468" y="494085"/>
                      <a:pt x="838228" y="503220"/>
                      <a:pt x="836899" y="495586"/>
                    </a:cubicBezTo>
                    <a:cubicBezTo>
                      <a:pt x="835569" y="487952"/>
                      <a:pt x="851396" y="462003"/>
                      <a:pt x="848737" y="448279"/>
                    </a:cubicBezTo>
                    <a:cubicBezTo>
                      <a:pt x="846077" y="434554"/>
                      <a:pt x="857958" y="417785"/>
                      <a:pt x="857958" y="401015"/>
                    </a:cubicBezTo>
                    <a:cubicBezTo>
                      <a:pt x="857958" y="384245"/>
                      <a:pt x="871124" y="379656"/>
                      <a:pt x="880389" y="370521"/>
                    </a:cubicBezTo>
                    <a:cubicBezTo>
                      <a:pt x="889610" y="361385"/>
                      <a:pt x="905436" y="349162"/>
                      <a:pt x="908095" y="356796"/>
                    </a:cubicBezTo>
                    <a:cubicBezTo>
                      <a:pt x="910754" y="364430"/>
                      <a:pt x="930483" y="370521"/>
                      <a:pt x="922591" y="356796"/>
                    </a:cubicBezTo>
                    <a:cubicBezTo>
                      <a:pt x="914572" y="343243"/>
                      <a:pt x="914572" y="334150"/>
                      <a:pt x="919847" y="331063"/>
                    </a:cubicBezTo>
                    <a:close/>
                  </a:path>
                </a:pathLst>
              </a:custGeom>
              <a:grpFill/>
              <a:ln w="3175" cap="flat">
                <a:solidFill>
                  <a:srgbClr val="FFFFFF"/>
                </a:solidFill>
                <a:prstDash val="solid"/>
                <a:miter/>
              </a:ln>
            </p:spPr>
            <p:txBody>
              <a:bodyPr rtlCol="0" anchor="ctr"/>
              <a:lstStyle/>
              <a:p>
                <a:endParaRPr lang="en-ID"/>
              </a:p>
            </p:txBody>
          </p:sp>
          <p:sp>
            <p:nvSpPr>
              <p:cNvPr id="85" name="Freeform: Shape 84">
                <a:extLst>
                  <a:ext uri="{FF2B5EF4-FFF2-40B4-BE49-F238E27FC236}">
                    <a16:creationId xmlns:a16="http://schemas.microsoft.com/office/drawing/2014/main" id="{C2B0D865-8E13-47FD-B232-37ABAD2852DE}"/>
                  </a:ext>
                </a:extLst>
              </p:cNvPr>
              <p:cNvSpPr/>
              <p:nvPr/>
            </p:nvSpPr>
            <p:spPr>
              <a:xfrm>
                <a:off x="8650245" y="2205732"/>
                <a:ext cx="1048533" cy="518103"/>
              </a:xfrm>
              <a:custGeom>
                <a:avLst/>
                <a:gdLst>
                  <a:gd name="connsiteX0" fmla="*/ 1005540 w 1048536"/>
                  <a:gd name="connsiteY0" fmla="*/ 216701 h 518103"/>
                  <a:gd name="connsiteX1" fmla="*/ 973287 w 1048536"/>
                  <a:gd name="connsiteY1" fmla="*/ 221676 h 518103"/>
                  <a:gd name="connsiteX2" fmla="*/ 941034 w 1048536"/>
                  <a:gd name="connsiteY2" fmla="*/ 216701 h 518103"/>
                  <a:gd name="connsiteX3" fmla="*/ 906594 w 1048536"/>
                  <a:gd name="connsiteY3" fmla="*/ 214214 h 518103"/>
                  <a:gd name="connsiteX4" fmla="*/ 910883 w 1048536"/>
                  <a:gd name="connsiteY4" fmla="*/ 194313 h 518103"/>
                  <a:gd name="connsiteX5" fmla="*/ 913027 w 1048536"/>
                  <a:gd name="connsiteY5" fmla="*/ 174412 h 518103"/>
                  <a:gd name="connsiteX6" fmla="*/ 939747 w 1048536"/>
                  <a:gd name="connsiteY6" fmla="*/ 112652 h 518103"/>
                  <a:gd name="connsiteX7" fmla="*/ 915601 w 1048536"/>
                  <a:gd name="connsiteY7" fmla="*/ 109950 h 518103"/>
                  <a:gd name="connsiteX8" fmla="*/ 886951 w 1048536"/>
                  <a:gd name="connsiteY8" fmla="*/ 103087 h 518103"/>
                  <a:gd name="connsiteX9" fmla="*/ 845476 w 1048536"/>
                  <a:gd name="connsiteY9" fmla="*/ 100814 h 518103"/>
                  <a:gd name="connsiteX10" fmla="*/ 818842 w 1048536"/>
                  <a:gd name="connsiteY10" fmla="*/ 121358 h 518103"/>
                  <a:gd name="connsiteX11" fmla="*/ 792165 w 1048536"/>
                  <a:gd name="connsiteY11" fmla="*/ 132767 h 518103"/>
                  <a:gd name="connsiteX12" fmla="*/ 748719 w 1048536"/>
                  <a:gd name="connsiteY12" fmla="*/ 145376 h 518103"/>
                  <a:gd name="connsiteX13" fmla="*/ 704285 w 1048536"/>
                  <a:gd name="connsiteY13" fmla="*/ 145376 h 518103"/>
                  <a:gd name="connsiteX14" fmla="*/ 661782 w 1048536"/>
                  <a:gd name="connsiteY14" fmla="*/ 136241 h 518103"/>
                  <a:gd name="connsiteX15" fmla="*/ 643983 w 1048536"/>
                  <a:gd name="connsiteY15" fmla="*/ 114539 h 518103"/>
                  <a:gd name="connsiteX16" fmla="*/ 616319 w 1048536"/>
                  <a:gd name="connsiteY16" fmla="*/ 99699 h 518103"/>
                  <a:gd name="connsiteX17" fmla="*/ 590671 w 1048536"/>
                  <a:gd name="connsiteY17" fmla="*/ 91679 h 518103"/>
                  <a:gd name="connsiteX18" fmla="*/ 560048 w 1048536"/>
                  <a:gd name="connsiteY18" fmla="*/ 83701 h 518103"/>
                  <a:gd name="connsiteX19" fmla="*/ 529425 w 1048536"/>
                  <a:gd name="connsiteY19" fmla="*/ 88248 h 518103"/>
                  <a:gd name="connsiteX20" fmla="*/ 505750 w 1048536"/>
                  <a:gd name="connsiteY20" fmla="*/ 101929 h 518103"/>
                  <a:gd name="connsiteX21" fmla="*/ 476114 w 1048536"/>
                  <a:gd name="connsiteY21" fmla="*/ 91679 h 518103"/>
                  <a:gd name="connsiteX22" fmla="*/ 455355 w 1048536"/>
                  <a:gd name="connsiteY22" fmla="*/ 73451 h 518103"/>
                  <a:gd name="connsiteX23" fmla="*/ 451410 w 1048536"/>
                  <a:gd name="connsiteY23" fmla="*/ 40297 h 518103"/>
                  <a:gd name="connsiteX24" fmla="*/ 418814 w 1048536"/>
                  <a:gd name="connsiteY24" fmla="*/ 28889 h 518103"/>
                  <a:gd name="connsiteX25" fmla="*/ 394109 w 1048536"/>
                  <a:gd name="connsiteY25" fmla="*/ 17437 h 518103"/>
                  <a:gd name="connsiteX26" fmla="*/ 373395 w 1048536"/>
                  <a:gd name="connsiteY26" fmla="*/ 11733 h 518103"/>
                  <a:gd name="connsiteX27" fmla="*/ 348733 w 1048536"/>
                  <a:gd name="connsiteY27" fmla="*/ 325 h 518103"/>
                  <a:gd name="connsiteX28" fmla="*/ 336853 w 1048536"/>
                  <a:gd name="connsiteY28" fmla="*/ 12891 h 518103"/>
                  <a:gd name="connsiteX29" fmla="*/ 319053 w 1048536"/>
                  <a:gd name="connsiteY29" fmla="*/ 26616 h 518103"/>
                  <a:gd name="connsiteX30" fmla="*/ 305200 w 1048536"/>
                  <a:gd name="connsiteY30" fmla="*/ 46045 h 518103"/>
                  <a:gd name="connsiteX31" fmla="*/ 317037 w 1048536"/>
                  <a:gd name="connsiteY31" fmla="*/ 77997 h 518103"/>
                  <a:gd name="connsiteX32" fmla="*/ 316094 w 1048536"/>
                  <a:gd name="connsiteY32" fmla="*/ 100857 h 518103"/>
                  <a:gd name="connsiteX33" fmla="*/ 288431 w 1048536"/>
                  <a:gd name="connsiteY33" fmla="*/ 116855 h 518103"/>
                  <a:gd name="connsiteX34" fmla="*/ 264756 w 1048536"/>
                  <a:gd name="connsiteY34" fmla="*/ 108834 h 518103"/>
                  <a:gd name="connsiteX35" fmla="*/ 238079 w 1048536"/>
                  <a:gd name="connsiteY35" fmla="*/ 111151 h 518103"/>
                  <a:gd name="connsiteX36" fmla="*/ 210415 w 1048536"/>
                  <a:gd name="connsiteY36" fmla="*/ 98584 h 518103"/>
                  <a:gd name="connsiteX37" fmla="*/ 199564 w 1048536"/>
                  <a:gd name="connsiteY37" fmla="*/ 76882 h 518103"/>
                  <a:gd name="connsiteX38" fmla="*/ 153158 w 1048536"/>
                  <a:gd name="connsiteY38" fmla="*/ 67747 h 518103"/>
                  <a:gd name="connsiteX39" fmla="*/ 129440 w 1048536"/>
                  <a:gd name="connsiteY39" fmla="*/ 72336 h 518103"/>
                  <a:gd name="connsiteX40" fmla="*/ 106709 w 1048536"/>
                  <a:gd name="connsiteY40" fmla="*/ 83744 h 518103"/>
                  <a:gd name="connsiteX41" fmla="*/ 85006 w 1048536"/>
                  <a:gd name="connsiteY41" fmla="*/ 100857 h 518103"/>
                  <a:gd name="connsiteX42" fmla="*/ 59316 w 1048536"/>
                  <a:gd name="connsiteY42" fmla="*/ 117970 h 518103"/>
                  <a:gd name="connsiteX43" fmla="*/ 28736 w 1048536"/>
                  <a:gd name="connsiteY43" fmla="*/ 133968 h 518103"/>
                  <a:gd name="connsiteX44" fmla="*/ 6004 w 1048536"/>
                  <a:gd name="connsiteY44" fmla="*/ 144261 h 518103"/>
                  <a:gd name="connsiteX45" fmla="*/ 0 w 1048536"/>
                  <a:gd name="connsiteY45" fmla="*/ 146620 h 518103"/>
                  <a:gd name="connsiteX46" fmla="*/ 1072 w 1048536"/>
                  <a:gd name="connsiteY46" fmla="*/ 151252 h 518103"/>
                  <a:gd name="connsiteX47" fmla="*/ 25004 w 1048536"/>
                  <a:gd name="connsiteY47" fmla="*/ 186850 h 518103"/>
                  <a:gd name="connsiteX48" fmla="*/ 55070 w 1048536"/>
                  <a:gd name="connsiteY48" fmla="*/ 205807 h 518103"/>
                  <a:gd name="connsiteX49" fmla="*/ 83762 w 1048536"/>
                  <a:gd name="connsiteY49" fmla="*/ 232699 h 518103"/>
                  <a:gd name="connsiteX50" fmla="*/ 101562 w 1048536"/>
                  <a:gd name="connsiteY50" fmla="*/ 261949 h 518103"/>
                  <a:gd name="connsiteX51" fmla="*/ 99503 w 1048536"/>
                  <a:gd name="connsiteY51" fmla="*/ 300679 h 518103"/>
                  <a:gd name="connsiteX52" fmla="*/ 91954 w 1048536"/>
                  <a:gd name="connsiteY52" fmla="*/ 332288 h 518103"/>
                  <a:gd name="connsiteX53" fmla="*/ 167140 w 1048536"/>
                  <a:gd name="connsiteY53" fmla="*/ 353604 h 518103"/>
                  <a:gd name="connsiteX54" fmla="*/ 192187 w 1048536"/>
                  <a:gd name="connsiteY54" fmla="*/ 371103 h 518103"/>
                  <a:gd name="connsiteX55" fmla="*/ 213717 w 1048536"/>
                  <a:gd name="connsiteY55" fmla="*/ 388516 h 518103"/>
                  <a:gd name="connsiteX56" fmla="*/ 239536 w 1048536"/>
                  <a:gd name="connsiteY56" fmla="*/ 420854 h 518103"/>
                  <a:gd name="connsiteX57" fmla="*/ 258879 w 1048536"/>
                  <a:gd name="connsiteY57" fmla="*/ 460656 h 518103"/>
                  <a:gd name="connsiteX58" fmla="*/ 301897 w 1048536"/>
                  <a:gd name="connsiteY58" fmla="*/ 465631 h 518103"/>
                  <a:gd name="connsiteX59" fmla="*/ 381500 w 1048536"/>
                  <a:gd name="connsiteY59" fmla="*/ 468118 h 518103"/>
                  <a:gd name="connsiteX60" fmla="*/ 441717 w 1048536"/>
                  <a:gd name="connsiteY60" fmla="*/ 483044 h 518103"/>
                  <a:gd name="connsiteX61" fmla="*/ 478302 w 1048536"/>
                  <a:gd name="connsiteY61" fmla="*/ 492994 h 518103"/>
                  <a:gd name="connsiteX62" fmla="*/ 512699 w 1048536"/>
                  <a:gd name="connsiteY62" fmla="*/ 502944 h 518103"/>
                  <a:gd name="connsiteX63" fmla="*/ 538518 w 1048536"/>
                  <a:gd name="connsiteY63" fmla="*/ 517913 h 518103"/>
                  <a:gd name="connsiteX64" fmla="*/ 596633 w 1048536"/>
                  <a:gd name="connsiteY64" fmla="*/ 483087 h 518103"/>
                  <a:gd name="connsiteX65" fmla="*/ 671904 w 1048536"/>
                  <a:gd name="connsiteY65" fmla="*/ 480599 h 518103"/>
                  <a:gd name="connsiteX66" fmla="*/ 732120 w 1048536"/>
                  <a:gd name="connsiteY66" fmla="*/ 450705 h 518103"/>
                  <a:gd name="connsiteX67" fmla="*/ 772994 w 1048536"/>
                  <a:gd name="connsiteY67" fmla="*/ 413391 h 518103"/>
                  <a:gd name="connsiteX68" fmla="*/ 764373 w 1048536"/>
                  <a:gd name="connsiteY68" fmla="*/ 368615 h 518103"/>
                  <a:gd name="connsiteX69" fmla="*/ 796669 w 1048536"/>
                  <a:gd name="connsiteY69" fmla="*/ 358665 h 518103"/>
                  <a:gd name="connsiteX70" fmla="*/ 850452 w 1048536"/>
                  <a:gd name="connsiteY70" fmla="*/ 353690 h 518103"/>
                  <a:gd name="connsiteX71" fmla="*/ 899946 w 1048536"/>
                  <a:gd name="connsiteY71" fmla="*/ 336277 h 518103"/>
                  <a:gd name="connsiteX72" fmla="*/ 930054 w 1048536"/>
                  <a:gd name="connsiteY72" fmla="*/ 303938 h 518103"/>
                  <a:gd name="connsiteX73" fmla="*/ 970971 w 1048536"/>
                  <a:gd name="connsiteY73" fmla="*/ 283995 h 518103"/>
                  <a:gd name="connsiteX74" fmla="*/ 1013989 w 1048536"/>
                  <a:gd name="connsiteY74" fmla="*/ 274044 h 518103"/>
                  <a:gd name="connsiteX75" fmla="*/ 1048429 w 1048536"/>
                  <a:gd name="connsiteY75" fmla="*/ 269069 h 518103"/>
                  <a:gd name="connsiteX76" fmla="*/ 1005540 w 1048536"/>
                  <a:gd name="connsiteY76" fmla="*/ 216701 h 51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48536" h="518103">
                    <a:moveTo>
                      <a:pt x="1005540" y="216701"/>
                    </a:moveTo>
                    <a:cubicBezTo>
                      <a:pt x="994774" y="201819"/>
                      <a:pt x="977576" y="209281"/>
                      <a:pt x="973287" y="221676"/>
                    </a:cubicBezTo>
                    <a:cubicBezTo>
                      <a:pt x="968955" y="234114"/>
                      <a:pt x="960377" y="216701"/>
                      <a:pt x="941034" y="216701"/>
                    </a:cubicBezTo>
                    <a:cubicBezTo>
                      <a:pt x="921648" y="216701"/>
                      <a:pt x="919503" y="229139"/>
                      <a:pt x="906594" y="214214"/>
                    </a:cubicBezTo>
                    <a:cubicBezTo>
                      <a:pt x="893727" y="199288"/>
                      <a:pt x="910883" y="194313"/>
                      <a:pt x="910883" y="194313"/>
                    </a:cubicBezTo>
                    <a:lnTo>
                      <a:pt x="913027" y="174412"/>
                    </a:lnTo>
                    <a:lnTo>
                      <a:pt x="939747" y="112652"/>
                    </a:lnTo>
                    <a:cubicBezTo>
                      <a:pt x="932113" y="109049"/>
                      <a:pt x="920962" y="107634"/>
                      <a:pt x="915601" y="109950"/>
                    </a:cubicBezTo>
                    <a:cubicBezTo>
                      <a:pt x="907709" y="113381"/>
                      <a:pt x="888924" y="111108"/>
                      <a:pt x="886951" y="103087"/>
                    </a:cubicBezTo>
                    <a:cubicBezTo>
                      <a:pt x="884977" y="95067"/>
                      <a:pt x="853368" y="93952"/>
                      <a:pt x="845476" y="100814"/>
                    </a:cubicBezTo>
                    <a:cubicBezTo>
                      <a:pt x="837585" y="107677"/>
                      <a:pt x="819829" y="113338"/>
                      <a:pt x="818842" y="121358"/>
                    </a:cubicBezTo>
                    <a:cubicBezTo>
                      <a:pt x="817813" y="129379"/>
                      <a:pt x="799114" y="127062"/>
                      <a:pt x="792165" y="132767"/>
                    </a:cubicBezTo>
                    <a:cubicBezTo>
                      <a:pt x="785260" y="138471"/>
                      <a:pt x="749662" y="140787"/>
                      <a:pt x="748719" y="145376"/>
                    </a:cubicBezTo>
                    <a:cubicBezTo>
                      <a:pt x="747732" y="149965"/>
                      <a:pt x="710203" y="151081"/>
                      <a:pt x="704285" y="145376"/>
                    </a:cubicBezTo>
                    <a:cubicBezTo>
                      <a:pt x="698366" y="139672"/>
                      <a:pt x="665771" y="145376"/>
                      <a:pt x="661782" y="136241"/>
                    </a:cubicBezTo>
                    <a:cubicBezTo>
                      <a:pt x="657836" y="127105"/>
                      <a:pt x="643983" y="122516"/>
                      <a:pt x="643983" y="114539"/>
                    </a:cubicBezTo>
                    <a:cubicBezTo>
                      <a:pt x="643983" y="106519"/>
                      <a:pt x="619278" y="106519"/>
                      <a:pt x="616319" y="99699"/>
                    </a:cubicBezTo>
                    <a:cubicBezTo>
                      <a:pt x="613360" y="92837"/>
                      <a:pt x="593588" y="89406"/>
                      <a:pt x="590671" y="91679"/>
                    </a:cubicBezTo>
                    <a:cubicBezTo>
                      <a:pt x="587669" y="93952"/>
                      <a:pt x="565967" y="84817"/>
                      <a:pt x="560048" y="83701"/>
                    </a:cubicBezTo>
                    <a:cubicBezTo>
                      <a:pt x="554130" y="82544"/>
                      <a:pt x="535387" y="88248"/>
                      <a:pt x="529425" y="88248"/>
                    </a:cubicBezTo>
                    <a:cubicBezTo>
                      <a:pt x="523507" y="88248"/>
                      <a:pt x="512613" y="100814"/>
                      <a:pt x="505750" y="101929"/>
                    </a:cubicBezTo>
                    <a:cubicBezTo>
                      <a:pt x="498846" y="103087"/>
                      <a:pt x="480060" y="88248"/>
                      <a:pt x="476114" y="91679"/>
                    </a:cubicBezTo>
                    <a:cubicBezTo>
                      <a:pt x="472168" y="95110"/>
                      <a:pt x="460288" y="80270"/>
                      <a:pt x="455355" y="73451"/>
                    </a:cubicBezTo>
                    <a:cubicBezTo>
                      <a:pt x="450381" y="66589"/>
                      <a:pt x="455355" y="47160"/>
                      <a:pt x="451410" y="40297"/>
                    </a:cubicBezTo>
                    <a:cubicBezTo>
                      <a:pt x="447506" y="33435"/>
                      <a:pt x="425762" y="33435"/>
                      <a:pt x="418814" y="28889"/>
                    </a:cubicBezTo>
                    <a:cubicBezTo>
                      <a:pt x="411909" y="24300"/>
                      <a:pt x="401015" y="17437"/>
                      <a:pt x="394109" y="17437"/>
                    </a:cubicBezTo>
                    <a:cubicBezTo>
                      <a:pt x="387205" y="17437"/>
                      <a:pt x="376354" y="15164"/>
                      <a:pt x="373395" y="11733"/>
                    </a:cubicBezTo>
                    <a:cubicBezTo>
                      <a:pt x="370434" y="8302"/>
                      <a:pt x="355638" y="2598"/>
                      <a:pt x="348733" y="325"/>
                    </a:cubicBezTo>
                    <a:cubicBezTo>
                      <a:pt x="341785" y="-1948"/>
                      <a:pt x="340798" y="8302"/>
                      <a:pt x="336853" y="12891"/>
                    </a:cubicBezTo>
                    <a:cubicBezTo>
                      <a:pt x="332906" y="17480"/>
                      <a:pt x="321026" y="18638"/>
                      <a:pt x="319053" y="26616"/>
                    </a:cubicBezTo>
                    <a:cubicBezTo>
                      <a:pt x="317037" y="34593"/>
                      <a:pt x="303227" y="36866"/>
                      <a:pt x="305200" y="46045"/>
                    </a:cubicBezTo>
                    <a:cubicBezTo>
                      <a:pt x="307216" y="55180"/>
                      <a:pt x="312149" y="73494"/>
                      <a:pt x="317037" y="77997"/>
                    </a:cubicBezTo>
                    <a:cubicBezTo>
                      <a:pt x="322012" y="82586"/>
                      <a:pt x="319053" y="96268"/>
                      <a:pt x="316094" y="100857"/>
                    </a:cubicBezTo>
                    <a:cubicBezTo>
                      <a:pt x="313135" y="105403"/>
                      <a:pt x="292376" y="108834"/>
                      <a:pt x="288431" y="116855"/>
                    </a:cubicBezTo>
                    <a:cubicBezTo>
                      <a:pt x="284484" y="124832"/>
                      <a:pt x="274620" y="115697"/>
                      <a:pt x="264756" y="108834"/>
                    </a:cubicBezTo>
                    <a:cubicBezTo>
                      <a:pt x="254891" y="101972"/>
                      <a:pt x="243010" y="106561"/>
                      <a:pt x="238079" y="111151"/>
                    </a:cubicBezTo>
                    <a:cubicBezTo>
                      <a:pt x="233146" y="115697"/>
                      <a:pt x="215390" y="99742"/>
                      <a:pt x="210415" y="98584"/>
                    </a:cubicBezTo>
                    <a:cubicBezTo>
                      <a:pt x="205482" y="97469"/>
                      <a:pt x="204496" y="75767"/>
                      <a:pt x="199564" y="76882"/>
                    </a:cubicBezTo>
                    <a:cubicBezTo>
                      <a:pt x="194632" y="77997"/>
                      <a:pt x="160063" y="70063"/>
                      <a:pt x="153158" y="67747"/>
                    </a:cubicBezTo>
                    <a:cubicBezTo>
                      <a:pt x="146210" y="65473"/>
                      <a:pt x="131412" y="66632"/>
                      <a:pt x="129440" y="72336"/>
                    </a:cubicBezTo>
                    <a:cubicBezTo>
                      <a:pt x="127424" y="78083"/>
                      <a:pt x="109668" y="76925"/>
                      <a:pt x="106709" y="83744"/>
                    </a:cubicBezTo>
                    <a:cubicBezTo>
                      <a:pt x="103749" y="90606"/>
                      <a:pt x="89939" y="94038"/>
                      <a:pt x="85006" y="100857"/>
                    </a:cubicBezTo>
                    <a:cubicBezTo>
                      <a:pt x="80031" y="107720"/>
                      <a:pt x="63262" y="107720"/>
                      <a:pt x="59316" y="117970"/>
                    </a:cubicBezTo>
                    <a:cubicBezTo>
                      <a:pt x="55413" y="128263"/>
                      <a:pt x="34654" y="132810"/>
                      <a:pt x="28736" y="133968"/>
                    </a:cubicBezTo>
                    <a:cubicBezTo>
                      <a:pt x="22817" y="135126"/>
                      <a:pt x="6991" y="138557"/>
                      <a:pt x="6004" y="144261"/>
                    </a:cubicBezTo>
                    <a:cubicBezTo>
                      <a:pt x="5575" y="146706"/>
                      <a:pt x="3088" y="147049"/>
                      <a:pt x="0" y="146620"/>
                    </a:cubicBezTo>
                    <a:cubicBezTo>
                      <a:pt x="386" y="148164"/>
                      <a:pt x="815" y="149537"/>
                      <a:pt x="1072" y="151252"/>
                    </a:cubicBezTo>
                    <a:cubicBezTo>
                      <a:pt x="5189" y="177329"/>
                      <a:pt x="14754" y="176557"/>
                      <a:pt x="25004" y="186850"/>
                    </a:cubicBezTo>
                    <a:cubicBezTo>
                      <a:pt x="35255" y="197101"/>
                      <a:pt x="44133" y="204992"/>
                      <a:pt x="55070" y="205807"/>
                    </a:cubicBezTo>
                    <a:cubicBezTo>
                      <a:pt x="66006" y="206622"/>
                      <a:pt x="82433" y="221591"/>
                      <a:pt x="83762" y="232699"/>
                    </a:cubicBezTo>
                    <a:cubicBezTo>
                      <a:pt x="85135" y="243721"/>
                      <a:pt x="95386" y="256374"/>
                      <a:pt x="101562" y="261949"/>
                    </a:cubicBezTo>
                    <a:cubicBezTo>
                      <a:pt x="107695" y="267482"/>
                      <a:pt x="99503" y="286439"/>
                      <a:pt x="99503" y="300679"/>
                    </a:cubicBezTo>
                    <a:cubicBezTo>
                      <a:pt x="99503" y="314875"/>
                      <a:pt x="84449" y="318049"/>
                      <a:pt x="91954" y="332288"/>
                    </a:cubicBezTo>
                    <a:cubicBezTo>
                      <a:pt x="99503" y="346484"/>
                      <a:pt x="152085" y="353604"/>
                      <a:pt x="167140" y="353604"/>
                    </a:cubicBezTo>
                    <a:cubicBezTo>
                      <a:pt x="182194" y="353604"/>
                      <a:pt x="187641" y="370245"/>
                      <a:pt x="192187" y="371103"/>
                    </a:cubicBezTo>
                    <a:cubicBezTo>
                      <a:pt x="201665" y="372904"/>
                      <a:pt x="202909" y="386028"/>
                      <a:pt x="213717" y="388516"/>
                    </a:cubicBezTo>
                    <a:cubicBezTo>
                      <a:pt x="224482" y="391003"/>
                      <a:pt x="235204" y="398466"/>
                      <a:pt x="239536" y="420854"/>
                    </a:cubicBezTo>
                    <a:cubicBezTo>
                      <a:pt x="243825" y="443200"/>
                      <a:pt x="256735" y="450705"/>
                      <a:pt x="258879" y="460656"/>
                    </a:cubicBezTo>
                    <a:cubicBezTo>
                      <a:pt x="261024" y="470606"/>
                      <a:pt x="284742" y="463143"/>
                      <a:pt x="301897" y="465631"/>
                    </a:cubicBezTo>
                    <a:cubicBezTo>
                      <a:pt x="319096" y="468118"/>
                      <a:pt x="368590" y="465631"/>
                      <a:pt x="381500" y="468118"/>
                    </a:cubicBezTo>
                    <a:cubicBezTo>
                      <a:pt x="394410" y="470606"/>
                      <a:pt x="424518" y="468118"/>
                      <a:pt x="441717" y="483044"/>
                    </a:cubicBezTo>
                    <a:cubicBezTo>
                      <a:pt x="458916" y="497969"/>
                      <a:pt x="467536" y="485531"/>
                      <a:pt x="478302" y="492994"/>
                    </a:cubicBezTo>
                    <a:cubicBezTo>
                      <a:pt x="489067" y="500414"/>
                      <a:pt x="497645" y="505432"/>
                      <a:pt x="512699" y="502944"/>
                    </a:cubicBezTo>
                    <a:cubicBezTo>
                      <a:pt x="527753" y="500457"/>
                      <a:pt x="527753" y="515382"/>
                      <a:pt x="538518" y="517913"/>
                    </a:cubicBezTo>
                    <a:cubicBezTo>
                      <a:pt x="549284" y="520400"/>
                      <a:pt x="568669" y="498012"/>
                      <a:pt x="596633" y="483087"/>
                    </a:cubicBezTo>
                    <a:cubicBezTo>
                      <a:pt x="624596" y="468161"/>
                      <a:pt x="656849" y="478112"/>
                      <a:pt x="671904" y="480599"/>
                    </a:cubicBezTo>
                    <a:cubicBezTo>
                      <a:pt x="686958" y="483087"/>
                      <a:pt x="714922" y="473136"/>
                      <a:pt x="732120" y="450705"/>
                    </a:cubicBezTo>
                    <a:cubicBezTo>
                      <a:pt x="749362" y="428317"/>
                      <a:pt x="770849" y="433292"/>
                      <a:pt x="772994" y="413391"/>
                    </a:cubicBezTo>
                    <a:cubicBezTo>
                      <a:pt x="775138" y="393491"/>
                      <a:pt x="755795" y="386028"/>
                      <a:pt x="764373" y="368615"/>
                    </a:cubicBezTo>
                    <a:cubicBezTo>
                      <a:pt x="772994" y="351202"/>
                      <a:pt x="788048" y="353690"/>
                      <a:pt x="796669" y="358665"/>
                    </a:cubicBezTo>
                    <a:cubicBezTo>
                      <a:pt x="805247" y="363640"/>
                      <a:pt x="828922" y="371103"/>
                      <a:pt x="850452" y="353690"/>
                    </a:cubicBezTo>
                    <a:cubicBezTo>
                      <a:pt x="871940" y="336277"/>
                      <a:pt x="880561" y="338764"/>
                      <a:pt x="899946" y="336277"/>
                    </a:cubicBezTo>
                    <a:cubicBezTo>
                      <a:pt x="919332" y="333789"/>
                      <a:pt x="917144" y="318864"/>
                      <a:pt x="930054" y="303938"/>
                    </a:cubicBezTo>
                    <a:cubicBezTo>
                      <a:pt x="942964" y="289012"/>
                      <a:pt x="958018" y="283995"/>
                      <a:pt x="970971" y="283995"/>
                    </a:cubicBezTo>
                    <a:cubicBezTo>
                      <a:pt x="983880" y="283995"/>
                      <a:pt x="1001079" y="269069"/>
                      <a:pt x="1013989" y="274044"/>
                    </a:cubicBezTo>
                    <a:cubicBezTo>
                      <a:pt x="1026898" y="279019"/>
                      <a:pt x="1046241" y="281507"/>
                      <a:pt x="1048429" y="269069"/>
                    </a:cubicBezTo>
                    <a:cubicBezTo>
                      <a:pt x="1050702" y="256545"/>
                      <a:pt x="1016305" y="231627"/>
                      <a:pt x="1005540" y="216701"/>
                    </a:cubicBezTo>
                    <a:close/>
                  </a:path>
                </a:pathLst>
              </a:custGeom>
              <a:grpFill/>
              <a:ln w="3175" cap="flat">
                <a:solidFill>
                  <a:srgbClr val="FFFFFF"/>
                </a:solidFill>
                <a:prstDash val="solid"/>
                <a:miter/>
              </a:ln>
            </p:spPr>
            <p:txBody>
              <a:bodyPr rtlCol="0" anchor="ctr"/>
              <a:lstStyle/>
              <a:p>
                <a:endParaRPr lang="en-ID"/>
              </a:p>
            </p:txBody>
          </p:sp>
          <p:sp>
            <p:nvSpPr>
              <p:cNvPr id="86" name="Freeform: Shape 85">
                <a:extLst>
                  <a:ext uri="{FF2B5EF4-FFF2-40B4-BE49-F238E27FC236}">
                    <a16:creationId xmlns:a16="http://schemas.microsoft.com/office/drawing/2014/main" id="{6E28864D-414D-4BB4-A046-0E1CE56495D0}"/>
                  </a:ext>
                </a:extLst>
              </p:cNvPr>
              <p:cNvSpPr/>
              <p:nvPr/>
            </p:nvSpPr>
            <p:spPr>
              <a:xfrm>
                <a:off x="6880508" y="3118755"/>
                <a:ext cx="17154" cy="52957"/>
              </a:xfrm>
              <a:custGeom>
                <a:avLst/>
                <a:gdLst>
                  <a:gd name="connsiteX0" fmla="*/ 7034 w 17155"/>
                  <a:gd name="connsiteY0" fmla="*/ 503 h 52956"/>
                  <a:gd name="connsiteX1" fmla="*/ 0 w 17155"/>
                  <a:gd name="connsiteY1" fmla="*/ 28424 h 52956"/>
                  <a:gd name="connsiteX2" fmla="*/ 12352 w 17155"/>
                  <a:gd name="connsiteY2" fmla="*/ 52957 h 52956"/>
                  <a:gd name="connsiteX3" fmla="*/ 15998 w 17155"/>
                  <a:gd name="connsiteY3" fmla="*/ 7751 h 52956"/>
                  <a:gd name="connsiteX4" fmla="*/ 17156 w 17155"/>
                  <a:gd name="connsiteY4" fmla="*/ 246 h 52956"/>
                  <a:gd name="connsiteX5" fmla="*/ 7034 w 17155"/>
                  <a:gd name="connsiteY5" fmla="*/ 503 h 5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 h="52956">
                    <a:moveTo>
                      <a:pt x="7034" y="503"/>
                    </a:moveTo>
                    <a:cubicBezTo>
                      <a:pt x="1973" y="2862"/>
                      <a:pt x="0" y="24950"/>
                      <a:pt x="0" y="28424"/>
                    </a:cubicBezTo>
                    <a:cubicBezTo>
                      <a:pt x="0" y="30911"/>
                      <a:pt x="3131" y="42106"/>
                      <a:pt x="12352" y="52957"/>
                    </a:cubicBezTo>
                    <a:cubicBezTo>
                      <a:pt x="14239" y="36015"/>
                      <a:pt x="14711" y="13799"/>
                      <a:pt x="15998" y="7751"/>
                    </a:cubicBezTo>
                    <a:cubicBezTo>
                      <a:pt x="16341" y="6207"/>
                      <a:pt x="16726" y="3505"/>
                      <a:pt x="17156" y="246"/>
                    </a:cubicBezTo>
                    <a:cubicBezTo>
                      <a:pt x="12180" y="-97"/>
                      <a:pt x="8449" y="-140"/>
                      <a:pt x="7034" y="503"/>
                    </a:cubicBezTo>
                    <a:close/>
                  </a:path>
                </a:pathLst>
              </a:custGeom>
              <a:grpFill/>
              <a:ln w="3175" cap="flat">
                <a:solidFill>
                  <a:srgbClr val="FFFFFF"/>
                </a:solidFill>
                <a:prstDash val="solid"/>
                <a:miter/>
              </a:ln>
            </p:spPr>
            <p:txBody>
              <a:bodyPr rtlCol="0" anchor="ctr"/>
              <a:lstStyle/>
              <a:p>
                <a:endParaRPr lang="en-ID"/>
              </a:p>
            </p:txBody>
          </p:sp>
          <p:sp>
            <p:nvSpPr>
              <p:cNvPr id="87" name="Freeform: Shape 86">
                <a:extLst>
                  <a:ext uri="{FF2B5EF4-FFF2-40B4-BE49-F238E27FC236}">
                    <a16:creationId xmlns:a16="http://schemas.microsoft.com/office/drawing/2014/main" id="{B50696A1-7BC8-4A15-B6F4-75BCD1CF9298}"/>
                  </a:ext>
                </a:extLst>
              </p:cNvPr>
              <p:cNvSpPr/>
              <p:nvPr/>
            </p:nvSpPr>
            <p:spPr>
              <a:xfrm>
                <a:off x="6851859" y="3084989"/>
                <a:ext cx="48549" cy="161478"/>
              </a:xfrm>
              <a:custGeom>
                <a:avLst/>
                <a:gdLst>
                  <a:gd name="connsiteX0" fmla="*/ 22603 w 48550"/>
                  <a:gd name="connsiteY0" fmla="*/ 159291 h 161478"/>
                  <a:gd name="connsiteX1" fmla="*/ 26034 w 48550"/>
                  <a:gd name="connsiteY1" fmla="*/ 161478 h 161478"/>
                  <a:gd name="connsiteX2" fmla="*/ 36756 w 48550"/>
                  <a:gd name="connsiteY2" fmla="*/ 105465 h 161478"/>
                  <a:gd name="connsiteX3" fmla="*/ 41002 w 48550"/>
                  <a:gd name="connsiteY3" fmla="*/ 86722 h 161478"/>
                  <a:gd name="connsiteX4" fmla="*/ 28650 w 48550"/>
                  <a:gd name="connsiteY4" fmla="*/ 62189 h 161478"/>
                  <a:gd name="connsiteX5" fmla="*/ 35684 w 48550"/>
                  <a:gd name="connsiteY5" fmla="*/ 34269 h 161478"/>
                  <a:gd name="connsiteX6" fmla="*/ 45806 w 48550"/>
                  <a:gd name="connsiteY6" fmla="*/ 33969 h 161478"/>
                  <a:gd name="connsiteX7" fmla="*/ 48551 w 48550"/>
                  <a:gd name="connsiteY7" fmla="*/ 8321 h 161478"/>
                  <a:gd name="connsiteX8" fmla="*/ 31695 w 48550"/>
                  <a:gd name="connsiteY8" fmla="*/ 0 h 161478"/>
                  <a:gd name="connsiteX9" fmla="*/ 26377 w 48550"/>
                  <a:gd name="connsiteY9" fmla="*/ 18099 h 161478"/>
                  <a:gd name="connsiteX10" fmla="*/ 0 w 48550"/>
                  <a:gd name="connsiteY10" fmla="*/ 86808 h 161478"/>
                  <a:gd name="connsiteX11" fmla="*/ 23975 w 48550"/>
                  <a:gd name="connsiteY11" fmla="*/ 154831 h 161478"/>
                  <a:gd name="connsiteX12" fmla="*/ 22603 w 48550"/>
                  <a:gd name="connsiteY12" fmla="*/ 159291 h 16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550" h="161478">
                    <a:moveTo>
                      <a:pt x="22603" y="159291"/>
                    </a:moveTo>
                    <a:cubicBezTo>
                      <a:pt x="23718" y="160020"/>
                      <a:pt x="24833" y="160749"/>
                      <a:pt x="26034" y="161478"/>
                    </a:cubicBezTo>
                    <a:cubicBezTo>
                      <a:pt x="28821" y="138275"/>
                      <a:pt x="33153" y="110998"/>
                      <a:pt x="36756" y="105465"/>
                    </a:cubicBezTo>
                    <a:cubicBezTo>
                      <a:pt x="38729" y="102420"/>
                      <a:pt x="40058" y="95214"/>
                      <a:pt x="41002" y="86722"/>
                    </a:cubicBezTo>
                    <a:cubicBezTo>
                      <a:pt x="31781" y="75871"/>
                      <a:pt x="28650" y="64677"/>
                      <a:pt x="28650" y="62189"/>
                    </a:cubicBezTo>
                    <a:cubicBezTo>
                      <a:pt x="28650" y="58715"/>
                      <a:pt x="30623" y="36585"/>
                      <a:pt x="35684" y="34269"/>
                    </a:cubicBezTo>
                    <a:cubicBezTo>
                      <a:pt x="37099" y="33625"/>
                      <a:pt x="40831" y="33668"/>
                      <a:pt x="45806" y="33969"/>
                    </a:cubicBezTo>
                    <a:cubicBezTo>
                      <a:pt x="46707" y="27063"/>
                      <a:pt x="47736" y="17242"/>
                      <a:pt x="48551" y="8321"/>
                    </a:cubicBezTo>
                    <a:lnTo>
                      <a:pt x="31695" y="0"/>
                    </a:lnTo>
                    <a:cubicBezTo>
                      <a:pt x="29165" y="6305"/>
                      <a:pt x="27149" y="12524"/>
                      <a:pt x="26377" y="18099"/>
                    </a:cubicBezTo>
                    <a:cubicBezTo>
                      <a:pt x="23546" y="38729"/>
                      <a:pt x="7763" y="72740"/>
                      <a:pt x="0" y="86808"/>
                    </a:cubicBezTo>
                    <a:lnTo>
                      <a:pt x="23975" y="154831"/>
                    </a:lnTo>
                    <a:lnTo>
                      <a:pt x="22603" y="159291"/>
                    </a:lnTo>
                    <a:close/>
                  </a:path>
                </a:pathLst>
              </a:custGeom>
              <a:grpFill/>
              <a:ln w="3175" cap="flat">
                <a:solidFill>
                  <a:srgbClr val="FFFFFF"/>
                </a:solidFill>
                <a:prstDash val="solid"/>
                <a:miter/>
              </a:ln>
            </p:spPr>
            <p:txBody>
              <a:bodyPr rtlCol="0" anchor="ctr"/>
              <a:lstStyle/>
              <a:p>
                <a:endParaRPr lang="en-ID"/>
              </a:p>
            </p:txBody>
          </p:sp>
          <p:sp>
            <p:nvSpPr>
              <p:cNvPr id="88" name="Freeform: Shape 87">
                <a:extLst>
                  <a:ext uri="{FF2B5EF4-FFF2-40B4-BE49-F238E27FC236}">
                    <a16:creationId xmlns:a16="http://schemas.microsoft.com/office/drawing/2014/main" id="{0DC8818B-1741-4FC1-868C-427896A6E667}"/>
                  </a:ext>
                </a:extLst>
              </p:cNvPr>
              <p:cNvSpPr/>
              <p:nvPr/>
            </p:nvSpPr>
            <p:spPr>
              <a:xfrm>
                <a:off x="6877935" y="3082459"/>
                <a:ext cx="141019" cy="178994"/>
              </a:xfrm>
              <a:custGeom>
                <a:avLst/>
                <a:gdLst>
                  <a:gd name="connsiteX0" fmla="*/ 130469 w 141020"/>
                  <a:gd name="connsiteY0" fmla="*/ 0 h 178994"/>
                  <a:gd name="connsiteX1" fmla="*/ 87752 w 141020"/>
                  <a:gd name="connsiteY1" fmla="*/ 23332 h 178994"/>
                  <a:gd name="connsiteX2" fmla="*/ 56100 w 141020"/>
                  <a:gd name="connsiteY2" fmla="*/ 43147 h 178994"/>
                  <a:gd name="connsiteX3" fmla="*/ 25777 w 141020"/>
                  <a:gd name="connsiteY3" fmla="*/ 24833 h 178994"/>
                  <a:gd name="connsiteX4" fmla="*/ 23117 w 141020"/>
                  <a:gd name="connsiteY4" fmla="*/ 11108 h 178994"/>
                  <a:gd name="connsiteX5" fmla="*/ 22517 w 141020"/>
                  <a:gd name="connsiteY5" fmla="*/ 10808 h 178994"/>
                  <a:gd name="connsiteX6" fmla="*/ 18614 w 141020"/>
                  <a:gd name="connsiteY6" fmla="*/ 44004 h 178994"/>
                  <a:gd name="connsiteX7" fmla="*/ 10722 w 141020"/>
                  <a:gd name="connsiteY7" fmla="*/ 107995 h 178994"/>
                  <a:gd name="connsiteX8" fmla="*/ 0 w 141020"/>
                  <a:gd name="connsiteY8" fmla="*/ 164009 h 178994"/>
                  <a:gd name="connsiteX9" fmla="*/ 29723 w 141020"/>
                  <a:gd name="connsiteY9" fmla="*/ 178891 h 178994"/>
                  <a:gd name="connsiteX10" fmla="*/ 56100 w 141020"/>
                  <a:gd name="connsiteY10" fmla="*/ 156031 h 178994"/>
                  <a:gd name="connsiteX11" fmla="*/ 77201 w 141020"/>
                  <a:gd name="connsiteY11" fmla="*/ 145352 h 178994"/>
                  <a:gd name="connsiteX12" fmla="*/ 96973 w 141020"/>
                  <a:gd name="connsiteY12" fmla="*/ 127038 h 178994"/>
                  <a:gd name="connsiteX13" fmla="*/ 71925 w 141020"/>
                  <a:gd name="connsiteY13" fmla="*/ 93499 h 178994"/>
                  <a:gd name="connsiteX14" fmla="*/ 104908 w 141020"/>
                  <a:gd name="connsiteY14" fmla="*/ 69095 h 178994"/>
                  <a:gd name="connsiteX15" fmla="*/ 139176 w 141020"/>
                  <a:gd name="connsiteY15" fmla="*/ 56914 h 178994"/>
                  <a:gd name="connsiteX16" fmla="*/ 141020 w 141020"/>
                  <a:gd name="connsiteY16" fmla="*/ 56914 h 178994"/>
                  <a:gd name="connsiteX17" fmla="*/ 133214 w 141020"/>
                  <a:gd name="connsiteY17" fmla="*/ 18957 h 178994"/>
                  <a:gd name="connsiteX18" fmla="*/ 130469 w 141020"/>
                  <a:gd name="connsiteY18" fmla="*/ 0 h 17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020" h="178994">
                    <a:moveTo>
                      <a:pt x="130469" y="0"/>
                    </a:moveTo>
                    <a:cubicBezTo>
                      <a:pt x="109539" y="12395"/>
                      <a:pt x="91312" y="22731"/>
                      <a:pt x="87752" y="23332"/>
                    </a:cubicBezTo>
                    <a:cubicBezTo>
                      <a:pt x="78488" y="24833"/>
                      <a:pt x="56100" y="43147"/>
                      <a:pt x="56100" y="43147"/>
                    </a:cubicBezTo>
                    <a:lnTo>
                      <a:pt x="25777" y="24833"/>
                    </a:lnTo>
                    <a:lnTo>
                      <a:pt x="23117" y="11108"/>
                    </a:lnTo>
                    <a:lnTo>
                      <a:pt x="22517" y="10808"/>
                    </a:lnTo>
                    <a:cubicBezTo>
                      <a:pt x="21273" y="23975"/>
                      <a:pt x="19644" y="39158"/>
                      <a:pt x="18614" y="44004"/>
                    </a:cubicBezTo>
                    <a:cubicBezTo>
                      <a:pt x="16641" y="53183"/>
                      <a:pt x="16641" y="98860"/>
                      <a:pt x="10722" y="107995"/>
                    </a:cubicBezTo>
                    <a:cubicBezTo>
                      <a:pt x="7120" y="113528"/>
                      <a:pt x="2831" y="140806"/>
                      <a:pt x="0" y="164009"/>
                    </a:cubicBezTo>
                    <a:cubicBezTo>
                      <a:pt x="10937" y="170871"/>
                      <a:pt x="23632" y="178076"/>
                      <a:pt x="29723" y="178891"/>
                    </a:cubicBezTo>
                    <a:cubicBezTo>
                      <a:pt x="41603" y="180392"/>
                      <a:pt x="56100" y="165167"/>
                      <a:pt x="56100" y="156031"/>
                    </a:cubicBezTo>
                    <a:cubicBezTo>
                      <a:pt x="56100" y="146896"/>
                      <a:pt x="66650" y="145352"/>
                      <a:pt x="77201" y="145352"/>
                    </a:cubicBezTo>
                    <a:cubicBezTo>
                      <a:pt x="87752" y="145352"/>
                      <a:pt x="89081" y="131627"/>
                      <a:pt x="96973" y="127038"/>
                    </a:cubicBezTo>
                    <a:cubicBezTo>
                      <a:pt x="104908" y="122449"/>
                      <a:pt x="79860" y="96544"/>
                      <a:pt x="71925" y="93499"/>
                    </a:cubicBezTo>
                    <a:cubicBezTo>
                      <a:pt x="63991" y="90453"/>
                      <a:pt x="78531" y="70639"/>
                      <a:pt x="104908" y="69095"/>
                    </a:cubicBezTo>
                    <a:cubicBezTo>
                      <a:pt x="131285" y="67551"/>
                      <a:pt x="124680" y="56914"/>
                      <a:pt x="139176" y="56914"/>
                    </a:cubicBezTo>
                    <a:cubicBezTo>
                      <a:pt x="139862" y="56914"/>
                      <a:pt x="140377" y="56914"/>
                      <a:pt x="141020" y="56914"/>
                    </a:cubicBezTo>
                    <a:cubicBezTo>
                      <a:pt x="138490" y="43575"/>
                      <a:pt x="135273" y="27449"/>
                      <a:pt x="133214" y="18957"/>
                    </a:cubicBezTo>
                    <a:cubicBezTo>
                      <a:pt x="131885" y="13896"/>
                      <a:pt x="131027" y="7077"/>
                      <a:pt x="130469" y="0"/>
                    </a:cubicBezTo>
                    <a:close/>
                  </a:path>
                </a:pathLst>
              </a:custGeom>
              <a:grpFill/>
              <a:ln w="3175" cap="flat">
                <a:solidFill>
                  <a:srgbClr val="FFFFFF"/>
                </a:solidFill>
                <a:prstDash val="solid"/>
                <a:miter/>
              </a:ln>
            </p:spPr>
            <p:txBody>
              <a:bodyPr rtlCol="0" anchor="ctr"/>
              <a:lstStyle/>
              <a:p>
                <a:endParaRPr lang="en-ID"/>
              </a:p>
            </p:txBody>
          </p:sp>
          <p:sp>
            <p:nvSpPr>
              <p:cNvPr id="89" name="Freeform: Shape 88">
                <a:extLst>
                  <a:ext uri="{FF2B5EF4-FFF2-40B4-BE49-F238E27FC236}">
                    <a16:creationId xmlns:a16="http://schemas.microsoft.com/office/drawing/2014/main" id="{07431211-CDC4-4061-A72E-F70EBCE91EFD}"/>
                  </a:ext>
                </a:extLst>
              </p:cNvPr>
              <p:cNvSpPr/>
              <p:nvPr/>
            </p:nvSpPr>
            <p:spPr>
              <a:xfrm>
                <a:off x="8045515" y="2644028"/>
                <a:ext cx="364250" cy="177489"/>
              </a:xfrm>
              <a:custGeom>
                <a:avLst/>
                <a:gdLst>
                  <a:gd name="connsiteX0" fmla="*/ 336288 w 364251"/>
                  <a:gd name="connsiteY0" fmla="*/ 32525 h 177489"/>
                  <a:gd name="connsiteX1" fmla="*/ 304722 w 364251"/>
                  <a:gd name="connsiteY1" fmla="*/ 22274 h 177489"/>
                  <a:gd name="connsiteX2" fmla="*/ 218772 w 364251"/>
                  <a:gd name="connsiteY2" fmla="*/ 16527 h 177489"/>
                  <a:gd name="connsiteX3" fmla="*/ 174338 w 364251"/>
                  <a:gd name="connsiteY3" fmla="*/ 1688 h 177489"/>
                  <a:gd name="connsiteX4" fmla="*/ 139769 w 364251"/>
                  <a:gd name="connsiteY4" fmla="*/ 17685 h 177489"/>
                  <a:gd name="connsiteX5" fmla="*/ 110133 w 364251"/>
                  <a:gd name="connsiteY5" fmla="*/ 23347 h 177489"/>
                  <a:gd name="connsiteX6" fmla="*/ 64713 w 364251"/>
                  <a:gd name="connsiteY6" fmla="*/ 24505 h 177489"/>
                  <a:gd name="connsiteX7" fmla="*/ 43955 w 364251"/>
                  <a:gd name="connsiteY7" fmla="*/ 50753 h 177489"/>
                  <a:gd name="connsiteX8" fmla="*/ 33875 w 364251"/>
                  <a:gd name="connsiteY8" fmla="*/ 72283 h 177489"/>
                  <a:gd name="connsiteX9" fmla="*/ 46271 w 364251"/>
                  <a:gd name="connsiteY9" fmla="*/ 85107 h 177489"/>
                  <a:gd name="connsiteX10" fmla="*/ 72648 w 364251"/>
                  <a:gd name="connsiteY10" fmla="*/ 83606 h 177489"/>
                  <a:gd name="connsiteX11" fmla="*/ 118797 w 364251"/>
                  <a:gd name="connsiteY11" fmla="*/ 107967 h 177489"/>
                  <a:gd name="connsiteX12" fmla="*/ 104257 w 364251"/>
                  <a:gd name="connsiteY12" fmla="*/ 127825 h 177489"/>
                  <a:gd name="connsiteX13" fmla="*/ 72605 w 364251"/>
                  <a:gd name="connsiteY13" fmla="*/ 133915 h 177489"/>
                  <a:gd name="connsiteX14" fmla="*/ 23797 w 364251"/>
                  <a:gd name="connsiteY14" fmla="*/ 141550 h 177489"/>
                  <a:gd name="connsiteX15" fmla="*/ 79 w 364251"/>
                  <a:gd name="connsiteY15" fmla="*/ 164410 h 177489"/>
                  <a:gd name="connsiteX16" fmla="*/ 47557 w 364251"/>
                  <a:gd name="connsiteY16" fmla="*/ 168999 h 177489"/>
                  <a:gd name="connsiteX17" fmla="*/ 77880 w 364251"/>
                  <a:gd name="connsiteY17" fmla="*/ 170500 h 177489"/>
                  <a:gd name="connsiteX18" fmla="*/ 105544 w 364251"/>
                  <a:gd name="connsiteY18" fmla="*/ 176633 h 177489"/>
                  <a:gd name="connsiteX19" fmla="*/ 149034 w 364251"/>
                  <a:gd name="connsiteY19" fmla="*/ 173588 h 177489"/>
                  <a:gd name="connsiteX20" fmla="*/ 154523 w 364251"/>
                  <a:gd name="connsiteY20" fmla="*/ 154459 h 177489"/>
                  <a:gd name="connsiteX21" fmla="*/ 169363 w 364251"/>
                  <a:gd name="connsiteY21" fmla="*/ 144166 h 177489"/>
                  <a:gd name="connsiteX22" fmla="*/ 187891 w 364251"/>
                  <a:gd name="connsiteY22" fmla="*/ 130441 h 177489"/>
                  <a:gd name="connsiteX23" fmla="*/ 207878 w 364251"/>
                  <a:gd name="connsiteY23" fmla="*/ 122764 h 177489"/>
                  <a:gd name="connsiteX24" fmla="*/ 228636 w 364251"/>
                  <a:gd name="connsiteY24" fmla="*/ 130441 h 177489"/>
                  <a:gd name="connsiteX25" fmla="*/ 248623 w 364251"/>
                  <a:gd name="connsiteY25" fmla="*/ 115001 h 177489"/>
                  <a:gd name="connsiteX26" fmla="*/ 278988 w 364251"/>
                  <a:gd name="connsiteY26" fmla="*/ 104751 h 177489"/>
                  <a:gd name="connsiteX27" fmla="*/ 305623 w 364251"/>
                  <a:gd name="connsiteY27" fmla="*/ 87638 h 177489"/>
                  <a:gd name="connsiteX28" fmla="*/ 331570 w 364251"/>
                  <a:gd name="connsiteY28" fmla="*/ 70525 h 177489"/>
                  <a:gd name="connsiteX29" fmla="*/ 361207 w 364251"/>
                  <a:gd name="connsiteY29" fmla="*/ 53412 h 177489"/>
                  <a:gd name="connsiteX30" fmla="*/ 364252 w 364251"/>
                  <a:gd name="connsiteY30" fmla="*/ 45092 h 177489"/>
                  <a:gd name="connsiteX31" fmla="*/ 336288 w 364251"/>
                  <a:gd name="connsiteY31" fmla="*/ 32525 h 17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4251" h="177489">
                    <a:moveTo>
                      <a:pt x="336288" y="32525"/>
                    </a:moveTo>
                    <a:cubicBezTo>
                      <a:pt x="323464" y="15412"/>
                      <a:pt x="319519" y="26778"/>
                      <a:pt x="304722" y="22274"/>
                    </a:cubicBezTo>
                    <a:cubicBezTo>
                      <a:pt x="289882" y="17685"/>
                      <a:pt x="230652" y="10823"/>
                      <a:pt x="218772" y="16527"/>
                    </a:cubicBezTo>
                    <a:cubicBezTo>
                      <a:pt x="206934" y="22274"/>
                      <a:pt x="182230" y="6234"/>
                      <a:pt x="174338" y="1688"/>
                    </a:cubicBezTo>
                    <a:cubicBezTo>
                      <a:pt x="166404" y="-2902"/>
                      <a:pt x="140756" y="1688"/>
                      <a:pt x="139769" y="17685"/>
                    </a:cubicBezTo>
                    <a:cubicBezTo>
                      <a:pt x="138783" y="33683"/>
                      <a:pt x="127932" y="33640"/>
                      <a:pt x="110133" y="23347"/>
                    </a:cubicBezTo>
                    <a:cubicBezTo>
                      <a:pt x="92377" y="13096"/>
                      <a:pt x="65700" y="13096"/>
                      <a:pt x="64713" y="24505"/>
                    </a:cubicBezTo>
                    <a:cubicBezTo>
                      <a:pt x="63727" y="35913"/>
                      <a:pt x="50860" y="47322"/>
                      <a:pt x="43955" y="50753"/>
                    </a:cubicBezTo>
                    <a:cubicBezTo>
                      <a:pt x="41338" y="52083"/>
                      <a:pt x="37564" y="61347"/>
                      <a:pt x="33875" y="72283"/>
                    </a:cubicBezTo>
                    <a:cubicBezTo>
                      <a:pt x="39323" y="74685"/>
                      <a:pt x="42668" y="80089"/>
                      <a:pt x="46271" y="85107"/>
                    </a:cubicBezTo>
                    <a:cubicBezTo>
                      <a:pt x="52876" y="94243"/>
                      <a:pt x="69988" y="92742"/>
                      <a:pt x="72648" y="83606"/>
                    </a:cubicBezTo>
                    <a:cubicBezTo>
                      <a:pt x="75307" y="74471"/>
                      <a:pt x="102971" y="92742"/>
                      <a:pt x="118797" y="107967"/>
                    </a:cubicBezTo>
                    <a:cubicBezTo>
                      <a:pt x="134622" y="123236"/>
                      <a:pt x="110862" y="112556"/>
                      <a:pt x="104257" y="127825"/>
                    </a:cubicBezTo>
                    <a:cubicBezTo>
                      <a:pt x="97652" y="143051"/>
                      <a:pt x="77923" y="127825"/>
                      <a:pt x="72605" y="133915"/>
                    </a:cubicBezTo>
                    <a:cubicBezTo>
                      <a:pt x="67329" y="140006"/>
                      <a:pt x="33061" y="143051"/>
                      <a:pt x="23797" y="141550"/>
                    </a:cubicBezTo>
                    <a:cubicBezTo>
                      <a:pt x="14575" y="140006"/>
                      <a:pt x="-1251" y="156775"/>
                      <a:pt x="79" y="164410"/>
                    </a:cubicBezTo>
                    <a:cubicBezTo>
                      <a:pt x="1409" y="172044"/>
                      <a:pt x="35720" y="159820"/>
                      <a:pt x="47557" y="168999"/>
                    </a:cubicBezTo>
                    <a:cubicBezTo>
                      <a:pt x="59395" y="178177"/>
                      <a:pt x="71275" y="159863"/>
                      <a:pt x="77880" y="170500"/>
                    </a:cubicBezTo>
                    <a:cubicBezTo>
                      <a:pt x="84442" y="181222"/>
                      <a:pt x="98982" y="173545"/>
                      <a:pt x="105544" y="176633"/>
                    </a:cubicBezTo>
                    <a:cubicBezTo>
                      <a:pt x="112106" y="179678"/>
                      <a:pt x="148690" y="173631"/>
                      <a:pt x="149034" y="173588"/>
                    </a:cubicBezTo>
                    <a:cubicBezTo>
                      <a:pt x="153065" y="168098"/>
                      <a:pt x="154523" y="160807"/>
                      <a:pt x="154523" y="154459"/>
                    </a:cubicBezTo>
                    <a:cubicBezTo>
                      <a:pt x="154523" y="144166"/>
                      <a:pt x="161900" y="146739"/>
                      <a:pt x="169363" y="144166"/>
                    </a:cubicBezTo>
                    <a:cubicBezTo>
                      <a:pt x="176740" y="141593"/>
                      <a:pt x="181929" y="130441"/>
                      <a:pt x="187891" y="130441"/>
                    </a:cubicBezTo>
                    <a:cubicBezTo>
                      <a:pt x="193810" y="130441"/>
                      <a:pt x="201959" y="120148"/>
                      <a:pt x="207878" y="122764"/>
                    </a:cubicBezTo>
                    <a:cubicBezTo>
                      <a:pt x="213796" y="125338"/>
                      <a:pt x="221216" y="137304"/>
                      <a:pt x="228636" y="130441"/>
                    </a:cubicBezTo>
                    <a:cubicBezTo>
                      <a:pt x="236056" y="123579"/>
                      <a:pt x="238286" y="129584"/>
                      <a:pt x="248623" y="115001"/>
                    </a:cubicBezTo>
                    <a:cubicBezTo>
                      <a:pt x="259001" y="100419"/>
                      <a:pt x="265649" y="102992"/>
                      <a:pt x="278988" y="104751"/>
                    </a:cubicBezTo>
                    <a:cubicBezTo>
                      <a:pt x="294514" y="106766"/>
                      <a:pt x="301205" y="97888"/>
                      <a:pt x="305623" y="87638"/>
                    </a:cubicBezTo>
                    <a:cubicBezTo>
                      <a:pt x="310083" y="77344"/>
                      <a:pt x="323421" y="77344"/>
                      <a:pt x="331570" y="70525"/>
                    </a:cubicBezTo>
                    <a:cubicBezTo>
                      <a:pt x="339719" y="63663"/>
                      <a:pt x="356018" y="55986"/>
                      <a:pt x="361207" y="53412"/>
                    </a:cubicBezTo>
                    <a:cubicBezTo>
                      <a:pt x="363694" y="52168"/>
                      <a:pt x="364252" y="49123"/>
                      <a:pt x="364252" y="45092"/>
                    </a:cubicBezTo>
                    <a:cubicBezTo>
                      <a:pt x="352286" y="33983"/>
                      <a:pt x="347053" y="46893"/>
                      <a:pt x="336288" y="32525"/>
                    </a:cubicBezTo>
                    <a:close/>
                  </a:path>
                </a:pathLst>
              </a:custGeom>
              <a:grpFill/>
              <a:ln w="3175" cap="flat">
                <a:solidFill>
                  <a:srgbClr val="FFFFFF"/>
                </a:solidFill>
                <a:prstDash val="solid"/>
                <a:miter/>
              </a:ln>
            </p:spPr>
            <p:txBody>
              <a:bodyPr rtlCol="0" anchor="ctr"/>
              <a:lstStyle/>
              <a:p>
                <a:endParaRPr lang="en-ID"/>
              </a:p>
            </p:txBody>
          </p:sp>
          <p:sp>
            <p:nvSpPr>
              <p:cNvPr id="90" name="Freeform: Shape 89">
                <a:extLst>
                  <a:ext uri="{FF2B5EF4-FFF2-40B4-BE49-F238E27FC236}">
                    <a16:creationId xmlns:a16="http://schemas.microsoft.com/office/drawing/2014/main" id="{1FFB2320-A0D9-4D12-869F-1A05D05C8E27}"/>
                  </a:ext>
                </a:extLst>
              </p:cNvPr>
              <p:cNvSpPr/>
              <p:nvPr/>
            </p:nvSpPr>
            <p:spPr>
              <a:xfrm>
                <a:off x="7043960" y="2620920"/>
                <a:ext cx="227957" cy="117205"/>
              </a:xfrm>
              <a:custGeom>
                <a:avLst/>
                <a:gdLst>
                  <a:gd name="connsiteX0" fmla="*/ 91569 w 227958"/>
                  <a:gd name="connsiteY0" fmla="*/ 92176 h 117204"/>
                  <a:gd name="connsiteX1" fmla="*/ 115244 w 227958"/>
                  <a:gd name="connsiteY1" fmla="*/ 113878 h 117204"/>
                  <a:gd name="connsiteX2" fmla="*/ 116702 w 227958"/>
                  <a:gd name="connsiteY2" fmla="*/ 116452 h 117204"/>
                  <a:gd name="connsiteX3" fmla="*/ 150541 w 227958"/>
                  <a:gd name="connsiteY3" fmla="*/ 108517 h 117204"/>
                  <a:gd name="connsiteX4" fmla="*/ 180178 w 227958"/>
                  <a:gd name="connsiteY4" fmla="*/ 112034 h 117204"/>
                  <a:gd name="connsiteX5" fmla="*/ 178462 w 227958"/>
                  <a:gd name="connsiteY5" fmla="*/ 103628 h 117204"/>
                  <a:gd name="connsiteX6" fmla="*/ 201193 w 227958"/>
                  <a:gd name="connsiteY6" fmla="*/ 111605 h 117204"/>
                  <a:gd name="connsiteX7" fmla="*/ 226842 w 227958"/>
                  <a:gd name="connsiteY7" fmla="*/ 113878 h 117204"/>
                  <a:gd name="connsiteX8" fmla="*/ 215990 w 227958"/>
                  <a:gd name="connsiteY8" fmla="*/ 96766 h 117204"/>
                  <a:gd name="connsiteX9" fmla="*/ 222681 w 227958"/>
                  <a:gd name="connsiteY9" fmla="*/ 82698 h 117204"/>
                  <a:gd name="connsiteX10" fmla="*/ 202137 w 227958"/>
                  <a:gd name="connsiteY10" fmla="*/ 70475 h 117204"/>
                  <a:gd name="connsiteX11" fmla="*/ 191758 w 227958"/>
                  <a:gd name="connsiteY11" fmla="*/ 46499 h 117204"/>
                  <a:gd name="connsiteX12" fmla="*/ 179920 w 227958"/>
                  <a:gd name="connsiteY12" fmla="*/ 41352 h 117204"/>
                  <a:gd name="connsiteX13" fmla="*/ 145867 w 227958"/>
                  <a:gd name="connsiteY13" fmla="*/ 46499 h 117204"/>
                  <a:gd name="connsiteX14" fmla="*/ 125151 w 227958"/>
                  <a:gd name="connsiteY14" fmla="*/ 34490 h 117204"/>
                  <a:gd name="connsiteX15" fmla="*/ 104392 w 227958"/>
                  <a:gd name="connsiteY15" fmla="*/ 19093 h 117204"/>
                  <a:gd name="connsiteX16" fmla="*/ 52539 w 227958"/>
                  <a:gd name="connsiteY16" fmla="*/ 13946 h 117204"/>
                  <a:gd name="connsiteX17" fmla="*/ 12523 w 227958"/>
                  <a:gd name="connsiteY17" fmla="*/ 265 h 117204"/>
                  <a:gd name="connsiteX18" fmla="*/ 0 w 227958"/>
                  <a:gd name="connsiteY18" fmla="*/ 6998 h 117204"/>
                  <a:gd name="connsiteX19" fmla="*/ 51553 w 227958"/>
                  <a:gd name="connsiteY19" fmla="*/ 40237 h 117204"/>
                  <a:gd name="connsiteX20" fmla="*/ 64377 w 227958"/>
                  <a:gd name="connsiteY20" fmla="*/ 80168 h 117204"/>
                  <a:gd name="connsiteX21" fmla="*/ 56657 w 227958"/>
                  <a:gd name="connsiteY21" fmla="*/ 93377 h 117204"/>
                  <a:gd name="connsiteX22" fmla="*/ 91569 w 227958"/>
                  <a:gd name="connsiteY22" fmla="*/ 92176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7958" h="117204">
                    <a:moveTo>
                      <a:pt x="91569" y="92176"/>
                    </a:moveTo>
                    <a:cubicBezTo>
                      <a:pt x="102420" y="86515"/>
                      <a:pt x="106365" y="100197"/>
                      <a:pt x="115244" y="113878"/>
                    </a:cubicBezTo>
                    <a:cubicBezTo>
                      <a:pt x="115844" y="114822"/>
                      <a:pt x="116230" y="115594"/>
                      <a:pt x="116702" y="116452"/>
                    </a:cubicBezTo>
                    <a:cubicBezTo>
                      <a:pt x="128882" y="114264"/>
                      <a:pt x="138146" y="110233"/>
                      <a:pt x="150541" y="108517"/>
                    </a:cubicBezTo>
                    <a:cubicBezTo>
                      <a:pt x="159462" y="107316"/>
                      <a:pt x="171043" y="109547"/>
                      <a:pt x="180178" y="112034"/>
                    </a:cubicBezTo>
                    <a:cubicBezTo>
                      <a:pt x="178548" y="108775"/>
                      <a:pt x="177519" y="105772"/>
                      <a:pt x="178462" y="103628"/>
                    </a:cubicBezTo>
                    <a:cubicBezTo>
                      <a:pt x="181421" y="96766"/>
                      <a:pt x="196219" y="105901"/>
                      <a:pt x="201193" y="111605"/>
                    </a:cubicBezTo>
                    <a:cubicBezTo>
                      <a:pt x="206126" y="117310"/>
                      <a:pt x="221909" y="119625"/>
                      <a:pt x="226842" y="113878"/>
                    </a:cubicBezTo>
                    <a:cubicBezTo>
                      <a:pt x="231773" y="108174"/>
                      <a:pt x="218950" y="102427"/>
                      <a:pt x="215990" y="96766"/>
                    </a:cubicBezTo>
                    <a:cubicBezTo>
                      <a:pt x="214489" y="93935"/>
                      <a:pt x="218392" y="88016"/>
                      <a:pt x="222681" y="82698"/>
                    </a:cubicBezTo>
                    <a:cubicBezTo>
                      <a:pt x="214103" y="77165"/>
                      <a:pt x="205225" y="69316"/>
                      <a:pt x="202137" y="70475"/>
                    </a:cubicBezTo>
                    <a:cubicBezTo>
                      <a:pt x="197677" y="72190"/>
                      <a:pt x="197677" y="46499"/>
                      <a:pt x="191758" y="46499"/>
                    </a:cubicBezTo>
                    <a:cubicBezTo>
                      <a:pt x="185839" y="46499"/>
                      <a:pt x="185839" y="41352"/>
                      <a:pt x="179920" y="41352"/>
                    </a:cubicBezTo>
                    <a:cubicBezTo>
                      <a:pt x="174002" y="41352"/>
                      <a:pt x="151785" y="41352"/>
                      <a:pt x="145867" y="46499"/>
                    </a:cubicBezTo>
                    <a:cubicBezTo>
                      <a:pt x="139948" y="51646"/>
                      <a:pt x="132528" y="34490"/>
                      <a:pt x="125151" y="34490"/>
                    </a:cubicBezTo>
                    <a:cubicBezTo>
                      <a:pt x="117731" y="34490"/>
                      <a:pt x="108853" y="25912"/>
                      <a:pt x="104392" y="19093"/>
                    </a:cubicBezTo>
                    <a:cubicBezTo>
                      <a:pt x="99932" y="12274"/>
                      <a:pt x="62918" y="22524"/>
                      <a:pt x="52539" y="13946"/>
                    </a:cubicBezTo>
                    <a:cubicBezTo>
                      <a:pt x="42160" y="5411"/>
                      <a:pt x="22903" y="-1451"/>
                      <a:pt x="12523" y="265"/>
                    </a:cubicBezTo>
                    <a:cubicBezTo>
                      <a:pt x="9864" y="694"/>
                      <a:pt x="5275" y="3353"/>
                      <a:pt x="0" y="6998"/>
                    </a:cubicBezTo>
                    <a:cubicBezTo>
                      <a:pt x="19471" y="20080"/>
                      <a:pt x="47736" y="16648"/>
                      <a:pt x="51553" y="40237"/>
                    </a:cubicBezTo>
                    <a:cubicBezTo>
                      <a:pt x="56013" y="67644"/>
                      <a:pt x="69352" y="56750"/>
                      <a:pt x="64377" y="80168"/>
                    </a:cubicBezTo>
                    <a:cubicBezTo>
                      <a:pt x="63391" y="84799"/>
                      <a:pt x="60603" y="89260"/>
                      <a:pt x="56657" y="93377"/>
                    </a:cubicBezTo>
                    <a:cubicBezTo>
                      <a:pt x="72054" y="94750"/>
                      <a:pt x="86507" y="94793"/>
                      <a:pt x="91569" y="92176"/>
                    </a:cubicBezTo>
                    <a:close/>
                  </a:path>
                </a:pathLst>
              </a:custGeom>
              <a:grpFill/>
              <a:ln w="3175" cap="flat">
                <a:solidFill>
                  <a:srgbClr val="FFFFFF"/>
                </a:solid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20385FEC-F206-4B64-ACA9-E58AF7F7E583}"/>
                  </a:ext>
                </a:extLst>
              </p:cNvPr>
              <p:cNvSpPr/>
              <p:nvPr/>
            </p:nvSpPr>
            <p:spPr>
              <a:xfrm>
                <a:off x="6585773" y="2691865"/>
                <a:ext cx="622561" cy="282168"/>
              </a:xfrm>
              <a:custGeom>
                <a:avLst/>
                <a:gdLst>
                  <a:gd name="connsiteX0" fmla="*/ 606713 w 622562"/>
                  <a:gd name="connsiteY0" fmla="*/ 195832 h 282168"/>
                  <a:gd name="connsiteX1" fmla="*/ 606713 w 622562"/>
                  <a:gd name="connsiteY1" fmla="*/ 154659 h 282168"/>
                  <a:gd name="connsiteX2" fmla="*/ 605383 w 622562"/>
                  <a:gd name="connsiteY2" fmla="*/ 122663 h 282168"/>
                  <a:gd name="connsiteX3" fmla="*/ 614132 w 622562"/>
                  <a:gd name="connsiteY3" fmla="*/ 102806 h 282168"/>
                  <a:gd name="connsiteX4" fmla="*/ 607999 w 622562"/>
                  <a:gd name="connsiteY4" fmla="*/ 88609 h 282168"/>
                  <a:gd name="connsiteX5" fmla="*/ 582351 w 622562"/>
                  <a:gd name="connsiteY5" fmla="*/ 76043 h 282168"/>
                  <a:gd name="connsiteX6" fmla="*/ 573430 w 622562"/>
                  <a:gd name="connsiteY6" fmla="*/ 42889 h 282168"/>
                  <a:gd name="connsiteX7" fmla="*/ 549755 w 622562"/>
                  <a:gd name="connsiteY7" fmla="*/ 21187 h 282168"/>
                  <a:gd name="connsiteX8" fmla="*/ 514843 w 622562"/>
                  <a:gd name="connsiteY8" fmla="*/ 22431 h 282168"/>
                  <a:gd name="connsiteX9" fmla="*/ 452954 w 622562"/>
                  <a:gd name="connsiteY9" fmla="*/ 46363 h 282168"/>
                  <a:gd name="connsiteX10" fmla="*/ 394710 w 622562"/>
                  <a:gd name="connsiteY10" fmla="*/ 48079 h 282168"/>
                  <a:gd name="connsiteX11" fmla="*/ 355210 w 622562"/>
                  <a:gd name="connsiteY11" fmla="*/ 33239 h 282168"/>
                  <a:gd name="connsiteX12" fmla="*/ 325573 w 622562"/>
                  <a:gd name="connsiteY12" fmla="*/ 17799 h 282168"/>
                  <a:gd name="connsiteX13" fmla="*/ 275693 w 622562"/>
                  <a:gd name="connsiteY13" fmla="*/ 2402 h 282168"/>
                  <a:gd name="connsiteX14" fmla="*/ 174474 w 622562"/>
                  <a:gd name="connsiteY14" fmla="*/ 38386 h 282168"/>
                  <a:gd name="connsiteX15" fmla="*/ 101390 w 622562"/>
                  <a:gd name="connsiteY15" fmla="*/ 42975 h 282168"/>
                  <a:gd name="connsiteX16" fmla="*/ 84578 w 622562"/>
                  <a:gd name="connsiteY16" fmla="*/ 72654 h 282168"/>
                  <a:gd name="connsiteX17" fmla="*/ 14454 w 622562"/>
                  <a:gd name="connsiteY17" fmla="*/ 79517 h 282168"/>
                  <a:gd name="connsiteX18" fmla="*/ 7549 w 622562"/>
                  <a:gd name="connsiteY18" fmla="*/ 108081 h 282168"/>
                  <a:gd name="connsiteX19" fmla="*/ 21402 w 622562"/>
                  <a:gd name="connsiteY19" fmla="*/ 118889 h 282168"/>
                  <a:gd name="connsiteX20" fmla="*/ 24361 w 622562"/>
                  <a:gd name="connsiteY20" fmla="*/ 147453 h 282168"/>
                  <a:gd name="connsiteX21" fmla="*/ 25348 w 622562"/>
                  <a:gd name="connsiteY21" fmla="*/ 174259 h 282168"/>
                  <a:gd name="connsiteX22" fmla="*/ 25348 w 622562"/>
                  <a:gd name="connsiteY22" fmla="*/ 195404 h 282168"/>
                  <a:gd name="connsiteX23" fmla="*/ 42118 w 622562"/>
                  <a:gd name="connsiteY23" fmla="*/ 215390 h 282168"/>
                  <a:gd name="connsiteX24" fmla="*/ 63862 w 622562"/>
                  <a:gd name="connsiteY24" fmla="*/ 230830 h 282168"/>
                  <a:gd name="connsiteX25" fmla="*/ 80632 w 622562"/>
                  <a:gd name="connsiteY25" fmla="*/ 236577 h 282168"/>
                  <a:gd name="connsiteX26" fmla="*/ 101347 w 622562"/>
                  <a:gd name="connsiteY26" fmla="*/ 261110 h 282168"/>
                  <a:gd name="connsiteX27" fmla="*/ 144280 w 622562"/>
                  <a:gd name="connsiteY27" fmla="*/ 251975 h 282168"/>
                  <a:gd name="connsiteX28" fmla="*/ 171429 w 622562"/>
                  <a:gd name="connsiteY28" fmla="*/ 237692 h 282168"/>
                  <a:gd name="connsiteX29" fmla="*/ 216849 w 622562"/>
                  <a:gd name="connsiteY29" fmla="*/ 268530 h 282168"/>
                  <a:gd name="connsiteX30" fmla="*/ 251417 w 622562"/>
                  <a:gd name="connsiteY30" fmla="*/ 261668 h 282168"/>
                  <a:gd name="connsiteX31" fmla="*/ 282512 w 622562"/>
                  <a:gd name="connsiteY31" fmla="*/ 238808 h 282168"/>
                  <a:gd name="connsiteX32" fmla="*/ 308203 w 622562"/>
                  <a:gd name="connsiteY32" fmla="*/ 246227 h 282168"/>
                  <a:gd name="connsiteX33" fmla="*/ 333851 w 622562"/>
                  <a:gd name="connsiteY33" fmla="*/ 238250 h 282168"/>
                  <a:gd name="connsiteX34" fmla="*/ 324972 w 622562"/>
                  <a:gd name="connsiteY34" fmla="*/ 269087 h 282168"/>
                  <a:gd name="connsiteX35" fmla="*/ 325745 w 622562"/>
                  <a:gd name="connsiteY35" fmla="*/ 282169 h 282168"/>
                  <a:gd name="connsiteX36" fmla="*/ 345517 w 622562"/>
                  <a:gd name="connsiteY36" fmla="*/ 255363 h 282168"/>
                  <a:gd name="connsiteX37" fmla="*/ 358726 w 622562"/>
                  <a:gd name="connsiteY37" fmla="*/ 246227 h 282168"/>
                  <a:gd name="connsiteX38" fmla="*/ 389049 w 622562"/>
                  <a:gd name="connsiteY38" fmla="*/ 246227 h 282168"/>
                  <a:gd name="connsiteX39" fmla="*/ 410150 w 622562"/>
                  <a:gd name="connsiteY39" fmla="*/ 241681 h 282168"/>
                  <a:gd name="connsiteX40" fmla="*/ 448408 w 622562"/>
                  <a:gd name="connsiteY40" fmla="*/ 243182 h 282168"/>
                  <a:gd name="connsiteX41" fmla="*/ 493227 w 622562"/>
                  <a:gd name="connsiteY41" fmla="*/ 227914 h 282168"/>
                  <a:gd name="connsiteX42" fmla="*/ 530155 w 622562"/>
                  <a:gd name="connsiteY42" fmla="*/ 221823 h 282168"/>
                  <a:gd name="connsiteX43" fmla="*/ 542679 w 622562"/>
                  <a:gd name="connsiteY43" fmla="*/ 226155 h 282168"/>
                  <a:gd name="connsiteX44" fmla="*/ 557561 w 622562"/>
                  <a:gd name="connsiteY44" fmla="*/ 213074 h 282168"/>
                  <a:gd name="connsiteX45" fmla="*/ 587198 w 622562"/>
                  <a:gd name="connsiteY45" fmla="*/ 219936 h 282168"/>
                  <a:gd name="connsiteX46" fmla="*/ 622453 w 622562"/>
                  <a:gd name="connsiteY46" fmla="*/ 226370 h 282168"/>
                  <a:gd name="connsiteX47" fmla="*/ 606713 w 622562"/>
                  <a:gd name="connsiteY47" fmla="*/ 195832 h 282168"/>
                  <a:gd name="connsiteX48" fmla="*/ 50524 w 622562"/>
                  <a:gd name="connsiteY48" fmla="*/ 48636 h 282168"/>
                  <a:gd name="connsiteX49" fmla="*/ 95472 w 622562"/>
                  <a:gd name="connsiteY49" fmla="*/ 43490 h 282168"/>
                  <a:gd name="connsiteX50" fmla="*/ 70296 w 622562"/>
                  <a:gd name="connsiteY50" fmla="*/ 20072 h 282168"/>
                  <a:gd name="connsiteX51" fmla="*/ 62061 w 622562"/>
                  <a:gd name="connsiteY51" fmla="*/ 0 h 282168"/>
                  <a:gd name="connsiteX52" fmla="*/ 48551 w 622562"/>
                  <a:gd name="connsiteY52" fmla="*/ 2916 h 282168"/>
                  <a:gd name="connsiteX53" fmla="*/ 14497 w 622562"/>
                  <a:gd name="connsiteY53" fmla="*/ 2916 h 282168"/>
                  <a:gd name="connsiteX54" fmla="*/ 17456 w 622562"/>
                  <a:gd name="connsiteY54" fmla="*/ 28607 h 282168"/>
                  <a:gd name="connsiteX55" fmla="*/ 7806 w 622562"/>
                  <a:gd name="connsiteY55" fmla="*/ 46621 h 282168"/>
                  <a:gd name="connsiteX56" fmla="*/ 0 w 622562"/>
                  <a:gd name="connsiteY56" fmla="*/ 59874 h 282168"/>
                  <a:gd name="connsiteX57" fmla="*/ 19429 w 622562"/>
                  <a:gd name="connsiteY57" fmla="*/ 70896 h 282168"/>
                  <a:gd name="connsiteX58" fmla="*/ 50524 w 622562"/>
                  <a:gd name="connsiteY58" fmla="*/ 48636 h 28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22562" h="282168">
                    <a:moveTo>
                      <a:pt x="606713" y="195832"/>
                    </a:moveTo>
                    <a:cubicBezTo>
                      <a:pt x="601437" y="194331"/>
                      <a:pt x="609372" y="160792"/>
                      <a:pt x="606713" y="154659"/>
                    </a:cubicBezTo>
                    <a:cubicBezTo>
                      <a:pt x="604053" y="148569"/>
                      <a:pt x="597448" y="122663"/>
                      <a:pt x="605383" y="122663"/>
                    </a:cubicBezTo>
                    <a:cubicBezTo>
                      <a:pt x="612588" y="122663"/>
                      <a:pt x="604654" y="103921"/>
                      <a:pt x="614132" y="102806"/>
                    </a:cubicBezTo>
                    <a:cubicBezTo>
                      <a:pt x="612117" y="96287"/>
                      <a:pt x="609929" y="90368"/>
                      <a:pt x="607999" y="88609"/>
                    </a:cubicBezTo>
                    <a:cubicBezTo>
                      <a:pt x="603067" y="84063"/>
                      <a:pt x="588227" y="93198"/>
                      <a:pt x="582351" y="76043"/>
                    </a:cubicBezTo>
                    <a:cubicBezTo>
                      <a:pt x="576432" y="58930"/>
                      <a:pt x="582351" y="56614"/>
                      <a:pt x="573430" y="42889"/>
                    </a:cubicBezTo>
                    <a:cubicBezTo>
                      <a:pt x="564552" y="29208"/>
                      <a:pt x="560606" y="15483"/>
                      <a:pt x="549755" y="21187"/>
                    </a:cubicBezTo>
                    <a:cubicBezTo>
                      <a:pt x="544737" y="23804"/>
                      <a:pt x="530241" y="23761"/>
                      <a:pt x="514843" y="22431"/>
                    </a:cubicBezTo>
                    <a:cubicBezTo>
                      <a:pt x="498803" y="39329"/>
                      <a:pt x="463677" y="50910"/>
                      <a:pt x="452954" y="46363"/>
                    </a:cubicBezTo>
                    <a:cubicBezTo>
                      <a:pt x="439615" y="40702"/>
                      <a:pt x="413968" y="48079"/>
                      <a:pt x="394710" y="48079"/>
                    </a:cubicBezTo>
                    <a:cubicBezTo>
                      <a:pt x="375453" y="48079"/>
                      <a:pt x="370006" y="32081"/>
                      <a:pt x="355210" y="33239"/>
                    </a:cubicBezTo>
                    <a:cubicBezTo>
                      <a:pt x="340412" y="34397"/>
                      <a:pt x="340412" y="17799"/>
                      <a:pt x="325573" y="17799"/>
                    </a:cubicBezTo>
                    <a:cubicBezTo>
                      <a:pt x="310776" y="17799"/>
                      <a:pt x="322142" y="9221"/>
                      <a:pt x="275693" y="2402"/>
                    </a:cubicBezTo>
                    <a:cubicBezTo>
                      <a:pt x="229244" y="-4460"/>
                      <a:pt x="189271" y="23546"/>
                      <a:pt x="174474" y="38386"/>
                    </a:cubicBezTo>
                    <a:cubicBezTo>
                      <a:pt x="159677" y="53268"/>
                      <a:pt x="106323" y="38944"/>
                      <a:pt x="101390" y="42975"/>
                    </a:cubicBezTo>
                    <a:cubicBezTo>
                      <a:pt x="96458" y="46964"/>
                      <a:pt x="102377" y="64677"/>
                      <a:pt x="84578" y="72654"/>
                    </a:cubicBezTo>
                    <a:cubicBezTo>
                      <a:pt x="66822" y="80675"/>
                      <a:pt x="27793" y="72654"/>
                      <a:pt x="14454" y="79517"/>
                    </a:cubicBezTo>
                    <a:cubicBezTo>
                      <a:pt x="1115" y="86336"/>
                      <a:pt x="-3774" y="109196"/>
                      <a:pt x="7549" y="108081"/>
                    </a:cubicBezTo>
                    <a:cubicBezTo>
                      <a:pt x="18914" y="106923"/>
                      <a:pt x="24833" y="113228"/>
                      <a:pt x="21402" y="118889"/>
                    </a:cubicBezTo>
                    <a:cubicBezTo>
                      <a:pt x="17928" y="124593"/>
                      <a:pt x="30752" y="140591"/>
                      <a:pt x="24361" y="147453"/>
                    </a:cubicBezTo>
                    <a:cubicBezTo>
                      <a:pt x="17971" y="154316"/>
                      <a:pt x="17456" y="167397"/>
                      <a:pt x="25348" y="174259"/>
                    </a:cubicBezTo>
                    <a:cubicBezTo>
                      <a:pt x="33239" y="181121"/>
                      <a:pt x="34698" y="193688"/>
                      <a:pt x="25348" y="195404"/>
                    </a:cubicBezTo>
                    <a:cubicBezTo>
                      <a:pt x="15955" y="197119"/>
                      <a:pt x="41646" y="209686"/>
                      <a:pt x="42118" y="215390"/>
                    </a:cubicBezTo>
                    <a:cubicBezTo>
                      <a:pt x="42589" y="221094"/>
                      <a:pt x="63862" y="223968"/>
                      <a:pt x="63862" y="230830"/>
                    </a:cubicBezTo>
                    <a:cubicBezTo>
                      <a:pt x="63862" y="237692"/>
                      <a:pt x="70253" y="239966"/>
                      <a:pt x="80632" y="236577"/>
                    </a:cubicBezTo>
                    <a:cubicBezTo>
                      <a:pt x="91012" y="233146"/>
                      <a:pt x="94957" y="249701"/>
                      <a:pt x="101347" y="261110"/>
                    </a:cubicBezTo>
                    <a:cubicBezTo>
                      <a:pt x="107738" y="272519"/>
                      <a:pt x="144280" y="264498"/>
                      <a:pt x="144280" y="251975"/>
                    </a:cubicBezTo>
                    <a:cubicBezTo>
                      <a:pt x="144280" y="239408"/>
                      <a:pt x="155131" y="235977"/>
                      <a:pt x="171429" y="237692"/>
                    </a:cubicBezTo>
                    <a:cubicBezTo>
                      <a:pt x="187727" y="239408"/>
                      <a:pt x="209000" y="265099"/>
                      <a:pt x="216849" y="268530"/>
                    </a:cubicBezTo>
                    <a:cubicBezTo>
                      <a:pt x="224740" y="271918"/>
                      <a:pt x="241038" y="261668"/>
                      <a:pt x="251417" y="261668"/>
                    </a:cubicBezTo>
                    <a:cubicBezTo>
                      <a:pt x="261796" y="261668"/>
                      <a:pt x="276593" y="242796"/>
                      <a:pt x="282512" y="238808"/>
                    </a:cubicBezTo>
                    <a:cubicBezTo>
                      <a:pt x="288431" y="234819"/>
                      <a:pt x="298810" y="251975"/>
                      <a:pt x="308203" y="246227"/>
                    </a:cubicBezTo>
                    <a:cubicBezTo>
                      <a:pt x="317553" y="240523"/>
                      <a:pt x="327932" y="234218"/>
                      <a:pt x="333851" y="238250"/>
                    </a:cubicBezTo>
                    <a:cubicBezTo>
                      <a:pt x="339769" y="242239"/>
                      <a:pt x="319525" y="259952"/>
                      <a:pt x="324972" y="269087"/>
                    </a:cubicBezTo>
                    <a:cubicBezTo>
                      <a:pt x="327160" y="272776"/>
                      <a:pt x="326688" y="277408"/>
                      <a:pt x="325745" y="282169"/>
                    </a:cubicBezTo>
                    <a:cubicBezTo>
                      <a:pt x="346203" y="278909"/>
                      <a:pt x="344273" y="262526"/>
                      <a:pt x="345517" y="255363"/>
                    </a:cubicBezTo>
                    <a:cubicBezTo>
                      <a:pt x="346846" y="247729"/>
                      <a:pt x="352122" y="240137"/>
                      <a:pt x="358726" y="246227"/>
                    </a:cubicBezTo>
                    <a:cubicBezTo>
                      <a:pt x="365288" y="252361"/>
                      <a:pt x="374553" y="253862"/>
                      <a:pt x="389049" y="246227"/>
                    </a:cubicBezTo>
                    <a:cubicBezTo>
                      <a:pt x="403546" y="238593"/>
                      <a:pt x="404875" y="234047"/>
                      <a:pt x="410150" y="241681"/>
                    </a:cubicBezTo>
                    <a:cubicBezTo>
                      <a:pt x="415426" y="249273"/>
                      <a:pt x="427263" y="243182"/>
                      <a:pt x="448408" y="243182"/>
                    </a:cubicBezTo>
                    <a:cubicBezTo>
                      <a:pt x="469510" y="243182"/>
                      <a:pt x="473455" y="226413"/>
                      <a:pt x="493227" y="227914"/>
                    </a:cubicBezTo>
                    <a:cubicBezTo>
                      <a:pt x="512999" y="229415"/>
                      <a:pt x="530155" y="221823"/>
                      <a:pt x="530155" y="221823"/>
                    </a:cubicBezTo>
                    <a:lnTo>
                      <a:pt x="542679" y="226155"/>
                    </a:lnTo>
                    <a:cubicBezTo>
                      <a:pt x="547783" y="220708"/>
                      <a:pt x="547439" y="214575"/>
                      <a:pt x="557561" y="213074"/>
                    </a:cubicBezTo>
                    <a:cubicBezTo>
                      <a:pt x="573344" y="210801"/>
                      <a:pt x="579306" y="224525"/>
                      <a:pt x="587198" y="219936"/>
                    </a:cubicBezTo>
                    <a:cubicBezTo>
                      <a:pt x="595089" y="215347"/>
                      <a:pt x="620223" y="246485"/>
                      <a:pt x="622453" y="226370"/>
                    </a:cubicBezTo>
                    <a:cubicBezTo>
                      <a:pt x="623825" y="221781"/>
                      <a:pt x="611988" y="197377"/>
                      <a:pt x="606713" y="195832"/>
                    </a:cubicBezTo>
                    <a:close/>
                    <a:moveTo>
                      <a:pt x="50524" y="48636"/>
                    </a:moveTo>
                    <a:cubicBezTo>
                      <a:pt x="62361" y="43490"/>
                      <a:pt x="88995" y="50352"/>
                      <a:pt x="95472" y="43490"/>
                    </a:cubicBezTo>
                    <a:cubicBezTo>
                      <a:pt x="101862" y="36670"/>
                      <a:pt x="78659" y="28092"/>
                      <a:pt x="70296" y="20072"/>
                    </a:cubicBezTo>
                    <a:cubicBezTo>
                      <a:pt x="65406" y="15397"/>
                      <a:pt x="63691" y="6734"/>
                      <a:pt x="62061" y="0"/>
                    </a:cubicBezTo>
                    <a:cubicBezTo>
                      <a:pt x="58158" y="3045"/>
                      <a:pt x="53054" y="5533"/>
                      <a:pt x="48551" y="2916"/>
                    </a:cubicBezTo>
                    <a:cubicBezTo>
                      <a:pt x="39673" y="-2230"/>
                      <a:pt x="18185" y="1201"/>
                      <a:pt x="14497" y="2916"/>
                    </a:cubicBezTo>
                    <a:cubicBezTo>
                      <a:pt x="10808" y="4632"/>
                      <a:pt x="17456" y="19171"/>
                      <a:pt x="17456" y="28607"/>
                    </a:cubicBezTo>
                    <a:cubicBezTo>
                      <a:pt x="17456" y="38000"/>
                      <a:pt x="7806" y="40573"/>
                      <a:pt x="7806" y="46621"/>
                    </a:cubicBezTo>
                    <a:cubicBezTo>
                      <a:pt x="7806" y="51253"/>
                      <a:pt x="4289" y="54384"/>
                      <a:pt x="0" y="59874"/>
                    </a:cubicBezTo>
                    <a:cubicBezTo>
                      <a:pt x="6519" y="65492"/>
                      <a:pt x="12781" y="70896"/>
                      <a:pt x="19429" y="70896"/>
                    </a:cubicBezTo>
                    <a:cubicBezTo>
                      <a:pt x="33239" y="70896"/>
                      <a:pt x="38643" y="53783"/>
                      <a:pt x="50524" y="48636"/>
                    </a:cubicBezTo>
                    <a:close/>
                  </a:path>
                </a:pathLst>
              </a:custGeom>
              <a:grpFill/>
              <a:ln w="3175" cap="flat">
                <a:solidFill>
                  <a:srgbClr val="FFFFFF"/>
                </a:solidFill>
                <a:prstDash val="solid"/>
                <a:miter/>
              </a:ln>
            </p:spPr>
            <p:txBody>
              <a:bodyPr rtlCol="0" anchor="ctr"/>
              <a:lstStyle/>
              <a:p>
                <a:endParaRPr lang="en-ID"/>
              </a:p>
            </p:txBody>
          </p:sp>
          <p:sp>
            <p:nvSpPr>
              <p:cNvPr id="92" name="Freeform: Shape 91">
                <a:extLst>
                  <a:ext uri="{FF2B5EF4-FFF2-40B4-BE49-F238E27FC236}">
                    <a16:creationId xmlns:a16="http://schemas.microsoft.com/office/drawing/2014/main" id="{8E568EE6-E563-423B-B320-3CC6574FD6A4}"/>
                  </a:ext>
                </a:extLst>
              </p:cNvPr>
              <p:cNvSpPr/>
              <p:nvPr/>
            </p:nvSpPr>
            <p:spPr>
              <a:xfrm>
                <a:off x="8334023" y="2978292"/>
                <a:ext cx="76597" cy="84823"/>
              </a:xfrm>
              <a:custGeom>
                <a:avLst/>
                <a:gdLst>
                  <a:gd name="connsiteX0" fmla="*/ 37872 w 76597"/>
                  <a:gd name="connsiteY0" fmla="*/ 32 h 84823"/>
                  <a:gd name="connsiteX1" fmla="*/ 0 w 76597"/>
                  <a:gd name="connsiteY1" fmla="*/ 25165 h 84823"/>
                  <a:gd name="connsiteX2" fmla="*/ 5662 w 76597"/>
                  <a:gd name="connsiteY2" fmla="*/ 36059 h 84823"/>
                  <a:gd name="connsiteX3" fmla="*/ 25434 w 76597"/>
                  <a:gd name="connsiteY3" fmla="*/ 61964 h 84823"/>
                  <a:gd name="connsiteX4" fmla="*/ 28822 w 76597"/>
                  <a:gd name="connsiteY4" fmla="*/ 84824 h 84823"/>
                  <a:gd name="connsiteX5" fmla="*/ 43061 w 76597"/>
                  <a:gd name="connsiteY5" fmla="*/ 83108 h 84823"/>
                  <a:gd name="connsiteX6" fmla="*/ 76386 w 76597"/>
                  <a:gd name="connsiteY6" fmla="*/ 36874 h 84823"/>
                  <a:gd name="connsiteX7" fmla="*/ 37872 w 76597"/>
                  <a:gd name="connsiteY7" fmla="*/ 32 h 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597" h="84823">
                    <a:moveTo>
                      <a:pt x="37872" y="32"/>
                    </a:moveTo>
                    <a:cubicBezTo>
                      <a:pt x="26034" y="-740"/>
                      <a:pt x="3260" y="12813"/>
                      <a:pt x="0" y="25165"/>
                    </a:cubicBezTo>
                    <a:cubicBezTo>
                      <a:pt x="2359" y="28167"/>
                      <a:pt x="4589" y="31813"/>
                      <a:pt x="5662" y="36059"/>
                    </a:cubicBezTo>
                    <a:cubicBezTo>
                      <a:pt x="8278" y="46738"/>
                      <a:pt x="16212" y="55873"/>
                      <a:pt x="25434" y="61964"/>
                    </a:cubicBezTo>
                    <a:cubicBezTo>
                      <a:pt x="31095" y="65695"/>
                      <a:pt x="30280" y="75860"/>
                      <a:pt x="28822" y="84824"/>
                    </a:cubicBezTo>
                    <a:cubicBezTo>
                      <a:pt x="34054" y="84609"/>
                      <a:pt x="39416" y="84138"/>
                      <a:pt x="43061" y="83108"/>
                    </a:cubicBezTo>
                    <a:cubicBezTo>
                      <a:pt x="52711" y="80535"/>
                      <a:pt x="73426" y="46266"/>
                      <a:pt x="76386" y="36874"/>
                    </a:cubicBezTo>
                    <a:cubicBezTo>
                      <a:pt x="79345" y="27438"/>
                      <a:pt x="50481" y="889"/>
                      <a:pt x="37872" y="32"/>
                    </a:cubicBezTo>
                    <a:close/>
                  </a:path>
                </a:pathLst>
              </a:custGeom>
              <a:grpFill/>
              <a:ln w="3175" cap="flat">
                <a:solidFill>
                  <a:srgbClr val="FFFFFF"/>
                </a:solidFill>
                <a:prstDash val="solid"/>
                <a:miter/>
              </a:ln>
            </p:spPr>
            <p:txBody>
              <a:bodyPr rtlCol="0" anchor="ctr"/>
              <a:lstStyle/>
              <a:p>
                <a:endParaRPr lang="en-ID"/>
              </a:p>
            </p:txBody>
          </p:sp>
          <p:sp>
            <p:nvSpPr>
              <p:cNvPr id="93" name="Freeform: Shape 92">
                <a:extLst>
                  <a:ext uri="{FF2B5EF4-FFF2-40B4-BE49-F238E27FC236}">
                    <a16:creationId xmlns:a16="http://schemas.microsoft.com/office/drawing/2014/main" id="{C30927B9-3F93-4933-9C9A-E4DB7B7DA94C}"/>
                  </a:ext>
                </a:extLst>
              </p:cNvPr>
              <p:cNvSpPr/>
              <p:nvPr/>
            </p:nvSpPr>
            <p:spPr>
              <a:xfrm>
                <a:off x="9842049" y="2656310"/>
                <a:ext cx="229542" cy="246812"/>
              </a:xfrm>
              <a:custGeom>
                <a:avLst/>
                <a:gdLst>
                  <a:gd name="connsiteX0" fmla="*/ 123564 w 229543"/>
                  <a:gd name="connsiteY0" fmla="*/ 188027 h 246812"/>
                  <a:gd name="connsiteX1" fmla="*/ 112842 w 229543"/>
                  <a:gd name="connsiteY1" fmla="*/ 177862 h 246812"/>
                  <a:gd name="connsiteX2" fmla="*/ 122235 w 229543"/>
                  <a:gd name="connsiteY2" fmla="*/ 143593 h 246812"/>
                  <a:gd name="connsiteX3" fmla="*/ 133086 w 229543"/>
                  <a:gd name="connsiteY3" fmla="*/ 138103 h 246812"/>
                  <a:gd name="connsiteX4" fmla="*/ 165725 w 229543"/>
                  <a:gd name="connsiteY4" fmla="*/ 92083 h 246812"/>
                  <a:gd name="connsiteX5" fmla="*/ 187341 w 229543"/>
                  <a:gd name="connsiteY5" fmla="*/ 80803 h 246812"/>
                  <a:gd name="connsiteX6" fmla="*/ 192359 w 229543"/>
                  <a:gd name="connsiteY6" fmla="*/ 55627 h 246812"/>
                  <a:gd name="connsiteX7" fmla="*/ 229544 w 229543"/>
                  <a:gd name="connsiteY7" fmla="*/ 13982 h 246812"/>
                  <a:gd name="connsiteX8" fmla="*/ 220366 w 229543"/>
                  <a:gd name="connsiteY8" fmla="*/ 12438 h 246812"/>
                  <a:gd name="connsiteX9" fmla="*/ 192359 w 229543"/>
                  <a:gd name="connsiteY9" fmla="*/ 0 h 246812"/>
                  <a:gd name="connsiteX10" fmla="*/ 173016 w 229543"/>
                  <a:gd name="connsiteY10" fmla="*/ 29894 h 246812"/>
                  <a:gd name="connsiteX11" fmla="*/ 149341 w 229543"/>
                  <a:gd name="connsiteY11" fmla="*/ 49751 h 246812"/>
                  <a:gd name="connsiteX12" fmla="*/ 136431 w 229543"/>
                  <a:gd name="connsiteY12" fmla="*/ 64720 h 246812"/>
                  <a:gd name="connsiteX13" fmla="*/ 114901 w 229543"/>
                  <a:gd name="connsiteY13" fmla="*/ 72183 h 246812"/>
                  <a:gd name="connsiteX14" fmla="*/ 93370 w 229543"/>
                  <a:gd name="connsiteY14" fmla="*/ 62232 h 246812"/>
                  <a:gd name="connsiteX15" fmla="*/ 71840 w 229543"/>
                  <a:gd name="connsiteY15" fmla="*/ 89553 h 246812"/>
                  <a:gd name="connsiteX16" fmla="*/ 9435 w 229543"/>
                  <a:gd name="connsiteY16" fmla="*/ 129397 h 246812"/>
                  <a:gd name="connsiteX17" fmla="*/ 0 w 229543"/>
                  <a:gd name="connsiteY17" fmla="*/ 146381 h 246812"/>
                  <a:gd name="connsiteX18" fmla="*/ 38215 w 229543"/>
                  <a:gd name="connsiteY18" fmla="*/ 168126 h 246812"/>
                  <a:gd name="connsiteX19" fmla="*/ 18443 w 229543"/>
                  <a:gd name="connsiteY19" fmla="*/ 209814 h 246812"/>
                  <a:gd name="connsiteX20" fmla="*/ 24362 w 229543"/>
                  <a:gd name="connsiteY20" fmla="*/ 233232 h 246812"/>
                  <a:gd name="connsiteX21" fmla="*/ 41174 w 229543"/>
                  <a:gd name="connsiteY21" fmla="*/ 242968 h 246812"/>
                  <a:gd name="connsiteX22" fmla="*/ 66822 w 229543"/>
                  <a:gd name="connsiteY22" fmla="*/ 237263 h 246812"/>
                  <a:gd name="connsiteX23" fmla="*/ 74714 w 229543"/>
                  <a:gd name="connsiteY23" fmla="*/ 242496 h 246812"/>
                  <a:gd name="connsiteX24" fmla="*/ 94399 w 229543"/>
                  <a:gd name="connsiteY24" fmla="*/ 225383 h 246812"/>
                  <a:gd name="connsiteX25" fmla="*/ 124722 w 229543"/>
                  <a:gd name="connsiteY25" fmla="*/ 217749 h 246812"/>
                  <a:gd name="connsiteX26" fmla="*/ 130898 w 229543"/>
                  <a:gd name="connsiteY26" fmla="*/ 216891 h 246812"/>
                  <a:gd name="connsiteX27" fmla="*/ 123564 w 229543"/>
                  <a:gd name="connsiteY27" fmla="*/ 188027 h 24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9543" h="246812">
                    <a:moveTo>
                      <a:pt x="123564" y="188027"/>
                    </a:moveTo>
                    <a:cubicBezTo>
                      <a:pt x="118889" y="183052"/>
                      <a:pt x="115029" y="179406"/>
                      <a:pt x="112842" y="177862"/>
                    </a:cubicBezTo>
                    <a:cubicBezTo>
                      <a:pt x="101520" y="169884"/>
                      <a:pt x="108381" y="147582"/>
                      <a:pt x="122235" y="143593"/>
                    </a:cubicBezTo>
                    <a:cubicBezTo>
                      <a:pt x="125109" y="142778"/>
                      <a:pt x="128883" y="140762"/>
                      <a:pt x="133086" y="138103"/>
                    </a:cubicBezTo>
                    <a:cubicBezTo>
                      <a:pt x="141021" y="121162"/>
                      <a:pt x="152944" y="105894"/>
                      <a:pt x="165725" y="92083"/>
                    </a:cubicBezTo>
                    <a:cubicBezTo>
                      <a:pt x="172415" y="84835"/>
                      <a:pt x="179920" y="81447"/>
                      <a:pt x="187341" y="80803"/>
                    </a:cubicBezTo>
                    <a:cubicBezTo>
                      <a:pt x="187898" y="72740"/>
                      <a:pt x="188541" y="63733"/>
                      <a:pt x="192359" y="55627"/>
                    </a:cubicBezTo>
                    <a:cubicBezTo>
                      <a:pt x="196734" y="46363"/>
                      <a:pt x="213118" y="28736"/>
                      <a:pt x="229544" y="13982"/>
                    </a:cubicBezTo>
                    <a:cubicBezTo>
                      <a:pt x="226026" y="12223"/>
                      <a:pt x="222810" y="11451"/>
                      <a:pt x="220366" y="12438"/>
                    </a:cubicBezTo>
                    <a:cubicBezTo>
                      <a:pt x="207456" y="17413"/>
                      <a:pt x="203124" y="0"/>
                      <a:pt x="192359" y="0"/>
                    </a:cubicBezTo>
                    <a:cubicBezTo>
                      <a:pt x="181594" y="0"/>
                      <a:pt x="183781" y="29894"/>
                      <a:pt x="173016" y="29894"/>
                    </a:cubicBezTo>
                    <a:cubicBezTo>
                      <a:pt x="162251" y="29894"/>
                      <a:pt x="164395" y="47264"/>
                      <a:pt x="149341" y="49751"/>
                    </a:cubicBezTo>
                    <a:cubicBezTo>
                      <a:pt x="134287" y="52239"/>
                      <a:pt x="129955" y="52239"/>
                      <a:pt x="136431" y="64720"/>
                    </a:cubicBezTo>
                    <a:cubicBezTo>
                      <a:pt x="142865" y="77158"/>
                      <a:pt x="127853" y="72183"/>
                      <a:pt x="114901" y="72183"/>
                    </a:cubicBezTo>
                    <a:cubicBezTo>
                      <a:pt x="101991" y="72183"/>
                      <a:pt x="101991" y="62232"/>
                      <a:pt x="93370" y="62232"/>
                    </a:cubicBezTo>
                    <a:cubicBezTo>
                      <a:pt x="84749" y="62232"/>
                      <a:pt x="78316" y="79645"/>
                      <a:pt x="71840" y="89553"/>
                    </a:cubicBezTo>
                    <a:cubicBezTo>
                      <a:pt x="65406" y="99546"/>
                      <a:pt x="22345" y="121934"/>
                      <a:pt x="9435" y="129397"/>
                    </a:cubicBezTo>
                    <a:cubicBezTo>
                      <a:pt x="5790" y="131499"/>
                      <a:pt x="2660" y="138103"/>
                      <a:pt x="0" y="146381"/>
                    </a:cubicBezTo>
                    <a:cubicBezTo>
                      <a:pt x="15398" y="147839"/>
                      <a:pt x="31309" y="158047"/>
                      <a:pt x="38215" y="168126"/>
                    </a:cubicBezTo>
                    <a:cubicBezTo>
                      <a:pt x="47608" y="181851"/>
                      <a:pt x="27364" y="197248"/>
                      <a:pt x="18443" y="209814"/>
                    </a:cubicBezTo>
                    <a:cubicBezTo>
                      <a:pt x="9564" y="222381"/>
                      <a:pt x="23890" y="222939"/>
                      <a:pt x="24362" y="233232"/>
                    </a:cubicBezTo>
                    <a:cubicBezTo>
                      <a:pt x="24876" y="243482"/>
                      <a:pt x="36756" y="252060"/>
                      <a:pt x="41174" y="242968"/>
                    </a:cubicBezTo>
                    <a:cubicBezTo>
                      <a:pt x="45592" y="233832"/>
                      <a:pt x="53012" y="237263"/>
                      <a:pt x="66822" y="237263"/>
                    </a:cubicBezTo>
                    <a:cubicBezTo>
                      <a:pt x="70853" y="237263"/>
                      <a:pt x="73126" y="239494"/>
                      <a:pt x="74714" y="242496"/>
                    </a:cubicBezTo>
                    <a:cubicBezTo>
                      <a:pt x="82390" y="235334"/>
                      <a:pt x="91354" y="228857"/>
                      <a:pt x="94399" y="225383"/>
                    </a:cubicBezTo>
                    <a:cubicBezTo>
                      <a:pt x="99675" y="219250"/>
                      <a:pt x="112842" y="217749"/>
                      <a:pt x="124722" y="217749"/>
                    </a:cubicBezTo>
                    <a:cubicBezTo>
                      <a:pt x="126996" y="217749"/>
                      <a:pt x="129011" y="217406"/>
                      <a:pt x="130898" y="216891"/>
                    </a:cubicBezTo>
                    <a:cubicBezTo>
                      <a:pt x="127039" y="207884"/>
                      <a:pt x="124422" y="198234"/>
                      <a:pt x="123564" y="188027"/>
                    </a:cubicBezTo>
                    <a:close/>
                  </a:path>
                </a:pathLst>
              </a:custGeom>
              <a:grpFill/>
              <a:ln w="3175" cap="flat">
                <a:solidFill>
                  <a:srgbClr val="FFFFFF"/>
                </a:solidFill>
                <a:prstDash val="solid"/>
                <a:miter/>
              </a:ln>
            </p:spPr>
            <p:txBody>
              <a:bodyPr rtlCol="0" anchor="ctr"/>
              <a:lstStyle/>
              <a:p>
                <a:endParaRPr lang="en-ID"/>
              </a:p>
            </p:txBody>
          </p:sp>
          <p:sp>
            <p:nvSpPr>
              <p:cNvPr id="94" name="Freeform: Shape 93">
                <a:extLst>
                  <a:ext uri="{FF2B5EF4-FFF2-40B4-BE49-F238E27FC236}">
                    <a16:creationId xmlns:a16="http://schemas.microsoft.com/office/drawing/2014/main" id="{70204572-C70C-4A8D-921A-99BB86B6031E}"/>
                  </a:ext>
                </a:extLst>
              </p:cNvPr>
              <p:cNvSpPr/>
              <p:nvPr/>
            </p:nvSpPr>
            <p:spPr>
              <a:xfrm>
                <a:off x="8404361" y="3221968"/>
                <a:ext cx="251807" cy="165253"/>
              </a:xfrm>
              <a:custGeom>
                <a:avLst/>
                <a:gdLst>
                  <a:gd name="connsiteX0" fmla="*/ 251460 w 251807"/>
                  <a:gd name="connsiteY0" fmla="*/ 106890 h 165253"/>
                  <a:gd name="connsiteX1" fmla="*/ 243826 w 251807"/>
                  <a:gd name="connsiteY1" fmla="*/ 106676 h 165253"/>
                  <a:gd name="connsiteX2" fmla="*/ 200122 w 251807"/>
                  <a:gd name="connsiteY2" fmla="*/ 97283 h 165253"/>
                  <a:gd name="connsiteX3" fmla="*/ 135702 w 251807"/>
                  <a:gd name="connsiteY3" fmla="*/ 67303 h 165253"/>
                  <a:gd name="connsiteX4" fmla="*/ 67594 w 251807"/>
                  <a:gd name="connsiteY4" fmla="*/ 9917 h 165253"/>
                  <a:gd name="connsiteX5" fmla="*/ 40917 w 251807"/>
                  <a:gd name="connsiteY5" fmla="*/ 3913 h 165253"/>
                  <a:gd name="connsiteX6" fmla="*/ 20458 w 251807"/>
                  <a:gd name="connsiteY6" fmla="*/ 11247 h 165253"/>
                  <a:gd name="connsiteX7" fmla="*/ 5275 w 251807"/>
                  <a:gd name="connsiteY7" fmla="*/ 33292 h 165253"/>
                  <a:gd name="connsiteX8" fmla="*/ 0 w 251807"/>
                  <a:gd name="connsiteY8" fmla="*/ 62285 h 165253"/>
                  <a:gd name="connsiteX9" fmla="*/ 17156 w 251807"/>
                  <a:gd name="connsiteY9" fmla="*/ 77511 h 165253"/>
                  <a:gd name="connsiteX10" fmla="*/ 43533 w 251807"/>
                  <a:gd name="connsiteY10" fmla="*/ 92779 h 165253"/>
                  <a:gd name="connsiteX11" fmla="*/ 68580 w 251807"/>
                  <a:gd name="connsiteY11" fmla="*/ 108048 h 165253"/>
                  <a:gd name="connsiteX12" fmla="*/ 96287 w 251807"/>
                  <a:gd name="connsiteY12" fmla="*/ 126319 h 165253"/>
                  <a:gd name="connsiteX13" fmla="*/ 127896 w 251807"/>
                  <a:gd name="connsiteY13" fmla="*/ 120229 h 165253"/>
                  <a:gd name="connsiteX14" fmla="*/ 146381 w 251807"/>
                  <a:gd name="connsiteY14" fmla="*/ 141545 h 165253"/>
                  <a:gd name="connsiteX15" fmla="*/ 189871 w 251807"/>
                  <a:gd name="connsiteY15" fmla="*/ 161402 h 165253"/>
                  <a:gd name="connsiteX16" fmla="*/ 247900 w 251807"/>
                  <a:gd name="connsiteY16" fmla="*/ 155269 h 165253"/>
                  <a:gd name="connsiteX17" fmla="*/ 249230 w 251807"/>
                  <a:gd name="connsiteY17" fmla="*/ 115640 h 165253"/>
                  <a:gd name="connsiteX18" fmla="*/ 251460 w 251807"/>
                  <a:gd name="connsiteY18" fmla="*/ 106890 h 1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807" h="165253">
                    <a:moveTo>
                      <a:pt x="251460" y="106890"/>
                    </a:moveTo>
                    <a:cubicBezTo>
                      <a:pt x="249187" y="106676"/>
                      <a:pt x="246699" y="106590"/>
                      <a:pt x="243826" y="106676"/>
                    </a:cubicBezTo>
                    <a:cubicBezTo>
                      <a:pt x="224568" y="107533"/>
                      <a:pt x="212731" y="96425"/>
                      <a:pt x="200122" y="97283"/>
                    </a:cubicBezTo>
                    <a:cubicBezTo>
                      <a:pt x="187512" y="98141"/>
                      <a:pt x="151271" y="81886"/>
                      <a:pt x="135702" y="67303"/>
                    </a:cubicBezTo>
                    <a:cubicBezTo>
                      <a:pt x="120176" y="52721"/>
                      <a:pt x="77930" y="21884"/>
                      <a:pt x="67594" y="9917"/>
                    </a:cubicBezTo>
                    <a:cubicBezTo>
                      <a:pt x="57215" y="-2049"/>
                      <a:pt x="42418" y="-2049"/>
                      <a:pt x="40917" y="3913"/>
                    </a:cubicBezTo>
                    <a:cubicBezTo>
                      <a:pt x="39544" y="9403"/>
                      <a:pt x="31953" y="9875"/>
                      <a:pt x="20458" y="11247"/>
                    </a:cubicBezTo>
                    <a:cubicBezTo>
                      <a:pt x="17499" y="17209"/>
                      <a:pt x="5275" y="25229"/>
                      <a:pt x="5275" y="33292"/>
                    </a:cubicBezTo>
                    <a:cubicBezTo>
                      <a:pt x="5275" y="42427"/>
                      <a:pt x="0" y="54651"/>
                      <a:pt x="0" y="62285"/>
                    </a:cubicBezTo>
                    <a:cubicBezTo>
                      <a:pt x="0" y="69877"/>
                      <a:pt x="13167" y="71421"/>
                      <a:pt x="17156" y="77511"/>
                    </a:cubicBezTo>
                    <a:cubicBezTo>
                      <a:pt x="21102" y="83601"/>
                      <a:pt x="42203" y="86646"/>
                      <a:pt x="43533" y="92779"/>
                    </a:cubicBezTo>
                    <a:cubicBezTo>
                      <a:pt x="44863" y="98870"/>
                      <a:pt x="59359" y="106504"/>
                      <a:pt x="68580" y="108048"/>
                    </a:cubicBezTo>
                    <a:cubicBezTo>
                      <a:pt x="77801" y="109549"/>
                      <a:pt x="91011" y="121773"/>
                      <a:pt x="96287" y="126319"/>
                    </a:cubicBezTo>
                    <a:cubicBezTo>
                      <a:pt x="101562" y="130908"/>
                      <a:pt x="121334" y="120229"/>
                      <a:pt x="127896" y="120229"/>
                    </a:cubicBezTo>
                    <a:cubicBezTo>
                      <a:pt x="134501" y="120229"/>
                      <a:pt x="145052" y="133910"/>
                      <a:pt x="146381" y="141545"/>
                    </a:cubicBezTo>
                    <a:cubicBezTo>
                      <a:pt x="147711" y="149179"/>
                      <a:pt x="181980" y="153768"/>
                      <a:pt x="189871" y="161402"/>
                    </a:cubicBezTo>
                    <a:cubicBezTo>
                      <a:pt x="197763" y="169037"/>
                      <a:pt x="239966" y="164448"/>
                      <a:pt x="247900" y="155269"/>
                    </a:cubicBezTo>
                    <a:cubicBezTo>
                      <a:pt x="255835" y="146134"/>
                      <a:pt x="249230" y="129321"/>
                      <a:pt x="249230" y="115640"/>
                    </a:cubicBezTo>
                    <a:cubicBezTo>
                      <a:pt x="249187" y="111050"/>
                      <a:pt x="250088" y="108606"/>
                      <a:pt x="251460" y="106890"/>
                    </a:cubicBezTo>
                    <a:close/>
                  </a:path>
                </a:pathLst>
              </a:custGeom>
              <a:grpFill/>
              <a:ln w="3175" cap="flat">
                <a:solidFill>
                  <a:srgbClr val="FFFFFF"/>
                </a:solidFill>
                <a:prstDash val="solid"/>
                <a:miter/>
              </a:ln>
            </p:spPr>
            <p:txBody>
              <a:bodyPr rtlCol="0" anchor="ctr"/>
              <a:lstStyle/>
              <a:p>
                <a:endParaRPr lang="en-ID"/>
              </a:p>
            </p:txBody>
          </p:sp>
          <p:sp>
            <p:nvSpPr>
              <p:cNvPr id="95" name="Freeform: Shape 94">
                <a:extLst>
                  <a:ext uri="{FF2B5EF4-FFF2-40B4-BE49-F238E27FC236}">
                    <a16:creationId xmlns:a16="http://schemas.microsoft.com/office/drawing/2014/main" id="{861A8B37-35DD-424E-AA00-DD92E10051EE}"/>
                  </a:ext>
                </a:extLst>
              </p:cNvPr>
              <p:cNvSpPr/>
              <p:nvPr/>
            </p:nvSpPr>
            <p:spPr>
              <a:xfrm>
                <a:off x="8776082" y="3302011"/>
                <a:ext cx="285683" cy="723072"/>
              </a:xfrm>
              <a:custGeom>
                <a:avLst/>
                <a:gdLst>
                  <a:gd name="connsiteX0" fmla="*/ 270546 w 285685"/>
                  <a:gd name="connsiteY0" fmla="*/ 287871 h 723071"/>
                  <a:gd name="connsiteX1" fmla="*/ 249830 w 285685"/>
                  <a:gd name="connsiteY1" fmla="*/ 275047 h 723071"/>
                  <a:gd name="connsiteX2" fmla="*/ 231302 w 285685"/>
                  <a:gd name="connsiteY2" fmla="*/ 264754 h 723071"/>
                  <a:gd name="connsiteX3" fmla="*/ 231302 w 285685"/>
                  <a:gd name="connsiteY3" fmla="*/ 239063 h 723071"/>
                  <a:gd name="connsiteX4" fmla="*/ 218692 w 285685"/>
                  <a:gd name="connsiteY4" fmla="*/ 221907 h 723071"/>
                  <a:gd name="connsiteX5" fmla="*/ 208313 w 285685"/>
                  <a:gd name="connsiteY5" fmla="*/ 190212 h 723071"/>
                  <a:gd name="connsiteX6" fmla="*/ 177947 w 285685"/>
                  <a:gd name="connsiteY6" fmla="*/ 183350 h 723071"/>
                  <a:gd name="connsiteX7" fmla="*/ 172029 w 285685"/>
                  <a:gd name="connsiteY7" fmla="*/ 164478 h 723071"/>
                  <a:gd name="connsiteX8" fmla="*/ 199435 w 285685"/>
                  <a:gd name="connsiteY8" fmla="*/ 110524 h 723071"/>
                  <a:gd name="connsiteX9" fmla="*/ 207584 w 285685"/>
                  <a:gd name="connsiteY9" fmla="*/ 53996 h 723071"/>
                  <a:gd name="connsiteX10" fmla="*/ 194288 w 285685"/>
                  <a:gd name="connsiteY10" fmla="*/ 35124 h 723071"/>
                  <a:gd name="connsiteX11" fmla="*/ 186868 w 285685"/>
                  <a:gd name="connsiteY11" fmla="*/ 13723 h 723071"/>
                  <a:gd name="connsiteX12" fmla="*/ 164652 w 285685"/>
                  <a:gd name="connsiteY12" fmla="*/ 2614 h 723071"/>
                  <a:gd name="connsiteX13" fmla="*/ 159033 w 285685"/>
                  <a:gd name="connsiteY13" fmla="*/ 6431 h 723071"/>
                  <a:gd name="connsiteX14" fmla="*/ 159677 w 285685"/>
                  <a:gd name="connsiteY14" fmla="*/ 6560 h 723071"/>
                  <a:gd name="connsiteX15" fmla="*/ 151742 w 285685"/>
                  <a:gd name="connsiteY15" fmla="*/ 24874 h 723071"/>
                  <a:gd name="connsiteX16" fmla="*/ 154401 w 285685"/>
                  <a:gd name="connsiteY16" fmla="*/ 50779 h 723071"/>
                  <a:gd name="connsiteX17" fmla="*/ 139905 w 285685"/>
                  <a:gd name="connsiteY17" fmla="*/ 50779 h 723071"/>
                  <a:gd name="connsiteX18" fmla="*/ 112199 w 285685"/>
                  <a:gd name="connsiteY18" fmla="*/ 64503 h 723071"/>
                  <a:gd name="connsiteX19" fmla="*/ 89768 w 285685"/>
                  <a:gd name="connsiteY19" fmla="*/ 94998 h 723071"/>
                  <a:gd name="connsiteX20" fmla="*/ 80546 w 285685"/>
                  <a:gd name="connsiteY20" fmla="*/ 142262 h 723071"/>
                  <a:gd name="connsiteX21" fmla="*/ 68709 w 285685"/>
                  <a:gd name="connsiteY21" fmla="*/ 189569 h 723071"/>
                  <a:gd name="connsiteX22" fmla="*/ 42332 w 285685"/>
                  <a:gd name="connsiteY22" fmla="*/ 188068 h 723071"/>
                  <a:gd name="connsiteX23" fmla="*/ 35727 w 285685"/>
                  <a:gd name="connsiteY23" fmla="*/ 226153 h 723071"/>
                  <a:gd name="connsiteX24" fmla="*/ 26463 w 285685"/>
                  <a:gd name="connsiteY24" fmla="*/ 267327 h 723071"/>
                  <a:gd name="connsiteX25" fmla="*/ 11966 w 285685"/>
                  <a:gd name="connsiteY25" fmla="*/ 296320 h 723071"/>
                  <a:gd name="connsiteX26" fmla="*/ 0 w 285685"/>
                  <a:gd name="connsiteY26" fmla="*/ 307643 h 723071"/>
                  <a:gd name="connsiteX27" fmla="*/ 31352 w 285685"/>
                  <a:gd name="connsiteY27" fmla="*/ 345858 h 723071"/>
                  <a:gd name="connsiteX28" fmla="*/ 69395 w 285685"/>
                  <a:gd name="connsiteY28" fmla="*/ 424088 h 723071"/>
                  <a:gd name="connsiteX29" fmla="*/ 70810 w 285685"/>
                  <a:gd name="connsiteY29" fmla="*/ 465519 h 723071"/>
                  <a:gd name="connsiteX30" fmla="*/ 71368 w 285685"/>
                  <a:gd name="connsiteY30" fmla="*/ 470966 h 723071"/>
                  <a:gd name="connsiteX31" fmla="*/ 71368 w 285685"/>
                  <a:gd name="connsiteY31" fmla="*/ 490995 h 723071"/>
                  <a:gd name="connsiteX32" fmla="*/ 69352 w 285685"/>
                  <a:gd name="connsiteY32" fmla="*/ 502661 h 723071"/>
                  <a:gd name="connsiteX33" fmla="*/ 78273 w 285685"/>
                  <a:gd name="connsiteY33" fmla="*/ 507464 h 723071"/>
                  <a:gd name="connsiteX34" fmla="*/ 110869 w 285685"/>
                  <a:gd name="connsiteY34" fmla="*/ 502875 h 723071"/>
                  <a:gd name="connsiteX35" fmla="*/ 139047 w 285685"/>
                  <a:gd name="connsiteY35" fmla="*/ 464060 h 723071"/>
                  <a:gd name="connsiteX36" fmla="*/ 156332 w 285685"/>
                  <a:gd name="connsiteY36" fmla="*/ 479500 h 723071"/>
                  <a:gd name="connsiteX37" fmla="*/ 169670 w 285685"/>
                  <a:gd name="connsiteY37" fmla="*/ 522304 h 723071"/>
                  <a:gd name="connsiteX38" fmla="*/ 186911 w 285685"/>
                  <a:gd name="connsiteY38" fmla="*/ 605681 h 723071"/>
                  <a:gd name="connsiteX39" fmla="*/ 199778 w 285685"/>
                  <a:gd name="connsiteY39" fmla="*/ 666798 h 723071"/>
                  <a:gd name="connsiteX40" fmla="*/ 204239 w 285685"/>
                  <a:gd name="connsiteY40" fmla="*/ 712475 h 723071"/>
                  <a:gd name="connsiteX41" fmla="*/ 202309 w 285685"/>
                  <a:gd name="connsiteY41" fmla="*/ 722983 h 723071"/>
                  <a:gd name="connsiteX42" fmla="*/ 230959 w 285685"/>
                  <a:gd name="connsiteY42" fmla="*/ 659335 h 723071"/>
                  <a:gd name="connsiteX43" fmla="*/ 220408 w 285685"/>
                  <a:gd name="connsiteY43" fmla="*/ 630385 h 723071"/>
                  <a:gd name="connsiteX44" fmla="*/ 207241 w 285685"/>
                  <a:gd name="connsiteY44" fmla="*/ 583121 h 723071"/>
                  <a:gd name="connsiteX45" fmla="*/ 195360 w 285685"/>
                  <a:gd name="connsiteY45" fmla="*/ 541904 h 723071"/>
                  <a:gd name="connsiteX46" fmla="*/ 200636 w 285685"/>
                  <a:gd name="connsiteY46" fmla="*/ 514455 h 723071"/>
                  <a:gd name="connsiteX47" fmla="*/ 201923 w 285685"/>
                  <a:gd name="connsiteY47" fmla="*/ 496184 h 723071"/>
                  <a:gd name="connsiteX48" fmla="*/ 195360 w 285685"/>
                  <a:gd name="connsiteY48" fmla="*/ 470236 h 723071"/>
                  <a:gd name="connsiteX49" fmla="*/ 170314 w 285685"/>
                  <a:gd name="connsiteY49" fmla="*/ 435196 h 723071"/>
                  <a:gd name="connsiteX50" fmla="*/ 176918 w 285685"/>
                  <a:gd name="connsiteY50" fmla="*/ 374207 h 723071"/>
                  <a:gd name="connsiteX51" fmla="*/ 195360 w 285685"/>
                  <a:gd name="connsiteY51" fmla="*/ 361984 h 723071"/>
                  <a:gd name="connsiteX52" fmla="*/ 220408 w 285685"/>
                  <a:gd name="connsiteY52" fmla="*/ 352848 h 723071"/>
                  <a:gd name="connsiteX53" fmla="*/ 250731 w 285685"/>
                  <a:gd name="connsiteY53" fmla="*/ 333033 h 723071"/>
                  <a:gd name="connsiteX54" fmla="*/ 267887 w 285685"/>
                  <a:gd name="connsiteY54" fmla="*/ 316264 h 723071"/>
                  <a:gd name="connsiteX55" fmla="*/ 285000 w 285685"/>
                  <a:gd name="connsiteY55" fmla="*/ 284225 h 723071"/>
                  <a:gd name="connsiteX56" fmla="*/ 285686 w 285685"/>
                  <a:gd name="connsiteY56" fmla="*/ 284311 h 723071"/>
                  <a:gd name="connsiteX57" fmla="*/ 270546 w 285685"/>
                  <a:gd name="connsiteY57" fmla="*/ 287871 h 72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85685" h="723071">
                    <a:moveTo>
                      <a:pt x="270546" y="287871"/>
                    </a:moveTo>
                    <a:cubicBezTo>
                      <a:pt x="255749" y="294733"/>
                      <a:pt x="248329" y="285298"/>
                      <a:pt x="249830" y="275047"/>
                    </a:cubicBezTo>
                    <a:cubicBezTo>
                      <a:pt x="251288" y="264754"/>
                      <a:pt x="239451" y="264754"/>
                      <a:pt x="231302" y="264754"/>
                    </a:cubicBezTo>
                    <a:cubicBezTo>
                      <a:pt x="223153" y="264754"/>
                      <a:pt x="228342" y="249357"/>
                      <a:pt x="231302" y="239063"/>
                    </a:cubicBezTo>
                    <a:cubicBezTo>
                      <a:pt x="234304" y="228769"/>
                      <a:pt x="228342" y="222808"/>
                      <a:pt x="218692" y="221907"/>
                    </a:cubicBezTo>
                    <a:cubicBezTo>
                      <a:pt x="209085" y="221049"/>
                      <a:pt x="204625" y="197074"/>
                      <a:pt x="208313" y="190212"/>
                    </a:cubicBezTo>
                    <a:cubicBezTo>
                      <a:pt x="212045" y="183350"/>
                      <a:pt x="188327" y="177388"/>
                      <a:pt x="177947" y="183350"/>
                    </a:cubicBezTo>
                    <a:cubicBezTo>
                      <a:pt x="167568" y="189354"/>
                      <a:pt x="174988" y="173056"/>
                      <a:pt x="172029" y="164478"/>
                    </a:cubicBezTo>
                    <a:cubicBezTo>
                      <a:pt x="169070" y="155901"/>
                      <a:pt x="185368" y="126822"/>
                      <a:pt x="199435" y="110524"/>
                    </a:cubicBezTo>
                    <a:cubicBezTo>
                      <a:pt x="213503" y="94226"/>
                      <a:pt x="207584" y="72824"/>
                      <a:pt x="207584" y="53996"/>
                    </a:cubicBezTo>
                    <a:cubicBezTo>
                      <a:pt x="207584" y="35124"/>
                      <a:pt x="200936" y="35124"/>
                      <a:pt x="194288" y="35124"/>
                    </a:cubicBezTo>
                    <a:cubicBezTo>
                      <a:pt x="187597" y="35124"/>
                      <a:pt x="186868" y="24016"/>
                      <a:pt x="186868" y="13723"/>
                    </a:cubicBezTo>
                    <a:cubicBezTo>
                      <a:pt x="186868" y="3429"/>
                      <a:pt x="172801" y="-4248"/>
                      <a:pt x="164652" y="2614"/>
                    </a:cubicBezTo>
                    <a:cubicBezTo>
                      <a:pt x="163537" y="3558"/>
                      <a:pt x="161521" y="4888"/>
                      <a:pt x="159033" y="6431"/>
                    </a:cubicBezTo>
                    <a:cubicBezTo>
                      <a:pt x="159377" y="6517"/>
                      <a:pt x="159677" y="6560"/>
                      <a:pt x="159677" y="6560"/>
                    </a:cubicBezTo>
                    <a:cubicBezTo>
                      <a:pt x="159677" y="6560"/>
                      <a:pt x="157061" y="21829"/>
                      <a:pt x="151742" y="24874"/>
                    </a:cubicBezTo>
                    <a:cubicBezTo>
                      <a:pt x="146467" y="27919"/>
                      <a:pt x="146467" y="37054"/>
                      <a:pt x="154401" y="50779"/>
                    </a:cubicBezTo>
                    <a:cubicBezTo>
                      <a:pt x="162293" y="64503"/>
                      <a:pt x="142522" y="58413"/>
                      <a:pt x="139905" y="50779"/>
                    </a:cubicBezTo>
                    <a:cubicBezTo>
                      <a:pt x="137245" y="43188"/>
                      <a:pt x="121419" y="55368"/>
                      <a:pt x="112199" y="64503"/>
                    </a:cubicBezTo>
                    <a:cubicBezTo>
                      <a:pt x="102977" y="73682"/>
                      <a:pt x="89768" y="78228"/>
                      <a:pt x="89768" y="94998"/>
                    </a:cubicBezTo>
                    <a:cubicBezTo>
                      <a:pt x="89768" y="111768"/>
                      <a:pt x="77887" y="128537"/>
                      <a:pt x="80546" y="142262"/>
                    </a:cubicBezTo>
                    <a:cubicBezTo>
                      <a:pt x="83162" y="155986"/>
                      <a:pt x="67379" y="181934"/>
                      <a:pt x="68709" y="189569"/>
                    </a:cubicBezTo>
                    <a:cubicBezTo>
                      <a:pt x="70038" y="197160"/>
                      <a:pt x="46278" y="188068"/>
                      <a:pt x="42332" y="188068"/>
                    </a:cubicBezTo>
                    <a:cubicBezTo>
                      <a:pt x="38386" y="188068"/>
                      <a:pt x="41002" y="217018"/>
                      <a:pt x="35727" y="226153"/>
                    </a:cubicBezTo>
                    <a:cubicBezTo>
                      <a:pt x="30451" y="235332"/>
                      <a:pt x="34397" y="267327"/>
                      <a:pt x="26463" y="267327"/>
                    </a:cubicBezTo>
                    <a:cubicBezTo>
                      <a:pt x="18571" y="267327"/>
                      <a:pt x="11966" y="296320"/>
                      <a:pt x="11966" y="296320"/>
                    </a:cubicBezTo>
                    <a:cubicBezTo>
                      <a:pt x="11966" y="296320"/>
                      <a:pt x="5533" y="301338"/>
                      <a:pt x="0" y="307643"/>
                    </a:cubicBezTo>
                    <a:cubicBezTo>
                      <a:pt x="6476" y="322912"/>
                      <a:pt x="18271" y="339596"/>
                      <a:pt x="31352" y="345858"/>
                    </a:cubicBezTo>
                    <a:cubicBezTo>
                      <a:pt x="50609" y="354993"/>
                      <a:pt x="63433" y="400069"/>
                      <a:pt x="69395" y="424088"/>
                    </a:cubicBezTo>
                    <a:cubicBezTo>
                      <a:pt x="72955" y="438541"/>
                      <a:pt x="72912" y="453123"/>
                      <a:pt x="70810" y="465519"/>
                    </a:cubicBezTo>
                    <a:cubicBezTo>
                      <a:pt x="71067" y="467320"/>
                      <a:pt x="71368" y="469164"/>
                      <a:pt x="71368" y="470966"/>
                    </a:cubicBezTo>
                    <a:lnTo>
                      <a:pt x="71368" y="490995"/>
                    </a:lnTo>
                    <a:cubicBezTo>
                      <a:pt x="71368" y="495155"/>
                      <a:pt x="70553" y="499015"/>
                      <a:pt x="69352" y="502661"/>
                    </a:cubicBezTo>
                    <a:cubicBezTo>
                      <a:pt x="71968" y="504033"/>
                      <a:pt x="75013" y="505491"/>
                      <a:pt x="78273" y="507464"/>
                    </a:cubicBezTo>
                    <a:cubicBezTo>
                      <a:pt x="89639" y="514327"/>
                      <a:pt x="102463" y="516600"/>
                      <a:pt x="110869" y="502875"/>
                    </a:cubicBezTo>
                    <a:cubicBezTo>
                      <a:pt x="119275" y="489151"/>
                      <a:pt x="136559" y="479500"/>
                      <a:pt x="139047" y="464060"/>
                    </a:cubicBezTo>
                    <a:cubicBezTo>
                      <a:pt x="141491" y="448663"/>
                      <a:pt x="149426" y="471480"/>
                      <a:pt x="156332" y="479500"/>
                    </a:cubicBezTo>
                    <a:cubicBezTo>
                      <a:pt x="163279" y="487478"/>
                      <a:pt x="168169" y="502875"/>
                      <a:pt x="169670" y="522304"/>
                    </a:cubicBezTo>
                    <a:cubicBezTo>
                      <a:pt x="171128" y="541733"/>
                      <a:pt x="172629" y="590241"/>
                      <a:pt x="186911" y="605681"/>
                    </a:cubicBezTo>
                    <a:cubicBezTo>
                      <a:pt x="201237" y="621078"/>
                      <a:pt x="203724" y="654789"/>
                      <a:pt x="199778" y="666798"/>
                    </a:cubicBezTo>
                    <a:cubicBezTo>
                      <a:pt x="195876" y="678807"/>
                      <a:pt x="207198" y="699351"/>
                      <a:pt x="204239" y="712475"/>
                    </a:cubicBezTo>
                    <a:cubicBezTo>
                      <a:pt x="203639" y="715091"/>
                      <a:pt x="202995" y="718823"/>
                      <a:pt x="202309" y="722983"/>
                    </a:cubicBezTo>
                    <a:cubicBezTo>
                      <a:pt x="215176" y="725814"/>
                      <a:pt x="230959" y="659335"/>
                      <a:pt x="230959" y="659335"/>
                    </a:cubicBezTo>
                    <a:cubicBezTo>
                      <a:pt x="230959" y="644110"/>
                      <a:pt x="220408" y="642566"/>
                      <a:pt x="220408" y="630385"/>
                    </a:cubicBezTo>
                    <a:cubicBezTo>
                      <a:pt x="220408" y="618162"/>
                      <a:pt x="220408" y="596846"/>
                      <a:pt x="207241" y="583121"/>
                    </a:cubicBezTo>
                    <a:cubicBezTo>
                      <a:pt x="194031" y="569397"/>
                      <a:pt x="187427" y="549539"/>
                      <a:pt x="195360" y="541904"/>
                    </a:cubicBezTo>
                    <a:cubicBezTo>
                      <a:pt x="203295" y="534313"/>
                      <a:pt x="196690" y="512954"/>
                      <a:pt x="200636" y="514455"/>
                    </a:cubicBezTo>
                    <a:cubicBezTo>
                      <a:pt x="204582" y="515999"/>
                      <a:pt x="209901" y="500731"/>
                      <a:pt x="201923" y="496184"/>
                    </a:cubicBezTo>
                    <a:cubicBezTo>
                      <a:pt x="194031" y="491595"/>
                      <a:pt x="201923" y="473324"/>
                      <a:pt x="195360" y="470236"/>
                    </a:cubicBezTo>
                    <a:cubicBezTo>
                      <a:pt x="188755" y="467191"/>
                      <a:pt x="170314" y="442787"/>
                      <a:pt x="170314" y="435196"/>
                    </a:cubicBezTo>
                    <a:cubicBezTo>
                      <a:pt x="170314" y="427562"/>
                      <a:pt x="175589" y="384844"/>
                      <a:pt x="176918" y="374207"/>
                    </a:cubicBezTo>
                    <a:cubicBezTo>
                      <a:pt x="178205" y="363485"/>
                      <a:pt x="191415" y="361984"/>
                      <a:pt x="195360" y="361984"/>
                    </a:cubicBezTo>
                    <a:cubicBezTo>
                      <a:pt x="199307" y="361984"/>
                      <a:pt x="215133" y="363485"/>
                      <a:pt x="220408" y="352848"/>
                    </a:cubicBezTo>
                    <a:cubicBezTo>
                      <a:pt x="225684" y="342169"/>
                      <a:pt x="248072" y="340668"/>
                      <a:pt x="250731" y="333033"/>
                    </a:cubicBezTo>
                    <a:cubicBezTo>
                      <a:pt x="253390" y="325442"/>
                      <a:pt x="267887" y="325442"/>
                      <a:pt x="267887" y="316264"/>
                    </a:cubicBezTo>
                    <a:cubicBezTo>
                      <a:pt x="267887" y="307128"/>
                      <a:pt x="285000" y="284225"/>
                      <a:pt x="285000" y="284225"/>
                    </a:cubicBezTo>
                    <a:cubicBezTo>
                      <a:pt x="285256" y="284183"/>
                      <a:pt x="285428" y="284311"/>
                      <a:pt x="285686" y="284311"/>
                    </a:cubicBezTo>
                    <a:cubicBezTo>
                      <a:pt x="283584" y="280194"/>
                      <a:pt x="279252" y="283839"/>
                      <a:pt x="270546" y="287871"/>
                    </a:cubicBezTo>
                    <a:close/>
                  </a:path>
                </a:pathLst>
              </a:custGeom>
              <a:grpFill/>
              <a:ln w="3175" cap="flat">
                <a:solidFill>
                  <a:srgbClr val="FFFFFF"/>
                </a:solidFill>
                <a:prstDash val="solid"/>
                <a:miter/>
              </a:ln>
            </p:spPr>
            <p:txBody>
              <a:bodyPr rtlCol="0" anchor="ctr"/>
              <a:lstStyle/>
              <a:p>
                <a:endParaRPr lang="en-ID"/>
              </a:p>
            </p:txBody>
          </p:sp>
          <p:sp>
            <p:nvSpPr>
              <p:cNvPr id="96" name="Freeform: Shape 95">
                <a:extLst>
                  <a:ext uri="{FF2B5EF4-FFF2-40B4-BE49-F238E27FC236}">
                    <a16:creationId xmlns:a16="http://schemas.microsoft.com/office/drawing/2014/main" id="{0F81B92C-DB70-4C41-B4CE-C58EDC6D4ADE}"/>
                  </a:ext>
                </a:extLst>
              </p:cNvPr>
              <p:cNvSpPr/>
              <p:nvPr/>
            </p:nvSpPr>
            <p:spPr>
              <a:xfrm>
                <a:off x="8679111" y="3312505"/>
                <a:ext cx="97315" cy="62893"/>
              </a:xfrm>
              <a:custGeom>
                <a:avLst/>
                <a:gdLst>
                  <a:gd name="connsiteX0" fmla="*/ 97230 w 97315"/>
                  <a:gd name="connsiteY0" fmla="*/ 20600 h 62893"/>
                  <a:gd name="connsiteX1" fmla="*/ 58672 w 97315"/>
                  <a:gd name="connsiteY1" fmla="*/ 8419 h 62893"/>
                  <a:gd name="connsiteX2" fmla="*/ 31266 w 97315"/>
                  <a:gd name="connsiteY2" fmla="*/ 3272 h 62893"/>
                  <a:gd name="connsiteX3" fmla="*/ 7549 w 97315"/>
                  <a:gd name="connsiteY3" fmla="*/ 27248 h 62893"/>
                  <a:gd name="connsiteX4" fmla="*/ 0 w 97315"/>
                  <a:gd name="connsiteY4" fmla="*/ 43588 h 62893"/>
                  <a:gd name="connsiteX5" fmla="*/ 8664 w 97315"/>
                  <a:gd name="connsiteY5" fmla="*/ 52552 h 62893"/>
                  <a:gd name="connsiteX6" fmla="*/ 31052 w 97315"/>
                  <a:gd name="connsiteY6" fmla="*/ 58686 h 62893"/>
                  <a:gd name="connsiteX7" fmla="*/ 62747 w 97315"/>
                  <a:gd name="connsiteY7" fmla="*/ 61730 h 62893"/>
                  <a:gd name="connsiteX8" fmla="*/ 95686 w 97315"/>
                  <a:gd name="connsiteY8" fmla="*/ 57141 h 62893"/>
                  <a:gd name="connsiteX9" fmla="*/ 91740 w 97315"/>
                  <a:gd name="connsiteY9" fmla="*/ 23602 h 62893"/>
                  <a:gd name="connsiteX10" fmla="*/ 97230 w 97315"/>
                  <a:gd name="connsiteY10" fmla="*/ 20600 h 6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315" h="62893">
                    <a:moveTo>
                      <a:pt x="97230" y="20600"/>
                    </a:moveTo>
                    <a:cubicBezTo>
                      <a:pt x="77372" y="-545"/>
                      <a:pt x="71968" y="16525"/>
                      <a:pt x="58672" y="8419"/>
                    </a:cubicBezTo>
                    <a:cubicBezTo>
                      <a:pt x="44605" y="-159"/>
                      <a:pt x="37957" y="-2732"/>
                      <a:pt x="31266" y="3272"/>
                    </a:cubicBezTo>
                    <a:cubicBezTo>
                      <a:pt x="24575" y="9277"/>
                      <a:pt x="14196" y="8419"/>
                      <a:pt x="7549" y="27248"/>
                    </a:cubicBezTo>
                    <a:cubicBezTo>
                      <a:pt x="5361" y="33424"/>
                      <a:pt x="2659" y="39214"/>
                      <a:pt x="0" y="43588"/>
                    </a:cubicBezTo>
                    <a:cubicBezTo>
                      <a:pt x="2316" y="49336"/>
                      <a:pt x="5833" y="53367"/>
                      <a:pt x="8664" y="52552"/>
                    </a:cubicBezTo>
                    <a:cubicBezTo>
                      <a:pt x="13939" y="51051"/>
                      <a:pt x="20544" y="61730"/>
                      <a:pt x="31052" y="58686"/>
                    </a:cubicBezTo>
                    <a:cubicBezTo>
                      <a:pt x="41602" y="55640"/>
                      <a:pt x="48208" y="66320"/>
                      <a:pt x="62747" y="61730"/>
                    </a:cubicBezTo>
                    <a:cubicBezTo>
                      <a:pt x="77201" y="57141"/>
                      <a:pt x="90410" y="67821"/>
                      <a:pt x="95686" y="57141"/>
                    </a:cubicBezTo>
                    <a:cubicBezTo>
                      <a:pt x="100961" y="46462"/>
                      <a:pt x="91740" y="23602"/>
                      <a:pt x="91740" y="23602"/>
                    </a:cubicBezTo>
                    <a:cubicBezTo>
                      <a:pt x="91740" y="23602"/>
                      <a:pt x="94185" y="22187"/>
                      <a:pt x="97230" y="20600"/>
                    </a:cubicBezTo>
                    <a:close/>
                  </a:path>
                </a:pathLst>
              </a:custGeom>
              <a:grpFill/>
              <a:ln w="3175" cap="flat">
                <a:solidFill>
                  <a:srgbClr val="FFFFFF"/>
                </a:solidFill>
                <a:prstDash val="solid"/>
                <a:miter/>
              </a:ln>
            </p:spPr>
            <p:txBody>
              <a:bodyPr rtlCol="0" anchor="ctr"/>
              <a:lstStyle/>
              <a:p>
                <a:endParaRPr lang="en-ID"/>
              </a:p>
            </p:txBody>
          </p:sp>
          <p:sp>
            <p:nvSpPr>
              <p:cNvPr id="97" name="Freeform: Shape 96">
                <a:extLst>
                  <a:ext uri="{FF2B5EF4-FFF2-40B4-BE49-F238E27FC236}">
                    <a16:creationId xmlns:a16="http://schemas.microsoft.com/office/drawing/2014/main" id="{D0AB76D2-3631-4945-82E7-ACD536ED48DB}"/>
                  </a:ext>
                </a:extLst>
              </p:cNvPr>
              <p:cNvSpPr/>
              <p:nvPr/>
            </p:nvSpPr>
            <p:spPr>
              <a:xfrm>
                <a:off x="9097965" y="3516634"/>
                <a:ext cx="233017" cy="571709"/>
              </a:xfrm>
              <a:custGeom>
                <a:avLst/>
                <a:gdLst>
                  <a:gd name="connsiteX0" fmla="*/ 226627 w 233017"/>
                  <a:gd name="connsiteY0" fmla="*/ 431461 h 571708"/>
                  <a:gd name="connsiteX1" fmla="*/ 230188 w 233017"/>
                  <a:gd name="connsiteY1" fmla="*/ 361379 h 571708"/>
                  <a:gd name="connsiteX2" fmla="*/ 231731 w 233017"/>
                  <a:gd name="connsiteY2" fmla="*/ 349971 h 571708"/>
                  <a:gd name="connsiteX3" fmla="*/ 200208 w 233017"/>
                  <a:gd name="connsiteY3" fmla="*/ 289968 h 571708"/>
                  <a:gd name="connsiteX4" fmla="*/ 146382 w 233017"/>
                  <a:gd name="connsiteY4" fmla="*/ 237429 h 571708"/>
                  <a:gd name="connsiteX5" fmla="*/ 131585 w 233017"/>
                  <a:gd name="connsiteY5" fmla="*/ 207707 h 571708"/>
                  <a:gd name="connsiteX6" fmla="*/ 123178 w 233017"/>
                  <a:gd name="connsiteY6" fmla="*/ 155210 h 571708"/>
                  <a:gd name="connsiteX7" fmla="*/ 146896 w 233017"/>
                  <a:gd name="connsiteY7" fmla="*/ 121499 h 571708"/>
                  <a:gd name="connsiteX8" fmla="*/ 159720 w 233017"/>
                  <a:gd name="connsiteY8" fmla="*/ 98682 h 571708"/>
                  <a:gd name="connsiteX9" fmla="*/ 185883 w 233017"/>
                  <a:gd name="connsiteY9" fmla="*/ 78653 h 571708"/>
                  <a:gd name="connsiteX10" fmla="*/ 188713 w 233017"/>
                  <a:gd name="connsiteY10" fmla="*/ 75865 h 571708"/>
                  <a:gd name="connsiteX11" fmla="*/ 181851 w 233017"/>
                  <a:gd name="connsiteY11" fmla="*/ 69518 h 571708"/>
                  <a:gd name="connsiteX12" fmla="*/ 148869 w 233017"/>
                  <a:gd name="connsiteY12" fmla="*/ 40567 h 571708"/>
                  <a:gd name="connsiteX13" fmla="*/ 139648 w 233017"/>
                  <a:gd name="connsiteY13" fmla="*/ 17707 h 571708"/>
                  <a:gd name="connsiteX14" fmla="*/ 111984 w 233017"/>
                  <a:gd name="connsiteY14" fmla="*/ 895 h 571708"/>
                  <a:gd name="connsiteX15" fmla="*/ 85607 w 233017"/>
                  <a:gd name="connsiteY15" fmla="*/ 20752 h 571708"/>
                  <a:gd name="connsiteX16" fmla="*/ 63176 w 233017"/>
                  <a:gd name="connsiteY16" fmla="*/ 25299 h 571708"/>
                  <a:gd name="connsiteX17" fmla="*/ 34183 w 233017"/>
                  <a:gd name="connsiteY17" fmla="*/ 25299 h 571708"/>
                  <a:gd name="connsiteX18" fmla="*/ 9093 w 233017"/>
                  <a:gd name="connsiteY18" fmla="*/ 28344 h 571708"/>
                  <a:gd name="connsiteX19" fmla="*/ 0 w 233017"/>
                  <a:gd name="connsiteY19" fmla="*/ 36536 h 571708"/>
                  <a:gd name="connsiteX20" fmla="*/ 12052 w 233017"/>
                  <a:gd name="connsiteY20" fmla="*/ 56908 h 571708"/>
                  <a:gd name="connsiteX21" fmla="*/ 28950 w 233017"/>
                  <a:gd name="connsiteY21" fmla="*/ 86287 h 571708"/>
                  <a:gd name="connsiteX22" fmla="*/ 56486 w 233017"/>
                  <a:gd name="connsiteY22" fmla="*/ 103400 h 571708"/>
                  <a:gd name="connsiteX23" fmla="*/ 79732 w 233017"/>
                  <a:gd name="connsiteY23" fmla="*/ 110734 h 571708"/>
                  <a:gd name="connsiteX24" fmla="*/ 90325 w 233017"/>
                  <a:gd name="connsiteY24" fmla="*/ 140113 h 571708"/>
                  <a:gd name="connsiteX25" fmla="*/ 64935 w 233017"/>
                  <a:gd name="connsiteY25" fmla="*/ 157226 h 571708"/>
                  <a:gd name="connsiteX26" fmla="*/ 100876 w 233017"/>
                  <a:gd name="connsiteY26" fmla="*/ 193897 h 571708"/>
                  <a:gd name="connsiteX27" fmla="*/ 117817 w 233017"/>
                  <a:gd name="connsiteY27" fmla="*/ 228122 h 571708"/>
                  <a:gd name="connsiteX28" fmla="*/ 145310 w 233017"/>
                  <a:gd name="connsiteY28" fmla="*/ 269725 h 571708"/>
                  <a:gd name="connsiteX29" fmla="*/ 172844 w 233017"/>
                  <a:gd name="connsiteY29" fmla="*/ 299061 h 571708"/>
                  <a:gd name="connsiteX30" fmla="*/ 179192 w 233017"/>
                  <a:gd name="connsiteY30" fmla="*/ 338219 h 571708"/>
                  <a:gd name="connsiteX31" fmla="*/ 189785 w 233017"/>
                  <a:gd name="connsiteY31" fmla="*/ 401824 h 571708"/>
                  <a:gd name="connsiteX32" fmla="*/ 166540 w 233017"/>
                  <a:gd name="connsiteY32" fmla="*/ 445871 h 571708"/>
                  <a:gd name="connsiteX33" fmla="*/ 136903 w 233017"/>
                  <a:gd name="connsiteY33" fmla="*/ 467874 h 571708"/>
                  <a:gd name="connsiteX34" fmla="*/ 136903 w 233017"/>
                  <a:gd name="connsiteY34" fmla="*/ 502099 h 571708"/>
                  <a:gd name="connsiteX35" fmla="*/ 98817 w 233017"/>
                  <a:gd name="connsiteY35" fmla="*/ 502099 h 571708"/>
                  <a:gd name="connsiteX36" fmla="*/ 78230 w 233017"/>
                  <a:gd name="connsiteY36" fmla="*/ 520799 h 571708"/>
                  <a:gd name="connsiteX37" fmla="*/ 93027 w 233017"/>
                  <a:gd name="connsiteY37" fmla="*/ 533709 h 571708"/>
                  <a:gd name="connsiteX38" fmla="*/ 83677 w 233017"/>
                  <a:gd name="connsiteY38" fmla="*/ 567377 h 571708"/>
                  <a:gd name="connsiteX39" fmla="*/ 84149 w 233017"/>
                  <a:gd name="connsiteY39" fmla="*/ 571708 h 571708"/>
                  <a:gd name="connsiteX40" fmla="*/ 94700 w 233017"/>
                  <a:gd name="connsiteY40" fmla="*/ 566176 h 571708"/>
                  <a:gd name="connsiteX41" fmla="*/ 116016 w 233017"/>
                  <a:gd name="connsiteY41" fmla="*/ 558842 h 571708"/>
                  <a:gd name="connsiteX42" fmla="*/ 123822 w 233017"/>
                  <a:gd name="connsiteY42" fmla="*/ 559656 h 571708"/>
                  <a:gd name="connsiteX43" fmla="*/ 133943 w 233017"/>
                  <a:gd name="connsiteY43" fmla="*/ 539799 h 571708"/>
                  <a:gd name="connsiteX44" fmla="*/ 144751 w 233017"/>
                  <a:gd name="connsiteY44" fmla="*/ 532379 h 571708"/>
                  <a:gd name="connsiteX45" fmla="*/ 147325 w 233017"/>
                  <a:gd name="connsiteY45" fmla="*/ 520541 h 571708"/>
                  <a:gd name="connsiteX46" fmla="*/ 168041 w 233017"/>
                  <a:gd name="connsiteY46" fmla="*/ 516553 h 571708"/>
                  <a:gd name="connsiteX47" fmla="*/ 196390 w 233017"/>
                  <a:gd name="connsiteY47" fmla="*/ 503900 h 571708"/>
                  <a:gd name="connsiteX48" fmla="*/ 196090 w 233017"/>
                  <a:gd name="connsiteY48" fmla="*/ 501327 h 571708"/>
                  <a:gd name="connsiteX49" fmla="*/ 206769 w 233017"/>
                  <a:gd name="connsiteY49" fmla="*/ 474779 h 571708"/>
                  <a:gd name="connsiteX50" fmla="*/ 232546 w 233017"/>
                  <a:gd name="connsiteY50" fmla="*/ 463799 h 571708"/>
                  <a:gd name="connsiteX51" fmla="*/ 233018 w 233017"/>
                  <a:gd name="connsiteY51" fmla="*/ 463799 h 571708"/>
                  <a:gd name="connsiteX52" fmla="*/ 226627 w 233017"/>
                  <a:gd name="connsiteY52" fmla="*/ 431461 h 57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3017" h="571708">
                    <a:moveTo>
                      <a:pt x="226627" y="431461"/>
                    </a:moveTo>
                    <a:cubicBezTo>
                      <a:pt x="230745" y="408515"/>
                      <a:pt x="230188" y="384668"/>
                      <a:pt x="230188" y="361379"/>
                    </a:cubicBezTo>
                    <a:cubicBezTo>
                      <a:pt x="230188" y="357219"/>
                      <a:pt x="230745" y="353445"/>
                      <a:pt x="231731" y="349971"/>
                    </a:cubicBezTo>
                    <a:cubicBezTo>
                      <a:pt x="230702" y="338262"/>
                      <a:pt x="208485" y="289411"/>
                      <a:pt x="200208" y="289968"/>
                    </a:cubicBezTo>
                    <a:cubicBezTo>
                      <a:pt x="191801" y="290569"/>
                      <a:pt x="153329" y="244849"/>
                      <a:pt x="146382" y="237429"/>
                    </a:cubicBezTo>
                    <a:cubicBezTo>
                      <a:pt x="139476" y="230009"/>
                      <a:pt x="141449" y="217443"/>
                      <a:pt x="131585" y="207707"/>
                    </a:cubicBezTo>
                    <a:cubicBezTo>
                      <a:pt x="121720" y="198014"/>
                      <a:pt x="120734" y="172881"/>
                      <a:pt x="123178" y="155210"/>
                    </a:cubicBezTo>
                    <a:cubicBezTo>
                      <a:pt x="125666" y="137497"/>
                      <a:pt x="147368" y="133508"/>
                      <a:pt x="146896" y="121499"/>
                    </a:cubicBezTo>
                    <a:cubicBezTo>
                      <a:pt x="146425" y="109533"/>
                      <a:pt x="148826" y="99240"/>
                      <a:pt x="159720" y="98682"/>
                    </a:cubicBezTo>
                    <a:cubicBezTo>
                      <a:pt x="170614" y="98082"/>
                      <a:pt x="180950" y="87788"/>
                      <a:pt x="185883" y="78653"/>
                    </a:cubicBezTo>
                    <a:cubicBezTo>
                      <a:pt x="186611" y="77323"/>
                      <a:pt x="187598" y="76466"/>
                      <a:pt x="188713" y="75865"/>
                    </a:cubicBezTo>
                    <a:cubicBezTo>
                      <a:pt x="185968" y="72177"/>
                      <a:pt x="183566" y="69818"/>
                      <a:pt x="181851" y="69518"/>
                    </a:cubicBezTo>
                    <a:cubicBezTo>
                      <a:pt x="172629" y="67974"/>
                      <a:pt x="148869" y="48159"/>
                      <a:pt x="148869" y="40567"/>
                    </a:cubicBezTo>
                    <a:cubicBezTo>
                      <a:pt x="148869" y="32933"/>
                      <a:pt x="160749" y="20752"/>
                      <a:pt x="139648" y="17707"/>
                    </a:cubicBezTo>
                    <a:cubicBezTo>
                      <a:pt x="118590" y="14619"/>
                      <a:pt x="115930" y="5484"/>
                      <a:pt x="111984" y="895"/>
                    </a:cubicBezTo>
                    <a:cubicBezTo>
                      <a:pt x="108038" y="-3652"/>
                      <a:pt x="90882" y="10073"/>
                      <a:pt x="85607" y="20752"/>
                    </a:cubicBezTo>
                    <a:cubicBezTo>
                      <a:pt x="80332" y="31432"/>
                      <a:pt x="75056" y="17707"/>
                      <a:pt x="63176" y="25299"/>
                    </a:cubicBezTo>
                    <a:cubicBezTo>
                      <a:pt x="51295" y="32933"/>
                      <a:pt x="39458" y="14619"/>
                      <a:pt x="34183" y="25299"/>
                    </a:cubicBezTo>
                    <a:cubicBezTo>
                      <a:pt x="28907" y="35978"/>
                      <a:pt x="15698" y="19208"/>
                      <a:pt x="9093" y="28344"/>
                    </a:cubicBezTo>
                    <a:cubicBezTo>
                      <a:pt x="6605" y="31818"/>
                      <a:pt x="3303" y="34649"/>
                      <a:pt x="0" y="36536"/>
                    </a:cubicBezTo>
                    <a:cubicBezTo>
                      <a:pt x="5790" y="43998"/>
                      <a:pt x="12052" y="51290"/>
                      <a:pt x="12052" y="56908"/>
                    </a:cubicBezTo>
                    <a:cubicBezTo>
                      <a:pt x="12052" y="66687"/>
                      <a:pt x="28950" y="74021"/>
                      <a:pt x="28950" y="86287"/>
                    </a:cubicBezTo>
                    <a:cubicBezTo>
                      <a:pt x="28950" y="98511"/>
                      <a:pt x="50137" y="108332"/>
                      <a:pt x="56486" y="103400"/>
                    </a:cubicBezTo>
                    <a:cubicBezTo>
                      <a:pt x="62833" y="98511"/>
                      <a:pt x="77673" y="93621"/>
                      <a:pt x="79732" y="110734"/>
                    </a:cubicBezTo>
                    <a:cubicBezTo>
                      <a:pt x="81833" y="127890"/>
                      <a:pt x="90325" y="127890"/>
                      <a:pt x="90325" y="140113"/>
                    </a:cubicBezTo>
                    <a:cubicBezTo>
                      <a:pt x="90325" y="152337"/>
                      <a:pt x="69138" y="145046"/>
                      <a:pt x="64935" y="157226"/>
                    </a:cubicBezTo>
                    <a:cubicBezTo>
                      <a:pt x="60689" y="169450"/>
                      <a:pt x="100876" y="184118"/>
                      <a:pt x="100876" y="193897"/>
                    </a:cubicBezTo>
                    <a:cubicBezTo>
                      <a:pt x="100876" y="203675"/>
                      <a:pt x="113571" y="215942"/>
                      <a:pt x="117817" y="228122"/>
                    </a:cubicBezTo>
                    <a:cubicBezTo>
                      <a:pt x="122063" y="240346"/>
                      <a:pt x="141106" y="255057"/>
                      <a:pt x="145310" y="269725"/>
                    </a:cubicBezTo>
                    <a:cubicBezTo>
                      <a:pt x="149556" y="284393"/>
                      <a:pt x="166497" y="291727"/>
                      <a:pt x="172844" y="299061"/>
                    </a:cubicBezTo>
                    <a:cubicBezTo>
                      <a:pt x="179192" y="306395"/>
                      <a:pt x="181293" y="323551"/>
                      <a:pt x="179192" y="338219"/>
                    </a:cubicBezTo>
                    <a:cubicBezTo>
                      <a:pt x="177090" y="352887"/>
                      <a:pt x="177047" y="379822"/>
                      <a:pt x="189785" y="401824"/>
                    </a:cubicBezTo>
                    <a:cubicBezTo>
                      <a:pt x="202480" y="423869"/>
                      <a:pt x="174989" y="433648"/>
                      <a:pt x="166540" y="445871"/>
                    </a:cubicBezTo>
                    <a:cubicBezTo>
                      <a:pt x="158090" y="458095"/>
                      <a:pt x="162294" y="475250"/>
                      <a:pt x="136903" y="467874"/>
                    </a:cubicBezTo>
                    <a:cubicBezTo>
                      <a:pt x="111512" y="460539"/>
                      <a:pt x="141149" y="492320"/>
                      <a:pt x="136903" y="502099"/>
                    </a:cubicBezTo>
                    <a:cubicBezTo>
                      <a:pt x="132657" y="511921"/>
                      <a:pt x="98817" y="492320"/>
                      <a:pt x="98817" y="502099"/>
                    </a:cubicBezTo>
                    <a:cubicBezTo>
                      <a:pt x="98817" y="507975"/>
                      <a:pt x="87366" y="515609"/>
                      <a:pt x="78230" y="520799"/>
                    </a:cubicBezTo>
                    <a:cubicBezTo>
                      <a:pt x="81876" y="526289"/>
                      <a:pt x="87023" y="529377"/>
                      <a:pt x="93027" y="533709"/>
                    </a:cubicBezTo>
                    <a:cubicBezTo>
                      <a:pt x="100962" y="539413"/>
                      <a:pt x="83206" y="549149"/>
                      <a:pt x="83677" y="567377"/>
                    </a:cubicBezTo>
                    <a:cubicBezTo>
                      <a:pt x="83720" y="568964"/>
                      <a:pt x="83935" y="570336"/>
                      <a:pt x="84149" y="571708"/>
                    </a:cubicBezTo>
                    <a:cubicBezTo>
                      <a:pt x="87366" y="569221"/>
                      <a:pt x="90968" y="567462"/>
                      <a:pt x="94700" y="566176"/>
                    </a:cubicBezTo>
                    <a:cubicBezTo>
                      <a:pt x="100962" y="561587"/>
                      <a:pt x="108210" y="559228"/>
                      <a:pt x="116016" y="558842"/>
                    </a:cubicBezTo>
                    <a:cubicBezTo>
                      <a:pt x="118675" y="558713"/>
                      <a:pt x="121291" y="559056"/>
                      <a:pt x="123822" y="559656"/>
                    </a:cubicBezTo>
                    <a:cubicBezTo>
                      <a:pt x="125194" y="552237"/>
                      <a:pt x="129097" y="544817"/>
                      <a:pt x="133943" y="539799"/>
                    </a:cubicBezTo>
                    <a:cubicBezTo>
                      <a:pt x="137074" y="536582"/>
                      <a:pt x="140763" y="534137"/>
                      <a:pt x="144751" y="532379"/>
                    </a:cubicBezTo>
                    <a:cubicBezTo>
                      <a:pt x="145395" y="528390"/>
                      <a:pt x="145781" y="523844"/>
                      <a:pt x="147325" y="520541"/>
                    </a:cubicBezTo>
                    <a:cubicBezTo>
                      <a:pt x="150799" y="513122"/>
                      <a:pt x="156204" y="515952"/>
                      <a:pt x="168041" y="516553"/>
                    </a:cubicBezTo>
                    <a:cubicBezTo>
                      <a:pt x="175846" y="516939"/>
                      <a:pt x="185754" y="511320"/>
                      <a:pt x="196390" y="503900"/>
                    </a:cubicBezTo>
                    <a:cubicBezTo>
                      <a:pt x="196304" y="503043"/>
                      <a:pt x="196133" y="502185"/>
                      <a:pt x="196090" y="501327"/>
                    </a:cubicBezTo>
                    <a:cubicBezTo>
                      <a:pt x="195704" y="491977"/>
                      <a:pt x="200465" y="481298"/>
                      <a:pt x="206769" y="474779"/>
                    </a:cubicBezTo>
                    <a:cubicBezTo>
                      <a:pt x="213374" y="467959"/>
                      <a:pt x="223196" y="463799"/>
                      <a:pt x="232546" y="463799"/>
                    </a:cubicBezTo>
                    <a:lnTo>
                      <a:pt x="233018" y="463799"/>
                    </a:lnTo>
                    <a:cubicBezTo>
                      <a:pt x="226885" y="454921"/>
                      <a:pt x="224569" y="443126"/>
                      <a:pt x="226627" y="431461"/>
                    </a:cubicBezTo>
                    <a:close/>
                  </a:path>
                </a:pathLst>
              </a:custGeom>
              <a:grpFill/>
              <a:ln w="3175" cap="flat">
                <a:solidFill>
                  <a:srgbClr val="FFFFFF"/>
                </a:solid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DAF65330-236C-4428-87C3-BD3C58E1A66A}"/>
                  </a:ext>
                </a:extLst>
              </p:cNvPr>
              <p:cNvSpPr/>
              <p:nvPr/>
            </p:nvSpPr>
            <p:spPr>
              <a:xfrm>
                <a:off x="9104547" y="3870508"/>
                <a:ext cx="186535" cy="167139"/>
              </a:xfrm>
              <a:custGeom>
                <a:avLst/>
                <a:gdLst>
                  <a:gd name="connsiteX0" fmla="*/ 183245 w 186536"/>
                  <a:gd name="connsiteY0" fmla="*/ 48036 h 167139"/>
                  <a:gd name="connsiteX1" fmla="*/ 171665 w 186536"/>
                  <a:gd name="connsiteY1" fmla="*/ 0 h 167139"/>
                  <a:gd name="connsiteX2" fmla="*/ 147947 w 186536"/>
                  <a:gd name="connsiteY2" fmla="*/ 5447 h 167139"/>
                  <a:gd name="connsiteX3" fmla="*/ 125130 w 186536"/>
                  <a:gd name="connsiteY3" fmla="*/ 13682 h 167139"/>
                  <a:gd name="connsiteX4" fmla="*/ 115137 w 186536"/>
                  <a:gd name="connsiteY4" fmla="*/ 23589 h 167139"/>
                  <a:gd name="connsiteX5" fmla="*/ 96609 w 186536"/>
                  <a:gd name="connsiteY5" fmla="*/ 8749 h 167139"/>
                  <a:gd name="connsiteX6" fmla="*/ 50975 w 186536"/>
                  <a:gd name="connsiteY6" fmla="*/ 7120 h 167139"/>
                  <a:gd name="connsiteX7" fmla="*/ 5383 w 186536"/>
                  <a:gd name="connsiteY7" fmla="*/ 33497 h 167139"/>
                  <a:gd name="connsiteX8" fmla="*/ 6756 w 186536"/>
                  <a:gd name="connsiteY8" fmla="*/ 68108 h 167139"/>
                  <a:gd name="connsiteX9" fmla="*/ 11045 w 186536"/>
                  <a:gd name="connsiteY9" fmla="*/ 97788 h 167139"/>
                  <a:gd name="connsiteX10" fmla="*/ 10701 w 186536"/>
                  <a:gd name="connsiteY10" fmla="*/ 98989 h 167139"/>
                  <a:gd name="connsiteX11" fmla="*/ 19580 w 186536"/>
                  <a:gd name="connsiteY11" fmla="*/ 131456 h 167139"/>
                  <a:gd name="connsiteX12" fmla="*/ 26570 w 186536"/>
                  <a:gd name="connsiteY12" fmla="*/ 139991 h 167139"/>
                  <a:gd name="connsiteX13" fmla="*/ 40466 w 186536"/>
                  <a:gd name="connsiteY13" fmla="*/ 137760 h 167139"/>
                  <a:gd name="connsiteX14" fmla="*/ 41325 w 186536"/>
                  <a:gd name="connsiteY14" fmla="*/ 157318 h 167139"/>
                  <a:gd name="connsiteX15" fmla="*/ 43341 w 186536"/>
                  <a:gd name="connsiteY15" fmla="*/ 159677 h 167139"/>
                  <a:gd name="connsiteX16" fmla="*/ 68602 w 186536"/>
                  <a:gd name="connsiteY16" fmla="*/ 161221 h 167139"/>
                  <a:gd name="connsiteX17" fmla="*/ 71604 w 186536"/>
                  <a:gd name="connsiteY17" fmla="*/ 167140 h 167139"/>
                  <a:gd name="connsiteX18" fmla="*/ 92191 w 186536"/>
                  <a:gd name="connsiteY18" fmla="*/ 148440 h 167139"/>
                  <a:gd name="connsiteX19" fmla="*/ 130277 w 186536"/>
                  <a:gd name="connsiteY19" fmla="*/ 148440 h 167139"/>
                  <a:gd name="connsiteX20" fmla="*/ 130277 w 186536"/>
                  <a:gd name="connsiteY20" fmla="*/ 114214 h 167139"/>
                  <a:gd name="connsiteX21" fmla="*/ 159913 w 186536"/>
                  <a:gd name="connsiteY21" fmla="*/ 92212 h 167139"/>
                  <a:gd name="connsiteX22" fmla="*/ 183245 w 186536"/>
                  <a:gd name="connsiteY22" fmla="*/ 48036 h 1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536" h="167139">
                    <a:moveTo>
                      <a:pt x="183245" y="48036"/>
                    </a:moveTo>
                    <a:cubicBezTo>
                      <a:pt x="174239" y="32424"/>
                      <a:pt x="171665" y="14411"/>
                      <a:pt x="171665" y="0"/>
                    </a:cubicBezTo>
                    <a:cubicBezTo>
                      <a:pt x="163474" y="7463"/>
                      <a:pt x="153566" y="8020"/>
                      <a:pt x="147947" y="5447"/>
                    </a:cubicBezTo>
                    <a:cubicBezTo>
                      <a:pt x="140828" y="2144"/>
                      <a:pt x="125130" y="515"/>
                      <a:pt x="125130" y="13682"/>
                    </a:cubicBezTo>
                    <a:cubicBezTo>
                      <a:pt x="125130" y="26849"/>
                      <a:pt x="113722" y="30151"/>
                      <a:pt x="115137" y="23589"/>
                    </a:cubicBezTo>
                    <a:cubicBezTo>
                      <a:pt x="116552" y="16984"/>
                      <a:pt x="103771" y="18614"/>
                      <a:pt x="96609" y="8749"/>
                    </a:cubicBezTo>
                    <a:cubicBezTo>
                      <a:pt x="89490" y="-1158"/>
                      <a:pt x="63842" y="12052"/>
                      <a:pt x="50975" y="7120"/>
                    </a:cubicBezTo>
                    <a:cubicBezTo>
                      <a:pt x="38151" y="2144"/>
                      <a:pt x="18207" y="15312"/>
                      <a:pt x="5383" y="33497"/>
                    </a:cubicBezTo>
                    <a:cubicBezTo>
                      <a:pt x="-7484" y="51639"/>
                      <a:pt x="6756" y="51639"/>
                      <a:pt x="6756" y="68108"/>
                    </a:cubicBezTo>
                    <a:cubicBezTo>
                      <a:pt x="6756" y="84621"/>
                      <a:pt x="15334" y="84621"/>
                      <a:pt x="11045" y="97788"/>
                    </a:cubicBezTo>
                    <a:cubicBezTo>
                      <a:pt x="10916" y="98131"/>
                      <a:pt x="10830" y="98602"/>
                      <a:pt x="10701" y="98989"/>
                    </a:cubicBezTo>
                    <a:cubicBezTo>
                      <a:pt x="22410" y="104950"/>
                      <a:pt x="18979" y="120991"/>
                      <a:pt x="19580" y="131456"/>
                    </a:cubicBezTo>
                    <a:cubicBezTo>
                      <a:pt x="21896" y="134286"/>
                      <a:pt x="24212" y="137160"/>
                      <a:pt x="26570" y="139991"/>
                    </a:cubicBezTo>
                    <a:cubicBezTo>
                      <a:pt x="30988" y="140119"/>
                      <a:pt x="36564" y="138061"/>
                      <a:pt x="40466" y="137760"/>
                    </a:cubicBezTo>
                    <a:cubicBezTo>
                      <a:pt x="47114" y="137203"/>
                      <a:pt x="36950" y="149255"/>
                      <a:pt x="41325" y="157318"/>
                    </a:cubicBezTo>
                    <a:cubicBezTo>
                      <a:pt x="42011" y="158090"/>
                      <a:pt x="42697" y="158905"/>
                      <a:pt x="43341" y="159677"/>
                    </a:cubicBezTo>
                    <a:cubicBezTo>
                      <a:pt x="50245" y="164352"/>
                      <a:pt x="65385" y="152171"/>
                      <a:pt x="68602" y="161221"/>
                    </a:cubicBezTo>
                    <a:cubicBezTo>
                      <a:pt x="69417" y="163494"/>
                      <a:pt x="70446" y="165424"/>
                      <a:pt x="71604" y="167140"/>
                    </a:cubicBezTo>
                    <a:cubicBezTo>
                      <a:pt x="80740" y="161993"/>
                      <a:pt x="92191" y="154359"/>
                      <a:pt x="92191" y="148440"/>
                    </a:cubicBezTo>
                    <a:cubicBezTo>
                      <a:pt x="92191" y="138661"/>
                      <a:pt x="126031" y="158262"/>
                      <a:pt x="130277" y="148440"/>
                    </a:cubicBezTo>
                    <a:cubicBezTo>
                      <a:pt x="134523" y="138661"/>
                      <a:pt x="104886" y="106837"/>
                      <a:pt x="130277" y="114214"/>
                    </a:cubicBezTo>
                    <a:cubicBezTo>
                      <a:pt x="155667" y="121548"/>
                      <a:pt x="151464" y="104435"/>
                      <a:pt x="159913" y="92212"/>
                    </a:cubicBezTo>
                    <a:cubicBezTo>
                      <a:pt x="168405" y="79817"/>
                      <a:pt x="195940" y="70081"/>
                      <a:pt x="183245" y="48036"/>
                    </a:cubicBezTo>
                    <a:close/>
                  </a:path>
                </a:pathLst>
              </a:custGeom>
              <a:grpFill/>
              <a:ln w="3175" cap="flat">
                <a:solidFill>
                  <a:srgbClr val="FFFFFF"/>
                </a:solidFill>
                <a:prstDash val="solid"/>
                <a:miter/>
              </a:ln>
            </p:spPr>
            <p:txBody>
              <a:bodyPr rtlCol="0" anchor="ctr"/>
              <a:lstStyle/>
              <a:p>
                <a:endParaRPr lang="en-ID"/>
              </a:p>
            </p:txBody>
          </p:sp>
          <p:sp>
            <p:nvSpPr>
              <p:cNvPr id="99" name="Freeform: Shape 98">
                <a:extLst>
                  <a:ext uri="{FF2B5EF4-FFF2-40B4-BE49-F238E27FC236}">
                    <a16:creationId xmlns:a16="http://schemas.microsoft.com/office/drawing/2014/main" id="{DAEAA127-8AE3-4A48-AE80-E54888D83A6D}"/>
                  </a:ext>
                </a:extLst>
              </p:cNvPr>
              <p:cNvSpPr/>
              <p:nvPr/>
            </p:nvSpPr>
            <p:spPr>
              <a:xfrm>
                <a:off x="9032216" y="3553213"/>
                <a:ext cx="245899" cy="344220"/>
              </a:xfrm>
              <a:custGeom>
                <a:avLst/>
                <a:gdLst>
                  <a:gd name="connsiteX0" fmla="*/ 166710 w 245899"/>
                  <a:gd name="connsiteY0" fmla="*/ 157361 h 344219"/>
                  <a:gd name="connsiteX1" fmla="*/ 130769 w 245899"/>
                  <a:gd name="connsiteY1" fmla="*/ 120690 h 344219"/>
                  <a:gd name="connsiteX2" fmla="*/ 156160 w 245899"/>
                  <a:gd name="connsiteY2" fmla="*/ 103578 h 344219"/>
                  <a:gd name="connsiteX3" fmla="*/ 145566 w 245899"/>
                  <a:gd name="connsiteY3" fmla="*/ 74198 h 344219"/>
                  <a:gd name="connsiteX4" fmla="*/ 122319 w 245899"/>
                  <a:gd name="connsiteY4" fmla="*/ 66864 h 344219"/>
                  <a:gd name="connsiteX5" fmla="*/ 94785 w 245899"/>
                  <a:gd name="connsiteY5" fmla="*/ 49751 h 344219"/>
                  <a:gd name="connsiteX6" fmla="*/ 77887 w 245899"/>
                  <a:gd name="connsiteY6" fmla="*/ 20372 h 344219"/>
                  <a:gd name="connsiteX7" fmla="*/ 65834 w 245899"/>
                  <a:gd name="connsiteY7" fmla="*/ 0 h 344219"/>
                  <a:gd name="connsiteX8" fmla="*/ 52539 w 245899"/>
                  <a:gd name="connsiteY8" fmla="*/ 943 h 344219"/>
                  <a:gd name="connsiteX9" fmla="*/ 47263 w 245899"/>
                  <a:gd name="connsiteY9" fmla="*/ 20758 h 344219"/>
                  <a:gd name="connsiteX10" fmla="*/ 45934 w 245899"/>
                  <a:gd name="connsiteY10" fmla="*/ 51295 h 344219"/>
                  <a:gd name="connsiteX11" fmla="*/ 28779 w 245899"/>
                  <a:gd name="connsiteY11" fmla="*/ 32982 h 344219"/>
                  <a:gd name="connsiteX12" fmla="*/ 11666 w 245899"/>
                  <a:gd name="connsiteY12" fmla="*/ 65020 h 344219"/>
                  <a:gd name="connsiteX13" fmla="*/ 0 w 245899"/>
                  <a:gd name="connsiteY13" fmla="*/ 76214 h 344219"/>
                  <a:gd name="connsiteX14" fmla="*/ 6518 w 245899"/>
                  <a:gd name="connsiteY14" fmla="*/ 83720 h 344219"/>
                  <a:gd name="connsiteX15" fmla="*/ 9393 w 245899"/>
                  <a:gd name="connsiteY15" fmla="*/ 113399 h 344219"/>
                  <a:gd name="connsiteX16" fmla="*/ 32210 w 245899"/>
                  <a:gd name="connsiteY16" fmla="*/ 123307 h 344219"/>
                  <a:gd name="connsiteX17" fmla="*/ 29379 w 245899"/>
                  <a:gd name="connsiteY17" fmla="*/ 164480 h 344219"/>
                  <a:gd name="connsiteX18" fmla="*/ 20844 w 245899"/>
                  <a:gd name="connsiteY18" fmla="*/ 194203 h 344219"/>
                  <a:gd name="connsiteX19" fmla="*/ 50737 w 245899"/>
                  <a:gd name="connsiteY19" fmla="*/ 180993 h 344219"/>
                  <a:gd name="connsiteX20" fmla="*/ 74970 w 245899"/>
                  <a:gd name="connsiteY20" fmla="*/ 179363 h 344219"/>
                  <a:gd name="connsiteX21" fmla="*/ 96372 w 245899"/>
                  <a:gd name="connsiteY21" fmla="*/ 172715 h 344219"/>
                  <a:gd name="connsiteX22" fmla="*/ 127723 w 245899"/>
                  <a:gd name="connsiteY22" fmla="*/ 171085 h 344219"/>
                  <a:gd name="connsiteX23" fmla="*/ 151957 w 245899"/>
                  <a:gd name="connsiteY23" fmla="*/ 199135 h 344219"/>
                  <a:gd name="connsiteX24" fmla="*/ 154830 w 245899"/>
                  <a:gd name="connsiteY24" fmla="*/ 245284 h 344219"/>
                  <a:gd name="connsiteX25" fmla="*/ 177647 w 245899"/>
                  <a:gd name="connsiteY25" fmla="*/ 286501 h 344219"/>
                  <a:gd name="connsiteX26" fmla="*/ 173315 w 245899"/>
                  <a:gd name="connsiteY26" fmla="*/ 330290 h 344219"/>
                  <a:gd name="connsiteX27" fmla="*/ 187598 w 245899"/>
                  <a:gd name="connsiteY27" fmla="*/ 340927 h 344219"/>
                  <a:gd name="connsiteX28" fmla="*/ 197590 w 245899"/>
                  <a:gd name="connsiteY28" fmla="*/ 331020 h 344219"/>
                  <a:gd name="connsiteX29" fmla="*/ 220408 w 245899"/>
                  <a:gd name="connsiteY29" fmla="*/ 322785 h 344219"/>
                  <a:gd name="connsiteX30" fmla="*/ 244126 w 245899"/>
                  <a:gd name="connsiteY30" fmla="*/ 317338 h 344219"/>
                  <a:gd name="connsiteX31" fmla="*/ 245112 w 245899"/>
                  <a:gd name="connsiteY31" fmla="*/ 301769 h 344219"/>
                  <a:gd name="connsiteX32" fmla="*/ 238764 w 245899"/>
                  <a:gd name="connsiteY32" fmla="*/ 262611 h 344219"/>
                  <a:gd name="connsiteX33" fmla="*/ 211230 w 245899"/>
                  <a:gd name="connsiteY33" fmla="*/ 233275 h 344219"/>
                  <a:gd name="connsiteX34" fmla="*/ 183737 w 245899"/>
                  <a:gd name="connsiteY34" fmla="*/ 191672 h 344219"/>
                  <a:gd name="connsiteX35" fmla="*/ 166710 w 245899"/>
                  <a:gd name="connsiteY35" fmla="*/ 157361 h 344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899" h="344219">
                    <a:moveTo>
                      <a:pt x="166710" y="157361"/>
                    </a:moveTo>
                    <a:cubicBezTo>
                      <a:pt x="166710" y="147582"/>
                      <a:pt x="126523" y="132914"/>
                      <a:pt x="130769" y="120690"/>
                    </a:cubicBezTo>
                    <a:cubicBezTo>
                      <a:pt x="135015" y="108467"/>
                      <a:pt x="156160" y="115801"/>
                      <a:pt x="156160" y="103578"/>
                    </a:cubicBezTo>
                    <a:cubicBezTo>
                      <a:pt x="156160" y="91354"/>
                      <a:pt x="147668" y="91354"/>
                      <a:pt x="145566" y="74198"/>
                    </a:cubicBezTo>
                    <a:cubicBezTo>
                      <a:pt x="143465" y="57043"/>
                      <a:pt x="128668" y="61975"/>
                      <a:pt x="122319" y="66864"/>
                    </a:cubicBezTo>
                    <a:cubicBezTo>
                      <a:pt x="115972" y="71797"/>
                      <a:pt x="94785" y="61975"/>
                      <a:pt x="94785" y="49751"/>
                    </a:cubicBezTo>
                    <a:cubicBezTo>
                      <a:pt x="94785" y="37528"/>
                      <a:pt x="77887" y="30194"/>
                      <a:pt x="77887" y="20372"/>
                    </a:cubicBezTo>
                    <a:cubicBezTo>
                      <a:pt x="77887" y="14754"/>
                      <a:pt x="71625" y="7463"/>
                      <a:pt x="65834" y="0"/>
                    </a:cubicBezTo>
                    <a:cubicBezTo>
                      <a:pt x="60473" y="3131"/>
                      <a:pt x="54983" y="3817"/>
                      <a:pt x="52539" y="943"/>
                    </a:cubicBezTo>
                    <a:cubicBezTo>
                      <a:pt x="48593" y="-3646"/>
                      <a:pt x="43318" y="16169"/>
                      <a:pt x="47263" y="20758"/>
                    </a:cubicBezTo>
                    <a:cubicBezTo>
                      <a:pt x="51210" y="25347"/>
                      <a:pt x="56485" y="54341"/>
                      <a:pt x="45934" y="51295"/>
                    </a:cubicBezTo>
                    <a:cubicBezTo>
                      <a:pt x="35384" y="48250"/>
                      <a:pt x="35384" y="31481"/>
                      <a:pt x="28779" y="32982"/>
                    </a:cubicBezTo>
                    <a:cubicBezTo>
                      <a:pt x="28779" y="32982"/>
                      <a:pt x="11666" y="55885"/>
                      <a:pt x="11666" y="65020"/>
                    </a:cubicBezTo>
                    <a:cubicBezTo>
                      <a:pt x="11666" y="71196"/>
                      <a:pt x="5104" y="73212"/>
                      <a:pt x="0" y="76214"/>
                    </a:cubicBezTo>
                    <a:cubicBezTo>
                      <a:pt x="3045" y="79345"/>
                      <a:pt x="5661" y="82176"/>
                      <a:pt x="6518" y="83720"/>
                    </a:cubicBezTo>
                    <a:cubicBezTo>
                      <a:pt x="9393" y="88652"/>
                      <a:pt x="5104" y="101862"/>
                      <a:pt x="9393" y="113399"/>
                    </a:cubicBezTo>
                    <a:cubicBezTo>
                      <a:pt x="13681" y="124937"/>
                      <a:pt x="27921" y="106794"/>
                      <a:pt x="32210" y="123307"/>
                    </a:cubicBezTo>
                    <a:cubicBezTo>
                      <a:pt x="36499" y="139733"/>
                      <a:pt x="29379" y="148011"/>
                      <a:pt x="29379" y="164480"/>
                    </a:cubicBezTo>
                    <a:cubicBezTo>
                      <a:pt x="29379" y="180993"/>
                      <a:pt x="17970" y="179363"/>
                      <a:pt x="20844" y="194203"/>
                    </a:cubicBezTo>
                    <a:cubicBezTo>
                      <a:pt x="23674" y="209042"/>
                      <a:pt x="39372" y="190900"/>
                      <a:pt x="50737" y="180993"/>
                    </a:cubicBezTo>
                    <a:cubicBezTo>
                      <a:pt x="62147" y="171085"/>
                      <a:pt x="70724" y="172715"/>
                      <a:pt x="74970" y="179363"/>
                    </a:cubicBezTo>
                    <a:cubicBezTo>
                      <a:pt x="79259" y="185925"/>
                      <a:pt x="93498" y="180993"/>
                      <a:pt x="96372" y="172715"/>
                    </a:cubicBezTo>
                    <a:cubicBezTo>
                      <a:pt x="99245" y="164523"/>
                      <a:pt x="120604" y="161178"/>
                      <a:pt x="127723" y="171085"/>
                    </a:cubicBezTo>
                    <a:cubicBezTo>
                      <a:pt x="134887" y="180950"/>
                      <a:pt x="141963" y="192487"/>
                      <a:pt x="151957" y="199135"/>
                    </a:cubicBezTo>
                    <a:cubicBezTo>
                      <a:pt x="161950" y="205697"/>
                      <a:pt x="144836" y="241981"/>
                      <a:pt x="154830" y="245284"/>
                    </a:cubicBezTo>
                    <a:cubicBezTo>
                      <a:pt x="164823" y="248543"/>
                      <a:pt x="179063" y="266729"/>
                      <a:pt x="177647" y="286501"/>
                    </a:cubicBezTo>
                    <a:cubicBezTo>
                      <a:pt x="176403" y="303485"/>
                      <a:pt x="184638" y="315665"/>
                      <a:pt x="173315" y="330290"/>
                    </a:cubicBezTo>
                    <a:cubicBezTo>
                      <a:pt x="180349" y="335566"/>
                      <a:pt x="188756" y="335523"/>
                      <a:pt x="187598" y="340927"/>
                    </a:cubicBezTo>
                    <a:cubicBezTo>
                      <a:pt x="186182" y="347532"/>
                      <a:pt x="197590" y="344187"/>
                      <a:pt x="197590" y="331020"/>
                    </a:cubicBezTo>
                    <a:cubicBezTo>
                      <a:pt x="197590" y="317810"/>
                      <a:pt x="213246" y="319482"/>
                      <a:pt x="220408" y="322785"/>
                    </a:cubicBezTo>
                    <a:cubicBezTo>
                      <a:pt x="225984" y="325358"/>
                      <a:pt x="235934" y="324801"/>
                      <a:pt x="244126" y="317338"/>
                    </a:cubicBezTo>
                    <a:cubicBezTo>
                      <a:pt x="244126" y="311419"/>
                      <a:pt x="244469" y="306058"/>
                      <a:pt x="245112" y="301769"/>
                    </a:cubicBezTo>
                    <a:cubicBezTo>
                      <a:pt x="247214" y="287101"/>
                      <a:pt x="245112" y="269945"/>
                      <a:pt x="238764" y="262611"/>
                    </a:cubicBezTo>
                    <a:cubicBezTo>
                      <a:pt x="232417" y="255277"/>
                      <a:pt x="215476" y="247943"/>
                      <a:pt x="211230" y="233275"/>
                    </a:cubicBezTo>
                    <a:cubicBezTo>
                      <a:pt x="207026" y="218607"/>
                      <a:pt x="187983" y="203896"/>
                      <a:pt x="183737" y="191672"/>
                    </a:cubicBezTo>
                    <a:cubicBezTo>
                      <a:pt x="179405" y="179406"/>
                      <a:pt x="166710" y="167140"/>
                      <a:pt x="166710" y="157361"/>
                    </a:cubicBezTo>
                    <a:close/>
                  </a:path>
                </a:pathLst>
              </a:custGeom>
              <a:grpFill/>
              <a:ln w="3175" cap="flat">
                <a:solidFill>
                  <a:srgbClr val="FFFFFF"/>
                </a:solidFill>
                <a:prstDash val="solid"/>
                <a:miter/>
              </a:ln>
            </p:spPr>
            <p:txBody>
              <a:bodyPr rtlCol="0" anchor="ctr"/>
              <a:lstStyle/>
              <a:p>
                <a:endParaRPr lang="en-ID"/>
              </a:p>
            </p:txBody>
          </p:sp>
          <p:sp>
            <p:nvSpPr>
              <p:cNvPr id="100" name="Freeform: Shape 99">
                <a:extLst>
                  <a:ext uri="{FF2B5EF4-FFF2-40B4-BE49-F238E27FC236}">
                    <a16:creationId xmlns:a16="http://schemas.microsoft.com/office/drawing/2014/main" id="{E7444AFF-D77D-4E63-A3FF-C03E10BE66E0}"/>
                  </a:ext>
                </a:extLst>
              </p:cNvPr>
              <p:cNvSpPr/>
              <p:nvPr/>
            </p:nvSpPr>
            <p:spPr>
              <a:xfrm>
                <a:off x="8946223" y="3629384"/>
                <a:ext cx="265298" cy="584864"/>
              </a:xfrm>
              <a:custGeom>
                <a:avLst/>
                <a:gdLst>
                  <a:gd name="connsiteX0" fmla="*/ 263555 w 265298"/>
                  <a:gd name="connsiteY0" fmla="*/ 210286 h 584863"/>
                  <a:gd name="connsiteX1" fmla="*/ 240737 w 265298"/>
                  <a:gd name="connsiteY1" fmla="*/ 169070 h 584863"/>
                  <a:gd name="connsiteX2" fmla="*/ 237864 w 265298"/>
                  <a:gd name="connsiteY2" fmla="*/ 122921 h 584863"/>
                  <a:gd name="connsiteX3" fmla="*/ 213632 w 265298"/>
                  <a:gd name="connsiteY3" fmla="*/ 94871 h 584863"/>
                  <a:gd name="connsiteX4" fmla="*/ 182280 w 265298"/>
                  <a:gd name="connsiteY4" fmla="*/ 96501 h 584863"/>
                  <a:gd name="connsiteX5" fmla="*/ 160878 w 265298"/>
                  <a:gd name="connsiteY5" fmla="*/ 103149 h 584863"/>
                  <a:gd name="connsiteX6" fmla="*/ 136645 w 265298"/>
                  <a:gd name="connsiteY6" fmla="*/ 104779 h 584863"/>
                  <a:gd name="connsiteX7" fmla="*/ 106751 w 265298"/>
                  <a:gd name="connsiteY7" fmla="*/ 117989 h 584863"/>
                  <a:gd name="connsiteX8" fmla="*/ 115286 w 265298"/>
                  <a:gd name="connsiteY8" fmla="*/ 88266 h 584863"/>
                  <a:gd name="connsiteX9" fmla="*/ 118117 w 265298"/>
                  <a:gd name="connsiteY9" fmla="*/ 47093 h 584863"/>
                  <a:gd name="connsiteX10" fmla="*/ 95300 w 265298"/>
                  <a:gd name="connsiteY10" fmla="*/ 37185 h 584863"/>
                  <a:gd name="connsiteX11" fmla="*/ 92427 w 265298"/>
                  <a:gd name="connsiteY11" fmla="*/ 7506 h 584863"/>
                  <a:gd name="connsiteX12" fmla="*/ 85907 w 265298"/>
                  <a:gd name="connsiteY12" fmla="*/ 0 h 584863"/>
                  <a:gd name="connsiteX13" fmla="*/ 80417 w 265298"/>
                  <a:gd name="connsiteY13" fmla="*/ 5576 h 584863"/>
                  <a:gd name="connsiteX14" fmla="*/ 50094 w 265298"/>
                  <a:gd name="connsiteY14" fmla="*/ 25391 h 584863"/>
                  <a:gd name="connsiteX15" fmla="*/ 25047 w 265298"/>
                  <a:gd name="connsiteY15" fmla="*/ 34526 h 584863"/>
                  <a:gd name="connsiteX16" fmla="*/ 6605 w 265298"/>
                  <a:gd name="connsiteY16" fmla="*/ 46749 h 584863"/>
                  <a:gd name="connsiteX17" fmla="*/ 0 w 265298"/>
                  <a:gd name="connsiteY17" fmla="*/ 107738 h 584863"/>
                  <a:gd name="connsiteX18" fmla="*/ 25047 w 265298"/>
                  <a:gd name="connsiteY18" fmla="*/ 142779 h 584863"/>
                  <a:gd name="connsiteX19" fmla="*/ 31609 w 265298"/>
                  <a:gd name="connsiteY19" fmla="*/ 168727 h 584863"/>
                  <a:gd name="connsiteX20" fmla="*/ 30322 w 265298"/>
                  <a:gd name="connsiteY20" fmla="*/ 186998 h 584863"/>
                  <a:gd name="connsiteX21" fmla="*/ 25047 w 265298"/>
                  <a:gd name="connsiteY21" fmla="*/ 214447 h 584863"/>
                  <a:gd name="connsiteX22" fmla="*/ 36927 w 265298"/>
                  <a:gd name="connsiteY22" fmla="*/ 255663 h 584863"/>
                  <a:gd name="connsiteX23" fmla="*/ 50094 w 265298"/>
                  <a:gd name="connsiteY23" fmla="*/ 302927 h 584863"/>
                  <a:gd name="connsiteX24" fmla="*/ 60645 w 265298"/>
                  <a:gd name="connsiteY24" fmla="*/ 331877 h 584863"/>
                  <a:gd name="connsiteX25" fmla="*/ 31995 w 265298"/>
                  <a:gd name="connsiteY25" fmla="*/ 395525 h 584863"/>
                  <a:gd name="connsiteX26" fmla="*/ 22603 w 265298"/>
                  <a:gd name="connsiteY26" fmla="*/ 452397 h 584863"/>
                  <a:gd name="connsiteX27" fmla="*/ 24575 w 265298"/>
                  <a:gd name="connsiteY27" fmla="*/ 486665 h 584863"/>
                  <a:gd name="connsiteX28" fmla="*/ 68494 w 265298"/>
                  <a:gd name="connsiteY28" fmla="*/ 536331 h 584863"/>
                  <a:gd name="connsiteX29" fmla="*/ 78488 w 265298"/>
                  <a:gd name="connsiteY29" fmla="*/ 555459 h 584863"/>
                  <a:gd name="connsiteX30" fmla="*/ 97873 w 265298"/>
                  <a:gd name="connsiteY30" fmla="*/ 556961 h 584863"/>
                  <a:gd name="connsiteX31" fmla="*/ 114257 w 265298"/>
                  <a:gd name="connsiteY31" fmla="*/ 579735 h 584863"/>
                  <a:gd name="connsiteX32" fmla="*/ 140591 w 265298"/>
                  <a:gd name="connsiteY32" fmla="*/ 583509 h 584863"/>
                  <a:gd name="connsiteX33" fmla="*/ 150884 w 265298"/>
                  <a:gd name="connsiteY33" fmla="*/ 567940 h 584863"/>
                  <a:gd name="connsiteX34" fmla="*/ 112456 w 265298"/>
                  <a:gd name="connsiteY34" fmla="*/ 542035 h 584863"/>
                  <a:gd name="connsiteX35" fmla="*/ 89253 w 265298"/>
                  <a:gd name="connsiteY35" fmla="*/ 498074 h 584863"/>
                  <a:gd name="connsiteX36" fmla="*/ 76900 w 265298"/>
                  <a:gd name="connsiteY36" fmla="*/ 462090 h 584863"/>
                  <a:gd name="connsiteX37" fmla="*/ 55670 w 265298"/>
                  <a:gd name="connsiteY37" fmla="*/ 443819 h 584863"/>
                  <a:gd name="connsiteX38" fmla="*/ 59616 w 265298"/>
                  <a:gd name="connsiteY38" fmla="*/ 382144 h 584863"/>
                  <a:gd name="connsiteX39" fmla="*/ 72182 w 265298"/>
                  <a:gd name="connsiteY39" fmla="*/ 341185 h 584863"/>
                  <a:gd name="connsiteX40" fmla="*/ 79002 w 265298"/>
                  <a:gd name="connsiteY40" fmla="*/ 312620 h 584863"/>
                  <a:gd name="connsiteX41" fmla="*/ 77887 w 265298"/>
                  <a:gd name="connsiteY41" fmla="*/ 303356 h 584863"/>
                  <a:gd name="connsiteX42" fmla="*/ 106022 w 265298"/>
                  <a:gd name="connsiteY42" fmla="*/ 293620 h 584863"/>
                  <a:gd name="connsiteX43" fmla="*/ 106622 w 265298"/>
                  <a:gd name="connsiteY43" fmla="*/ 296108 h 584863"/>
                  <a:gd name="connsiteX44" fmla="*/ 138961 w 265298"/>
                  <a:gd name="connsiteY44" fmla="*/ 314679 h 584863"/>
                  <a:gd name="connsiteX45" fmla="*/ 141062 w 265298"/>
                  <a:gd name="connsiteY45" fmla="*/ 318453 h 584863"/>
                  <a:gd name="connsiteX46" fmla="*/ 166796 w 265298"/>
                  <a:gd name="connsiteY46" fmla="*/ 338783 h 584863"/>
                  <a:gd name="connsiteX47" fmla="*/ 169112 w 265298"/>
                  <a:gd name="connsiteY47" fmla="*/ 339984 h 584863"/>
                  <a:gd name="connsiteX48" fmla="*/ 169456 w 265298"/>
                  <a:gd name="connsiteY48" fmla="*/ 338783 h 584863"/>
                  <a:gd name="connsiteX49" fmla="*/ 165167 w 265298"/>
                  <a:gd name="connsiteY49" fmla="*/ 309103 h 584863"/>
                  <a:gd name="connsiteX50" fmla="*/ 163794 w 265298"/>
                  <a:gd name="connsiteY50" fmla="*/ 274492 h 584863"/>
                  <a:gd name="connsiteX51" fmla="*/ 209385 w 265298"/>
                  <a:gd name="connsiteY51" fmla="*/ 248115 h 584863"/>
                  <a:gd name="connsiteX52" fmla="*/ 255020 w 265298"/>
                  <a:gd name="connsiteY52" fmla="*/ 249745 h 584863"/>
                  <a:gd name="connsiteX53" fmla="*/ 259266 w 265298"/>
                  <a:gd name="connsiteY53" fmla="*/ 253948 h 584863"/>
                  <a:gd name="connsiteX54" fmla="*/ 263555 w 265298"/>
                  <a:gd name="connsiteY54" fmla="*/ 210286 h 58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298" h="584863">
                    <a:moveTo>
                      <a:pt x="263555" y="210286"/>
                    </a:moveTo>
                    <a:cubicBezTo>
                      <a:pt x="264970" y="190514"/>
                      <a:pt x="250688" y="172372"/>
                      <a:pt x="240737" y="169070"/>
                    </a:cubicBezTo>
                    <a:cubicBezTo>
                      <a:pt x="230745" y="165767"/>
                      <a:pt x="247857" y="129483"/>
                      <a:pt x="237864" y="122921"/>
                    </a:cubicBezTo>
                    <a:cubicBezTo>
                      <a:pt x="227870" y="116316"/>
                      <a:pt x="220794" y="104779"/>
                      <a:pt x="213632" y="94871"/>
                    </a:cubicBezTo>
                    <a:cubicBezTo>
                      <a:pt x="206512" y="84964"/>
                      <a:pt x="185153" y="88266"/>
                      <a:pt x="182280" y="96501"/>
                    </a:cubicBezTo>
                    <a:cubicBezTo>
                      <a:pt x="179448" y="104779"/>
                      <a:pt x="165167" y="109711"/>
                      <a:pt x="160878" y="103149"/>
                    </a:cubicBezTo>
                    <a:cubicBezTo>
                      <a:pt x="156632" y="96501"/>
                      <a:pt x="148054" y="94871"/>
                      <a:pt x="136645" y="104779"/>
                    </a:cubicBezTo>
                    <a:cubicBezTo>
                      <a:pt x="125279" y="114686"/>
                      <a:pt x="109582" y="132785"/>
                      <a:pt x="106751" y="117989"/>
                    </a:cubicBezTo>
                    <a:cubicBezTo>
                      <a:pt x="103878" y="103149"/>
                      <a:pt x="115286" y="104779"/>
                      <a:pt x="115286" y="88266"/>
                    </a:cubicBezTo>
                    <a:cubicBezTo>
                      <a:pt x="115286" y="71797"/>
                      <a:pt x="122406" y="63519"/>
                      <a:pt x="118117" y="47093"/>
                    </a:cubicBezTo>
                    <a:cubicBezTo>
                      <a:pt x="113828" y="30580"/>
                      <a:pt x="99589" y="48722"/>
                      <a:pt x="95300" y="37185"/>
                    </a:cubicBezTo>
                    <a:cubicBezTo>
                      <a:pt x="91054" y="25648"/>
                      <a:pt x="95343" y="12438"/>
                      <a:pt x="92427" y="7506"/>
                    </a:cubicBezTo>
                    <a:cubicBezTo>
                      <a:pt x="91568" y="5962"/>
                      <a:pt x="88952" y="3131"/>
                      <a:pt x="85907" y="0"/>
                    </a:cubicBezTo>
                    <a:cubicBezTo>
                      <a:pt x="83462" y="1458"/>
                      <a:pt x="81275" y="3131"/>
                      <a:pt x="80417" y="5576"/>
                    </a:cubicBezTo>
                    <a:cubicBezTo>
                      <a:pt x="77758" y="13210"/>
                      <a:pt x="55370" y="14711"/>
                      <a:pt x="50094" y="25391"/>
                    </a:cubicBezTo>
                    <a:cubicBezTo>
                      <a:pt x="44819" y="36070"/>
                      <a:pt x="28993" y="34526"/>
                      <a:pt x="25047" y="34526"/>
                    </a:cubicBezTo>
                    <a:cubicBezTo>
                      <a:pt x="21058" y="34526"/>
                      <a:pt x="7891" y="36027"/>
                      <a:pt x="6605" y="46749"/>
                    </a:cubicBezTo>
                    <a:cubicBezTo>
                      <a:pt x="5318" y="57386"/>
                      <a:pt x="0" y="100104"/>
                      <a:pt x="0" y="107738"/>
                    </a:cubicBezTo>
                    <a:cubicBezTo>
                      <a:pt x="0" y="115329"/>
                      <a:pt x="18443" y="139733"/>
                      <a:pt x="25047" y="142779"/>
                    </a:cubicBezTo>
                    <a:cubicBezTo>
                      <a:pt x="31609" y="145824"/>
                      <a:pt x="23718" y="164137"/>
                      <a:pt x="31609" y="168727"/>
                    </a:cubicBezTo>
                    <a:cubicBezTo>
                      <a:pt x="39544" y="173273"/>
                      <a:pt x="34269" y="188541"/>
                      <a:pt x="30322" y="186998"/>
                    </a:cubicBezTo>
                    <a:cubicBezTo>
                      <a:pt x="26377" y="185454"/>
                      <a:pt x="32982" y="206855"/>
                      <a:pt x="25047" y="214447"/>
                    </a:cubicBezTo>
                    <a:cubicBezTo>
                      <a:pt x="17113" y="222038"/>
                      <a:pt x="23718" y="241896"/>
                      <a:pt x="36927" y="255663"/>
                    </a:cubicBezTo>
                    <a:cubicBezTo>
                      <a:pt x="50094" y="269388"/>
                      <a:pt x="50094" y="290704"/>
                      <a:pt x="50094" y="302927"/>
                    </a:cubicBezTo>
                    <a:cubicBezTo>
                      <a:pt x="50094" y="315108"/>
                      <a:pt x="60645" y="316652"/>
                      <a:pt x="60645" y="331877"/>
                    </a:cubicBezTo>
                    <a:cubicBezTo>
                      <a:pt x="60645" y="331877"/>
                      <a:pt x="44862" y="398399"/>
                      <a:pt x="31995" y="395525"/>
                    </a:cubicBezTo>
                    <a:cubicBezTo>
                      <a:pt x="29250" y="412123"/>
                      <a:pt x="25777" y="438243"/>
                      <a:pt x="22603" y="452397"/>
                    </a:cubicBezTo>
                    <a:cubicBezTo>
                      <a:pt x="18656" y="470110"/>
                      <a:pt x="15697" y="485507"/>
                      <a:pt x="24575" y="486665"/>
                    </a:cubicBezTo>
                    <a:cubicBezTo>
                      <a:pt x="33454" y="487823"/>
                      <a:pt x="51253" y="511198"/>
                      <a:pt x="68494" y="536331"/>
                    </a:cubicBezTo>
                    <a:cubicBezTo>
                      <a:pt x="72697" y="542464"/>
                      <a:pt x="75957" y="548898"/>
                      <a:pt x="78488" y="555459"/>
                    </a:cubicBezTo>
                    <a:cubicBezTo>
                      <a:pt x="84492" y="555074"/>
                      <a:pt x="91140" y="555459"/>
                      <a:pt x="97873" y="556961"/>
                    </a:cubicBezTo>
                    <a:cubicBezTo>
                      <a:pt x="110997" y="559791"/>
                      <a:pt x="114257" y="572143"/>
                      <a:pt x="114257" y="579735"/>
                    </a:cubicBezTo>
                    <a:cubicBezTo>
                      <a:pt x="114257" y="587369"/>
                      <a:pt x="136473" y="584496"/>
                      <a:pt x="140591" y="583509"/>
                    </a:cubicBezTo>
                    <a:cubicBezTo>
                      <a:pt x="143722" y="582780"/>
                      <a:pt x="139690" y="572101"/>
                      <a:pt x="150884" y="567940"/>
                    </a:cubicBezTo>
                    <a:cubicBezTo>
                      <a:pt x="144150" y="556918"/>
                      <a:pt x="126738" y="543493"/>
                      <a:pt x="112456" y="542035"/>
                    </a:cubicBezTo>
                    <a:cubicBezTo>
                      <a:pt x="95686" y="540320"/>
                      <a:pt x="87751" y="511198"/>
                      <a:pt x="89253" y="498074"/>
                    </a:cubicBezTo>
                    <a:cubicBezTo>
                      <a:pt x="90753" y="484949"/>
                      <a:pt x="76900" y="473498"/>
                      <a:pt x="76900" y="462090"/>
                    </a:cubicBezTo>
                    <a:cubicBezTo>
                      <a:pt x="76900" y="450638"/>
                      <a:pt x="67035" y="450080"/>
                      <a:pt x="55670" y="443819"/>
                    </a:cubicBezTo>
                    <a:cubicBezTo>
                      <a:pt x="44304" y="437514"/>
                      <a:pt x="58115" y="398699"/>
                      <a:pt x="59616" y="382144"/>
                    </a:cubicBezTo>
                    <a:cubicBezTo>
                      <a:pt x="60345" y="373695"/>
                      <a:pt x="66864" y="357268"/>
                      <a:pt x="72182" y="341185"/>
                    </a:cubicBezTo>
                    <a:cubicBezTo>
                      <a:pt x="70209" y="330419"/>
                      <a:pt x="73254" y="320469"/>
                      <a:pt x="79002" y="312620"/>
                    </a:cubicBezTo>
                    <a:cubicBezTo>
                      <a:pt x="79216" y="308889"/>
                      <a:pt x="78959" y="305715"/>
                      <a:pt x="77887" y="303356"/>
                    </a:cubicBezTo>
                    <a:cubicBezTo>
                      <a:pt x="70982" y="288516"/>
                      <a:pt x="102077" y="277108"/>
                      <a:pt x="106022" y="293620"/>
                    </a:cubicBezTo>
                    <a:cubicBezTo>
                      <a:pt x="106237" y="294478"/>
                      <a:pt x="106409" y="295293"/>
                      <a:pt x="106622" y="296108"/>
                    </a:cubicBezTo>
                    <a:cubicBezTo>
                      <a:pt x="118846" y="294650"/>
                      <a:pt x="131369" y="299753"/>
                      <a:pt x="138961" y="314679"/>
                    </a:cubicBezTo>
                    <a:cubicBezTo>
                      <a:pt x="139605" y="315966"/>
                      <a:pt x="140377" y="317166"/>
                      <a:pt x="141062" y="318453"/>
                    </a:cubicBezTo>
                    <a:cubicBezTo>
                      <a:pt x="151613" y="322614"/>
                      <a:pt x="154187" y="334665"/>
                      <a:pt x="166796" y="338783"/>
                    </a:cubicBezTo>
                    <a:cubicBezTo>
                      <a:pt x="167697" y="339083"/>
                      <a:pt x="168341" y="339555"/>
                      <a:pt x="169112" y="339984"/>
                    </a:cubicBezTo>
                    <a:cubicBezTo>
                      <a:pt x="169198" y="339598"/>
                      <a:pt x="169327" y="339126"/>
                      <a:pt x="169456" y="338783"/>
                    </a:cubicBezTo>
                    <a:cubicBezTo>
                      <a:pt x="173702" y="325616"/>
                      <a:pt x="165167" y="325616"/>
                      <a:pt x="165167" y="309103"/>
                    </a:cubicBezTo>
                    <a:cubicBezTo>
                      <a:pt x="165167" y="292634"/>
                      <a:pt x="150927" y="292634"/>
                      <a:pt x="163794" y="274492"/>
                    </a:cubicBezTo>
                    <a:cubicBezTo>
                      <a:pt x="176575" y="256307"/>
                      <a:pt x="196561" y="243139"/>
                      <a:pt x="209385" y="248115"/>
                    </a:cubicBezTo>
                    <a:cubicBezTo>
                      <a:pt x="222210" y="253047"/>
                      <a:pt x="247857" y="239837"/>
                      <a:pt x="255020" y="249745"/>
                    </a:cubicBezTo>
                    <a:cubicBezTo>
                      <a:pt x="256307" y="251546"/>
                      <a:pt x="257764" y="252790"/>
                      <a:pt x="259266" y="253948"/>
                    </a:cubicBezTo>
                    <a:cubicBezTo>
                      <a:pt x="270545" y="239451"/>
                      <a:pt x="262311" y="227313"/>
                      <a:pt x="263555" y="210286"/>
                    </a:cubicBezTo>
                    <a:close/>
                  </a:path>
                </a:pathLst>
              </a:custGeom>
              <a:grpFill/>
              <a:ln w="3175" cap="flat">
                <a:solidFill>
                  <a:srgbClr val="FFFFFF"/>
                </a:solidFill>
                <a:prstDash val="solid"/>
                <a:miter/>
              </a:ln>
            </p:spPr>
            <p:txBody>
              <a:bodyPr rtlCol="0" anchor="ctr"/>
              <a:lstStyle/>
              <a:p>
                <a:endParaRPr lang="en-ID"/>
              </a:p>
            </p:txBody>
          </p:sp>
          <p:sp>
            <p:nvSpPr>
              <p:cNvPr id="101" name="Freeform: Shape 100">
                <a:extLst>
                  <a:ext uri="{FF2B5EF4-FFF2-40B4-BE49-F238E27FC236}">
                    <a16:creationId xmlns:a16="http://schemas.microsoft.com/office/drawing/2014/main" id="{6CADAF67-C2B9-4A36-A879-8AFB43440543}"/>
                  </a:ext>
                </a:extLst>
              </p:cNvPr>
              <p:cNvSpPr/>
              <p:nvPr/>
            </p:nvSpPr>
            <p:spPr>
              <a:xfrm>
                <a:off x="6202568" y="2048140"/>
                <a:ext cx="317566" cy="299452"/>
              </a:xfrm>
              <a:custGeom>
                <a:avLst/>
                <a:gdLst>
                  <a:gd name="connsiteX0" fmla="*/ 3681 w 317567"/>
                  <a:gd name="connsiteY0" fmla="*/ 59958 h 299451"/>
                  <a:gd name="connsiteX1" fmla="*/ 2952 w 317567"/>
                  <a:gd name="connsiteY1" fmla="*/ 100231 h 299451"/>
                  <a:gd name="connsiteX2" fmla="*/ 5182 w 317567"/>
                  <a:gd name="connsiteY2" fmla="*/ 115628 h 299451"/>
                  <a:gd name="connsiteX3" fmla="*/ 12602 w 317567"/>
                  <a:gd name="connsiteY3" fmla="*/ 134500 h 299451"/>
                  <a:gd name="connsiteX4" fmla="*/ 17062 w 317567"/>
                  <a:gd name="connsiteY4" fmla="*/ 155044 h 299451"/>
                  <a:gd name="connsiteX5" fmla="*/ 25211 w 317567"/>
                  <a:gd name="connsiteY5" fmla="*/ 185881 h 299451"/>
                  <a:gd name="connsiteX6" fmla="*/ 26198 w 317567"/>
                  <a:gd name="connsiteY6" fmla="*/ 203165 h 299451"/>
                  <a:gd name="connsiteX7" fmla="*/ 45541 w 317567"/>
                  <a:gd name="connsiteY7" fmla="*/ 216118 h 299451"/>
                  <a:gd name="connsiteX8" fmla="*/ 67586 w 317567"/>
                  <a:gd name="connsiteY8" fmla="*/ 234003 h 299451"/>
                  <a:gd name="connsiteX9" fmla="*/ 85256 w 317567"/>
                  <a:gd name="connsiteY9" fmla="*/ 242924 h 299451"/>
                  <a:gd name="connsiteX10" fmla="*/ 103999 w 317567"/>
                  <a:gd name="connsiteY10" fmla="*/ 239106 h 299451"/>
                  <a:gd name="connsiteX11" fmla="*/ 112791 w 317567"/>
                  <a:gd name="connsiteY11" fmla="*/ 253131 h 299451"/>
                  <a:gd name="connsiteX12" fmla="*/ 134879 w 317567"/>
                  <a:gd name="connsiteY12" fmla="*/ 259522 h 299451"/>
                  <a:gd name="connsiteX13" fmla="*/ 150319 w 317567"/>
                  <a:gd name="connsiteY13" fmla="*/ 282510 h 299451"/>
                  <a:gd name="connsiteX14" fmla="*/ 170177 w 317567"/>
                  <a:gd name="connsiteY14" fmla="*/ 279937 h 299451"/>
                  <a:gd name="connsiteX15" fmla="*/ 198870 w 317567"/>
                  <a:gd name="connsiteY15" fmla="*/ 283754 h 299451"/>
                  <a:gd name="connsiteX16" fmla="*/ 224218 w 317567"/>
                  <a:gd name="connsiteY16" fmla="*/ 286328 h 299451"/>
                  <a:gd name="connsiteX17" fmla="*/ 252868 w 317567"/>
                  <a:gd name="connsiteY17" fmla="*/ 293962 h 299451"/>
                  <a:gd name="connsiteX18" fmla="*/ 272425 w 317567"/>
                  <a:gd name="connsiteY18" fmla="*/ 299452 h 299451"/>
                  <a:gd name="connsiteX19" fmla="*/ 271053 w 317567"/>
                  <a:gd name="connsiteY19" fmla="*/ 274104 h 299451"/>
                  <a:gd name="connsiteX20" fmla="*/ 302148 w 317567"/>
                  <a:gd name="connsiteY20" fmla="*/ 237262 h 299451"/>
                  <a:gd name="connsiteX21" fmla="*/ 316944 w 317567"/>
                  <a:gd name="connsiteY21" fmla="*/ 223581 h 299451"/>
                  <a:gd name="connsiteX22" fmla="*/ 303606 w 317567"/>
                  <a:gd name="connsiteY22" fmla="*/ 185881 h 299451"/>
                  <a:gd name="connsiteX23" fmla="*/ 301375 w 317567"/>
                  <a:gd name="connsiteY23" fmla="*/ 151612 h 299451"/>
                  <a:gd name="connsiteX24" fmla="*/ 290267 w 317567"/>
                  <a:gd name="connsiteY24" fmla="*/ 131926 h 299451"/>
                  <a:gd name="connsiteX25" fmla="*/ 309525 w 317567"/>
                  <a:gd name="connsiteY25" fmla="*/ 112240 h 299451"/>
                  <a:gd name="connsiteX26" fmla="*/ 308066 w 317567"/>
                  <a:gd name="connsiteY26" fmla="*/ 78829 h 299451"/>
                  <a:gd name="connsiteX27" fmla="*/ 302876 w 317567"/>
                  <a:gd name="connsiteY27" fmla="*/ 49707 h 299451"/>
                  <a:gd name="connsiteX28" fmla="*/ 276972 w 317567"/>
                  <a:gd name="connsiteY28" fmla="*/ 28306 h 299451"/>
                  <a:gd name="connsiteX29" fmla="*/ 275728 w 317567"/>
                  <a:gd name="connsiteY29" fmla="*/ 26547 h 299451"/>
                  <a:gd name="connsiteX30" fmla="*/ 188920 w 317567"/>
                  <a:gd name="connsiteY30" fmla="*/ 22301 h 299451"/>
                  <a:gd name="connsiteX31" fmla="*/ 172021 w 317567"/>
                  <a:gd name="connsiteY31" fmla="*/ 15181 h 299451"/>
                  <a:gd name="connsiteX32" fmla="*/ 153750 w 317567"/>
                  <a:gd name="connsiteY32" fmla="*/ 26032 h 299451"/>
                  <a:gd name="connsiteX33" fmla="*/ 137967 w 317567"/>
                  <a:gd name="connsiteY33" fmla="*/ 2057 h 299451"/>
                  <a:gd name="connsiteX34" fmla="*/ 64884 w 317567"/>
                  <a:gd name="connsiteY34" fmla="*/ 26032 h 299451"/>
                  <a:gd name="connsiteX35" fmla="*/ 13074 w 317567"/>
                  <a:gd name="connsiteY35" fmla="*/ 46576 h 299451"/>
                  <a:gd name="connsiteX36" fmla="*/ 3552 w 317567"/>
                  <a:gd name="connsiteY36" fmla="*/ 55326 h 299451"/>
                  <a:gd name="connsiteX37" fmla="*/ 3681 w 317567"/>
                  <a:gd name="connsiteY37" fmla="*/ 59958 h 29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7567" h="299451">
                    <a:moveTo>
                      <a:pt x="3681" y="59958"/>
                    </a:moveTo>
                    <a:cubicBezTo>
                      <a:pt x="5911" y="66820"/>
                      <a:pt x="8141" y="90795"/>
                      <a:pt x="2952" y="100231"/>
                    </a:cubicBezTo>
                    <a:cubicBezTo>
                      <a:pt x="-2238" y="109624"/>
                      <a:pt x="-8" y="112197"/>
                      <a:pt x="5182" y="115628"/>
                    </a:cubicBezTo>
                    <a:cubicBezTo>
                      <a:pt x="10372" y="119059"/>
                      <a:pt x="12602" y="127637"/>
                      <a:pt x="12602" y="134500"/>
                    </a:cubicBezTo>
                    <a:cubicBezTo>
                      <a:pt x="12602" y="141362"/>
                      <a:pt x="16290" y="140504"/>
                      <a:pt x="17062" y="155044"/>
                    </a:cubicBezTo>
                    <a:cubicBezTo>
                      <a:pt x="17791" y="169583"/>
                      <a:pt x="20750" y="179876"/>
                      <a:pt x="25211" y="185881"/>
                    </a:cubicBezTo>
                    <a:cubicBezTo>
                      <a:pt x="28685" y="190556"/>
                      <a:pt x="28042" y="197761"/>
                      <a:pt x="26198" y="203165"/>
                    </a:cubicBezTo>
                    <a:cubicBezTo>
                      <a:pt x="32417" y="208484"/>
                      <a:pt x="39408" y="213588"/>
                      <a:pt x="45541" y="216118"/>
                    </a:cubicBezTo>
                    <a:cubicBezTo>
                      <a:pt x="60981" y="222508"/>
                      <a:pt x="66514" y="227612"/>
                      <a:pt x="67586" y="234003"/>
                    </a:cubicBezTo>
                    <a:cubicBezTo>
                      <a:pt x="68701" y="240393"/>
                      <a:pt x="81954" y="251845"/>
                      <a:pt x="85256" y="242924"/>
                    </a:cubicBezTo>
                    <a:cubicBezTo>
                      <a:pt x="88559" y="234003"/>
                      <a:pt x="97351" y="239106"/>
                      <a:pt x="103999" y="239106"/>
                    </a:cubicBezTo>
                    <a:cubicBezTo>
                      <a:pt x="110647" y="239106"/>
                      <a:pt x="111719" y="248028"/>
                      <a:pt x="112791" y="253131"/>
                    </a:cubicBezTo>
                    <a:cubicBezTo>
                      <a:pt x="113906" y="258235"/>
                      <a:pt x="129346" y="255705"/>
                      <a:pt x="134879" y="259522"/>
                    </a:cubicBezTo>
                    <a:cubicBezTo>
                      <a:pt x="140369" y="263339"/>
                      <a:pt x="142599" y="277407"/>
                      <a:pt x="150319" y="282510"/>
                    </a:cubicBezTo>
                    <a:cubicBezTo>
                      <a:pt x="158082" y="287572"/>
                      <a:pt x="164644" y="276120"/>
                      <a:pt x="170177" y="279937"/>
                    </a:cubicBezTo>
                    <a:cubicBezTo>
                      <a:pt x="175667" y="283754"/>
                      <a:pt x="190035" y="287572"/>
                      <a:pt x="198870" y="283754"/>
                    </a:cubicBezTo>
                    <a:cubicBezTo>
                      <a:pt x="207662" y="279937"/>
                      <a:pt x="213195" y="287572"/>
                      <a:pt x="224218" y="286328"/>
                    </a:cubicBezTo>
                    <a:cubicBezTo>
                      <a:pt x="235240" y="285041"/>
                      <a:pt x="249608" y="290102"/>
                      <a:pt x="252868" y="293962"/>
                    </a:cubicBezTo>
                    <a:cubicBezTo>
                      <a:pt x="254626" y="295978"/>
                      <a:pt x="263933" y="297994"/>
                      <a:pt x="272425" y="299452"/>
                    </a:cubicBezTo>
                    <a:cubicBezTo>
                      <a:pt x="274613" y="294219"/>
                      <a:pt x="270367" y="278050"/>
                      <a:pt x="271053" y="274104"/>
                    </a:cubicBezTo>
                    <a:cubicBezTo>
                      <a:pt x="271782" y="269858"/>
                      <a:pt x="297687" y="243267"/>
                      <a:pt x="302148" y="237262"/>
                    </a:cubicBezTo>
                    <a:cubicBezTo>
                      <a:pt x="306608" y="231258"/>
                      <a:pt x="313299" y="231258"/>
                      <a:pt x="316944" y="223581"/>
                    </a:cubicBezTo>
                    <a:cubicBezTo>
                      <a:pt x="320676" y="215861"/>
                      <a:pt x="306565" y="191028"/>
                      <a:pt x="303606" y="185881"/>
                    </a:cubicBezTo>
                    <a:cubicBezTo>
                      <a:pt x="300646" y="180734"/>
                      <a:pt x="299145" y="160190"/>
                      <a:pt x="301375" y="151612"/>
                    </a:cubicBezTo>
                    <a:cubicBezTo>
                      <a:pt x="303606" y="143077"/>
                      <a:pt x="290267" y="137931"/>
                      <a:pt x="290267" y="131926"/>
                    </a:cubicBezTo>
                    <a:cubicBezTo>
                      <a:pt x="290267" y="125922"/>
                      <a:pt x="302834" y="115628"/>
                      <a:pt x="309525" y="112240"/>
                    </a:cubicBezTo>
                    <a:cubicBezTo>
                      <a:pt x="316172" y="108809"/>
                      <a:pt x="313985" y="84791"/>
                      <a:pt x="308066" y="78829"/>
                    </a:cubicBezTo>
                    <a:cubicBezTo>
                      <a:pt x="302148" y="72825"/>
                      <a:pt x="299188" y="61716"/>
                      <a:pt x="302876" y="49707"/>
                    </a:cubicBezTo>
                    <a:cubicBezTo>
                      <a:pt x="306565" y="37741"/>
                      <a:pt x="280660" y="28306"/>
                      <a:pt x="276972" y="28306"/>
                    </a:cubicBezTo>
                    <a:cubicBezTo>
                      <a:pt x="276371" y="28306"/>
                      <a:pt x="275985" y="27534"/>
                      <a:pt x="275728" y="26547"/>
                    </a:cubicBezTo>
                    <a:cubicBezTo>
                      <a:pt x="252610" y="31479"/>
                      <a:pt x="193380" y="24360"/>
                      <a:pt x="188920" y="22301"/>
                    </a:cubicBezTo>
                    <a:cubicBezTo>
                      <a:pt x="186003" y="20972"/>
                      <a:pt x="178497" y="17841"/>
                      <a:pt x="172021" y="15181"/>
                    </a:cubicBezTo>
                    <a:cubicBezTo>
                      <a:pt x="169105" y="20843"/>
                      <a:pt x="162972" y="26032"/>
                      <a:pt x="153750" y="26032"/>
                    </a:cubicBezTo>
                    <a:cubicBezTo>
                      <a:pt x="139468" y="26032"/>
                      <a:pt x="138439" y="9477"/>
                      <a:pt x="137967" y="2057"/>
                    </a:cubicBezTo>
                    <a:cubicBezTo>
                      <a:pt x="137496" y="-5362"/>
                      <a:pt x="80196" y="8362"/>
                      <a:pt x="64884" y="26032"/>
                    </a:cubicBezTo>
                    <a:cubicBezTo>
                      <a:pt x="49615" y="43746"/>
                      <a:pt x="14060" y="36884"/>
                      <a:pt x="13074" y="46576"/>
                    </a:cubicBezTo>
                    <a:cubicBezTo>
                      <a:pt x="12344" y="53610"/>
                      <a:pt x="7026" y="57299"/>
                      <a:pt x="3552" y="55326"/>
                    </a:cubicBezTo>
                    <a:cubicBezTo>
                      <a:pt x="3295" y="56999"/>
                      <a:pt x="3209" y="58586"/>
                      <a:pt x="3681" y="59958"/>
                    </a:cubicBezTo>
                    <a:close/>
                  </a:path>
                </a:pathLst>
              </a:custGeom>
              <a:grpFill/>
              <a:ln w="3175" cap="flat">
                <a:solidFill>
                  <a:srgbClr val="FFFFFF"/>
                </a:solidFill>
                <a:prstDash val="solid"/>
                <a:miter/>
              </a:ln>
            </p:spPr>
            <p:txBody>
              <a:bodyPr rtlCol="0" anchor="ctr"/>
              <a:lstStyle/>
              <a:p>
                <a:endParaRPr lang="en-ID"/>
              </a:p>
            </p:txBody>
          </p:sp>
          <p:sp>
            <p:nvSpPr>
              <p:cNvPr id="102" name="Freeform: Shape 101">
                <a:extLst>
                  <a:ext uri="{FF2B5EF4-FFF2-40B4-BE49-F238E27FC236}">
                    <a16:creationId xmlns:a16="http://schemas.microsoft.com/office/drawing/2014/main" id="{CE550FB8-D009-4FEA-9EBB-8C77E6752194}"/>
                  </a:ext>
                </a:extLst>
              </p:cNvPr>
              <p:cNvSpPr/>
              <p:nvPr/>
            </p:nvSpPr>
            <p:spPr>
              <a:xfrm>
                <a:off x="6248423" y="2540460"/>
                <a:ext cx="118806" cy="130647"/>
              </a:xfrm>
              <a:custGeom>
                <a:avLst/>
                <a:gdLst>
                  <a:gd name="connsiteX0" fmla="*/ 88637 w 118807"/>
                  <a:gd name="connsiteY0" fmla="*/ 118680 h 130646"/>
                  <a:gd name="connsiteX1" fmla="*/ 113856 w 118807"/>
                  <a:gd name="connsiteY1" fmla="*/ 75662 h 130646"/>
                  <a:gd name="connsiteX2" fmla="*/ 118059 w 118807"/>
                  <a:gd name="connsiteY2" fmla="*/ 24109 h 130646"/>
                  <a:gd name="connsiteX3" fmla="*/ 87909 w 118807"/>
                  <a:gd name="connsiteY3" fmla="*/ 6482 h 130646"/>
                  <a:gd name="connsiteX4" fmla="*/ 36313 w 118807"/>
                  <a:gd name="connsiteY4" fmla="*/ 520 h 130646"/>
                  <a:gd name="connsiteX5" fmla="*/ 14911 w 118807"/>
                  <a:gd name="connsiteY5" fmla="*/ 5667 h 130646"/>
                  <a:gd name="connsiteX6" fmla="*/ 157 w 118807"/>
                  <a:gd name="connsiteY6" fmla="*/ 15875 h 130646"/>
                  <a:gd name="connsiteX7" fmla="*/ 15640 w 118807"/>
                  <a:gd name="connsiteY7" fmla="*/ 42295 h 130646"/>
                  <a:gd name="connsiteX8" fmla="*/ 42918 w 118807"/>
                  <a:gd name="connsiteY8" fmla="*/ 80680 h 130646"/>
                  <a:gd name="connsiteX9" fmla="*/ 70067 w 118807"/>
                  <a:gd name="connsiteY9" fmla="*/ 115978 h 130646"/>
                  <a:gd name="connsiteX10" fmla="*/ 87222 w 118807"/>
                  <a:gd name="connsiteY10" fmla="*/ 130646 h 130646"/>
                  <a:gd name="connsiteX11" fmla="*/ 88637 w 118807"/>
                  <a:gd name="connsiteY11" fmla="*/ 118680 h 13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807" h="130646">
                    <a:moveTo>
                      <a:pt x="88637" y="118680"/>
                    </a:moveTo>
                    <a:cubicBezTo>
                      <a:pt x="87308" y="111003"/>
                      <a:pt x="108538" y="75662"/>
                      <a:pt x="113856" y="75662"/>
                    </a:cubicBezTo>
                    <a:cubicBezTo>
                      <a:pt x="118274" y="75662"/>
                      <a:pt x="119904" y="41737"/>
                      <a:pt x="118059" y="24109"/>
                    </a:cubicBezTo>
                    <a:cubicBezTo>
                      <a:pt x="101590" y="10942"/>
                      <a:pt x="87909" y="6482"/>
                      <a:pt x="87909" y="6482"/>
                    </a:cubicBezTo>
                    <a:cubicBezTo>
                      <a:pt x="87909" y="6482"/>
                      <a:pt x="43690" y="3951"/>
                      <a:pt x="36313" y="520"/>
                    </a:cubicBezTo>
                    <a:cubicBezTo>
                      <a:pt x="28936" y="-2868"/>
                      <a:pt x="21558" y="11629"/>
                      <a:pt x="14911" y="5667"/>
                    </a:cubicBezTo>
                    <a:cubicBezTo>
                      <a:pt x="8263" y="-295"/>
                      <a:pt x="-1344" y="7340"/>
                      <a:pt x="157" y="15875"/>
                    </a:cubicBezTo>
                    <a:cubicBezTo>
                      <a:pt x="1615" y="24410"/>
                      <a:pt x="15640" y="29514"/>
                      <a:pt x="15640" y="42295"/>
                    </a:cubicBezTo>
                    <a:cubicBezTo>
                      <a:pt x="15640" y="55075"/>
                      <a:pt x="43690" y="73861"/>
                      <a:pt x="42918" y="80680"/>
                    </a:cubicBezTo>
                    <a:cubicBezTo>
                      <a:pt x="42403" y="85484"/>
                      <a:pt x="59730" y="98479"/>
                      <a:pt x="70067" y="115978"/>
                    </a:cubicBezTo>
                    <a:cubicBezTo>
                      <a:pt x="75557" y="120010"/>
                      <a:pt x="81432" y="125243"/>
                      <a:pt x="87222" y="130646"/>
                    </a:cubicBezTo>
                    <a:cubicBezTo>
                      <a:pt x="88423" y="125028"/>
                      <a:pt x="88981" y="120653"/>
                      <a:pt x="88637" y="118680"/>
                    </a:cubicBezTo>
                    <a:close/>
                  </a:path>
                </a:pathLst>
              </a:custGeom>
              <a:grpFill/>
              <a:ln w="3175" cap="flat">
                <a:solidFill>
                  <a:srgbClr val="FFFFFF"/>
                </a:solid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E5D7781F-A1FD-47EA-A5F0-CFEC21960E86}"/>
                  </a:ext>
                </a:extLst>
              </p:cNvPr>
              <p:cNvSpPr/>
              <p:nvPr/>
            </p:nvSpPr>
            <p:spPr>
              <a:xfrm>
                <a:off x="6187978" y="2476302"/>
                <a:ext cx="178547" cy="180179"/>
              </a:xfrm>
              <a:custGeom>
                <a:avLst/>
                <a:gdLst>
                  <a:gd name="connsiteX0" fmla="*/ 103407 w 178548"/>
                  <a:gd name="connsiteY0" fmla="*/ 144880 h 180178"/>
                  <a:gd name="connsiteX1" fmla="*/ 76129 w 178548"/>
                  <a:gd name="connsiteY1" fmla="*/ 106494 h 180178"/>
                  <a:gd name="connsiteX2" fmla="*/ 60646 w 178548"/>
                  <a:gd name="connsiteY2" fmla="*/ 80074 h 180178"/>
                  <a:gd name="connsiteX3" fmla="*/ 75400 w 178548"/>
                  <a:gd name="connsiteY3" fmla="*/ 69867 h 180178"/>
                  <a:gd name="connsiteX4" fmla="*/ 96801 w 178548"/>
                  <a:gd name="connsiteY4" fmla="*/ 64720 h 180178"/>
                  <a:gd name="connsiteX5" fmla="*/ 148397 w 178548"/>
                  <a:gd name="connsiteY5" fmla="*/ 70681 h 180178"/>
                  <a:gd name="connsiteX6" fmla="*/ 178548 w 178548"/>
                  <a:gd name="connsiteY6" fmla="*/ 88309 h 180178"/>
                  <a:gd name="connsiteX7" fmla="*/ 177004 w 178548"/>
                  <a:gd name="connsiteY7" fmla="*/ 79989 h 180178"/>
                  <a:gd name="connsiteX8" fmla="*/ 166411 w 178548"/>
                  <a:gd name="connsiteY8" fmla="*/ 52368 h 180178"/>
                  <a:gd name="connsiteX9" fmla="*/ 157704 w 178548"/>
                  <a:gd name="connsiteY9" fmla="*/ 28993 h 180178"/>
                  <a:gd name="connsiteX10" fmla="*/ 146167 w 178548"/>
                  <a:gd name="connsiteY10" fmla="*/ 32896 h 180178"/>
                  <a:gd name="connsiteX11" fmla="*/ 111984 w 178548"/>
                  <a:gd name="connsiteY11" fmla="*/ 23932 h 180178"/>
                  <a:gd name="connsiteX12" fmla="*/ 84235 w 178548"/>
                  <a:gd name="connsiteY12" fmla="*/ 0 h 180178"/>
                  <a:gd name="connsiteX13" fmla="*/ 64249 w 178548"/>
                  <a:gd name="connsiteY13" fmla="*/ 15483 h 180178"/>
                  <a:gd name="connsiteX14" fmla="*/ 56100 w 178548"/>
                  <a:gd name="connsiteY14" fmla="*/ 34354 h 180178"/>
                  <a:gd name="connsiteX15" fmla="*/ 44262 w 178548"/>
                  <a:gd name="connsiteY15" fmla="*/ 51467 h 180178"/>
                  <a:gd name="connsiteX16" fmla="*/ 23546 w 178548"/>
                  <a:gd name="connsiteY16" fmla="*/ 50609 h 180178"/>
                  <a:gd name="connsiteX17" fmla="*/ 0 w 178548"/>
                  <a:gd name="connsiteY17" fmla="*/ 55842 h 180178"/>
                  <a:gd name="connsiteX18" fmla="*/ 6005 w 178548"/>
                  <a:gd name="connsiteY18" fmla="*/ 72311 h 180178"/>
                  <a:gd name="connsiteX19" fmla="*/ 31695 w 178548"/>
                  <a:gd name="connsiteY19" fmla="*/ 84878 h 180178"/>
                  <a:gd name="connsiteX20" fmla="*/ 61289 w 178548"/>
                  <a:gd name="connsiteY20" fmla="*/ 139133 h 180178"/>
                  <a:gd name="connsiteX21" fmla="*/ 87966 w 178548"/>
                  <a:gd name="connsiteY21" fmla="*/ 155688 h 180178"/>
                  <a:gd name="connsiteX22" fmla="*/ 116659 w 178548"/>
                  <a:gd name="connsiteY22" fmla="*/ 173401 h 180178"/>
                  <a:gd name="connsiteX23" fmla="*/ 130684 w 178548"/>
                  <a:gd name="connsiteY23" fmla="*/ 180178 h 180178"/>
                  <a:gd name="connsiteX24" fmla="*/ 103407 w 178548"/>
                  <a:gd name="connsiteY24" fmla="*/ 144880 h 18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8548" h="180178">
                    <a:moveTo>
                      <a:pt x="103407" y="144880"/>
                    </a:moveTo>
                    <a:cubicBezTo>
                      <a:pt x="104135" y="138061"/>
                      <a:pt x="76129" y="119275"/>
                      <a:pt x="76129" y="106494"/>
                    </a:cubicBezTo>
                    <a:cubicBezTo>
                      <a:pt x="76129" y="93713"/>
                      <a:pt x="62147" y="88567"/>
                      <a:pt x="60646" y="80074"/>
                    </a:cubicBezTo>
                    <a:cubicBezTo>
                      <a:pt x="59145" y="71539"/>
                      <a:pt x="68752" y="63905"/>
                      <a:pt x="75400" y="69867"/>
                    </a:cubicBezTo>
                    <a:cubicBezTo>
                      <a:pt x="82047" y="75828"/>
                      <a:pt x="89425" y="61332"/>
                      <a:pt x="96801" y="64720"/>
                    </a:cubicBezTo>
                    <a:cubicBezTo>
                      <a:pt x="104178" y="68151"/>
                      <a:pt x="148397" y="70681"/>
                      <a:pt x="148397" y="70681"/>
                    </a:cubicBezTo>
                    <a:cubicBezTo>
                      <a:pt x="148397" y="70681"/>
                      <a:pt x="162079" y="75185"/>
                      <a:pt x="178548" y="88309"/>
                    </a:cubicBezTo>
                    <a:cubicBezTo>
                      <a:pt x="178205" y="84749"/>
                      <a:pt x="177691" y="81790"/>
                      <a:pt x="177004" y="79989"/>
                    </a:cubicBezTo>
                    <a:cubicBezTo>
                      <a:pt x="173059" y="69223"/>
                      <a:pt x="177004" y="56957"/>
                      <a:pt x="166411" y="52368"/>
                    </a:cubicBezTo>
                    <a:cubicBezTo>
                      <a:pt x="160964" y="49966"/>
                      <a:pt x="158648" y="39029"/>
                      <a:pt x="157704" y="28993"/>
                    </a:cubicBezTo>
                    <a:cubicBezTo>
                      <a:pt x="152729" y="30752"/>
                      <a:pt x="148483" y="32210"/>
                      <a:pt x="146167" y="32896"/>
                    </a:cubicBezTo>
                    <a:cubicBezTo>
                      <a:pt x="137332" y="35427"/>
                      <a:pt x="118589" y="34140"/>
                      <a:pt x="111984" y="23932"/>
                    </a:cubicBezTo>
                    <a:cubicBezTo>
                      <a:pt x="107052" y="16341"/>
                      <a:pt x="91740" y="5190"/>
                      <a:pt x="84235" y="0"/>
                    </a:cubicBezTo>
                    <a:cubicBezTo>
                      <a:pt x="81147" y="3131"/>
                      <a:pt x="69395" y="14754"/>
                      <a:pt x="64249" y="15483"/>
                    </a:cubicBezTo>
                    <a:cubicBezTo>
                      <a:pt x="58330" y="16341"/>
                      <a:pt x="62018" y="34354"/>
                      <a:pt x="56100" y="34354"/>
                    </a:cubicBezTo>
                    <a:cubicBezTo>
                      <a:pt x="50181" y="34354"/>
                      <a:pt x="45720" y="46363"/>
                      <a:pt x="44262" y="51467"/>
                    </a:cubicBezTo>
                    <a:cubicBezTo>
                      <a:pt x="42804" y="56614"/>
                      <a:pt x="29465" y="48036"/>
                      <a:pt x="23546" y="50609"/>
                    </a:cubicBezTo>
                    <a:cubicBezTo>
                      <a:pt x="19300" y="52454"/>
                      <a:pt x="6820" y="54727"/>
                      <a:pt x="0" y="55842"/>
                    </a:cubicBezTo>
                    <a:cubicBezTo>
                      <a:pt x="1029" y="63648"/>
                      <a:pt x="643" y="72311"/>
                      <a:pt x="6005" y="72311"/>
                    </a:cubicBezTo>
                    <a:cubicBezTo>
                      <a:pt x="14883" y="72311"/>
                      <a:pt x="31181" y="71196"/>
                      <a:pt x="31695" y="84878"/>
                    </a:cubicBezTo>
                    <a:cubicBezTo>
                      <a:pt x="32167" y="98560"/>
                      <a:pt x="53398" y="128839"/>
                      <a:pt x="61289" y="139133"/>
                    </a:cubicBezTo>
                    <a:cubicBezTo>
                      <a:pt x="69180" y="149426"/>
                      <a:pt x="86980" y="147153"/>
                      <a:pt x="87966" y="155688"/>
                    </a:cubicBezTo>
                    <a:cubicBezTo>
                      <a:pt x="88995" y="164266"/>
                      <a:pt x="101819" y="172244"/>
                      <a:pt x="116659" y="173401"/>
                    </a:cubicBezTo>
                    <a:cubicBezTo>
                      <a:pt x="120691" y="173702"/>
                      <a:pt x="125494" y="176404"/>
                      <a:pt x="130684" y="180178"/>
                    </a:cubicBezTo>
                    <a:cubicBezTo>
                      <a:pt x="120219" y="162636"/>
                      <a:pt x="102934" y="149641"/>
                      <a:pt x="103407" y="144880"/>
                    </a:cubicBezTo>
                    <a:close/>
                  </a:path>
                </a:pathLst>
              </a:custGeom>
              <a:grpFill/>
              <a:ln w="3175" cap="flat">
                <a:solidFill>
                  <a:srgbClr val="FFFFFF"/>
                </a:solid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13791D21-6E45-4019-A9FE-12F3FA1A2306}"/>
                  </a:ext>
                </a:extLst>
              </p:cNvPr>
              <p:cNvSpPr/>
              <p:nvPr/>
            </p:nvSpPr>
            <p:spPr>
              <a:xfrm>
                <a:off x="6360993" y="2664759"/>
                <a:ext cx="60730" cy="141664"/>
              </a:xfrm>
              <a:custGeom>
                <a:avLst/>
                <a:gdLst>
                  <a:gd name="connsiteX0" fmla="*/ 40016 w 60730"/>
                  <a:gd name="connsiteY0" fmla="*/ 120819 h 141663"/>
                  <a:gd name="connsiteX1" fmla="*/ 48165 w 60730"/>
                  <a:gd name="connsiteY1" fmla="*/ 106237 h 141663"/>
                  <a:gd name="connsiteX2" fmla="*/ 60002 w 60730"/>
                  <a:gd name="connsiteY2" fmla="*/ 83977 h 141663"/>
                  <a:gd name="connsiteX3" fmla="*/ 60731 w 60730"/>
                  <a:gd name="connsiteY3" fmla="*/ 82905 h 141663"/>
                  <a:gd name="connsiteX4" fmla="*/ 41388 w 60730"/>
                  <a:gd name="connsiteY4" fmla="*/ 58930 h 141663"/>
                  <a:gd name="connsiteX5" fmla="*/ 44991 w 60730"/>
                  <a:gd name="connsiteY5" fmla="*/ 18828 h 141663"/>
                  <a:gd name="connsiteX6" fmla="*/ 16041 w 60730"/>
                  <a:gd name="connsiteY6" fmla="*/ 0 h 141663"/>
                  <a:gd name="connsiteX7" fmla="*/ 0 w 60730"/>
                  <a:gd name="connsiteY7" fmla="*/ 27664 h 141663"/>
                  <a:gd name="connsiteX8" fmla="*/ 9093 w 60730"/>
                  <a:gd name="connsiteY8" fmla="*/ 51724 h 141663"/>
                  <a:gd name="connsiteX9" fmla="*/ 8106 w 60730"/>
                  <a:gd name="connsiteY9" fmla="*/ 108810 h 141663"/>
                  <a:gd name="connsiteX10" fmla="*/ 30365 w 60730"/>
                  <a:gd name="connsiteY10" fmla="*/ 141664 h 141663"/>
                  <a:gd name="connsiteX11" fmla="*/ 40016 w 60730"/>
                  <a:gd name="connsiteY11" fmla="*/ 120819 h 14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730" h="141663">
                    <a:moveTo>
                      <a:pt x="40016" y="120819"/>
                    </a:moveTo>
                    <a:cubicBezTo>
                      <a:pt x="47392" y="119147"/>
                      <a:pt x="42975" y="112241"/>
                      <a:pt x="48165" y="106237"/>
                    </a:cubicBezTo>
                    <a:cubicBezTo>
                      <a:pt x="53354" y="100232"/>
                      <a:pt x="59273" y="88266"/>
                      <a:pt x="60002" y="83977"/>
                    </a:cubicBezTo>
                    <a:cubicBezTo>
                      <a:pt x="60088" y="83506"/>
                      <a:pt x="60345" y="83205"/>
                      <a:pt x="60731" y="82905"/>
                    </a:cubicBezTo>
                    <a:cubicBezTo>
                      <a:pt x="50695" y="74156"/>
                      <a:pt x="43618" y="67894"/>
                      <a:pt x="41388" y="58930"/>
                    </a:cubicBezTo>
                    <a:cubicBezTo>
                      <a:pt x="39115" y="49794"/>
                      <a:pt x="41474" y="31910"/>
                      <a:pt x="44991" y="18828"/>
                    </a:cubicBezTo>
                    <a:cubicBezTo>
                      <a:pt x="39243" y="14110"/>
                      <a:pt x="21573" y="0"/>
                      <a:pt x="16041" y="0"/>
                    </a:cubicBezTo>
                    <a:cubicBezTo>
                      <a:pt x="10551" y="0"/>
                      <a:pt x="2102" y="14110"/>
                      <a:pt x="0" y="27664"/>
                    </a:cubicBezTo>
                    <a:cubicBezTo>
                      <a:pt x="12953" y="35641"/>
                      <a:pt x="18056" y="41345"/>
                      <a:pt x="9093" y="51724"/>
                    </a:cubicBezTo>
                    <a:cubicBezTo>
                      <a:pt x="-258" y="62576"/>
                      <a:pt x="-2230" y="99117"/>
                      <a:pt x="8106" y="108810"/>
                    </a:cubicBezTo>
                    <a:cubicBezTo>
                      <a:pt x="17970" y="118074"/>
                      <a:pt x="20801" y="136388"/>
                      <a:pt x="30365" y="141664"/>
                    </a:cubicBezTo>
                    <a:cubicBezTo>
                      <a:pt x="33110" y="132442"/>
                      <a:pt x="35126" y="121977"/>
                      <a:pt x="40016" y="120819"/>
                    </a:cubicBezTo>
                    <a:close/>
                  </a:path>
                </a:pathLst>
              </a:custGeom>
              <a:grpFill/>
              <a:ln w="3175" cap="flat">
                <a:solidFill>
                  <a:srgbClr val="FFFFFF"/>
                </a:solid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5A92B645-D7E0-4D2E-A787-91599487B91A}"/>
                  </a:ext>
                </a:extLst>
              </p:cNvPr>
              <p:cNvSpPr/>
              <p:nvPr/>
            </p:nvSpPr>
            <p:spPr>
              <a:xfrm>
                <a:off x="6053078" y="2352310"/>
                <a:ext cx="245683" cy="129269"/>
              </a:xfrm>
              <a:custGeom>
                <a:avLst/>
                <a:gdLst>
                  <a:gd name="connsiteX0" fmla="*/ 207083 w 245683"/>
                  <a:gd name="connsiteY0" fmla="*/ 11494 h 129268"/>
                  <a:gd name="connsiteX1" fmla="*/ 176245 w 245683"/>
                  <a:gd name="connsiteY1" fmla="*/ 0 h 129268"/>
                  <a:gd name="connsiteX2" fmla="*/ 170713 w 245683"/>
                  <a:gd name="connsiteY2" fmla="*/ 17842 h 129268"/>
                  <a:gd name="connsiteX3" fmla="*/ 141634 w 245683"/>
                  <a:gd name="connsiteY3" fmla="*/ 19900 h 129268"/>
                  <a:gd name="connsiteX4" fmla="*/ 123535 w 245683"/>
                  <a:gd name="connsiteY4" fmla="*/ 34140 h 129268"/>
                  <a:gd name="connsiteX5" fmla="*/ 110238 w 245683"/>
                  <a:gd name="connsiteY5" fmla="*/ 58115 h 129268"/>
                  <a:gd name="connsiteX6" fmla="*/ 96900 w 245683"/>
                  <a:gd name="connsiteY6" fmla="*/ 69266 h 129268"/>
                  <a:gd name="connsiteX7" fmla="*/ 62846 w 245683"/>
                  <a:gd name="connsiteY7" fmla="*/ 76943 h 129268"/>
                  <a:gd name="connsiteX8" fmla="*/ 43589 w 245683"/>
                  <a:gd name="connsiteY8" fmla="*/ 78659 h 129268"/>
                  <a:gd name="connsiteX9" fmla="*/ 23602 w 245683"/>
                  <a:gd name="connsiteY9" fmla="*/ 82090 h 129268"/>
                  <a:gd name="connsiteX10" fmla="*/ 4345 w 245683"/>
                  <a:gd name="connsiteY10" fmla="*/ 76086 h 129268"/>
                  <a:gd name="connsiteX11" fmla="*/ 657 w 245683"/>
                  <a:gd name="connsiteY11" fmla="*/ 96672 h 129268"/>
                  <a:gd name="connsiteX12" fmla="*/ 17684 w 245683"/>
                  <a:gd name="connsiteY12" fmla="*/ 106966 h 129268"/>
                  <a:gd name="connsiteX13" fmla="*/ 38442 w 245683"/>
                  <a:gd name="connsiteY13" fmla="*/ 112112 h 129268"/>
                  <a:gd name="connsiteX14" fmla="*/ 59158 w 245683"/>
                  <a:gd name="connsiteY14" fmla="*/ 104392 h 129268"/>
                  <a:gd name="connsiteX15" fmla="*/ 85835 w 245683"/>
                  <a:gd name="connsiteY15" fmla="*/ 100103 h 129268"/>
                  <a:gd name="connsiteX16" fmla="*/ 92483 w 245683"/>
                  <a:gd name="connsiteY16" fmla="*/ 116401 h 129268"/>
                  <a:gd name="connsiteX17" fmla="*/ 122848 w 245683"/>
                  <a:gd name="connsiteY17" fmla="*/ 121548 h 129268"/>
                  <a:gd name="connsiteX18" fmla="*/ 159905 w 245683"/>
                  <a:gd name="connsiteY18" fmla="*/ 129268 h 129268"/>
                  <a:gd name="connsiteX19" fmla="*/ 188769 w 245683"/>
                  <a:gd name="connsiteY19" fmla="*/ 117259 h 129268"/>
                  <a:gd name="connsiteX20" fmla="*/ 211758 w 245683"/>
                  <a:gd name="connsiteY20" fmla="*/ 108681 h 129268"/>
                  <a:gd name="connsiteX21" fmla="*/ 211886 w 245683"/>
                  <a:gd name="connsiteY21" fmla="*/ 108810 h 129268"/>
                  <a:gd name="connsiteX22" fmla="*/ 217291 w 245683"/>
                  <a:gd name="connsiteY22" fmla="*/ 99718 h 129268"/>
                  <a:gd name="connsiteX23" fmla="*/ 222695 w 245683"/>
                  <a:gd name="connsiteY23" fmla="*/ 82733 h 129268"/>
                  <a:gd name="connsiteX24" fmla="*/ 226554 w 245683"/>
                  <a:gd name="connsiteY24" fmla="*/ 67551 h 129268"/>
                  <a:gd name="connsiteX25" fmla="*/ 241223 w 245683"/>
                  <a:gd name="connsiteY25" fmla="*/ 57729 h 129268"/>
                  <a:gd name="connsiteX26" fmla="*/ 245683 w 245683"/>
                  <a:gd name="connsiteY26" fmla="*/ 47478 h 129268"/>
                  <a:gd name="connsiteX27" fmla="*/ 232559 w 245683"/>
                  <a:gd name="connsiteY27" fmla="*/ 15312 h 129268"/>
                  <a:gd name="connsiteX28" fmla="*/ 207083 w 245683"/>
                  <a:gd name="connsiteY28" fmla="*/ 11494 h 12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5683" h="129268">
                    <a:moveTo>
                      <a:pt x="207083" y="11494"/>
                    </a:moveTo>
                    <a:cubicBezTo>
                      <a:pt x="198290" y="0"/>
                      <a:pt x="176245" y="0"/>
                      <a:pt x="176245" y="0"/>
                    </a:cubicBezTo>
                    <a:cubicBezTo>
                      <a:pt x="176245" y="0"/>
                      <a:pt x="174015" y="11494"/>
                      <a:pt x="170713" y="17842"/>
                    </a:cubicBezTo>
                    <a:cubicBezTo>
                      <a:pt x="167925" y="23203"/>
                      <a:pt x="151927" y="23117"/>
                      <a:pt x="141634" y="19900"/>
                    </a:cubicBezTo>
                    <a:cubicBezTo>
                      <a:pt x="138717" y="24318"/>
                      <a:pt x="125378" y="27749"/>
                      <a:pt x="123535" y="34140"/>
                    </a:cubicBezTo>
                    <a:cubicBezTo>
                      <a:pt x="121304" y="41860"/>
                      <a:pt x="105006" y="37571"/>
                      <a:pt x="110238" y="58115"/>
                    </a:cubicBezTo>
                    <a:cubicBezTo>
                      <a:pt x="115428" y="78659"/>
                      <a:pt x="102090" y="71840"/>
                      <a:pt x="96900" y="69266"/>
                    </a:cubicBezTo>
                    <a:cubicBezTo>
                      <a:pt x="91710" y="66693"/>
                      <a:pt x="68765" y="70124"/>
                      <a:pt x="62846" y="76943"/>
                    </a:cubicBezTo>
                    <a:cubicBezTo>
                      <a:pt x="56927" y="83806"/>
                      <a:pt x="48778" y="82090"/>
                      <a:pt x="43589" y="78659"/>
                    </a:cubicBezTo>
                    <a:cubicBezTo>
                      <a:pt x="38399" y="75228"/>
                      <a:pt x="28020" y="73512"/>
                      <a:pt x="23602" y="82090"/>
                    </a:cubicBezTo>
                    <a:cubicBezTo>
                      <a:pt x="19142" y="90668"/>
                      <a:pt x="10993" y="75271"/>
                      <a:pt x="4345" y="76086"/>
                    </a:cubicBezTo>
                    <a:cubicBezTo>
                      <a:pt x="-2303" y="76943"/>
                      <a:pt x="657" y="93241"/>
                      <a:pt x="657" y="96672"/>
                    </a:cubicBezTo>
                    <a:cubicBezTo>
                      <a:pt x="657" y="100103"/>
                      <a:pt x="11035" y="110354"/>
                      <a:pt x="17684" y="106966"/>
                    </a:cubicBezTo>
                    <a:cubicBezTo>
                      <a:pt x="24332" y="103535"/>
                      <a:pt x="32480" y="107824"/>
                      <a:pt x="38442" y="112112"/>
                    </a:cubicBezTo>
                    <a:cubicBezTo>
                      <a:pt x="44361" y="116401"/>
                      <a:pt x="55469" y="108681"/>
                      <a:pt x="59158" y="104392"/>
                    </a:cubicBezTo>
                    <a:cubicBezTo>
                      <a:pt x="62889" y="100103"/>
                      <a:pt x="83604" y="100103"/>
                      <a:pt x="85835" y="100103"/>
                    </a:cubicBezTo>
                    <a:cubicBezTo>
                      <a:pt x="88065" y="100103"/>
                      <a:pt x="88794" y="113828"/>
                      <a:pt x="92483" y="116401"/>
                    </a:cubicBezTo>
                    <a:cubicBezTo>
                      <a:pt x="96171" y="118975"/>
                      <a:pt x="110281" y="120690"/>
                      <a:pt x="122848" y="121548"/>
                    </a:cubicBezTo>
                    <a:cubicBezTo>
                      <a:pt x="135457" y="122406"/>
                      <a:pt x="153943" y="129268"/>
                      <a:pt x="159905" y="129268"/>
                    </a:cubicBezTo>
                    <a:cubicBezTo>
                      <a:pt x="165823" y="129268"/>
                      <a:pt x="175431" y="117259"/>
                      <a:pt x="188769" y="117259"/>
                    </a:cubicBezTo>
                    <a:cubicBezTo>
                      <a:pt x="202108" y="117259"/>
                      <a:pt x="209527" y="107824"/>
                      <a:pt x="211758" y="108681"/>
                    </a:cubicBezTo>
                    <a:cubicBezTo>
                      <a:pt x="211801" y="108724"/>
                      <a:pt x="211843" y="108767"/>
                      <a:pt x="211886" y="108810"/>
                    </a:cubicBezTo>
                    <a:cubicBezTo>
                      <a:pt x="212830" y="104007"/>
                      <a:pt x="214417" y="100189"/>
                      <a:pt x="217291" y="99718"/>
                    </a:cubicBezTo>
                    <a:cubicBezTo>
                      <a:pt x="222695" y="98860"/>
                      <a:pt x="218834" y="88095"/>
                      <a:pt x="222695" y="82733"/>
                    </a:cubicBezTo>
                    <a:cubicBezTo>
                      <a:pt x="226554" y="77372"/>
                      <a:pt x="219606" y="66650"/>
                      <a:pt x="226554" y="67551"/>
                    </a:cubicBezTo>
                    <a:cubicBezTo>
                      <a:pt x="233502" y="68451"/>
                      <a:pt x="241223" y="69352"/>
                      <a:pt x="241223" y="57729"/>
                    </a:cubicBezTo>
                    <a:cubicBezTo>
                      <a:pt x="241223" y="53783"/>
                      <a:pt x="243067" y="50352"/>
                      <a:pt x="245683" y="47478"/>
                    </a:cubicBezTo>
                    <a:cubicBezTo>
                      <a:pt x="238049" y="35083"/>
                      <a:pt x="232559" y="15312"/>
                      <a:pt x="232559" y="15312"/>
                    </a:cubicBezTo>
                    <a:cubicBezTo>
                      <a:pt x="232559" y="15312"/>
                      <a:pt x="215961" y="22946"/>
                      <a:pt x="207083" y="11494"/>
                    </a:cubicBezTo>
                    <a:close/>
                  </a:path>
                </a:pathLst>
              </a:custGeom>
              <a:grpFill/>
              <a:ln w="3175" cap="flat">
                <a:solidFill>
                  <a:srgbClr val="FFFFFF"/>
                </a:solid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33449910-76FE-4405-B0EE-1BEB0C24C479}"/>
                  </a:ext>
                </a:extLst>
              </p:cNvPr>
              <p:cNvSpPr/>
              <p:nvPr/>
            </p:nvSpPr>
            <p:spPr>
              <a:xfrm>
                <a:off x="6264921" y="2370102"/>
                <a:ext cx="215332" cy="140212"/>
              </a:xfrm>
              <a:custGeom>
                <a:avLst/>
                <a:gdLst>
                  <a:gd name="connsiteX0" fmla="*/ 209428 w 215332"/>
                  <a:gd name="connsiteY0" fmla="*/ 25783 h 140212"/>
                  <a:gd name="connsiteX1" fmla="*/ 201580 w 215332"/>
                  <a:gd name="connsiteY1" fmla="*/ 20250 h 140212"/>
                  <a:gd name="connsiteX2" fmla="*/ 180564 w 215332"/>
                  <a:gd name="connsiteY2" fmla="*/ 11544 h 140212"/>
                  <a:gd name="connsiteX3" fmla="*/ 149684 w 215332"/>
                  <a:gd name="connsiteY3" fmla="*/ 49 h 140212"/>
                  <a:gd name="connsiteX4" fmla="*/ 118803 w 215332"/>
                  <a:gd name="connsiteY4" fmla="*/ 22995 h 140212"/>
                  <a:gd name="connsiteX5" fmla="*/ 83505 w 215332"/>
                  <a:gd name="connsiteY5" fmla="*/ 35733 h 140212"/>
                  <a:gd name="connsiteX6" fmla="*/ 38300 w 215332"/>
                  <a:gd name="connsiteY6" fmla="*/ 35733 h 140212"/>
                  <a:gd name="connsiteX7" fmla="*/ 33797 w 215332"/>
                  <a:gd name="connsiteY7" fmla="*/ 29643 h 140212"/>
                  <a:gd name="connsiteX8" fmla="*/ 29336 w 215332"/>
                  <a:gd name="connsiteY8" fmla="*/ 39894 h 140212"/>
                  <a:gd name="connsiteX9" fmla="*/ 14668 w 215332"/>
                  <a:gd name="connsiteY9" fmla="*/ 49715 h 140212"/>
                  <a:gd name="connsiteX10" fmla="*/ 10808 w 215332"/>
                  <a:gd name="connsiteY10" fmla="*/ 64898 h 140212"/>
                  <a:gd name="connsiteX11" fmla="*/ 5404 w 215332"/>
                  <a:gd name="connsiteY11" fmla="*/ 81882 h 140212"/>
                  <a:gd name="connsiteX12" fmla="*/ 0 w 215332"/>
                  <a:gd name="connsiteY12" fmla="*/ 90975 h 140212"/>
                  <a:gd name="connsiteX13" fmla="*/ 8020 w 215332"/>
                  <a:gd name="connsiteY13" fmla="*/ 105386 h 140212"/>
                  <a:gd name="connsiteX14" fmla="*/ 7248 w 215332"/>
                  <a:gd name="connsiteY14" fmla="*/ 106201 h 140212"/>
                  <a:gd name="connsiteX15" fmla="*/ 34998 w 215332"/>
                  <a:gd name="connsiteY15" fmla="*/ 130133 h 140212"/>
                  <a:gd name="connsiteX16" fmla="*/ 69180 w 215332"/>
                  <a:gd name="connsiteY16" fmla="*/ 139097 h 140212"/>
                  <a:gd name="connsiteX17" fmla="*/ 115501 w 215332"/>
                  <a:gd name="connsiteY17" fmla="*/ 122498 h 140212"/>
                  <a:gd name="connsiteX18" fmla="*/ 129826 w 215332"/>
                  <a:gd name="connsiteY18" fmla="*/ 127602 h 140212"/>
                  <a:gd name="connsiteX19" fmla="*/ 139219 w 215332"/>
                  <a:gd name="connsiteY19" fmla="*/ 129404 h 140212"/>
                  <a:gd name="connsiteX20" fmla="*/ 159033 w 215332"/>
                  <a:gd name="connsiteY20" fmla="*/ 113149 h 140212"/>
                  <a:gd name="connsiteX21" fmla="*/ 189399 w 215332"/>
                  <a:gd name="connsiteY21" fmla="*/ 54905 h 140212"/>
                  <a:gd name="connsiteX22" fmla="*/ 211616 w 215332"/>
                  <a:gd name="connsiteY22" fmla="*/ 38607 h 140212"/>
                  <a:gd name="connsiteX23" fmla="*/ 209428 w 215332"/>
                  <a:gd name="connsiteY23" fmla="*/ 25783 h 140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5332" h="140212">
                    <a:moveTo>
                      <a:pt x="209428" y="25783"/>
                    </a:moveTo>
                    <a:cubicBezTo>
                      <a:pt x="206855" y="24797"/>
                      <a:pt x="204067" y="22781"/>
                      <a:pt x="201580" y="20250"/>
                    </a:cubicBezTo>
                    <a:cubicBezTo>
                      <a:pt x="192273" y="17892"/>
                      <a:pt x="183309" y="14718"/>
                      <a:pt x="180564" y="11544"/>
                    </a:cubicBezTo>
                    <a:cubicBezTo>
                      <a:pt x="175074" y="5196"/>
                      <a:pt x="153029" y="1336"/>
                      <a:pt x="149684" y="49"/>
                    </a:cubicBezTo>
                    <a:cubicBezTo>
                      <a:pt x="146381" y="-1237"/>
                      <a:pt x="125408" y="22995"/>
                      <a:pt x="118803" y="22995"/>
                    </a:cubicBezTo>
                    <a:cubicBezTo>
                      <a:pt x="112199" y="22995"/>
                      <a:pt x="83505" y="26812"/>
                      <a:pt x="83505" y="35733"/>
                    </a:cubicBezTo>
                    <a:cubicBezTo>
                      <a:pt x="83505" y="44697"/>
                      <a:pt x="48250" y="45984"/>
                      <a:pt x="38300" y="35733"/>
                    </a:cubicBezTo>
                    <a:cubicBezTo>
                      <a:pt x="36713" y="34104"/>
                      <a:pt x="35212" y="31959"/>
                      <a:pt x="33797" y="29643"/>
                    </a:cubicBezTo>
                    <a:cubicBezTo>
                      <a:pt x="31138" y="32517"/>
                      <a:pt x="29336" y="35991"/>
                      <a:pt x="29336" y="39894"/>
                    </a:cubicBezTo>
                    <a:cubicBezTo>
                      <a:pt x="29336" y="51517"/>
                      <a:pt x="21616" y="50616"/>
                      <a:pt x="14668" y="49715"/>
                    </a:cubicBezTo>
                    <a:cubicBezTo>
                      <a:pt x="7720" y="48815"/>
                      <a:pt x="14668" y="59537"/>
                      <a:pt x="10808" y="64898"/>
                    </a:cubicBezTo>
                    <a:cubicBezTo>
                      <a:pt x="6948" y="70259"/>
                      <a:pt x="10808" y="80982"/>
                      <a:pt x="5404" y="81882"/>
                    </a:cubicBezTo>
                    <a:cubicBezTo>
                      <a:pt x="2530" y="82354"/>
                      <a:pt x="943" y="86214"/>
                      <a:pt x="0" y="90975"/>
                    </a:cubicBezTo>
                    <a:cubicBezTo>
                      <a:pt x="2316" y="92261"/>
                      <a:pt x="8020" y="105386"/>
                      <a:pt x="8020" y="105386"/>
                    </a:cubicBezTo>
                    <a:cubicBezTo>
                      <a:pt x="8020" y="105386"/>
                      <a:pt x="7720" y="105686"/>
                      <a:pt x="7248" y="106201"/>
                    </a:cubicBezTo>
                    <a:cubicBezTo>
                      <a:pt x="14754" y="111390"/>
                      <a:pt x="30065" y="122541"/>
                      <a:pt x="34998" y="130133"/>
                    </a:cubicBezTo>
                    <a:cubicBezTo>
                      <a:pt x="41602" y="140341"/>
                      <a:pt x="60345" y="141627"/>
                      <a:pt x="69180" y="139097"/>
                    </a:cubicBezTo>
                    <a:cubicBezTo>
                      <a:pt x="78015" y="136566"/>
                      <a:pt x="115501" y="122498"/>
                      <a:pt x="115501" y="122498"/>
                    </a:cubicBezTo>
                    <a:cubicBezTo>
                      <a:pt x="115501" y="122498"/>
                      <a:pt x="124336" y="126316"/>
                      <a:pt x="129826" y="127602"/>
                    </a:cubicBezTo>
                    <a:cubicBezTo>
                      <a:pt x="131112" y="127902"/>
                      <a:pt x="134630" y="128589"/>
                      <a:pt x="139219" y="129404"/>
                    </a:cubicBezTo>
                    <a:cubicBezTo>
                      <a:pt x="141921" y="126144"/>
                      <a:pt x="150198" y="123399"/>
                      <a:pt x="159033" y="113149"/>
                    </a:cubicBezTo>
                    <a:cubicBezTo>
                      <a:pt x="169413" y="101140"/>
                      <a:pt x="184982" y="58336"/>
                      <a:pt x="189399" y="54905"/>
                    </a:cubicBezTo>
                    <a:cubicBezTo>
                      <a:pt x="193859" y="51474"/>
                      <a:pt x="205697" y="43754"/>
                      <a:pt x="211616" y="38607"/>
                    </a:cubicBezTo>
                    <a:cubicBezTo>
                      <a:pt x="217534" y="33460"/>
                      <a:pt x="216076" y="28356"/>
                      <a:pt x="209428" y="25783"/>
                    </a:cubicBezTo>
                    <a:close/>
                  </a:path>
                </a:pathLst>
              </a:custGeom>
              <a:grpFill/>
              <a:ln w="3175" cap="flat">
                <a:solidFill>
                  <a:srgbClr val="FFFFFF"/>
                </a:solid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B9821FD4-3362-4EDE-9BBE-5E939C369FA2}"/>
                  </a:ext>
                </a:extLst>
              </p:cNvPr>
              <p:cNvSpPr/>
              <p:nvPr/>
            </p:nvSpPr>
            <p:spPr>
              <a:xfrm>
                <a:off x="6142398" y="2251263"/>
                <a:ext cx="205984" cy="124078"/>
              </a:xfrm>
              <a:custGeom>
                <a:avLst/>
                <a:gdLst>
                  <a:gd name="connsiteX0" fmla="*/ 195006 w 205985"/>
                  <a:gd name="connsiteY0" fmla="*/ 56356 h 124078"/>
                  <a:gd name="connsiteX1" fmla="*/ 172918 w 205985"/>
                  <a:gd name="connsiteY1" fmla="*/ 49966 h 124078"/>
                  <a:gd name="connsiteX2" fmla="*/ 164125 w 205985"/>
                  <a:gd name="connsiteY2" fmla="*/ 35941 h 124078"/>
                  <a:gd name="connsiteX3" fmla="*/ 145383 w 205985"/>
                  <a:gd name="connsiteY3" fmla="*/ 39758 h 124078"/>
                  <a:gd name="connsiteX4" fmla="*/ 127712 w 205985"/>
                  <a:gd name="connsiteY4" fmla="*/ 30837 h 124078"/>
                  <a:gd name="connsiteX5" fmla="*/ 105667 w 205985"/>
                  <a:gd name="connsiteY5" fmla="*/ 12952 h 124078"/>
                  <a:gd name="connsiteX6" fmla="*/ 86324 w 205985"/>
                  <a:gd name="connsiteY6" fmla="*/ 0 h 124078"/>
                  <a:gd name="connsiteX7" fmla="*/ 84566 w 205985"/>
                  <a:gd name="connsiteY7" fmla="*/ 4117 h 124078"/>
                  <a:gd name="connsiteX8" fmla="*/ 66767 w 205985"/>
                  <a:gd name="connsiteY8" fmla="*/ 4975 h 124078"/>
                  <a:gd name="connsiteX9" fmla="*/ 39361 w 205985"/>
                  <a:gd name="connsiteY9" fmla="*/ 19515 h 124078"/>
                  <a:gd name="connsiteX10" fmla="*/ 4534 w 205985"/>
                  <a:gd name="connsiteY10" fmla="*/ 34955 h 124078"/>
                  <a:gd name="connsiteX11" fmla="*/ 6765 w 205985"/>
                  <a:gd name="connsiteY11" fmla="*/ 55499 h 124078"/>
                  <a:gd name="connsiteX12" fmla="*/ 17873 w 205985"/>
                  <a:gd name="connsiteY12" fmla="*/ 88052 h 124078"/>
                  <a:gd name="connsiteX13" fmla="*/ 52699 w 205985"/>
                  <a:gd name="connsiteY13" fmla="*/ 118031 h 124078"/>
                  <a:gd name="connsiteX14" fmla="*/ 52270 w 205985"/>
                  <a:gd name="connsiteY14" fmla="*/ 120905 h 124078"/>
                  <a:gd name="connsiteX15" fmla="*/ 81349 w 205985"/>
                  <a:gd name="connsiteY15" fmla="*/ 118846 h 124078"/>
                  <a:gd name="connsiteX16" fmla="*/ 86882 w 205985"/>
                  <a:gd name="connsiteY16" fmla="*/ 101004 h 124078"/>
                  <a:gd name="connsiteX17" fmla="*/ 117719 w 205985"/>
                  <a:gd name="connsiteY17" fmla="*/ 112499 h 124078"/>
                  <a:gd name="connsiteX18" fmla="*/ 143110 w 205985"/>
                  <a:gd name="connsiteY18" fmla="*/ 116316 h 124078"/>
                  <a:gd name="connsiteX19" fmla="*/ 145512 w 205985"/>
                  <a:gd name="connsiteY19" fmla="*/ 124079 h 124078"/>
                  <a:gd name="connsiteX20" fmla="*/ 154776 w 205985"/>
                  <a:gd name="connsiteY20" fmla="*/ 111598 h 124078"/>
                  <a:gd name="connsiteX21" fmla="*/ 186642 w 205985"/>
                  <a:gd name="connsiteY21" fmla="*/ 93198 h 124078"/>
                  <a:gd name="connsiteX22" fmla="*/ 205985 w 205985"/>
                  <a:gd name="connsiteY22" fmla="*/ 74756 h 124078"/>
                  <a:gd name="connsiteX23" fmla="*/ 195006 w 205985"/>
                  <a:gd name="connsiteY23" fmla="*/ 56356 h 12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985" h="124078">
                    <a:moveTo>
                      <a:pt x="195006" y="56356"/>
                    </a:moveTo>
                    <a:cubicBezTo>
                      <a:pt x="189473" y="52539"/>
                      <a:pt x="174033" y="55070"/>
                      <a:pt x="172918" y="49966"/>
                    </a:cubicBezTo>
                    <a:cubicBezTo>
                      <a:pt x="171846" y="44862"/>
                      <a:pt x="170731" y="35941"/>
                      <a:pt x="164125" y="35941"/>
                    </a:cubicBezTo>
                    <a:cubicBezTo>
                      <a:pt x="157521" y="35941"/>
                      <a:pt x="148685" y="30880"/>
                      <a:pt x="145383" y="39758"/>
                    </a:cubicBezTo>
                    <a:cubicBezTo>
                      <a:pt x="142037" y="48679"/>
                      <a:pt x="128828" y="37228"/>
                      <a:pt x="127712" y="30837"/>
                    </a:cubicBezTo>
                    <a:cubicBezTo>
                      <a:pt x="126640" y="24447"/>
                      <a:pt x="121108" y="19343"/>
                      <a:pt x="105667" y="12952"/>
                    </a:cubicBezTo>
                    <a:cubicBezTo>
                      <a:pt x="99534" y="10422"/>
                      <a:pt x="92543" y="5318"/>
                      <a:pt x="86324" y="0"/>
                    </a:cubicBezTo>
                    <a:cubicBezTo>
                      <a:pt x="85810" y="1544"/>
                      <a:pt x="85209" y="3002"/>
                      <a:pt x="84566" y="4117"/>
                    </a:cubicBezTo>
                    <a:cubicBezTo>
                      <a:pt x="81606" y="9264"/>
                      <a:pt x="71228" y="-172"/>
                      <a:pt x="66767" y="4975"/>
                    </a:cubicBezTo>
                    <a:cubicBezTo>
                      <a:pt x="62306" y="10122"/>
                      <a:pt x="47510" y="10937"/>
                      <a:pt x="39361" y="19515"/>
                    </a:cubicBezTo>
                    <a:cubicBezTo>
                      <a:pt x="31211" y="28092"/>
                      <a:pt x="14185" y="32381"/>
                      <a:pt x="4534" y="34955"/>
                    </a:cubicBezTo>
                    <a:cubicBezTo>
                      <a:pt x="-5116" y="37528"/>
                      <a:pt x="3076" y="47778"/>
                      <a:pt x="6765" y="55499"/>
                    </a:cubicBezTo>
                    <a:cubicBezTo>
                      <a:pt x="10496" y="63176"/>
                      <a:pt x="10496" y="82047"/>
                      <a:pt x="17873" y="88052"/>
                    </a:cubicBezTo>
                    <a:cubicBezTo>
                      <a:pt x="25293" y="94013"/>
                      <a:pt x="49740" y="112027"/>
                      <a:pt x="52699" y="118031"/>
                    </a:cubicBezTo>
                    <a:cubicBezTo>
                      <a:pt x="53214" y="119060"/>
                      <a:pt x="52914" y="120004"/>
                      <a:pt x="52270" y="120905"/>
                    </a:cubicBezTo>
                    <a:cubicBezTo>
                      <a:pt x="62521" y="124122"/>
                      <a:pt x="78561" y="124207"/>
                      <a:pt x="81349" y="118846"/>
                    </a:cubicBezTo>
                    <a:cubicBezTo>
                      <a:pt x="84652" y="112499"/>
                      <a:pt x="86882" y="101004"/>
                      <a:pt x="86882" y="101004"/>
                    </a:cubicBezTo>
                    <a:cubicBezTo>
                      <a:pt x="86882" y="101004"/>
                      <a:pt x="108927" y="101004"/>
                      <a:pt x="117719" y="112499"/>
                    </a:cubicBezTo>
                    <a:cubicBezTo>
                      <a:pt x="126554" y="123993"/>
                      <a:pt x="143110" y="116316"/>
                      <a:pt x="143110" y="116316"/>
                    </a:cubicBezTo>
                    <a:cubicBezTo>
                      <a:pt x="143110" y="116316"/>
                      <a:pt x="144011" y="119532"/>
                      <a:pt x="145512" y="124079"/>
                    </a:cubicBezTo>
                    <a:cubicBezTo>
                      <a:pt x="147871" y="117774"/>
                      <a:pt x="151002" y="112241"/>
                      <a:pt x="154776" y="111598"/>
                    </a:cubicBezTo>
                    <a:cubicBezTo>
                      <a:pt x="164082" y="110097"/>
                      <a:pt x="177336" y="108553"/>
                      <a:pt x="186642" y="93198"/>
                    </a:cubicBezTo>
                    <a:cubicBezTo>
                      <a:pt x="191446" y="85264"/>
                      <a:pt x="199423" y="79002"/>
                      <a:pt x="205985" y="74756"/>
                    </a:cubicBezTo>
                    <a:cubicBezTo>
                      <a:pt x="201611" y="68494"/>
                      <a:pt x="199295" y="59359"/>
                      <a:pt x="195006" y="56356"/>
                    </a:cubicBezTo>
                    <a:close/>
                  </a:path>
                </a:pathLst>
              </a:custGeom>
              <a:grpFill/>
              <a:ln w="3175" cap="flat">
                <a:solidFill>
                  <a:srgbClr val="FFFFFF"/>
                </a:solid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8C8C1086-96F4-41B3-B10D-61717196549D}"/>
                  </a:ext>
                </a:extLst>
              </p:cNvPr>
              <p:cNvSpPr/>
              <p:nvPr/>
            </p:nvSpPr>
            <p:spPr>
              <a:xfrm>
                <a:off x="6287996" y="2326105"/>
                <a:ext cx="186953" cy="86987"/>
              </a:xfrm>
              <a:custGeom>
                <a:avLst/>
                <a:gdLst>
                  <a:gd name="connsiteX0" fmla="*/ 138747 w 186954"/>
                  <a:gd name="connsiteY0" fmla="*/ 8363 h 86987"/>
                  <a:gd name="connsiteX1" fmla="*/ 113399 w 186954"/>
                  <a:gd name="connsiteY1" fmla="*/ 5790 h 86987"/>
                  <a:gd name="connsiteX2" fmla="*/ 84706 w 186954"/>
                  <a:gd name="connsiteY2" fmla="*/ 1973 h 86987"/>
                  <a:gd name="connsiteX3" fmla="*/ 64849 w 186954"/>
                  <a:gd name="connsiteY3" fmla="*/ 4546 h 86987"/>
                  <a:gd name="connsiteX4" fmla="*/ 60474 w 186954"/>
                  <a:gd name="connsiteY4" fmla="*/ 0 h 86987"/>
                  <a:gd name="connsiteX5" fmla="*/ 41131 w 186954"/>
                  <a:gd name="connsiteY5" fmla="*/ 18443 h 86987"/>
                  <a:gd name="connsiteX6" fmla="*/ 9264 w 186954"/>
                  <a:gd name="connsiteY6" fmla="*/ 36842 h 86987"/>
                  <a:gd name="connsiteX7" fmla="*/ 0 w 186954"/>
                  <a:gd name="connsiteY7" fmla="*/ 49323 h 86987"/>
                  <a:gd name="connsiteX8" fmla="*/ 15225 w 186954"/>
                  <a:gd name="connsiteY8" fmla="*/ 79774 h 86987"/>
                  <a:gd name="connsiteX9" fmla="*/ 60431 w 186954"/>
                  <a:gd name="connsiteY9" fmla="*/ 79774 h 86987"/>
                  <a:gd name="connsiteX10" fmla="*/ 95729 w 186954"/>
                  <a:gd name="connsiteY10" fmla="*/ 67036 h 86987"/>
                  <a:gd name="connsiteX11" fmla="*/ 126609 w 186954"/>
                  <a:gd name="connsiteY11" fmla="*/ 44090 h 86987"/>
                  <a:gd name="connsiteX12" fmla="*/ 157489 w 186954"/>
                  <a:gd name="connsiteY12" fmla="*/ 55585 h 86987"/>
                  <a:gd name="connsiteX13" fmla="*/ 178505 w 186954"/>
                  <a:gd name="connsiteY13" fmla="*/ 64291 h 86987"/>
                  <a:gd name="connsiteX14" fmla="*/ 171514 w 186954"/>
                  <a:gd name="connsiteY14" fmla="*/ 50995 h 86987"/>
                  <a:gd name="connsiteX15" fmla="*/ 186311 w 186954"/>
                  <a:gd name="connsiteY15" fmla="*/ 22732 h 86987"/>
                  <a:gd name="connsiteX16" fmla="*/ 186954 w 186954"/>
                  <a:gd name="connsiteY16" fmla="*/ 21531 h 86987"/>
                  <a:gd name="connsiteX17" fmla="*/ 167397 w 186954"/>
                  <a:gd name="connsiteY17" fmla="*/ 16041 h 86987"/>
                  <a:gd name="connsiteX18" fmla="*/ 138747 w 186954"/>
                  <a:gd name="connsiteY18" fmla="*/ 8363 h 8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954" h="86987">
                    <a:moveTo>
                      <a:pt x="138747" y="8363"/>
                    </a:moveTo>
                    <a:cubicBezTo>
                      <a:pt x="127724" y="9607"/>
                      <a:pt x="122192" y="1973"/>
                      <a:pt x="113399" y="5790"/>
                    </a:cubicBezTo>
                    <a:cubicBezTo>
                      <a:pt x="104564" y="9607"/>
                      <a:pt x="90239" y="5790"/>
                      <a:pt x="84706" y="1973"/>
                    </a:cubicBezTo>
                    <a:cubicBezTo>
                      <a:pt x="79131" y="-1844"/>
                      <a:pt x="72568" y="9607"/>
                      <a:pt x="64849" y="4546"/>
                    </a:cubicBezTo>
                    <a:cubicBezTo>
                      <a:pt x="63133" y="3431"/>
                      <a:pt x="61718" y="1802"/>
                      <a:pt x="60474" y="0"/>
                    </a:cubicBezTo>
                    <a:cubicBezTo>
                      <a:pt x="53869" y="4246"/>
                      <a:pt x="45934" y="10508"/>
                      <a:pt x="41131" y="18443"/>
                    </a:cubicBezTo>
                    <a:cubicBezTo>
                      <a:pt x="31824" y="33797"/>
                      <a:pt x="18571" y="35341"/>
                      <a:pt x="9264" y="36842"/>
                    </a:cubicBezTo>
                    <a:cubicBezTo>
                      <a:pt x="5490" y="37485"/>
                      <a:pt x="2359" y="43018"/>
                      <a:pt x="0" y="49323"/>
                    </a:cubicBezTo>
                    <a:cubicBezTo>
                      <a:pt x="3045" y="58373"/>
                      <a:pt x="8621" y="72998"/>
                      <a:pt x="15225" y="79774"/>
                    </a:cubicBezTo>
                    <a:cubicBezTo>
                      <a:pt x="25176" y="90025"/>
                      <a:pt x="60431" y="88738"/>
                      <a:pt x="60431" y="79774"/>
                    </a:cubicBezTo>
                    <a:cubicBezTo>
                      <a:pt x="60431" y="70853"/>
                      <a:pt x="89124" y="67036"/>
                      <a:pt x="95729" y="67036"/>
                    </a:cubicBezTo>
                    <a:cubicBezTo>
                      <a:pt x="102377" y="67036"/>
                      <a:pt x="123350" y="42761"/>
                      <a:pt x="126609" y="44090"/>
                    </a:cubicBezTo>
                    <a:cubicBezTo>
                      <a:pt x="129954" y="45377"/>
                      <a:pt x="151999" y="49194"/>
                      <a:pt x="157489" y="55585"/>
                    </a:cubicBezTo>
                    <a:cubicBezTo>
                      <a:pt x="160234" y="58758"/>
                      <a:pt x="169198" y="61890"/>
                      <a:pt x="178505" y="64291"/>
                    </a:cubicBezTo>
                    <a:cubicBezTo>
                      <a:pt x="174602" y="60345"/>
                      <a:pt x="171514" y="55199"/>
                      <a:pt x="171514" y="50995"/>
                    </a:cubicBezTo>
                    <a:cubicBezTo>
                      <a:pt x="171514" y="44176"/>
                      <a:pt x="182622" y="26163"/>
                      <a:pt x="186311" y="22732"/>
                    </a:cubicBezTo>
                    <a:cubicBezTo>
                      <a:pt x="186611" y="22474"/>
                      <a:pt x="186783" y="21959"/>
                      <a:pt x="186954" y="21531"/>
                    </a:cubicBezTo>
                    <a:cubicBezTo>
                      <a:pt x="178462" y="20072"/>
                      <a:pt x="169112" y="18056"/>
                      <a:pt x="167397" y="16041"/>
                    </a:cubicBezTo>
                    <a:cubicBezTo>
                      <a:pt x="164137" y="12138"/>
                      <a:pt x="149769" y="7034"/>
                      <a:pt x="138747" y="8363"/>
                    </a:cubicBezTo>
                    <a:close/>
                  </a:path>
                </a:pathLst>
              </a:custGeom>
              <a:grpFill/>
              <a:ln w="3175" cap="flat">
                <a:solidFill>
                  <a:srgbClr val="FFFFFF"/>
                </a:solid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97B3E06F-DD62-4788-8D7D-0DB197D1BCA9}"/>
                  </a:ext>
                </a:extLst>
              </p:cNvPr>
              <p:cNvSpPr/>
              <p:nvPr/>
            </p:nvSpPr>
            <p:spPr>
              <a:xfrm>
                <a:off x="5408325" y="2697506"/>
                <a:ext cx="111471" cy="227231"/>
              </a:xfrm>
              <a:custGeom>
                <a:avLst/>
                <a:gdLst>
                  <a:gd name="connsiteX0" fmla="*/ 108652 w 111472"/>
                  <a:gd name="connsiteY0" fmla="*/ 23438 h 227231"/>
                  <a:gd name="connsiteX1" fmla="*/ 100246 w 111472"/>
                  <a:gd name="connsiteY1" fmla="*/ 8127 h 227231"/>
                  <a:gd name="connsiteX2" fmla="*/ 79831 w 111472"/>
                  <a:gd name="connsiteY2" fmla="*/ 3967 h 227231"/>
                  <a:gd name="connsiteX3" fmla="*/ 66620 w 111472"/>
                  <a:gd name="connsiteY3" fmla="*/ 3967 h 227231"/>
                  <a:gd name="connsiteX4" fmla="*/ 49207 w 111472"/>
                  <a:gd name="connsiteY4" fmla="*/ 3109 h 227231"/>
                  <a:gd name="connsiteX5" fmla="*/ 49336 w 111472"/>
                  <a:gd name="connsiteY5" fmla="*/ 3666 h 227231"/>
                  <a:gd name="connsiteX6" fmla="*/ 49550 w 111472"/>
                  <a:gd name="connsiteY6" fmla="*/ 29100 h 227231"/>
                  <a:gd name="connsiteX7" fmla="*/ 43846 w 111472"/>
                  <a:gd name="connsiteY7" fmla="*/ 43811 h 227231"/>
                  <a:gd name="connsiteX8" fmla="*/ 28792 w 111472"/>
                  <a:gd name="connsiteY8" fmla="*/ 58222 h 227231"/>
                  <a:gd name="connsiteX9" fmla="*/ 29693 w 111472"/>
                  <a:gd name="connsiteY9" fmla="*/ 69888 h 227231"/>
                  <a:gd name="connsiteX10" fmla="*/ 15153 w 111472"/>
                  <a:gd name="connsiteY10" fmla="*/ 99567 h 227231"/>
                  <a:gd name="connsiteX11" fmla="*/ 5418 w 111472"/>
                  <a:gd name="connsiteY11" fmla="*/ 120068 h 227231"/>
                  <a:gd name="connsiteX12" fmla="*/ 18242 w 111472"/>
                  <a:gd name="connsiteY12" fmla="*/ 153779 h 227231"/>
                  <a:gd name="connsiteX13" fmla="*/ 22702 w 111472"/>
                  <a:gd name="connsiteY13" fmla="*/ 219443 h 227231"/>
                  <a:gd name="connsiteX14" fmla="*/ 48349 w 111472"/>
                  <a:gd name="connsiteY14" fmla="*/ 226863 h 227231"/>
                  <a:gd name="connsiteX15" fmla="*/ 75027 w 111472"/>
                  <a:gd name="connsiteY15" fmla="*/ 220772 h 227231"/>
                  <a:gd name="connsiteX16" fmla="*/ 70180 w 111472"/>
                  <a:gd name="connsiteY16" fmla="*/ 208206 h 227231"/>
                  <a:gd name="connsiteX17" fmla="*/ 83390 w 111472"/>
                  <a:gd name="connsiteY17" fmla="*/ 184573 h 227231"/>
                  <a:gd name="connsiteX18" fmla="*/ 76142 w 111472"/>
                  <a:gd name="connsiteY18" fmla="*/ 165102 h 227231"/>
                  <a:gd name="connsiteX19" fmla="*/ 84548 w 111472"/>
                  <a:gd name="connsiteY19" fmla="*/ 144258 h 227231"/>
                  <a:gd name="connsiteX20" fmla="*/ 74941 w 111472"/>
                  <a:gd name="connsiteY20" fmla="*/ 123413 h 227231"/>
                  <a:gd name="connsiteX21" fmla="*/ 83347 w 111472"/>
                  <a:gd name="connsiteY21" fmla="*/ 108145 h 227231"/>
                  <a:gd name="connsiteX22" fmla="*/ 89352 w 111472"/>
                  <a:gd name="connsiteY22" fmla="*/ 81768 h 227231"/>
                  <a:gd name="connsiteX23" fmla="*/ 86950 w 111472"/>
                  <a:gd name="connsiteY23" fmla="*/ 45655 h 227231"/>
                  <a:gd name="connsiteX24" fmla="*/ 108652 w 111472"/>
                  <a:gd name="connsiteY24" fmla="*/ 23438 h 22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472" h="227231">
                    <a:moveTo>
                      <a:pt x="108652" y="23438"/>
                    </a:moveTo>
                    <a:cubicBezTo>
                      <a:pt x="118259" y="12287"/>
                      <a:pt x="100246" y="16490"/>
                      <a:pt x="100246" y="8127"/>
                    </a:cubicBezTo>
                    <a:cubicBezTo>
                      <a:pt x="100246" y="-236"/>
                      <a:pt x="88237" y="-3024"/>
                      <a:pt x="79831" y="3967"/>
                    </a:cubicBezTo>
                    <a:cubicBezTo>
                      <a:pt x="71424" y="10915"/>
                      <a:pt x="73826" y="3967"/>
                      <a:pt x="66620" y="3967"/>
                    </a:cubicBezTo>
                    <a:cubicBezTo>
                      <a:pt x="61517" y="3967"/>
                      <a:pt x="53496" y="5253"/>
                      <a:pt x="49207" y="3109"/>
                    </a:cubicBezTo>
                    <a:cubicBezTo>
                      <a:pt x="49250" y="3281"/>
                      <a:pt x="49336" y="3495"/>
                      <a:pt x="49336" y="3666"/>
                    </a:cubicBezTo>
                    <a:cubicBezTo>
                      <a:pt x="50966" y="13402"/>
                      <a:pt x="51652" y="19493"/>
                      <a:pt x="49550" y="29100"/>
                    </a:cubicBezTo>
                    <a:cubicBezTo>
                      <a:pt x="48435" y="34247"/>
                      <a:pt x="46077" y="39093"/>
                      <a:pt x="43846" y="43811"/>
                    </a:cubicBezTo>
                    <a:cubicBezTo>
                      <a:pt x="40801" y="50244"/>
                      <a:pt x="35054" y="55005"/>
                      <a:pt x="28792" y="58222"/>
                    </a:cubicBezTo>
                    <a:cubicBezTo>
                      <a:pt x="29135" y="62125"/>
                      <a:pt x="29479" y="65985"/>
                      <a:pt x="29693" y="69888"/>
                    </a:cubicBezTo>
                    <a:cubicBezTo>
                      <a:pt x="30422" y="81811"/>
                      <a:pt x="24203" y="92619"/>
                      <a:pt x="15153" y="99567"/>
                    </a:cubicBezTo>
                    <a:cubicBezTo>
                      <a:pt x="12065" y="108316"/>
                      <a:pt x="8720" y="115693"/>
                      <a:pt x="5418" y="120068"/>
                    </a:cubicBezTo>
                    <a:cubicBezTo>
                      <a:pt x="-7449" y="137224"/>
                      <a:pt x="4945" y="141770"/>
                      <a:pt x="18242" y="153779"/>
                    </a:cubicBezTo>
                    <a:cubicBezTo>
                      <a:pt x="31580" y="165788"/>
                      <a:pt x="22702" y="209149"/>
                      <a:pt x="22702" y="219443"/>
                    </a:cubicBezTo>
                    <a:cubicBezTo>
                      <a:pt x="22702" y="229736"/>
                      <a:pt x="34539" y="226863"/>
                      <a:pt x="48349" y="226863"/>
                    </a:cubicBezTo>
                    <a:cubicBezTo>
                      <a:pt x="56584" y="226863"/>
                      <a:pt x="65891" y="222659"/>
                      <a:pt x="75027" y="220772"/>
                    </a:cubicBezTo>
                    <a:cubicBezTo>
                      <a:pt x="72325" y="216011"/>
                      <a:pt x="70180" y="211294"/>
                      <a:pt x="70180" y="208206"/>
                    </a:cubicBezTo>
                    <a:cubicBezTo>
                      <a:pt x="70180" y="199842"/>
                      <a:pt x="70180" y="187361"/>
                      <a:pt x="83390" y="184573"/>
                    </a:cubicBezTo>
                    <a:cubicBezTo>
                      <a:pt x="96600" y="181786"/>
                      <a:pt x="79788" y="169262"/>
                      <a:pt x="76142" y="165102"/>
                    </a:cubicBezTo>
                    <a:cubicBezTo>
                      <a:pt x="72539" y="160941"/>
                      <a:pt x="77343" y="144258"/>
                      <a:pt x="84548" y="144258"/>
                    </a:cubicBezTo>
                    <a:cubicBezTo>
                      <a:pt x="91754" y="144258"/>
                      <a:pt x="84548" y="134522"/>
                      <a:pt x="74941" y="123413"/>
                    </a:cubicBezTo>
                    <a:cubicBezTo>
                      <a:pt x="65334" y="112305"/>
                      <a:pt x="74941" y="108145"/>
                      <a:pt x="83347" y="108145"/>
                    </a:cubicBezTo>
                    <a:cubicBezTo>
                      <a:pt x="91754" y="108145"/>
                      <a:pt x="80946" y="91461"/>
                      <a:pt x="89352" y="81768"/>
                    </a:cubicBezTo>
                    <a:cubicBezTo>
                      <a:pt x="97758" y="72032"/>
                      <a:pt x="86950" y="53976"/>
                      <a:pt x="86950" y="45655"/>
                    </a:cubicBezTo>
                    <a:cubicBezTo>
                      <a:pt x="86993" y="37335"/>
                      <a:pt x="99045" y="34547"/>
                      <a:pt x="108652" y="23438"/>
                    </a:cubicBezTo>
                    <a:close/>
                  </a:path>
                </a:pathLst>
              </a:custGeom>
              <a:grpFill/>
              <a:ln w="3175" cap="flat">
                <a:solidFill>
                  <a:srgbClr val="FFFFFF"/>
                </a:solid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1D5E3FCB-A438-4B31-B764-6F0035DF261F}"/>
                  </a:ext>
                </a:extLst>
              </p:cNvPr>
              <p:cNvSpPr/>
              <p:nvPr/>
            </p:nvSpPr>
            <p:spPr>
              <a:xfrm>
                <a:off x="5836157" y="2126155"/>
                <a:ext cx="136721" cy="135787"/>
              </a:xfrm>
              <a:custGeom>
                <a:avLst/>
                <a:gdLst>
                  <a:gd name="connsiteX0" fmla="*/ 135058 w 136721"/>
                  <a:gd name="connsiteY0" fmla="*/ 26205 h 135787"/>
                  <a:gd name="connsiteX1" fmla="*/ 134114 w 136721"/>
                  <a:gd name="connsiteY1" fmla="*/ 0 h 135787"/>
                  <a:gd name="connsiteX2" fmla="*/ 125708 w 136721"/>
                  <a:gd name="connsiteY2" fmla="*/ 3903 h 135787"/>
                  <a:gd name="connsiteX3" fmla="*/ 121205 w 136721"/>
                  <a:gd name="connsiteY3" fmla="*/ 1930 h 135787"/>
                  <a:gd name="connsiteX4" fmla="*/ 92641 w 136721"/>
                  <a:gd name="connsiteY4" fmla="*/ 16598 h 135787"/>
                  <a:gd name="connsiteX5" fmla="*/ 78273 w 136721"/>
                  <a:gd name="connsiteY5" fmla="*/ 15998 h 135787"/>
                  <a:gd name="connsiteX6" fmla="*/ 78273 w 136721"/>
                  <a:gd name="connsiteY6" fmla="*/ 31910 h 135787"/>
                  <a:gd name="connsiteX7" fmla="*/ 63948 w 136721"/>
                  <a:gd name="connsiteY7" fmla="*/ 36070 h 135787"/>
                  <a:gd name="connsiteX8" fmla="*/ 59445 w 136721"/>
                  <a:gd name="connsiteY8" fmla="*/ 44948 h 135787"/>
                  <a:gd name="connsiteX9" fmla="*/ 52282 w 136721"/>
                  <a:gd name="connsiteY9" fmla="*/ 54684 h 135787"/>
                  <a:gd name="connsiteX10" fmla="*/ 30365 w 136721"/>
                  <a:gd name="connsiteY10" fmla="*/ 82734 h 135787"/>
                  <a:gd name="connsiteX11" fmla="*/ 5232 w 136721"/>
                  <a:gd name="connsiteY11" fmla="*/ 109582 h 135787"/>
                  <a:gd name="connsiteX12" fmla="*/ 0 w 136721"/>
                  <a:gd name="connsiteY12" fmla="*/ 113142 h 135787"/>
                  <a:gd name="connsiteX13" fmla="*/ 11880 w 136721"/>
                  <a:gd name="connsiteY13" fmla="*/ 117988 h 135787"/>
                  <a:gd name="connsiteX14" fmla="*/ 43575 w 136721"/>
                  <a:gd name="connsiteY14" fmla="*/ 105765 h 135787"/>
                  <a:gd name="connsiteX15" fmla="*/ 66221 w 136721"/>
                  <a:gd name="connsiteY15" fmla="*/ 109282 h 135787"/>
                  <a:gd name="connsiteX16" fmla="*/ 90368 w 136721"/>
                  <a:gd name="connsiteY16" fmla="*/ 128453 h 135787"/>
                  <a:gd name="connsiteX17" fmla="*/ 97659 w 136721"/>
                  <a:gd name="connsiteY17" fmla="*/ 135788 h 135787"/>
                  <a:gd name="connsiteX18" fmla="*/ 101476 w 136721"/>
                  <a:gd name="connsiteY18" fmla="*/ 106194 h 135787"/>
                  <a:gd name="connsiteX19" fmla="*/ 103449 w 136721"/>
                  <a:gd name="connsiteY19" fmla="*/ 87923 h 135787"/>
                  <a:gd name="connsiteX20" fmla="*/ 122192 w 136721"/>
                  <a:gd name="connsiteY20" fmla="*/ 77673 h 135787"/>
                  <a:gd name="connsiteX21" fmla="*/ 129140 w 136721"/>
                  <a:gd name="connsiteY21" fmla="*/ 65063 h 135787"/>
                  <a:gd name="connsiteX22" fmla="*/ 118246 w 136721"/>
                  <a:gd name="connsiteY22" fmla="*/ 44519 h 135787"/>
                  <a:gd name="connsiteX23" fmla="*/ 135058 w 136721"/>
                  <a:gd name="connsiteY23" fmla="*/ 26205 h 13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721" h="135787">
                    <a:moveTo>
                      <a:pt x="135058" y="26205"/>
                    </a:moveTo>
                    <a:cubicBezTo>
                      <a:pt x="137932" y="21230"/>
                      <a:pt x="136731" y="11022"/>
                      <a:pt x="134114" y="0"/>
                    </a:cubicBezTo>
                    <a:cubicBezTo>
                      <a:pt x="132785" y="4074"/>
                      <a:pt x="130169" y="6991"/>
                      <a:pt x="125708" y="3903"/>
                    </a:cubicBezTo>
                    <a:cubicBezTo>
                      <a:pt x="124336" y="2959"/>
                      <a:pt x="122835" y="2359"/>
                      <a:pt x="121205" y="1930"/>
                    </a:cubicBezTo>
                    <a:cubicBezTo>
                      <a:pt x="114428" y="11194"/>
                      <a:pt x="104050" y="17585"/>
                      <a:pt x="92641" y="16598"/>
                    </a:cubicBezTo>
                    <a:cubicBezTo>
                      <a:pt x="87837" y="16169"/>
                      <a:pt x="83034" y="16083"/>
                      <a:pt x="78273" y="15998"/>
                    </a:cubicBezTo>
                    <a:cubicBezTo>
                      <a:pt x="75399" y="21745"/>
                      <a:pt x="75356" y="28221"/>
                      <a:pt x="78273" y="31910"/>
                    </a:cubicBezTo>
                    <a:cubicBezTo>
                      <a:pt x="82991" y="37871"/>
                      <a:pt x="68794" y="41217"/>
                      <a:pt x="63948" y="36070"/>
                    </a:cubicBezTo>
                    <a:cubicBezTo>
                      <a:pt x="62532" y="39201"/>
                      <a:pt x="61031" y="42246"/>
                      <a:pt x="59445" y="44948"/>
                    </a:cubicBezTo>
                    <a:cubicBezTo>
                      <a:pt x="58029" y="47350"/>
                      <a:pt x="55070" y="51467"/>
                      <a:pt x="52282" y="54684"/>
                    </a:cubicBezTo>
                    <a:cubicBezTo>
                      <a:pt x="50523" y="67165"/>
                      <a:pt x="41474" y="77630"/>
                      <a:pt x="30365" y="82734"/>
                    </a:cubicBezTo>
                    <a:cubicBezTo>
                      <a:pt x="26077" y="93928"/>
                      <a:pt x="13810" y="103706"/>
                      <a:pt x="5232" y="109582"/>
                    </a:cubicBezTo>
                    <a:cubicBezTo>
                      <a:pt x="3560" y="110783"/>
                      <a:pt x="1801" y="111941"/>
                      <a:pt x="0" y="113142"/>
                    </a:cubicBezTo>
                    <a:cubicBezTo>
                      <a:pt x="5447" y="116058"/>
                      <a:pt x="9821" y="117988"/>
                      <a:pt x="11880" y="117988"/>
                    </a:cubicBezTo>
                    <a:cubicBezTo>
                      <a:pt x="20973" y="117988"/>
                      <a:pt x="37528" y="112756"/>
                      <a:pt x="43575" y="105765"/>
                    </a:cubicBezTo>
                    <a:cubicBezTo>
                      <a:pt x="49623" y="98774"/>
                      <a:pt x="60173" y="102248"/>
                      <a:pt x="66221" y="109282"/>
                    </a:cubicBezTo>
                    <a:cubicBezTo>
                      <a:pt x="72268" y="116273"/>
                      <a:pt x="81318" y="117988"/>
                      <a:pt x="90368" y="128453"/>
                    </a:cubicBezTo>
                    <a:cubicBezTo>
                      <a:pt x="92684" y="131155"/>
                      <a:pt x="95214" y="133600"/>
                      <a:pt x="97659" y="135788"/>
                    </a:cubicBezTo>
                    <a:cubicBezTo>
                      <a:pt x="98517" y="128453"/>
                      <a:pt x="98688" y="113785"/>
                      <a:pt x="101476" y="106194"/>
                    </a:cubicBezTo>
                    <a:cubicBezTo>
                      <a:pt x="104435" y="98216"/>
                      <a:pt x="98517" y="87923"/>
                      <a:pt x="103449" y="87923"/>
                    </a:cubicBezTo>
                    <a:cubicBezTo>
                      <a:pt x="108381" y="87923"/>
                      <a:pt x="122192" y="87923"/>
                      <a:pt x="122192" y="77673"/>
                    </a:cubicBezTo>
                    <a:cubicBezTo>
                      <a:pt x="122192" y="67379"/>
                      <a:pt x="126137" y="70810"/>
                      <a:pt x="129140" y="65063"/>
                    </a:cubicBezTo>
                    <a:cubicBezTo>
                      <a:pt x="132099" y="59359"/>
                      <a:pt x="120261" y="47950"/>
                      <a:pt x="118246" y="44519"/>
                    </a:cubicBezTo>
                    <a:cubicBezTo>
                      <a:pt x="116316" y="41002"/>
                      <a:pt x="127166" y="39887"/>
                      <a:pt x="135058" y="26205"/>
                    </a:cubicBezTo>
                    <a:close/>
                  </a:path>
                </a:pathLst>
              </a:custGeom>
              <a:grpFill/>
              <a:ln w="3175" cap="flat">
                <a:solidFill>
                  <a:srgbClr val="FFFFFF"/>
                </a:solid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31CBCFB5-D2E2-42B2-8904-76807C45DB50}"/>
                  </a:ext>
                </a:extLst>
              </p:cNvPr>
              <p:cNvSpPr/>
              <p:nvPr/>
            </p:nvSpPr>
            <p:spPr>
              <a:xfrm>
                <a:off x="5924111" y="2298269"/>
                <a:ext cx="22142" cy="35683"/>
              </a:xfrm>
              <a:custGeom>
                <a:avLst/>
                <a:gdLst>
                  <a:gd name="connsiteX0" fmla="*/ 11764 w 22142"/>
                  <a:gd name="connsiteY0" fmla="*/ 0 h 35683"/>
                  <a:gd name="connsiteX1" fmla="*/ 98 w 22142"/>
                  <a:gd name="connsiteY1" fmla="*/ 32810 h 35683"/>
                  <a:gd name="connsiteX2" fmla="*/ 22143 w 22142"/>
                  <a:gd name="connsiteY2" fmla="*/ 35684 h 35683"/>
                  <a:gd name="connsiteX3" fmla="*/ 11549 w 22142"/>
                  <a:gd name="connsiteY3" fmla="*/ 3688 h 35683"/>
                  <a:gd name="connsiteX4" fmla="*/ 11764 w 22142"/>
                  <a:gd name="connsiteY4" fmla="*/ 0 h 3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2" h="35683">
                    <a:moveTo>
                      <a:pt x="11764" y="0"/>
                    </a:moveTo>
                    <a:cubicBezTo>
                      <a:pt x="5202" y="4246"/>
                      <a:pt x="-846" y="13424"/>
                      <a:pt x="98" y="32810"/>
                    </a:cubicBezTo>
                    <a:cubicBezTo>
                      <a:pt x="6531" y="32596"/>
                      <a:pt x="15581" y="33454"/>
                      <a:pt x="22143" y="35684"/>
                    </a:cubicBezTo>
                    <a:cubicBezTo>
                      <a:pt x="20556" y="14582"/>
                      <a:pt x="13394" y="8020"/>
                      <a:pt x="11549" y="3688"/>
                    </a:cubicBezTo>
                    <a:cubicBezTo>
                      <a:pt x="11035" y="2488"/>
                      <a:pt x="11206" y="1244"/>
                      <a:pt x="11764" y="0"/>
                    </a:cubicBezTo>
                    <a:close/>
                  </a:path>
                </a:pathLst>
              </a:custGeom>
              <a:grpFill/>
              <a:ln w="3175" cap="flat">
                <a:solidFill>
                  <a:srgbClr val="FFFFFF"/>
                </a:solid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42BA8C16-6F8C-4E2D-94FC-05D5215C9E8C}"/>
                  </a:ext>
                </a:extLst>
              </p:cNvPr>
              <p:cNvSpPr/>
              <p:nvPr/>
            </p:nvSpPr>
            <p:spPr>
              <a:xfrm>
                <a:off x="5813769" y="2228006"/>
                <a:ext cx="128773" cy="103722"/>
              </a:xfrm>
              <a:custGeom>
                <a:avLst/>
                <a:gdLst>
                  <a:gd name="connsiteX0" fmla="*/ 4375 w 128774"/>
                  <a:gd name="connsiteY0" fmla="*/ 27374 h 103721"/>
                  <a:gd name="connsiteX1" fmla="*/ 16212 w 128774"/>
                  <a:gd name="connsiteY1" fmla="*/ 41956 h 103721"/>
                  <a:gd name="connsiteX2" fmla="*/ 33239 w 128774"/>
                  <a:gd name="connsiteY2" fmla="*/ 53965 h 103721"/>
                  <a:gd name="connsiteX3" fmla="*/ 53998 w 128774"/>
                  <a:gd name="connsiteY3" fmla="*/ 68505 h 103721"/>
                  <a:gd name="connsiteX4" fmla="*/ 63605 w 128774"/>
                  <a:gd name="connsiteY4" fmla="*/ 81372 h 103721"/>
                  <a:gd name="connsiteX5" fmla="*/ 78402 w 128774"/>
                  <a:gd name="connsiteY5" fmla="*/ 72794 h 103721"/>
                  <a:gd name="connsiteX6" fmla="*/ 88009 w 128774"/>
                  <a:gd name="connsiteY6" fmla="*/ 90765 h 103721"/>
                  <a:gd name="connsiteX7" fmla="*/ 105036 w 128774"/>
                  <a:gd name="connsiteY7" fmla="*/ 103588 h 103721"/>
                  <a:gd name="connsiteX8" fmla="*/ 110355 w 128774"/>
                  <a:gd name="connsiteY8" fmla="*/ 103031 h 103721"/>
                  <a:gd name="connsiteX9" fmla="*/ 122020 w 128774"/>
                  <a:gd name="connsiteY9" fmla="*/ 70220 h 103721"/>
                  <a:gd name="connsiteX10" fmla="*/ 128711 w 128774"/>
                  <a:gd name="connsiteY10" fmla="*/ 59026 h 103721"/>
                  <a:gd name="connsiteX11" fmla="*/ 119833 w 128774"/>
                  <a:gd name="connsiteY11" fmla="*/ 35051 h 103721"/>
                  <a:gd name="connsiteX12" fmla="*/ 119962 w 128774"/>
                  <a:gd name="connsiteY12" fmla="*/ 33807 h 103721"/>
                  <a:gd name="connsiteX13" fmla="*/ 112670 w 128774"/>
                  <a:gd name="connsiteY13" fmla="*/ 26473 h 103721"/>
                  <a:gd name="connsiteX14" fmla="*/ 88524 w 128774"/>
                  <a:gd name="connsiteY14" fmla="*/ 7302 h 103721"/>
                  <a:gd name="connsiteX15" fmla="*/ 65878 w 128774"/>
                  <a:gd name="connsiteY15" fmla="*/ 3785 h 103721"/>
                  <a:gd name="connsiteX16" fmla="*/ 34183 w 128774"/>
                  <a:gd name="connsiteY16" fmla="*/ 16008 h 103721"/>
                  <a:gd name="connsiteX17" fmla="*/ 22303 w 128774"/>
                  <a:gd name="connsiteY17" fmla="*/ 11162 h 103721"/>
                  <a:gd name="connsiteX18" fmla="*/ 0 w 128774"/>
                  <a:gd name="connsiteY18" fmla="*/ 22227 h 103721"/>
                  <a:gd name="connsiteX19" fmla="*/ 4375 w 128774"/>
                  <a:gd name="connsiteY19" fmla="*/ 27374 h 10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8774" h="103721">
                    <a:moveTo>
                      <a:pt x="4375" y="27374"/>
                    </a:moveTo>
                    <a:cubicBezTo>
                      <a:pt x="5104" y="33379"/>
                      <a:pt x="13253" y="47918"/>
                      <a:pt x="16212" y="41956"/>
                    </a:cubicBezTo>
                    <a:cubicBezTo>
                      <a:pt x="19172" y="35952"/>
                      <a:pt x="26592" y="49676"/>
                      <a:pt x="33239" y="53965"/>
                    </a:cubicBezTo>
                    <a:cubicBezTo>
                      <a:pt x="39887" y="58254"/>
                      <a:pt x="53226" y="63401"/>
                      <a:pt x="53998" y="68505"/>
                    </a:cubicBezTo>
                    <a:cubicBezTo>
                      <a:pt x="54727" y="73652"/>
                      <a:pt x="56957" y="84803"/>
                      <a:pt x="63605" y="81372"/>
                    </a:cubicBezTo>
                    <a:cubicBezTo>
                      <a:pt x="70253" y="77941"/>
                      <a:pt x="78402" y="65931"/>
                      <a:pt x="78402" y="72794"/>
                    </a:cubicBezTo>
                    <a:cubicBezTo>
                      <a:pt x="78402" y="79656"/>
                      <a:pt x="80632" y="92523"/>
                      <a:pt x="88009" y="90765"/>
                    </a:cubicBezTo>
                    <a:cubicBezTo>
                      <a:pt x="95429" y="89049"/>
                      <a:pt x="97659" y="105347"/>
                      <a:pt x="105036" y="103588"/>
                    </a:cubicBezTo>
                    <a:cubicBezTo>
                      <a:pt x="106366" y="103331"/>
                      <a:pt x="108210" y="103117"/>
                      <a:pt x="110355" y="103031"/>
                    </a:cubicBezTo>
                    <a:cubicBezTo>
                      <a:pt x="109454" y="83645"/>
                      <a:pt x="115458" y="74509"/>
                      <a:pt x="122020" y="70220"/>
                    </a:cubicBezTo>
                    <a:cubicBezTo>
                      <a:pt x="123564" y="66832"/>
                      <a:pt x="127982" y="63229"/>
                      <a:pt x="128711" y="59026"/>
                    </a:cubicBezTo>
                    <a:cubicBezTo>
                      <a:pt x="129697" y="53322"/>
                      <a:pt x="118847" y="41914"/>
                      <a:pt x="119833" y="35051"/>
                    </a:cubicBezTo>
                    <a:cubicBezTo>
                      <a:pt x="119876" y="34708"/>
                      <a:pt x="119919" y="34194"/>
                      <a:pt x="119962" y="33807"/>
                    </a:cubicBezTo>
                    <a:cubicBezTo>
                      <a:pt x="117517" y="31620"/>
                      <a:pt x="114986" y="29176"/>
                      <a:pt x="112670" y="26473"/>
                    </a:cubicBezTo>
                    <a:cubicBezTo>
                      <a:pt x="103621" y="16008"/>
                      <a:pt x="94571" y="14293"/>
                      <a:pt x="88524" y="7302"/>
                    </a:cubicBezTo>
                    <a:cubicBezTo>
                      <a:pt x="82477" y="311"/>
                      <a:pt x="71925" y="-3163"/>
                      <a:pt x="65878" y="3785"/>
                    </a:cubicBezTo>
                    <a:cubicBezTo>
                      <a:pt x="59831" y="10776"/>
                      <a:pt x="43233" y="16008"/>
                      <a:pt x="34183" y="16008"/>
                    </a:cubicBezTo>
                    <a:cubicBezTo>
                      <a:pt x="32124" y="16008"/>
                      <a:pt x="27750" y="14078"/>
                      <a:pt x="22303" y="11162"/>
                    </a:cubicBezTo>
                    <a:cubicBezTo>
                      <a:pt x="15183" y="15923"/>
                      <a:pt x="7591" y="20469"/>
                      <a:pt x="0" y="22227"/>
                    </a:cubicBezTo>
                    <a:cubicBezTo>
                      <a:pt x="1587" y="24672"/>
                      <a:pt x="3903" y="23428"/>
                      <a:pt x="4375" y="27374"/>
                    </a:cubicBezTo>
                    <a:close/>
                  </a:path>
                </a:pathLst>
              </a:custGeom>
              <a:grpFill/>
              <a:ln w="3175" cap="flat">
                <a:solidFill>
                  <a:srgbClr val="FFFFFF"/>
                </a:solid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123B1ADF-2D14-47D8-99FE-A6A8910CE825}"/>
                  </a:ext>
                </a:extLst>
              </p:cNvPr>
              <p:cNvSpPr/>
              <p:nvPr/>
            </p:nvSpPr>
            <p:spPr>
              <a:xfrm>
                <a:off x="6403078" y="2385635"/>
                <a:ext cx="300815" cy="226756"/>
              </a:xfrm>
              <a:custGeom>
                <a:avLst/>
                <a:gdLst>
                  <a:gd name="connsiteX0" fmla="*/ 270276 w 300815"/>
                  <a:gd name="connsiteY0" fmla="*/ 151571 h 226755"/>
                  <a:gd name="connsiteX1" fmla="*/ 257409 w 300815"/>
                  <a:gd name="connsiteY1" fmla="*/ 142435 h 226755"/>
                  <a:gd name="connsiteX2" fmla="*/ 258267 w 300815"/>
                  <a:gd name="connsiteY2" fmla="*/ 141106 h 226755"/>
                  <a:gd name="connsiteX3" fmla="*/ 252477 w 300815"/>
                  <a:gd name="connsiteY3" fmla="*/ 97616 h 226755"/>
                  <a:gd name="connsiteX4" fmla="*/ 231333 w 300815"/>
                  <a:gd name="connsiteY4" fmla="*/ 43533 h 226755"/>
                  <a:gd name="connsiteX5" fmla="*/ 209331 w 300815"/>
                  <a:gd name="connsiteY5" fmla="*/ 0 h 226755"/>
                  <a:gd name="connsiteX6" fmla="*/ 193204 w 300815"/>
                  <a:gd name="connsiteY6" fmla="*/ 8878 h 226755"/>
                  <a:gd name="connsiteX7" fmla="*/ 174419 w 300815"/>
                  <a:gd name="connsiteY7" fmla="*/ 20287 h 226755"/>
                  <a:gd name="connsiteX8" fmla="*/ 157606 w 300815"/>
                  <a:gd name="connsiteY8" fmla="*/ 22560 h 226755"/>
                  <a:gd name="connsiteX9" fmla="*/ 142766 w 300815"/>
                  <a:gd name="connsiteY9" fmla="*/ 27149 h 226755"/>
                  <a:gd name="connsiteX10" fmla="*/ 122994 w 300815"/>
                  <a:gd name="connsiteY10" fmla="*/ 20287 h 226755"/>
                  <a:gd name="connsiteX11" fmla="*/ 89455 w 300815"/>
                  <a:gd name="connsiteY11" fmla="*/ 13424 h 226755"/>
                  <a:gd name="connsiteX12" fmla="*/ 76588 w 300815"/>
                  <a:gd name="connsiteY12" fmla="*/ 14711 h 226755"/>
                  <a:gd name="connsiteX13" fmla="*/ 73371 w 300815"/>
                  <a:gd name="connsiteY13" fmla="*/ 23117 h 226755"/>
                  <a:gd name="connsiteX14" fmla="*/ 51155 w 300815"/>
                  <a:gd name="connsiteY14" fmla="*/ 39415 h 226755"/>
                  <a:gd name="connsiteX15" fmla="*/ 20789 w 300815"/>
                  <a:gd name="connsiteY15" fmla="*/ 97659 h 226755"/>
                  <a:gd name="connsiteX16" fmla="*/ 31 w 300815"/>
                  <a:gd name="connsiteY16" fmla="*/ 115630 h 226755"/>
                  <a:gd name="connsiteX17" fmla="*/ 11868 w 300815"/>
                  <a:gd name="connsiteY17" fmla="*/ 137932 h 226755"/>
                  <a:gd name="connsiteX18" fmla="*/ 22976 w 300815"/>
                  <a:gd name="connsiteY18" fmla="*/ 151614 h 226755"/>
                  <a:gd name="connsiteX19" fmla="*/ 27394 w 300815"/>
                  <a:gd name="connsiteY19" fmla="*/ 175632 h 226755"/>
                  <a:gd name="connsiteX20" fmla="*/ 64407 w 300815"/>
                  <a:gd name="connsiteY20" fmla="*/ 188499 h 226755"/>
                  <a:gd name="connsiteX21" fmla="*/ 66380 w 300815"/>
                  <a:gd name="connsiteY21" fmla="*/ 205397 h 226755"/>
                  <a:gd name="connsiteX22" fmla="*/ 85423 w 300815"/>
                  <a:gd name="connsiteY22" fmla="*/ 220194 h 226755"/>
                  <a:gd name="connsiteX23" fmla="*/ 120979 w 300815"/>
                  <a:gd name="connsiteY23" fmla="*/ 224783 h 226755"/>
                  <a:gd name="connsiteX24" fmla="*/ 156534 w 300815"/>
                  <a:gd name="connsiteY24" fmla="*/ 225941 h 226755"/>
                  <a:gd name="connsiteX25" fmla="*/ 180209 w 300815"/>
                  <a:gd name="connsiteY25" fmla="*/ 214489 h 226755"/>
                  <a:gd name="connsiteX26" fmla="*/ 219752 w 300815"/>
                  <a:gd name="connsiteY26" fmla="*/ 206469 h 226755"/>
                  <a:gd name="connsiteX27" fmla="*/ 246387 w 300815"/>
                  <a:gd name="connsiteY27" fmla="*/ 215648 h 226755"/>
                  <a:gd name="connsiteX28" fmla="*/ 266631 w 300815"/>
                  <a:gd name="connsiteY28" fmla="*/ 226756 h 226755"/>
                  <a:gd name="connsiteX29" fmla="*/ 266588 w 300815"/>
                  <a:gd name="connsiteY29" fmla="*/ 206469 h 226755"/>
                  <a:gd name="connsiteX30" fmla="*/ 283358 w 300815"/>
                  <a:gd name="connsiteY30" fmla="*/ 175074 h 226755"/>
                  <a:gd name="connsiteX31" fmla="*/ 300642 w 300815"/>
                  <a:gd name="connsiteY31" fmla="*/ 153973 h 226755"/>
                  <a:gd name="connsiteX32" fmla="*/ 300556 w 300815"/>
                  <a:gd name="connsiteY32" fmla="*/ 152129 h 226755"/>
                  <a:gd name="connsiteX33" fmla="*/ 288804 w 300815"/>
                  <a:gd name="connsiteY33" fmla="*/ 142521 h 226755"/>
                  <a:gd name="connsiteX34" fmla="*/ 270276 w 300815"/>
                  <a:gd name="connsiteY34" fmla="*/ 151571 h 22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0815" h="226755">
                    <a:moveTo>
                      <a:pt x="270276" y="151571"/>
                    </a:moveTo>
                    <a:cubicBezTo>
                      <a:pt x="263371" y="150456"/>
                      <a:pt x="254450" y="147025"/>
                      <a:pt x="257409" y="142435"/>
                    </a:cubicBezTo>
                    <a:cubicBezTo>
                      <a:pt x="257581" y="142135"/>
                      <a:pt x="258010" y="141578"/>
                      <a:pt x="258267" y="141106"/>
                    </a:cubicBezTo>
                    <a:cubicBezTo>
                      <a:pt x="249003" y="132485"/>
                      <a:pt x="246601" y="104436"/>
                      <a:pt x="252477" y="97616"/>
                    </a:cubicBezTo>
                    <a:cubicBezTo>
                      <a:pt x="260026" y="88910"/>
                      <a:pt x="240382" y="55713"/>
                      <a:pt x="231333" y="43533"/>
                    </a:cubicBezTo>
                    <a:cubicBezTo>
                      <a:pt x="227087" y="37785"/>
                      <a:pt x="217908" y="18700"/>
                      <a:pt x="209331" y="0"/>
                    </a:cubicBezTo>
                    <a:cubicBezTo>
                      <a:pt x="201482" y="2959"/>
                      <a:pt x="194533" y="6262"/>
                      <a:pt x="193204" y="8878"/>
                    </a:cubicBezTo>
                    <a:cubicBezTo>
                      <a:pt x="190245" y="14582"/>
                      <a:pt x="180337" y="20287"/>
                      <a:pt x="174419" y="20287"/>
                    </a:cubicBezTo>
                    <a:cubicBezTo>
                      <a:pt x="168500" y="20287"/>
                      <a:pt x="162538" y="16855"/>
                      <a:pt x="157606" y="22560"/>
                    </a:cubicBezTo>
                    <a:cubicBezTo>
                      <a:pt x="152673" y="28264"/>
                      <a:pt x="145768" y="30537"/>
                      <a:pt x="142766" y="27149"/>
                    </a:cubicBezTo>
                    <a:cubicBezTo>
                      <a:pt x="139807" y="23718"/>
                      <a:pt x="129942" y="20287"/>
                      <a:pt x="122994" y="20287"/>
                    </a:cubicBezTo>
                    <a:cubicBezTo>
                      <a:pt x="116132" y="20287"/>
                      <a:pt x="94387" y="13424"/>
                      <a:pt x="89455" y="13424"/>
                    </a:cubicBezTo>
                    <a:cubicBezTo>
                      <a:pt x="86496" y="13424"/>
                      <a:pt x="81778" y="13896"/>
                      <a:pt x="76588" y="14711"/>
                    </a:cubicBezTo>
                    <a:cubicBezTo>
                      <a:pt x="77703" y="17199"/>
                      <a:pt x="76845" y="20158"/>
                      <a:pt x="73371" y="23117"/>
                    </a:cubicBezTo>
                    <a:cubicBezTo>
                      <a:pt x="67452" y="28264"/>
                      <a:pt x="55573" y="35984"/>
                      <a:pt x="51155" y="39415"/>
                    </a:cubicBezTo>
                    <a:cubicBezTo>
                      <a:pt x="46694" y="42846"/>
                      <a:pt x="31168" y="85650"/>
                      <a:pt x="20789" y="97659"/>
                    </a:cubicBezTo>
                    <a:cubicBezTo>
                      <a:pt x="10410" y="109625"/>
                      <a:pt x="803" y="111384"/>
                      <a:pt x="31" y="115630"/>
                    </a:cubicBezTo>
                    <a:cubicBezTo>
                      <a:pt x="-699" y="119919"/>
                      <a:pt x="11868" y="131070"/>
                      <a:pt x="11868" y="137932"/>
                    </a:cubicBezTo>
                    <a:cubicBezTo>
                      <a:pt x="11868" y="144794"/>
                      <a:pt x="14828" y="151614"/>
                      <a:pt x="22976" y="151614"/>
                    </a:cubicBezTo>
                    <a:cubicBezTo>
                      <a:pt x="31125" y="151614"/>
                      <a:pt x="22205" y="173916"/>
                      <a:pt x="27394" y="175632"/>
                    </a:cubicBezTo>
                    <a:cubicBezTo>
                      <a:pt x="32583" y="177347"/>
                      <a:pt x="64407" y="179878"/>
                      <a:pt x="64407" y="188499"/>
                    </a:cubicBezTo>
                    <a:cubicBezTo>
                      <a:pt x="64407" y="195146"/>
                      <a:pt x="67924" y="200765"/>
                      <a:pt x="66380" y="205397"/>
                    </a:cubicBezTo>
                    <a:cubicBezTo>
                      <a:pt x="75344" y="207156"/>
                      <a:pt x="81906" y="221223"/>
                      <a:pt x="85423" y="220194"/>
                    </a:cubicBezTo>
                    <a:cubicBezTo>
                      <a:pt x="89369" y="219079"/>
                      <a:pt x="116046" y="225898"/>
                      <a:pt x="120979" y="224783"/>
                    </a:cubicBezTo>
                    <a:cubicBezTo>
                      <a:pt x="125911" y="223625"/>
                      <a:pt x="148642" y="224783"/>
                      <a:pt x="156534" y="225941"/>
                    </a:cubicBezTo>
                    <a:cubicBezTo>
                      <a:pt x="164425" y="227056"/>
                      <a:pt x="173303" y="222510"/>
                      <a:pt x="180209" y="214489"/>
                    </a:cubicBezTo>
                    <a:cubicBezTo>
                      <a:pt x="187114" y="206469"/>
                      <a:pt x="211861" y="205354"/>
                      <a:pt x="219752" y="206469"/>
                    </a:cubicBezTo>
                    <a:cubicBezTo>
                      <a:pt x="227601" y="207627"/>
                      <a:pt x="243427" y="209900"/>
                      <a:pt x="246387" y="215648"/>
                    </a:cubicBezTo>
                    <a:cubicBezTo>
                      <a:pt x="247931" y="218607"/>
                      <a:pt x="257238" y="223110"/>
                      <a:pt x="266631" y="226756"/>
                    </a:cubicBezTo>
                    <a:cubicBezTo>
                      <a:pt x="267746" y="221095"/>
                      <a:pt x="266287" y="213717"/>
                      <a:pt x="266588" y="206469"/>
                    </a:cubicBezTo>
                    <a:cubicBezTo>
                      <a:pt x="267102" y="194460"/>
                      <a:pt x="272978" y="176232"/>
                      <a:pt x="283358" y="175074"/>
                    </a:cubicBezTo>
                    <a:cubicBezTo>
                      <a:pt x="293736" y="173959"/>
                      <a:pt x="302143" y="173959"/>
                      <a:pt x="300642" y="153973"/>
                    </a:cubicBezTo>
                    <a:cubicBezTo>
                      <a:pt x="300599" y="153286"/>
                      <a:pt x="300599" y="152772"/>
                      <a:pt x="300556" y="152129"/>
                    </a:cubicBezTo>
                    <a:cubicBezTo>
                      <a:pt x="295323" y="146939"/>
                      <a:pt x="290391" y="142521"/>
                      <a:pt x="288804" y="142521"/>
                    </a:cubicBezTo>
                    <a:cubicBezTo>
                      <a:pt x="285073" y="142435"/>
                      <a:pt x="273193" y="152043"/>
                      <a:pt x="270276" y="151571"/>
                    </a:cubicBezTo>
                    <a:close/>
                  </a:path>
                </a:pathLst>
              </a:custGeom>
              <a:grpFill/>
              <a:ln w="3175" cap="flat">
                <a:solidFill>
                  <a:srgbClr val="FFFFFF"/>
                </a:solid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E75810AA-709E-4058-849C-E8057D0D975E}"/>
                  </a:ext>
                </a:extLst>
              </p:cNvPr>
              <p:cNvSpPr/>
              <p:nvPr/>
            </p:nvSpPr>
            <p:spPr>
              <a:xfrm>
                <a:off x="6612409" y="2378462"/>
                <a:ext cx="103362" cy="148278"/>
              </a:xfrm>
              <a:custGeom>
                <a:avLst/>
                <a:gdLst>
                  <a:gd name="connsiteX0" fmla="*/ 74756 w 103363"/>
                  <a:gd name="connsiteY0" fmla="*/ 37709 h 148278"/>
                  <a:gd name="connsiteX1" fmla="*/ 51038 w 103363"/>
                  <a:gd name="connsiteY1" fmla="*/ 17166 h 148278"/>
                  <a:gd name="connsiteX2" fmla="*/ 24361 w 103363"/>
                  <a:gd name="connsiteY2" fmla="*/ 53 h 148278"/>
                  <a:gd name="connsiteX3" fmla="*/ 0 w 103363"/>
                  <a:gd name="connsiteY3" fmla="*/ 7172 h 148278"/>
                  <a:gd name="connsiteX4" fmla="*/ 22002 w 103363"/>
                  <a:gd name="connsiteY4" fmla="*/ 50705 h 148278"/>
                  <a:gd name="connsiteX5" fmla="*/ 43146 w 103363"/>
                  <a:gd name="connsiteY5" fmla="*/ 104788 h 148278"/>
                  <a:gd name="connsiteX6" fmla="*/ 48936 w 103363"/>
                  <a:gd name="connsiteY6" fmla="*/ 148278 h 148278"/>
                  <a:gd name="connsiteX7" fmla="*/ 67808 w 103363"/>
                  <a:gd name="connsiteY7" fmla="*/ 114181 h 148278"/>
                  <a:gd name="connsiteX8" fmla="*/ 80632 w 103363"/>
                  <a:gd name="connsiteY8" fmla="*/ 97068 h 148278"/>
                  <a:gd name="connsiteX9" fmla="*/ 103363 w 103363"/>
                  <a:gd name="connsiteY9" fmla="*/ 101658 h 148278"/>
                  <a:gd name="connsiteX10" fmla="*/ 95472 w 103363"/>
                  <a:gd name="connsiteY10" fmla="*/ 76525 h 148278"/>
                  <a:gd name="connsiteX11" fmla="*/ 74756 w 103363"/>
                  <a:gd name="connsiteY11" fmla="*/ 37709 h 14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363" h="148278">
                    <a:moveTo>
                      <a:pt x="74756" y="37709"/>
                    </a:moveTo>
                    <a:cubicBezTo>
                      <a:pt x="70767" y="22870"/>
                      <a:pt x="57986" y="17166"/>
                      <a:pt x="51038" y="17166"/>
                    </a:cubicBezTo>
                    <a:cubicBezTo>
                      <a:pt x="44133" y="17166"/>
                      <a:pt x="32295" y="-1105"/>
                      <a:pt x="24361" y="53"/>
                    </a:cubicBezTo>
                    <a:cubicBezTo>
                      <a:pt x="20072" y="653"/>
                      <a:pt x="9393" y="3655"/>
                      <a:pt x="0" y="7172"/>
                    </a:cubicBezTo>
                    <a:cubicBezTo>
                      <a:pt x="8578" y="25915"/>
                      <a:pt x="17756" y="44958"/>
                      <a:pt x="22002" y="50705"/>
                    </a:cubicBezTo>
                    <a:cubicBezTo>
                      <a:pt x="31052" y="62928"/>
                      <a:pt x="50652" y="96082"/>
                      <a:pt x="43146" y="104788"/>
                    </a:cubicBezTo>
                    <a:cubicBezTo>
                      <a:pt x="37228" y="111651"/>
                      <a:pt x="39673" y="139657"/>
                      <a:pt x="48936" y="148278"/>
                    </a:cubicBezTo>
                    <a:cubicBezTo>
                      <a:pt x="53225" y="141802"/>
                      <a:pt x="67808" y="120615"/>
                      <a:pt x="67808" y="114181"/>
                    </a:cubicBezTo>
                    <a:cubicBezTo>
                      <a:pt x="67808" y="107319"/>
                      <a:pt x="68837" y="93594"/>
                      <a:pt x="80632" y="97068"/>
                    </a:cubicBezTo>
                    <a:cubicBezTo>
                      <a:pt x="92469" y="100500"/>
                      <a:pt x="103363" y="106247"/>
                      <a:pt x="103363" y="101658"/>
                    </a:cubicBezTo>
                    <a:cubicBezTo>
                      <a:pt x="103363" y="97068"/>
                      <a:pt x="100403" y="82272"/>
                      <a:pt x="95472" y="76525"/>
                    </a:cubicBezTo>
                    <a:cubicBezTo>
                      <a:pt x="90539" y="70820"/>
                      <a:pt x="78702" y="52549"/>
                      <a:pt x="74756" y="37709"/>
                    </a:cubicBezTo>
                    <a:close/>
                  </a:path>
                </a:pathLst>
              </a:custGeom>
              <a:grpFill/>
              <a:ln w="3175" cap="flat">
                <a:solidFill>
                  <a:srgbClr val="FFFFFF"/>
                </a:solid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DCDEFFEC-54EE-45E0-8424-49460F8E3521}"/>
                  </a:ext>
                </a:extLst>
              </p:cNvPr>
              <p:cNvSpPr/>
              <p:nvPr/>
            </p:nvSpPr>
            <p:spPr>
              <a:xfrm>
                <a:off x="6461633" y="2590946"/>
                <a:ext cx="208288" cy="132399"/>
              </a:xfrm>
              <a:custGeom>
                <a:avLst/>
                <a:gdLst>
                  <a:gd name="connsiteX0" fmla="*/ 161369 w 208289"/>
                  <a:gd name="connsiteY0" fmla="*/ 1072 h 132399"/>
                  <a:gd name="connsiteX1" fmla="*/ 121825 w 208289"/>
                  <a:gd name="connsiteY1" fmla="*/ 9093 h 132399"/>
                  <a:gd name="connsiteX2" fmla="*/ 98150 w 208289"/>
                  <a:gd name="connsiteY2" fmla="*/ 20544 h 132399"/>
                  <a:gd name="connsiteX3" fmla="*/ 62595 w 208289"/>
                  <a:gd name="connsiteY3" fmla="*/ 19386 h 132399"/>
                  <a:gd name="connsiteX4" fmla="*/ 27040 w 208289"/>
                  <a:gd name="connsiteY4" fmla="*/ 14797 h 132399"/>
                  <a:gd name="connsiteX5" fmla="*/ 7997 w 208289"/>
                  <a:gd name="connsiteY5" fmla="*/ 0 h 132399"/>
                  <a:gd name="connsiteX6" fmla="*/ 5295 w 208289"/>
                  <a:gd name="connsiteY6" fmla="*/ 3646 h 132399"/>
                  <a:gd name="connsiteX7" fmla="*/ 5295 w 208289"/>
                  <a:gd name="connsiteY7" fmla="*/ 30237 h 132399"/>
                  <a:gd name="connsiteX8" fmla="*/ 15674 w 208289"/>
                  <a:gd name="connsiteY8" fmla="*/ 55070 h 132399"/>
                  <a:gd name="connsiteX9" fmla="*/ 4566 w 208289"/>
                  <a:gd name="connsiteY9" fmla="*/ 70467 h 132399"/>
                  <a:gd name="connsiteX10" fmla="*/ 4566 w 208289"/>
                  <a:gd name="connsiteY10" fmla="*/ 89339 h 132399"/>
                  <a:gd name="connsiteX11" fmla="*/ 23094 w 208289"/>
                  <a:gd name="connsiteY11" fmla="*/ 114171 h 132399"/>
                  <a:gd name="connsiteX12" fmla="*/ 29656 w 208289"/>
                  <a:gd name="connsiteY12" fmla="*/ 124980 h 132399"/>
                  <a:gd name="connsiteX13" fmla="*/ 74475 w 208289"/>
                  <a:gd name="connsiteY13" fmla="*/ 125580 h 132399"/>
                  <a:gd name="connsiteX14" fmla="*/ 110031 w 208289"/>
                  <a:gd name="connsiteY14" fmla="*/ 132399 h 132399"/>
                  <a:gd name="connsiteX15" fmla="*/ 122855 w 208289"/>
                  <a:gd name="connsiteY15" fmla="*/ 123307 h 132399"/>
                  <a:gd name="connsiteX16" fmla="*/ 138895 w 208289"/>
                  <a:gd name="connsiteY16" fmla="*/ 114429 h 132399"/>
                  <a:gd name="connsiteX17" fmla="*/ 138638 w 208289"/>
                  <a:gd name="connsiteY17" fmla="*/ 103878 h 132399"/>
                  <a:gd name="connsiteX18" fmla="*/ 172692 w 208289"/>
                  <a:gd name="connsiteY18" fmla="*/ 103878 h 132399"/>
                  <a:gd name="connsiteX19" fmla="*/ 186202 w 208289"/>
                  <a:gd name="connsiteY19" fmla="*/ 100962 h 132399"/>
                  <a:gd name="connsiteX20" fmla="*/ 181570 w 208289"/>
                  <a:gd name="connsiteY20" fmla="*/ 91869 h 132399"/>
                  <a:gd name="connsiteX21" fmla="*/ 174665 w 208289"/>
                  <a:gd name="connsiteY21" fmla="*/ 62747 h 132399"/>
                  <a:gd name="connsiteX22" fmla="*/ 201342 w 208289"/>
                  <a:gd name="connsiteY22" fmla="*/ 29637 h 132399"/>
                  <a:gd name="connsiteX23" fmla="*/ 208290 w 208289"/>
                  <a:gd name="connsiteY23" fmla="*/ 21359 h 132399"/>
                  <a:gd name="connsiteX24" fmla="*/ 188046 w 208289"/>
                  <a:gd name="connsiteY24" fmla="*/ 10251 h 132399"/>
                  <a:gd name="connsiteX25" fmla="*/ 161369 w 208289"/>
                  <a:gd name="connsiteY25" fmla="*/ 1072 h 13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8289" h="132399">
                    <a:moveTo>
                      <a:pt x="161369" y="1072"/>
                    </a:moveTo>
                    <a:cubicBezTo>
                      <a:pt x="153478" y="-43"/>
                      <a:pt x="128773" y="1072"/>
                      <a:pt x="121825" y="9093"/>
                    </a:cubicBezTo>
                    <a:cubicBezTo>
                      <a:pt x="114920" y="17070"/>
                      <a:pt x="106042" y="21659"/>
                      <a:pt x="98150" y="20544"/>
                    </a:cubicBezTo>
                    <a:cubicBezTo>
                      <a:pt x="90259" y="19386"/>
                      <a:pt x="67527" y="18228"/>
                      <a:pt x="62595" y="19386"/>
                    </a:cubicBezTo>
                    <a:cubicBezTo>
                      <a:pt x="57663" y="20544"/>
                      <a:pt x="31028" y="13682"/>
                      <a:pt x="27040" y="14797"/>
                    </a:cubicBezTo>
                    <a:cubicBezTo>
                      <a:pt x="23523" y="15783"/>
                      <a:pt x="16961" y="1716"/>
                      <a:pt x="7997" y="0"/>
                    </a:cubicBezTo>
                    <a:cubicBezTo>
                      <a:pt x="7568" y="1287"/>
                      <a:pt x="6796" y="2531"/>
                      <a:pt x="5295" y="3646"/>
                    </a:cubicBezTo>
                    <a:cubicBezTo>
                      <a:pt x="-1396" y="8793"/>
                      <a:pt x="-2125" y="22474"/>
                      <a:pt x="5295" y="30237"/>
                    </a:cubicBezTo>
                    <a:cubicBezTo>
                      <a:pt x="12672" y="37957"/>
                      <a:pt x="22322" y="55070"/>
                      <a:pt x="15674" y="55070"/>
                    </a:cubicBezTo>
                    <a:cubicBezTo>
                      <a:pt x="9026" y="55070"/>
                      <a:pt x="3837" y="65321"/>
                      <a:pt x="4566" y="70467"/>
                    </a:cubicBezTo>
                    <a:cubicBezTo>
                      <a:pt x="5295" y="75614"/>
                      <a:pt x="2336" y="86765"/>
                      <a:pt x="4566" y="89339"/>
                    </a:cubicBezTo>
                    <a:cubicBezTo>
                      <a:pt x="6796" y="91912"/>
                      <a:pt x="22365" y="109068"/>
                      <a:pt x="23094" y="114171"/>
                    </a:cubicBezTo>
                    <a:cubicBezTo>
                      <a:pt x="23780" y="118718"/>
                      <a:pt x="30128" y="121034"/>
                      <a:pt x="29656" y="124980"/>
                    </a:cubicBezTo>
                    <a:cubicBezTo>
                      <a:pt x="42094" y="123907"/>
                      <a:pt x="68471" y="122149"/>
                      <a:pt x="74475" y="125580"/>
                    </a:cubicBezTo>
                    <a:cubicBezTo>
                      <a:pt x="82367" y="130169"/>
                      <a:pt x="110031" y="132399"/>
                      <a:pt x="110031" y="132399"/>
                    </a:cubicBezTo>
                    <a:cubicBezTo>
                      <a:pt x="117922" y="132399"/>
                      <a:pt x="124827" y="129011"/>
                      <a:pt x="122855" y="123307"/>
                    </a:cubicBezTo>
                    <a:cubicBezTo>
                      <a:pt x="121182" y="118503"/>
                      <a:pt x="131475" y="115286"/>
                      <a:pt x="138895" y="114429"/>
                    </a:cubicBezTo>
                    <a:cubicBezTo>
                      <a:pt x="137608" y="109153"/>
                      <a:pt x="136708" y="104821"/>
                      <a:pt x="138638" y="103878"/>
                    </a:cubicBezTo>
                    <a:cubicBezTo>
                      <a:pt x="142326" y="102162"/>
                      <a:pt x="163857" y="98731"/>
                      <a:pt x="172692" y="103878"/>
                    </a:cubicBezTo>
                    <a:cubicBezTo>
                      <a:pt x="177195" y="106494"/>
                      <a:pt x="182256" y="104007"/>
                      <a:pt x="186202" y="100962"/>
                    </a:cubicBezTo>
                    <a:cubicBezTo>
                      <a:pt x="185001" y="96158"/>
                      <a:pt x="183886" y="92384"/>
                      <a:pt x="181570" y="91869"/>
                    </a:cubicBezTo>
                    <a:cubicBezTo>
                      <a:pt x="176123" y="90754"/>
                      <a:pt x="167760" y="64463"/>
                      <a:pt x="174665" y="62747"/>
                    </a:cubicBezTo>
                    <a:cubicBezTo>
                      <a:pt x="181570" y="61075"/>
                      <a:pt x="190448" y="33625"/>
                      <a:pt x="201342" y="29637"/>
                    </a:cubicBezTo>
                    <a:cubicBezTo>
                      <a:pt x="205674" y="28050"/>
                      <a:pt x="207518" y="25047"/>
                      <a:pt x="208290" y="21359"/>
                    </a:cubicBezTo>
                    <a:cubicBezTo>
                      <a:pt x="198897" y="17713"/>
                      <a:pt x="189590" y="13210"/>
                      <a:pt x="188046" y="10251"/>
                    </a:cubicBezTo>
                    <a:cubicBezTo>
                      <a:pt x="185044" y="4504"/>
                      <a:pt x="169218" y="2230"/>
                      <a:pt x="161369" y="1072"/>
                    </a:cubicBezTo>
                    <a:close/>
                  </a:path>
                </a:pathLst>
              </a:custGeom>
              <a:grpFill/>
              <a:ln w="3175" cap="flat">
                <a:solidFill>
                  <a:srgbClr val="FFFFFF"/>
                </a:solid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50D3F82D-A4BD-4A9E-9D7F-9AB8B4F31C7F}"/>
                  </a:ext>
                </a:extLst>
              </p:cNvPr>
              <p:cNvSpPr/>
              <p:nvPr/>
            </p:nvSpPr>
            <p:spPr>
              <a:xfrm>
                <a:off x="6401441" y="2673079"/>
                <a:ext cx="89744" cy="74627"/>
              </a:xfrm>
              <a:custGeom>
                <a:avLst/>
                <a:gdLst>
                  <a:gd name="connsiteX0" fmla="*/ 20282 w 89745"/>
                  <a:gd name="connsiteY0" fmla="*/ 74628 h 74627"/>
                  <a:gd name="connsiteX1" fmla="*/ 20282 w 89745"/>
                  <a:gd name="connsiteY1" fmla="*/ 74628 h 74627"/>
                  <a:gd name="connsiteX2" fmla="*/ 21569 w 89745"/>
                  <a:gd name="connsiteY2" fmla="*/ 73984 h 74627"/>
                  <a:gd name="connsiteX3" fmla="*/ 21827 w 89745"/>
                  <a:gd name="connsiteY3" fmla="*/ 73855 h 74627"/>
                  <a:gd name="connsiteX4" fmla="*/ 23671 w 89745"/>
                  <a:gd name="connsiteY4" fmla="*/ 73555 h 74627"/>
                  <a:gd name="connsiteX5" fmla="*/ 23928 w 89745"/>
                  <a:gd name="connsiteY5" fmla="*/ 73512 h 74627"/>
                  <a:gd name="connsiteX6" fmla="*/ 34651 w 89745"/>
                  <a:gd name="connsiteY6" fmla="*/ 73298 h 74627"/>
                  <a:gd name="connsiteX7" fmla="*/ 35465 w 89745"/>
                  <a:gd name="connsiteY7" fmla="*/ 73298 h 74627"/>
                  <a:gd name="connsiteX8" fmla="*/ 38124 w 89745"/>
                  <a:gd name="connsiteY8" fmla="*/ 73083 h 74627"/>
                  <a:gd name="connsiteX9" fmla="*/ 39154 w 89745"/>
                  <a:gd name="connsiteY9" fmla="*/ 72955 h 74627"/>
                  <a:gd name="connsiteX10" fmla="*/ 42499 w 89745"/>
                  <a:gd name="connsiteY10" fmla="*/ 72268 h 74627"/>
                  <a:gd name="connsiteX11" fmla="*/ 58025 w 89745"/>
                  <a:gd name="connsiteY11" fmla="*/ 61117 h 74627"/>
                  <a:gd name="connsiteX12" fmla="*/ 89120 w 89745"/>
                  <a:gd name="connsiteY12" fmla="*/ 44562 h 74627"/>
                  <a:gd name="connsiteX13" fmla="*/ 89720 w 89745"/>
                  <a:gd name="connsiteY13" fmla="*/ 42803 h 74627"/>
                  <a:gd name="connsiteX14" fmla="*/ 83158 w 89745"/>
                  <a:gd name="connsiteY14" fmla="*/ 31996 h 74627"/>
                  <a:gd name="connsiteX15" fmla="*/ 64630 w 89745"/>
                  <a:gd name="connsiteY15" fmla="*/ 7162 h 74627"/>
                  <a:gd name="connsiteX16" fmla="*/ 63901 w 89745"/>
                  <a:gd name="connsiteY16" fmla="*/ 4503 h 74627"/>
                  <a:gd name="connsiteX17" fmla="*/ 63858 w 89745"/>
                  <a:gd name="connsiteY17" fmla="*/ 4203 h 74627"/>
                  <a:gd name="connsiteX18" fmla="*/ 63987 w 89745"/>
                  <a:gd name="connsiteY18" fmla="*/ 0 h 74627"/>
                  <a:gd name="connsiteX19" fmla="*/ 6472 w 89745"/>
                  <a:gd name="connsiteY19" fmla="*/ 12181 h 74627"/>
                  <a:gd name="connsiteX20" fmla="*/ 4499 w 89745"/>
                  <a:gd name="connsiteY20" fmla="*/ 10551 h 74627"/>
                  <a:gd name="connsiteX21" fmla="*/ 897 w 89745"/>
                  <a:gd name="connsiteY21" fmla="*/ 50652 h 74627"/>
                  <a:gd name="connsiteX22" fmla="*/ 20282 w 89745"/>
                  <a:gd name="connsiteY22" fmla="*/ 74628 h 7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45" h="74627">
                    <a:moveTo>
                      <a:pt x="20282" y="74628"/>
                    </a:moveTo>
                    <a:lnTo>
                      <a:pt x="20282" y="74628"/>
                    </a:lnTo>
                    <a:cubicBezTo>
                      <a:pt x="20583" y="74327"/>
                      <a:pt x="21012" y="74156"/>
                      <a:pt x="21569" y="73984"/>
                    </a:cubicBezTo>
                    <a:cubicBezTo>
                      <a:pt x="21655" y="73984"/>
                      <a:pt x="21741" y="73898"/>
                      <a:pt x="21827" y="73855"/>
                    </a:cubicBezTo>
                    <a:cubicBezTo>
                      <a:pt x="22341" y="73727"/>
                      <a:pt x="22984" y="73641"/>
                      <a:pt x="23671" y="73555"/>
                    </a:cubicBezTo>
                    <a:cubicBezTo>
                      <a:pt x="23757" y="73512"/>
                      <a:pt x="23843" y="73512"/>
                      <a:pt x="23928" y="73512"/>
                    </a:cubicBezTo>
                    <a:cubicBezTo>
                      <a:pt x="26802" y="73212"/>
                      <a:pt x="30662" y="73426"/>
                      <a:pt x="34651" y="73298"/>
                    </a:cubicBezTo>
                    <a:cubicBezTo>
                      <a:pt x="34865" y="73298"/>
                      <a:pt x="35165" y="73298"/>
                      <a:pt x="35465" y="73298"/>
                    </a:cubicBezTo>
                    <a:cubicBezTo>
                      <a:pt x="36323" y="73255"/>
                      <a:pt x="37224" y="73169"/>
                      <a:pt x="38124" y="73083"/>
                    </a:cubicBezTo>
                    <a:cubicBezTo>
                      <a:pt x="38467" y="73041"/>
                      <a:pt x="38811" y="73041"/>
                      <a:pt x="39154" y="72955"/>
                    </a:cubicBezTo>
                    <a:cubicBezTo>
                      <a:pt x="40312" y="72783"/>
                      <a:pt x="41427" y="72569"/>
                      <a:pt x="42499" y="72268"/>
                    </a:cubicBezTo>
                    <a:cubicBezTo>
                      <a:pt x="51377" y="69695"/>
                      <a:pt x="53607" y="58587"/>
                      <a:pt x="58025" y="61117"/>
                    </a:cubicBezTo>
                    <a:cubicBezTo>
                      <a:pt x="62486" y="63691"/>
                      <a:pt x="86161" y="49709"/>
                      <a:pt x="89120" y="44562"/>
                    </a:cubicBezTo>
                    <a:cubicBezTo>
                      <a:pt x="89506" y="43962"/>
                      <a:pt x="89678" y="43404"/>
                      <a:pt x="89720" y="42803"/>
                    </a:cubicBezTo>
                    <a:cubicBezTo>
                      <a:pt x="90192" y="38858"/>
                      <a:pt x="83845" y="36499"/>
                      <a:pt x="83158" y="31996"/>
                    </a:cubicBezTo>
                    <a:cubicBezTo>
                      <a:pt x="82429" y="26892"/>
                      <a:pt x="66903" y="9736"/>
                      <a:pt x="64630" y="7162"/>
                    </a:cubicBezTo>
                    <a:cubicBezTo>
                      <a:pt x="64201" y="6648"/>
                      <a:pt x="63987" y="5661"/>
                      <a:pt x="63901" y="4503"/>
                    </a:cubicBezTo>
                    <a:cubicBezTo>
                      <a:pt x="63901" y="4375"/>
                      <a:pt x="63858" y="4289"/>
                      <a:pt x="63858" y="4203"/>
                    </a:cubicBezTo>
                    <a:cubicBezTo>
                      <a:pt x="63772" y="3002"/>
                      <a:pt x="63858" y="1544"/>
                      <a:pt x="63987" y="0"/>
                    </a:cubicBezTo>
                    <a:cubicBezTo>
                      <a:pt x="40827" y="3903"/>
                      <a:pt x="6472" y="12181"/>
                      <a:pt x="6472" y="12181"/>
                    </a:cubicBezTo>
                    <a:cubicBezTo>
                      <a:pt x="6472" y="12181"/>
                      <a:pt x="5615" y="11494"/>
                      <a:pt x="4499" y="10551"/>
                    </a:cubicBezTo>
                    <a:cubicBezTo>
                      <a:pt x="982" y="23589"/>
                      <a:pt x="-1376" y="41474"/>
                      <a:pt x="897" y="50652"/>
                    </a:cubicBezTo>
                    <a:cubicBezTo>
                      <a:pt x="3213" y="59616"/>
                      <a:pt x="10246" y="65878"/>
                      <a:pt x="20282" y="74628"/>
                    </a:cubicBezTo>
                    <a:close/>
                  </a:path>
                </a:pathLst>
              </a:custGeom>
              <a:grpFill/>
              <a:ln w="3175" cap="flat">
                <a:solidFill>
                  <a:srgbClr val="FFFFFF"/>
                </a:solid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67FBCFD7-307D-4D8E-A107-B4BBBD5D26AD}"/>
                  </a:ext>
                </a:extLst>
              </p:cNvPr>
              <p:cNvSpPr/>
              <p:nvPr/>
            </p:nvSpPr>
            <p:spPr>
              <a:xfrm>
                <a:off x="6459508" y="2180706"/>
                <a:ext cx="594785" cy="395526"/>
              </a:xfrm>
              <a:custGeom>
                <a:avLst/>
                <a:gdLst>
                  <a:gd name="connsiteX0" fmla="*/ 529597 w 594787"/>
                  <a:gd name="connsiteY0" fmla="*/ 247732 h 395525"/>
                  <a:gd name="connsiteX1" fmla="*/ 555502 w 594787"/>
                  <a:gd name="connsiteY1" fmla="*/ 227188 h 395525"/>
                  <a:gd name="connsiteX2" fmla="*/ 582909 w 594787"/>
                  <a:gd name="connsiteY2" fmla="*/ 228046 h 395525"/>
                  <a:gd name="connsiteX3" fmla="*/ 588827 w 594787"/>
                  <a:gd name="connsiteY3" fmla="*/ 204929 h 395525"/>
                  <a:gd name="connsiteX4" fmla="*/ 581450 w 594787"/>
                  <a:gd name="connsiteY4" fmla="*/ 190346 h 395525"/>
                  <a:gd name="connsiteX5" fmla="*/ 593288 w 594787"/>
                  <a:gd name="connsiteY5" fmla="*/ 180911 h 395525"/>
                  <a:gd name="connsiteX6" fmla="*/ 585139 w 594787"/>
                  <a:gd name="connsiteY6" fmla="*/ 169759 h 395525"/>
                  <a:gd name="connsiteX7" fmla="*/ 594746 w 594787"/>
                  <a:gd name="connsiteY7" fmla="*/ 153504 h 395525"/>
                  <a:gd name="connsiteX8" fmla="*/ 575488 w 594787"/>
                  <a:gd name="connsiteY8" fmla="*/ 139823 h 395525"/>
                  <a:gd name="connsiteX9" fmla="*/ 547310 w 594787"/>
                  <a:gd name="connsiteY9" fmla="*/ 131245 h 395525"/>
                  <a:gd name="connsiteX10" fmla="*/ 519904 w 594787"/>
                  <a:gd name="connsiteY10" fmla="*/ 126098 h 395525"/>
                  <a:gd name="connsiteX11" fmla="*/ 505107 w 594787"/>
                  <a:gd name="connsiteY11" fmla="*/ 105554 h 395525"/>
                  <a:gd name="connsiteX12" fmla="*/ 486579 w 594787"/>
                  <a:gd name="connsiteY12" fmla="*/ 107270 h 395525"/>
                  <a:gd name="connsiteX13" fmla="*/ 469552 w 594787"/>
                  <a:gd name="connsiteY13" fmla="*/ 108985 h 395525"/>
                  <a:gd name="connsiteX14" fmla="*/ 453254 w 594787"/>
                  <a:gd name="connsiteY14" fmla="*/ 100407 h 395525"/>
                  <a:gd name="connsiteX15" fmla="*/ 440645 w 594787"/>
                  <a:gd name="connsiteY15" fmla="*/ 92687 h 395525"/>
                  <a:gd name="connsiteX16" fmla="*/ 425848 w 594787"/>
                  <a:gd name="connsiteY16" fmla="*/ 62708 h 395525"/>
                  <a:gd name="connsiteX17" fmla="*/ 401401 w 594787"/>
                  <a:gd name="connsiteY17" fmla="*/ 55845 h 395525"/>
                  <a:gd name="connsiteX18" fmla="*/ 393981 w 594787"/>
                  <a:gd name="connsiteY18" fmla="*/ 34444 h 395525"/>
                  <a:gd name="connsiteX19" fmla="*/ 389520 w 594787"/>
                  <a:gd name="connsiteY19" fmla="*/ 5322 h 395525"/>
                  <a:gd name="connsiteX20" fmla="*/ 362114 w 594787"/>
                  <a:gd name="connsiteY20" fmla="*/ 1891 h 395525"/>
                  <a:gd name="connsiteX21" fmla="*/ 339898 w 594787"/>
                  <a:gd name="connsiteY21" fmla="*/ 2748 h 395525"/>
                  <a:gd name="connsiteX22" fmla="*/ 324329 w 594787"/>
                  <a:gd name="connsiteY22" fmla="*/ 12184 h 395525"/>
                  <a:gd name="connsiteX23" fmla="*/ 315193 w 594787"/>
                  <a:gd name="connsiteY23" fmla="*/ 7766 h 395525"/>
                  <a:gd name="connsiteX24" fmla="*/ 293706 w 594787"/>
                  <a:gd name="connsiteY24" fmla="*/ 12784 h 395525"/>
                  <a:gd name="connsiteX25" fmla="*/ 273934 w 594787"/>
                  <a:gd name="connsiteY25" fmla="*/ 37875 h 395525"/>
                  <a:gd name="connsiteX26" fmla="*/ 268015 w 594787"/>
                  <a:gd name="connsiteY26" fmla="*/ 50484 h 395525"/>
                  <a:gd name="connsiteX27" fmla="*/ 237435 w 594787"/>
                  <a:gd name="connsiteY27" fmla="*/ 48168 h 395525"/>
                  <a:gd name="connsiteX28" fmla="*/ 215690 w 594787"/>
                  <a:gd name="connsiteY28" fmla="*/ 40191 h 395525"/>
                  <a:gd name="connsiteX29" fmla="*/ 193945 w 594787"/>
                  <a:gd name="connsiteY29" fmla="*/ 37875 h 395525"/>
                  <a:gd name="connsiteX30" fmla="*/ 171257 w 594787"/>
                  <a:gd name="connsiteY30" fmla="*/ 34444 h 395525"/>
                  <a:gd name="connsiteX31" fmla="*/ 140634 w 594787"/>
                  <a:gd name="connsiteY31" fmla="*/ 28739 h 395525"/>
                  <a:gd name="connsiteX32" fmla="*/ 83377 w 594787"/>
                  <a:gd name="connsiteY32" fmla="*/ 20762 h 395525"/>
                  <a:gd name="connsiteX33" fmla="*/ 61632 w 594787"/>
                  <a:gd name="connsiteY33" fmla="*/ 35602 h 395525"/>
                  <a:gd name="connsiteX34" fmla="*/ 43790 w 594787"/>
                  <a:gd name="connsiteY34" fmla="*/ 40234 h 395525"/>
                  <a:gd name="connsiteX35" fmla="*/ 46621 w 594787"/>
                  <a:gd name="connsiteY35" fmla="*/ 53315 h 395525"/>
                  <a:gd name="connsiteX36" fmla="*/ 59959 w 594787"/>
                  <a:gd name="connsiteY36" fmla="*/ 91015 h 395525"/>
                  <a:gd name="connsiteX37" fmla="*/ 45163 w 594787"/>
                  <a:gd name="connsiteY37" fmla="*/ 104696 h 395525"/>
                  <a:gd name="connsiteX38" fmla="*/ 14068 w 594787"/>
                  <a:gd name="connsiteY38" fmla="*/ 141538 h 395525"/>
                  <a:gd name="connsiteX39" fmla="*/ 14797 w 594787"/>
                  <a:gd name="connsiteY39" fmla="*/ 168087 h 395525"/>
                  <a:gd name="connsiteX40" fmla="*/ 0 w 594787"/>
                  <a:gd name="connsiteY40" fmla="*/ 196351 h 395525"/>
                  <a:gd name="connsiteX41" fmla="*/ 14797 w 594787"/>
                  <a:gd name="connsiteY41" fmla="*/ 215179 h 395525"/>
                  <a:gd name="connsiteX42" fmla="*/ 20244 w 594787"/>
                  <a:gd name="connsiteY42" fmla="*/ 219597 h 395525"/>
                  <a:gd name="connsiteX43" fmla="*/ 33110 w 594787"/>
                  <a:gd name="connsiteY43" fmla="*/ 218310 h 395525"/>
                  <a:gd name="connsiteX44" fmla="*/ 66650 w 594787"/>
                  <a:gd name="connsiteY44" fmla="*/ 225172 h 395525"/>
                  <a:gd name="connsiteX45" fmla="*/ 86422 w 594787"/>
                  <a:gd name="connsiteY45" fmla="*/ 232035 h 395525"/>
                  <a:gd name="connsiteX46" fmla="*/ 101262 w 594787"/>
                  <a:gd name="connsiteY46" fmla="*/ 227445 h 395525"/>
                  <a:gd name="connsiteX47" fmla="*/ 118074 w 594787"/>
                  <a:gd name="connsiteY47" fmla="*/ 225172 h 395525"/>
                  <a:gd name="connsiteX48" fmla="*/ 136860 w 594787"/>
                  <a:gd name="connsiteY48" fmla="*/ 213764 h 395525"/>
                  <a:gd name="connsiteX49" fmla="*/ 177347 w 594787"/>
                  <a:gd name="connsiteY49" fmla="*/ 197766 h 395525"/>
                  <a:gd name="connsiteX50" fmla="*/ 204024 w 594787"/>
                  <a:gd name="connsiteY50" fmla="*/ 214879 h 395525"/>
                  <a:gd name="connsiteX51" fmla="*/ 227742 w 594787"/>
                  <a:gd name="connsiteY51" fmla="*/ 235423 h 395525"/>
                  <a:gd name="connsiteX52" fmla="*/ 248457 w 594787"/>
                  <a:gd name="connsiteY52" fmla="*/ 274238 h 395525"/>
                  <a:gd name="connsiteX53" fmla="*/ 256349 w 594787"/>
                  <a:gd name="connsiteY53" fmla="*/ 299371 h 395525"/>
                  <a:gd name="connsiteX54" fmla="*/ 233618 w 594787"/>
                  <a:gd name="connsiteY54" fmla="*/ 294782 h 395525"/>
                  <a:gd name="connsiteX55" fmla="*/ 220794 w 594787"/>
                  <a:gd name="connsiteY55" fmla="*/ 311894 h 395525"/>
                  <a:gd name="connsiteX56" fmla="*/ 201065 w 594787"/>
                  <a:gd name="connsiteY56" fmla="*/ 347321 h 395525"/>
                  <a:gd name="connsiteX57" fmla="*/ 213932 w 594787"/>
                  <a:gd name="connsiteY57" fmla="*/ 356457 h 395525"/>
                  <a:gd name="connsiteX58" fmla="*/ 232674 w 594787"/>
                  <a:gd name="connsiteY58" fmla="*/ 347321 h 395525"/>
                  <a:gd name="connsiteX59" fmla="*/ 244426 w 594787"/>
                  <a:gd name="connsiteY59" fmla="*/ 356928 h 395525"/>
                  <a:gd name="connsiteX60" fmla="*/ 260295 w 594787"/>
                  <a:gd name="connsiteY60" fmla="*/ 327935 h 395525"/>
                  <a:gd name="connsiteX61" fmla="*/ 288902 w 594787"/>
                  <a:gd name="connsiteY61" fmla="*/ 289077 h 395525"/>
                  <a:gd name="connsiteX62" fmla="*/ 325959 w 594787"/>
                  <a:gd name="connsiteY62" fmla="*/ 282773 h 395525"/>
                  <a:gd name="connsiteX63" fmla="*/ 329390 w 594787"/>
                  <a:gd name="connsiteY63" fmla="*/ 307906 h 395525"/>
                  <a:gd name="connsiteX64" fmla="*/ 383731 w 594787"/>
                  <a:gd name="connsiteY64" fmla="*/ 317041 h 395525"/>
                  <a:gd name="connsiteX65" fmla="*/ 339297 w 594787"/>
                  <a:gd name="connsiteY65" fmla="*/ 345606 h 395525"/>
                  <a:gd name="connsiteX66" fmla="*/ 372879 w 594787"/>
                  <a:gd name="connsiteY66" fmla="*/ 363276 h 395525"/>
                  <a:gd name="connsiteX67" fmla="*/ 374381 w 594787"/>
                  <a:gd name="connsiteY67" fmla="*/ 392998 h 395525"/>
                  <a:gd name="connsiteX68" fmla="*/ 401530 w 594787"/>
                  <a:gd name="connsiteY68" fmla="*/ 385578 h 395525"/>
                  <a:gd name="connsiteX69" fmla="*/ 433611 w 594787"/>
                  <a:gd name="connsiteY69" fmla="*/ 369581 h 395525"/>
                  <a:gd name="connsiteX70" fmla="*/ 478044 w 594787"/>
                  <a:gd name="connsiteY70" fmla="*/ 362161 h 395525"/>
                  <a:gd name="connsiteX71" fmla="*/ 444462 w 594787"/>
                  <a:gd name="connsiteY71" fmla="*/ 351867 h 395525"/>
                  <a:gd name="connsiteX72" fmla="*/ 417313 w 594787"/>
                  <a:gd name="connsiteY72" fmla="*/ 320429 h 395525"/>
                  <a:gd name="connsiteX73" fmla="*/ 459259 w 594787"/>
                  <a:gd name="connsiteY73" fmla="*/ 289635 h 395525"/>
                  <a:gd name="connsiteX74" fmla="*/ 501719 w 594787"/>
                  <a:gd name="connsiteY74" fmla="*/ 274795 h 395525"/>
                  <a:gd name="connsiteX75" fmla="*/ 528868 w 594787"/>
                  <a:gd name="connsiteY75" fmla="*/ 265960 h 395525"/>
                  <a:gd name="connsiteX76" fmla="*/ 529597 w 594787"/>
                  <a:gd name="connsiteY76" fmla="*/ 247732 h 39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94787" h="395525">
                    <a:moveTo>
                      <a:pt x="529597" y="247732"/>
                    </a:moveTo>
                    <a:cubicBezTo>
                      <a:pt x="534787" y="246874"/>
                      <a:pt x="550312" y="227188"/>
                      <a:pt x="555502" y="227188"/>
                    </a:cubicBezTo>
                    <a:cubicBezTo>
                      <a:pt x="560692" y="227188"/>
                      <a:pt x="582909" y="232335"/>
                      <a:pt x="582909" y="228046"/>
                    </a:cubicBezTo>
                    <a:cubicBezTo>
                      <a:pt x="582909" y="223757"/>
                      <a:pt x="590328" y="209217"/>
                      <a:pt x="588827" y="204929"/>
                    </a:cubicBezTo>
                    <a:cubicBezTo>
                      <a:pt x="587326" y="200640"/>
                      <a:pt x="579949" y="194678"/>
                      <a:pt x="581450" y="190346"/>
                    </a:cubicBezTo>
                    <a:cubicBezTo>
                      <a:pt x="582909" y="186057"/>
                      <a:pt x="593288" y="186057"/>
                      <a:pt x="593288" y="180911"/>
                    </a:cubicBezTo>
                    <a:cubicBezTo>
                      <a:pt x="593288" y="175764"/>
                      <a:pt x="585139" y="173191"/>
                      <a:pt x="585139" y="169759"/>
                    </a:cubicBezTo>
                    <a:cubicBezTo>
                      <a:pt x="585139" y="166328"/>
                      <a:pt x="595518" y="160324"/>
                      <a:pt x="594746" y="153504"/>
                    </a:cubicBezTo>
                    <a:cubicBezTo>
                      <a:pt x="594017" y="146642"/>
                      <a:pt x="585139" y="145784"/>
                      <a:pt x="575488" y="139823"/>
                    </a:cubicBezTo>
                    <a:cubicBezTo>
                      <a:pt x="565838" y="133818"/>
                      <a:pt x="556231" y="136349"/>
                      <a:pt x="547310" y="131245"/>
                    </a:cubicBezTo>
                    <a:cubicBezTo>
                      <a:pt x="538433" y="126098"/>
                      <a:pt x="519904" y="129529"/>
                      <a:pt x="519904" y="126098"/>
                    </a:cubicBezTo>
                    <a:cubicBezTo>
                      <a:pt x="519904" y="122667"/>
                      <a:pt x="508067" y="111559"/>
                      <a:pt x="505107" y="105554"/>
                    </a:cubicBezTo>
                    <a:cubicBezTo>
                      <a:pt x="502148" y="99549"/>
                      <a:pt x="492498" y="102981"/>
                      <a:pt x="486579" y="107270"/>
                    </a:cubicBezTo>
                    <a:cubicBezTo>
                      <a:pt x="480617" y="111559"/>
                      <a:pt x="475428" y="113274"/>
                      <a:pt x="469552" y="108985"/>
                    </a:cubicBezTo>
                    <a:cubicBezTo>
                      <a:pt x="463633" y="104696"/>
                      <a:pt x="458444" y="97834"/>
                      <a:pt x="453254" y="100407"/>
                    </a:cubicBezTo>
                    <a:cubicBezTo>
                      <a:pt x="448064" y="102981"/>
                      <a:pt x="438414" y="101265"/>
                      <a:pt x="440645" y="92687"/>
                    </a:cubicBezTo>
                    <a:cubicBezTo>
                      <a:pt x="442875" y="84109"/>
                      <a:pt x="431038" y="65281"/>
                      <a:pt x="425848" y="62708"/>
                    </a:cubicBezTo>
                    <a:cubicBezTo>
                      <a:pt x="420658" y="60134"/>
                      <a:pt x="405089" y="64380"/>
                      <a:pt x="401401" y="55845"/>
                    </a:cubicBezTo>
                    <a:cubicBezTo>
                      <a:pt x="397670" y="47267"/>
                      <a:pt x="391022" y="40405"/>
                      <a:pt x="393981" y="34444"/>
                    </a:cubicBezTo>
                    <a:cubicBezTo>
                      <a:pt x="396941" y="28439"/>
                      <a:pt x="393252" y="12141"/>
                      <a:pt x="389520" y="5322"/>
                    </a:cubicBezTo>
                    <a:cubicBezTo>
                      <a:pt x="385789" y="-1541"/>
                      <a:pt x="367304" y="-683"/>
                      <a:pt x="362114" y="1891"/>
                    </a:cubicBezTo>
                    <a:cubicBezTo>
                      <a:pt x="356925" y="4464"/>
                      <a:pt x="345044" y="-683"/>
                      <a:pt x="339898" y="2748"/>
                    </a:cubicBezTo>
                    <a:cubicBezTo>
                      <a:pt x="334708" y="6180"/>
                      <a:pt x="331749" y="12184"/>
                      <a:pt x="324329" y="12184"/>
                    </a:cubicBezTo>
                    <a:cubicBezTo>
                      <a:pt x="320212" y="12184"/>
                      <a:pt x="317467" y="11541"/>
                      <a:pt x="315193" y="7766"/>
                    </a:cubicBezTo>
                    <a:cubicBezTo>
                      <a:pt x="307173" y="11970"/>
                      <a:pt x="293706" y="12784"/>
                      <a:pt x="293706" y="12784"/>
                    </a:cubicBezTo>
                    <a:cubicBezTo>
                      <a:pt x="293706" y="12784"/>
                      <a:pt x="273934" y="31055"/>
                      <a:pt x="273934" y="37875"/>
                    </a:cubicBezTo>
                    <a:cubicBezTo>
                      <a:pt x="273934" y="44737"/>
                      <a:pt x="272991" y="56145"/>
                      <a:pt x="268015" y="50484"/>
                    </a:cubicBezTo>
                    <a:cubicBezTo>
                      <a:pt x="263083" y="44780"/>
                      <a:pt x="242368" y="44737"/>
                      <a:pt x="237435" y="48168"/>
                    </a:cubicBezTo>
                    <a:cubicBezTo>
                      <a:pt x="232503" y="51599"/>
                      <a:pt x="224611" y="34486"/>
                      <a:pt x="215690" y="40191"/>
                    </a:cubicBezTo>
                    <a:cubicBezTo>
                      <a:pt x="206812" y="45895"/>
                      <a:pt x="194975" y="32171"/>
                      <a:pt x="193945" y="37875"/>
                    </a:cubicBezTo>
                    <a:cubicBezTo>
                      <a:pt x="192959" y="43622"/>
                      <a:pt x="180135" y="39033"/>
                      <a:pt x="171257" y="34444"/>
                    </a:cubicBezTo>
                    <a:cubicBezTo>
                      <a:pt x="162379" y="29897"/>
                      <a:pt x="146553" y="36717"/>
                      <a:pt x="140634" y="28739"/>
                    </a:cubicBezTo>
                    <a:cubicBezTo>
                      <a:pt x="134715" y="20762"/>
                      <a:pt x="96200" y="20762"/>
                      <a:pt x="83377" y="20762"/>
                    </a:cubicBezTo>
                    <a:cubicBezTo>
                      <a:pt x="70553" y="20762"/>
                      <a:pt x="67594" y="28739"/>
                      <a:pt x="61632" y="35602"/>
                    </a:cubicBezTo>
                    <a:cubicBezTo>
                      <a:pt x="56271" y="41821"/>
                      <a:pt x="50052" y="40534"/>
                      <a:pt x="43790" y="40234"/>
                    </a:cubicBezTo>
                    <a:cubicBezTo>
                      <a:pt x="44347" y="45981"/>
                      <a:pt x="45334" y="51128"/>
                      <a:pt x="46621" y="53315"/>
                    </a:cubicBezTo>
                    <a:cubicBezTo>
                      <a:pt x="49580" y="58462"/>
                      <a:pt x="63648" y="83294"/>
                      <a:pt x="59959" y="91015"/>
                    </a:cubicBezTo>
                    <a:cubicBezTo>
                      <a:pt x="56271" y="98735"/>
                      <a:pt x="49580" y="98735"/>
                      <a:pt x="45163" y="104696"/>
                    </a:cubicBezTo>
                    <a:cubicBezTo>
                      <a:pt x="40702" y="110701"/>
                      <a:pt x="14797" y="137249"/>
                      <a:pt x="14068" y="141538"/>
                    </a:cubicBezTo>
                    <a:cubicBezTo>
                      <a:pt x="13339" y="145827"/>
                      <a:pt x="18528" y="164656"/>
                      <a:pt x="14797" y="168087"/>
                    </a:cubicBezTo>
                    <a:cubicBezTo>
                      <a:pt x="11108" y="171518"/>
                      <a:pt x="0" y="189488"/>
                      <a:pt x="0" y="196351"/>
                    </a:cubicBezTo>
                    <a:cubicBezTo>
                      <a:pt x="0" y="203213"/>
                      <a:pt x="8149" y="212606"/>
                      <a:pt x="14797" y="215179"/>
                    </a:cubicBezTo>
                    <a:cubicBezTo>
                      <a:pt x="17585" y="216294"/>
                      <a:pt x="19386" y="217795"/>
                      <a:pt x="20244" y="219597"/>
                    </a:cubicBezTo>
                    <a:cubicBezTo>
                      <a:pt x="25433" y="218782"/>
                      <a:pt x="30151" y="218310"/>
                      <a:pt x="33110" y="218310"/>
                    </a:cubicBezTo>
                    <a:cubicBezTo>
                      <a:pt x="38043" y="218310"/>
                      <a:pt x="59787" y="225172"/>
                      <a:pt x="66650" y="225172"/>
                    </a:cubicBezTo>
                    <a:cubicBezTo>
                      <a:pt x="73555" y="225172"/>
                      <a:pt x="83462" y="228603"/>
                      <a:pt x="86422" y="232035"/>
                    </a:cubicBezTo>
                    <a:cubicBezTo>
                      <a:pt x="89424" y="235466"/>
                      <a:pt x="96286" y="233150"/>
                      <a:pt x="101262" y="227445"/>
                    </a:cubicBezTo>
                    <a:cubicBezTo>
                      <a:pt x="106194" y="221741"/>
                      <a:pt x="112113" y="225172"/>
                      <a:pt x="118074" y="225172"/>
                    </a:cubicBezTo>
                    <a:cubicBezTo>
                      <a:pt x="123993" y="225172"/>
                      <a:pt x="133857" y="219425"/>
                      <a:pt x="136860" y="213764"/>
                    </a:cubicBezTo>
                    <a:cubicBezTo>
                      <a:pt x="139819" y="208060"/>
                      <a:pt x="169456" y="198924"/>
                      <a:pt x="177347" y="197766"/>
                    </a:cubicBezTo>
                    <a:cubicBezTo>
                      <a:pt x="185239" y="196651"/>
                      <a:pt x="197076" y="214879"/>
                      <a:pt x="204024" y="214879"/>
                    </a:cubicBezTo>
                    <a:cubicBezTo>
                      <a:pt x="210972" y="214879"/>
                      <a:pt x="223754" y="220583"/>
                      <a:pt x="227742" y="235423"/>
                    </a:cubicBezTo>
                    <a:cubicBezTo>
                      <a:pt x="231688" y="250263"/>
                      <a:pt x="243526" y="268576"/>
                      <a:pt x="248457" y="274238"/>
                    </a:cubicBezTo>
                    <a:cubicBezTo>
                      <a:pt x="253390" y="279985"/>
                      <a:pt x="256349" y="294782"/>
                      <a:pt x="256349" y="299371"/>
                    </a:cubicBezTo>
                    <a:cubicBezTo>
                      <a:pt x="256349" y="303960"/>
                      <a:pt x="245498" y="298213"/>
                      <a:pt x="233618" y="294782"/>
                    </a:cubicBezTo>
                    <a:cubicBezTo>
                      <a:pt x="221780" y="291351"/>
                      <a:pt x="220794" y="305075"/>
                      <a:pt x="220794" y="311894"/>
                    </a:cubicBezTo>
                    <a:cubicBezTo>
                      <a:pt x="220794" y="318757"/>
                      <a:pt x="204024" y="342732"/>
                      <a:pt x="201065" y="347321"/>
                    </a:cubicBezTo>
                    <a:cubicBezTo>
                      <a:pt x="198105" y="351910"/>
                      <a:pt x="206984" y="355298"/>
                      <a:pt x="213932" y="356457"/>
                    </a:cubicBezTo>
                    <a:cubicBezTo>
                      <a:pt x="216848" y="356928"/>
                      <a:pt x="228728" y="347321"/>
                      <a:pt x="232674" y="347321"/>
                    </a:cubicBezTo>
                    <a:cubicBezTo>
                      <a:pt x="234261" y="347321"/>
                      <a:pt x="239194" y="351696"/>
                      <a:pt x="244426" y="356928"/>
                    </a:cubicBezTo>
                    <a:cubicBezTo>
                      <a:pt x="243311" y="339043"/>
                      <a:pt x="246485" y="340073"/>
                      <a:pt x="260295" y="327935"/>
                    </a:cubicBezTo>
                    <a:cubicBezTo>
                      <a:pt x="274620" y="315368"/>
                      <a:pt x="276078" y="291951"/>
                      <a:pt x="288902" y="289077"/>
                    </a:cubicBezTo>
                    <a:cubicBezTo>
                      <a:pt x="301769" y="286204"/>
                      <a:pt x="307173" y="279342"/>
                      <a:pt x="325959" y="282773"/>
                    </a:cubicBezTo>
                    <a:cubicBezTo>
                      <a:pt x="344744" y="286204"/>
                      <a:pt x="316609" y="299885"/>
                      <a:pt x="329390" y="307906"/>
                    </a:cubicBezTo>
                    <a:cubicBezTo>
                      <a:pt x="342257" y="315926"/>
                      <a:pt x="381758" y="305633"/>
                      <a:pt x="383731" y="317041"/>
                    </a:cubicBezTo>
                    <a:cubicBezTo>
                      <a:pt x="385703" y="328450"/>
                      <a:pt x="338311" y="339901"/>
                      <a:pt x="339297" y="345606"/>
                    </a:cubicBezTo>
                    <a:cubicBezTo>
                      <a:pt x="340284" y="351267"/>
                      <a:pt x="364473" y="357014"/>
                      <a:pt x="372879" y="363276"/>
                    </a:cubicBezTo>
                    <a:cubicBezTo>
                      <a:pt x="381286" y="369581"/>
                      <a:pt x="370392" y="387294"/>
                      <a:pt x="374381" y="392998"/>
                    </a:cubicBezTo>
                    <a:cubicBezTo>
                      <a:pt x="378326" y="398702"/>
                      <a:pt x="391150" y="394113"/>
                      <a:pt x="401530" y="385578"/>
                    </a:cubicBezTo>
                    <a:cubicBezTo>
                      <a:pt x="411909" y="377000"/>
                      <a:pt x="420272" y="379874"/>
                      <a:pt x="433611" y="369581"/>
                    </a:cubicBezTo>
                    <a:cubicBezTo>
                      <a:pt x="446949" y="359287"/>
                      <a:pt x="474613" y="368423"/>
                      <a:pt x="478044" y="362161"/>
                    </a:cubicBezTo>
                    <a:cubicBezTo>
                      <a:pt x="481475" y="355856"/>
                      <a:pt x="470110" y="349594"/>
                      <a:pt x="444462" y="351867"/>
                    </a:cubicBezTo>
                    <a:cubicBezTo>
                      <a:pt x="418814" y="354141"/>
                      <a:pt x="417313" y="326177"/>
                      <a:pt x="417313" y="320429"/>
                    </a:cubicBezTo>
                    <a:cubicBezTo>
                      <a:pt x="417313" y="314725"/>
                      <a:pt x="443990" y="291308"/>
                      <a:pt x="459259" y="289635"/>
                    </a:cubicBezTo>
                    <a:cubicBezTo>
                      <a:pt x="474570" y="287919"/>
                      <a:pt x="486922" y="282773"/>
                      <a:pt x="501719" y="274795"/>
                    </a:cubicBezTo>
                    <a:cubicBezTo>
                      <a:pt x="507681" y="271579"/>
                      <a:pt x="518188" y="268319"/>
                      <a:pt x="528868" y="265960"/>
                    </a:cubicBezTo>
                    <a:cubicBezTo>
                      <a:pt x="527238" y="257940"/>
                      <a:pt x="525136" y="248461"/>
                      <a:pt x="529597" y="247732"/>
                    </a:cubicBezTo>
                    <a:close/>
                  </a:path>
                </a:pathLst>
              </a:custGeom>
              <a:grpFill/>
              <a:ln w="3175" cap="flat">
                <a:solidFill>
                  <a:srgbClr val="FFFFFF"/>
                </a:solid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C00B5495-C764-418D-AB3A-01F0A8D12224}"/>
                  </a:ext>
                </a:extLst>
              </p:cNvPr>
              <p:cNvSpPr/>
              <p:nvPr/>
            </p:nvSpPr>
            <p:spPr>
              <a:xfrm>
                <a:off x="6492876" y="1975012"/>
                <a:ext cx="312621" cy="257592"/>
              </a:xfrm>
              <a:custGeom>
                <a:avLst/>
                <a:gdLst>
                  <a:gd name="connsiteX0" fmla="*/ 294006 w 312621"/>
                  <a:gd name="connsiteY0" fmla="*/ 127939 h 257591"/>
                  <a:gd name="connsiteX1" fmla="*/ 274749 w 312621"/>
                  <a:gd name="connsiteY1" fmla="*/ 106494 h 257591"/>
                  <a:gd name="connsiteX2" fmla="*/ 259223 w 312621"/>
                  <a:gd name="connsiteY2" fmla="*/ 82519 h 257591"/>
                  <a:gd name="connsiteX3" fmla="*/ 255491 w 312621"/>
                  <a:gd name="connsiteY3" fmla="*/ 55070 h 257591"/>
                  <a:gd name="connsiteX4" fmla="*/ 252532 w 312621"/>
                  <a:gd name="connsiteY4" fmla="*/ 28521 h 257591"/>
                  <a:gd name="connsiteX5" fmla="*/ 221438 w 312621"/>
                  <a:gd name="connsiteY5" fmla="*/ 18271 h 257591"/>
                  <a:gd name="connsiteX6" fmla="*/ 203638 w 312621"/>
                  <a:gd name="connsiteY6" fmla="*/ 18271 h 257591"/>
                  <a:gd name="connsiteX7" fmla="*/ 186611 w 312621"/>
                  <a:gd name="connsiteY7" fmla="*/ 8835 h 257591"/>
                  <a:gd name="connsiteX8" fmla="*/ 168812 w 312621"/>
                  <a:gd name="connsiteY8" fmla="*/ 2831 h 257591"/>
                  <a:gd name="connsiteX9" fmla="*/ 167140 w 312621"/>
                  <a:gd name="connsiteY9" fmla="*/ 0 h 257591"/>
                  <a:gd name="connsiteX10" fmla="*/ 156760 w 312621"/>
                  <a:gd name="connsiteY10" fmla="*/ 4804 h 257591"/>
                  <a:gd name="connsiteX11" fmla="*/ 143893 w 312621"/>
                  <a:gd name="connsiteY11" fmla="*/ 18528 h 257591"/>
                  <a:gd name="connsiteX12" fmla="*/ 121205 w 312621"/>
                  <a:gd name="connsiteY12" fmla="*/ 21959 h 257591"/>
                  <a:gd name="connsiteX13" fmla="*/ 112327 w 312621"/>
                  <a:gd name="connsiteY13" fmla="*/ 42503 h 257591"/>
                  <a:gd name="connsiteX14" fmla="*/ 108381 w 312621"/>
                  <a:gd name="connsiteY14" fmla="*/ 57343 h 257591"/>
                  <a:gd name="connsiteX15" fmla="*/ 97530 w 312621"/>
                  <a:gd name="connsiteY15" fmla="*/ 67637 h 257591"/>
                  <a:gd name="connsiteX16" fmla="*/ 80717 w 312621"/>
                  <a:gd name="connsiteY16" fmla="*/ 85864 h 257591"/>
                  <a:gd name="connsiteX17" fmla="*/ 75785 w 312621"/>
                  <a:gd name="connsiteY17" fmla="*/ 104178 h 257591"/>
                  <a:gd name="connsiteX18" fmla="*/ 54083 w 312621"/>
                  <a:gd name="connsiteY18" fmla="*/ 112156 h 257591"/>
                  <a:gd name="connsiteX19" fmla="*/ 37313 w 312621"/>
                  <a:gd name="connsiteY19" fmla="*/ 121291 h 257591"/>
                  <a:gd name="connsiteX20" fmla="*/ 12824 w 312621"/>
                  <a:gd name="connsiteY20" fmla="*/ 119275 h 257591"/>
                  <a:gd name="connsiteX21" fmla="*/ 12609 w 312621"/>
                  <a:gd name="connsiteY21" fmla="*/ 122706 h 257591"/>
                  <a:gd name="connsiteX22" fmla="*/ 17799 w 312621"/>
                  <a:gd name="connsiteY22" fmla="*/ 151828 h 257591"/>
                  <a:gd name="connsiteX23" fmla="*/ 19257 w 312621"/>
                  <a:gd name="connsiteY23" fmla="*/ 185239 h 257591"/>
                  <a:gd name="connsiteX24" fmla="*/ 0 w 312621"/>
                  <a:gd name="connsiteY24" fmla="*/ 204925 h 257591"/>
                  <a:gd name="connsiteX25" fmla="*/ 11108 w 312621"/>
                  <a:gd name="connsiteY25" fmla="*/ 224611 h 257591"/>
                  <a:gd name="connsiteX26" fmla="*/ 10508 w 312621"/>
                  <a:gd name="connsiteY26" fmla="*/ 245799 h 257591"/>
                  <a:gd name="connsiteX27" fmla="*/ 28350 w 312621"/>
                  <a:gd name="connsiteY27" fmla="*/ 241166 h 257591"/>
                  <a:gd name="connsiteX28" fmla="*/ 50094 w 312621"/>
                  <a:gd name="connsiteY28" fmla="*/ 226327 h 257591"/>
                  <a:gd name="connsiteX29" fmla="*/ 107352 w 312621"/>
                  <a:gd name="connsiteY29" fmla="*/ 234304 h 257591"/>
                  <a:gd name="connsiteX30" fmla="*/ 137975 w 312621"/>
                  <a:gd name="connsiteY30" fmla="*/ 240009 h 257591"/>
                  <a:gd name="connsiteX31" fmla="*/ 160663 w 312621"/>
                  <a:gd name="connsiteY31" fmla="*/ 243440 h 257591"/>
                  <a:gd name="connsiteX32" fmla="*/ 182408 w 312621"/>
                  <a:gd name="connsiteY32" fmla="*/ 245756 h 257591"/>
                  <a:gd name="connsiteX33" fmla="*/ 204153 w 312621"/>
                  <a:gd name="connsiteY33" fmla="*/ 253733 h 257591"/>
                  <a:gd name="connsiteX34" fmla="*/ 234733 w 312621"/>
                  <a:gd name="connsiteY34" fmla="*/ 256049 h 257591"/>
                  <a:gd name="connsiteX35" fmla="*/ 240652 w 312621"/>
                  <a:gd name="connsiteY35" fmla="*/ 243440 h 257591"/>
                  <a:gd name="connsiteX36" fmla="*/ 260424 w 312621"/>
                  <a:gd name="connsiteY36" fmla="*/ 218349 h 257591"/>
                  <a:gd name="connsiteX37" fmla="*/ 281911 w 312621"/>
                  <a:gd name="connsiteY37" fmla="*/ 213332 h 257591"/>
                  <a:gd name="connsiteX38" fmla="*/ 276936 w 312621"/>
                  <a:gd name="connsiteY38" fmla="*/ 197205 h 257591"/>
                  <a:gd name="connsiteX39" fmla="*/ 271790 w 312621"/>
                  <a:gd name="connsiteY39" fmla="*/ 161221 h 257591"/>
                  <a:gd name="connsiteX40" fmla="*/ 295465 w 312621"/>
                  <a:gd name="connsiteY40" fmla="*/ 165510 h 257591"/>
                  <a:gd name="connsiteX41" fmla="*/ 312491 w 312621"/>
                  <a:gd name="connsiteY41" fmla="*/ 147539 h 257591"/>
                  <a:gd name="connsiteX42" fmla="*/ 294006 w 312621"/>
                  <a:gd name="connsiteY42" fmla="*/ 127939 h 2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12621" h="257591">
                    <a:moveTo>
                      <a:pt x="294006" y="127939"/>
                    </a:moveTo>
                    <a:cubicBezTo>
                      <a:pt x="288087" y="126223"/>
                      <a:pt x="284356" y="110826"/>
                      <a:pt x="274749" y="106494"/>
                    </a:cubicBezTo>
                    <a:cubicBezTo>
                      <a:pt x="265141" y="102205"/>
                      <a:pt x="267372" y="88481"/>
                      <a:pt x="259223" y="82519"/>
                    </a:cubicBezTo>
                    <a:cubicBezTo>
                      <a:pt x="251074" y="76515"/>
                      <a:pt x="256264" y="64506"/>
                      <a:pt x="255491" y="55070"/>
                    </a:cubicBezTo>
                    <a:cubicBezTo>
                      <a:pt x="254762" y="45634"/>
                      <a:pt x="256992" y="31095"/>
                      <a:pt x="252532" y="28521"/>
                    </a:cubicBezTo>
                    <a:cubicBezTo>
                      <a:pt x="248072" y="25948"/>
                      <a:pt x="229544" y="13982"/>
                      <a:pt x="221438" y="18271"/>
                    </a:cubicBezTo>
                    <a:cubicBezTo>
                      <a:pt x="213288" y="22560"/>
                      <a:pt x="207370" y="25948"/>
                      <a:pt x="203638" y="18271"/>
                    </a:cubicBezTo>
                    <a:cubicBezTo>
                      <a:pt x="199950" y="10551"/>
                      <a:pt x="194760" y="6262"/>
                      <a:pt x="186611" y="8835"/>
                    </a:cubicBezTo>
                    <a:cubicBezTo>
                      <a:pt x="178462" y="11409"/>
                      <a:pt x="173272" y="7120"/>
                      <a:pt x="168812" y="2831"/>
                    </a:cubicBezTo>
                    <a:cubicBezTo>
                      <a:pt x="168126" y="2187"/>
                      <a:pt x="167611" y="1158"/>
                      <a:pt x="167140" y="0"/>
                    </a:cubicBezTo>
                    <a:cubicBezTo>
                      <a:pt x="163880" y="772"/>
                      <a:pt x="159548" y="2230"/>
                      <a:pt x="156760" y="4804"/>
                    </a:cubicBezTo>
                    <a:cubicBezTo>
                      <a:pt x="151785" y="9393"/>
                      <a:pt x="150841" y="18528"/>
                      <a:pt x="143893" y="18528"/>
                    </a:cubicBezTo>
                    <a:cubicBezTo>
                      <a:pt x="136988" y="18528"/>
                      <a:pt x="129097" y="15097"/>
                      <a:pt x="121205" y="21959"/>
                    </a:cubicBezTo>
                    <a:cubicBezTo>
                      <a:pt x="113270" y="28822"/>
                      <a:pt x="111340" y="36799"/>
                      <a:pt x="112327" y="42503"/>
                    </a:cubicBezTo>
                    <a:cubicBezTo>
                      <a:pt x="113313" y="48208"/>
                      <a:pt x="114300" y="57343"/>
                      <a:pt x="108381" y="57343"/>
                    </a:cubicBezTo>
                    <a:cubicBezTo>
                      <a:pt x="102463" y="57343"/>
                      <a:pt x="103449" y="65363"/>
                      <a:pt x="97530" y="67637"/>
                    </a:cubicBezTo>
                    <a:cubicBezTo>
                      <a:pt x="91611" y="69910"/>
                      <a:pt x="81747" y="80203"/>
                      <a:pt x="80717" y="85864"/>
                    </a:cubicBezTo>
                    <a:cubicBezTo>
                      <a:pt x="79731" y="91612"/>
                      <a:pt x="79731" y="104178"/>
                      <a:pt x="75785" y="104178"/>
                    </a:cubicBezTo>
                    <a:cubicBezTo>
                      <a:pt x="71840" y="104178"/>
                      <a:pt x="58029" y="106451"/>
                      <a:pt x="54083" y="112156"/>
                    </a:cubicBezTo>
                    <a:cubicBezTo>
                      <a:pt x="50137" y="117903"/>
                      <a:pt x="45248" y="123564"/>
                      <a:pt x="37313" y="121291"/>
                    </a:cubicBezTo>
                    <a:cubicBezTo>
                      <a:pt x="33282" y="120090"/>
                      <a:pt x="22388" y="119532"/>
                      <a:pt x="12824" y="119275"/>
                    </a:cubicBezTo>
                    <a:cubicBezTo>
                      <a:pt x="12953" y="120390"/>
                      <a:pt x="12953" y="121505"/>
                      <a:pt x="12609" y="122706"/>
                    </a:cubicBezTo>
                    <a:cubicBezTo>
                      <a:pt x="8921" y="134673"/>
                      <a:pt x="11880" y="145824"/>
                      <a:pt x="17799" y="151828"/>
                    </a:cubicBezTo>
                    <a:cubicBezTo>
                      <a:pt x="23717" y="157790"/>
                      <a:pt x="25948" y="181808"/>
                      <a:pt x="19257" y="185239"/>
                    </a:cubicBezTo>
                    <a:cubicBezTo>
                      <a:pt x="12566" y="188670"/>
                      <a:pt x="0" y="198921"/>
                      <a:pt x="0" y="204925"/>
                    </a:cubicBezTo>
                    <a:cubicBezTo>
                      <a:pt x="0" y="210930"/>
                      <a:pt x="13339" y="216076"/>
                      <a:pt x="11108" y="224611"/>
                    </a:cubicBezTo>
                    <a:cubicBezTo>
                      <a:pt x="9864" y="229544"/>
                      <a:pt x="9821" y="238250"/>
                      <a:pt x="10508" y="245799"/>
                    </a:cubicBezTo>
                    <a:cubicBezTo>
                      <a:pt x="16812" y="246099"/>
                      <a:pt x="23032" y="247428"/>
                      <a:pt x="28350" y="241166"/>
                    </a:cubicBezTo>
                    <a:cubicBezTo>
                      <a:pt x="34269" y="234304"/>
                      <a:pt x="37228" y="226327"/>
                      <a:pt x="50094" y="226327"/>
                    </a:cubicBezTo>
                    <a:cubicBezTo>
                      <a:pt x="62918" y="226327"/>
                      <a:pt x="101433" y="226327"/>
                      <a:pt x="107352" y="234304"/>
                    </a:cubicBezTo>
                    <a:cubicBezTo>
                      <a:pt x="113270" y="242325"/>
                      <a:pt x="129097" y="235462"/>
                      <a:pt x="137975" y="240009"/>
                    </a:cubicBezTo>
                    <a:cubicBezTo>
                      <a:pt x="146896" y="244598"/>
                      <a:pt x="159720" y="249144"/>
                      <a:pt x="160663" y="243440"/>
                    </a:cubicBezTo>
                    <a:cubicBezTo>
                      <a:pt x="161692" y="237735"/>
                      <a:pt x="173530" y="251460"/>
                      <a:pt x="182408" y="245756"/>
                    </a:cubicBezTo>
                    <a:cubicBezTo>
                      <a:pt x="191286" y="240052"/>
                      <a:pt x="199221" y="257164"/>
                      <a:pt x="204153" y="253733"/>
                    </a:cubicBezTo>
                    <a:cubicBezTo>
                      <a:pt x="209085" y="250302"/>
                      <a:pt x="229801" y="250302"/>
                      <a:pt x="234733" y="256049"/>
                    </a:cubicBezTo>
                    <a:cubicBezTo>
                      <a:pt x="239708" y="261754"/>
                      <a:pt x="240652" y="250302"/>
                      <a:pt x="240652" y="243440"/>
                    </a:cubicBezTo>
                    <a:cubicBezTo>
                      <a:pt x="240652" y="236578"/>
                      <a:pt x="260424" y="218349"/>
                      <a:pt x="260424" y="218349"/>
                    </a:cubicBezTo>
                    <a:cubicBezTo>
                      <a:pt x="260424" y="218349"/>
                      <a:pt x="273891" y="217535"/>
                      <a:pt x="281911" y="213332"/>
                    </a:cubicBezTo>
                    <a:cubicBezTo>
                      <a:pt x="280110" y="210372"/>
                      <a:pt x="278609" y="205526"/>
                      <a:pt x="276936" y="197205"/>
                    </a:cubicBezTo>
                    <a:cubicBezTo>
                      <a:pt x="273248" y="178334"/>
                      <a:pt x="267329" y="167226"/>
                      <a:pt x="271790" y="161221"/>
                    </a:cubicBezTo>
                    <a:cubicBezTo>
                      <a:pt x="276250" y="155216"/>
                      <a:pt x="288816" y="168941"/>
                      <a:pt x="295465" y="165510"/>
                    </a:cubicBezTo>
                    <a:cubicBezTo>
                      <a:pt x="302155" y="162122"/>
                      <a:pt x="313992" y="155216"/>
                      <a:pt x="312491" y="147539"/>
                    </a:cubicBezTo>
                    <a:cubicBezTo>
                      <a:pt x="311033" y="139905"/>
                      <a:pt x="299925" y="129611"/>
                      <a:pt x="294006" y="127939"/>
                    </a:cubicBezTo>
                    <a:close/>
                  </a:path>
                </a:pathLst>
              </a:custGeom>
              <a:grpFill/>
              <a:ln w="3175" cap="flat">
                <a:solidFill>
                  <a:srgbClr val="FFFFFF"/>
                </a:solid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9B21AFDC-9732-4C2E-8492-F51233EC18AE}"/>
                  </a:ext>
                </a:extLst>
              </p:cNvPr>
              <p:cNvSpPr/>
              <p:nvPr/>
            </p:nvSpPr>
            <p:spPr>
              <a:xfrm>
                <a:off x="6417426" y="1871275"/>
                <a:ext cx="242589" cy="134059"/>
              </a:xfrm>
              <a:custGeom>
                <a:avLst/>
                <a:gdLst>
                  <a:gd name="connsiteX0" fmla="*/ 79654 w 242590"/>
                  <a:gd name="connsiteY0" fmla="*/ 93529 h 134059"/>
                  <a:gd name="connsiteX1" fmla="*/ 121943 w 242590"/>
                  <a:gd name="connsiteY1" fmla="*/ 93529 h 134059"/>
                  <a:gd name="connsiteX2" fmla="*/ 141586 w 242590"/>
                  <a:gd name="connsiteY2" fmla="*/ 102236 h 134059"/>
                  <a:gd name="connsiteX3" fmla="*/ 173282 w 242590"/>
                  <a:gd name="connsiteY3" fmla="*/ 121450 h 134059"/>
                  <a:gd name="connsiteX4" fmla="*/ 190180 w 242590"/>
                  <a:gd name="connsiteY4" fmla="*/ 134060 h 134059"/>
                  <a:gd name="connsiteX5" fmla="*/ 196657 w 242590"/>
                  <a:gd name="connsiteY5" fmla="*/ 125696 h 134059"/>
                  <a:gd name="connsiteX6" fmla="*/ 219345 w 242590"/>
                  <a:gd name="connsiteY6" fmla="*/ 122265 h 134059"/>
                  <a:gd name="connsiteX7" fmla="*/ 232211 w 242590"/>
                  <a:gd name="connsiteY7" fmla="*/ 108540 h 134059"/>
                  <a:gd name="connsiteX8" fmla="*/ 242591 w 242590"/>
                  <a:gd name="connsiteY8" fmla="*/ 103737 h 134059"/>
                  <a:gd name="connsiteX9" fmla="*/ 235428 w 242590"/>
                  <a:gd name="connsiteY9" fmla="*/ 80019 h 134059"/>
                  <a:gd name="connsiteX10" fmla="*/ 225049 w 242590"/>
                  <a:gd name="connsiteY10" fmla="*/ 57759 h 134059"/>
                  <a:gd name="connsiteX11" fmla="*/ 221318 w 242590"/>
                  <a:gd name="connsiteY11" fmla="*/ 36358 h 134059"/>
                  <a:gd name="connsiteX12" fmla="*/ 215656 w 242590"/>
                  <a:gd name="connsiteY12" fmla="*/ 26493 h 134059"/>
                  <a:gd name="connsiteX13" fmla="*/ 183790 w 242590"/>
                  <a:gd name="connsiteY13" fmla="*/ 24091 h 134059"/>
                  <a:gd name="connsiteX14" fmla="*/ 150207 w 242590"/>
                  <a:gd name="connsiteY14" fmla="*/ 1231 h 134059"/>
                  <a:gd name="connsiteX15" fmla="*/ 114223 w 242590"/>
                  <a:gd name="connsiteY15" fmla="*/ 1875 h 134059"/>
                  <a:gd name="connsiteX16" fmla="*/ 111178 w 242590"/>
                  <a:gd name="connsiteY16" fmla="*/ 40089 h 134059"/>
                  <a:gd name="connsiteX17" fmla="*/ 84029 w 242590"/>
                  <a:gd name="connsiteY17" fmla="*/ 54929 h 134059"/>
                  <a:gd name="connsiteX18" fmla="*/ 54393 w 242590"/>
                  <a:gd name="connsiteY18" fmla="*/ 14913 h 134059"/>
                  <a:gd name="connsiteX19" fmla="*/ 22268 w 242590"/>
                  <a:gd name="connsiteY19" fmla="*/ 32026 h 134059"/>
                  <a:gd name="connsiteX20" fmla="*/ 8930 w 242590"/>
                  <a:gd name="connsiteY20" fmla="*/ 62863 h 134059"/>
                  <a:gd name="connsiteX21" fmla="*/ 3998 w 242590"/>
                  <a:gd name="connsiteY21" fmla="*/ 99448 h 134059"/>
                  <a:gd name="connsiteX22" fmla="*/ 4855 w 242590"/>
                  <a:gd name="connsiteY22" fmla="*/ 101464 h 134059"/>
                  <a:gd name="connsiteX23" fmla="*/ 31318 w 242590"/>
                  <a:gd name="connsiteY23" fmla="*/ 93486 h 134059"/>
                  <a:gd name="connsiteX24" fmla="*/ 79654 w 242590"/>
                  <a:gd name="connsiteY24" fmla="*/ 93529 h 1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2590" h="134059">
                    <a:moveTo>
                      <a:pt x="79654" y="93529"/>
                    </a:moveTo>
                    <a:cubicBezTo>
                      <a:pt x="88704" y="93529"/>
                      <a:pt x="109849" y="98762"/>
                      <a:pt x="121943" y="93529"/>
                    </a:cubicBezTo>
                    <a:cubicBezTo>
                      <a:pt x="133995" y="88297"/>
                      <a:pt x="133995" y="104037"/>
                      <a:pt x="141586" y="102236"/>
                    </a:cubicBezTo>
                    <a:cubicBezTo>
                      <a:pt x="149135" y="100477"/>
                      <a:pt x="164232" y="112701"/>
                      <a:pt x="173282" y="121450"/>
                    </a:cubicBezTo>
                    <a:cubicBezTo>
                      <a:pt x="178085" y="126082"/>
                      <a:pt x="183833" y="129814"/>
                      <a:pt x="190180" y="134060"/>
                    </a:cubicBezTo>
                    <a:cubicBezTo>
                      <a:pt x="191638" y="131186"/>
                      <a:pt x="193568" y="128398"/>
                      <a:pt x="196657" y="125696"/>
                    </a:cubicBezTo>
                    <a:cubicBezTo>
                      <a:pt x="204548" y="118834"/>
                      <a:pt x="212440" y="122265"/>
                      <a:pt x="219345" y="122265"/>
                    </a:cubicBezTo>
                    <a:cubicBezTo>
                      <a:pt x="226293" y="122265"/>
                      <a:pt x="227237" y="113130"/>
                      <a:pt x="232211" y="108540"/>
                    </a:cubicBezTo>
                    <a:cubicBezTo>
                      <a:pt x="234999" y="105967"/>
                      <a:pt x="239331" y="104509"/>
                      <a:pt x="242591" y="103737"/>
                    </a:cubicBezTo>
                    <a:cubicBezTo>
                      <a:pt x="239932" y="97389"/>
                      <a:pt x="239803" y="85080"/>
                      <a:pt x="235428" y="80019"/>
                    </a:cubicBezTo>
                    <a:cubicBezTo>
                      <a:pt x="230239" y="74014"/>
                      <a:pt x="222819" y="63721"/>
                      <a:pt x="225049" y="57759"/>
                    </a:cubicBezTo>
                    <a:cubicBezTo>
                      <a:pt x="227279" y="51755"/>
                      <a:pt x="227279" y="43177"/>
                      <a:pt x="221318" y="36358"/>
                    </a:cubicBezTo>
                    <a:cubicBezTo>
                      <a:pt x="218744" y="33355"/>
                      <a:pt x="216728" y="29839"/>
                      <a:pt x="215656" y="26493"/>
                    </a:cubicBezTo>
                    <a:cubicBezTo>
                      <a:pt x="203605" y="24692"/>
                      <a:pt x="187435" y="22676"/>
                      <a:pt x="183790" y="24091"/>
                    </a:cubicBezTo>
                    <a:cubicBezTo>
                      <a:pt x="177871" y="26365"/>
                      <a:pt x="154196" y="4663"/>
                      <a:pt x="150207" y="1231"/>
                    </a:cubicBezTo>
                    <a:cubicBezTo>
                      <a:pt x="147634" y="-999"/>
                      <a:pt x="130049" y="159"/>
                      <a:pt x="114223" y="1875"/>
                    </a:cubicBezTo>
                    <a:cubicBezTo>
                      <a:pt x="105130" y="13541"/>
                      <a:pt x="111693" y="22118"/>
                      <a:pt x="111178" y="40089"/>
                    </a:cubicBezTo>
                    <a:cubicBezTo>
                      <a:pt x="110706" y="58360"/>
                      <a:pt x="93379" y="54929"/>
                      <a:pt x="84029" y="54929"/>
                    </a:cubicBezTo>
                    <a:cubicBezTo>
                      <a:pt x="74636" y="54929"/>
                      <a:pt x="59325" y="22376"/>
                      <a:pt x="54393" y="14913"/>
                    </a:cubicBezTo>
                    <a:cubicBezTo>
                      <a:pt x="49417" y="7493"/>
                      <a:pt x="33634" y="24091"/>
                      <a:pt x="22268" y="32026"/>
                    </a:cubicBezTo>
                    <a:cubicBezTo>
                      <a:pt x="10903" y="40046"/>
                      <a:pt x="16821" y="55443"/>
                      <a:pt x="8930" y="62863"/>
                    </a:cubicBezTo>
                    <a:cubicBezTo>
                      <a:pt x="1038" y="70283"/>
                      <a:pt x="-3894" y="82850"/>
                      <a:pt x="3998" y="99448"/>
                    </a:cubicBezTo>
                    <a:cubicBezTo>
                      <a:pt x="4341" y="100134"/>
                      <a:pt x="4555" y="100820"/>
                      <a:pt x="4855" y="101464"/>
                    </a:cubicBezTo>
                    <a:cubicBezTo>
                      <a:pt x="14720" y="100563"/>
                      <a:pt x="25271" y="98461"/>
                      <a:pt x="31318" y="93486"/>
                    </a:cubicBezTo>
                    <a:cubicBezTo>
                      <a:pt x="41912" y="84780"/>
                      <a:pt x="70648" y="93529"/>
                      <a:pt x="79654" y="93529"/>
                    </a:cubicBezTo>
                    <a:close/>
                  </a:path>
                </a:pathLst>
              </a:custGeom>
              <a:grpFill/>
              <a:ln w="3175" cap="flat">
                <a:solidFill>
                  <a:srgbClr val="FFFFFF"/>
                </a:solid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722AC879-3BB6-4457-ACF2-A9BA1A32A225}"/>
                  </a:ext>
                </a:extLst>
              </p:cNvPr>
              <p:cNvSpPr/>
              <p:nvPr/>
            </p:nvSpPr>
            <p:spPr>
              <a:xfrm>
                <a:off x="6416135" y="1960978"/>
                <a:ext cx="191471" cy="135879"/>
              </a:xfrm>
              <a:custGeom>
                <a:avLst/>
                <a:gdLst>
                  <a:gd name="connsiteX0" fmla="*/ 24889 w 191471"/>
                  <a:gd name="connsiteY0" fmla="*/ 66574 h 135879"/>
                  <a:gd name="connsiteX1" fmla="*/ 44876 w 191471"/>
                  <a:gd name="connsiteY1" fmla="*/ 75152 h 135879"/>
                  <a:gd name="connsiteX2" fmla="*/ 63404 w 191471"/>
                  <a:gd name="connsiteY2" fmla="*/ 87976 h 135879"/>
                  <a:gd name="connsiteX3" fmla="*/ 63404 w 191471"/>
                  <a:gd name="connsiteY3" fmla="*/ 115382 h 135879"/>
                  <a:gd name="connsiteX4" fmla="*/ 89566 w 191471"/>
                  <a:gd name="connsiteY4" fmla="*/ 133352 h 135879"/>
                  <a:gd name="connsiteX5" fmla="*/ 114056 w 191471"/>
                  <a:gd name="connsiteY5" fmla="*/ 135368 h 135879"/>
                  <a:gd name="connsiteX6" fmla="*/ 130826 w 191471"/>
                  <a:gd name="connsiteY6" fmla="*/ 126233 h 135879"/>
                  <a:gd name="connsiteX7" fmla="*/ 152528 w 191471"/>
                  <a:gd name="connsiteY7" fmla="*/ 118255 h 135879"/>
                  <a:gd name="connsiteX8" fmla="*/ 157460 w 191471"/>
                  <a:gd name="connsiteY8" fmla="*/ 99942 h 135879"/>
                  <a:gd name="connsiteX9" fmla="*/ 174273 w 191471"/>
                  <a:gd name="connsiteY9" fmla="*/ 81714 h 135879"/>
                  <a:gd name="connsiteX10" fmla="*/ 185124 w 191471"/>
                  <a:gd name="connsiteY10" fmla="*/ 71420 h 135879"/>
                  <a:gd name="connsiteX11" fmla="*/ 189069 w 191471"/>
                  <a:gd name="connsiteY11" fmla="*/ 56581 h 135879"/>
                  <a:gd name="connsiteX12" fmla="*/ 191471 w 191471"/>
                  <a:gd name="connsiteY12" fmla="*/ 44400 h 135879"/>
                  <a:gd name="connsiteX13" fmla="*/ 174573 w 191471"/>
                  <a:gd name="connsiteY13" fmla="*/ 31791 h 135879"/>
                  <a:gd name="connsiteX14" fmla="*/ 142877 w 191471"/>
                  <a:gd name="connsiteY14" fmla="*/ 12576 h 135879"/>
                  <a:gd name="connsiteX15" fmla="*/ 123234 w 191471"/>
                  <a:gd name="connsiteY15" fmla="*/ 3870 h 135879"/>
                  <a:gd name="connsiteX16" fmla="*/ 80946 w 191471"/>
                  <a:gd name="connsiteY16" fmla="*/ 3870 h 135879"/>
                  <a:gd name="connsiteX17" fmla="*/ 32652 w 191471"/>
                  <a:gd name="connsiteY17" fmla="*/ 3870 h 135879"/>
                  <a:gd name="connsiteX18" fmla="*/ 6189 w 191471"/>
                  <a:gd name="connsiteY18" fmla="*/ 11847 h 135879"/>
                  <a:gd name="connsiteX19" fmla="*/ 2887 w 191471"/>
                  <a:gd name="connsiteY19" fmla="*/ 53793 h 135879"/>
                  <a:gd name="connsiteX20" fmla="*/ 4559 w 191471"/>
                  <a:gd name="connsiteY20" fmla="*/ 64515 h 135879"/>
                  <a:gd name="connsiteX21" fmla="*/ 24889 w 191471"/>
                  <a:gd name="connsiteY21" fmla="*/ 66574 h 13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471" h="135879">
                    <a:moveTo>
                      <a:pt x="24889" y="66574"/>
                    </a:moveTo>
                    <a:cubicBezTo>
                      <a:pt x="28578" y="72578"/>
                      <a:pt x="40458" y="77725"/>
                      <a:pt x="44876" y="75152"/>
                    </a:cubicBezTo>
                    <a:cubicBezTo>
                      <a:pt x="49293" y="72578"/>
                      <a:pt x="63404" y="81156"/>
                      <a:pt x="63404" y="87976"/>
                    </a:cubicBezTo>
                    <a:cubicBezTo>
                      <a:pt x="63404" y="94838"/>
                      <a:pt x="59715" y="115382"/>
                      <a:pt x="63404" y="115382"/>
                    </a:cubicBezTo>
                    <a:cubicBezTo>
                      <a:pt x="66749" y="115382"/>
                      <a:pt x="88108" y="123016"/>
                      <a:pt x="89566" y="133352"/>
                    </a:cubicBezTo>
                    <a:cubicBezTo>
                      <a:pt x="99131" y="133610"/>
                      <a:pt x="109982" y="134167"/>
                      <a:pt x="114056" y="135368"/>
                    </a:cubicBezTo>
                    <a:cubicBezTo>
                      <a:pt x="121990" y="137641"/>
                      <a:pt x="126880" y="131937"/>
                      <a:pt x="130826" y="126233"/>
                    </a:cubicBezTo>
                    <a:cubicBezTo>
                      <a:pt x="134771" y="120529"/>
                      <a:pt x="148582" y="118255"/>
                      <a:pt x="152528" y="118255"/>
                    </a:cubicBezTo>
                    <a:cubicBezTo>
                      <a:pt x="156474" y="118255"/>
                      <a:pt x="156474" y="105732"/>
                      <a:pt x="157460" y="99942"/>
                    </a:cubicBezTo>
                    <a:cubicBezTo>
                      <a:pt x="158489" y="94280"/>
                      <a:pt x="168354" y="83987"/>
                      <a:pt x="174273" y="81714"/>
                    </a:cubicBezTo>
                    <a:cubicBezTo>
                      <a:pt x="180234" y="79398"/>
                      <a:pt x="179205" y="71420"/>
                      <a:pt x="185124" y="71420"/>
                    </a:cubicBezTo>
                    <a:cubicBezTo>
                      <a:pt x="191042" y="71420"/>
                      <a:pt x="190056" y="62285"/>
                      <a:pt x="189069" y="56581"/>
                    </a:cubicBezTo>
                    <a:cubicBezTo>
                      <a:pt x="188469" y="53107"/>
                      <a:pt x="189198" y="48775"/>
                      <a:pt x="191471" y="44400"/>
                    </a:cubicBezTo>
                    <a:cubicBezTo>
                      <a:pt x="185124" y="40154"/>
                      <a:pt x="179376" y="36423"/>
                      <a:pt x="174573" y="31791"/>
                    </a:cubicBezTo>
                    <a:cubicBezTo>
                      <a:pt x="165523" y="23041"/>
                      <a:pt x="150383" y="10818"/>
                      <a:pt x="142877" y="12576"/>
                    </a:cubicBezTo>
                    <a:cubicBezTo>
                      <a:pt x="135329" y="14335"/>
                      <a:pt x="135329" y="-1406"/>
                      <a:pt x="123234" y="3870"/>
                    </a:cubicBezTo>
                    <a:cubicBezTo>
                      <a:pt x="111182" y="9102"/>
                      <a:pt x="89995" y="3870"/>
                      <a:pt x="80946" y="3870"/>
                    </a:cubicBezTo>
                    <a:cubicBezTo>
                      <a:pt x="71896" y="3870"/>
                      <a:pt x="43203" y="-4837"/>
                      <a:pt x="32652" y="3870"/>
                    </a:cubicBezTo>
                    <a:cubicBezTo>
                      <a:pt x="26605" y="8845"/>
                      <a:pt x="16097" y="10946"/>
                      <a:pt x="6189" y="11847"/>
                    </a:cubicBezTo>
                    <a:cubicBezTo>
                      <a:pt x="12923" y="27802"/>
                      <a:pt x="10478" y="43928"/>
                      <a:pt x="2887" y="53793"/>
                    </a:cubicBezTo>
                    <a:cubicBezTo>
                      <a:pt x="-2517" y="60827"/>
                      <a:pt x="614" y="61770"/>
                      <a:pt x="4559" y="64515"/>
                    </a:cubicBezTo>
                    <a:cubicBezTo>
                      <a:pt x="12709" y="63572"/>
                      <a:pt x="21930" y="61770"/>
                      <a:pt x="24889" y="66574"/>
                    </a:cubicBezTo>
                    <a:close/>
                  </a:path>
                </a:pathLst>
              </a:custGeom>
              <a:grpFill/>
              <a:ln w="3175" cap="flat">
                <a:solidFill>
                  <a:srgbClr val="FFFFFF"/>
                </a:solid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6C4065FD-0F8D-484D-B1A2-CCBBAC78F352}"/>
                  </a:ext>
                </a:extLst>
              </p:cNvPr>
              <p:cNvSpPr/>
              <p:nvPr/>
            </p:nvSpPr>
            <p:spPr>
              <a:xfrm>
                <a:off x="5938077" y="2420618"/>
                <a:ext cx="149197" cy="91583"/>
              </a:xfrm>
              <a:custGeom>
                <a:avLst/>
                <a:gdLst>
                  <a:gd name="connsiteX0" fmla="*/ 132642 w 149197"/>
                  <a:gd name="connsiteY0" fmla="*/ 38658 h 91583"/>
                  <a:gd name="connsiteX1" fmla="*/ 115615 w 149197"/>
                  <a:gd name="connsiteY1" fmla="*/ 28365 h 91583"/>
                  <a:gd name="connsiteX2" fmla="*/ 115658 w 149197"/>
                  <a:gd name="connsiteY2" fmla="*/ 12152 h 91583"/>
                  <a:gd name="connsiteX3" fmla="*/ 96358 w 149197"/>
                  <a:gd name="connsiteY3" fmla="*/ 2417 h 91583"/>
                  <a:gd name="connsiteX4" fmla="*/ 73670 w 149197"/>
                  <a:gd name="connsiteY4" fmla="*/ 3532 h 91583"/>
                  <a:gd name="connsiteX5" fmla="*/ 45320 w 149197"/>
                  <a:gd name="connsiteY5" fmla="*/ 4690 h 91583"/>
                  <a:gd name="connsiteX6" fmla="*/ 40816 w 149197"/>
                  <a:gd name="connsiteY6" fmla="*/ 10394 h 91583"/>
                  <a:gd name="connsiteX7" fmla="*/ 23789 w 149197"/>
                  <a:gd name="connsiteY7" fmla="*/ 26692 h 91583"/>
                  <a:gd name="connsiteX8" fmla="*/ 2302 w 149197"/>
                  <a:gd name="connsiteY8" fmla="*/ 57529 h 91583"/>
                  <a:gd name="connsiteX9" fmla="*/ 6762 w 149197"/>
                  <a:gd name="connsiteY9" fmla="*/ 70396 h 91583"/>
                  <a:gd name="connsiteX10" fmla="*/ 21559 w 149197"/>
                  <a:gd name="connsiteY10" fmla="*/ 72112 h 91583"/>
                  <a:gd name="connsiteX11" fmla="*/ 27478 w 149197"/>
                  <a:gd name="connsiteY11" fmla="*/ 90983 h 91583"/>
                  <a:gd name="connsiteX12" fmla="*/ 27392 w 149197"/>
                  <a:gd name="connsiteY12" fmla="*/ 91584 h 91583"/>
                  <a:gd name="connsiteX13" fmla="*/ 55870 w 149197"/>
                  <a:gd name="connsiteY13" fmla="*/ 89225 h 91583"/>
                  <a:gd name="connsiteX14" fmla="*/ 72640 w 149197"/>
                  <a:gd name="connsiteY14" fmla="*/ 61818 h 91583"/>
                  <a:gd name="connsiteX15" fmla="*/ 91383 w 149197"/>
                  <a:gd name="connsiteY15" fmla="*/ 88109 h 91583"/>
                  <a:gd name="connsiteX16" fmla="*/ 100261 w 149197"/>
                  <a:gd name="connsiteY16" fmla="*/ 74385 h 91583"/>
                  <a:gd name="connsiteX17" fmla="*/ 112098 w 149197"/>
                  <a:gd name="connsiteY17" fmla="*/ 66408 h 91583"/>
                  <a:gd name="connsiteX18" fmla="*/ 127925 w 149197"/>
                  <a:gd name="connsiteY18" fmla="*/ 61818 h 91583"/>
                  <a:gd name="connsiteX19" fmla="*/ 137789 w 149197"/>
                  <a:gd name="connsiteY19" fmla="*/ 57272 h 91583"/>
                  <a:gd name="connsiteX20" fmla="*/ 142721 w 149197"/>
                  <a:gd name="connsiteY20" fmla="*/ 48137 h 91583"/>
                  <a:gd name="connsiteX21" fmla="*/ 149198 w 149197"/>
                  <a:gd name="connsiteY21" fmla="*/ 41189 h 91583"/>
                  <a:gd name="connsiteX22" fmla="*/ 132642 w 149197"/>
                  <a:gd name="connsiteY22" fmla="*/ 38658 h 9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97" h="91583">
                    <a:moveTo>
                      <a:pt x="132642" y="38658"/>
                    </a:moveTo>
                    <a:cubicBezTo>
                      <a:pt x="125995" y="42089"/>
                      <a:pt x="115615" y="31796"/>
                      <a:pt x="115615" y="28365"/>
                    </a:cubicBezTo>
                    <a:cubicBezTo>
                      <a:pt x="115615" y="25963"/>
                      <a:pt x="114243" y="17428"/>
                      <a:pt x="115658" y="12152"/>
                    </a:cubicBezTo>
                    <a:cubicBezTo>
                      <a:pt x="110168" y="8850"/>
                      <a:pt x="102277" y="4432"/>
                      <a:pt x="96358" y="2417"/>
                    </a:cubicBezTo>
                    <a:cubicBezTo>
                      <a:pt x="86493" y="-972"/>
                      <a:pt x="81561" y="-972"/>
                      <a:pt x="73670" y="3532"/>
                    </a:cubicBezTo>
                    <a:cubicBezTo>
                      <a:pt x="68651" y="6448"/>
                      <a:pt x="54755" y="5633"/>
                      <a:pt x="45320" y="4690"/>
                    </a:cubicBezTo>
                    <a:cubicBezTo>
                      <a:pt x="44505" y="8121"/>
                      <a:pt x="43175" y="10394"/>
                      <a:pt x="40816" y="10394"/>
                    </a:cubicBezTo>
                    <a:cubicBezTo>
                      <a:pt x="34169" y="10394"/>
                      <a:pt x="25247" y="18114"/>
                      <a:pt x="23789" y="26692"/>
                    </a:cubicBezTo>
                    <a:cubicBezTo>
                      <a:pt x="22288" y="35270"/>
                      <a:pt x="6762" y="42089"/>
                      <a:pt x="2302" y="57529"/>
                    </a:cubicBezTo>
                    <a:cubicBezTo>
                      <a:pt x="-2116" y="72927"/>
                      <a:pt x="71" y="79789"/>
                      <a:pt x="6762" y="70396"/>
                    </a:cubicBezTo>
                    <a:cubicBezTo>
                      <a:pt x="13410" y="60960"/>
                      <a:pt x="21559" y="64392"/>
                      <a:pt x="21559" y="72112"/>
                    </a:cubicBezTo>
                    <a:cubicBezTo>
                      <a:pt x="21559" y="79832"/>
                      <a:pt x="30437" y="80690"/>
                      <a:pt x="27478" y="90983"/>
                    </a:cubicBezTo>
                    <a:cubicBezTo>
                      <a:pt x="27435" y="91240"/>
                      <a:pt x="27435" y="91326"/>
                      <a:pt x="27392" y="91584"/>
                    </a:cubicBezTo>
                    <a:cubicBezTo>
                      <a:pt x="37514" y="90554"/>
                      <a:pt x="51581" y="89225"/>
                      <a:pt x="55870" y="89225"/>
                    </a:cubicBezTo>
                    <a:cubicBezTo>
                      <a:pt x="62775" y="89225"/>
                      <a:pt x="69681" y="64135"/>
                      <a:pt x="72640" y="61818"/>
                    </a:cubicBezTo>
                    <a:cubicBezTo>
                      <a:pt x="75600" y="59545"/>
                      <a:pt x="83534" y="80132"/>
                      <a:pt x="91383" y="88109"/>
                    </a:cubicBezTo>
                    <a:cubicBezTo>
                      <a:pt x="99274" y="96087"/>
                      <a:pt x="100261" y="81247"/>
                      <a:pt x="100261" y="74385"/>
                    </a:cubicBezTo>
                    <a:cubicBezTo>
                      <a:pt x="100261" y="67523"/>
                      <a:pt x="107166" y="65249"/>
                      <a:pt x="112098" y="66408"/>
                    </a:cubicBezTo>
                    <a:cubicBezTo>
                      <a:pt x="117031" y="67523"/>
                      <a:pt x="127925" y="69839"/>
                      <a:pt x="127925" y="61818"/>
                    </a:cubicBezTo>
                    <a:cubicBezTo>
                      <a:pt x="127925" y="53884"/>
                      <a:pt x="133843" y="57272"/>
                      <a:pt x="137789" y="57272"/>
                    </a:cubicBezTo>
                    <a:cubicBezTo>
                      <a:pt x="141735" y="57272"/>
                      <a:pt x="142721" y="48137"/>
                      <a:pt x="142721" y="48137"/>
                    </a:cubicBezTo>
                    <a:lnTo>
                      <a:pt x="149198" y="41189"/>
                    </a:lnTo>
                    <a:cubicBezTo>
                      <a:pt x="143965" y="38058"/>
                      <a:pt x="137832" y="35956"/>
                      <a:pt x="132642" y="38658"/>
                    </a:cubicBezTo>
                    <a:close/>
                  </a:path>
                </a:pathLst>
              </a:custGeom>
              <a:grpFill/>
              <a:ln w="3175" cap="flat">
                <a:solidFill>
                  <a:srgbClr val="FFFFFF"/>
                </a:solid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9395635A-6706-443E-A36B-DE503BDEBB73}"/>
                  </a:ext>
                </a:extLst>
              </p:cNvPr>
              <p:cNvSpPr/>
              <p:nvPr/>
            </p:nvSpPr>
            <p:spPr>
              <a:xfrm>
                <a:off x="5933667" y="2050712"/>
                <a:ext cx="296591" cy="386316"/>
              </a:xfrm>
              <a:custGeom>
                <a:avLst/>
                <a:gdLst>
                  <a:gd name="connsiteX0" fmla="*/ 37549 w 296592"/>
                  <a:gd name="connsiteY0" fmla="*/ 101648 h 386316"/>
                  <a:gd name="connsiteX1" fmla="*/ 20779 w 296592"/>
                  <a:gd name="connsiteY1" fmla="*/ 119876 h 386316"/>
                  <a:gd name="connsiteX2" fmla="*/ 31673 w 296592"/>
                  <a:gd name="connsiteY2" fmla="*/ 140420 h 386316"/>
                  <a:gd name="connsiteX3" fmla="*/ 24725 w 296592"/>
                  <a:gd name="connsiteY3" fmla="*/ 153029 h 386316"/>
                  <a:gd name="connsiteX4" fmla="*/ 5982 w 296592"/>
                  <a:gd name="connsiteY4" fmla="*/ 163280 h 386316"/>
                  <a:gd name="connsiteX5" fmla="*/ 4009 w 296592"/>
                  <a:gd name="connsiteY5" fmla="*/ 181550 h 386316"/>
                  <a:gd name="connsiteX6" fmla="*/ 64 w 296592"/>
                  <a:gd name="connsiteY6" fmla="*/ 212388 h 386316"/>
                  <a:gd name="connsiteX7" fmla="*/ 8941 w 296592"/>
                  <a:gd name="connsiteY7" fmla="*/ 236363 h 386316"/>
                  <a:gd name="connsiteX8" fmla="*/ 2036 w 296592"/>
                  <a:gd name="connsiteY8" fmla="*/ 251203 h 386316"/>
                  <a:gd name="connsiteX9" fmla="*/ 12630 w 296592"/>
                  <a:gd name="connsiteY9" fmla="*/ 283198 h 386316"/>
                  <a:gd name="connsiteX10" fmla="*/ 20050 w 296592"/>
                  <a:gd name="connsiteY10" fmla="*/ 287744 h 386316"/>
                  <a:gd name="connsiteX11" fmla="*/ 41537 w 296592"/>
                  <a:gd name="connsiteY11" fmla="*/ 299753 h 386316"/>
                  <a:gd name="connsiteX12" fmla="*/ 59336 w 296592"/>
                  <a:gd name="connsiteY12" fmla="*/ 306616 h 386316"/>
                  <a:gd name="connsiteX13" fmla="*/ 65984 w 296592"/>
                  <a:gd name="connsiteY13" fmla="*/ 319482 h 386316"/>
                  <a:gd name="connsiteX14" fmla="*/ 52646 w 296592"/>
                  <a:gd name="connsiteY14" fmla="*/ 351178 h 386316"/>
                  <a:gd name="connsiteX15" fmla="*/ 49729 w 296592"/>
                  <a:gd name="connsiteY15" fmla="*/ 374595 h 386316"/>
                  <a:gd name="connsiteX16" fmla="*/ 78079 w 296592"/>
                  <a:gd name="connsiteY16" fmla="*/ 373437 h 386316"/>
                  <a:gd name="connsiteX17" fmla="*/ 100768 w 296592"/>
                  <a:gd name="connsiteY17" fmla="*/ 372322 h 386316"/>
                  <a:gd name="connsiteX18" fmla="*/ 120068 w 296592"/>
                  <a:gd name="connsiteY18" fmla="*/ 382058 h 386316"/>
                  <a:gd name="connsiteX19" fmla="*/ 123756 w 296592"/>
                  <a:gd name="connsiteY19" fmla="*/ 377726 h 386316"/>
                  <a:gd name="connsiteX20" fmla="*/ 143013 w 296592"/>
                  <a:gd name="connsiteY20" fmla="*/ 383731 h 386316"/>
                  <a:gd name="connsiteX21" fmla="*/ 163000 w 296592"/>
                  <a:gd name="connsiteY21" fmla="*/ 380299 h 386316"/>
                  <a:gd name="connsiteX22" fmla="*/ 182257 w 296592"/>
                  <a:gd name="connsiteY22" fmla="*/ 378584 h 386316"/>
                  <a:gd name="connsiteX23" fmla="*/ 216311 w 296592"/>
                  <a:gd name="connsiteY23" fmla="*/ 370907 h 386316"/>
                  <a:gd name="connsiteX24" fmla="*/ 229650 w 296592"/>
                  <a:gd name="connsiteY24" fmla="*/ 359756 h 386316"/>
                  <a:gd name="connsiteX25" fmla="*/ 242946 w 296592"/>
                  <a:gd name="connsiteY25" fmla="*/ 335780 h 386316"/>
                  <a:gd name="connsiteX26" fmla="*/ 261474 w 296592"/>
                  <a:gd name="connsiteY26" fmla="*/ 318668 h 386316"/>
                  <a:gd name="connsiteX27" fmla="*/ 226648 w 296592"/>
                  <a:gd name="connsiteY27" fmla="*/ 288688 h 386316"/>
                  <a:gd name="connsiteX28" fmla="*/ 215539 w 296592"/>
                  <a:gd name="connsiteY28" fmla="*/ 256135 h 386316"/>
                  <a:gd name="connsiteX29" fmla="*/ 213309 w 296592"/>
                  <a:gd name="connsiteY29" fmla="*/ 235591 h 386316"/>
                  <a:gd name="connsiteX30" fmla="*/ 248135 w 296592"/>
                  <a:gd name="connsiteY30" fmla="*/ 220151 h 386316"/>
                  <a:gd name="connsiteX31" fmla="*/ 275541 w 296592"/>
                  <a:gd name="connsiteY31" fmla="*/ 205611 h 386316"/>
                  <a:gd name="connsiteX32" fmla="*/ 293341 w 296592"/>
                  <a:gd name="connsiteY32" fmla="*/ 204754 h 386316"/>
                  <a:gd name="connsiteX33" fmla="*/ 294069 w 296592"/>
                  <a:gd name="connsiteY33" fmla="*/ 183352 h 386316"/>
                  <a:gd name="connsiteX34" fmla="*/ 285920 w 296592"/>
                  <a:gd name="connsiteY34" fmla="*/ 152514 h 386316"/>
                  <a:gd name="connsiteX35" fmla="*/ 281460 w 296592"/>
                  <a:gd name="connsiteY35" fmla="*/ 131970 h 386316"/>
                  <a:gd name="connsiteX36" fmla="*/ 274040 w 296592"/>
                  <a:gd name="connsiteY36" fmla="*/ 113099 h 386316"/>
                  <a:gd name="connsiteX37" fmla="*/ 271810 w 296592"/>
                  <a:gd name="connsiteY37" fmla="*/ 97702 h 386316"/>
                  <a:gd name="connsiteX38" fmla="*/ 272539 w 296592"/>
                  <a:gd name="connsiteY38" fmla="*/ 57429 h 386316"/>
                  <a:gd name="connsiteX39" fmla="*/ 272411 w 296592"/>
                  <a:gd name="connsiteY39" fmla="*/ 52711 h 386316"/>
                  <a:gd name="connsiteX40" fmla="*/ 269580 w 296592"/>
                  <a:gd name="connsiteY40" fmla="*/ 47950 h 386316"/>
                  <a:gd name="connsiteX41" fmla="*/ 249851 w 296592"/>
                  <a:gd name="connsiteY41" fmla="*/ 35426 h 386316"/>
                  <a:gd name="connsiteX42" fmla="*/ 252810 w 296592"/>
                  <a:gd name="connsiteY42" fmla="*/ 13167 h 386316"/>
                  <a:gd name="connsiteX43" fmla="*/ 223216 w 296592"/>
                  <a:gd name="connsiteY43" fmla="*/ 22302 h 386316"/>
                  <a:gd name="connsiteX44" fmla="*/ 185688 w 296592"/>
                  <a:gd name="connsiteY44" fmla="*/ 47436 h 386316"/>
                  <a:gd name="connsiteX45" fmla="*/ 168404 w 296592"/>
                  <a:gd name="connsiteY45" fmla="*/ 32553 h 386316"/>
                  <a:gd name="connsiteX46" fmla="*/ 156567 w 296592"/>
                  <a:gd name="connsiteY46" fmla="*/ 25734 h 386316"/>
                  <a:gd name="connsiteX47" fmla="*/ 131862 w 296592"/>
                  <a:gd name="connsiteY47" fmla="*/ 12009 h 386316"/>
                  <a:gd name="connsiteX48" fmla="*/ 129932 w 296592"/>
                  <a:gd name="connsiteY48" fmla="*/ 3131 h 386316"/>
                  <a:gd name="connsiteX49" fmla="*/ 117580 w 296592"/>
                  <a:gd name="connsiteY49" fmla="*/ 3431 h 386316"/>
                  <a:gd name="connsiteX50" fmla="*/ 87086 w 296592"/>
                  <a:gd name="connsiteY50" fmla="*/ 0 h 386316"/>
                  <a:gd name="connsiteX51" fmla="*/ 92876 w 296592"/>
                  <a:gd name="connsiteY51" fmla="*/ 18314 h 386316"/>
                  <a:gd name="connsiteX52" fmla="*/ 101754 w 296592"/>
                  <a:gd name="connsiteY52" fmla="*/ 51424 h 386316"/>
                  <a:gd name="connsiteX53" fmla="*/ 87429 w 296592"/>
                  <a:gd name="connsiteY53" fmla="*/ 66864 h 386316"/>
                  <a:gd name="connsiteX54" fmla="*/ 62768 w 296592"/>
                  <a:gd name="connsiteY54" fmla="*/ 62876 h 386316"/>
                  <a:gd name="connsiteX55" fmla="*/ 37592 w 296592"/>
                  <a:gd name="connsiteY55" fmla="*/ 67465 h 386316"/>
                  <a:gd name="connsiteX56" fmla="*/ 36648 w 296592"/>
                  <a:gd name="connsiteY56" fmla="*/ 75571 h 386316"/>
                  <a:gd name="connsiteX57" fmla="*/ 37549 w 296592"/>
                  <a:gd name="connsiteY57" fmla="*/ 101648 h 3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6592" h="386316">
                    <a:moveTo>
                      <a:pt x="37549" y="101648"/>
                    </a:moveTo>
                    <a:cubicBezTo>
                      <a:pt x="29657" y="115329"/>
                      <a:pt x="18806" y="116444"/>
                      <a:pt x="20779" y="119876"/>
                    </a:cubicBezTo>
                    <a:cubicBezTo>
                      <a:pt x="22752" y="123307"/>
                      <a:pt x="34632" y="134758"/>
                      <a:pt x="31673" y="140420"/>
                    </a:cubicBezTo>
                    <a:cubicBezTo>
                      <a:pt x="28713" y="146124"/>
                      <a:pt x="24725" y="142736"/>
                      <a:pt x="24725" y="153029"/>
                    </a:cubicBezTo>
                    <a:cubicBezTo>
                      <a:pt x="24725" y="163280"/>
                      <a:pt x="10871" y="163280"/>
                      <a:pt x="5982" y="163280"/>
                    </a:cubicBezTo>
                    <a:cubicBezTo>
                      <a:pt x="1050" y="163280"/>
                      <a:pt x="6969" y="173573"/>
                      <a:pt x="4009" y="181550"/>
                    </a:cubicBezTo>
                    <a:cubicBezTo>
                      <a:pt x="1050" y="189528"/>
                      <a:pt x="1050" y="205525"/>
                      <a:pt x="64" y="212388"/>
                    </a:cubicBezTo>
                    <a:cubicBezTo>
                      <a:pt x="-923" y="219250"/>
                      <a:pt x="9928" y="230659"/>
                      <a:pt x="8941" y="236363"/>
                    </a:cubicBezTo>
                    <a:cubicBezTo>
                      <a:pt x="7955" y="242110"/>
                      <a:pt x="64" y="246656"/>
                      <a:pt x="2036" y="251203"/>
                    </a:cubicBezTo>
                    <a:cubicBezTo>
                      <a:pt x="3881" y="255534"/>
                      <a:pt x="11000" y="262096"/>
                      <a:pt x="12630" y="283198"/>
                    </a:cubicBezTo>
                    <a:cubicBezTo>
                      <a:pt x="16018" y="284356"/>
                      <a:pt x="18806" y="285814"/>
                      <a:pt x="20050" y="287744"/>
                    </a:cubicBezTo>
                    <a:cubicBezTo>
                      <a:pt x="24510" y="294607"/>
                      <a:pt x="31887" y="299753"/>
                      <a:pt x="41537" y="299753"/>
                    </a:cubicBezTo>
                    <a:cubicBezTo>
                      <a:pt x="51187" y="299753"/>
                      <a:pt x="54876" y="307473"/>
                      <a:pt x="59336" y="306616"/>
                    </a:cubicBezTo>
                    <a:cubicBezTo>
                      <a:pt x="63797" y="305758"/>
                      <a:pt x="75634" y="310090"/>
                      <a:pt x="65984" y="319482"/>
                    </a:cubicBezTo>
                    <a:cubicBezTo>
                      <a:pt x="56377" y="328918"/>
                      <a:pt x="54876" y="340026"/>
                      <a:pt x="52646" y="351178"/>
                    </a:cubicBezTo>
                    <a:cubicBezTo>
                      <a:pt x="51187" y="358383"/>
                      <a:pt x="51316" y="368376"/>
                      <a:pt x="49729" y="374595"/>
                    </a:cubicBezTo>
                    <a:cubicBezTo>
                      <a:pt x="59122" y="375539"/>
                      <a:pt x="73018" y="376354"/>
                      <a:pt x="78079" y="373437"/>
                    </a:cubicBezTo>
                    <a:cubicBezTo>
                      <a:pt x="85970" y="368891"/>
                      <a:pt x="90903" y="368891"/>
                      <a:pt x="100768" y="372322"/>
                    </a:cubicBezTo>
                    <a:cubicBezTo>
                      <a:pt x="106643" y="374338"/>
                      <a:pt x="114535" y="378798"/>
                      <a:pt x="120068" y="382058"/>
                    </a:cubicBezTo>
                    <a:cubicBezTo>
                      <a:pt x="120668" y="379742"/>
                      <a:pt x="121740" y="377983"/>
                      <a:pt x="123756" y="377726"/>
                    </a:cubicBezTo>
                    <a:cubicBezTo>
                      <a:pt x="130404" y="376868"/>
                      <a:pt x="138553" y="392265"/>
                      <a:pt x="143013" y="383731"/>
                    </a:cubicBezTo>
                    <a:cubicBezTo>
                      <a:pt x="147474" y="375153"/>
                      <a:pt x="157810" y="376911"/>
                      <a:pt x="163000" y="380299"/>
                    </a:cubicBezTo>
                    <a:cubicBezTo>
                      <a:pt x="168189" y="383731"/>
                      <a:pt x="176338" y="385446"/>
                      <a:pt x="182257" y="378584"/>
                    </a:cubicBezTo>
                    <a:cubicBezTo>
                      <a:pt x="188176" y="371722"/>
                      <a:pt x="211122" y="368333"/>
                      <a:pt x="216311" y="370907"/>
                    </a:cubicBezTo>
                    <a:cubicBezTo>
                      <a:pt x="221501" y="373480"/>
                      <a:pt x="234840" y="380342"/>
                      <a:pt x="229650" y="359756"/>
                    </a:cubicBezTo>
                    <a:cubicBezTo>
                      <a:pt x="224460" y="339211"/>
                      <a:pt x="240715" y="343500"/>
                      <a:pt x="242946" y="335780"/>
                    </a:cubicBezTo>
                    <a:cubicBezTo>
                      <a:pt x="245176" y="328060"/>
                      <a:pt x="264433" y="324672"/>
                      <a:pt x="261474" y="318668"/>
                    </a:cubicBezTo>
                    <a:cubicBezTo>
                      <a:pt x="258515" y="312663"/>
                      <a:pt x="234067" y="294650"/>
                      <a:pt x="226648" y="288688"/>
                    </a:cubicBezTo>
                    <a:cubicBezTo>
                      <a:pt x="219228" y="282683"/>
                      <a:pt x="219228" y="263812"/>
                      <a:pt x="215539" y="256135"/>
                    </a:cubicBezTo>
                    <a:cubicBezTo>
                      <a:pt x="211851" y="248415"/>
                      <a:pt x="203702" y="238164"/>
                      <a:pt x="213309" y="235591"/>
                    </a:cubicBezTo>
                    <a:cubicBezTo>
                      <a:pt x="222916" y="233017"/>
                      <a:pt x="239986" y="228728"/>
                      <a:pt x="248135" y="220151"/>
                    </a:cubicBezTo>
                    <a:cubicBezTo>
                      <a:pt x="256284" y="211573"/>
                      <a:pt x="271081" y="210715"/>
                      <a:pt x="275541" y="205611"/>
                    </a:cubicBezTo>
                    <a:cubicBezTo>
                      <a:pt x="279959" y="200465"/>
                      <a:pt x="290338" y="209900"/>
                      <a:pt x="293341" y="204754"/>
                    </a:cubicBezTo>
                    <a:cubicBezTo>
                      <a:pt x="296300" y="199607"/>
                      <a:pt x="298530" y="189313"/>
                      <a:pt x="294069" y="183352"/>
                    </a:cubicBezTo>
                    <a:cubicBezTo>
                      <a:pt x="289609" y="177347"/>
                      <a:pt x="286650" y="167097"/>
                      <a:pt x="285920" y="152514"/>
                    </a:cubicBezTo>
                    <a:cubicBezTo>
                      <a:pt x="285149" y="137932"/>
                      <a:pt x="281460" y="138790"/>
                      <a:pt x="281460" y="131970"/>
                    </a:cubicBezTo>
                    <a:cubicBezTo>
                      <a:pt x="281460" y="125108"/>
                      <a:pt x="279230" y="116530"/>
                      <a:pt x="274040" y="113099"/>
                    </a:cubicBezTo>
                    <a:cubicBezTo>
                      <a:pt x="268850" y="109668"/>
                      <a:pt x="266663" y="107094"/>
                      <a:pt x="271810" y="97702"/>
                    </a:cubicBezTo>
                    <a:cubicBezTo>
                      <a:pt x="277000" y="88266"/>
                      <a:pt x="274769" y="64291"/>
                      <a:pt x="272539" y="57429"/>
                    </a:cubicBezTo>
                    <a:cubicBezTo>
                      <a:pt x="272110" y="56056"/>
                      <a:pt x="272153" y="54469"/>
                      <a:pt x="272411" y="52711"/>
                    </a:cubicBezTo>
                    <a:cubicBezTo>
                      <a:pt x="271081" y="51982"/>
                      <a:pt x="270009" y="50481"/>
                      <a:pt x="269580" y="47950"/>
                    </a:cubicBezTo>
                    <a:cubicBezTo>
                      <a:pt x="268079" y="38815"/>
                      <a:pt x="262675" y="35426"/>
                      <a:pt x="249851" y="35426"/>
                    </a:cubicBezTo>
                    <a:cubicBezTo>
                      <a:pt x="236984" y="35426"/>
                      <a:pt x="257742" y="20587"/>
                      <a:pt x="252810" y="13167"/>
                    </a:cubicBezTo>
                    <a:cubicBezTo>
                      <a:pt x="247878" y="5747"/>
                      <a:pt x="235011" y="26849"/>
                      <a:pt x="223216" y="22302"/>
                    </a:cubicBezTo>
                    <a:cubicBezTo>
                      <a:pt x="211336" y="17756"/>
                      <a:pt x="196067" y="38343"/>
                      <a:pt x="185688" y="47436"/>
                    </a:cubicBezTo>
                    <a:cubicBezTo>
                      <a:pt x="175309" y="56571"/>
                      <a:pt x="160512" y="45720"/>
                      <a:pt x="168404" y="32553"/>
                    </a:cubicBezTo>
                    <a:cubicBezTo>
                      <a:pt x="176296" y="19429"/>
                      <a:pt x="168404" y="20587"/>
                      <a:pt x="156567" y="25734"/>
                    </a:cubicBezTo>
                    <a:cubicBezTo>
                      <a:pt x="144729" y="30837"/>
                      <a:pt x="130404" y="24575"/>
                      <a:pt x="131862" y="12009"/>
                    </a:cubicBezTo>
                    <a:cubicBezTo>
                      <a:pt x="132205" y="8835"/>
                      <a:pt x="131348" y="5876"/>
                      <a:pt x="129932" y="3131"/>
                    </a:cubicBezTo>
                    <a:cubicBezTo>
                      <a:pt x="124142" y="4031"/>
                      <a:pt x="119682" y="4289"/>
                      <a:pt x="117580" y="3431"/>
                    </a:cubicBezTo>
                    <a:cubicBezTo>
                      <a:pt x="112305" y="1415"/>
                      <a:pt x="100253" y="300"/>
                      <a:pt x="87086" y="0"/>
                    </a:cubicBezTo>
                    <a:cubicBezTo>
                      <a:pt x="91032" y="6648"/>
                      <a:pt x="95278" y="13167"/>
                      <a:pt x="92876" y="18314"/>
                    </a:cubicBezTo>
                    <a:cubicBezTo>
                      <a:pt x="88458" y="28050"/>
                      <a:pt x="95363" y="37142"/>
                      <a:pt x="101754" y="51424"/>
                    </a:cubicBezTo>
                    <a:cubicBezTo>
                      <a:pt x="108187" y="65706"/>
                      <a:pt x="87944" y="57729"/>
                      <a:pt x="87429" y="66864"/>
                    </a:cubicBezTo>
                    <a:cubicBezTo>
                      <a:pt x="86957" y="76000"/>
                      <a:pt x="68686" y="66307"/>
                      <a:pt x="62768" y="62876"/>
                    </a:cubicBezTo>
                    <a:cubicBezTo>
                      <a:pt x="56849" y="59445"/>
                      <a:pt x="37077" y="61718"/>
                      <a:pt x="37592" y="67465"/>
                    </a:cubicBezTo>
                    <a:cubicBezTo>
                      <a:pt x="37806" y="69738"/>
                      <a:pt x="37506" y="72869"/>
                      <a:pt x="36648" y="75571"/>
                    </a:cubicBezTo>
                    <a:cubicBezTo>
                      <a:pt x="39221" y="86465"/>
                      <a:pt x="40422" y="96672"/>
                      <a:pt x="37549" y="101648"/>
                    </a:cubicBezTo>
                    <a:close/>
                  </a:path>
                </a:pathLst>
              </a:custGeom>
              <a:grpFill/>
              <a:ln w="3175" cap="flat">
                <a:solidFill>
                  <a:srgbClr val="FFFFFF"/>
                </a:solid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40669A61-E4A9-45D3-8E9E-A771C67A5BD5}"/>
                  </a:ext>
                </a:extLst>
              </p:cNvPr>
              <p:cNvSpPr/>
              <p:nvPr/>
            </p:nvSpPr>
            <p:spPr>
              <a:xfrm>
                <a:off x="6420522" y="1117593"/>
                <a:ext cx="349482" cy="640807"/>
              </a:xfrm>
              <a:custGeom>
                <a:avLst/>
                <a:gdLst>
                  <a:gd name="connsiteX0" fmla="*/ 338740 w 349483"/>
                  <a:gd name="connsiteY0" fmla="*/ 452285 h 640805"/>
                  <a:gd name="connsiteX1" fmla="*/ 296279 w 349483"/>
                  <a:gd name="connsiteY1" fmla="*/ 414628 h 640805"/>
                  <a:gd name="connsiteX2" fmla="*/ 316994 w 349483"/>
                  <a:gd name="connsiteY2" fmla="*/ 392883 h 640805"/>
                  <a:gd name="connsiteX3" fmla="*/ 299238 w 349483"/>
                  <a:gd name="connsiteY3" fmla="*/ 372340 h 640805"/>
                  <a:gd name="connsiteX4" fmla="*/ 304171 w 349483"/>
                  <a:gd name="connsiteY4" fmla="*/ 352911 h 640805"/>
                  <a:gd name="connsiteX5" fmla="*/ 287401 w 349483"/>
                  <a:gd name="connsiteY5" fmla="*/ 340344 h 640805"/>
                  <a:gd name="connsiteX6" fmla="*/ 295293 w 349483"/>
                  <a:gd name="connsiteY6" fmla="*/ 328935 h 640805"/>
                  <a:gd name="connsiteX7" fmla="*/ 290360 w 349483"/>
                  <a:gd name="connsiteY7" fmla="*/ 299213 h 640805"/>
                  <a:gd name="connsiteX8" fmla="*/ 301212 w 349483"/>
                  <a:gd name="connsiteY8" fmla="*/ 276396 h 640805"/>
                  <a:gd name="connsiteX9" fmla="*/ 269602 w 349483"/>
                  <a:gd name="connsiteY9" fmla="*/ 218152 h 640805"/>
                  <a:gd name="connsiteX10" fmla="*/ 279509 w 349483"/>
                  <a:gd name="connsiteY10" fmla="*/ 195335 h 640805"/>
                  <a:gd name="connsiteX11" fmla="*/ 300225 w 349483"/>
                  <a:gd name="connsiteY11" fmla="*/ 166771 h 640805"/>
                  <a:gd name="connsiteX12" fmla="*/ 276507 w 349483"/>
                  <a:gd name="connsiteY12" fmla="*/ 138207 h 640805"/>
                  <a:gd name="connsiteX13" fmla="*/ 255792 w 349483"/>
                  <a:gd name="connsiteY13" fmla="*/ 124482 h 640805"/>
                  <a:gd name="connsiteX14" fmla="*/ 250817 w 349483"/>
                  <a:gd name="connsiteY14" fmla="*/ 102780 h 640805"/>
                  <a:gd name="connsiteX15" fmla="*/ 255792 w 349483"/>
                  <a:gd name="connsiteY15" fmla="*/ 82236 h 640805"/>
                  <a:gd name="connsiteX16" fmla="*/ 268573 w 349483"/>
                  <a:gd name="connsiteY16" fmla="*/ 70828 h 640805"/>
                  <a:gd name="connsiteX17" fmla="*/ 275950 w 349483"/>
                  <a:gd name="connsiteY17" fmla="*/ 56760 h 640805"/>
                  <a:gd name="connsiteX18" fmla="*/ 275950 w 349483"/>
                  <a:gd name="connsiteY18" fmla="*/ 35230 h 640805"/>
                  <a:gd name="connsiteX19" fmla="*/ 241038 w 349483"/>
                  <a:gd name="connsiteY19" fmla="*/ 7695 h 640805"/>
                  <a:gd name="connsiteX20" fmla="*/ 214060 w 349483"/>
                  <a:gd name="connsiteY20" fmla="*/ 7695 h 640805"/>
                  <a:gd name="connsiteX21" fmla="*/ 180736 w 349483"/>
                  <a:gd name="connsiteY21" fmla="*/ 16873 h 640805"/>
                  <a:gd name="connsiteX22" fmla="*/ 160149 w 349483"/>
                  <a:gd name="connsiteY22" fmla="*/ 42564 h 640805"/>
                  <a:gd name="connsiteX23" fmla="*/ 153801 w 349483"/>
                  <a:gd name="connsiteY23" fmla="*/ 75588 h 640805"/>
                  <a:gd name="connsiteX24" fmla="*/ 139519 w 349483"/>
                  <a:gd name="connsiteY24" fmla="*/ 97591 h 640805"/>
                  <a:gd name="connsiteX25" fmla="*/ 120476 w 349483"/>
                  <a:gd name="connsiteY25" fmla="*/ 92058 h 640805"/>
                  <a:gd name="connsiteX26" fmla="*/ 95085 w 349483"/>
                  <a:gd name="connsiteY26" fmla="*/ 90214 h 640805"/>
                  <a:gd name="connsiteX27" fmla="*/ 58629 w 349483"/>
                  <a:gd name="connsiteY27" fmla="*/ 88369 h 640805"/>
                  <a:gd name="connsiteX28" fmla="*/ 22131 w 349483"/>
                  <a:gd name="connsiteY28" fmla="*/ 57189 h 640805"/>
                  <a:gd name="connsiteX29" fmla="*/ 0 w 349483"/>
                  <a:gd name="connsiteY29" fmla="*/ 76017 h 640805"/>
                  <a:gd name="connsiteX30" fmla="*/ 36413 w 349483"/>
                  <a:gd name="connsiteY30" fmla="*/ 106726 h 640805"/>
                  <a:gd name="connsiteX31" fmla="*/ 84020 w 349483"/>
                  <a:gd name="connsiteY31" fmla="*/ 139751 h 640805"/>
                  <a:gd name="connsiteX32" fmla="*/ 85564 w 349483"/>
                  <a:gd name="connsiteY32" fmla="*/ 176464 h 640805"/>
                  <a:gd name="connsiteX33" fmla="*/ 93498 w 349483"/>
                  <a:gd name="connsiteY33" fmla="*/ 211333 h 640805"/>
                  <a:gd name="connsiteX34" fmla="*/ 91911 w 349483"/>
                  <a:gd name="connsiteY34" fmla="*/ 244358 h 640805"/>
                  <a:gd name="connsiteX35" fmla="*/ 98302 w 349483"/>
                  <a:gd name="connsiteY35" fmla="*/ 264516 h 640805"/>
                  <a:gd name="connsiteX36" fmla="*/ 102977 w 349483"/>
                  <a:gd name="connsiteY36" fmla="*/ 283559 h 640805"/>
                  <a:gd name="connsiteX37" fmla="*/ 129868 w 349483"/>
                  <a:gd name="connsiteY37" fmla="*/ 296340 h 640805"/>
                  <a:gd name="connsiteX38" fmla="*/ 141706 w 349483"/>
                  <a:gd name="connsiteY38" fmla="*/ 326019 h 640805"/>
                  <a:gd name="connsiteX39" fmla="*/ 135787 w 349483"/>
                  <a:gd name="connsiteY39" fmla="*/ 339701 h 640805"/>
                  <a:gd name="connsiteX40" fmla="*/ 117474 w 349483"/>
                  <a:gd name="connsiteY40" fmla="*/ 356856 h 640805"/>
                  <a:gd name="connsiteX41" fmla="*/ 83419 w 349483"/>
                  <a:gd name="connsiteY41" fmla="*/ 395671 h 640805"/>
                  <a:gd name="connsiteX42" fmla="*/ 63648 w 349483"/>
                  <a:gd name="connsiteY42" fmla="*/ 413385 h 640805"/>
                  <a:gd name="connsiteX43" fmla="*/ 49237 w 349483"/>
                  <a:gd name="connsiteY43" fmla="*/ 422777 h 640805"/>
                  <a:gd name="connsiteX44" fmla="*/ 46277 w 349483"/>
                  <a:gd name="connsiteY44" fmla="*/ 429768 h 640805"/>
                  <a:gd name="connsiteX45" fmla="*/ 45891 w 349483"/>
                  <a:gd name="connsiteY45" fmla="*/ 434529 h 640805"/>
                  <a:gd name="connsiteX46" fmla="*/ 23932 w 349483"/>
                  <a:gd name="connsiteY46" fmla="*/ 447653 h 640805"/>
                  <a:gd name="connsiteX47" fmla="*/ 19514 w 349483"/>
                  <a:gd name="connsiteY47" fmla="*/ 448640 h 640805"/>
                  <a:gd name="connsiteX48" fmla="*/ 7849 w 349483"/>
                  <a:gd name="connsiteY48" fmla="*/ 472229 h 640805"/>
                  <a:gd name="connsiteX49" fmla="*/ 8835 w 349483"/>
                  <a:gd name="connsiteY49" fmla="*/ 494531 h 640805"/>
                  <a:gd name="connsiteX50" fmla="*/ 12266 w 349483"/>
                  <a:gd name="connsiteY50" fmla="*/ 521380 h 640805"/>
                  <a:gd name="connsiteX51" fmla="*/ 18185 w 349483"/>
                  <a:gd name="connsiteY51" fmla="*/ 564741 h 640805"/>
                  <a:gd name="connsiteX52" fmla="*/ 9307 w 349483"/>
                  <a:gd name="connsiteY52" fmla="*/ 604757 h 640805"/>
                  <a:gd name="connsiteX53" fmla="*/ 40401 w 349483"/>
                  <a:gd name="connsiteY53" fmla="*/ 619039 h 640805"/>
                  <a:gd name="connsiteX54" fmla="*/ 60646 w 349483"/>
                  <a:gd name="connsiteY54" fmla="*/ 631605 h 640805"/>
                  <a:gd name="connsiteX55" fmla="*/ 97187 w 349483"/>
                  <a:gd name="connsiteY55" fmla="*/ 640741 h 640805"/>
                  <a:gd name="connsiteX56" fmla="*/ 200893 w 349483"/>
                  <a:gd name="connsiteY56" fmla="*/ 613334 h 640805"/>
                  <a:gd name="connsiteX57" fmla="*/ 230830 w 349483"/>
                  <a:gd name="connsiteY57" fmla="*/ 609389 h 640805"/>
                  <a:gd name="connsiteX58" fmla="*/ 246828 w 349483"/>
                  <a:gd name="connsiteY58" fmla="*/ 585928 h 640805"/>
                  <a:gd name="connsiteX59" fmla="*/ 298166 w 349483"/>
                  <a:gd name="connsiteY59" fmla="*/ 537935 h 640805"/>
                  <a:gd name="connsiteX60" fmla="*/ 347575 w 349483"/>
                  <a:gd name="connsiteY60" fmla="*/ 483123 h 640805"/>
                  <a:gd name="connsiteX61" fmla="*/ 338740 w 349483"/>
                  <a:gd name="connsiteY61" fmla="*/ 452285 h 64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49483" h="640805">
                    <a:moveTo>
                      <a:pt x="338740" y="452285"/>
                    </a:moveTo>
                    <a:cubicBezTo>
                      <a:pt x="325916" y="435172"/>
                      <a:pt x="297266" y="423721"/>
                      <a:pt x="296279" y="414628"/>
                    </a:cubicBezTo>
                    <a:cubicBezTo>
                      <a:pt x="295293" y="405450"/>
                      <a:pt x="318024" y="404335"/>
                      <a:pt x="316994" y="392883"/>
                    </a:cubicBezTo>
                    <a:cubicBezTo>
                      <a:pt x="316008" y="381475"/>
                      <a:pt x="304171" y="381475"/>
                      <a:pt x="299238" y="372340"/>
                    </a:cubicBezTo>
                    <a:cubicBezTo>
                      <a:pt x="294306" y="363204"/>
                      <a:pt x="305157" y="357457"/>
                      <a:pt x="304171" y="352911"/>
                    </a:cubicBezTo>
                    <a:cubicBezTo>
                      <a:pt x="303184" y="348364"/>
                      <a:pt x="288388" y="346048"/>
                      <a:pt x="287401" y="340344"/>
                    </a:cubicBezTo>
                    <a:cubicBezTo>
                      <a:pt x="286414" y="334640"/>
                      <a:pt x="297308" y="335798"/>
                      <a:pt x="295293" y="328935"/>
                    </a:cubicBezTo>
                    <a:cubicBezTo>
                      <a:pt x="293320" y="322073"/>
                      <a:pt x="283455" y="309507"/>
                      <a:pt x="290360" y="299213"/>
                    </a:cubicBezTo>
                    <a:cubicBezTo>
                      <a:pt x="297266" y="288963"/>
                      <a:pt x="312105" y="299213"/>
                      <a:pt x="301212" y="276396"/>
                    </a:cubicBezTo>
                    <a:cubicBezTo>
                      <a:pt x="290360" y="253579"/>
                      <a:pt x="273591" y="225015"/>
                      <a:pt x="269602" y="218152"/>
                    </a:cubicBezTo>
                    <a:cubicBezTo>
                      <a:pt x="265656" y="211290"/>
                      <a:pt x="273548" y="199839"/>
                      <a:pt x="279509" y="195335"/>
                    </a:cubicBezTo>
                    <a:cubicBezTo>
                      <a:pt x="285428" y="190746"/>
                      <a:pt x="300225" y="173633"/>
                      <a:pt x="300225" y="166771"/>
                    </a:cubicBezTo>
                    <a:cubicBezTo>
                      <a:pt x="300225" y="159909"/>
                      <a:pt x="281440" y="141638"/>
                      <a:pt x="276507" y="138207"/>
                    </a:cubicBezTo>
                    <a:cubicBezTo>
                      <a:pt x="271575" y="134776"/>
                      <a:pt x="260724" y="135934"/>
                      <a:pt x="255792" y="124482"/>
                    </a:cubicBezTo>
                    <a:cubicBezTo>
                      <a:pt x="250817" y="113074"/>
                      <a:pt x="245927" y="109643"/>
                      <a:pt x="250817" y="102780"/>
                    </a:cubicBezTo>
                    <a:cubicBezTo>
                      <a:pt x="255792" y="95918"/>
                      <a:pt x="255792" y="89099"/>
                      <a:pt x="255792" y="82236"/>
                    </a:cubicBezTo>
                    <a:cubicBezTo>
                      <a:pt x="255792" y="75374"/>
                      <a:pt x="266642" y="81078"/>
                      <a:pt x="268573" y="70828"/>
                    </a:cubicBezTo>
                    <a:cubicBezTo>
                      <a:pt x="269473" y="66153"/>
                      <a:pt x="272304" y="61006"/>
                      <a:pt x="275950" y="56760"/>
                    </a:cubicBezTo>
                    <a:cubicBezTo>
                      <a:pt x="275993" y="48954"/>
                      <a:pt x="276721" y="40591"/>
                      <a:pt x="275950" y="35230"/>
                    </a:cubicBezTo>
                    <a:cubicBezTo>
                      <a:pt x="274363" y="24207"/>
                      <a:pt x="247385" y="20561"/>
                      <a:pt x="241038" y="7695"/>
                    </a:cubicBezTo>
                    <a:cubicBezTo>
                      <a:pt x="234647" y="-5129"/>
                      <a:pt x="218821" y="361"/>
                      <a:pt x="214060" y="7695"/>
                    </a:cubicBezTo>
                    <a:cubicBezTo>
                      <a:pt x="209342" y="15029"/>
                      <a:pt x="180736" y="5893"/>
                      <a:pt x="180736" y="16873"/>
                    </a:cubicBezTo>
                    <a:cubicBezTo>
                      <a:pt x="180736" y="27853"/>
                      <a:pt x="160149" y="29740"/>
                      <a:pt x="160149" y="42564"/>
                    </a:cubicBezTo>
                    <a:cubicBezTo>
                      <a:pt x="160149" y="55387"/>
                      <a:pt x="169670" y="77433"/>
                      <a:pt x="153801" y="75588"/>
                    </a:cubicBezTo>
                    <a:cubicBezTo>
                      <a:pt x="137932" y="73744"/>
                      <a:pt x="149040" y="82922"/>
                      <a:pt x="139519" y="97591"/>
                    </a:cubicBezTo>
                    <a:cubicBezTo>
                      <a:pt x="129997" y="112259"/>
                      <a:pt x="129997" y="88369"/>
                      <a:pt x="120476" y="92058"/>
                    </a:cubicBezTo>
                    <a:cubicBezTo>
                      <a:pt x="110955" y="95704"/>
                      <a:pt x="99846" y="81035"/>
                      <a:pt x="95085" y="90214"/>
                    </a:cubicBezTo>
                    <a:cubicBezTo>
                      <a:pt x="90325" y="99435"/>
                      <a:pt x="74456" y="92058"/>
                      <a:pt x="58629" y="88369"/>
                    </a:cubicBezTo>
                    <a:cubicBezTo>
                      <a:pt x="42761" y="84724"/>
                      <a:pt x="34826" y="59033"/>
                      <a:pt x="22131" y="57189"/>
                    </a:cubicBezTo>
                    <a:cubicBezTo>
                      <a:pt x="13724" y="55988"/>
                      <a:pt x="4718" y="63751"/>
                      <a:pt x="0" y="76017"/>
                    </a:cubicBezTo>
                    <a:cubicBezTo>
                      <a:pt x="12309" y="85196"/>
                      <a:pt x="20372" y="98277"/>
                      <a:pt x="36413" y="106726"/>
                    </a:cubicBezTo>
                    <a:cubicBezTo>
                      <a:pt x="53869" y="115904"/>
                      <a:pt x="85607" y="126884"/>
                      <a:pt x="84020" y="139751"/>
                    </a:cubicBezTo>
                    <a:cubicBezTo>
                      <a:pt x="82433" y="152575"/>
                      <a:pt x="77630" y="170931"/>
                      <a:pt x="85564" y="176464"/>
                    </a:cubicBezTo>
                    <a:cubicBezTo>
                      <a:pt x="93498" y="181954"/>
                      <a:pt x="84020" y="205800"/>
                      <a:pt x="93498" y="211333"/>
                    </a:cubicBezTo>
                    <a:cubicBezTo>
                      <a:pt x="103020" y="216866"/>
                      <a:pt x="99846" y="244358"/>
                      <a:pt x="91911" y="244358"/>
                    </a:cubicBezTo>
                    <a:cubicBezTo>
                      <a:pt x="84020" y="244358"/>
                      <a:pt x="93498" y="259026"/>
                      <a:pt x="98302" y="264516"/>
                    </a:cubicBezTo>
                    <a:cubicBezTo>
                      <a:pt x="100446" y="267046"/>
                      <a:pt x="102205" y="274509"/>
                      <a:pt x="102977" y="283559"/>
                    </a:cubicBezTo>
                    <a:cubicBezTo>
                      <a:pt x="112713" y="286303"/>
                      <a:pt x="121376" y="291965"/>
                      <a:pt x="129868" y="296340"/>
                    </a:cubicBezTo>
                    <a:cubicBezTo>
                      <a:pt x="143207" y="303202"/>
                      <a:pt x="141191" y="314053"/>
                      <a:pt x="141706" y="326019"/>
                    </a:cubicBezTo>
                    <a:cubicBezTo>
                      <a:pt x="142178" y="337985"/>
                      <a:pt x="142692" y="344847"/>
                      <a:pt x="135787" y="339701"/>
                    </a:cubicBezTo>
                    <a:cubicBezTo>
                      <a:pt x="128882" y="334597"/>
                      <a:pt x="121462" y="339701"/>
                      <a:pt x="117474" y="356856"/>
                    </a:cubicBezTo>
                    <a:cubicBezTo>
                      <a:pt x="113528" y="373969"/>
                      <a:pt x="94785" y="394556"/>
                      <a:pt x="83419" y="395671"/>
                    </a:cubicBezTo>
                    <a:cubicBezTo>
                      <a:pt x="72054" y="396786"/>
                      <a:pt x="73040" y="410511"/>
                      <a:pt x="63648" y="413385"/>
                    </a:cubicBezTo>
                    <a:cubicBezTo>
                      <a:pt x="58029" y="415100"/>
                      <a:pt x="52582" y="418102"/>
                      <a:pt x="49237" y="422777"/>
                    </a:cubicBezTo>
                    <a:cubicBezTo>
                      <a:pt x="48465" y="425179"/>
                      <a:pt x="47478" y="427538"/>
                      <a:pt x="46277" y="429768"/>
                    </a:cubicBezTo>
                    <a:cubicBezTo>
                      <a:pt x="45977" y="431269"/>
                      <a:pt x="45805" y="432813"/>
                      <a:pt x="45891" y="434529"/>
                    </a:cubicBezTo>
                    <a:cubicBezTo>
                      <a:pt x="46363" y="446023"/>
                      <a:pt x="33282" y="447524"/>
                      <a:pt x="23932" y="447653"/>
                    </a:cubicBezTo>
                    <a:cubicBezTo>
                      <a:pt x="22474" y="448082"/>
                      <a:pt x="21015" y="448382"/>
                      <a:pt x="19514" y="448640"/>
                    </a:cubicBezTo>
                    <a:cubicBezTo>
                      <a:pt x="13681" y="452585"/>
                      <a:pt x="14282" y="467768"/>
                      <a:pt x="7849" y="472229"/>
                    </a:cubicBezTo>
                    <a:cubicBezTo>
                      <a:pt x="472" y="477375"/>
                      <a:pt x="1930" y="484238"/>
                      <a:pt x="8835" y="494531"/>
                    </a:cubicBezTo>
                    <a:cubicBezTo>
                      <a:pt x="15740" y="504825"/>
                      <a:pt x="9821" y="513960"/>
                      <a:pt x="12266" y="521380"/>
                    </a:cubicBezTo>
                    <a:cubicBezTo>
                      <a:pt x="14754" y="528800"/>
                      <a:pt x="25605" y="545912"/>
                      <a:pt x="18185" y="564741"/>
                    </a:cubicBezTo>
                    <a:cubicBezTo>
                      <a:pt x="10808" y="583612"/>
                      <a:pt x="2873" y="607030"/>
                      <a:pt x="9307" y="604757"/>
                    </a:cubicBezTo>
                    <a:cubicBezTo>
                      <a:pt x="15697" y="602483"/>
                      <a:pt x="30537" y="620197"/>
                      <a:pt x="40401" y="619039"/>
                    </a:cubicBezTo>
                    <a:cubicBezTo>
                      <a:pt x="50266" y="617881"/>
                      <a:pt x="51295" y="634994"/>
                      <a:pt x="60646" y="631605"/>
                    </a:cubicBezTo>
                    <a:cubicBezTo>
                      <a:pt x="69995" y="628174"/>
                      <a:pt x="69995" y="641856"/>
                      <a:pt x="97187" y="640741"/>
                    </a:cubicBezTo>
                    <a:cubicBezTo>
                      <a:pt x="124336" y="639583"/>
                      <a:pt x="179148" y="613334"/>
                      <a:pt x="200893" y="613334"/>
                    </a:cubicBezTo>
                    <a:cubicBezTo>
                      <a:pt x="213203" y="613334"/>
                      <a:pt x="223067" y="611619"/>
                      <a:pt x="230830" y="609389"/>
                    </a:cubicBezTo>
                    <a:cubicBezTo>
                      <a:pt x="235505" y="601283"/>
                      <a:pt x="241166" y="592447"/>
                      <a:pt x="246828" y="585928"/>
                    </a:cubicBezTo>
                    <a:cubicBezTo>
                      <a:pt x="260681" y="569888"/>
                      <a:pt x="290275" y="558522"/>
                      <a:pt x="298166" y="537935"/>
                    </a:cubicBezTo>
                    <a:cubicBezTo>
                      <a:pt x="306101" y="517391"/>
                      <a:pt x="341613" y="501479"/>
                      <a:pt x="347575" y="483123"/>
                    </a:cubicBezTo>
                    <a:cubicBezTo>
                      <a:pt x="350577" y="473987"/>
                      <a:pt x="351564" y="469441"/>
                      <a:pt x="338740" y="452285"/>
                    </a:cubicBezTo>
                    <a:close/>
                  </a:path>
                </a:pathLst>
              </a:custGeom>
              <a:grpFill/>
              <a:ln w="3175" cap="flat">
                <a:solidFill>
                  <a:srgbClr val="FFFFFF"/>
                </a:solid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B3124154-2CFB-4A69-8567-908359F10C40}"/>
                  </a:ext>
                </a:extLst>
              </p:cNvPr>
              <p:cNvSpPr/>
              <p:nvPr/>
            </p:nvSpPr>
            <p:spPr>
              <a:xfrm>
                <a:off x="6869659" y="3138687"/>
                <a:ext cx="703081" cy="652132"/>
              </a:xfrm>
              <a:custGeom>
                <a:avLst/>
                <a:gdLst>
                  <a:gd name="connsiteX0" fmla="*/ 420401 w 703084"/>
                  <a:gd name="connsiteY0" fmla="*/ 136388 h 652131"/>
                  <a:gd name="connsiteX1" fmla="*/ 361042 w 703084"/>
                  <a:gd name="connsiteY1" fmla="*/ 128797 h 652131"/>
                  <a:gd name="connsiteX2" fmla="*/ 321498 w 703084"/>
                  <a:gd name="connsiteY2" fmla="*/ 113528 h 652131"/>
                  <a:gd name="connsiteX3" fmla="*/ 241081 w 703084"/>
                  <a:gd name="connsiteY3" fmla="*/ 44905 h 652131"/>
                  <a:gd name="connsiteX4" fmla="*/ 175117 w 703084"/>
                  <a:gd name="connsiteY4" fmla="*/ 686 h 652131"/>
                  <a:gd name="connsiteX5" fmla="*/ 147411 w 703084"/>
                  <a:gd name="connsiteY5" fmla="*/ 686 h 652131"/>
                  <a:gd name="connsiteX6" fmla="*/ 113142 w 703084"/>
                  <a:gd name="connsiteY6" fmla="*/ 12867 h 652131"/>
                  <a:gd name="connsiteX7" fmla="*/ 80160 w 703084"/>
                  <a:gd name="connsiteY7" fmla="*/ 37271 h 652131"/>
                  <a:gd name="connsiteX8" fmla="*/ 105208 w 703084"/>
                  <a:gd name="connsiteY8" fmla="*/ 70810 h 652131"/>
                  <a:gd name="connsiteX9" fmla="*/ 85436 w 703084"/>
                  <a:gd name="connsiteY9" fmla="*/ 89124 h 652131"/>
                  <a:gd name="connsiteX10" fmla="*/ 64334 w 703084"/>
                  <a:gd name="connsiteY10" fmla="*/ 99804 h 652131"/>
                  <a:gd name="connsiteX11" fmla="*/ 37957 w 703084"/>
                  <a:gd name="connsiteY11" fmla="*/ 122663 h 652131"/>
                  <a:gd name="connsiteX12" fmla="*/ 4761 w 703084"/>
                  <a:gd name="connsiteY12" fmla="*/ 105594 h 652131"/>
                  <a:gd name="connsiteX13" fmla="*/ 1286 w 703084"/>
                  <a:gd name="connsiteY13" fmla="*/ 116659 h 652131"/>
                  <a:gd name="connsiteX14" fmla="*/ 0 w 703084"/>
                  <a:gd name="connsiteY14" fmla="*/ 127124 h 652131"/>
                  <a:gd name="connsiteX15" fmla="*/ 5575 w 703084"/>
                  <a:gd name="connsiteY15" fmla="*/ 171129 h 652131"/>
                  <a:gd name="connsiteX16" fmla="*/ 32725 w 703084"/>
                  <a:gd name="connsiteY16" fmla="*/ 209386 h 652131"/>
                  <a:gd name="connsiteX17" fmla="*/ 81104 w 703084"/>
                  <a:gd name="connsiteY17" fmla="*/ 296151 h 652131"/>
                  <a:gd name="connsiteX18" fmla="*/ 106752 w 703084"/>
                  <a:gd name="connsiteY18" fmla="*/ 338997 h 652131"/>
                  <a:gd name="connsiteX19" fmla="*/ 136860 w 703084"/>
                  <a:gd name="connsiteY19" fmla="*/ 382444 h 652131"/>
                  <a:gd name="connsiteX20" fmla="*/ 145266 w 703084"/>
                  <a:gd name="connsiteY20" fmla="*/ 425248 h 652131"/>
                  <a:gd name="connsiteX21" fmla="*/ 172458 w 703084"/>
                  <a:gd name="connsiteY21" fmla="*/ 490354 h 652131"/>
                  <a:gd name="connsiteX22" fmla="*/ 210972 w 703084"/>
                  <a:gd name="connsiteY22" fmla="*/ 541177 h 652131"/>
                  <a:gd name="connsiteX23" fmla="*/ 241552 w 703084"/>
                  <a:gd name="connsiteY23" fmla="*/ 600022 h 652131"/>
                  <a:gd name="connsiteX24" fmla="*/ 252918 w 703084"/>
                  <a:gd name="connsiteY24" fmla="*/ 629701 h 652131"/>
                  <a:gd name="connsiteX25" fmla="*/ 263898 w 703084"/>
                  <a:gd name="connsiteY25" fmla="*/ 652132 h 652131"/>
                  <a:gd name="connsiteX26" fmla="*/ 279338 w 703084"/>
                  <a:gd name="connsiteY26" fmla="*/ 642396 h 652131"/>
                  <a:gd name="connsiteX27" fmla="*/ 278395 w 703084"/>
                  <a:gd name="connsiteY27" fmla="*/ 621380 h 652131"/>
                  <a:gd name="connsiteX28" fmla="*/ 292720 w 703084"/>
                  <a:gd name="connsiteY28" fmla="*/ 607055 h 652131"/>
                  <a:gd name="connsiteX29" fmla="*/ 317510 w 703084"/>
                  <a:gd name="connsiteY29" fmla="*/ 611473 h 652131"/>
                  <a:gd name="connsiteX30" fmla="*/ 358555 w 703084"/>
                  <a:gd name="connsiteY30" fmla="*/ 615890 h 652131"/>
                  <a:gd name="connsiteX31" fmla="*/ 405304 w 703084"/>
                  <a:gd name="connsiteY31" fmla="*/ 624726 h 652131"/>
                  <a:gd name="connsiteX32" fmla="*/ 428207 w 703084"/>
                  <a:gd name="connsiteY32" fmla="*/ 614776 h 652131"/>
                  <a:gd name="connsiteX33" fmla="*/ 479760 w 703084"/>
                  <a:gd name="connsiteY33" fmla="*/ 562879 h 652131"/>
                  <a:gd name="connsiteX34" fmla="*/ 545638 w 703084"/>
                  <a:gd name="connsiteY34" fmla="*/ 558462 h 652131"/>
                  <a:gd name="connsiteX35" fmla="*/ 680181 w 703084"/>
                  <a:gd name="connsiteY35" fmla="*/ 507724 h 652131"/>
                  <a:gd name="connsiteX36" fmla="*/ 703084 w 703084"/>
                  <a:gd name="connsiteY36" fmla="*/ 427135 h 652131"/>
                  <a:gd name="connsiteX37" fmla="*/ 685928 w 703084"/>
                  <a:gd name="connsiteY37" fmla="*/ 399557 h 652131"/>
                  <a:gd name="connsiteX38" fmla="*/ 601951 w 703084"/>
                  <a:gd name="connsiteY38" fmla="*/ 388534 h 652131"/>
                  <a:gd name="connsiteX39" fmla="*/ 576775 w 703084"/>
                  <a:gd name="connsiteY39" fmla="*/ 347060 h 652131"/>
                  <a:gd name="connsiteX40" fmla="*/ 562922 w 703084"/>
                  <a:gd name="connsiteY40" fmla="*/ 322356 h 652131"/>
                  <a:gd name="connsiteX41" fmla="*/ 535001 w 703084"/>
                  <a:gd name="connsiteY41" fmla="*/ 300139 h 652131"/>
                  <a:gd name="connsiteX42" fmla="*/ 517159 w 703084"/>
                  <a:gd name="connsiteY42" fmla="*/ 258494 h 652131"/>
                  <a:gd name="connsiteX43" fmla="*/ 502362 w 703084"/>
                  <a:gd name="connsiteY43" fmla="*/ 216805 h 652131"/>
                  <a:gd name="connsiteX44" fmla="*/ 468308 w 703084"/>
                  <a:gd name="connsiteY44" fmla="*/ 171129 h 652131"/>
                  <a:gd name="connsiteX45" fmla="*/ 464105 w 703084"/>
                  <a:gd name="connsiteY45" fmla="*/ 154745 h 652131"/>
                  <a:gd name="connsiteX46" fmla="*/ 437514 w 703084"/>
                  <a:gd name="connsiteY46" fmla="*/ 153158 h 652131"/>
                  <a:gd name="connsiteX47" fmla="*/ 420401 w 703084"/>
                  <a:gd name="connsiteY47" fmla="*/ 136388 h 65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3084" h="652131">
                    <a:moveTo>
                      <a:pt x="420401" y="136388"/>
                    </a:moveTo>
                    <a:cubicBezTo>
                      <a:pt x="420401" y="136388"/>
                      <a:pt x="368977" y="128797"/>
                      <a:pt x="361042" y="128797"/>
                    </a:cubicBezTo>
                    <a:cubicBezTo>
                      <a:pt x="353107" y="128797"/>
                      <a:pt x="333379" y="125752"/>
                      <a:pt x="321498" y="113528"/>
                    </a:cubicBezTo>
                    <a:cubicBezTo>
                      <a:pt x="309618" y="101305"/>
                      <a:pt x="251632" y="50996"/>
                      <a:pt x="241081" y="44905"/>
                    </a:cubicBezTo>
                    <a:cubicBezTo>
                      <a:pt x="230530" y="38815"/>
                      <a:pt x="186997" y="2187"/>
                      <a:pt x="175117" y="686"/>
                    </a:cubicBezTo>
                    <a:cubicBezTo>
                      <a:pt x="163236" y="-858"/>
                      <a:pt x="161950" y="686"/>
                      <a:pt x="147411" y="686"/>
                    </a:cubicBezTo>
                    <a:cubicBezTo>
                      <a:pt x="132914" y="686"/>
                      <a:pt x="139519" y="11366"/>
                      <a:pt x="113142" y="12867"/>
                    </a:cubicBezTo>
                    <a:cubicBezTo>
                      <a:pt x="86765" y="14411"/>
                      <a:pt x="72268" y="34226"/>
                      <a:pt x="80160" y="37271"/>
                    </a:cubicBezTo>
                    <a:cubicBezTo>
                      <a:pt x="88095" y="40316"/>
                      <a:pt x="113142" y="66221"/>
                      <a:pt x="105208" y="70810"/>
                    </a:cubicBezTo>
                    <a:cubicBezTo>
                      <a:pt x="97316" y="75400"/>
                      <a:pt x="95986" y="89124"/>
                      <a:pt x="85436" y="89124"/>
                    </a:cubicBezTo>
                    <a:cubicBezTo>
                      <a:pt x="74885" y="89124"/>
                      <a:pt x="64334" y="90668"/>
                      <a:pt x="64334" y="99804"/>
                    </a:cubicBezTo>
                    <a:cubicBezTo>
                      <a:pt x="64334" y="108939"/>
                      <a:pt x="49837" y="124165"/>
                      <a:pt x="37957" y="122663"/>
                    </a:cubicBezTo>
                    <a:cubicBezTo>
                      <a:pt x="31224" y="121806"/>
                      <a:pt x="16341" y="113013"/>
                      <a:pt x="4761" y="105594"/>
                    </a:cubicBezTo>
                    <a:lnTo>
                      <a:pt x="1286" y="116659"/>
                    </a:lnTo>
                    <a:lnTo>
                      <a:pt x="0" y="127124"/>
                    </a:lnTo>
                    <a:cubicBezTo>
                      <a:pt x="2316" y="135187"/>
                      <a:pt x="-1158" y="168512"/>
                      <a:pt x="5575" y="171129"/>
                    </a:cubicBezTo>
                    <a:cubicBezTo>
                      <a:pt x="12996" y="174002"/>
                      <a:pt x="16941" y="189399"/>
                      <a:pt x="32725" y="209386"/>
                    </a:cubicBezTo>
                    <a:cubicBezTo>
                      <a:pt x="48508" y="229329"/>
                      <a:pt x="80589" y="283027"/>
                      <a:pt x="81104" y="296151"/>
                    </a:cubicBezTo>
                    <a:cubicBezTo>
                      <a:pt x="81576" y="309318"/>
                      <a:pt x="87023" y="323600"/>
                      <a:pt x="106752" y="338997"/>
                    </a:cubicBezTo>
                    <a:cubicBezTo>
                      <a:pt x="126523" y="354437"/>
                      <a:pt x="126523" y="373266"/>
                      <a:pt x="136860" y="382444"/>
                    </a:cubicBezTo>
                    <a:cubicBezTo>
                      <a:pt x="147239" y="391579"/>
                      <a:pt x="144794" y="402388"/>
                      <a:pt x="145266" y="425248"/>
                    </a:cubicBezTo>
                    <a:cubicBezTo>
                      <a:pt x="145738" y="448065"/>
                      <a:pt x="154659" y="477744"/>
                      <a:pt x="172458" y="490354"/>
                    </a:cubicBezTo>
                    <a:cubicBezTo>
                      <a:pt x="190214" y="502920"/>
                      <a:pt x="202566" y="516602"/>
                      <a:pt x="210972" y="541177"/>
                    </a:cubicBezTo>
                    <a:cubicBezTo>
                      <a:pt x="219336" y="565753"/>
                      <a:pt x="230230" y="586855"/>
                      <a:pt x="241552" y="600022"/>
                    </a:cubicBezTo>
                    <a:cubicBezTo>
                      <a:pt x="252918" y="613146"/>
                      <a:pt x="246485" y="619965"/>
                      <a:pt x="252918" y="629701"/>
                    </a:cubicBezTo>
                    <a:cubicBezTo>
                      <a:pt x="256221" y="634676"/>
                      <a:pt x="260767" y="643211"/>
                      <a:pt x="263898" y="652132"/>
                    </a:cubicBezTo>
                    <a:cubicBezTo>
                      <a:pt x="272690" y="647285"/>
                      <a:pt x="278823" y="643511"/>
                      <a:pt x="279338" y="642396"/>
                    </a:cubicBezTo>
                    <a:cubicBezTo>
                      <a:pt x="281225" y="637979"/>
                      <a:pt x="275521" y="625798"/>
                      <a:pt x="278395" y="621380"/>
                    </a:cubicBezTo>
                    <a:cubicBezTo>
                      <a:pt x="281225" y="616963"/>
                      <a:pt x="286973" y="609243"/>
                      <a:pt x="292720" y="607055"/>
                    </a:cubicBezTo>
                    <a:cubicBezTo>
                      <a:pt x="298424" y="604825"/>
                      <a:pt x="305115" y="613660"/>
                      <a:pt x="317510" y="611473"/>
                    </a:cubicBezTo>
                    <a:cubicBezTo>
                      <a:pt x="329947" y="609286"/>
                      <a:pt x="355681" y="612588"/>
                      <a:pt x="358555" y="615890"/>
                    </a:cubicBezTo>
                    <a:cubicBezTo>
                      <a:pt x="361385" y="619193"/>
                      <a:pt x="396726" y="617006"/>
                      <a:pt x="405304" y="624726"/>
                    </a:cubicBezTo>
                    <a:cubicBezTo>
                      <a:pt x="413882" y="632446"/>
                      <a:pt x="422460" y="630216"/>
                      <a:pt x="428207" y="614776"/>
                    </a:cubicBezTo>
                    <a:cubicBezTo>
                      <a:pt x="433954" y="599335"/>
                      <a:pt x="474013" y="566225"/>
                      <a:pt x="479760" y="562879"/>
                    </a:cubicBezTo>
                    <a:cubicBezTo>
                      <a:pt x="485464" y="559577"/>
                      <a:pt x="528439" y="562879"/>
                      <a:pt x="545638" y="558462"/>
                    </a:cubicBezTo>
                    <a:cubicBezTo>
                      <a:pt x="562793" y="554044"/>
                      <a:pt x="675421" y="512141"/>
                      <a:pt x="680181" y="507724"/>
                    </a:cubicBezTo>
                    <a:cubicBezTo>
                      <a:pt x="684942" y="503306"/>
                      <a:pt x="703084" y="434898"/>
                      <a:pt x="703084" y="427135"/>
                    </a:cubicBezTo>
                    <a:cubicBezTo>
                      <a:pt x="703084" y="419415"/>
                      <a:pt x="694506" y="398442"/>
                      <a:pt x="685928" y="399557"/>
                    </a:cubicBezTo>
                    <a:cubicBezTo>
                      <a:pt x="677308" y="400629"/>
                      <a:pt x="606712" y="391837"/>
                      <a:pt x="601951" y="388534"/>
                    </a:cubicBezTo>
                    <a:cubicBezTo>
                      <a:pt x="598091" y="385832"/>
                      <a:pt x="579349" y="369534"/>
                      <a:pt x="576775" y="347060"/>
                    </a:cubicBezTo>
                    <a:cubicBezTo>
                      <a:pt x="571242" y="342128"/>
                      <a:pt x="564809" y="331534"/>
                      <a:pt x="562922" y="322356"/>
                    </a:cubicBezTo>
                    <a:cubicBezTo>
                      <a:pt x="554773" y="323557"/>
                      <a:pt x="542078" y="321413"/>
                      <a:pt x="535001" y="300139"/>
                    </a:cubicBezTo>
                    <a:cubicBezTo>
                      <a:pt x="528439" y="294950"/>
                      <a:pt x="511112" y="266471"/>
                      <a:pt x="517159" y="258494"/>
                    </a:cubicBezTo>
                    <a:cubicBezTo>
                      <a:pt x="524579" y="248801"/>
                      <a:pt x="513214" y="228257"/>
                      <a:pt x="502362" y="216805"/>
                    </a:cubicBezTo>
                    <a:cubicBezTo>
                      <a:pt x="491511" y="205397"/>
                      <a:pt x="469295" y="184253"/>
                      <a:pt x="468308" y="171129"/>
                    </a:cubicBezTo>
                    <a:cubicBezTo>
                      <a:pt x="468051" y="167526"/>
                      <a:pt x="466335" y="161564"/>
                      <a:pt x="464105" y="154745"/>
                    </a:cubicBezTo>
                    <a:lnTo>
                      <a:pt x="437514" y="153158"/>
                    </a:lnTo>
                    <a:lnTo>
                      <a:pt x="420401" y="136388"/>
                    </a:lnTo>
                    <a:close/>
                  </a:path>
                </a:pathLst>
              </a:custGeom>
              <a:grpFill/>
              <a:ln w="3175" cap="flat">
                <a:solidFill>
                  <a:srgbClr val="FFFFFF"/>
                </a:solid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DFFC771A-EB0A-44B4-80B2-E2EB2AA11869}"/>
                  </a:ext>
                </a:extLst>
              </p:cNvPr>
              <p:cNvSpPr/>
              <p:nvPr/>
            </p:nvSpPr>
            <p:spPr>
              <a:xfrm>
                <a:off x="7447504" y="3437754"/>
                <a:ext cx="264068" cy="346116"/>
              </a:xfrm>
              <a:custGeom>
                <a:avLst/>
                <a:gdLst>
                  <a:gd name="connsiteX0" fmla="*/ 192873 w 264069"/>
                  <a:gd name="connsiteY0" fmla="*/ 199864 h 346116"/>
                  <a:gd name="connsiteX1" fmla="*/ 249101 w 264069"/>
                  <a:gd name="connsiteY1" fmla="*/ 121162 h 346116"/>
                  <a:gd name="connsiteX2" fmla="*/ 264069 w 264069"/>
                  <a:gd name="connsiteY2" fmla="*/ 107266 h 346116"/>
                  <a:gd name="connsiteX3" fmla="*/ 259780 w 264069"/>
                  <a:gd name="connsiteY3" fmla="*/ 105593 h 346116"/>
                  <a:gd name="connsiteX4" fmla="*/ 231645 w 264069"/>
                  <a:gd name="connsiteY4" fmla="*/ 65020 h 346116"/>
                  <a:gd name="connsiteX5" fmla="*/ 175846 w 264069"/>
                  <a:gd name="connsiteY5" fmla="*/ 41045 h 346116"/>
                  <a:gd name="connsiteX6" fmla="*/ 157876 w 264069"/>
                  <a:gd name="connsiteY6" fmla="*/ 0 h 346116"/>
                  <a:gd name="connsiteX7" fmla="*/ 146295 w 264069"/>
                  <a:gd name="connsiteY7" fmla="*/ 7677 h 346116"/>
                  <a:gd name="connsiteX8" fmla="*/ 133643 w 264069"/>
                  <a:gd name="connsiteY8" fmla="*/ 7677 h 346116"/>
                  <a:gd name="connsiteX9" fmla="*/ 133643 w 264069"/>
                  <a:gd name="connsiteY9" fmla="*/ 36928 h 346116"/>
                  <a:gd name="connsiteX10" fmla="*/ 112541 w 264069"/>
                  <a:gd name="connsiteY10" fmla="*/ 67808 h 346116"/>
                  <a:gd name="connsiteX11" fmla="*/ 101262 w 264069"/>
                  <a:gd name="connsiteY11" fmla="*/ 100361 h 346116"/>
                  <a:gd name="connsiteX12" fmla="*/ 108081 w 264069"/>
                  <a:gd name="connsiteY12" fmla="*/ 100447 h 346116"/>
                  <a:gd name="connsiteX13" fmla="*/ 125237 w 264069"/>
                  <a:gd name="connsiteY13" fmla="*/ 128025 h 346116"/>
                  <a:gd name="connsiteX14" fmla="*/ 102334 w 264069"/>
                  <a:gd name="connsiteY14" fmla="*/ 208614 h 346116"/>
                  <a:gd name="connsiteX15" fmla="*/ 0 w 264069"/>
                  <a:gd name="connsiteY15" fmla="*/ 248544 h 346116"/>
                  <a:gd name="connsiteX16" fmla="*/ 40917 w 264069"/>
                  <a:gd name="connsiteY16" fmla="*/ 346117 h 346116"/>
                  <a:gd name="connsiteX17" fmla="*/ 49366 w 264069"/>
                  <a:gd name="connsiteY17" fmla="*/ 341399 h 346116"/>
                  <a:gd name="connsiteX18" fmla="*/ 60088 w 264069"/>
                  <a:gd name="connsiteY18" fmla="*/ 336166 h 346116"/>
                  <a:gd name="connsiteX19" fmla="*/ 66864 w 264069"/>
                  <a:gd name="connsiteY19" fmla="*/ 332778 h 346116"/>
                  <a:gd name="connsiteX20" fmla="*/ 110912 w 264069"/>
                  <a:gd name="connsiteY20" fmla="*/ 312920 h 346116"/>
                  <a:gd name="connsiteX21" fmla="*/ 116573 w 264069"/>
                  <a:gd name="connsiteY21" fmla="*/ 300311 h 346116"/>
                  <a:gd name="connsiteX22" fmla="*/ 132871 w 264069"/>
                  <a:gd name="connsiteY22" fmla="*/ 293878 h 346116"/>
                  <a:gd name="connsiteX23" fmla="*/ 143165 w 264069"/>
                  <a:gd name="connsiteY23" fmla="*/ 285257 h 346116"/>
                  <a:gd name="connsiteX24" fmla="*/ 150756 w 264069"/>
                  <a:gd name="connsiteY24" fmla="*/ 281225 h 346116"/>
                  <a:gd name="connsiteX25" fmla="*/ 158133 w 264069"/>
                  <a:gd name="connsiteY25" fmla="*/ 276722 h 346116"/>
                  <a:gd name="connsiteX26" fmla="*/ 163795 w 264069"/>
                  <a:gd name="connsiteY26" fmla="*/ 272905 h 346116"/>
                  <a:gd name="connsiteX27" fmla="*/ 174860 w 264069"/>
                  <a:gd name="connsiteY27" fmla="*/ 258065 h 346116"/>
                  <a:gd name="connsiteX28" fmla="*/ 181079 w 264069"/>
                  <a:gd name="connsiteY28" fmla="*/ 255921 h 346116"/>
                  <a:gd name="connsiteX29" fmla="*/ 188456 w 264069"/>
                  <a:gd name="connsiteY29" fmla="*/ 245155 h 346116"/>
                  <a:gd name="connsiteX30" fmla="*/ 192873 w 264069"/>
                  <a:gd name="connsiteY30" fmla="*/ 199864 h 3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4069" h="346116">
                    <a:moveTo>
                      <a:pt x="192873" y="199864"/>
                    </a:moveTo>
                    <a:cubicBezTo>
                      <a:pt x="215090" y="176275"/>
                      <a:pt x="230830" y="147883"/>
                      <a:pt x="249101" y="121162"/>
                    </a:cubicBezTo>
                    <a:cubicBezTo>
                      <a:pt x="253133" y="115244"/>
                      <a:pt x="258322" y="110526"/>
                      <a:pt x="264069" y="107266"/>
                    </a:cubicBezTo>
                    <a:cubicBezTo>
                      <a:pt x="262955" y="106537"/>
                      <a:pt x="261625" y="105937"/>
                      <a:pt x="259780" y="105593"/>
                    </a:cubicBezTo>
                    <a:cubicBezTo>
                      <a:pt x="250388" y="103878"/>
                      <a:pt x="235591" y="73598"/>
                      <a:pt x="231645" y="65020"/>
                    </a:cubicBezTo>
                    <a:cubicBezTo>
                      <a:pt x="227699" y="56442"/>
                      <a:pt x="199049" y="62147"/>
                      <a:pt x="175846" y="41045"/>
                    </a:cubicBezTo>
                    <a:cubicBezTo>
                      <a:pt x="166411" y="32467"/>
                      <a:pt x="161178" y="16255"/>
                      <a:pt x="157876" y="0"/>
                    </a:cubicBezTo>
                    <a:lnTo>
                      <a:pt x="146295" y="7677"/>
                    </a:lnTo>
                    <a:lnTo>
                      <a:pt x="133643" y="7677"/>
                    </a:lnTo>
                    <a:lnTo>
                      <a:pt x="133643" y="36928"/>
                    </a:lnTo>
                    <a:lnTo>
                      <a:pt x="112541" y="67808"/>
                    </a:lnTo>
                    <a:lnTo>
                      <a:pt x="101262" y="100361"/>
                    </a:lnTo>
                    <a:cubicBezTo>
                      <a:pt x="104435" y="100575"/>
                      <a:pt x="106923" y="100618"/>
                      <a:pt x="108081" y="100447"/>
                    </a:cubicBezTo>
                    <a:cubicBezTo>
                      <a:pt x="116702" y="99332"/>
                      <a:pt x="125237" y="120305"/>
                      <a:pt x="125237" y="128025"/>
                    </a:cubicBezTo>
                    <a:cubicBezTo>
                      <a:pt x="125237" y="135788"/>
                      <a:pt x="107094" y="204196"/>
                      <a:pt x="102334" y="208614"/>
                    </a:cubicBezTo>
                    <a:cubicBezTo>
                      <a:pt x="98860" y="211787"/>
                      <a:pt x="39373" y="234476"/>
                      <a:pt x="0" y="248544"/>
                    </a:cubicBezTo>
                    <a:cubicBezTo>
                      <a:pt x="8535" y="269002"/>
                      <a:pt x="25562" y="309747"/>
                      <a:pt x="40917" y="346117"/>
                    </a:cubicBezTo>
                    <a:cubicBezTo>
                      <a:pt x="43533" y="344873"/>
                      <a:pt x="46321" y="343458"/>
                      <a:pt x="49366" y="341399"/>
                    </a:cubicBezTo>
                    <a:cubicBezTo>
                      <a:pt x="52882" y="339040"/>
                      <a:pt x="56442" y="337367"/>
                      <a:pt x="60088" y="336166"/>
                    </a:cubicBezTo>
                    <a:cubicBezTo>
                      <a:pt x="62232" y="334880"/>
                      <a:pt x="64506" y="333722"/>
                      <a:pt x="66864" y="332778"/>
                    </a:cubicBezTo>
                    <a:cubicBezTo>
                      <a:pt x="81961" y="326602"/>
                      <a:pt x="96973" y="320598"/>
                      <a:pt x="110912" y="312920"/>
                    </a:cubicBezTo>
                    <a:cubicBezTo>
                      <a:pt x="111169" y="308803"/>
                      <a:pt x="112284" y="304471"/>
                      <a:pt x="116573" y="300311"/>
                    </a:cubicBezTo>
                    <a:cubicBezTo>
                      <a:pt x="121505" y="295550"/>
                      <a:pt x="127296" y="294135"/>
                      <a:pt x="132871" y="293878"/>
                    </a:cubicBezTo>
                    <a:cubicBezTo>
                      <a:pt x="135573" y="290275"/>
                      <a:pt x="138961" y="287230"/>
                      <a:pt x="143165" y="285257"/>
                    </a:cubicBezTo>
                    <a:cubicBezTo>
                      <a:pt x="145867" y="283970"/>
                      <a:pt x="148268" y="282598"/>
                      <a:pt x="150756" y="281225"/>
                    </a:cubicBezTo>
                    <a:cubicBezTo>
                      <a:pt x="153158" y="279338"/>
                      <a:pt x="155645" y="277794"/>
                      <a:pt x="158133" y="276722"/>
                    </a:cubicBezTo>
                    <a:cubicBezTo>
                      <a:pt x="160020" y="275478"/>
                      <a:pt x="162036" y="274234"/>
                      <a:pt x="163795" y="272905"/>
                    </a:cubicBezTo>
                    <a:cubicBezTo>
                      <a:pt x="166754" y="266343"/>
                      <a:pt x="170228" y="260252"/>
                      <a:pt x="174860" y="258065"/>
                    </a:cubicBezTo>
                    <a:cubicBezTo>
                      <a:pt x="176918" y="257079"/>
                      <a:pt x="179020" y="256435"/>
                      <a:pt x="181079" y="255921"/>
                    </a:cubicBezTo>
                    <a:cubicBezTo>
                      <a:pt x="183781" y="252489"/>
                      <a:pt x="186226" y="248887"/>
                      <a:pt x="188456" y="245155"/>
                    </a:cubicBezTo>
                    <a:cubicBezTo>
                      <a:pt x="180264" y="232031"/>
                      <a:pt x="179235" y="214361"/>
                      <a:pt x="192873" y="199864"/>
                    </a:cubicBezTo>
                    <a:close/>
                  </a:path>
                </a:pathLst>
              </a:custGeom>
              <a:grpFill/>
              <a:ln w="3175" cap="flat">
                <a:solidFill>
                  <a:srgbClr val="FFFFFF"/>
                </a:solid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8039596E-B8ED-4839-A642-351B0332BB67}"/>
                  </a:ext>
                </a:extLst>
              </p:cNvPr>
              <p:cNvSpPr/>
              <p:nvPr/>
            </p:nvSpPr>
            <p:spPr>
              <a:xfrm>
                <a:off x="7404701" y="3400185"/>
                <a:ext cx="34360" cy="61119"/>
              </a:xfrm>
              <a:custGeom>
                <a:avLst/>
                <a:gdLst>
                  <a:gd name="connsiteX0" fmla="*/ 27878 w 34359"/>
                  <a:gd name="connsiteY0" fmla="*/ 60857 h 61119"/>
                  <a:gd name="connsiteX1" fmla="*/ 28564 w 34359"/>
                  <a:gd name="connsiteY1" fmla="*/ 50135 h 61119"/>
                  <a:gd name="connsiteX2" fmla="*/ 24618 w 34359"/>
                  <a:gd name="connsiteY2" fmla="*/ 426 h 61119"/>
                  <a:gd name="connsiteX3" fmla="*/ 2402 w 34359"/>
                  <a:gd name="connsiteY3" fmla="*/ 38126 h 61119"/>
                  <a:gd name="connsiteX4" fmla="*/ 0 w 34359"/>
                  <a:gd name="connsiteY4" fmla="*/ 38641 h 61119"/>
                  <a:gd name="connsiteX5" fmla="*/ 27878 w 34359"/>
                  <a:gd name="connsiteY5" fmla="*/ 60857 h 6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59" h="61119">
                    <a:moveTo>
                      <a:pt x="27878" y="60857"/>
                    </a:moveTo>
                    <a:cubicBezTo>
                      <a:pt x="27063" y="56783"/>
                      <a:pt x="27106" y="52966"/>
                      <a:pt x="28564" y="50135"/>
                    </a:cubicBezTo>
                    <a:cubicBezTo>
                      <a:pt x="34955" y="37568"/>
                      <a:pt x="38943" y="5016"/>
                      <a:pt x="24618" y="426"/>
                    </a:cubicBezTo>
                    <a:cubicBezTo>
                      <a:pt x="10294" y="-4120"/>
                      <a:pt x="2402" y="28990"/>
                      <a:pt x="2402" y="38126"/>
                    </a:cubicBezTo>
                    <a:cubicBezTo>
                      <a:pt x="2402" y="39799"/>
                      <a:pt x="1458" y="39799"/>
                      <a:pt x="0" y="38641"/>
                    </a:cubicBezTo>
                    <a:cubicBezTo>
                      <a:pt x="7034" y="59871"/>
                      <a:pt x="19772" y="62058"/>
                      <a:pt x="27878" y="60857"/>
                    </a:cubicBezTo>
                    <a:close/>
                  </a:path>
                </a:pathLst>
              </a:custGeom>
              <a:grpFill/>
              <a:ln w="3175" cap="flat">
                <a:solidFill>
                  <a:srgbClr val="FFFFFF"/>
                </a:solid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795D4208-D265-499F-B667-AFA48E30FE8B}"/>
                  </a:ext>
                </a:extLst>
              </p:cNvPr>
              <p:cNvSpPr/>
              <p:nvPr/>
            </p:nvSpPr>
            <p:spPr>
              <a:xfrm>
                <a:off x="7446432" y="3389753"/>
                <a:ext cx="158948" cy="148404"/>
              </a:xfrm>
              <a:custGeom>
                <a:avLst/>
                <a:gdLst>
                  <a:gd name="connsiteX0" fmla="*/ 25176 w 158948"/>
                  <a:gd name="connsiteY0" fmla="*/ 137468 h 148404"/>
                  <a:gd name="connsiteX1" fmla="*/ 102334 w 158948"/>
                  <a:gd name="connsiteY1" fmla="*/ 148405 h 148404"/>
                  <a:gd name="connsiteX2" fmla="*/ 113614 w 158948"/>
                  <a:gd name="connsiteY2" fmla="*/ 115852 h 148404"/>
                  <a:gd name="connsiteX3" fmla="*/ 134715 w 158948"/>
                  <a:gd name="connsiteY3" fmla="*/ 84971 h 148404"/>
                  <a:gd name="connsiteX4" fmla="*/ 134715 w 158948"/>
                  <a:gd name="connsiteY4" fmla="*/ 55721 h 148404"/>
                  <a:gd name="connsiteX5" fmla="*/ 147368 w 158948"/>
                  <a:gd name="connsiteY5" fmla="*/ 55721 h 148404"/>
                  <a:gd name="connsiteX6" fmla="*/ 158948 w 158948"/>
                  <a:gd name="connsiteY6" fmla="*/ 48044 h 148404"/>
                  <a:gd name="connsiteX7" fmla="*/ 149770 w 158948"/>
                  <a:gd name="connsiteY7" fmla="*/ 8 h 148404"/>
                  <a:gd name="connsiteX8" fmla="*/ 109754 w 158948"/>
                  <a:gd name="connsiteY8" fmla="*/ 51989 h 148404"/>
                  <a:gd name="connsiteX9" fmla="*/ 46578 w 158948"/>
                  <a:gd name="connsiteY9" fmla="*/ 86258 h 148404"/>
                  <a:gd name="connsiteX10" fmla="*/ 7034 w 158948"/>
                  <a:gd name="connsiteY10" fmla="*/ 98267 h 148404"/>
                  <a:gd name="connsiteX11" fmla="*/ 0 w 158948"/>
                  <a:gd name="connsiteY11" fmla="*/ 96037 h 148404"/>
                  <a:gd name="connsiteX12" fmla="*/ 25176 w 158948"/>
                  <a:gd name="connsiteY12" fmla="*/ 137468 h 14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948" h="148404">
                    <a:moveTo>
                      <a:pt x="25176" y="137468"/>
                    </a:moveTo>
                    <a:cubicBezTo>
                      <a:pt x="29293" y="140299"/>
                      <a:pt x="82305" y="147247"/>
                      <a:pt x="102334" y="148405"/>
                    </a:cubicBezTo>
                    <a:lnTo>
                      <a:pt x="113614" y="115852"/>
                    </a:lnTo>
                    <a:lnTo>
                      <a:pt x="134715" y="84971"/>
                    </a:lnTo>
                    <a:lnTo>
                      <a:pt x="134715" y="55721"/>
                    </a:lnTo>
                    <a:lnTo>
                      <a:pt x="147368" y="55721"/>
                    </a:lnTo>
                    <a:lnTo>
                      <a:pt x="158948" y="48044"/>
                    </a:lnTo>
                    <a:cubicBezTo>
                      <a:pt x="154059" y="24240"/>
                      <a:pt x="153286" y="351"/>
                      <a:pt x="149770" y="8"/>
                    </a:cubicBezTo>
                    <a:cubicBezTo>
                      <a:pt x="143851" y="-550"/>
                      <a:pt x="119618" y="29687"/>
                      <a:pt x="109754" y="51989"/>
                    </a:cubicBezTo>
                    <a:cubicBezTo>
                      <a:pt x="99889" y="74249"/>
                      <a:pt x="71239" y="91362"/>
                      <a:pt x="46578" y="86258"/>
                    </a:cubicBezTo>
                    <a:cubicBezTo>
                      <a:pt x="21873" y="81111"/>
                      <a:pt x="13510" y="93120"/>
                      <a:pt x="7034" y="98267"/>
                    </a:cubicBezTo>
                    <a:cubicBezTo>
                      <a:pt x="5404" y="99597"/>
                      <a:pt x="2788" y="98524"/>
                      <a:pt x="0" y="96037"/>
                    </a:cubicBezTo>
                    <a:cubicBezTo>
                      <a:pt x="2573" y="118468"/>
                      <a:pt x="21316" y="134766"/>
                      <a:pt x="25176" y="137468"/>
                    </a:cubicBezTo>
                    <a:close/>
                  </a:path>
                </a:pathLst>
              </a:custGeom>
              <a:grpFill/>
              <a:ln w="3175" cap="flat">
                <a:solidFill>
                  <a:srgbClr val="FFFFFF"/>
                </a:solid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4B206C54-82BC-4DBD-ABF3-0E208EC11446}"/>
                  </a:ext>
                </a:extLst>
              </p:cNvPr>
              <p:cNvSpPr/>
              <p:nvPr/>
            </p:nvSpPr>
            <p:spPr>
              <a:xfrm>
                <a:off x="9024754" y="4179484"/>
                <a:ext cx="645284" cy="227314"/>
              </a:xfrm>
              <a:custGeom>
                <a:avLst/>
                <a:gdLst>
                  <a:gd name="connsiteX0" fmla="*/ 116915 w 645286"/>
                  <a:gd name="connsiteY0" fmla="*/ 82777 h 227313"/>
                  <a:gd name="connsiteX1" fmla="*/ 91225 w 645286"/>
                  <a:gd name="connsiteY1" fmla="*/ 42289 h 227313"/>
                  <a:gd name="connsiteX2" fmla="*/ 74927 w 645286"/>
                  <a:gd name="connsiteY2" fmla="*/ 23418 h 227313"/>
                  <a:gd name="connsiteX3" fmla="*/ 72354 w 645286"/>
                  <a:gd name="connsiteY3" fmla="*/ 17885 h 227313"/>
                  <a:gd name="connsiteX4" fmla="*/ 62061 w 645286"/>
                  <a:gd name="connsiteY4" fmla="*/ 33454 h 227313"/>
                  <a:gd name="connsiteX5" fmla="*/ 35769 w 645286"/>
                  <a:gd name="connsiteY5" fmla="*/ 29680 h 227313"/>
                  <a:gd name="connsiteX6" fmla="*/ 19385 w 645286"/>
                  <a:gd name="connsiteY6" fmla="*/ 6905 h 227313"/>
                  <a:gd name="connsiteX7" fmla="*/ 0 w 645286"/>
                  <a:gd name="connsiteY7" fmla="*/ 5404 h 227313"/>
                  <a:gd name="connsiteX8" fmla="*/ 9264 w 645286"/>
                  <a:gd name="connsiteY8" fmla="*/ 64506 h 227313"/>
                  <a:gd name="connsiteX9" fmla="*/ 43361 w 645286"/>
                  <a:gd name="connsiteY9" fmla="*/ 138747 h 227313"/>
                  <a:gd name="connsiteX10" fmla="*/ 75442 w 645286"/>
                  <a:gd name="connsiteY10" fmla="*/ 174174 h 227313"/>
                  <a:gd name="connsiteX11" fmla="*/ 139604 w 645286"/>
                  <a:gd name="connsiteY11" fmla="*/ 211873 h 227313"/>
                  <a:gd name="connsiteX12" fmla="*/ 117387 w 645286"/>
                  <a:gd name="connsiteY12" fmla="*/ 157061 h 227313"/>
                  <a:gd name="connsiteX13" fmla="*/ 116915 w 645286"/>
                  <a:gd name="connsiteY13" fmla="*/ 82777 h 227313"/>
                  <a:gd name="connsiteX14" fmla="*/ 622023 w 645286"/>
                  <a:gd name="connsiteY14" fmla="*/ 38858 h 227313"/>
                  <a:gd name="connsiteX15" fmla="*/ 592387 w 645286"/>
                  <a:gd name="connsiteY15" fmla="*/ 29680 h 227313"/>
                  <a:gd name="connsiteX16" fmla="*/ 561764 w 645286"/>
                  <a:gd name="connsiteY16" fmla="*/ 0 h 227313"/>
                  <a:gd name="connsiteX17" fmla="*/ 535086 w 645286"/>
                  <a:gd name="connsiteY17" fmla="*/ 38815 h 227313"/>
                  <a:gd name="connsiteX18" fmla="*/ 517330 w 645286"/>
                  <a:gd name="connsiteY18" fmla="*/ 65063 h 227313"/>
                  <a:gd name="connsiteX19" fmla="*/ 510082 w 645286"/>
                  <a:gd name="connsiteY19" fmla="*/ 75700 h 227313"/>
                  <a:gd name="connsiteX20" fmla="*/ 510425 w 645286"/>
                  <a:gd name="connsiteY20" fmla="*/ 98174 h 227313"/>
                  <a:gd name="connsiteX21" fmla="*/ 488723 w 645286"/>
                  <a:gd name="connsiteY21" fmla="*/ 107309 h 227313"/>
                  <a:gd name="connsiteX22" fmla="*/ 470624 w 645286"/>
                  <a:gd name="connsiteY22" fmla="*/ 80032 h 227313"/>
                  <a:gd name="connsiteX23" fmla="*/ 469937 w 645286"/>
                  <a:gd name="connsiteY23" fmla="*/ 79860 h 227313"/>
                  <a:gd name="connsiteX24" fmla="*/ 440301 w 645286"/>
                  <a:gd name="connsiteY24" fmla="*/ 133557 h 227313"/>
                  <a:gd name="connsiteX25" fmla="*/ 391922 w 645286"/>
                  <a:gd name="connsiteY25" fmla="*/ 150670 h 227313"/>
                  <a:gd name="connsiteX26" fmla="*/ 370177 w 645286"/>
                  <a:gd name="connsiteY26" fmla="*/ 199821 h 227313"/>
                  <a:gd name="connsiteX27" fmla="*/ 320682 w 645286"/>
                  <a:gd name="connsiteY27" fmla="*/ 185368 h 227313"/>
                  <a:gd name="connsiteX28" fmla="*/ 330676 w 645286"/>
                  <a:gd name="connsiteY28" fmla="*/ 210072 h 227313"/>
                  <a:gd name="connsiteX29" fmla="*/ 358339 w 645286"/>
                  <a:gd name="connsiteY29" fmla="*/ 226027 h 227313"/>
                  <a:gd name="connsiteX30" fmla="*/ 401787 w 645286"/>
                  <a:gd name="connsiteY30" fmla="*/ 221480 h 227313"/>
                  <a:gd name="connsiteX31" fmla="*/ 435368 w 645286"/>
                  <a:gd name="connsiteY31" fmla="*/ 205483 h 227313"/>
                  <a:gd name="connsiteX32" fmla="*/ 466935 w 645286"/>
                  <a:gd name="connsiteY32" fmla="*/ 212345 h 227313"/>
                  <a:gd name="connsiteX33" fmla="*/ 496571 w 645286"/>
                  <a:gd name="connsiteY33" fmla="*/ 189485 h 227313"/>
                  <a:gd name="connsiteX34" fmla="*/ 506436 w 645286"/>
                  <a:gd name="connsiteY34" fmla="*/ 152943 h 227313"/>
                  <a:gd name="connsiteX35" fmla="*/ 526166 w 645286"/>
                  <a:gd name="connsiteY35" fmla="*/ 118675 h 227313"/>
                  <a:gd name="connsiteX36" fmla="*/ 577504 w 645286"/>
                  <a:gd name="connsiteY36" fmla="*/ 93585 h 227313"/>
                  <a:gd name="connsiteX37" fmla="*/ 593330 w 645286"/>
                  <a:gd name="connsiteY37" fmla="*/ 99804 h 227313"/>
                  <a:gd name="connsiteX38" fmla="*/ 614089 w 645286"/>
                  <a:gd name="connsiteY38" fmla="*/ 76472 h 227313"/>
                  <a:gd name="connsiteX39" fmla="*/ 644711 w 645286"/>
                  <a:gd name="connsiteY39" fmla="*/ 61589 h 227313"/>
                  <a:gd name="connsiteX40" fmla="*/ 622023 w 645286"/>
                  <a:gd name="connsiteY40" fmla="*/ 38858 h 22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5286" h="227313">
                    <a:moveTo>
                      <a:pt x="116915" y="82777"/>
                    </a:moveTo>
                    <a:cubicBezTo>
                      <a:pt x="117430" y="57086"/>
                      <a:pt x="96157" y="59959"/>
                      <a:pt x="91225" y="42289"/>
                    </a:cubicBezTo>
                    <a:cubicBezTo>
                      <a:pt x="86293" y="24576"/>
                      <a:pt x="77887" y="34869"/>
                      <a:pt x="74927" y="23418"/>
                    </a:cubicBezTo>
                    <a:cubicBezTo>
                      <a:pt x="74498" y="21702"/>
                      <a:pt x="73555" y="19858"/>
                      <a:pt x="72354" y="17885"/>
                    </a:cubicBezTo>
                    <a:cubicBezTo>
                      <a:pt x="61159" y="22045"/>
                      <a:pt x="65192" y="32725"/>
                      <a:pt x="62061" y="33454"/>
                    </a:cubicBezTo>
                    <a:cubicBezTo>
                      <a:pt x="57942" y="34440"/>
                      <a:pt x="35769" y="37271"/>
                      <a:pt x="35769" y="29680"/>
                    </a:cubicBezTo>
                    <a:cubicBezTo>
                      <a:pt x="35769" y="22088"/>
                      <a:pt x="32509" y="9736"/>
                      <a:pt x="19385" y="6905"/>
                    </a:cubicBezTo>
                    <a:cubicBezTo>
                      <a:pt x="12652" y="5404"/>
                      <a:pt x="6004" y="5018"/>
                      <a:pt x="0" y="5404"/>
                    </a:cubicBezTo>
                    <a:cubicBezTo>
                      <a:pt x="7891" y="25734"/>
                      <a:pt x="8920" y="47221"/>
                      <a:pt x="9264" y="64506"/>
                    </a:cubicBezTo>
                    <a:cubicBezTo>
                      <a:pt x="9778" y="87323"/>
                      <a:pt x="38900" y="123907"/>
                      <a:pt x="43361" y="138747"/>
                    </a:cubicBezTo>
                    <a:cubicBezTo>
                      <a:pt x="47821" y="153587"/>
                      <a:pt x="56184" y="158176"/>
                      <a:pt x="75442" y="174174"/>
                    </a:cubicBezTo>
                    <a:cubicBezTo>
                      <a:pt x="94699" y="190171"/>
                      <a:pt x="132227" y="215862"/>
                      <a:pt x="139604" y="211873"/>
                    </a:cubicBezTo>
                    <a:cubicBezTo>
                      <a:pt x="147024" y="207842"/>
                      <a:pt x="128282" y="170142"/>
                      <a:pt x="117387" y="157061"/>
                    </a:cubicBezTo>
                    <a:cubicBezTo>
                      <a:pt x="106536" y="143894"/>
                      <a:pt x="116444" y="108510"/>
                      <a:pt x="116915" y="82777"/>
                    </a:cubicBezTo>
                    <a:close/>
                    <a:moveTo>
                      <a:pt x="622023" y="38858"/>
                    </a:moveTo>
                    <a:cubicBezTo>
                      <a:pt x="613145" y="41131"/>
                      <a:pt x="592387" y="39973"/>
                      <a:pt x="592387" y="29680"/>
                    </a:cubicBezTo>
                    <a:cubicBezTo>
                      <a:pt x="592387" y="19386"/>
                      <a:pt x="573602" y="0"/>
                      <a:pt x="561764" y="0"/>
                    </a:cubicBezTo>
                    <a:cubicBezTo>
                      <a:pt x="549884" y="0"/>
                      <a:pt x="536073" y="27406"/>
                      <a:pt x="535086" y="38815"/>
                    </a:cubicBezTo>
                    <a:cubicBezTo>
                      <a:pt x="534100" y="50223"/>
                      <a:pt x="515315" y="49108"/>
                      <a:pt x="517330" y="65063"/>
                    </a:cubicBezTo>
                    <a:cubicBezTo>
                      <a:pt x="518102" y="71368"/>
                      <a:pt x="514586" y="74070"/>
                      <a:pt x="510082" y="75700"/>
                    </a:cubicBezTo>
                    <a:cubicBezTo>
                      <a:pt x="513127" y="89467"/>
                      <a:pt x="514799" y="99460"/>
                      <a:pt x="510425" y="98174"/>
                    </a:cubicBezTo>
                    <a:cubicBezTo>
                      <a:pt x="502534" y="95901"/>
                      <a:pt x="500561" y="107309"/>
                      <a:pt x="488723" y="107309"/>
                    </a:cubicBezTo>
                    <a:cubicBezTo>
                      <a:pt x="484649" y="107309"/>
                      <a:pt x="477829" y="95472"/>
                      <a:pt x="470624" y="80032"/>
                    </a:cubicBezTo>
                    <a:cubicBezTo>
                      <a:pt x="470410" y="79989"/>
                      <a:pt x="470152" y="79860"/>
                      <a:pt x="469937" y="79860"/>
                    </a:cubicBezTo>
                    <a:cubicBezTo>
                      <a:pt x="462046" y="79860"/>
                      <a:pt x="444290" y="111812"/>
                      <a:pt x="440301" y="133557"/>
                    </a:cubicBezTo>
                    <a:cubicBezTo>
                      <a:pt x="436356" y="155259"/>
                      <a:pt x="418599" y="148397"/>
                      <a:pt x="391922" y="150670"/>
                    </a:cubicBezTo>
                    <a:cubicBezTo>
                      <a:pt x="365245" y="152943"/>
                      <a:pt x="376096" y="184939"/>
                      <a:pt x="370177" y="199821"/>
                    </a:cubicBezTo>
                    <a:cubicBezTo>
                      <a:pt x="364773" y="213374"/>
                      <a:pt x="335480" y="188842"/>
                      <a:pt x="320682" y="185368"/>
                    </a:cubicBezTo>
                    <a:cubicBezTo>
                      <a:pt x="323170" y="197591"/>
                      <a:pt x="326645" y="210072"/>
                      <a:pt x="330676" y="210072"/>
                    </a:cubicBezTo>
                    <a:cubicBezTo>
                      <a:pt x="338611" y="210072"/>
                      <a:pt x="350448" y="232889"/>
                      <a:pt x="358339" y="226027"/>
                    </a:cubicBezTo>
                    <a:cubicBezTo>
                      <a:pt x="366231" y="219207"/>
                      <a:pt x="389906" y="226027"/>
                      <a:pt x="401787" y="221480"/>
                    </a:cubicBezTo>
                    <a:cubicBezTo>
                      <a:pt x="413624" y="216934"/>
                      <a:pt x="415640" y="205483"/>
                      <a:pt x="435368" y="205483"/>
                    </a:cubicBezTo>
                    <a:cubicBezTo>
                      <a:pt x="455098" y="205483"/>
                      <a:pt x="447206" y="223797"/>
                      <a:pt x="466935" y="212345"/>
                    </a:cubicBezTo>
                    <a:cubicBezTo>
                      <a:pt x="486708" y="200894"/>
                      <a:pt x="498588" y="210029"/>
                      <a:pt x="496571" y="189485"/>
                    </a:cubicBezTo>
                    <a:cubicBezTo>
                      <a:pt x="494599" y="168941"/>
                      <a:pt x="508452" y="168941"/>
                      <a:pt x="506436" y="152943"/>
                    </a:cubicBezTo>
                    <a:cubicBezTo>
                      <a:pt x="504463" y="136946"/>
                      <a:pt x="528181" y="148397"/>
                      <a:pt x="526166" y="118675"/>
                    </a:cubicBezTo>
                    <a:cubicBezTo>
                      <a:pt x="524236" y="88995"/>
                      <a:pt x="561721" y="93585"/>
                      <a:pt x="577504" y="93585"/>
                    </a:cubicBezTo>
                    <a:cubicBezTo>
                      <a:pt x="581150" y="93585"/>
                      <a:pt x="586854" y="96072"/>
                      <a:pt x="593330" y="99804"/>
                    </a:cubicBezTo>
                    <a:cubicBezTo>
                      <a:pt x="605039" y="93113"/>
                      <a:pt x="621809" y="84363"/>
                      <a:pt x="614089" y="76472"/>
                    </a:cubicBezTo>
                    <a:cubicBezTo>
                      <a:pt x="605210" y="67336"/>
                      <a:pt x="640766" y="75314"/>
                      <a:pt x="644711" y="61589"/>
                    </a:cubicBezTo>
                    <a:cubicBezTo>
                      <a:pt x="648701" y="47950"/>
                      <a:pt x="630944" y="36542"/>
                      <a:pt x="622023" y="38858"/>
                    </a:cubicBezTo>
                    <a:close/>
                  </a:path>
                </a:pathLst>
              </a:custGeom>
              <a:grpFill/>
              <a:ln w="3175" cap="flat">
                <a:solidFill>
                  <a:srgbClr val="FFFFFF"/>
                </a:solidFill>
                <a:prstDash val="solid"/>
                <a:miter/>
              </a:ln>
            </p:spPr>
            <p:txBody>
              <a:bodyPr rtlCol="0" anchor="ctr"/>
              <a:lstStyle/>
              <a:p>
                <a:endParaRPr lang="en-ID"/>
              </a:p>
            </p:txBody>
          </p:sp>
          <p:sp>
            <p:nvSpPr>
              <p:cNvPr id="129" name="Freeform: Shape 128">
                <a:extLst>
                  <a:ext uri="{FF2B5EF4-FFF2-40B4-BE49-F238E27FC236}">
                    <a16:creationId xmlns:a16="http://schemas.microsoft.com/office/drawing/2014/main" id="{A20E7D21-E4BE-49D1-AA9B-304613AA87CA}"/>
                  </a:ext>
                </a:extLst>
              </p:cNvPr>
              <p:cNvSpPr/>
              <p:nvPr/>
            </p:nvSpPr>
            <p:spPr>
              <a:xfrm>
                <a:off x="9495377" y="4255227"/>
                <a:ext cx="42461" cy="31610"/>
              </a:xfrm>
              <a:custGeom>
                <a:avLst/>
                <a:gdLst>
                  <a:gd name="connsiteX0" fmla="*/ 18099 w 42461"/>
                  <a:gd name="connsiteY0" fmla="*/ 31609 h 31609"/>
                  <a:gd name="connsiteX1" fmla="*/ 39800 w 42461"/>
                  <a:gd name="connsiteY1" fmla="*/ 22474 h 31609"/>
                  <a:gd name="connsiteX2" fmla="*/ 39458 w 42461"/>
                  <a:gd name="connsiteY2" fmla="*/ 0 h 31609"/>
                  <a:gd name="connsiteX3" fmla="*/ 23031 w 42461"/>
                  <a:gd name="connsiteY3" fmla="*/ 8749 h 31609"/>
                  <a:gd name="connsiteX4" fmla="*/ 0 w 42461"/>
                  <a:gd name="connsiteY4" fmla="*/ 4332 h 31609"/>
                  <a:gd name="connsiteX5" fmla="*/ 18099 w 42461"/>
                  <a:gd name="connsiteY5" fmla="*/ 31609 h 3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461" h="31609">
                    <a:moveTo>
                      <a:pt x="18099" y="31609"/>
                    </a:moveTo>
                    <a:cubicBezTo>
                      <a:pt x="29937" y="31609"/>
                      <a:pt x="31909" y="20201"/>
                      <a:pt x="39800" y="22474"/>
                    </a:cubicBezTo>
                    <a:cubicBezTo>
                      <a:pt x="44175" y="23761"/>
                      <a:pt x="42503" y="13810"/>
                      <a:pt x="39458" y="0"/>
                    </a:cubicBezTo>
                    <a:cubicBezTo>
                      <a:pt x="32424" y="2573"/>
                      <a:pt x="23031" y="2530"/>
                      <a:pt x="23031" y="8749"/>
                    </a:cubicBezTo>
                    <a:cubicBezTo>
                      <a:pt x="23031" y="18786"/>
                      <a:pt x="8063" y="5018"/>
                      <a:pt x="0" y="4332"/>
                    </a:cubicBezTo>
                    <a:cubicBezTo>
                      <a:pt x="7205" y="19815"/>
                      <a:pt x="14067" y="31609"/>
                      <a:pt x="18099" y="31609"/>
                    </a:cubicBezTo>
                    <a:close/>
                  </a:path>
                </a:pathLst>
              </a:custGeom>
              <a:grpFill/>
              <a:ln w="3175" cap="flat">
                <a:solidFill>
                  <a:srgbClr val="FFFFFF"/>
                </a:solidFill>
                <a:prstDash val="solid"/>
                <a:miter/>
              </a:ln>
            </p:spPr>
            <p:txBody>
              <a:bodyPr rtlCol="0" anchor="ctr"/>
              <a:lstStyle/>
              <a:p>
                <a:endParaRPr lang="en-ID"/>
              </a:p>
            </p:txBody>
          </p:sp>
          <p:sp>
            <p:nvSpPr>
              <p:cNvPr id="130" name="Freeform: Shape 129">
                <a:extLst>
                  <a:ext uri="{FF2B5EF4-FFF2-40B4-BE49-F238E27FC236}">
                    <a16:creationId xmlns:a16="http://schemas.microsoft.com/office/drawing/2014/main" id="{8CD6C517-7F3A-4AE2-8680-996EB81224FB}"/>
                  </a:ext>
                </a:extLst>
              </p:cNvPr>
              <p:cNvSpPr/>
              <p:nvPr/>
            </p:nvSpPr>
            <p:spPr>
              <a:xfrm>
                <a:off x="7008405" y="2904649"/>
                <a:ext cx="326858" cy="367466"/>
              </a:xfrm>
              <a:custGeom>
                <a:avLst/>
                <a:gdLst>
                  <a:gd name="connsiteX0" fmla="*/ 274920 w 326859"/>
                  <a:gd name="connsiteY0" fmla="*/ 333455 h 367465"/>
                  <a:gd name="connsiteX1" fmla="*/ 290189 w 326859"/>
                  <a:gd name="connsiteY1" fmla="*/ 319258 h 367465"/>
                  <a:gd name="connsiteX2" fmla="*/ 312277 w 326859"/>
                  <a:gd name="connsiteY2" fmla="*/ 333627 h 367465"/>
                  <a:gd name="connsiteX3" fmla="*/ 326859 w 326859"/>
                  <a:gd name="connsiteY3" fmla="*/ 324577 h 367465"/>
                  <a:gd name="connsiteX4" fmla="*/ 308031 w 326859"/>
                  <a:gd name="connsiteY4" fmla="*/ 294168 h 367465"/>
                  <a:gd name="connsiteX5" fmla="*/ 296151 w 326859"/>
                  <a:gd name="connsiteY5" fmla="*/ 268220 h 367465"/>
                  <a:gd name="connsiteX6" fmla="*/ 298810 w 326859"/>
                  <a:gd name="connsiteY6" fmla="*/ 242272 h 367465"/>
                  <a:gd name="connsiteX7" fmla="*/ 283026 w 326859"/>
                  <a:gd name="connsiteY7" fmla="*/ 219412 h 367465"/>
                  <a:gd name="connsiteX8" fmla="*/ 246056 w 326859"/>
                  <a:gd name="connsiteY8" fmla="*/ 190419 h 367465"/>
                  <a:gd name="connsiteX9" fmla="*/ 230273 w 326859"/>
                  <a:gd name="connsiteY9" fmla="*/ 169060 h 367465"/>
                  <a:gd name="connsiteX10" fmla="*/ 226327 w 326859"/>
                  <a:gd name="connsiteY10" fmla="*/ 133977 h 367465"/>
                  <a:gd name="connsiteX11" fmla="*/ 239494 w 326859"/>
                  <a:gd name="connsiteY11" fmla="*/ 103482 h 367465"/>
                  <a:gd name="connsiteX12" fmla="*/ 243440 w 326859"/>
                  <a:gd name="connsiteY12" fmla="*/ 80622 h 367465"/>
                  <a:gd name="connsiteX13" fmla="*/ 230273 w 326859"/>
                  <a:gd name="connsiteY13" fmla="*/ 66898 h 367465"/>
                  <a:gd name="connsiteX14" fmla="*/ 211787 w 326859"/>
                  <a:gd name="connsiteY14" fmla="*/ 43995 h 367465"/>
                  <a:gd name="connsiteX15" fmla="*/ 199907 w 326859"/>
                  <a:gd name="connsiteY15" fmla="*/ 13544 h 367465"/>
                  <a:gd name="connsiteX16" fmla="*/ 164652 w 326859"/>
                  <a:gd name="connsiteY16" fmla="*/ 7110 h 367465"/>
                  <a:gd name="connsiteX17" fmla="*/ 135015 w 326859"/>
                  <a:gd name="connsiteY17" fmla="*/ 248 h 367465"/>
                  <a:gd name="connsiteX18" fmla="*/ 120133 w 326859"/>
                  <a:gd name="connsiteY18" fmla="*/ 13329 h 367465"/>
                  <a:gd name="connsiteX19" fmla="*/ 120776 w 326859"/>
                  <a:gd name="connsiteY19" fmla="*/ 13544 h 367465"/>
                  <a:gd name="connsiteX20" fmla="*/ 101005 w 326859"/>
                  <a:gd name="connsiteY20" fmla="*/ 30313 h 367465"/>
                  <a:gd name="connsiteX21" fmla="*/ 79903 w 326859"/>
                  <a:gd name="connsiteY21" fmla="*/ 48584 h 367465"/>
                  <a:gd name="connsiteX22" fmla="*/ 82519 w 326859"/>
                  <a:gd name="connsiteY22" fmla="*/ 80622 h 367465"/>
                  <a:gd name="connsiteX23" fmla="*/ 79903 w 326859"/>
                  <a:gd name="connsiteY23" fmla="*/ 111117 h 367465"/>
                  <a:gd name="connsiteX24" fmla="*/ 71968 w 326859"/>
                  <a:gd name="connsiteY24" fmla="*/ 134020 h 367465"/>
                  <a:gd name="connsiteX25" fmla="*/ 0 w 326859"/>
                  <a:gd name="connsiteY25" fmla="*/ 177810 h 367465"/>
                  <a:gd name="connsiteX26" fmla="*/ 2702 w 326859"/>
                  <a:gd name="connsiteY26" fmla="*/ 196724 h 367465"/>
                  <a:gd name="connsiteX27" fmla="*/ 10508 w 326859"/>
                  <a:gd name="connsiteY27" fmla="*/ 234681 h 367465"/>
                  <a:gd name="connsiteX28" fmla="*/ 36370 w 326859"/>
                  <a:gd name="connsiteY28" fmla="*/ 234681 h 367465"/>
                  <a:gd name="connsiteX29" fmla="*/ 102334 w 326859"/>
                  <a:gd name="connsiteY29" fmla="*/ 278900 h 367465"/>
                  <a:gd name="connsiteX30" fmla="*/ 182751 w 326859"/>
                  <a:gd name="connsiteY30" fmla="*/ 347523 h 367465"/>
                  <a:gd name="connsiteX31" fmla="*/ 222295 w 326859"/>
                  <a:gd name="connsiteY31" fmla="*/ 362791 h 367465"/>
                  <a:gd name="connsiteX32" fmla="*/ 261024 w 326859"/>
                  <a:gd name="connsiteY32" fmla="*/ 367466 h 367465"/>
                  <a:gd name="connsiteX33" fmla="*/ 274920 w 326859"/>
                  <a:gd name="connsiteY33" fmla="*/ 333455 h 36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6859" h="367465">
                    <a:moveTo>
                      <a:pt x="274920" y="333455"/>
                    </a:moveTo>
                    <a:cubicBezTo>
                      <a:pt x="279166" y="328222"/>
                      <a:pt x="279939" y="321017"/>
                      <a:pt x="290189" y="319258"/>
                    </a:cubicBezTo>
                    <a:cubicBezTo>
                      <a:pt x="298295" y="317886"/>
                      <a:pt x="303356" y="324019"/>
                      <a:pt x="312277" y="333627"/>
                    </a:cubicBezTo>
                    <a:cubicBezTo>
                      <a:pt x="315665" y="329766"/>
                      <a:pt x="321413" y="326421"/>
                      <a:pt x="326859" y="324577"/>
                    </a:cubicBezTo>
                    <a:cubicBezTo>
                      <a:pt x="317938" y="313897"/>
                      <a:pt x="307216" y="301545"/>
                      <a:pt x="308031" y="294168"/>
                    </a:cubicBezTo>
                    <a:cubicBezTo>
                      <a:pt x="309361" y="281988"/>
                      <a:pt x="297480" y="275897"/>
                      <a:pt x="296151" y="268220"/>
                    </a:cubicBezTo>
                    <a:cubicBezTo>
                      <a:pt x="294864" y="260629"/>
                      <a:pt x="304085" y="248405"/>
                      <a:pt x="298810" y="242272"/>
                    </a:cubicBezTo>
                    <a:cubicBezTo>
                      <a:pt x="293535" y="236182"/>
                      <a:pt x="292205" y="220913"/>
                      <a:pt x="283026" y="219412"/>
                    </a:cubicBezTo>
                    <a:cubicBezTo>
                      <a:pt x="273762" y="217868"/>
                      <a:pt x="244727" y="201141"/>
                      <a:pt x="246056" y="190419"/>
                    </a:cubicBezTo>
                    <a:cubicBezTo>
                      <a:pt x="247386" y="179740"/>
                      <a:pt x="235548" y="172105"/>
                      <a:pt x="230273" y="169060"/>
                    </a:cubicBezTo>
                    <a:cubicBezTo>
                      <a:pt x="224997" y="166015"/>
                      <a:pt x="219722" y="138566"/>
                      <a:pt x="226327" y="133977"/>
                    </a:cubicBezTo>
                    <a:cubicBezTo>
                      <a:pt x="232889" y="129430"/>
                      <a:pt x="231602" y="103482"/>
                      <a:pt x="239494" y="103482"/>
                    </a:cubicBezTo>
                    <a:cubicBezTo>
                      <a:pt x="247386" y="103482"/>
                      <a:pt x="240824" y="89758"/>
                      <a:pt x="243440" y="80622"/>
                    </a:cubicBezTo>
                    <a:cubicBezTo>
                      <a:pt x="246056" y="71487"/>
                      <a:pt x="236878" y="66898"/>
                      <a:pt x="230273" y="66898"/>
                    </a:cubicBezTo>
                    <a:cubicBezTo>
                      <a:pt x="223668" y="66898"/>
                      <a:pt x="211787" y="54674"/>
                      <a:pt x="211787" y="43995"/>
                    </a:cubicBezTo>
                    <a:cubicBezTo>
                      <a:pt x="211787" y="33316"/>
                      <a:pt x="198578" y="18090"/>
                      <a:pt x="199907" y="13544"/>
                    </a:cubicBezTo>
                    <a:cubicBezTo>
                      <a:pt x="197634" y="33659"/>
                      <a:pt x="172501" y="2521"/>
                      <a:pt x="164652" y="7110"/>
                    </a:cubicBezTo>
                    <a:cubicBezTo>
                      <a:pt x="156761" y="11699"/>
                      <a:pt x="150842" y="-1982"/>
                      <a:pt x="135015" y="248"/>
                    </a:cubicBezTo>
                    <a:cubicBezTo>
                      <a:pt x="124937" y="1706"/>
                      <a:pt x="125279" y="7882"/>
                      <a:pt x="120133" y="13329"/>
                    </a:cubicBezTo>
                    <a:lnTo>
                      <a:pt x="120776" y="13544"/>
                    </a:lnTo>
                    <a:lnTo>
                      <a:pt x="101005" y="30313"/>
                    </a:lnTo>
                    <a:cubicBezTo>
                      <a:pt x="101005" y="30313"/>
                      <a:pt x="83892" y="36360"/>
                      <a:pt x="79903" y="48584"/>
                    </a:cubicBezTo>
                    <a:cubicBezTo>
                      <a:pt x="75957" y="60807"/>
                      <a:pt x="87794" y="73031"/>
                      <a:pt x="82519" y="80622"/>
                    </a:cubicBezTo>
                    <a:cubicBezTo>
                      <a:pt x="77244" y="88214"/>
                      <a:pt x="78574" y="105026"/>
                      <a:pt x="79903" y="111117"/>
                    </a:cubicBezTo>
                    <a:cubicBezTo>
                      <a:pt x="81233" y="117250"/>
                      <a:pt x="71968" y="134020"/>
                      <a:pt x="71968" y="134020"/>
                    </a:cubicBezTo>
                    <a:cubicBezTo>
                      <a:pt x="71968" y="134020"/>
                      <a:pt x="32725" y="158424"/>
                      <a:pt x="0" y="177810"/>
                    </a:cubicBezTo>
                    <a:cubicBezTo>
                      <a:pt x="601" y="184843"/>
                      <a:pt x="1415" y="191706"/>
                      <a:pt x="2702" y="196724"/>
                    </a:cubicBezTo>
                    <a:cubicBezTo>
                      <a:pt x="4761" y="205173"/>
                      <a:pt x="7977" y="221342"/>
                      <a:pt x="10508" y="234681"/>
                    </a:cubicBezTo>
                    <a:cubicBezTo>
                      <a:pt x="23203" y="234552"/>
                      <a:pt x="25047" y="233265"/>
                      <a:pt x="36370" y="234681"/>
                    </a:cubicBezTo>
                    <a:cubicBezTo>
                      <a:pt x="48250" y="236225"/>
                      <a:pt x="91783" y="272809"/>
                      <a:pt x="102334" y="278900"/>
                    </a:cubicBezTo>
                    <a:cubicBezTo>
                      <a:pt x="112885" y="284990"/>
                      <a:pt x="170871" y="335299"/>
                      <a:pt x="182751" y="347523"/>
                    </a:cubicBezTo>
                    <a:cubicBezTo>
                      <a:pt x="194632" y="359703"/>
                      <a:pt x="214404" y="362791"/>
                      <a:pt x="222295" y="362791"/>
                    </a:cubicBezTo>
                    <a:cubicBezTo>
                      <a:pt x="226842" y="362791"/>
                      <a:pt x="245756" y="365322"/>
                      <a:pt x="261024" y="367466"/>
                    </a:cubicBezTo>
                    <a:cubicBezTo>
                      <a:pt x="265657" y="354471"/>
                      <a:pt x="272261" y="336671"/>
                      <a:pt x="274920" y="333455"/>
                    </a:cubicBezTo>
                    <a:close/>
                  </a:path>
                </a:pathLst>
              </a:custGeom>
              <a:grpFill/>
              <a:ln w="3175" cap="flat">
                <a:solidFill>
                  <a:srgbClr val="FFFFFF"/>
                </a:solid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122A99BB-9706-45ED-9393-C8E451640461}"/>
                  </a:ext>
                </a:extLst>
              </p:cNvPr>
              <p:cNvSpPr/>
              <p:nvPr/>
            </p:nvSpPr>
            <p:spPr>
              <a:xfrm>
                <a:off x="7269428" y="3223760"/>
                <a:ext cx="64334" cy="69671"/>
              </a:xfrm>
              <a:custGeom>
                <a:avLst/>
                <a:gdLst>
                  <a:gd name="connsiteX0" fmla="*/ 20630 w 64333"/>
                  <a:gd name="connsiteY0" fmla="*/ 51315 h 69672"/>
                  <a:gd name="connsiteX1" fmla="*/ 37743 w 64333"/>
                  <a:gd name="connsiteY1" fmla="*/ 68085 h 69672"/>
                  <a:gd name="connsiteX2" fmla="*/ 64334 w 64333"/>
                  <a:gd name="connsiteY2" fmla="*/ 69672 h 69672"/>
                  <a:gd name="connsiteX3" fmla="*/ 48293 w 64333"/>
                  <a:gd name="connsiteY3" fmla="*/ 20993 h 69672"/>
                  <a:gd name="connsiteX4" fmla="*/ 51253 w 64333"/>
                  <a:gd name="connsiteY4" fmla="*/ 14559 h 69672"/>
                  <a:gd name="connsiteX5" fmla="*/ 29165 w 64333"/>
                  <a:gd name="connsiteY5" fmla="*/ 191 h 69672"/>
                  <a:gd name="connsiteX6" fmla="*/ 13896 w 64333"/>
                  <a:gd name="connsiteY6" fmla="*/ 14388 h 69672"/>
                  <a:gd name="connsiteX7" fmla="*/ 0 w 64333"/>
                  <a:gd name="connsiteY7" fmla="*/ 48399 h 69672"/>
                  <a:gd name="connsiteX8" fmla="*/ 20630 w 64333"/>
                  <a:gd name="connsiteY8" fmla="*/ 51315 h 6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33" h="69672">
                    <a:moveTo>
                      <a:pt x="20630" y="51315"/>
                    </a:moveTo>
                    <a:lnTo>
                      <a:pt x="37743" y="68085"/>
                    </a:lnTo>
                    <a:lnTo>
                      <a:pt x="64334" y="69672"/>
                    </a:lnTo>
                    <a:cubicBezTo>
                      <a:pt x="58372" y="51659"/>
                      <a:pt x="48293" y="27169"/>
                      <a:pt x="48293" y="20993"/>
                    </a:cubicBezTo>
                    <a:cubicBezTo>
                      <a:pt x="48293" y="18763"/>
                      <a:pt x="49451" y="16618"/>
                      <a:pt x="51253" y="14559"/>
                    </a:cubicBezTo>
                    <a:cubicBezTo>
                      <a:pt x="42332" y="4952"/>
                      <a:pt x="37271" y="-1181"/>
                      <a:pt x="29165" y="191"/>
                    </a:cubicBezTo>
                    <a:cubicBezTo>
                      <a:pt x="18914" y="1950"/>
                      <a:pt x="18185" y="9155"/>
                      <a:pt x="13896" y="14388"/>
                    </a:cubicBezTo>
                    <a:cubicBezTo>
                      <a:pt x="11237" y="17604"/>
                      <a:pt x="4632" y="35404"/>
                      <a:pt x="0" y="48399"/>
                    </a:cubicBezTo>
                    <a:cubicBezTo>
                      <a:pt x="11323" y="49943"/>
                      <a:pt x="20630" y="51315"/>
                      <a:pt x="20630" y="51315"/>
                    </a:cubicBezTo>
                    <a:close/>
                  </a:path>
                </a:pathLst>
              </a:custGeom>
              <a:grpFill/>
              <a:ln w="3175" cap="flat">
                <a:solidFill>
                  <a:srgbClr val="FFFFFF"/>
                </a:solid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F2035051-87E5-4181-87C4-9C7AE7E5E86D}"/>
                  </a:ext>
                </a:extLst>
              </p:cNvPr>
              <p:cNvSpPr/>
              <p:nvPr/>
            </p:nvSpPr>
            <p:spPr>
              <a:xfrm>
                <a:off x="5568399" y="2250233"/>
                <a:ext cx="434870" cy="426089"/>
              </a:xfrm>
              <a:custGeom>
                <a:avLst/>
                <a:gdLst>
                  <a:gd name="connsiteX0" fmla="*/ 393425 w 434871"/>
                  <a:gd name="connsiteY0" fmla="*/ 197033 h 426088"/>
                  <a:gd name="connsiteX1" fmla="*/ 410452 w 434871"/>
                  <a:gd name="connsiteY1" fmla="*/ 180736 h 426088"/>
                  <a:gd name="connsiteX2" fmla="*/ 417872 w 434871"/>
                  <a:gd name="connsiteY2" fmla="*/ 151614 h 426088"/>
                  <a:gd name="connsiteX3" fmla="*/ 431211 w 434871"/>
                  <a:gd name="connsiteY3" fmla="*/ 119919 h 426088"/>
                  <a:gd name="connsiteX4" fmla="*/ 424563 w 434871"/>
                  <a:gd name="connsiteY4" fmla="*/ 107052 h 426088"/>
                  <a:gd name="connsiteX5" fmla="*/ 406763 w 434871"/>
                  <a:gd name="connsiteY5" fmla="*/ 100190 h 426088"/>
                  <a:gd name="connsiteX6" fmla="*/ 385276 w 434871"/>
                  <a:gd name="connsiteY6" fmla="*/ 88180 h 426088"/>
                  <a:gd name="connsiteX7" fmla="*/ 350493 w 434871"/>
                  <a:gd name="connsiteY7" fmla="*/ 81318 h 426088"/>
                  <a:gd name="connsiteX8" fmla="*/ 333466 w 434871"/>
                  <a:gd name="connsiteY8" fmla="*/ 68494 h 426088"/>
                  <a:gd name="connsiteX9" fmla="*/ 323859 w 434871"/>
                  <a:gd name="connsiteY9" fmla="*/ 50524 h 426088"/>
                  <a:gd name="connsiteX10" fmla="*/ 309062 w 434871"/>
                  <a:gd name="connsiteY10" fmla="*/ 59102 h 426088"/>
                  <a:gd name="connsiteX11" fmla="*/ 299455 w 434871"/>
                  <a:gd name="connsiteY11" fmla="*/ 46235 h 426088"/>
                  <a:gd name="connsiteX12" fmla="*/ 278696 w 434871"/>
                  <a:gd name="connsiteY12" fmla="*/ 31695 h 426088"/>
                  <a:gd name="connsiteX13" fmla="*/ 261669 w 434871"/>
                  <a:gd name="connsiteY13" fmla="*/ 19686 h 426088"/>
                  <a:gd name="connsiteX14" fmla="*/ 249832 w 434871"/>
                  <a:gd name="connsiteY14" fmla="*/ 5104 h 426088"/>
                  <a:gd name="connsiteX15" fmla="*/ 245543 w 434871"/>
                  <a:gd name="connsiteY15" fmla="*/ 0 h 426088"/>
                  <a:gd name="connsiteX16" fmla="*/ 237994 w 434871"/>
                  <a:gd name="connsiteY16" fmla="*/ 815 h 426088"/>
                  <a:gd name="connsiteX17" fmla="*/ 217751 w 434871"/>
                  <a:gd name="connsiteY17" fmla="*/ 33969 h 426088"/>
                  <a:gd name="connsiteX18" fmla="*/ 183182 w 434871"/>
                  <a:gd name="connsiteY18" fmla="*/ 60774 h 426088"/>
                  <a:gd name="connsiteX19" fmla="*/ 161480 w 434871"/>
                  <a:gd name="connsiteY19" fmla="*/ 88180 h 426088"/>
                  <a:gd name="connsiteX20" fmla="*/ 119491 w 434871"/>
                  <a:gd name="connsiteY20" fmla="*/ 71668 h 426088"/>
                  <a:gd name="connsiteX21" fmla="*/ 100234 w 434871"/>
                  <a:gd name="connsiteY21" fmla="*/ 86508 h 426088"/>
                  <a:gd name="connsiteX22" fmla="*/ 104694 w 434871"/>
                  <a:gd name="connsiteY22" fmla="*/ 127639 h 426088"/>
                  <a:gd name="connsiteX23" fmla="*/ 75572 w 434871"/>
                  <a:gd name="connsiteY23" fmla="*/ 125923 h 426088"/>
                  <a:gd name="connsiteX24" fmla="*/ 55329 w 434871"/>
                  <a:gd name="connsiteY24" fmla="*/ 114515 h 426088"/>
                  <a:gd name="connsiteX25" fmla="*/ 22733 w 434871"/>
                  <a:gd name="connsiteY25" fmla="*/ 118503 h 426088"/>
                  <a:gd name="connsiteX26" fmla="*/ 1974 w 434871"/>
                  <a:gd name="connsiteY26" fmla="*/ 136774 h 426088"/>
                  <a:gd name="connsiteX27" fmla="*/ 5920 w 434871"/>
                  <a:gd name="connsiteY27" fmla="*/ 160749 h 426088"/>
                  <a:gd name="connsiteX28" fmla="*/ 24963 w 434871"/>
                  <a:gd name="connsiteY28" fmla="*/ 168212 h 426088"/>
                  <a:gd name="connsiteX29" fmla="*/ 46022 w 434871"/>
                  <a:gd name="connsiteY29" fmla="*/ 167654 h 426088"/>
                  <a:gd name="connsiteX30" fmla="*/ 66223 w 434871"/>
                  <a:gd name="connsiteY30" fmla="*/ 182837 h 426088"/>
                  <a:gd name="connsiteX31" fmla="*/ 79475 w 434871"/>
                  <a:gd name="connsiteY31" fmla="*/ 186440 h 426088"/>
                  <a:gd name="connsiteX32" fmla="*/ 90327 w 434871"/>
                  <a:gd name="connsiteY32" fmla="*/ 203553 h 426088"/>
                  <a:gd name="connsiteX33" fmla="*/ 90541 w 434871"/>
                  <a:gd name="connsiteY33" fmla="*/ 205526 h 426088"/>
                  <a:gd name="connsiteX34" fmla="*/ 99633 w 434871"/>
                  <a:gd name="connsiteY34" fmla="*/ 216806 h 426088"/>
                  <a:gd name="connsiteX35" fmla="*/ 106453 w 434871"/>
                  <a:gd name="connsiteY35" fmla="*/ 231817 h 426088"/>
                  <a:gd name="connsiteX36" fmla="*/ 116489 w 434871"/>
                  <a:gd name="connsiteY36" fmla="*/ 236663 h 426088"/>
                  <a:gd name="connsiteX37" fmla="*/ 125367 w 434871"/>
                  <a:gd name="connsiteY37" fmla="*/ 266900 h 426088"/>
                  <a:gd name="connsiteX38" fmla="*/ 126053 w 434871"/>
                  <a:gd name="connsiteY38" fmla="*/ 278823 h 426088"/>
                  <a:gd name="connsiteX39" fmla="*/ 131500 w 434871"/>
                  <a:gd name="connsiteY39" fmla="*/ 296108 h 426088"/>
                  <a:gd name="connsiteX40" fmla="*/ 119491 w 434871"/>
                  <a:gd name="connsiteY40" fmla="*/ 335052 h 426088"/>
                  <a:gd name="connsiteX41" fmla="*/ 104651 w 434871"/>
                  <a:gd name="connsiteY41" fmla="*/ 382830 h 426088"/>
                  <a:gd name="connsiteX42" fmla="*/ 102679 w 434871"/>
                  <a:gd name="connsiteY42" fmla="*/ 383259 h 426088"/>
                  <a:gd name="connsiteX43" fmla="*/ 121635 w 434871"/>
                  <a:gd name="connsiteY43" fmla="*/ 394153 h 426088"/>
                  <a:gd name="connsiteX44" fmla="*/ 154103 w 434871"/>
                  <a:gd name="connsiteY44" fmla="*/ 412209 h 426088"/>
                  <a:gd name="connsiteX45" fmla="*/ 180522 w 434871"/>
                  <a:gd name="connsiteY45" fmla="*/ 409421 h 426088"/>
                  <a:gd name="connsiteX46" fmla="*/ 196134 w 434871"/>
                  <a:gd name="connsiteY46" fmla="*/ 413624 h 426088"/>
                  <a:gd name="connsiteX47" fmla="*/ 235764 w 434871"/>
                  <a:gd name="connsiteY47" fmla="*/ 424733 h 426088"/>
                  <a:gd name="connsiteX48" fmla="*/ 270075 w 434871"/>
                  <a:gd name="connsiteY48" fmla="*/ 425891 h 426088"/>
                  <a:gd name="connsiteX49" fmla="*/ 268060 w 434871"/>
                  <a:gd name="connsiteY49" fmla="*/ 415984 h 426088"/>
                  <a:gd name="connsiteX50" fmla="*/ 295681 w 434871"/>
                  <a:gd name="connsiteY50" fmla="*/ 377683 h 426088"/>
                  <a:gd name="connsiteX51" fmla="*/ 356926 w 434871"/>
                  <a:gd name="connsiteY51" fmla="*/ 393124 h 426088"/>
                  <a:gd name="connsiteX52" fmla="*/ 395441 w 434871"/>
                  <a:gd name="connsiteY52" fmla="*/ 378284 h 426088"/>
                  <a:gd name="connsiteX53" fmla="*/ 416371 w 434871"/>
                  <a:gd name="connsiteY53" fmla="*/ 362543 h 426088"/>
                  <a:gd name="connsiteX54" fmla="*/ 420145 w 434871"/>
                  <a:gd name="connsiteY54" fmla="*/ 349462 h 426088"/>
                  <a:gd name="connsiteX55" fmla="*/ 404576 w 434871"/>
                  <a:gd name="connsiteY55" fmla="*/ 343458 h 426088"/>
                  <a:gd name="connsiteX56" fmla="*/ 397156 w 434871"/>
                  <a:gd name="connsiteY56" fmla="*/ 324587 h 426088"/>
                  <a:gd name="connsiteX57" fmla="*/ 387549 w 434871"/>
                  <a:gd name="connsiteY57" fmla="*/ 304900 h 426088"/>
                  <a:gd name="connsiteX58" fmla="*/ 394197 w 434871"/>
                  <a:gd name="connsiteY58" fmla="*/ 295465 h 426088"/>
                  <a:gd name="connsiteX59" fmla="*/ 400845 w 434871"/>
                  <a:gd name="connsiteY59" fmla="*/ 280067 h 426088"/>
                  <a:gd name="connsiteX60" fmla="*/ 397156 w 434871"/>
                  <a:gd name="connsiteY60" fmla="*/ 261196 h 426088"/>
                  <a:gd name="connsiteX61" fmla="*/ 391238 w 434871"/>
                  <a:gd name="connsiteY61" fmla="*/ 242325 h 426088"/>
                  <a:gd name="connsiteX62" fmla="*/ 376441 w 434871"/>
                  <a:gd name="connsiteY62" fmla="*/ 240609 h 426088"/>
                  <a:gd name="connsiteX63" fmla="*/ 371980 w 434871"/>
                  <a:gd name="connsiteY63" fmla="*/ 227742 h 426088"/>
                  <a:gd name="connsiteX64" fmla="*/ 393425 w 434871"/>
                  <a:gd name="connsiteY64" fmla="*/ 197033 h 42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4871" h="426088">
                    <a:moveTo>
                      <a:pt x="393425" y="197033"/>
                    </a:moveTo>
                    <a:cubicBezTo>
                      <a:pt x="394926" y="188456"/>
                      <a:pt x="403804" y="180736"/>
                      <a:pt x="410452" y="180736"/>
                    </a:cubicBezTo>
                    <a:cubicBezTo>
                      <a:pt x="417143" y="180736"/>
                      <a:pt x="415642" y="162765"/>
                      <a:pt x="417872" y="151614"/>
                    </a:cubicBezTo>
                    <a:cubicBezTo>
                      <a:pt x="420102" y="140462"/>
                      <a:pt x="421561" y="129354"/>
                      <a:pt x="431211" y="119919"/>
                    </a:cubicBezTo>
                    <a:cubicBezTo>
                      <a:pt x="440818" y="110483"/>
                      <a:pt x="428980" y="106194"/>
                      <a:pt x="424563" y="107052"/>
                    </a:cubicBezTo>
                    <a:cubicBezTo>
                      <a:pt x="420102" y="107953"/>
                      <a:pt x="416414" y="100190"/>
                      <a:pt x="406763" y="100190"/>
                    </a:cubicBezTo>
                    <a:cubicBezTo>
                      <a:pt x="397156" y="100190"/>
                      <a:pt x="389737" y="95043"/>
                      <a:pt x="385276" y="88180"/>
                    </a:cubicBezTo>
                    <a:cubicBezTo>
                      <a:pt x="380816" y="81318"/>
                      <a:pt x="357870" y="79645"/>
                      <a:pt x="350493" y="81318"/>
                    </a:cubicBezTo>
                    <a:cubicBezTo>
                      <a:pt x="343073" y="83034"/>
                      <a:pt x="340843" y="66779"/>
                      <a:pt x="333466" y="68494"/>
                    </a:cubicBezTo>
                    <a:cubicBezTo>
                      <a:pt x="326046" y="70210"/>
                      <a:pt x="323859" y="57343"/>
                      <a:pt x="323859" y="50524"/>
                    </a:cubicBezTo>
                    <a:cubicBezTo>
                      <a:pt x="323859" y="43662"/>
                      <a:pt x="315710" y="55670"/>
                      <a:pt x="309062" y="59102"/>
                    </a:cubicBezTo>
                    <a:cubicBezTo>
                      <a:pt x="302414" y="62533"/>
                      <a:pt x="300184" y="51382"/>
                      <a:pt x="299455" y="46235"/>
                    </a:cubicBezTo>
                    <a:cubicBezTo>
                      <a:pt x="298726" y="41088"/>
                      <a:pt x="285387" y="35941"/>
                      <a:pt x="278696" y="31695"/>
                    </a:cubicBezTo>
                    <a:cubicBezTo>
                      <a:pt x="272049" y="27406"/>
                      <a:pt x="264628" y="13682"/>
                      <a:pt x="261669" y="19686"/>
                    </a:cubicBezTo>
                    <a:cubicBezTo>
                      <a:pt x="258710" y="25691"/>
                      <a:pt x="250561" y="11108"/>
                      <a:pt x="249832" y="5104"/>
                    </a:cubicBezTo>
                    <a:cubicBezTo>
                      <a:pt x="249360" y="1115"/>
                      <a:pt x="247044" y="2402"/>
                      <a:pt x="245543" y="0"/>
                    </a:cubicBezTo>
                    <a:cubicBezTo>
                      <a:pt x="243012" y="643"/>
                      <a:pt x="240482" y="944"/>
                      <a:pt x="237994" y="815"/>
                    </a:cubicBezTo>
                    <a:cubicBezTo>
                      <a:pt x="226157" y="257"/>
                      <a:pt x="215778" y="11108"/>
                      <a:pt x="217751" y="33969"/>
                    </a:cubicBezTo>
                    <a:cubicBezTo>
                      <a:pt x="219723" y="56786"/>
                      <a:pt x="203426" y="59059"/>
                      <a:pt x="183182" y="60774"/>
                    </a:cubicBezTo>
                    <a:cubicBezTo>
                      <a:pt x="162938" y="62490"/>
                      <a:pt x="169843" y="80761"/>
                      <a:pt x="161480" y="88180"/>
                    </a:cubicBezTo>
                    <a:cubicBezTo>
                      <a:pt x="153074" y="95643"/>
                      <a:pt x="123480" y="84192"/>
                      <a:pt x="119491" y="71668"/>
                    </a:cubicBezTo>
                    <a:cubicBezTo>
                      <a:pt x="115546" y="59102"/>
                      <a:pt x="88911" y="71668"/>
                      <a:pt x="100234" y="86508"/>
                    </a:cubicBezTo>
                    <a:cubicBezTo>
                      <a:pt x="111600" y="101347"/>
                      <a:pt x="111085" y="121935"/>
                      <a:pt x="104694" y="127639"/>
                    </a:cubicBezTo>
                    <a:cubicBezTo>
                      <a:pt x="98304" y="133343"/>
                      <a:pt x="84451" y="118503"/>
                      <a:pt x="75572" y="125923"/>
                    </a:cubicBezTo>
                    <a:cubicBezTo>
                      <a:pt x="66695" y="133386"/>
                      <a:pt x="66180" y="119061"/>
                      <a:pt x="55329" y="114515"/>
                    </a:cubicBezTo>
                    <a:cubicBezTo>
                      <a:pt x="44478" y="109925"/>
                      <a:pt x="40017" y="120176"/>
                      <a:pt x="22733" y="118503"/>
                    </a:cubicBezTo>
                    <a:cubicBezTo>
                      <a:pt x="5448" y="116788"/>
                      <a:pt x="-4459" y="128196"/>
                      <a:pt x="1974" y="136774"/>
                    </a:cubicBezTo>
                    <a:cubicBezTo>
                      <a:pt x="8365" y="145309"/>
                      <a:pt x="988" y="153329"/>
                      <a:pt x="5920" y="160749"/>
                    </a:cubicBezTo>
                    <a:cubicBezTo>
                      <a:pt x="8536" y="164652"/>
                      <a:pt x="16042" y="166153"/>
                      <a:pt x="24963" y="168212"/>
                    </a:cubicBezTo>
                    <a:cubicBezTo>
                      <a:pt x="31783" y="166025"/>
                      <a:pt x="39674" y="165853"/>
                      <a:pt x="46022" y="167654"/>
                    </a:cubicBezTo>
                    <a:cubicBezTo>
                      <a:pt x="54471" y="170056"/>
                      <a:pt x="61205" y="175675"/>
                      <a:pt x="66223" y="182837"/>
                    </a:cubicBezTo>
                    <a:cubicBezTo>
                      <a:pt x="71326" y="183137"/>
                      <a:pt x="74672" y="182194"/>
                      <a:pt x="79475" y="186440"/>
                    </a:cubicBezTo>
                    <a:cubicBezTo>
                      <a:pt x="87882" y="193860"/>
                      <a:pt x="89854" y="189271"/>
                      <a:pt x="90327" y="203553"/>
                    </a:cubicBezTo>
                    <a:cubicBezTo>
                      <a:pt x="90370" y="204196"/>
                      <a:pt x="90498" y="204839"/>
                      <a:pt x="90541" y="205526"/>
                    </a:cubicBezTo>
                    <a:cubicBezTo>
                      <a:pt x="93972" y="208356"/>
                      <a:pt x="97060" y="212045"/>
                      <a:pt x="99633" y="216806"/>
                    </a:cubicBezTo>
                    <a:cubicBezTo>
                      <a:pt x="102035" y="221309"/>
                      <a:pt x="104351" y="226498"/>
                      <a:pt x="106453" y="231817"/>
                    </a:cubicBezTo>
                    <a:cubicBezTo>
                      <a:pt x="109412" y="233790"/>
                      <a:pt x="112758" y="235462"/>
                      <a:pt x="116489" y="236663"/>
                    </a:cubicBezTo>
                    <a:cubicBezTo>
                      <a:pt x="132787" y="241810"/>
                      <a:pt x="120434" y="254334"/>
                      <a:pt x="125367" y="266900"/>
                    </a:cubicBezTo>
                    <a:cubicBezTo>
                      <a:pt x="126740" y="270460"/>
                      <a:pt x="126697" y="274535"/>
                      <a:pt x="126053" y="278823"/>
                    </a:cubicBezTo>
                    <a:cubicBezTo>
                      <a:pt x="128369" y="284571"/>
                      <a:pt x="130428" y="290447"/>
                      <a:pt x="131500" y="296108"/>
                    </a:cubicBezTo>
                    <a:cubicBezTo>
                      <a:pt x="134288" y="310862"/>
                      <a:pt x="130042" y="325916"/>
                      <a:pt x="119491" y="335052"/>
                    </a:cubicBezTo>
                    <a:cubicBezTo>
                      <a:pt x="116703" y="355081"/>
                      <a:pt x="110098" y="379699"/>
                      <a:pt x="104651" y="382830"/>
                    </a:cubicBezTo>
                    <a:cubicBezTo>
                      <a:pt x="104180" y="383130"/>
                      <a:pt x="103322" y="383130"/>
                      <a:pt x="102679" y="383259"/>
                    </a:cubicBezTo>
                    <a:cubicBezTo>
                      <a:pt x="110098" y="387505"/>
                      <a:pt x="117861" y="391236"/>
                      <a:pt x="121635" y="394153"/>
                    </a:cubicBezTo>
                    <a:cubicBezTo>
                      <a:pt x="128841" y="399728"/>
                      <a:pt x="144453" y="405261"/>
                      <a:pt x="154103" y="412209"/>
                    </a:cubicBezTo>
                    <a:cubicBezTo>
                      <a:pt x="163710" y="419157"/>
                      <a:pt x="180522" y="417785"/>
                      <a:pt x="180522" y="409421"/>
                    </a:cubicBezTo>
                    <a:cubicBezTo>
                      <a:pt x="180522" y="401101"/>
                      <a:pt x="190130" y="406676"/>
                      <a:pt x="196134" y="413624"/>
                    </a:cubicBezTo>
                    <a:cubicBezTo>
                      <a:pt x="202139" y="420573"/>
                      <a:pt x="224999" y="421945"/>
                      <a:pt x="235764" y="424733"/>
                    </a:cubicBezTo>
                    <a:cubicBezTo>
                      <a:pt x="244899" y="427092"/>
                      <a:pt x="258195" y="425591"/>
                      <a:pt x="270075" y="425891"/>
                    </a:cubicBezTo>
                    <a:cubicBezTo>
                      <a:pt x="269604" y="422760"/>
                      <a:pt x="269003" y="419500"/>
                      <a:pt x="268060" y="415984"/>
                    </a:cubicBezTo>
                    <a:cubicBezTo>
                      <a:pt x="262141" y="393681"/>
                      <a:pt x="279382" y="380557"/>
                      <a:pt x="295681" y="377683"/>
                    </a:cubicBezTo>
                    <a:cubicBezTo>
                      <a:pt x="311978" y="374853"/>
                      <a:pt x="347491" y="386261"/>
                      <a:pt x="356926" y="393124"/>
                    </a:cubicBezTo>
                    <a:cubicBezTo>
                      <a:pt x="366276" y="399986"/>
                      <a:pt x="379143" y="398270"/>
                      <a:pt x="395441" y="378284"/>
                    </a:cubicBezTo>
                    <a:cubicBezTo>
                      <a:pt x="403676" y="368162"/>
                      <a:pt x="410410" y="364516"/>
                      <a:pt x="416371" y="362543"/>
                    </a:cubicBezTo>
                    <a:cubicBezTo>
                      <a:pt x="416800" y="358040"/>
                      <a:pt x="418816" y="353494"/>
                      <a:pt x="420145" y="349462"/>
                    </a:cubicBezTo>
                    <a:cubicBezTo>
                      <a:pt x="422375" y="342600"/>
                      <a:pt x="411996" y="344315"/>
                      <a:pt x="404576" y="343458"/>
                    </a:cubicBezTo>
                    <a:cubicBezTo>
                      <a:pt x="397156" y="342600"/>
                      <a:pt x="391967" y="334022"/>
                      <a:pt x="397156" y="324587"/>
                    </a:cubicBezTo>
                    <a:cubicBezTo>
                      <a:pt x="402346" y="315151"/>
                      <a:pt x="392696" y="314293"/>
                      <a:pt x="387549" y="304900"/>
                    </a:cubicBezTo>
                    <a:cubicBezTo>
                      <a:pt x="382360" y="295465"/>
                      <a:pt x="389779" y="298038"/>
                      <a:pt x="394197" y="295465"/>
                    </a:cubicBezTo>
                    <a:cubicBezTo>
                      <a:pt x="398657" y="292891"/>
                      <a:pt x="404576" y="282598"/>
                      <a:pt x="400845" y="280067"/>
                    </a:cubicBezTo>
                    <a:cubicBezTo>
                      <a:pt x="397156" y="277494"/>
                      <a:pt x="394197" y="271490"/>
                      <a:pt x="397156" y="261196"/>
                    </a:cubicBezTo>
                    <a:cubicBezTo>
                      <a:pt x="400116" y="250902"/>
                      <a:pt x="391238" y="250045"/>
                      <a:pt x="391238" y="242325"/>
                    </a:cubicBezTo>
                    <a:cubicBezTo>
                      <a:pt x="391238" y="234647"/>
                      <a:pt x="383089" y="231216"/>
                      <a:pt x="376441" y="240609"/>
                    </a:cubicBezTo>
                    <a:cubicBezTo>
                      <a:pt x="369750" y="250002"/>
                      <a:pt x="367563" y="243182"/>
                      <a:pt x="371980" y="227742"/>
                    </a:cubicBezTo>
                    <a:cubicBezTo>
                      <a:pt x="376398" y="212431"/>
                      <a:pt x="391924" y="205611"/>
                      <a:pt x="393425" y="197033"/>
                    </a:cubicBezTo>
                    <a:close/>
                  </a:path>
                </a:pathLst>
              </a:custGeom>
              <a:grpFill/>
              <a:ln w="3175" cap="flat">
                <a:solidFill>
                  <a:srgbClr val="FFFFFF"/>
                </a:solid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96783BA8-306C-4FD6-8166-5AE219162CC5}"/>
                  </a:ext>
                </a:extLst>
              </p:cNvPr>
              <p:cNvSpPr/>
              <p:nvPr/>
            </p:nvSpPr>
            <p:spPr>
              <a:xfrm>
                <a:off x="6019293" y="2647971"/>
                <a:ext cx="30540" cy="72066"/>
              </a:xfrm>
              <a:custGeom>
                <a:avLst/>
                <a:gdLst>
                  <a:gd name="connsiteX0" fmla="*/ 26464 w 30540"/>
                  <a:gd name="connsiteY0" fmla="*/ 20 h 72066"/>
                  <a:gd name="connsiteX1" fmla="*/ 5705 w 30540"/>
                  <a:gd name="connsiteY1" fmla="*/ 20607 h 72066"/>
                  <a:gd name="connsiteX2" fmla="*/ 19516 w 30540"/>
                  <a:gd name="connsiteY2" fmla="*/ 71988 h 72066"/>
                  <a:gd name="connsiteX3" fmla="*/ 26464 w 30540"/>
                  <a:gd name="connsiteY3" fmla="*/ 20 h 72066"/>
                </a:gdLst>
                <a:ahLst/>
                <a:cxnLst>
                  <a:cxn ang="0">
                    <a:pos x="connsiteX0" y="connsiteY0"/>
                  </a:cxn>
                  <a:cxn ang="0">
                    <a:pos x="connsiteX1" y="connsiteY1"/>
                  </a:cxn>
                  <a:cxn ang="0">
                    <a:pos x="connsiteX2" y="connsiteY2"/>
                  </a:cxn>
                  <a:cxn ang="0">
                    <a:pos x="connsiteX3" y="connsiteY3"/>
                  </a:cxn>
                </a:cxnLst>
                <a:rect l="l" t="t" r="r" b="b"/>
                <a:pathLst>
                  <a:path w="30540" h="72066">
                    <a:moveTo>
                      <a:pt x="26464" y="20"/>
                    </a:moveTo>
                    <a:cubicBezTo>
                      <a:pt x="21017" y="-538"/>
                      <a:pt x="19558" y="10828"/>
                      <a:pt x="5705" y="20607"/>
                    </a:cubicBezTo>
                    <a:cubicBezTo>
                      <a:pt x="-8105" y="30300"/>
                      <a:pt x="5791" y="74175"/>
                      <a:pt x="19516" y="71988"/>
                    </a:cubicBezTo>
                    <a:cubicBezTo>
                      <a:pt x="33883" y="69672"/>
                      <a:pt x="31911" y="577"/>
                      <a:pt x="26464" y="20"/>
                    </a:cubicBezTo>
                    <a:close/>
                  </a:path>
                </a:pathLst>
              </a:custGeom>
              <a:grpFill/>
              <a:ln w="3175" cap="flat">
                <a:solidFill>
                  <a:srgbClr val="FFFFFF"/>
                </a:solid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EBE0247F-22A4-4F14-A01C-DD116F8C2FDD}"/>
                  </a:ext>
                </a:extLst>
              </p:cNvPr>
              <p:cNvSpPr/>
              <p:nvPr/>
            </p:nvSpPr>
            <p:spPr>
              <a:xfrm>
                <a:off x="2695169" y="3871195"/>
                <a:ext cx="77162" cy="49322"/>
              </a:xfrm>
              <a:custGeom>
                <a:avLst/>
                <a:gdLst>
                  <a:gd name="connsiteX0" fmla="*/ 75957 w 77162"/>
                  <a:gd name="connsiteY0" fmla="*/ 19000 h 49322"/>
                  <a:gd name="connsiteX1" fmla="*/ 39501 w 77162"/>
                  <a:gd name="connsiteY1" fmla="*/ 8235 h 49322"/>
                  <a:gd name="connsiteX2" fmla="*/ 24962 w 77162"/>
                  <a:gd name="connsiteY2" fmla="*/ 0 h 49322"/>
                  <a:gd name="connsiteX3" fmla="*/ 23761 w 77162"/>
                  <a:gd name="connsiteY3" fmla="*/ 815 h 49322"/>
                  <a:gd name="connsiteX4" fmla="*/ 0 w 77162"/>
                  <a:gd name="connsiteY4" fmla="*/ 23718 h 49322"/>
                  <a:gd name="connsiteX5" fmla="*/ 64892 w 77162"/>
                  <a:gd name="connsiteY5" fmla="*/ 49323 h 49322"/>
                  <a:gd name="connsiteX6" fmla="*/ 75657 w 77162"/>
                  <a:gd name="connsiteY6" fmla="*/ 44176 h 49322"/>
                  <a:gd name="connsiteX7" fmla="*/ 75957 w 77162"/>
                  <a:gd name="connsiteY7" fmla="*/ 19000 h 4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62" h="49322">
                    <a:moveTo>
                      <a:pt x="75957" y="19000"/>
                    </a:moveTo>
                    <a:cubicBezTo>
                      <a:pt x="70253" y="9907"/>
                      <a:pt x="55241" y="20630"/>
                      <a:pt x="39501" y="8235"/>
                    </a:cubicBezTo>
                    <a:cubicBezTo>
                      <a:pt x="35384" y="4975"/>
                      <a:pt x="30280" y="2273"/>
                      <a:pt x="24962" y="0"/>
                    </a:cubicBezTo>
                    <a:cubicBezTo>
                      <a:pt x="24575" y="300"/>
                      <a:pt x="24275" y="601"/>
                      <a:pt x="23761" y="815"/>
                    </a:cubicBezTo>
                    <a:cubicBezTo>
                      <a:pt x="20372" y="1930"/>
                      <a:pt x="10036" y="12695"/>
                      <a:pt x="0" y="23718"/>
                    </a:cubicBezTo>
                    <a:cubicBezTo>
                      <a:pt x="11323" y="34011"/>
                      <a:pt x="53354" y="49323"/>
                      <a:pt x="64892" y="49323"/>
                    </a:cubicBezTo>
                    <a:cubicBezTo>
                      <a:pt x="70296" y="49323"/>
                      <a:pt x="73212" y="46492"/>
                      <a:pt x="75657" y="44176"/>
                    </a:cubicBezTo>
                    <a:cubicBezTo>
                      <a:pt x="77287" y="32167"/>
                      <a:pt x="77887" y="22088"/>
                      <a:pt x="75957" y="19000"/>
                    </a:cubicBezTo>
                    <a:close/>
                  </a:path>
                </a:pathLst>
              </a:custGeom>
              <a:grpFill/>
              <a:ln w="3175" cap="flat">
                <a:solidFill>
                  <a:srgbClr val="FFFFFF"/>
                </a:solid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9CF3F24D-B50E-4AFD-B9EB-5BD207197965}"/>
                  </a:ext>
                </a:extLst>
              </p:cNvPr>
              <p:cNvSpPr/>
              <p:nvPr/>
            </p:nvSpPr>
            <p:spPr>
              <a:xfrm>
                <a:off x="2720129" y="3806689"/>
                <a:ext cx="202566" cy="123220"/>
              </a:xfrm>
              <a:custGeom>
                <a:avLst/>
                <a:gdLst>
                  <a:gd name="connsiteX0" fmla="*/ 170957 w 202566"/>
                  <a:gd name="connsiteY0" fmla="*/ 13768 h 123220"/>
                  <a:gd name="connsiteX1" fmla="*/ 152900 w 202566"/>
                  <a:gd name="connsiteY1" fmla="*/ 13725 h 123220"/>
                  <a:gd name="connsiteX2" fmla="*/ 143550 w 202566"/>
                  <a:gd name="connsiteY2" fmla="*/ 10165 h 123220"/>
                  <a:gd name="connsiteX3" fmla="*/ 139562 w 202566"/>
                  <a:gd name="connsiteY3" fmla="*/ 8707 h 123220"/>
                  <a:gd name="connsiteX4" fmla="*/ 124894 w 202566"/>
                  <a:gd name="connsiteY4" fmla="*/ 0 h 123220"/>
                  <a:gd name="connsiteX5" fmla="*/ 96158 w 202566"/>
                  <a:gd name="connsiteY5" fmla="*/ 8492 h 123220"/>
                  <a:gd name="connsiteX6" fmla="*/ 33968 w 202566"/>
                  <a:gd name="connsiteY6" fmla="*/ 12781 h 123220"/>
                  <a:gd name="connsiteX7" fmla="*/ 33239 w 202566"/>
                  <a:gd name="connsiteY7" fmla="*/ 13167 h 123220"/>
                  <a:gd name="connsiteX8" fmla="*/ 15226 w 202566"/>
                  <a:gd name="connsiteY8" fmla="*/ 34698 h 123220"/>
                  <a:gd name="connsiteX9" fmla="*/ 0 w 202566"/>
                  <a:gd name="connsiteY9" fmla="*/ 64505 h 123220"/>
                  <a:gd name="connsiteX10" fmla="*/ 14540 w 202566"/>
                  <a:gd name="connsiteY10" fmla="*/ 72740 h 123220"/>
                  <a:gd name="connsiteX11" fmla="*/ 50995 w 202566"/>
                  <a:gd name="connsiteY11" fmla="*/ 83506 h 123220"/>
                  <a:gd name="connsiteX12" fmla="*/ 50695 w 202566"/>
                  <a:gd name="connsiteY12" fmla="*/ 108682 h 123220"/>
                  <a:gd name="connsiteX13" fmla="*/ 60646 w 202566"/>
                  <a:gd name="connsiteY13" fmla="*/ 108682 h 123220"/>
                  <a:gd name="connsiteX14" fmla="*/ 63648 w 202566"/>
                  <a:gd name="connsiteY14" fmla="*/ 123221 h 123220"/>
                  <a:gd name="connsiteX15" fmla="*/ 76000 w 202566"/>
                  <a:gd name="connsiteY15" fmla="*/ 119876 h 123220"/>
                  <a:gd name="connsiteX16" fmla="*/ 85993 w 202566"/>
                  <a:gd name="connsiteY16" fmla="*/ 109110 h 123220"/>
                  <a:gd name="connsiteX17" fmla="*/ 96715 w 202566"/>
                  <a:gd name="connsiteY17" fmla="*/ 85093 h 123220"/>
                  <a:gd name="connsiteX18" fmla="*/ 133171 w 202566"/>
                  <a:gd name="connsiteY18" fmla="*/ 66907 h 123220"/>
                  <a:gd name="connsiteX19" fmla="*/ 165338 w 202566"/>
                  <a:gd name="connsiteY19" fmla="*/ 58673 h 123220"/>
                  <a:gd name="connsiteX20" fmla="*/ 194546 w 202566"/>
                  <a:gd name="connsiteY20" fmla="*/ 42074 h 123220"/>
                  <a:gd name="connsiteX21" fmla="*/ 202566 w 202566"/>
                  <a:gd name="connsiteY21" fmla="*/ 32725 h 123220"/>
                  <a:gd name="connsiteX22" fmla="*/ 170957 w 202566"/>
                  <a:gd name="connsiteY22" fmla="*/ 13768 h 1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566" h="123220">
                    <a:moveTo>
                      <a:pt x="170957" y="13768"/>
                    </a:moveTo>
                    <a:cubicBezTo>
                      <a:pt x="164995" y="15183"/>
                      <a:pt x="158648" y="15312"/>
                      <a:pt x="152900" y="13725"/>
                    </a:cubicBezTo>
                    <a:cubicBezTo>
                      <a:pt x="149684" y="12824"/>
                      <a:pt x="146596" y="11537"/>
                      <a:pt x="143550" y="10165"/>
                    </a:cubicBezTo>
                    <a:cubicBezTo>
                      <a:pt x="142221" y="9650"/>
                      <a:pt x="140934" y="9093"/>
                      <a:pt x="139562" y="8707"/>
                    </a:cubicBezTo>
                    <a:cubicBezTo>
                      <a:pt x="133857" y="7120"/>
                      <a:pt x="129054" y="3989"/>
                      <a:pt x="124894" y="0"/>
                    </a:cubicBezTo>
                    <a:cubicBezTo>
                      <a:pt x="114214" y="1673"/>
                      <a:pt x="103878" y="5061"/>
                      <a:pt x="96158" y="8492"/>
                    </a:cubicBezTo>
                    <a:cubicBezTo>
                      <a:pt x="76900" y="17027"/>
                      <a:pt x="54684" y="-943"/>
                      <a:pt x="33968" y="12781"/>
                    </a:cubicBezTo>
                    <a:cubicBezTo>
                      <a:pt x="33711" y="12910"/>
                      <a:pt x="33497" y="13038"/>
                      <a:pt x="33239" y="13167"/>
                    </a:cubicBezTo>
                    <a:cubicBezTo>
                      <a:pt x="28693" y="19772"/>
                      <a:pt x="22474" y="27921"/>
                      <a:pt x="15226" y="34698"/>
                    </a:cubicBezTo>
                    <a:cubicBezTo>
                      <a:pt x="1287" y="47779"/>
                      <a:pt x="5104" y="60731"/>
                      <a:pt x="0" y="64505"/>
                    </a:cubicBezTo>
                    <a:cubicBezTo>
                      <a:pt x="5275" y="66779"/>
                      <a:pt x="10422" y="69481"/>
                      <a:pt x="14540" y="72740"/>
                    </a:cubicBezTo>
                    <a:cubicBezTo>
                      <a:pt x="30280" y="85135"/>
                      <a:pt x="45291" y="74413"/>
                      <a:pt x="50995" y="83506"/>
                    </a:cubicBezTo>
                    <a:cubicBezTo>
                      <a:pt x="52925" y="86551"/>
                      <a:pt x="52325" y="96672"/>
                      <a:pt x="50695" y="108682"/>
                    </a:cubicBezTo>
                    <a:cubicBezTo>
                      <a:pt x="53612" y="105980"/>
                      <a:pt x="55842" y="104050"/>
                      <a:pt x="60646" y="108682"/>
                    </a:cubicBezTo>
                    <a:cubicBezTo>
                      <a:pt x="64977" y="112885"/>
                      <a:pt x="64205" y="118074"/>
                      <a:pt x="63648" y="123221"/>
                    </a:cubicBezTo>
                    <a:lnTo>
                      <a:pt x="76000" y="119876"/>
                    </a:lnTo>
                    <a:cubicBezTo>
                      <a:pt x="76000" y="119876"/>
                      <a:pt x="84578" y="112456"/>
                      <a:pt x="85993" y="109110"/>
                    </a:cubicBezTo>
                    <a:cubicBezTo>
                      <a:pt x="87408" y="105808"/>
                      <a:pt x="77415" y="86765"/>
                      <a:pt x="96715" y="85093"/>
                    </a:cubicBezTo>
                    <a:cubicBezTo>
                      <a:pt x="116016" y="83463"/>
                      <a:pt x="130341" y="80975"/>
                      <a:pt x="133171" y="66907"/>
                    </a:cubicBezTo>
                    <a:cubicBezTo>
                      <a:pt x="136045" y="52840"/>
                      <a:pt x="158905" y="59487"/>
                      <a:pt x="165338" y="58673"/>
                    </a:cubicBezTo>
                    <a:cubicBezTo>
                      <a:pt x="169584" y="58115"/>
                      <a:pt x="181422" y="46320"/>
                      <a:pt x="194546" y="42074"/>
                    </a:cubicBezTo>
                    <a:cubicBezTo>
                      <a:pt x="196776" y="38300"/>
                      <a:pt x="199478" y="35212"/>
                      <a:pt x="202566" y="32725"/>
                    </a:cubicBezTo>
                    <a:cubicBezTo>
                      <a:pt x="197591" y="24104"/>
                      <a:pt x="183009" y="24447"/>
                      <a:pt x="170957" y="13768"/>
                    </a:cubicBezTo>
                    <a:close/>
                  </a:path>
                </a:pathLst>
              </a:custGeom>
              <a:grpFill/>
              <a:ln w="3175" cap="flat">
                <a:solidFill>
                  <a:srgbClr val="FFFFFF"/>
                </a:solid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9D1DF4EA-4E69-41E2-A39B-60FD20AE8C29}"/>
                  </a:ext>
                </a:extLst>
              </p:cNvPr>
              <p:cNvSpPr/>
              <p:nvPr/>
            </p:nvSpPr>
            <p:spPr>
              <a:xfrm>
                <a:off x="1791321" y="3117071"/>
                <a:ext cx="1014937" cy="731436"/>
              </a:xfrm>
              <a:custGeom>
                <a:avLst/>
                <a:gdLst>
                  <a:gd name="connsiteX0" fmla="*/ 1014632 w 1014940"/>
                  <a:gd name="connsiteY0" fmla="*/ 477144 h 731434"/>
                  <a:gd name="connsiteX1" fmla="*/ 985768 w 1014940"/>
                  <a:gd name="connsiteY1" fmla="*/ 468609 h 731434"/>
                  <a:gd name="connsiteX2" fmla="*/ 933400 w 1014940"/>
                  <a:gd name="connsiteY2" fmla="*/ 471139 h 731434"/>
                  <a:gd name="connsiteX3" fmla="*/ 926624 w 1014940"/>
                  <a:gd name="connsiteY3" fmla="*/ 481089 h 731434"/>
                  <a:gd name="connsiteX4" fmla="*/ 913242 w 1014940"/>
                  <a:gd name="connsiteY4" fmla="*/ 489581 h 731434"/>
                  <a:gd name="connsiteX5" fmla="*/ 891583 w 1014940"/>
                  <a:gd name="connsiteY5" fmla="*/ 501333 h 731434"/>
                  <a:gd name="connsiteX6" fmla="*/ 890682 w 1014940"/>
                  <a:gd name="connsiteY6" fmla="*/ 506351 h 731434"/>
                  <a:gd name="connsiteX7" fmla="*/ 898317 w 1014940"/>
                  <a:gd name="connsiteY7" fmla="*/ 520890 h 731434"/>
                  <a:gd name="connsiteX8" fmla="*/ 894628 w 1014940"/>
                  <a:gd name="connsiteY8" fmla="*/ 549798 h 731434"/>
                  <a:gd name="connsiteX9" fmla="*/ 878974 w 1014940"/>
                  <a:gd name="connsiteY9" fmla="*/ 566096 h 731434"/>
                  <a:gd name="connsiteX10" fmla="*/ 872240 w 1014940"/>
                  <a:gd name="connsiteY10" fmla="*/ 569141 h 731434"/>
                  <a:gd name="connsiteX11" fmla="*/ 858387 w 1014940"/>
                  <a:gd name="connsiteY11" fmla="*/ 585997 h 731434"/>
                  <a:gd name="connsiteX12" fmla="*/ 837328 w 1014940"/>
                  <a:gd name="connsiteY12" fmla="*/ 584452 h 731434"/>
                  <a:gd name="connsiteX13" fmla="*/ 830594 w 1014940"/>
                  <a:gd name="connsiteY13" fmla="*/ 589556 h 731434"/>
                  <a:gd name="connsiteX14" fmla="*/ 807348 w 1014940"/>
                  <a:gd name="connsiteY14" fmla="*/ 595947 h 731434"/>
                  <a:gd name="connsiteX15" fmla="*/ 789721 w 1014940"/>
                  <a:gd name="connsiteY15" fmla="*/ 590929 h 731434"/>
                  <a:gd name="connsiteX16" fmla="*/ 754680 w 1014940"/>
                  <a:gd name="connsiteY16" fmla="*/ 601437 h 731434"/>
                  <a:gd name="connsiteX17" fmla="*/ 716895 w 1014940"/>
                  <a:gd name="connsiteY17" fmla="*/ 580893 h 731434"/>
                  <a:gd name="connsiteX18" fmla="*/ 697637 w 1014940"/>
                  <a:gd name="connsiteY18" fmla="*/ 541478 h 731434"/>
                  <a:gd name="connsiteX19" fmla="*/ 697209 w 1014940"/>
                  <a:gd name="connsiteY19" fmla="*/ 538647 h 731434"/>
                  <a:gd name="connsiteX20" fmla="*/ 675164 w 1014940"/>
                  <a:gd name="connsiteY20" fmla="*/ 506823 h 731434"/>
                  <a:gd name="connsiteX21" fmla="*/ 662082 w 1014940"/>
                  <a:gd name="connsiteY21" fmla="*/ 490954 h 731434"/>
                  <a:gd name="connsiteX22" fmla="*/ 649516 w 1014940"/>
                  <a:gd name="connsiteY22" fmla="*/ 415554 h 731434"/>
                  <a:gd name="connsiteX23" fmla="*/ 660624 w 1014940"/>
                  <a:gd name="connsiteY23" fmla="*/ 307645 h 731434"/>
                  <a:gd name="connsiteX24" fmla="*/ 663626 w 1014940"/>
                  <a:gd name="connsiteY24" fmla="*/ 291519 h 731434"/>
                  <a:gd name="connsiteX25" fmla="*/ 649730 w 1014940"/>
                  <a:gd name="connsiteY25" fmla="*/ 285514 h 731434"/>
                  <a:gd name="connsiteX26" fmla="*/ 603024 w 1014940"/>
                  <a:gd name="connsiteY26" fmla="*/ 266300 h 731434"/>
                  <a:gd name="connsiteX27" fmla="*/ 593545 w 1014940"/>
                  <a:gd name="connsiteY27" fmla="*/ 242496 h 731434"/>
                  <a:gd name="connsiteX28" fmla="*/ 585611 w 1014940"/>
                  <a:gd name="connsiteY28" fmla="*/ 213203 h 731434"/>
                  <a:gd name="connsiteX29" fmla="*/ 553958 w 1014940"/>
                  <a:gd name="connsiteY29" fmla="*/ 161049 h 731434"/>
                  <a:gd name="connsiteX30" fmla="*/ 494600 w 1014940"/>
                  <a:gd name="connsiteY30" fmla="*/ 121720 h 731434"/>
                  <a:gd name="connsiteX31" fmla="*/ 468480 w 1014940"/>
                  <a:gd name="connsiteY31" fmla="*/ 157404 h 731434"/>
                  <a:gd name="connsiteX32" fmla="*/ 429708 w 1014940"/>
                  <a:gd name="connsiteY32" fmla="*/ 134544 h 731434"/>
                  <a:gd name="connsiteX33" fmla="*/ 417828 w 1014940"/>
                  <a:gd name="connsiteY33" fmla="*/ 109839 h 731434"/>
                  <a:gd name="connsiteX34" fmla="*/ 396469 w 1014940"/>
                  <a:gd name="connsiteY34" fmla="*/ 79645 h 731434"/>
                  <a:gd name="connsiteX35" fmla="*/ 358512 w 1014940"/>
                  <a:gd name="connsiteY35" fmla="*/ 40273 h 731434"/>
                  <a:gd name="connsiteX36" fmla="*/ 306273 w 1014940"/>
                  <a:gd name="connsiteY36" fmla="*/ 40273 h 731434"/>
                  <a:gd name="connsiteX37" fmla="*/ 295207 w 1014940"/>
                  <a:gd name="connsiteY37" fmla="*/ 56742 h 731434"/>
                  <a:gd name="connsiteX38" fmla="*/ 200250 w 1014940"/>
                  <a:gd name="connsiteY38" fmla="*/ 57643 h 731434"/>
                  <a:gd name="connsiteX39" fmla="*/ 114000 w 1014940"/>
                  <a:gd name="connsiteY39" fmla="*/ 22903 h 731434"/>
                  <a:gd name="connsiteX40" fmla="*/ 76815 w 1014940"/>
                  <a:gd name="connsiteY40" fmla="*/ 0 h 731434"/>
                  <a:gd name="connsiteX41" fmla="*/ 0 w 1014940"/>
                  <a:gd name="connsiteY41" fmla="*/ 11666 h 731434"/>
                  <a:gd name="connsiteX42" fmla="*/ 17671 w 1014940"/>
                  <a:gd name="connsiteY42" fmla="*/ 43833 h 731434"/>
                  <a:gd name="connsiteX43" fmla="*/ 45506 w 1014940"/>
                  <a:gd name="connsiteY43" fmla="*/ 116702 h 731434"/>
                  <a:gd name="connsiteX44" fmla="*/ 62275 w 1014940"/>
                  <a:gd name="connsiteY44" fmla="*/ 140076 h 731434"/>
                  <a:gd name="connsiteX45" fmla="*/ 87280 w 1014940"/>
                  <a:gd name="connsiteY45" fmla="*/ 157747 h 731434"/>
                  <a:gd name="connsiteX46" fmla="*/ 103578 w 1014940"/>
                  <a:gd name="connsiteY46" fmla="*/ 209128 h 731434"/>
                  <a:gd name="connsiteX47" fmla="*/ 76901 w 1014940"/>
                  <a:gd name="connsiteY47" fmla="*/ 211702 h 731434"/>
                  <a:gd name="connsiteX48" fmla="*/ 77415 w 1014940"/>
                  <a:gd name="connsiteY48" fmla="*/ 214575 h 731434"/>
                  <a:gd name="connsiteX49" fmla="*/ 77587 w 1014940"/>
                  <a:gd name="connsiteY49" fmla="*/ 214618 h 731434"/>
                  <a:gd name="connsiteX50" fmla="*/ 125194 w 1014940"/>
                  <a:gd name="connsiteY50" fmla="*/ 248072 h 731434"/>
                  <a:gd name="connsiteX51" fmla="*/ 154702 w 1014940"/>
                  <a:gd name="connsiteY51" fmla="*/ 273419 h 731434"/>
                  <a:gd name="connsiteX52" fmla="*/ 167440 w 1014940"/>
                  <a:gd name="connsiteY52" fmla="*/ 316695 h 731434"/>
                  <a:gd name="connsiteX53" fmla="*/ 177047 w 1014940"/>
                  <a:gd name="connsiteY53" fmla="*/ 326902 h 731434"/>
                  <a:gd name="connsiteX54" fmla="*/ 192530 w 1014940"/>
                  <a:gd name="connsiteY54" fmla="*/ 353065 h 731434"/>
                  <a:gd name="connsiteX55" fmla="*/ 202781 w 1014940"/>
                  <a:gd name="connsiteY55" fmla="*/ 360742 h 731434"/>
                  <a:gd name="connsiteX56" fmla="*/ 238336 w 1014940"/>
                  <a:gd name="connsiteY56" fmla="*/ 410408 h 731434"/>
                  <a:gd name="connsiteX57" fmla="*/ 254634 w 1014940"/>
                  <a:gd name="connsiteY57" fmla="*/ 398399 h 731434"/>
                  <a:gd name="connsiteX58" fmla="*/ 247214 w 1014940"/>
                  <a:gd name="connsiteY58" fmla="*/ 367561 h 731434"/>
                  <a:gd name="connsiteX59" fmla="*/ 219079 w 1014940"/>
                  <a:gd name="connsiteY59" fmla="*/ 353880 h 731434"/>
                  <a:gd name="connsiteX60" fmla="*/ 210930 w 1014940"/>
                  <a:gd name="connsiteY60" fmla="*/ 319611 h 731434"/>
                  <a:gd name="connsiteX61" fmla="*/ 189442 w 1014940"/>
                  <a:gd name="connsiteY61" fmla="*/ 264799 h 731434"/>
                  <a:gd name="connsiteX62" fmla="*/ 152429 w 1014940"/>
                  <a:gd name="connsiteY62" fmla="*/ 206555 h 731434"/>
                  <a:gd name="connsiteX63" fmla="*/ 125751 w 1014940"/>
                  <a:gd name="connsiteY63" fmla="*/ 164566 h 731434"/>
                  <a:gd name="connsiteX64" fmla="*/ 129440 w 1014940"/>
                  <a:gd name="connsiteY64" fmla="*/ 144022 h 731434"/>
                  <a:gd name="connsiteX65" fmla="*/ 103535 w 1014940"/>
                  <a:gd name="connsiteY65" fmla="*/ 131155 h 731434"/>
                  <a:gd name="connsiteX66" fmla="*/ 85007 w 1014940"/>
                  <a:gd name="connsiteY66" fmla="*/ 101176 h 731434"/>
                  <a:gd name="connsiteX67" fmla="*/ 73898 w 1014940"/>
                  <a:gd name="connsiteY67" fmla="*/ 43790 h 731434"/>
                  <a:gd name="connsiteX68" fmla="*/ 85736 w 1014940"/>
                  <a:gd name="connsiteY68" fmla="*/ 39501 h 731434"/>
                  <a:gd name="connsiteX69" fmla="*/ 97573 w 1014940"/>
                  <a:gd name="connsiteY69" fmla="*/ 46363 h 731434"/>
                  <a:gd name="connsiteX70" fmla="*/ 115372 w 1014940"/>
                  <a:gd name="connsiteY70" fmla="*/ 54941 h 731434"/>
                  <a:gd name="connsiteX71" fmla="*/ 137589 w 1014940"/>
                  <a:gd name="connsiteY71" fmla="*/ 60088 h 731434"/>
                  <a:gd name="connsiteX72" fmla="*/ 143508 w 1014940"/>
                  <a:gd name="connsiteY72" fmla="*/ 108896 h 731434"/>
                  <a:gd name="connsiteX73" fmla="*/ 149426 w 1014940"/>
                  <a:gd name="connsiteY73" fmla="*/ 152557 h 731434"/>
                  <a:gd name="connsiteX74" fmla="*/ 164995 w 1014940"/>
                  <a:gd name="connsiteY74" fmla="*/ 162851 h 731434"/>
                  <a:gd name="connsiteX75" fmla="*/ 188713 w 1014940"/>
                  <a:gd name="connsiteY75" fmla="*/ 185110 h 731434"/>
                  <a:gd name="connsiteX76" fmla="*/ 216848 w 1014940"/>
                  <a:gd name="connsiteY76" fmla="*/ 207370 h 731434"/>
                  <a:gd name="connsiteX77" fmla="*/ 233146 w 1014940"/>
                  <a:gd name="connsiteY77" fmla="*/ 233060 h 731434"/>
                  <a:gd name="connsiteX78" fmla="*/ 256092 w 1014940"/>
                  <a:gd name="connsiteY78" fmla="*/ 253604 h 731434"/>
                  <a:gd name="connsiteX79" fmla="*/ 261282 w 1014940"/>
                  <a:gd name="connsiteY79" fmla="*/ 276722 h 731434"/>
                  <a:gd name="connsiteX80" fmla="*/ 282040 w 1014940"/>
                  <a:gd name="connsiteY80" fmla="*/ 306701 h 731434"/>
                  <a:gd name="connsiteX81" fmla="*/ 309446 w 1014940"/>
                  <a:gd name="connsiteY81" fmla="*/ 335866 h 731434"/>
                  <a:gd name="connsiteX82" fmla="*/ 381286 w 1014940"/>
                  <a:gd name="connsiteY82" fmla="*/ 428378 h 731434"/>
                  <a:gd name="connsiteX83" fmla="*/ 397584 w 1014940"/>
                  <a:gd name="connsiteY83" fmla="*/ 470324 h 731434"/>
                  <a:gd name="connsiteX84" fmla="*/ 397841 w 1014940"/>
                  <a:gd name="connsiteY84" fmla="*/ 479288 h 731434"/>
                  <a:gd name="connsiteX85" fmla="*/ 416198 w 1014940"/>
                  <a:gd name="connsiteY85" fmla="*/ 520848 h 731434"/>
                  <a:gd name="connsiteX86" fmla="*/ 413024 w 1014940"/>
                  <a:gd name="connsiteY86" fmla="*/ 542764 h 731434"/>
                  <a:gd name="connsiteX87" fmla="*/ 413410 w 1014940"/>
                  <a:gd name="connsiteY87" fmla="*/ 544051 h 731434"/>
                  <a:gd name="connsiteX88" fmla="*/ 455613 w 1014940"/>
                  <a:gd name="connsiteY88" fmla="*/ 565710 h 731434"/>
                  <a:gd name="connsiteX89" fmla="*/ 485764 w 1014940"/>
                  <a:gd name="connsiteY89" fmla="*/ 600193 h 731434"/>
                  <a:gd name="connsiteX90" fmla="*/ 523936 w 1014940"/>
                  <a:gd name="connsiteY90" fmla="*/ 618078 h 731434"/>
                  <a:gd name="connsiteX91" fmla="*/ 573259 w 1014940"/>
                  <a:gd name="connsiteY91" fmla="*/ 645527 h 731434"/>
                  <a:gd name="connsiteX92" fmla="*/ 630687 w 1014940"/>
                  <a:gd name="connsiteY92" fmla="*/ 659208 h 731434"/>
                  <a:gd name="connsiteX93" fmla="*/ 681640 w 1014940"/>
                  <a:gd name="connsiteY93" fmla="*/ 700897 h 731434"/>
                  <a:gd name="connsiteX94" fmla="*/ 722728 w 1014940"/>
                  <a:gd name="connsiteY94" fmla="*/ 688802 h 731434"/>
                  <a:gd name="connsiteX95" fmla="*/ 783459 w 1014940"/>
                  <a:gd name="connsiteY95" fmla="*/ 699096 h 731434"/>
                  <a:gd name="connsiteX96" fmla="*/ 819400 w 1014940"/>
                  <a:gd name="connsiteY96" fmla="*/ 731434 h 731434"/>
                  <a:gd name="connsiteX97" fmla="*/ 846721 w 1014940"/>
                  <a:gd name="connsiteY97" fmla="*/ 689703 h 731434"/>
                  <a:gd name="connsiteX98" fmla="*/ 891068 w 1014940"/>
                  <a:gd name="connsiteY98" fmla="*/ 683913 h 731434"/>
                  <a:gd name="connsiteX99" fmla="*/ 866750 w 1014940"/>
                  <a:gd name="connsiteY99" fmla="*/ 646728 h 731434"/>
                  <a:gd name="connsiteX100" fmla="*/ 877472 w 1014940"/>
                  <a:gd name="connsiteY100" fmla="*/ 617777 h 731434"/>
                  <a:gd name="connsiteX101" fmla="*/ 938247 w 1014940"/>
                  <a:gd name="connsiteY101" fmla="*/ 617777 h 731434"/>
                  <a:gd name="connsiteX102" fmla="*/ 959691 w 1014940"/>
                  <a:gd name="connsiteY102" fmla="*/ 593802 h 731434"/>
                  <a:gd name="connsiteX103" fmla="*/ 975260 w 1014940"/>
                  <a:gd name="connsiteY103" fmla="*/ 605039 h 731434"/>
                  <a:gd name="connsiteX104" fmla="*/ 982036 w 1014940"/>
                  <a:gd name="connsiteY104" fmla="*/ 593373 h 731434"/>
                  <a:gd name="connsiteX105" fmla="*/ 979721 w 1014940"/>
                  <a:gd name="connsiteY105" fmla="*/ 589899 h 731434"/>
                  <a:gd name="connsiteX106" fmla="*/ 976032 w 1014940"/>
                  <a:gd name="connsiteY106" fmla="*/ 560992 h 731434"/>
                  <a:gd name="connsiteX107" fmla="*/ 979249 w 1014940"/>
                  <a:gd name="connsiteY107" fmla="*/ 547139 h 731434"/>
                  <a:gd name="connsiteX108" fmla="*/ 974745 w 1014940"/>
                  <a:gd name="connsiteY108" fmla="*/ 529726 h 731434"/>
                  <a:gd name="connsiteX109" fmla="*/ 1000264 w 1014940"/>
                  <a:gd name="connsiteY109" fmla="*/ 494042 h 731434"/>
                  <a:gd name="connsiteX110" fmla="*/ 1014932 w 1014940"/>
                  <a:gd name="connsiteY110" fmla="*/ 481304 h 731434"/>
                  <a:gd name="connsiteX111" fmla="*/ 1014632 w 1014940"/>
                  <a:gd name="connsiteY111" fmla="*/ 477144 h 73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14940" h="731434">
                    <a:moveTo>
                      <a:pt x="1014632" y="477144"/>
                    </a:moveTo>
                    <a:cubicBezTo>
                      <a:pt x="1011673" y="459173"/>
                      <a:pt x="997605" y="477144"/>
                      <a:pt x="985768" y="468609"/>
                    </a:cubicBezTo>
                    <a:cubicBezTo>
                      <a:pt x="973973" y="460031"/>
                      <a:pt x="963594" y="465992"/>
                      <a:pt x="933400" y="471139"/>
                    </a:cubicBezTo>
                    <a:cubicBezTo>
                      <a:pt x="931556" y="474913"/>
                      <a:pt x="929240" y="478387"/>
                      <a:pt x="926624" y="481089"/>
                    </a:cubicBezTo>
                    <a:cubicBezTo>
                      <a:pt x="922849" y="484992"/>
                      <a:pt x="918217" y="487737"/>
                      <a:pt x="913242" y="489581"/>
                    </a:cubicBezTo>
                    <a:cubicBezTo>
                      <a:pt x="907366" y="496143"/>
                      <a:pt x="899732" y="500132"/>
                      <a:pt x="891583" y="501333"/>
                    </a:cubicBezTo>
                    <a:cubicBezTo>
                      <a:pt x="891197" y="502920"/>
                      <a:pt x="890940" y="504635"/>
                      <a:pt x="890682" y="506351"/>
                    </a:cubicBezTo>
                    <a:cubicBezTo>
                      <a:pt x="894242" y="510726"/>
                      <a:pt x="896987" y="515915"/>
                      <a:pt x="898317" y="520890"/>
                    </a:cubicBezTo>
                    <a:cubicBezTo>
                      <a:pt x="900804" y="530198"/>
                      <a:pt x="899475" y="541478"/>
                      <a:pt x="894628" y="549798"/>
                    </a:cubicBezTo>
                    <a:cubicBezTo>
                      <a:pt x="890940" y="556189"/>
                      <a:pt x="885407" y="562493"/>
                      <a:pt x="878974" y="566096"/>
                    </a:cubicBezTo>
                    <a:cubicBezTo>
                      <a:pt x="876743" y="567340"/>
                      <a:pt x="874470" y="568283"/>
                      <a:pt x="872240" y="569141"/>
                    </a:cubicBezTo>
                    <a:cubicBezTo>
                      <a:pt x="865592" y="575017"/>
                      <a:pt x="857486" y="578448"/>
                      <a:pt x="858387" y="585997"/>
                    </a:cubicBezTo>
                    <a:cubicBezTo>
                      <a:pt x="859630" y="596633"/>
                      <a:pt x="845563" y="589599"/>
                      <a:pt x="837328" y="584452"/>
                    </a:cubicBezTo>
                    <a:cubicBezTo>
                      <a:pt x="835226" y="586597"/>
                      <a:pt x="832953" y="588398"/>
                      <a:pt x="830594" y="589556"/>
                    </a:cubicBezTo>
                    <a:cubicBezTo>
                      <a:pt x="822188" y="593502"/>
                      <a:pt x="816784" y="595818"/>
                      <a:pt x="807348" y="595947"/>
                    </a:cubicBezTo>
                    <a:cubicBezTo>
                      <a:pt x="800958" y="595990"/>
                      <a:pt x="795082" y="594060"/>
                      <a:pt x="789721" y="590929"/>
                    </a:cubicBezTo>
                    <a:cubicBezTo>
                      <a:pt x="773766" y="595732"/>
                      <a:pt x="758669" y="600665"/>
                      <a:pt x="754680" y="601437"/>
                    </a:cubicBezTo>
                    <a:cubicBezTo>
                      <a:pt x="745802" y="603152"/>
                      <a:pt x="729504" y="580035"/>
                      <a:pt x="716895" y="580893"/>
                    </a:cubicBezTo>
                    <a:cubicBezTo>
                      <a:pt x="704328" y="581750"/>
                      <a:pt x="699139" y="559448"/>
                      <a:pt x="697637" y="541478"/>
                    </a:cubicBezTo>
                    <a:cubicBezTo>
                      <a:pt x="697552" y="540534"/>
                      <a:pt x="697380" y="539590"/>
                      <a:pt x="697209" y="538647"/>
                    </a:cubicBezTo>
                    <a:cubicBezTo>
                      <a:pt x="683570" y="533543"/>
                      <a:pt x="676193" y="520505"/>
                      <a:pt x="675164" y="506823"/>
                    </a:cubicBezTo>
                    <a:cubicBezTo>
                      <a:pt x="670231" y="501505"/>
                      <a:pt x="665471" y="496229"/>
                      <a:pt x="662082" y="490954"/>
                    </a:cubicBezTo>
                    <a:cubicBezTo>
                      <a:pt x="651703" y="474656"/>
                      <a:pt x="650245" y="438672"/>
                      <a:pt x="649516" y="415554"/>
                    </a:cubicBezTo>
                    <a:cubicBezTo>
                      <a:pt x="648787" y="392437"/>
                      <a:pt x="646556" y="353022"/>
                      <a:pt x="660624" y="307645"/>
                    </a:cubicBezTo>
                    <a:cubicBezTo>
                      <a:pt x="662511" y="301555"/>
                      <a:pt x="663412" y="296236"/>
                      <a:pt x="663626" y="291519"/>
                    </a:cubicBezTo>
                    <a:cubicBezTo>
                      <a:pt x="658480" y="287873"/>
                      <a:pt x="653504" y="285257"/>
                      <a:pt x="649730" y="285514"/>
                    </a:cubicBezTo>
                    <a:cubicBezTo>
                      <a:pt x="637078" y="286458"/>
                      <a:pt x="608599" y="266300"/>
                      <a:pt x="603024" y="266300"/>
                    </a:cubicBezTo>
                    <a:cubicBezTo>
                      <a:pt x="597491" y="266300"/>
                      <a:pt x="598263" y="250731"/>
                      <a:pt x="593545" y="242496"/>
                    </a:cubicBezTo>
                    <a:cubicBezTo>
                      <a:pt x="588784" y="234261"/>
                      <a:pt x="591958" y="218693"/>
                      <a:pt x="585611" y="213203"/>
                    </a:cubicBezTo>
                    <a:cubicBezTo>
                      <a:pt x="579263" y="207713"/>
                      <a:pt x="560306" y="186654"/>
                      <a:pt x="553958" y="161049"/>
                    </a:cubicBezTo>
                    <a:cubicBezTo>
                      <a:pt x="547611" y="135444"/>
                      <a:pt x="508839" y="122620"/>
                      <a:pt x="494600" y="121720"/>
                    </a:cubicBezTo>
                    <a:cubicBezTo>
                      <a:pt x="480360" y="120776"/>
                      <a:pt x="472469" y="155602"/>
                      <a:pt x="468480" y="157404"/>
                    </a:cubicBezTo>
                    <a:cubicBezTo>
                      <a:pt x="464534" y="159248"/>
                      <a:pt x="437643" y="139090"/>
                      <a:pt x="429708" y="134544"/>
                    </a:cubicBezTo>
                    <a:cubicBezTo>
                      <a:pt x="421774" y="129955"/>
                      <a:pt x="417828" y="120819"/>
                      <a:pt x="417828" y="109839"/>
                    </a:cubicBezTo>
                    <a:cubicBezTo>
                      <a:pt x="417828" y="98860"/>
                      <a:pt x="401187" y="81447"/>
                      <a:pt x="396469" y="79645"/>
                    </a:cubicBezTo>
                    <a:cubicBezTo>
                      <a:pt x="391708" y="77801"/>
                      <a:pt x="358512" y="40273"/>
                      <a:pt x="358512" y="40273"/>
                    </a:cubicBezTo>
                    <a:lnTo>
                      <a:pt x="306273" y="40273"/>
                    </a:lnTo>
                    <a:lnTo>
                      <a:pt x="295207" y="56742"/>
                    </a:lnTo>
                    <a:lnTo>
                      <a:pt x="200250" y="57643"/>
                    </a:lnTo>
                    <a:cubicBezTo>
                      <a:pt x="200250" y="57643"/>
                      <a:pt x="127467" y="26548"/>
                      <a:pt x="114000" y="22903"/>
                    </a:cubicBezTo>
                    <a:cubicBezTo>
                      <a:pt x="100533" y="19214"/>
                      <a:pt x="76815" y="0"/>
                      <a:pt x="76815" y="0"/>
                    </a:cubicBezTo>
                    <a:lnTo>
                      <a:pt x="0" y="11666"/>
                    </a:lnTo>
                    <a:cubicBezTo>
                      <a:pt x="3946" y="21402"/>
                      <a:pt x="9436" y="31995"/>
                      <a:pt x="17671" y="43833"/>
                    </a:cubicBezTo>
                    <a:cubicBezTo>
                      <a:pt x="32382" y="64892"/>
                      <a:pt x="43104" y="101262"/>
                      <a:pt x="45506" y="116702"/>
                    </a:cubicBezTo>
                    <a:cubicBezTo>
                      <a:pt x="52754" y="123907"/>
                      <a:pt x="58158" y="131713"/>
                      <a:pt x="62275" y="140076"/>
                    </a:cubicBezTo>
                    <a:cubicBezTo>
                      <a:pt x="69781" y="145781"/>
                      <a:pt x="78831" y="151485"/>
                      <a:pt x="87280" y="157747"/>
                    </a:cubicBezTo>
                    <a:cubicBezTo>
                      <a:pt x="105808" y="171428"/>
                      <a:pt x="105808" y="201408"/>
                      <a:pt x="103578" y="209128"/>
                    </a:cubicBezTo>
                    <a:cubicBezTo>
                      <a:pt x="101347" y="216848"/>
                      <a:pt x="78402" y="204024"/>
                      <a:pt x="76901" y="211702"/>
                    </a:cubicBezTo>
                    <a:cubicBezTo>
                      <a:pt x="76772" y="212431"/>
                      <a:pt x="76986" y="213460"/>
                      <a:pt x="77415" y="214575"/>
                    </a:cubicBezTo>
                    <a:cubicBezTo>
                      <a:pt x="77458" y="214618"/>
                      <a:pt x="77501" y="214618"/>
                      <a:pt x="77587" y="214618"/>
                    </a:cubicBezTo>
                    <a:cubicBezTo>
                      <a:pt x="96287" y="221094"/>
                      <a:pt x="112842" y="232889"/>
                      <a:pt x="125194" y="248072"/>
                    </a:cubicBezTo>
                    <a:cubicBezTo>
                      <a:pt x="133257" y="250130"/>
                      <a:pt x="140034" y="258494"/>
                      <a:pt x="154702" y="273419"/>
                    </a:cubicBezTo>
                    <a:cubicBezTo>
                      <a:pt x="170142" y="289117"/>
                      <a:pt x="171643" y="307173"/>
                      <a:pt x="167440" y="316695"/>
                    </a:cubicBezTo>
                    <a:cubicBezTo>
                      <a:pt x="171128" y="319568"/>
                      <a:pt x="174388" y="323042"/>
                      <a:pt x="177047" y="326902"/>
                    </a:cubicBezTo>
                    <a:cubicBezTo>
                      <a:pt x="182794" y="335266"/>
                      <a:pt x="187984" y="344015"/>
                      <a:pt x="192530" y="353065"/>
                    </a:cubicBezTo>
                    <a:cubicBezTo>
                      <a:pt x="195876" y="355552"/>
                      <a:pt x="199307" y="358126"/>
                      <a:pt x="202781" y="360742"/>
                    </a:cubicBezTo>
                    <a:cubicBezTo>
                      <a:pt x="226456" y="378755"/>
                      <a:pt x="236106" y="401015"/>
                      <a:pt x="238336" y="410408"/>
                    </a:cubicBezTo>
                    <a:cubicBezTo>
                      <a:pt x="240566" y="419843"/>
                      <a:pt x="250945" y="411308"/>
                      <a:pt x="254634" y="398399"/>
                    </a:cubicBezTo>
                    <a:cubicBezTo>
                      <a:pt x="258322" y="385575"/>
                      <a:pt x="247214" y="382144"/>
                      <a:pt x="247214" y="367561"/>
                    </a:cubicBezTo>
                    <a:cubicBezTo>
                      <a:pt x="247214" y="352979"/>
                      <a:pt x="227957" y="355552"/>
                      <a:pt x="219079" y="353880"/>
                    </a:cubicBezTo>
                    <a:cubicBezTo>
                      <a:pt x="210201" y="352164"/>
                      <a:pt x="219808" y="329862"/>
                      <a:pt x="210930" y="319611"/>
                    </a:cubicBezTo>
                    <a:cubicBezTo>
                      <a:pt x="202052" y="309318"/>
                      <a:pt x="193903" y="283627"/>
                      <a:pt x="189442" y="264799"/>
                    </a:cubicBezTo>
                    <a:cubicBezTo>
                      <a:pt x="184982" y="245970"/>
                      <a:pt x="162036" y="227142"/>
                      <a:pt x="152429" y="206555"/>
                    </a:cubicBezTo>
                    <a:cubicBezTo>
                      <a:pt x="142821" y="185968"/>
                      <a:pt x="132442" y="169756"/>
                      <a:pt x="125751" y="164566"/>
                    </a:cubicBezTo>
                    <a:cubicBezTo>
                      <a:pt x="119104" y="159419"/>
                      <a:pt x="135402" y="151699"/>
                      <a:pt x="129440" y="144022"/>
                    </a:cubicBezTo>
                    <a:cubicBezTo>
                      <a:pt x="123521" y="136302"/>
                      <a:pt x="114643" y="137160"/>
                      <a:pt x="103535" y="131155"/>
                    </a:cubicBezTo>
                    <a:cubicBezTo>
                      <a:pt x="92427" y="125151"/>
                      <a:pt x="85007" y="114900"/>
                      <a:pt x="85007" y="101176"/>
                    </a:cubicBezTo>
                    <a:cubicBezTo>
                      <a:pt x="85007" y="87451"/>
                      <a:pt x="77587" y="54941"/>
                      <a:pt x="73898" y="43790"/>
                    </a:cubicBezTo>
                    <a:cubicBezTo>
                      <a:pt x="70167" y="32639"/>
                      <a:pt x="82047" y="34354"/>
                      <a:pt x="85736" y="39501"/>
                    </a:cubicBezTo>
                    <a:cubicBezTo>
                      <a:pt x="89424" y="44648"/>
                      <a:pt x="92427" y="49794"/>
                      <a:pt x="97573" y="46363"/>
                    </a:cubicBezTo>
                    <a:cubicBezTo>
                      <a:pt x="102763" y="42932"/>
                      <a:pt x="111641" y="45505"/>
                      <a:pt x="115372" y="54941"/>
                    </a:cubicBezTo>
                    <a:cubicBezTo>
                      <a:pt x="119061" y="64334"/>
                      <a:pt x="131670" y="55799"/>
                      <a:pt x="137589" y="60088"/>
                    </a:cubicBezTo>
                    <a:cubicBezTo>
                      <a:pt x="143508" y="64334"/>
                      <a:pt x="124250" y="69523"/>
                      <a:pt x="143508" y="108896"/>
                    </a:cubicBezTo>
                    <a:cubicBezTo>
                      <a:pt x="162765" y="148311"/>
                      <a:pt x="149426" y="126009"/>
                      <a:pt x="149426" y="152557"/>
                    </a:cubicBezTo>
                    <a:cubicBezTo>
                      <a:pt x="149426" y="179148"/>
                      <a:pt x="161307" y="167140"/>
                      <a:pt x="164995" y="162851"/>
                    </a:cubicBezTo>
                    <a:cubicBezTo>
                      <a:pt x="168684" y="158562"/>
                      <a:pt x="179063" y="171428"/>
                      <a:pt x="188713" y="185110"/>
                    </a:cubicBezTo>
                    <a:cubicBezTo>
                      <a:pt x="198320" y="198835"/>
                      <a:pt x="216848" y="199693"/>
                      <a:pt x="216848" y="207370"/>
                    </a:cubicBezTo>
                    <a:cubicBezTo>
                      <a:pt x="216848" y="215090"/>
                      <a:pt x="220580" y="230487"/>
                      <a:pt x="233146" y="233060"/>
                    </a:cubicBezTo>
                    <a:cubicBezTo>
                      <a:pt x="245756" y="235634"/>
                      <a:pt x="247943" y="251889"/>
                      <a:pt x="256092" y="253604"/>
                    </a:cubicBezTo>
                    <a:cubicBezTo>
                      <a:pt x="264241" y="255320"/>
                      <a:pt x="265742" y="265613"/>
                      <a:pt x="261282" y="276722"/>
                    </a:cubicBezTo>
                    <a:cubicBezTo>
                      <a:pt x="256821" y="287873"/>
                      <a:pt x="261282" y="297266"/>
                      <a:pt x="282040" y="306701"/>
                    </a:cubicBezTo>
                    <a:cubicBezTo>
                      <a:pt x="302799" y="316137"/>
                      <a:pt x="293148" y="317853"/>
                      <a:pt x="309446" y="335866"/>
                    </a:cubicBezTo>
                    <a:cubicBezTo>
                      <a:pt x="325744" y="353837"/>
                      <a:pt x="371636" y="412080"/>
                      <a:pt x="381286" y="428378"/>
                    </a:cubicBezTo>
                    <a:cubicBezTo>
                      <a:pt x="390936" y="444633"/>
                      <a:pt x="393896" y="458315"/>
                      <a:pt x="397584" y="470324"/>
                    </a:cubicBezTo>
                    <a:cubicBezTo>
                      <a:pt x="398613" y="473712"/>
                      <a:pt x="398442" y="476629"/>
                      <a:pt x="397841" y="479288"/>
                    </a:cubicBezTo>
                    <a:cubicBezTo>
                      <a:pt x="411094" y="486708"/>
                      <a:pt x="420530" y="501462"/>
                      <a:pt x="416198" y="520848"/>
                    </a:cubicBezTo>
                    <a:cubicBezTo>
                      <a:pt x="414911" y="526595"/>
                      <a:pt x="415597" y="537789"/>
                      <a:pt x="413024" y="542764"/>
                    </a:cubicBezTo>
                    <a:cubicBezTo>
                      <a:pt x="413196" y="543236"/>
                      <a:pt x="413281" y="543622"/>
                      <a:pt x="413410" y="544051"/>
                    </a:cubicBezTo>
                    <a:cubicBezTo>
                      <a:pt x="426706" y="542292"/>
                      <a:pt x="446521" y="557003"/>
                      <a:pt x="455613" y="565710"/>
                    </a:cubicBezTo>
                    <a:cubicBezTo>
                      <a:pt x="466679" y="576347"/>
                      <a:pt x="473970" y="590157"/>
                      <a:pt x="485764" y="600193"/>
                    </a:cubicBezTo>
                    <a:cubicBezTo>
                      <a:pt x="497344" y="610015"/>
                      <a:pt x="510126" y="612373"/>
                      <a:pt x="523936" y="618078"/>
                    </a:cubicBezTo>
                    <a:cubicBezTo>
                      <a:pt x="541521" y="625326"/>
                      <a:pt x="555674" y="638922"/>
                      <a:pt x="573259" y="645527"/>
                    </a:cubicBezTo>
                    <a:cubicBezTo>
                      <a:pt x="591787" y="652475"/>
                      <a:pt x="612202" y="650931"/>
                      <a:pt x="630687" y="659208"/>
                    </a:cubicBezTo>
                    <a:cubicBezTo>
                      <a:pt x="650416" y="668087"/>
                      <a:pt x="665299" y="686143"/>
                      <a:pt x="681640" y="700897"/>
                    </a:cubicBezTo>
                    <a:cubicBezTo>
                      <a:pt x="694206" y="700468"/>
                      <a:pt x="707974" y="695622"/>
                      <a:pt x="722728" y="688802"/>
                    </a:cubicBezTo>
                    <a:cubicBezTo>
                      <a:pt x="748633" y="676793"/>
                      <a:pt x="768662" y="692233"/>
                      <a:pt x="783459" y="699096"/>
                    </a:cubicBezTo>
                    <a:cubicBezTo>
                      <a:pt x="790750" y="702484"/>
                      <a:pt x="805075" y="716637"/>
                      <a:pt x="819400" y="731434"/>
                    </a:cubicBezTo>
                    <a:cubicBezTo>
                      <a:pt x="832481" y="709732"/>
                      <a:pt x="845048" y="690132"/>
                      <a:pt x="846721" y="689703"/>
                    </a:cubicBezTo>
                    <a:cubicBezTo>
                      <a:pt x="850281" y="688888"/>
                      <a:pt x="887466" y="694678"/>
                      <a:pt x="891068" y="683913"/>
                    </a:cubicBezTo>
                    <a:cubicBezTo>
                      <a:pt x="894628" y="673190"/>
                      <a:pt x="863190" y="649215"/>
                      <a:pt x="866750" y="646728"/>
                    </a:cubicBezTo>
                    <a:cubicBezTo>
                      <a:pt x="870310" y="644240"/>
                      <a:pt x="871768" y="617777"/>
                      <a:pt x="877472" y="617777"/>
                    </a:cubicBezTo>
                    <a:cubicBezTo>
                      <a:pt x="883177" y="617777"/>
                      <a:pt x="935373" y="619450"/>
                      <a:pt x="938247" y="617777"/>
                    </a:cubicBezTo>
                    <a:cubicBezTo>
                      <a:pt x="941120" y="616148"/>
                      <a:pt x="951113" y="594617"/>
                      <a:pt x="959691" y="593802"/>
                    </a:cubicBezTo>
                    <a:cubicBezTo>
                      <a:pt x="963637" y="593459"/>
                      <a:pt x="969727" y="598949"/>
                      <a:pt x="975260" y="605039"/>
                    </a:cubicBezTo>
                    <a:cubicBezTo>
                      <a:pt x="978005" y="602080"/>
                      <a:pt x="980192" y="598006"/>
                      <a:pt x="982036" y="593373"/>
                    </a:cubicBezTo>
                    <a:cubicBezTo>
                      <a:pt x="981179" y="592215"/>
                      <a:pt x="980407" y="591100"/>
                      <a:pt x="979721" y="589899"/>
                    </a:cubicBezTo>
                    <a:cubicBezTo>
                      <a:pt x="974445" y="580593"/>
                      <a:pt x="974402" y="571243"/>
                      <a:pt x="976032" y="560992"/>
                    </a:cubicBezTo>
                    <a:cubicBezTo>
                      <a:pt x="976804" y="556231"/>
                      <a:pt x="977919" y="551599"/>
                      <a:pt x="979249" y="547139"/>
                    </a:cubicBezTo>
                    <a:cubicBezTo>
                      <a:pt x="976547" y="541649"/>
                      <a:pt x="975003" y="535602"/>
                      <a:pt x="974745" y="529726"/>
                    </a:cubicBezTo>
                    <a:cubicBezTo>
                      <a:pt x="974059" y="513514"/>
                      <a:pt x="986025" y="499146"/>
                      <a:pt x="1000264" y="494042"/>
                    </a:cubicBezTo>
                    <a:cubicBezTo>
                      <a:pt x="1003696" y="488552"/>
                      <a:pt x="1008585" y="484049"/>
                      <a:pt x="1014932" y="481304"/>
                    </a:cubicBezTo>
                    <a:cubicBezTo>
                      <a:pt x="1014975" y="479888"/>
                      <a:pt x="1014847" y="478602"/>
                      <a:pt x="1014632" y="477144"/>
                    </a:cubicBezTo>
                    <a:close/>
                  </a:path>
                </a:pathLst>
              </a:custGeom>
              <a:grpFill/>
              <a:ln w="3175" cap="flat">
                <a:solidFill>
                  <a:srgbClr val="FFFFFF"/>
                </a:solidFill>
                <a:prstDash val="solid"/>
                <a:miter/>
              </a:ln>
            </p:spPr>
            <p:txBody>
              <a:bodyPr rtlCol="0" anchor="ctr"/>
              <a:lstStyle/>
              <a:p>
                <a:endParaRPr lang="en-ID"/>
              </a:p>
            </p:txBody>
          </p:sp>
          <p:sp>
            <p:nvSpPr>
              <p:cNvPr id="137" name="Freeform: Shape 136">
                <a:extLst>
                  <a:ext uri="{FF2B5EF4-FFF2-40B4-BE49-F238E27FC236}">
                    <a16:creationId xmlns:a16="http://schemas.microsoft.com/office/drawing/2014/main" id="{6ED698F3-8D46-46F5-B85F-D2D687B8A8AA}"/>
                  </a:ext>
                </a:extLst>
              </p:cNvPr>
              <p:cNvSpPr/>
              <p:nvPr/>
            </p:nvSpPr>
            <p:spPr>
              <a:xfrm>
                <a:off x="2610762" y="3734763"/>
                <a:ext cx="142606" cy="160235"/>
              </a:xfrm>
              <a:custGeom>
                <a:avLst/>
                <a:gdLst>
                  <a:gd name="connsiteX0" fmla="*/ 124593 w 142606"/>
                  <a:gd name="connsiteY0" fmla="*/ 106666 h 160234"/>
                  <a:gd name="connsiteX1" fmla="*/ 142607 w 142606"/>
                  <a:gd name="connsiteY1" fmla="*/ 85135 h 160234"/>
                  <a:gd name="connsiteX2" fmla="*/ 129140 w 142606"/>
                  <a:gd name="connsiteY2" fmla="*/ 76000 h 160234"/>
                  <a:gd name="connsiteX3" fmla="*/ 112413 w 142606"/>
                  <a:gd name="connsiteY3" fmla="*/ 78573 h 160234"/>
                  <a:gd name="connsiteX4" fmla="*/ 114128 w 142606"/>
                  <a:gd name="connsiteY4" fmla="*/ 558 h 160234"/>
                  <a:gd name="connsiteX5" fmla="*/ 58072 w 142606"/>
                  <a:gd name="connsiteY5" fmla="*/ 0 h 160234"/>
                  <a:gd name="connsiteX6" fmla="*/ 47350 w 142606"/>
                  <a:gd name="connsiteY6" fmla="*/ 28950 h 160234"/>
                  <a:gd name="connsiteX7" fmla="*/ 71668 w 142606"/>
                  <a:gd name="connsiteY7" fmla="*/ 66136 h 160234"/>
                  <a:gd name="connsiteX8" fmla="*/ 27320 w 142606"/>
                  <a:gd name="connsiteY8" fmla="*/ 71925 h 160234"/>
                  <a:gd name="connsiteX9" fmla="*/ 0 w 142606"/>
                  <a:gd name="connsiteY9" fmla="*/ 113657 h 160234"/>
                  <a:gd name="connsiteX10" fmla="*/ 36627 w 142606"/>
                  <a:gd name="connsiteY10" fmla="*/ 149855 h 160234"/>
                  <a:gd name="connsiteX11" fmla="*/ 83291 w 142606"/>
                  <a:gd name="connsiteY11" fmla="*/ 159291 h 160234"/>
                  <a:gd name="connsiteX12" fmla="*/ 84363 w 142606"/>
                  <a:gd name="connsiteY12" fmla="*/ 160235 h 160234"/>
                  <a:gd name="connsiteX13" fmla="*/ 108124 w 142606"/>
                  <a:gd name="connsiteY13" fmla="*/ 137332 h 160234"/>
                  <a:gd name="connsiteX14" fmla="*/ 124593 w 142606"/>
                  <a:gd name="connsiteY14" fmla="*/ 106666 h 160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606" h="160234">
                    <a:moveTo>
                      <a:pt x="124593" y="106666"/>
                    </a:moveTo>
                    <a:cubicBezTo>
                      <a:pt x="131885" y="99889"/>
                      <a:pt x="138104" y="91740"/>
                      <a:pt x="142607" y="85135"/>
                    </a:cubicBezTo>
                    <a:cubicBezTo>
                      <a:pt x="130984" y="92427"/>
                      <a:pt x="127467" y="85436"/>
                      <a:pt x="129140" y="76000"/>
                    </a:cubicBezTo>
                    <a:lnTo>
                      <a:pt x="112413" y="78573"/>
                    </a:lnTo>
                    <a:lnTo>
                      <a:pt x="114128" y="558"/>
                    </a:lnTo>
                    <a:cubicBezTo>
                      <a:pt x="100661" y="1201"/>
                      <a:pt x="62876" y="0"/>
                      <a:pt x="58072" y="0"/>
                    </a:cubicBezTo>
                    <a:cubicBezTo>
                      <a:pt x="52368" y="0"/>
                      <a:pt x="50910" y="26463"/>
                      <a:pt x="47350" y="28950"/>
                    </a:cubicBezTo>
                    <a:cubicBezTo>
                      <a:pt x="43790" y="31438"/>
                      <a:pt x="75228" y="55413"/>
                      <a:pt x="71668" y="66136"/>
                    </a:cubicBezTo>
                    <a:cubicBezTo>
                      <a:pt x="68108" y="76900"/>
                      <a:pt x="30923" y="71111"/>
                      <a:pt x="27320" y="71925"/>
                    </a:cubicBezTo>
                    <a:cubicBezTo>
                      <a:pt x="25648" y="72354"/>
                      <a:pt x="13081" y="91955"/>
                      <a:pt x="0" y="113657"/>
                    </a:cubicBezTo>
                    <a:cubicBezTo>
                      <a:pt x="14754" y="128797"/>
                      <a:pt x="29508" y="144623"/>
                      <a:pt x="36627" y="149855"/>
                    </a:cubicBezTo>
                    <a:cubicBezTo>
                      <a:pt x="50695" y="160106"/>
                      <a:pt x="73684" y="148955"/>
                      <a:pt x="83291" y="159291"/>
                    </a:cubicBezTo>
                    <a:cubicBezTo>
                      <a:pt x="83591" y="159591"/>
                      <a:pt x="83977" y="159891"/>
                      <a:pt x="84363" y="160235"/>
                    </a:cubicBezTo>
                    <a:cubicBezTo>
                      <a:pt x="94399" y="149212"/>
                      <a:pt x="104736" y="138447"/>
                      <a:pt x="108124" y="137332"/>
                    </a:cubicBezTo>
                    <a:cubicBezTo>
                      <a:pt x="115329" y="134758"/>
                      <a:pt x="109582" y="120734"/>
                      <a:pt x="124593" y="106666"/>
                    </a:cubicBezTo>
                    <a:close/>
                  </a:path>
                </a:pathLst>
              </a:custGeom>
              <a:grpFill/>
              <a:ln w="3175" cap="flat">
                <a:solidFill>
                  <a:srgbClr val="FFFFFF"/>
                </a:solidFill>
                <a:prstDash val="solid"/>
                <a:miter/>
              </a:ln>
            </p:spPr>
            <p:txBody>
              <a:bodyPr rtlCol="0" anchor="ctr"/>
              <a:lstStyle/>
              <a:p>
                <a:endParaRPr lang="en-ID"/>
              </a:p>
            </p:txBody>
          </p:sp>
          <p:sp>
            <p:nvSpPr>
              <p:cNvPr id="138" name="Freeform: Shape 137">
                <a:extLst>
                  <a:ext uri="{FF2B5EF4-FFF2-40B4-BE49-F238E27FC236}">
                    <a16:creationId xmlns:a16="http://schemas.microsoft.com/office/drawing/2014/main" id="{61E371C6-EA0C-44B0-83EE-BF6350C419C1}"/>
                  </a:ext>
                </a:extLst>
              </p:cNvPr>
              <p:cNvSpPr/>
              <p:nvPr/>
            </p:nvSpPr>
            <p:spPr>
              <a:xfrm>
                <a:off x="2723218" y="3710730"/>
                <a:ext cx="43489" cy="102606"/>
              </a:xfrm>
              <a:custGeom>
                <a:avLst/>
                <a:gdLst>
                  <a:gd name="connsiteX0" fmla="*/ 6433 w 43489"/>
                  <a:gd name="connsiteY0" fmla="*/ 24033 h 102606"/>
                  <a:gd name="connsiteX1" fmla="*/ 1716 w 43489"/>
                  <a:gd name="connsiteY1" fmla="*/ 24591 h 102606"/>
                  <a:gd name="connsiteX2" fmla="*/ 0 w 43489"/>
                  <a:gd name="connsiteY2" fmla="*/ 102607 h 102606"/>
                  <a:gd name="connsiteX3" fmla="*/ 16727 w 43489"/>
                  <a:gd name="connsiteY3" fmla="*/ 100033 h 102606"/>
                  <a:gd name="connsiteX4" fmla="*/ 27192 w 43489"/>
                  <a:gd name="connsiteY4" fmla="*/ 80476 h 102606"/>
                  <a:gd name="connsiteX5" fmla="*/ 36070 w 43489"/>
                  <a:gd name="connsiteY5" fmla="*/ 16227 h 102606"/>
                  <a:gd name="connsiteX6" fmla="*/ 43490 w 43489"/>
                  <a:gd name="connsiteY6" fmla="*/ 11209 h 102606"/>
                  <a:gd name="connsiteX7" fmla="*/ 27878 w 43489"/>
                  <a:gd name="connsiteY7" fmla="*/ 15 h 102606"/>
                  <a:gd name="connsiteX8" fmla="*/ 6433 w 43489"/>
                  <a:gd name="connsiteY8" fmla="*/ 24033 h 102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89" h="102606">
                    <a:moveTo>
                      <a:pt x="6433" y="24033"/>
                    </a:moveTo>
                    <a:cubicBezTo>
                      <a:pt x="6005" y="24291"/>
                      <a:pt x="4203" y="24462"/>
                      <a:pt x="1716" y="24591"/>
                    </a:cubicBezTo>
                    <a:lnTo>
                      <a:pt x="0" y="102607"/>
                    </a:lnTo>
                    <a:lnTo>
                      <a:pt x="16727" y="100033"/>
                    </a:lnTo>
                    <a:cubicBezTo>
                      <a:pt x="17928" y="93343"/>
                      <a:pt x="21745" y="85408"/>
                      <a:pt x="27192" y="80476"/>
                    </a:cubicBezTo>
                    <a:cubicBezTo>
                      <a:pt x="40530" y="68509"/>
                      <a:pt x="20501" y="20516"/>
                      <a:pt x="36070" y="16227"/>
                    </a:cubicBezTo>
                    <a:cubicBezTo>
                      <a:pt x="38944" y="15413"/>
                      <a:pt x="41302" y="13526"/>
                      <a:pt x="43490" y="11209"/>
                    </a:cubicBezTo>
                    <a:cubicBezTo>
                      <a:pt x="37957" y="5119"/>
                      <a:pt x="31824" y="-328"/>
                      <a:pt x="27878" y="15"/>
                    </a:cubicBezTo>
                    <a:cubicBezTo>
                      <a:pt x="19300" y="873"/>
                      <a:pt x="9307" y="22361"/>
                      <a:pt x="6433" y="24033"/>
                    </a:cubicBezTo>
                    <a:close/>
                  </a:path>
                </a:pathLst>
              </a:custGeom>
              <a:grpFill/>
              <a:ln w="3175" cap="flat">
                <a:solidFill>
                  <a:srgbClr val="FFFFFF"/>
                </a:solid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5B9B620F-9904-4435-849B-D61D633F7F3F}"/>
                  </a:ext>
                </a:extLst>
              </p:cNvPr>
              <p:cNvSpPr/>
              <p:nvPr/>
            </p:nvSpPr>
            <p:spPr>
              <a:xfrm>
                <a:off x="3216749" y="3642786"/>
                <a:ext cx="96109" cy="88673"/>
              </a:xfrm>
              <a:custGeom>
                <a:avLst/>
                <a:gdLst>
                  <a:gd name="connsiteX0" fmla="*/ 43226 w 96109"/>
                  <a:gd name="connsiteY0" fmla="*/ 2809 h 88673"/>
                  <a:gd name="connsiteX1" fmla="*/ 65443 w 96109"/>
                  <a:gd name="connsiteY1" fmla="*/ 55906 h 88673"/>
                  <a:gd name="connsiteX2" fmla="*/ 251 w 96109"/>
                  <a:gd name="connsiteY2" fmla="*/ 69631 h 88673"/>
                  <a:gd name="connsiteX3" fmla="*/ 43226 w 96109"/>
                  <a:gd name="connsiteY3" fmla="*/ 81597 h 88673"/>
                  <a:gd name="connsiteX4" fmla="*/ 89547 w 96109"/>
                  <a:gd name="connsiteY4" fmla="*/ 88674 h 88673"/>
                  <a:gd name="connsiteX5" fmla="*/ 96109 w 96109"/>
                  <a:gd name="connsiteY5" fmla="*/ 13574 h 88673"/>
                  <a:gd name="connsiteX6" fmla="*/ 43226 w 96109"/>
                  <a:gd name="connsiteY6" fmla="*/ 2809 h 8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09" h="88673">
                    <a:moveTo>
                      <a:pt x="43226" y="2809"/>
                    </a:moveTo>
                    <a:cubicBezTo>
                      <a:pt x="28430" y="14818"/>
                      <a:pt x="65443" y="40509"/>
                      <a:pt x="65443" y="55906"/>
                    </a:cubicBezTo>
                    <a:cubicBezTo>
                      <a:pt x="65443" y="71303"/>
                      <a:pt x="5999" y="52990"/>
                      <a:pt x="251" y="69631"/>
                    </a:cubicBezTo>
                    <a:cubicBezTo>
                      <a:pt x="-2708" y="78166"/>
                      <a:pt x="21010" y="90175"/>
                      <a:pt x="43226" y="81597"/>
                    </a:cubicBezTo>
                    <a:cubicBezTo>
                      <a:pt x="63899" y="73619"/>
                      <a:pt x="78138" y="81940"/>
                      <a:pt x="89547" y="88674"/>
                    </a:cubicBezTo>
                    <a:cubicBezTo>
                      <a:pt x="91220" y="62725"/>
                      <a:pt x="93793" y="33475"/>
                      <a:pt x="96109" y="13574"/>
                    </a:cubicBezTo>
                    <a:cubicBezTo>
                      <a:pt x="77366" y="8042"/>
                      <a:pt x="53992" y="-5940"/>
                      <a:pt x="43226" y="2809"/>
                    </a:cubicBezTo>
                    <a:close/>
                  </a:path>
                </a:pathLst>
              </a:custGeom>
              <a:grpFill/>
              <a:ln w="3175" cap="flat">
                <a:solidFill>
                  <a:srgbClr val="FFFFFF"/>
                </a:solid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1FD40638-68E1-4CEC-91DB-4F79CDD1C4B6}"/>
                  </a:ext>
                </a:extLst>
              </p:cNvPr>
              <p:cNvSpPr/>
              <p:nvPr/>
            </p:nvSpPr>
            <p:spPr>
              <a:xfrm>
                <a:off x="3306339" y="3656362"/>
                <a:ext cx="113613" cy="78447"/>
              </a:xfrm>
              <a:custGeom>
                <a:avLst/>
                <a:gdLst>
                  <a:gd name="connsiteX0" fmla="*/ 44004 w 113613"/>
                  <a:gd name="connsiteY0" fmla="*/ 59445 h 78447"/>
                  <a:gd name="connsiteX1" fmla="*/ 113614 w 113613"/>
                  <a:gd name="connsiteY1" fmla="*/ 44047 h 78447"/>
                  <a:gd name="connsiteX2" fmla="*/ 24747 w 113613"/>
                  <a:gd name="connsiteY2" fmla="*/ 1244 h 78447"/>
                  <a:gd name="connsiteX3" fmla="*/ 6562 w 113613"/>
                  <a:gd name="connsiteY3" fmla="*/ 0 h 78447"/>
                  <a:gd name="connsiteX4" fmla="*/ 0 w 113613"/>
                  <a:gd name="connsiteY4" fmla="*/ 75099 h 78447"/>
                  <a:gd name="connsiteX5" fmla="*/ 2530 w 113613"/>
                  <a:gd name="connsiteY5" fmla="*/ 76600 h 78447"/>
                  <a:gd name="connsiteX6" fmla="*/ 44004 w 113613"/>
                  <a:gd name="connsiteY6" fmla="*/ 59445 h 7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613" h="78447">
                    <a:moveTo>
                      <a:pt x="44004" y="59445"/>
                    </a:moveTo>
                    <a:cubicBezTo>
                      <a:pt x="70681" y="49151"/>
                      <a:pt x="113614" y="68022"/>
                      <a:pt x="113614" y="44047"/>
                    </a:cubicBezTo>
                    <a:cubicBezTo>
                      <a:pt x="113614" y="20072"/>
                      <a:pt x="42503" y="-5661"/>
                      <a:pt x="24747" y="1244"/>
                    </a:cubicBezTo>
                    <a:cubicBezTo>
                      <a:pt x="19901" y="3088"/>
                      <a:pt x="13553" y="2144"/>
                      <a:pt x="6562" y="0"/>
                    </a:cubicBezTo>
                    <a:cubicBezTo>
                      <a:pt x="4203" y="19858"/>
                      <a:pt x="1630" y="49151"/>
                      <a:pt x="0" y="75099"/>
                    </a:cubicBezTo>
                    <a:cubicBezTo>
                      <a:pt x="858" y="75614"/>
                      <a:pt x="1715" y="76129"/>
                      <a:pt x="2530" y="76600"/>
                    </a:cubicBezTo>
                    <a:cubicBezTo>
                      <a:pt x="14368" y="83462"/>
                      <a:pt x="17327" y="69738"/>
                      <a:pt x="44004" y="59445"/>
                    </a:cubicBezTo>
                    <a:close/>
                  </a:path>
                </a:pathLst>
              </a:custGeom>
              <a:grpFill/>
              <a:ln w="3175" cap="flat">
                <a:solidFill>
                  <a:srgbClr val="FFFFFF"/>
                </a:solid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9584818B-5CBA-4022-A45B-5FC803265954}"/>
                  </a:ext>
                </a:extLst>
              </p:cNvPr>
              <p:cNvSpPr/>
              <p:nvPr/>
            </p:nvSpPr>
            <p:spPr>
              <a:xfrm>
                <a:off x="2783518" y="3848807"/>
                <a:ext cx="131198" cy="167076"/>
              </a:xfrm>
              <a:custGeom>
                <a:avLst/>
                <a:gdLst>
                  <a:gd name="connsiteX0" fmla="*/ 123780 w 131199"/>
                  <a:gd name="connsiteY0" fmla="*/ 126523 h 167075"/>
                  <a:gd name="connsiteX1" fmla="*/ 122279 w 131199"/>
                  <a:gd name="connsiteY1" fmla="*/ 113013 h 167075"/>
                  <a:gd name="connsiteX2" fmla="*/ 126053 w 131199"/>
                  <a:gd name="connsiteY2" fmla="*/ 68580 h 167075"/>
                  <a:gd name="connsiteX3" fmla="*/ 124552 w 131199"/>
                  <a:gd name="connsiteY3" fmla="*/ 28479 h 167075"/>
                  <a:gd name="connsiteX4" fmla="*/ 127211 w 131199"/>
                  <a:gd name="connsiteY4" fmla="*/ 9221 h 167075"/>
                  <a:gd name="connsiteX5" fmla="*/ 131200 w 131199"/>
                  <a:gd name="connsiteY5" fmla="*/ 0 h 167075"/>
                  <a:gd name="connsiteX6" fmla="*/ 101992 w 131199"/>
                  <a:gd name="connsiteY6" fmla="*/ 16598 h 167075"/>
                  <a:gd name="connsiteX7" fmla="*/ 69825 w 131199"/>
                  <a:gd name="connsiteY7" fmla="*/ 24833 h 167075"/>
                  <a:gd name="connsiteX8" fmla="*/ 33369 w 131199"/>
                  <a:gd name="connsiteY8" fmla="*/ 43018 h 167075"/>
                  <a:gd name="connsiteX9" fmla="*/ 22647 w 131199"/>
                  <a:gd name="connsiteY9" fmla="*/ 67036 h 167075"/>
                  <a:gd name="connsiteX10" fmla="*/ 12654 w 131199"/>
                  <a:gd name="connsiteY10" fmla="*/ 77801 h 167075"/>
                  <a:gd name="connsiteX11" fmla="*/ 302 w 131199"/>
                  <a:gd name="connsiteY11" fmla="*/ 81146 h 167075"/>
                  <a:gd name="connsiteX12" fmla="*/ 5448 w 131199"/>
                  <a:gd name="connsiteY12" fmla="*/ 95729 h 167075"/>
                  <a:gd name="connsiteX13" fmla="*/ 46193 w 131199"/>
                  <a:gd name="connsiteY13" fmla="*/ 141106 h 167075"/>
                  <a:gd name="connsiteX14" fmla="*/ 57645 w 131199"/>
                  <a:gd name="connsiteY14" fmla="*/ 156760 h 167075"/>
                  <a:gd name="connsiteX15" fmla="*/ 76044 w 131199"/>
                  <a:gd name="connsiteY15" fmla="*/ 158004 h 167075"/>
                  <a:gd name="connsiteX16" fmla="*/ 109112 w 131199"/>
                  <a:gd name="connsiteY16" fmla="*/ 164352 h 167075"/>
                  <a:gd name="connsiteX17" fmla="*/ 125624 w 131199"/>
                  <a:gd name="connsiteY17" fmla="*/ 166453 h 167075"/>
                  <a:gd name="connsiteX18" fmla="*/ 121035 w 131199"/>
                  <a:gd name="connsiteY18" fmla="*/ 158176 h 167075"/>
                  <a:gd name="connsiteX19" fmla="*/ 123780 w 131199"/>
                  <a:gd name="connsiteY19" fmla="*/ 126523 h 1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199" h="167075">
                    <a:moveTo>
                      <a:pt x="123780" y="126523"/>
                    </a:moveTo>
                    <a:cubicBezTo>
                      <a:pt x="122579" y="122535"/>
                      <a:pt x="122022" y="118031"/>
                      <a:pt x="122279" y="113013"/>
                    </a:cubicBezTo>
                    <a:cubicBezTo>
                      <a:pt x="123137" y="98174"/>
                      <a:pt x="124638" y="83377"/>
                      <a:pt x="126053" y="68580"/>
                    </a:cubicBezTo>
                    <a:cubicBezTo>
                      <a:pt x="118976" y="57172"/>
                      <a:pt x="117304" y="41903"/>
                      <a:pt x="124552" y="28479"/>
                    </a:cubicBezTo>
                    <a:cubicBezTo>
                      <a:pt x="124337" y="21959"/>
                      <a:pt x="125367" y="15440"/>
                      <a:pt x="127211" y="9221"/>
                    </a:cubicBezTo>
                    <a:cubicBezTo>
                      <a:pt x="128241" y="5790"/>
                      <a:pt x="129570" y="2702"/>
                      <a:pt x="131200" y="0"/>
                    </a:cubicBezTo>
                    <a:cubicBezTo>
                      <a:pt x="118076" y="4246"/>
                      <a:pt x="106281" y="16041"/>
                      <a:pt x="101992" y="16598"/>
                    </a:cubicBezTo>
                    <a:cubicBezTo>
                      <a:pt x="95559" y="17413"/>
                      <a:pt x="72656" y="10808"/>
                      <a:pt x="69825" y="24833"/>
                    </a:cubicBezTo>
                    <a:cubicBezTo>
                      <a:pt x="66952" y="38901"/>
                      <a:pt x="52670" y="41388"/>
                      <a:pt x="33369" y="43018"/>
                    </a:cubicBezTo>
                    <a:cubicBezTo>
                      <a:pt x="14069" y="44691"/>
                      <a:pt x="24063" y="63691"/>
                      <a:pt x="22647" y="67036"/>
                    </a:cubicBezTo>
                    <a:cubicBezTo>
                      <a:pt x="21232" y="70339"/>
                      <a:pt x="12654" y="77801"/>
                      <a:pt x="12654" y="77801"/>
                    </a:cubicBezTo>
                    <a:lnTo>
                      <a:pt x="302" y="81146"/>
                    </a:lnTo>
                    <a:cubicBezTo>
                      <a:pt x="-299" y="86508"/>
                      <a:pt x="-599" y="91783"/>
                      <a:pt x="5448" y="95729"/>
                    </a:cubicBezTo>
                    <a:cubicBezTo>
                      <a:pt x="17286" y="103406"/>
                      <a:pt x="33584" y="133429"/>
                      <a:pt x="46193" y="141106"/>
                    </a:cubicBezTo>
                    <a:cubicBezTo>
                      <a:pt x="52241" y="144794"/>
                      <a:pt x="56015" y="150885"/>
                      <a:pt x="57645" y="156760"/>
                    </a:cubicBezTo>
                    <a:cubicBezTo>
                      <a:pt x="64893" y="156117"/>
                      <a:pt x="72270" y="155817"/>
                      <a:pt x="76044" y="158004"/>
                    </a:cubicBezTo>
                    <a:cubicBezTo>
                      <a:pt x="83378" y="162250"/>
                      <a:pt x="101735" y="158004"/>
                      <a:pt x="109112" y="164352"/>
                    </a:cubicBezTo>
                    <a:cubicBezTo>
                      <a:pt x="112672" y="167440"/>
                      <a:pt x="118719" y="167526"/>
                      <a:pt x="125624" y="166453"/>
                    </a:cubicBezTo>
                    <a:cubicBezTo>
                      <a:pt x="123480" y="162851"/>
                      <a:pt x="121850" y="159977"/>
                      <a:pt x="121035" y="158176"/>
                    </a:cubicBezTo>
                    <a:cubicBezTo>
                      <a:pt x="117518" y="150885"/>
                      <a:pt x="120263" y="138661"/>
                      <a:pt x="123780" y="126523"/>
                    </a:cubicBezTo>
                    <a:close/>
                  </a:path>
                </a:pathLst>
              </a:custGeom>
              <a:grpFill/>
              <a:ln w="3175" cap="flat">
                <a:solidFill>
                  <a:srgbClr val="FFFFFF"/>
                </a:solid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5C54E173-9D01-4096-9E3F-F6CB6618BAF6}"/>
                  </a:ext>
                </a:extLst>
              </p:cNvPr>
              <p:cNvSpPr/>
              <p:nvPr/>
            </p:nvSpPr>
            <p:spPr>
              <a:xfrm>
                <a:off x="3237650" y="4235062"/>
                <a:ext cx="1309248" cy="1569201"/>
              </a:xfrm>
              <a:custGeom>
                <a:avLst/>
                <a:gdLst>
                  <a:gd name="connsiteX0" fmla="*/ 1305316 w 1309251"/>
                  <a:gd name="connsiteY0" fmla="*/ 443483 h 1569198"/>
                  <a:gd name="connsiteX1" fmla="*/ 1273449 w 1309251"/>
                  <a:gd name="connsiteY1" fmla="*/ 402438 h 1569198"/>
                  <a:gd name="connsiteX2" fmla="*/ 1198478 w 1309251"/>
                  <a:gd name="connsiteY2" fmla="*/ 352686 h 1569198"/>
                  <a:gd name="connsiteX3" fmla="*/ 1100734 w 1309251"/>
                  <a:gd name="connsiteY3" fmla="*/ 317560 h 1569198"/>
                  <a:gd name="connsiteX4" fmla="*/ 1065436 w 1309251"/>
                  <a:gd name="connsiteY4" fmla="*/ 313357 h 1569198"/>
                  <a:gd name="connsiteX5" fmla="*/ 1015212 w 1309251"/>
                  <a:gd name="connsiteY5" fmla="*/ 320648 h 1569198"/>
                  <a:gd name="connsiteX6" fmla="*/ 1003718 w 1309251"/>
                  <a:gd name="connsiteY6" fmla="*/ 315072 h 1569198"/>
                  <a:gd name="connsiteX7" fmla="*/ 991152 w 1309251"/>
                  <a:gd name="connsiteY7" fmla="*/ 324422 h 1569198"/>
                  <a:gd name="connsiteX8" fmla="*/ 993725 w 1309251"/>
                  <a:gd name="connsiteY8" fmla="*/ 303792 h 1569198"/>
                  <a:gd name="connsiteX9" fmla="*/ 993468 w 1309251"/>
                  <a:gd name="connsiteY9" fmla="*/ 303407 h 1569198"/>
                  <a:gd name="connsiteX10" fmla="*/ 988835 w 1309251"/>
                  <a:gd name="connsiteY10" fmla="*/ 289210 h 1569198"/>
                  <a:gd name="connsiteX11" fmla="*/ 985147 w 1309251"/>
                  <a:gd name="connsiteY11" fmla="*/ 287408 h 1569198"/>
                  <a:gd name="connsiteX12" fmla="*/ 962416 w 1309251"/>
                  <a:gd name="connsiteY12" fmla="*/ 288738 h 1569198"/>
                  <a:gd name="connsiteX13" fmla="*/ 873506 w 1309251"/>
                  <a:gd name="connsiteY13" fmla="*/ 245334 h 1569198"/>
                  <a:gd name="connsiteX14" fmla="*/ 871147 w 1309251"/>
                  <a:gd name="connsiteY14" fmla="*/ 242032 h 1569198"/>
                  <a:gd name="connsiteX15" fmla="*/ 870418 w 1309251"/>
                  <a:gd name="connsiteY15" fmla="*/ 249880 h 1569198"/>
                  <a:gd name="connsiteX16" fmla="*/ 846700 w 1309251"/>
                  <a:gd name="connsiteY16" fmla="*/ 268709 h 1569198"/>
                  <a:gd name="connsiteX17" fmla="*/ 829673 w 1309251"/>
                  <a:gd name="connsiteY17" fmla="*/ 269567 h 1569198"/>
                  <a:gd name="connsiteX18" fmla="*/ 856951 w 1309251"/>
                  <a:gd name="connsiteY18" fmla="*/ 230022 h 1569198"/>
                  <a:gd name="connsiteX19" fmla="*/ 828043 w 1309251"/>
                  <a:gd name="connsiteY19" fmla="*/ 213682 h 1569198"/>
                  <a:gd name="connsiteX20" fmla="*/ 816292 w 1309251"/>
                  <a:gd name="connsiteY20" fmla="*/ 202230 h 1569198"/>
                  <a:gd name="connsiteX21" fmla="*/ 791159 w 1309251"/>
                  <a:gd name="connsiteY21" fmla="*/ 204504 h 1569198"/>
                  <a:gd name="connsiteX22" fmla="*/ 769671 w 1309251"/>
                  <a:gd name="connsiteY22" fmla="*/ 234483 h 1569198"/>
                  <a:gd name="connsiteX23" fmla="*/ 778549 w 1309251"/>
                  <a:gd name="connsiteY23" fmla="*/ 202788 h 1569198"/>
                  <a:gd name="connsiteX24" fmla="*/ 809344 w 1309251"/>
                  <a:gd name="connsiteY24" fmla="*/ 161057 h 1569198"/>
                  <a:gd name="connsiteX25" fmla="*/ 781037 w 1309251"/>
                  <a:gd name="connsiteY25" fmla="*/ 124987 h 1569198"/>
                  <a:gd name="connsiteX26" fmla="*/ 746253 w 1309251"/>
                  <a:gd name="connsiteY26" fmla="*/ 87502 h 1569198"/>
                  <a:gd name="connsiteX27" fmla="*/ 749856 w 1309251"/>
                  <a:gd name="connsiteY27" fmla="*/ 52761 h 1569198"/>
                  <a:gd name="connsiteX28" fmla="*/ 749728 w 1309251"/>
                  <a:gd name="connsiteY28" fmla="*/ 52547 h 1569198"/>
                  <a:gd name="connsiteX29" fmla="*/ 721035 w 1309251"/>
                  <a:gd name="connsiteY29" fmla="*/ 101097 h 1569198"/>
                  <a:gd name="connsiteX30" fmla="*/ 685908 w 1309251"/>
                  <a:gd name="connsiteY30" fmla="*/ 118510 h 1569198"/>
                  <a:gd name="connsiteX31" fmla="*/ 652841 w 1309251"/>
                  <a:gd name="connsiteY31" fmla="*/ 106930 h 1569198"/>
                  <a:gd name="connsiteX32" fmla="*/ 615741 w 1309251"/>
                  <a:gd name="connsiteY32" fmla="*/ 105730 h 1569198"/>
                  <a:gd name="connsiteX33" fmla="*/ 601716 w 1309251"/>
                  <a:gd name="connsiteY33" fmla="*/ 130091 h 1569198"/>
                  <a:gd name="connsiteX34" fmla="*/ 561615 w 1309251"/>
                  <a:gd name="connsiteY34" fmla="*/ 128933 h 1569198"/>
                  <a:gd name="connsiteX35" fmla="*/ 544588 w 1309251"/>
                  <a:gd name="connsiteY35" fmla="*/ 138197 h 1569198"/>
                  <a:gd name="connsiteX36" fmla="*/ 522543 w 1309251"/>
                  <a:gd name="connsiteY36" fmla="*/ 147461 h 1569198"/>
                  <a:gd name="connsiteX37" fmla="*/ 486430 w 1309251"/>
                  <a:gd name="connsiteY37" fmla="*/ 133522 h 1569198"/>
                  <a:gd name="connsiteX38" fmla="*/ 479396 w 1309251"/>
                  <a:gd name="connsiteY38" fmla="*/ 65113 h 1569198"/>
                  <a:gd name="connsiteX39" fmla="*/ 476394 w 1309251"/>
                  <a:gd name="connsiteY39" fmla="*/ 32646 h 1569198"/>
                  <a:gd name="connsiteX40" fmla="*/ 462369 w 1309251"/>
                  <a:gd name="connsiteY40" fmla="*/ 179 h 1569198"/>
                  <a:gd name="connsiteX41" fmla="*/ 441311 w 1309251"/>
                  <a:gd name="connsiteY41" fmla="*/ 22224 h 1569198"/>
                  <a:gd name="connsiteX42" fmla="*/ 400180 w 1309251"/>
                  <a:gd name="connsiteY42" fmla="*/ 40795 h 1569198"/>
                  <a:gd name="connsiteX43" fmla="*/ 377105 w 1309251"/>
                  <a:gd name="connsiteY43" fmla="*/ 55849 h 1569198"/>
                  <a:gd name="connsiteX44" fmla="*/ 364067 w 1309251"/>
                  <a:gd name="connsiteY44" fmla="*/ 54691 h 1569198"/>
                  <a:gd name="connsiteX45" fmla="*/ 334988 w 1309251"/>
                  <a:gd name="connsiteY45" fmla="*/ 43111 h 1569198"/>
                  <a:gd name="connsiteX46" fmla="*/ 312943 w 1309251"/>
                  <a:gd name="connsiteY46" fmla="*/ 47743 h 1569198"/>
                  <a:gd name="connsiteX47" fmla="*/ 325981 w 1309251"/>
                  <a:gd name="connsiteY47" fmla="*/ 76736 h 1569198"/>
                  <a:gd name="connsiteX48" fmla="*/ 335031 w 1309251"/>
                  <a:gd name="connsiteY48" fmla="*/ 101097 h 1569198"/>
                  <a:gd name="connsiteX49" fmla="*/ 352058 w 1309251"/>
                  <a:gd name="connsiteY49" fmla="*/ 105730 h 1569198"/>
                  <a:gd name="connsiteX50" fmla="*/ 348026 w 1309251"/>
                  <a:gd name="connsiteY50" fmla="*/ 121985 h 1569198"/>
                  <a:gd name="connsiteX51" fmla="*/ 328984 w 1309251"/>
                  <a:gd name="connsiteY51" fmla="*/ 142872 h 1569198"/>
                  <a:gd name="connsiteX52" fmla="*/ 306895 w 1309251"/>
                  <a:gd name="connsiteY52" fmla="*/ 155610 h 1569198"/>
                  <a:gd name="connsiteX53" fmla="*/ 283821 w 1309251"/>
                  <a:gd name="connsiteY53" fmla="*/ 169549 h 1569198"/>
                  <a:gd name="connsiteX54" fmla="*/ 265765 w 1309251"/>
                  <a:gd name="connsiteY54" fmla="*/ 173023 h 1569198"/>
                  <a:gd name="connsiteX55" fmla="*/ 245693 w 1309251"/>
                  <a:gd name="connsiteY55" fmla="*/ 163759 h 1569198"/>
                  <a:gd name="connsiteX56" fmla="*/ 220173 w 1309251"/>
                  <a:gd name="connsiteY56" fmla="*/ 124772 h 1569198"/>
                  <a:gd name="connsiteX57" fmla="*/ 187492 w 1309251"/>
                  <a:gd name="connsiteY57" fmla="*/ 135838 h 1569198"/>
                  <a:gd name="connsiteX58" fmla="*/ 137054 w 1309251"/>
                  <a:gd name="connsiteY58" fmla="*/ 140127 h 1569198"/>
                  <a:gd name="connsiteX59" fmla="*/ 145760 w 1309251"/>
                  <a:gd name="connsiteY59" fmla="*/ 161357 h 1569198"/>
                  <a:gd name="connsiteX60" fmla="*/ 152451 w 1309251"/>
                  <a:gd name="connsiteY60" fmla="*/ 177226 h 1569198"/>
                  <a:gd name="connsiteX61" fmla="*/ 129763 w 1309251"/>
                  <a:gd name="connsiteY61" fmla="*/ 198070 h 1569198"/>
                  <a:gd name="connsiteX62" fmla="*/ 151164 w 1309251"/>
                  <a:gd name="connsiteY62" fmla="*/ 260688 h 1569198"/>
                  <a:gd name="connsiteX63" fmla="*/ 144302 w 1309251"/>
                  <a:gd name="connsiteY63" fmla="*/ 313400 h 1569198"/>
                  <a:gd name="connsiteX64" fmla="*/ 131478 w 1309251"/>
                  <a:gd name="connsiteY64" fmla="*/ 365896 h 1569198"/>
                  <a:gd name="connsiteX65" fmla="*/ 102828 w 1309251"/>
                  <a:gd name="connsiteY65" fmla="*/ 368212 h 1569198"/>
                  <a:gd name="connsiteX66" fmla="*/ 62341 w 1309251"/>
                  <a:gd name="connsiteY66" fmla="*/ 385325 h 1569198"/>
                  <a:gd name="connsiteX67" fmla="*/ 32704 w 1309251"/>
                  <a:gd name="connsiteY67" fmla="*/ 408142 h 1569198"/>
                  <a:gd name="connsiteX68" fmla="*/ 21853 w 1309251"/>
                  <a:gd name="connsiteY68" fmla="*/ 444684 h 1569198"/>
                  <a:gd name="connsiteX69" fmla="*/ 7013 w 1309251"/>
                  <a:gd name="connsiteY69" fmla="*/ 465228 h 1569198"/>
                  <a:gd name="connsiteX70" fmla="*/ 2081 w 1309251"/>
                  <a:gd name="connsiteY70" fmla="*/ 490361 h 1569198"/>
                  <a:gd name="connsiteX71" fmla="*/ 10959 w 1309251"/>
                  <a:gd name="connsiteY71" fmla="*/ 523471 h 1569198"/>
                  <a:gd name="connsiteX72" fmla="*/ 24813 w 1309251"/>
                  <a:gd name="connsiteY72" fmla="*/ 556625 h 1569198"/>
                  <a:gd name="connsiteX73" fmla="*/ 41582 w 1309251"/>
                  <a:gd name="connsiteY73" fmla="*/ 571465 h 1569198"/>
                  <a:gd name="connsiteX74" fmla="*/ 59338 w 1309251"/>
                  <a:gd name="connsiteY74" fmla="*/ 593166 h 1569198"/>
                  <a:gd name="connsiteX75" fmla="*/ 94894 w 1309251"/>
                  <a:gd name="connsiteY75" fmla="*/ 587462 h 1569198"/>
                  <a:gd name="connsiteX76" fmla="*/ 109733 w 1309251"/>
                  <a:gd name="connsiteY76" fmla="*/ 584031 h 1569198"/>
                  <a:gd name="connsiteX77" fmla="*/ 117625 w 1309251"/>
                  <a:gd name="connsiteY77" fmla="*/ 634254 h 1569198"/>
                  <a:gd name="connsiteX78" fmla="*/ 161072 w 1309251"/>
                  <a:gd name="connsiteY78" fmla="*/ 635412 h 1569198"/>
                  <a:gd name="connsiteX79" fmla="*/ 189722 w 1309251"/>
                  <a:gd name="connsiteY79" fmla="*/ 627435 h 1569198"/>
                  <a:gd name="connsiteX80" fmla="*/ 218329 w 1309251"/>
                  <a:gd name="connsiteY80" fmla="*/ 610322 h 1569198"/>
                  <a:gd name="connsiteX81" fmla="*/ 257830 w 1309251"/>
                  <a:gd name="connsiteY81" fmla="*/ 589778 h 1569198"/>
                  <a:gd name="connsiteX82" fmla="*/ 289397 w 1309251"/>
                  <a:gd name="connsiteY82" fmla="*/ 592051 h 1569198"/>
                  <a:gd name="connsiteX83" fmla="*/ 300291 w 1309251"/>
                  <a:gd name="connsiteY83" fmla="*/ 667408 h 1569198"/>
                  <a:gd name="connsiteX84" fmla="*/ 339792 w 1309251"/>
                  <a:gd name="connsiteY84" fmla="*/ 694857 h 1569198"/>
                  <a:gd name="connsiteX85" fmla="*/ 363466 w 1309251"/>
                  <a:gd name="connsiteY85" fmla="*/ 700604 h 1569198"/>
                  <a:gd name="connsiteX86" fmla="*/ 377320 w 1309251"/>
                  <a:gd name="connsiteY86" fmla="*/ 714286 h 1569198"/>
                  <a:gd name="connsiteX87" fmla="*/ 404940 w 1309251"/>
                  <a:gd name="connsiteY87" fmla="*/ 729125 h 1569198"/>
                  <a:gd name="connsiteX88" fmla="*/ 441482 w 1309251"/>
                  <a:gd name="connsiteY88" fmla="*/ 738261 h 1569198"/>
                  <a:gd name="connsiteX89" fmla="*/ 454306 w 1309251"/>
                  <a:gd name="connsiteY89" fmla="*/ 764509 h 1569198"/>
                  <a:gd name="connsiteX90" fmla="*/ 459238 w 1309251"/>
                  <a:gd name="connsiteY90" fmla="*/ 794231 h 1569198"/>
                  <a:gd name="connsiteX91" fmla="*/ 463184 w 1309251"/>
                  <a:gd name="connsiteY91" fmla="*/ 826227 h 1569198"/>
                  <a:gd name="connsiteX92" fmla="*/ 499726 w 1309251"/>
                  <a:gd name="connsiteY92" fmla="*/ 845613 h 1569198"/>
                  <a:gd name="connsiteX93" fmla="*/ 527389 w 1309251"/>
                  <a:gd name="connsiteY93" fmla="*/ 865042 h 1569198"/>
                  <a:gd name="connsiteX94" fmla="*/ 547118 w 1309251"/>
                  <a:gd name="connsiteY94" fmla="*/ 902699 h 1569198"/>
                  <a:gd name="connsiteX95" fmla="*/ 543173 w 1309251"/>
                  <a:gd name="connsiteY95" fmla="*/ 952965 h 1569198"/>
                  <a:gd name="connsiteX96" fmla="*/ 533008 w 1309251"/>
                  <a:gd name="connsiteY96" fmla="*/ 979256 h 1569198"/>
                  <a:gd name="connsiteX97" fmla="*/ 534423 w 1309251"/>
                  <a:gd name="connsiteY97" fmla="*/ 999885 h 1569198"/>
                  <a:gd name="connsiteX98" fmla="*/ 540428 w 1309251"/>
                  <a:gd name="connsiteY98" fmla="*/ 1047407 h 1569198"/>
                  <a:gd name="connsiteX99" fmla="*/ 557498 w 1309251"/>
                  <a:gd name="connsiteY99" fmla="*/ 1078716 h 1569198"/>
                  <a:gd name="connsiteX100" fmla="*/ 586577 w 1309251"/>
                  <a:gd name="connsiteY100" fmla="*/ 1082147 h 1569198"/>
                  <a:gd name="connsiteX101" fmla="*/ 609608 w 1309251"/>
                  <a:gd name="connsiteY101" fmla="*/ 1114657 h 1569198"/>
                  <a:gd name="connsiteX102" fmla="*/ 625649 w 1309251"/>
                  <a:gd name="connsiteY102" fmla="*/ 1157504 h 1569198"/>
                  <a:gd name="connsiteX103" fmla="*/ 653741 w 1309251"/>
                  <a:gd name="connsiteY103" fmla="*/ 1150556 h 1569198"/>
                  <a:gd name="connsiteX104" fmla="*/ 650610 w 1309251"/>
                  <a:gd name="connsiteY104" fmla="*/ 1219693 h 1569198"/>
                  <a:gd name="connsiteX105" fmla="*/ 672570 w 1309251"/>
                  <a:gd name="connsiteY105" fmla="*/ 1221366 h 1569198"/>
                  <a:gd name="connsiteX106" fmla="*/ 678617 w 1309251"/>
                  <a:gd name="connsiteY106" fmla="*/ 1280382 h 1569198"/>
                  <a:gd name="connsiteX107" fmla="*/ 638087 w 1309251"/>
                  <a:gd name="connsiteY107" fmla="*/ 1306416 h 1569198"/>
                  <a:gd name="connsiteX108" fmla="*/ 580315 w 1309251"/>
                  <a:gd name="connsiteY108" fmla="*/ 1376711 h 1569198"/>
                  <a:gd name="connsiteX109" fmla="*/ 550850 w 1309251"/>
                  <a:gd name="connsiteY109" fmla="*/ 1417370 h 1569198"/>
                  <a:gd name="connsiteX110" fmla="*/ 560843 w 1309251"/>
                  <a:gd name="connsiteY110" fmla="*/ 1416641 h 1569198"/>
                  <a:gd name="connsiteX111" fmla="*/ 589364 w 1309251"/>
                  <a:gd name="connsiteY111" fmla="*/ 1428779 h 1569198"/>
                  <a:gd name="connsiteX112" fmla="*/ 604376 w 1309251"/>
                  <a:gd name="connsiteY112" fmla="*/ 1455713 h 1569198"/>
                  <a:gd name="connsiteX113" fmla="*/ 623161 w 1309251"/>
                  <a:gd name="connsiteY113" fmla="*/ 1449623 h 1569198"/>
                  <a:gd name="connsiteX114" fmla="*/ 660689 w 1309251"/>
                  <a:gd name="connsiteY114" fmla="*/ 1482648 h 1569198"/>
                  <a:gd name="connsiteX115" fmla="*/ 683206 w 1309251"/>
                  <a:gd name="connsiteY115" fmla="*/ 1512970 h 1569198"/>
                  <a:gd name="connsiteX116" fmla="*/ 685908 w 1309251"/>
                  <a:gd name="connsiteY116" fmla="*/ 1569199 h 1569198"/>
                  <a:gd name="connsiteX117" fmla="*/ 689039 w 1309251"/>
                  <a:gd name="connsiteY117" fmla="*/ 1568255 h 1569198"/>
                  <a:gd name="connsiteX118" fmla="*/ 702292 w 1309251"/>
                  <a:gd name="connsiteY118" fmla="*/ 1553715 h 1569198"/>
                  <a:gd name="connsiteX119" fmla="*/ 727468 w 1309251"/>
                  <a:gd name="connsiteY119" fmla="*/ 1505765 h 1569198"/>
                  <a:gd name="connsiteX120" fmla="*/ 745267 w 1309251"/>
                  <a:gd name="connsiteY120" fmla="*/ 1458630 h 1569198"/>
                  <a:gd name="connsiteX121" fmla="*/ 763023 w 1309251"/>
                  <a:gd name="connsiteY121" fmla="*/ 1417542 h 1569198"/>
                  <a:gd name="connsiteX122" fmla="*/ 777177 w 1309251"/>
                  <a:gd name="connsiteY122" fmla="*/ 1424533 h 1569198"/>
                  <a:gd name="connsiteX123" fmla="*/ 779836 w 1309251"/>
                  <a:gd name="connsiteY123" fmla="*/ 1421488 h 1569198"/>
                  <a:gd name="connsiteX124" fmla="*/ 818393 w 1309251"/>
                  <a:gd name="connsiteY124" fmla="*/ 1359899 h 1569198"/>
                  <a:gd name="connsiteX125" fmla="*/ 840739 w 1309251"/>
                  <a:gd name="connsiteY125" fmla="*/ 1325501 h 1569198"/>
                  <a:gd name="connsiteX126" fmla="*/ 852533 w 1309251"/>
                  <a:gd name="connsiteY126" fmla="*/ 1317138 h 1569198"/>
                  <a:gd name="connsiteX127" fmla="*/ 851890 w 1309251"/>
                  <a:gd name="connsiteY127" fmla="*/ 1293334 h 1569198"/>
                  <a:gd name="connsiteX128" fmla="*/ 852619 w 1309251"/>
                  <a:gd name="connsiteY128" fmla="*/ 1235948 h 1569198"/>
                  <a:gd name="connsiteX129" fmla="*/ 862998 w 1309251"/>
                  <a:gd name="connsiteY129" fmla="*/ 1207685 h 1569198"/>
                  <a:gd name="connsiteX130" fmla="*/ 905201 w 1309251"/>
                  <a:gd name="connsiteY130" fmla="*/ 1170843 h 1569198"/>
                  <a:gd name="connsiteX131" fmla="*/ 946804 w 1309251"/>
                  <a:gd name="connsiteY131" fmla="*/ 1148798 h 1569198"/>
                  <a:gd name="connsiteX132" fmla="*/ 962416 w 1309251"/>
                  <a:gd name="connsiteY132" fmla="*/ 1137689 h 1569198"/>
                  <a:gd name="connsiteX133" fmla="*/ 975711 w 1309251"/>
                  <a:gd name="connsiteY133" fmla="*/ 1132157 h 1569198"/>
                  <a:gd name="connsiteX134" fmla="*/ 993382 w 1309251"/>
                  <a:gd name="connsiteY134" fmla="*/ 1113457 h 1569198"/>
                  <a:gd name="connsiteX135" fmla="*/ 1020788 w 1309251"/>
                  <a:gd name="connsiteY135" fmla="*/ 1111398 h 1569198"/>
                  <a:gd name="connsiteX136" fmla="*/ 1068953 w 1309251"/>
                  <a:gd name="connsiteY136" fmla="*/ 1094843 h 1569198"/>
                  <a:gd name="connsiteX137" fmla="*/ 1080619 w 1309251"/>
                  <a:gd name="connsiteY137" fmla="*/ 1092698 h 1569198"/>
                  <a:gd name="connsiteX138" fmla="*/ 1097088 w 1309251"/>
                  <a:gd name="connsiteY138" fmla="*/ 1080046 h 1569198"/>
                  <a:gd name="connsiteX139" fmla="*/ 1111928 w 1309251"/>
                  <a:gd name="connsiteY139" fmla="*/ 1059502 h 1569198"/>
                  <a:gd name="connsiteX140" fmla="*/ 1125223 w 1309251"/>
                  <a:gd name="connsiteY140" fmla="*/ 1024376 h 1569198"/>
                  <a:gd name="connsiteX141" fmla="*/ 1126381 w 1309251"/>
                  <a:gd name="connsiteY141" fmla="*/ 1023132 h 1569198"/>
                  <a:gd name="connsiteX142" fmla="*/ 1153874 w 1309251"/>
                  <a:gd name="connsiteY142" fmla="*/ 942414 h 1569198"/>
                  <a:gd name="connsiteX143" fmla="*/ 1156361 w 1309251"/>
                  <a:gd name="connsiteY143" fmla="*/ 920755 h 1569198"/>
                  <a:gd name="connsiteX144" fmla="*/ 1173388 w 1309251"/>
                  <a:gd name="connsiteY144" fmla="*/ 900211 h 1569198"/>
                  <a:gd name="connsiteX145" fmla="*/ 1177077 w 1309251"/>
                  <a:gd name="connsiteY145" fmla="*/ 852261 h 1569198"/>
                  <a:gd name="connsiteX146" fmla="*/ 1177077 w 1309251"/>
                  <a:gd name="connsiteY146" fmla="*/ 776904 h 1569198"/>
                  <a:gd name="connsiteX147" fmla="*/ 1177077 w 1309251"/>
                  <a:gd name="connsiteY147" fmla="*/ 771886 h 1569198"/>
                  <a:gd name="connsiteX148" fmla="*/ 1170172 w 1309251"/>
                  <a:gd name="connsiteY148" fmla="*/ 725352 h 1569198"/>
                  <a:gd name="connsiteX149" fmla="*/ 1183596 w 1309251"/>
                  <a:gd name="connsiteY149" fmla="*/ 705751 h 1569198"/>
                  <a:gd name="connsiteX150" fmla="*/ 1182266 w 1309251"/>
                  <a:gd name="connsiteY150" fmla="*/ 704936 h 1569198"/>
                  <a:gd name="connsiteX151" fmla="*/ 1188185 w 1309251"/>
                  <a:gd name="connsiteY151" fmla="*/ 693827 h 1569198"/>
                  <a:gd name="connsiteX152" fmla="*/ 1190844 w 1309251"/>
                  <a:gd name="connsiteY152" fmla="*/ 695500 h 1569198"/>
                  <a:gd name="connsiteX153" fmla="*/ 1217478 w 1309251"/>
                  <a:gd name="connsiteY153" fmla="*/ 655999 h 1569198"/>
                  <a:gd name="connsiteX154" fmla="*/ 1236049 w 1309251"/>
                  <a:gd name="connsiteY154" fmla="*/ 640302 h 1569198"/>
                  <a:gd name="connsiteX155" fmla="*/ 1267402 w 1309251"/>
                  <a:gd name="connsiteY155" fmla="*/ 613324 h 1569198"/>
                  <a:gd name="connsiteX156" fmla="*/ 1277695 w 1309251"/>
                  <a:gd name="connsiteY156" fmla="*/ 604446 h 1569198"/>
                  <a:gd name="connsiteX157" fmla="*/ 1277524 w 1309251"/>
                  <a:gd name="connsiteY157" fmla="*/ 584331 h 1569198"/>
                  <a:gd name="connsiteX158" fmla="*/ 1280526 w 1309251"/>
                  <a:gd name="connsiteY158" fmla="*/ 574209 h 1569198"/>
                  <a:gd name="connsiteX159" fmla="*/ 1281126 w 1309251"/>
                  <a:gd name="connsiteY159" fmla="*/ 569363 h 1569198"/>
                  <a:gd name="connsiteX160" fmla="*/ 1295837 w 1309251"/>
                  <a:gd name="connsiteY160" fmla="*/ 548390 h 1569198"/>
                  <a:gd name="connsiteX161" fmla="*/ 1307160 w 1309251"/>
                  <a:gd name="connsiteY161" fmla="*/ 514079 h 1569198"/>
                  <a:gd name="connsiteX162" fmla="*/ 1308532 w 1309251"/>
                  <a:gd name="connsiteY162" fmla="*/ 504386 h 1569198"/>
                  <a:gd name="connsiteX163" fmla="*/ 1308275 w 1309251"/>
                  <a:gd name="connsiteY163" fmla="*/ 466772 h 1569198"/>
                  <a:gd name="connsiteX164" fmla="*/ 1305316 w 1309251"/>
                  <a:gd name="connsiteY164" fmla="*/ 443483 h 15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309251" h="1569198">
                    <a:moveTo>
                      <a:pt x="1305316" y="443483"/>
                    </a:moveTo>
                    <a:cubicBezTo>
                      <a:pt x="1290733" y="433189"/>
                      <a:pt x="1278810" y="419165"/>
                      <a:pt x="1273449" y="402438"/>
                    </a:cubicBezTo>
                    <a:cubicBezTo>
                      <a:pt x="1257752" y="401923"/>
                      <a:pt x="1231718" y="394246"/>
                      <a:pt x="1198478" y="352686"/>
                    </a:cubicBezTo>
                    <a:cubicBezTo>
                      <a:pt x="1161465" y="306451"/>
                      <a:pt x="1125138" y="309882"/>
                      <a:pt x="1100734" y="317560"/>
                    </a:cubicBezTo>
                    <a:cubicBezTo>
                      <a:pt x="1088767" y="321334"/>
                      <a:pt x="1076630" y="318117"/>
                      <a:pt x="1065436" y="313357"/>
                    </a:cubicBezTo>
                    <a:cubicBezTo>
                      <a:pt x="1050253" y="322792"/>
                      <a:pt x="1032368" y="323736"/>
                      <a:pt x="1015212" y="320648"/>
                    </a:cubicBezTo>
                    <a:cubicBezTo>
                      <a:pt x="1011009" y="319876"/>
                      <a:pt x="1007149" y="317817"/>
                      <a:pt x="1003718" y="315072"/>
                    </a:cubicBezTo>
                    <a:cubicBezTo>
                      <a:pt x="999215" y="319104"/>
                      <a:pt x="994969" y="322749"/>
                      <a:pt x="991152" y="324422"/>
                    </a:cubicBezTo>
                    <a:cubicBezTo>
                      <a:pt x="982874" y="327982"/>
                      <a:pt x="989007" y="316573"/>
                      <a:pt x="993725" y="303792"/>
                    </a:cubicBezTo>
                    <a:cubicBezTo>
                      <a:pt x="993639" y="303664"/>
                      <a:pt x="993553" y="303535"/>
                      <a:pt x="993468" y="303407"/>
                    </a:cubicBezTo>
                    <a:cubicBezTo>
                      <a:pt x="990765" y="299118"/>
                      <a:pt x="989307" y="294228"/>
                      <a:pt x="988835" y="289210"/>
                    </a:cubicBezTo>
                    <a:cubicBezTo>
                      <a:pt x="987592" y="288695"/>
                      <a:pt x="986348" y="288095"/>
                      <a:pt x="985147" y="287408"/>
                    </a:cubicBezTo>
                    <a:cubicBezTo>
                      <a:pt x="978671" y="290196"/>
                      <a:pt x="971036" y="291011"/>
                      <a:pt x="962416" y="288738"/>
                    </a:cubicBezTo>
                    <a:cubicBezTo>
                      <a:pt x="932050" y="280847"/>
                      <a:pt x="894736" y="270767"/>
                      <a:pt x="873506" y="245334"/>
                    </a:cubicBezTo>
                    <a:cubicBezTo>
                      <a:pt x="872648" y="244305"/>
                      <a:pt x="871919" y="243147"/>
                      <a:pt x="871147" y="242032"/>
                    </a:cubicBezTo>
                    <a:cubicBezTo>
                      <a:pt x="870718" y="244434"/>
                      <a:pt x="870418" y="247007"/>
                      <a:pt x="870418" y="249880"/>
                    </a:cubicBezTo>
                    <a:cubicBezTo>
                      <a:pt x="870418" y="274713"/>
                      <a:pt x="857080" y="242160"/>
                      <a:pt x="846700" y="268709"/>
                    </a:cubicBezTo>
                    <a:cubicBezTo>
                      <a:pt x="836321" y="295257"/>
                      <a:pt x="817064" y="278145"/>
                      <a:pt x="829673" y="269567"/>
                    </a:cubicBezTo>
                    <a:cubicBezTo>
                      <a:pt x="840996" y="261889"/>
                      <a:pt x="851675" y="245120"/>
                      <a:pt x="856951" y="230022"/>
                    </a:cubicBezTo>
                    <a:cubicBezTo>
                      <a:pt x="847129" y="224919"/>
                      <a:pt x="837436" y="219601"/>
                      <a:pt x="828043" y="213682"/>
                    </a:cubicBezTo>
                    <a:cubicBezTo>
                      <a:pt x="822897" y="210422"/>
                      <a:pt x="819037" y="206519"/>
                      <a:pt x="816292" y="202230"/>
                    </a:cubicBezTo>
                    <a:cubicBezTo>
                      <a:pt x="806384" y="201244"/>
                      <a:pt x="796992" y="201759"/>
                      <a:pt x="791159" y="204504"/>
                    </a:cubicBezTo>
                    <a:cubicBezTo>
                      <a:pt x="772631" y="213081"/>
                      <a:pt x="784468" y="243919"/>
                      <a:pt x="769671" y="234483"/>
                    </a:cubicBezTo>
                    <a:cubicBezTo>
                      <a:pt x="754874" y="225048"/>
                      <a:pt x="766712" y="201930"/>
                      <a:pt x="778549" y="202788"/>
                    </a:cubicBezTo>
                    <a:cubicBezTo>
                      <a:pt x="789229" y="203603"/>
                      <a:pt x="801152" y="180614"/>
                      <a:pt x="809344" y="161057"/>
                    </a:cubicBezTo>
                    <a:cubicBezTo>
                      <a:pt x="794761" y="154795"/>
                      <a:pt x="784468" y="141585"/>
                      <a:pt x="781037" y="124987"/>
                    </a:cubicBezTo>
                    <a:cubicBezTo>
                      <a:pt x="761308" y="124472"/>
                      <a:pt x="747283" y="106887"/>
                      <a:pt x="746253" y="87502"/>
                    </a:cubicBezTo>
                    <a:cubicBezTo>
                      <a:pt x="745610" y="75664"/>
                      <a:pt x="747583" y="64212"/>
                      <a:pt x="749856" y="52761"/>
                    </a:cubicBezTo>
                    <a:cubicBezTo>
                      <a:pt x="749813" y="52675"/>
                      <a:pt x="749770" y="52633"/>
                      <a:pt x="749728" y="52547"/>
                    </a:cubicBezTo>
                    <a:cubicBezTo>
                      <a:pt x="737633" y="67901"/>
                      <a:pt x="725238" y="86515"/>
                      <a:pt x="721035" y="101097"/>
                    </a:cubicBezTo>
                    <a:cubicBezTo>
                      <a:pt x="714001" y="125459"/>
                      <a:pt x="704994" y="111562"/>
                      <a:pt x="685908" y="118510"/>
                    </a:cubicBezTo>
                    <a:cubicBezTo>
                      <a:pt x="666865" y="125459"/>
                      <a:pt x="657816" y="116195"/>
                      <a:pt x="652841" y="106930"/>
                    </a:cubicBezTo>
                    <a:cubicBezTo>
                      <a:pt x="647822" y="97623"/>
                      <a:pt x="628780" y="106930"/>
                      <a:pt x="615741" y="105730"/>
                    </a:cubicBezTo>
                    <a:cubicBezTo>
                      <a:pt x="602703" y="104571"/>
                      <a:pt x="610723" y="124300"/>
                      <a:pt x="601716" y="130091"/>
                    </a:cubicBezTo>
                    <a:cubicBezTo>
                      <a:pt x="592710" y="135881"/>
                      <a:pt x="569635" y="118510"/>
                      <a:pt x="561615" y="128933"/>
                    </a:cubicBezTo>
                    <a:cubicBezTo>
                      <a:pt x="553595" y="139355"/>
                      <a:pt x="548577" y="128933"/>
                      <a:pt x="544588" y="138197"/>
                    </a:cubicBezTo>
                    <a:cubicBezTo>
                      <a:pt x="540557" y="147461"/>
                      <a:pt x="526532" y="141671"/>
                      <a:pt x="522543" y="147461"/>
                    </a:cubicBezTo>
                    <a:cubicBezTo>
                      <a:pt x="518511" y="153251"/>
                      <a:pt x="504486" y="156725"/>
                      <a:pt x="486430" y="133522"/>
                    </a:cubicBezTo>
                    <a:cubicBezTo>
                      <a:pt x="468374" y="110361"/>
                      <a:pt x="471376" y="72061"/>
                      <a:pt x="479396" y="65113"/>
                    </a:cubicBezTo>
                    <a:cubicBezTo>
                      <a:pt x="487417" y="58165"/>
                      <a:pt x="487417" y="38436"/>
                      <a:pt x="476394" y="32646"/>
                    </a:cubicBezTo>
                    <a:cubicBezTo>
                      <a:pt x="465371" y="26899"/>
                      <a:pt x="476394" y="2495"/>
                      <a:pt x="462369" y="179"/>
                    </a:cubicBezTo>
                    <a:cubicBezTo>
                      <a:pt x="448345" y="-2137"/>
                      <a:pt x="450317" y="18750"/>
                      <a:pt x="441311" y="22224"/>
                    </a:cubicBezTo>
                    <a:cubicBezTo>
                      <a:pt x="432261" y="25698"/>
                      <a:pt x="410216" y="43111"/>
                      <a:pt x="400180" y="40795"/>
                    </a:cubicBezTo>
                    <a:cubicBezTo>
                      <a:pt x="390144" y="38479"/>
                      <a:pt x="377105" y="43111"/>
                      <a:pt x="377105" y="55849"/>
                    </a:cubicBezTo>
                    <a:cubicBezTo>
                      <a:pt x="377105" y="68630"/>
                      <a:pt x="366083" y="65156"/>
                      <a:pt x="364067" y="54691"/>
                    </a:cubicBezTo>
                    <a:cubicBezTo>
                      <a:pt x="362051" y="44269"/>
                      <a:pt x="340992" y="50059"/>
                      <a:pt x="334988" y="43111"/>
                    </a:cubicBezTo>
                    <a:cubicBezTo>
                      <a:pt x="328984" y="36163"/>
                      <a:pt x="300891" y="39637"/>
                      <a:pt x="312943" y="47743"/>
                    </a:cubicBezTo>
                    <a:cubicBezTo>
                      <a:pt x="324952" y="55849"/>
                      <a:pt x="325981" y="63998"/>
                      <a:pt x="325981" y="76736"/>
                    </a:cubicBezTo>
                    <a:cubicBezTo>
                      <a:pt x="325981" y="89474"/>
                      <a:pt x="335031" y="86043"/>
                      <a:pt x="335031" y="101097"/>
                    </a:cubicBezTo>
                    <a:cubicBezTo>
                      <a:pt x="335031" y="116152"/>
                      <a:pt x="345067" y="105730"/>
                      <a:pt x="352058" y="105730"/>
                    </a:cubicBezTo>
                    <a:cubicBezTo>
                      <a:pt x="359092" y="105730"/>
                      <a:pt x="359092" y="119669"/>
                      <a:pt x="348026" y="121985"/>
                    </a:cubicBezTo>
                    <a:cubicBezTo>
                      <a:pt x="337004" y="124300"/>
                      <a:pt x="331986" y="131248"/>
                      <a:pt x="328984" y="142872"/>
                    </a:cubicBezTo>
                    <a:cubicBezTo>
                      <a:pt x="325938" y="154452"/>
                      <a:pt x="315945" y="146346"/>
                      <a:pt x="306895" y="155610"/>
                    </a:cubicBezTo>
                    <a:cubicBezTo>
                      <a:pt x="297889" y="164917"/>
                      <a:pt x="289868" y="174138"/>
                      <a:pt x="283821" y="169549"/>
                    </a:cubicBezTo>
                    <a:cubicBezTo>
                      <a:pt x="277817" y="164917"/>
                      <a:pt x="272798" y="168391"/>
                      <a:pt x="265765" y="173023"/>
                    </a:cubicBezTo>
                    <a:cubicBezTo>
                      <a:pt x="258731" y="177655"/>
                      <a:pt x="255729" y="173023"/>
                      <a:pt x="245693" y="163759"/>
                    </a:cubicBezTo>
                    <a:cubicBezTo>
                      <a:pt x="238187" y="156811"/>
                      <a:pt x="233469" y="140084"/>
                      <a:pt x="220173" y="124772"/>
                    </a:cubicBezTo>
                    <a:cubicBezTo>
                      <a:pt x="212239" y="129104"/>
                      <a:pt x="196155" y="135838"/>
                      <a:pt x="187492" y="135838"/>
                    </a:cubicBezTo>
                    <a:cubicBezTo>
                      <a:pt x="175783" y="135838"/>
                      <a:pt x="139070" y="132750"/>
                      <a:pt x="137054" y="140127"/>
                    </a:cubicBezTo>
                    <a:cubicBezTo>
                      <a:pt x="135038" y="147418"/>
                      <a:pt x="139713" y="159813"/>
                      <a:pt x="145760" y="161357"/>
                    </a:cubicBezTo>
                    <a:cubicBezTo>
                      <a:pt x="151765" y="162901"/>
                      <a:pt x="164460" y="167190"/>
                      <a:pt x="152451" y="177226"/>
                    </a:cubicBezTo>
                    <a:cubicBezTo>
                      <a:pt x="140442" y="187262"/>
                      <a:pt x="129763" y="173752"/>
                      <a:pt x="129763" y="198070"/>
                    </a:cubicBezTo>
                    <a:cubicBezTo>
                      <a:pt x="129763" y="222389"/>
                      <a:pt x="156740" y="238214"/>
                      <a:pt x="151164" y="260688"/>
                    </a:cubicBezTo>
                    <a:cubicBezTo>
                      <a:pt x="148248" y="272226"/>
                      <a:pt x="144302" y="301948"/>
                      <a:pt x="144302" y="313400"/>
                    </a:cubicBezTo>
                    <a:cubicBezTo>
                      <a:pt x="144302" y="324808"/>
                      <a:pt x="140356" y="363623"/>
                      <a:pt x="131478" y="365896"/>
                    </a:cubicBezTo>
                    <a:cubicBezTo>
                      <a:pt x="122600" y="368212"/>
                      <a:pt x="114666" y="356803"/>
                      <a:pt x="102828" y="368212"/>
                    </a:cubicBezTo>
                    <a:cubicBezTo>
                      <a:pt x="90991" y="379620"/>
                      <a:pt x="76194" y="372758"/>
                      <a:pt x="62341" y="385325"/>
                    </a:cubicBezTo>
                    <a:cubicBezTo>
                      <a:pt x="48530" y="397891"/>
                      <a:pt x="33690" y="393302"/>
                      <a:pt x="32704" y="408142"/>
                    </a:cubicBezTo>
                    <a:cubicBezTo>
                      <a:pt x="31718" y="422982"/>
                      <a:pt x="18894" y="431002"/>
                      <a:pt x="21853" y="444684"/>
                    </a:cubicBezTo>
                    <a:cubicBezTo>
                      <a:pt x="24813" y="458408"/>
                      <a:pt x="15935" y="454977"/>
                      <a:pt x="7013" y="465228"/>
                    </a:cubicBezTo>
                    <a:cubicBezTo>
                      <a:pt x="-1865" y="475521"/>
                      <a:pt x="8000" y="482341"/>
                      <a:pt x="2081" y="490361"/>
                    </a:cubicBezTo>
                    <a:cubicBezTo>
                      <a:pt x="-3838" y="498381"/>
                      <a:pt x="4054" y="510905"/>
                      <a:pt x="10959" y="523471"/>
                    </a:cubicBezTo>
                    <a:cubicBezTo>
                      <a:pt x="17864" y="536081"/>
                      <a:pt x="25799" y="545174"/>
                      <a:pt x="24813" y="556625"/>
                    </a:cubicBezTo>
                    <a:cubicBezTo>
                      <a:pt x="23826" y="568033"/>
                      <a:pt x="31718" y="572622"/>
                      <a:pt x="41582" y="571465"/>
                    </a:cubicBezTo>
                    <a:cubicBezTo>
                      <a:pt x="51447" y="570350"/>
                      <a:pt x="43555" y="593166"/>
                      <a:pt x="59338" y="593166"/>
                    </a:cubicBezTo>
                    <a:cubicBezTo>
                      <a:pt x="75122" y="593166"/>
                      <a:pt x="90905" y="597756"/>
                      <a:pt x="94894" y="587462"/>
                    </a:cubicBezTo>
                    <a:cubicBezTo>
                      <a:pt x="98839" y="577169"/>
                      <a:pt x="109733" y="569191"/>
                      <a:pt x="109733" y="584031"/>
                    </a:cubicBezTo>
                    <a:cubicBezTo>
                      <a:pt x="109733" y="598870"/>
                      <a:pt x="106774" y="638844"/>
                      <a:pt x="117625" y="634254"/>
                    </a:cubicBezTo>
                    <a:cubicBezTo>
                      <a:pt x="128519" y="629665"/>
                      <a:pt x="150221" y="630823"/>
                      <a:pt x="161072" y="635412"/>
                    </a:cubicBezTo>
                    <a:cubicBezTo>
                      <a:pt x="171923" y="639959"/>
                      <a:pt x="182774" y="635412"/>
                      <a:pt x="189722" y="627435"/>
                    </a:cubicBezTo>
                    <a:cubicBezTo>
                      <a:pt x="196627" y="619415"/>
                      <a:pt x="204519" y="619458"/>
                      <a:pt x="218329" y="610322"/>
                    </a:cubicBezTo>
                    <a:cubicBezTo>
                      <a:pt x="232182" y="601187"/>
                      <a:pt x="245006" y="589778"/>
                      <a:pt x="257830" y="589778"/>
                    </a:cubicBezTo>
                    <a:cubicBezTo>
                      <a:pt x="270697" y="589778"/>
                      <a:pt x="292399" y="580643"/>
                      <a:pt x="289397" y="592051"/>
                    </a:cubicBezTo>
                    <a:cubicBezTo>
                      <a:pt x="286437" y="603460"/>
                      <a:pt x="284464" y="645749"/>
                      <a:pt x="300291" y="667408"/>
                    </a:cubicBezTo>
                    <a:cubicBezTo>
                      <a:pt x="316074" y="689153"/>
                      <a:pt x="324995" y="697130"/>
                      <a:pt x="339792" y="694857"/>
                    </a:cubicBezTo>
                    <a:cubicBezTo>
                      <a:pt x="354588" y="692584"/>
                      <a:pt x="352658" y="701677"/>
                      <a:pt x="363466" y="700604"/>
                    </a:cubicBezTo>
                    <a:cubicBezTo>
                      <a:pt x="374360" y="699446"/>
                      <a:pt x="367412" y="714286"/>
                      <a:pt x="377320" y="714286"/>
                    </a:cubicBezTo>
                    <a:cubicBezTo>
                      <a:pt x="387184" y="714286"/>
                      <a:pt x="404940" y="716559"/>
                      <a:pt x="404940" y="729125"/>
                    </a:cubicBezTo>
                    <a:cubicBezTo>
                      <a:pt x="404940" y="741692"/>
                      <a:pt x="434577" y="731441"/>
                      <a:pt x="441482" y="738261"/>
                    </a:cubicBezTo>
                    <a:cubicBezTo>
                      <a:pt x="448387" y="745123"/>
                      <a:pt x="456279" y="750828"/>
                      <a:pt x="454306" y="764509"/>
                    </a:cubicBezTo>
                    <a:cubicBezTo>
                      <a:pt x="452333" y="778234"/>
                      <a:pt x="469146" y="788527"/>
                      <a:pt x="459238" y="794231"/>
                    </a:cubicBezTo>
                    <a:cubicBezTo>
                      <a:pt x="449374" y="799936"/>
                      <a:pt x="462198" y="811344"/>
                      <a:pt x="463184" y="826227"/>
                    </a:cubicBezTo>
                    <a:cubicBezTo>
                      <a:pt x="464171" y="841067"/>
                      <a:pt x="477981" y="846771"/>
                      <a:pt x="499726" y="845613"/>
                    </a:cubicBezTo>
                    <a:cubicBezTo>
                      <a:pt x="521471" y="844498"/>
                      <a:pt x="527389" y="846771"/>
                      <a:pt x="527389" y="865042"/>
                    </a:cubicBezTo>
                    <a:cubicBezTo>
                      <a:pt x="527389" y="883270"/>
                      <a:pt x="542186" y="885586"/>
                      <a:pt x="547118" y="902699"/>
                    </a:cubicBezTo>
                    <a:cubicBezTo>
                      <a:pt x="552051" y="919811"/>
                      <a:pt x="541200" y="939240"/>
                      <a:pt x="543173" y="952965"/>
                    </a:cubicBezTo>
                    <a:cubicBezTo>
                      <a:pt x="544674" y="963473"/>
                      <a:pt x="539184" y="974624"/>
                      <a:pt x="533008" y="979256"/>
                    </a:cubicBezTo>
                    <a:cubicBezTo>
                      <a:pt x="540599" y="990450"/>
                      <a:pt x="541243" y="995511"/>
                      <a:pt x="534423" y="999885"/>
                    </a:cubicBezTo>
                    <a:cubicBezTo>
                      <a:pt x="525416" y="1005676"/>
                      <a:pt x="545446" y="1021931"/>
                      <a:pt x="540428" y="1047407"/>
                    </a:cubicBezTo>
                    <a:cubicBezTo>
                      <a:pt x="535410" y="1072926"/>
                      <a:pt x="534423" y="1077559"/>
                      <a:pt x="557498" y="1078716"/>
                    </a:cubicBezTo>
                    <a:cubicBezTo>
                      <a:pt x="580529" y="1079874"/>
                      <a:pt x="578556" y="1087980"/>
                      <a:pt x="586577" y="1082147"/>
                    </a:cubicBezTo>
                    <a:cubicBezTo>
                      <a:pt x="594597" y="1076357"/>
                      <a:pt x="606606" y="1101876"/>
                      <a:pt x="609608" y="1114657"/>
                    </a:cubicBezTo>
                    <a:cubicBezTo>
                      <a:pt x="612611" y="1127396"/>
                      <a:pt x="621660" y="1157504"/>
                      <a:pt x="625649" y="1157504"/>
                    </a:cubicBezTo>
                    <a:cubicBezTo>
                      <a:pt x="629680" y="1157504"/>
                      <a:pt x="641689" y="1143608"/>
                      <a:pt x="653741" y="1150556"/>
                    </a:cubicBezTo>
                    <a:cubicBezTo>
                      <a:pt x="664936" y="1157032"/>
                      <a:pt x="650997" y="1200608"/>
                      <a:pt x="650610" y="1219693"/>
                    </a:cubicBezTo>
                    <a:cubicBezTo>
                      <a:pt x="658974" y="1219350"/>
                      <a:pt x="669182" y="1219393"/>
                      <a:pt x="672570" y="1221366"/>
                    </a:cubicBezTo>
                    <a:cubicBezTo>
                      <a:pt x="678574" y="1224840"/>
                      <a:pt x="681576" y="1271675"/>
                      <a:pt x="678617" y="1280382"/>
                    </a:cubicBezTo>
                    <a:cubicBezTo>
                      <a:pt x="675615" y="1289045"/>
                      <a:pt x="650825" y="1296852"/>
                      <a:pt x="638087" y="1306416"/>
                    </a:cubicBezTo>
                    <a:cubicBezTo>
                      <a:pt x="625349" y="1315980"/>
                      <a:pt x="594554" y="1349820"/>
                      <a:pt x="580315" y="1376711"/>
                    </a:cubicBezTo>
                    <a:cubicBezTo>
                      <a:pt x="571866" y="1392666"/>
                      <a:pt x="559556" y="1405833"/>
                      <a:pt x="550850" y="1417370"/>
                    </a:cubicBezTo>
                    <a:cubicBezTo>
                      <a:pt x="555010" y="1418056"/>
                      <a:pt x="558484" y="1417842"/>
                      <a:pt x="560843" y="1416641"/>
                    </a:cubicBezTo>
                    <a:cubicBezTo>
                      <a:pt x="567577" y="1413167"/>
                      <a:pt x="578085" y="1413167"/>
                      <a:pt x="589364" y="1428779"/>
                    </a:cubicBezTo>
                    <a:cubicBezTo>
                      <a:pt x="600602" y="1444390"/>
                      <a:pt x="599872" y="1456571"/>
                      <a:pt x="604376" y="1455713"/>
                    </a:cubicBezTo>
                    <a:cubicBezTo>
                      <a:pt x="608879" y="1454813"/>
                      <a:pt x="614154" y="1434869"/>
                      <a:pt x="623161" y="1449623"/>
                    </a:cubicBezTo>
                    <a:cubicBezTo>
                      <a:pt x="632168" y="1464377"/>
                      <a:pt x="655414" y="1475657"/>
                      <a:pt x="660689" y="1482648"/>
                    </a:cubicBezTo>
                    <a:cubicBezTo>
                      <a:pt x="665965" y="1489596"/>
                      <a:pt x="683206" y="1494785"/>
                      <a:pt x="683206" y="1512970"/>
                    </a:cubicBezTo>
                    <a:cubicBezTo>
                      <a:pt x="683206" y="1525537"/>
                      <a:pt x="678403" y="1548826"/>
                      <a:pt x="685908" y="1569199"/>
                    </a:cubicBezTo>
                    <a:cubicBezTo>
                      <a:pt x="686938" y="1568812"/>
                      <a:pt x="687967" y="1568512"/>
                      <a:pt x="689039" y="1568255"/>
                    </a:cubicBezTo>
                    <a:cubicBezTo>
                      <a:pt x="692728" y="1563108"/>
                      <a:pt x="696888" y="1558176"/>
                      <a:pt x="702292" y="1553715"/>
                    </a:cubicBezTo>
                    <a:cubicBezTo>
                      <a:pt x="723050" y="1536559"/>
                      <a:pt x="717861" y="1526309"/>
                      <a:pt x="727468" y="1505765"/>
                    </a:cubicBezTo>
                    <a:cubicBezTo>
                      <a:pt x="737118" y="1485178"/>
                      <a:pt x="728969" y="1476643"/>
                      <a:pt x="745267" y="1458630"/>
                    </a:cubicBezTo>
                    <a:cubicBezTo>
                      <a:pt x="761565" y="1440659"/>
                      <a:pt x="742308" y="1428650"/>
                      <a:pt x="763023" y="1417542"/>
                    </a:cubicBezTo>
                    <a:cubicBezTo>
                      <a:pt x="774732" y="1411280"/>
                      <a:pt x="778807" y="1415354"/>
                      <a:pt x="777177" y="1424533"/>
                    </a:cubicBezTo>
                    <a:cubicBezTo>
                      <a:pt x="778077" y="1423503"/>
                      <a:pt x="778935" y="1422474"/>
                      <a:pt x="779836" y="1421488"/>
                    </a:cubicBezTo>
                    <a:cubicBezTo>
                      <a:pt x="786355" y="1396826"/>
                      <a:pt x="796263" y="1370149"/>
                      <a:pt x="818393" y="1359899"/>
                    </a:cubicBezTo>
                    <a:cubicBezTo>
                      <a:pt x="824055" y="1347718"/>
                      <a:pt x="830703" y="1336138"/>
                      <a:pt x="840739" y="1325501"/>
                    </a:cubicBezTo>
                    <a:cubicBezTo>
                      <a:pt x="844427" y="1321598"/>
                      <a:pt x="848416" y="1318939"/>
                      <a:pt x="852533" y="1317138"/>
                    </a:cubicBezTo>
                    <a:cubicBezTo>
                      <a:pt x="852705" y="1309118"/>
                      <a:pt x="852405" y="1300711"/>
                      <a:pt x="851890" y="1293334"/>
                    </a:cubicBezTo>
                    <a:cubicBezTo>
                      <a:pt x="850389" y="1271032"/>
                      <a:pt x="844513" y="1250488"/>
                      <a:pt x="852619" y="1235948"/>
                    </a:cubicBezTo>
                    <a:cubicBezTo>
                      <a:pt x="860768" y="1221409"/>
                      <a:pt x="852619" y="1207685"/>
                      <a:pt x="862998" y="1207685"/>
                    </a:cubicBezTo>
                    <a:cubicBezTo>
                      <a:pt x="873377" y="1207685"/>
                      <a:pt x="888903" y="1189671"/>
                      <a:pt x="905201" y="1170843"/>
                    </a:cubicBezTo>
                    <a:cubicBezTo>
                      <a:pt x="920813" y="1152829"/>
                      <a:pt x="931021" y="1150470"/>
                      <a:pt x="946804" y="1148798"/>
                    </a:cubicBezTo>
                    <a:cubicBezTo>
                      <a:pt x="950664" y="1144122"/>
                      <a:pt x="955811" y="1140263"/>
                      <a:pt x="962416" y="1137689"/>
                    </a:cubicBezTo>
                    <a:cubicBezTo>
                      <a:pt x="966876" y="1135931"/>
                      <a:pt x="971294" y="1134086"/>
                      <a:pt x="975711" y="1132157"/>
                    </a:cubicBezTo>
                    <a:cubicBezTo>
                      <a:pt x="982531" y="1126967"/>
                      <a:pt x="987978" y="1119075"/>
                      <a:pt x="993382" y="1113457"/>
                    </a:cubicBezTo>
                    <a:cubicBezTo>
                      <a:pt x="997499" y="1109168"/>
                      <a:pt x="1008650" y="1109897"/>
                      <a:pt x="1020788" y="1111398"/>
                    </a:cubicBezTo>
                    <a:cubicBezTo>
                      <a:pt x="1036357" y="1104493"/>
                      <a:pt x="1052226" y="1098317"/>
                      <a:pt x="1068953" y="1094843"/>
                    </a:cubicBezTo>
                    <a:cubicBezTo>
                      <a:pt x="1072770" y="1094028"/>
                      <a:pt x="1076716" y="1093384"/>
                      <a:pt x="1080619" y="1092698"/>
                    </a:cubicBezTo>
                    <a:cubicBezTo>
                      <a:pt x="1083664" y="1085192"/>
                      <a:pt x="1089754" y="1080046"/>
                      <a:pt x="1097088" y="1080046"/>
                    </a:cubicBezTo>
                    <a:cubicBezTo>
                      <a:pt x="1107467" y="1080046"/>
                      <a:pt x="1111928" y="1076615"/>
                      <a:pt x="1111928" y="1059502"/>
                    </a:cubicBezTo>
                    <a:cubicBezTo>
                      <a:pt x="1111928" y="1042389"/>
                      <a:pt x="1116346" y="1032095"/>
                      <a:pt x="1125223" y="1024376"/>
                    </a:cubicBezTo>
                    <a:cubicBezTo>
                      <a:pt x="1125652" y="1023989"/>
                      <a:pt x="1125996" y="1023518"/>
                      <a:pt x="1126381" y="1023132"/>
                    </a:cubicBezTo>
                    <a:cubicBezTo>
                      <a:pt x="1130199" y="992895"/>
                      <a:pt x="1129427" y="958068"/>
                      <a:pt x="1153874" y="942414"/>
                    </a:cubicBezTo>
                    <a:cubicBezTo>
                      <a:pt x="1155117" y="934522"/>
                      <a:pt x="1156361" y="927017"/>
                      <a:pt x="1156361" y="920755"/>
                    </a:cubicBezTo>
                    <a:cubicBezTo>
                      <a:pt x="1156361" y="907888"/>
                      <a:pt x="1168199" y="909604"/>
                      <a:pt x="1173388" y="900211"/>
                    </a:cubicBezTo>
                    <a:cubicBezTo>
                      <a:pt x="1178578" y="890775"/>
                      <a:pt x="1168971" y="878809"/>
                      <a:pt x="1177077" y="852261"/>
                    </a:cubicBezTo>
                    <a:cubicBezTo>
                      <a:pt x="1185226" y="825712"/>
                      <a:pt x="1177077" y="800880"/>
                      <a:pt x="1177077" y="776904"/>
                    </a:cubicBezTo>
                    <a:cubicBezTo>
                      <a:pt x="1177077" y="775231"/>
                      <a:pt x="1177077" y="773559"/>
                      <a:pt x="1177077" y="771886"/>
                    </a:cubicBezTo>
                    <a:cubicBezTo>
                      <a:pt x="1165239" y="760306"/>
                      <a:pt x="1160650" y="739848"/>
                      <a:pt x="1170172" y="725352"/>
                    </a:cubicBezTo>
                    <a:cubicBezTo>
                      <a:pt x="1174503" y="718703"/>
                      <a:pt x="1179050" y="712227"/>
                      <a:pt x="1183596" y="705751"/>
                    </a:cubicBezTo>
                    <a:cubicBezTo>
                      <a:pt x="1183167" y="705494"/>
                      <a:pt x="1182738" y="705193"/>
                      <a:pt x="1182266" y="704936"/>
                    </a:cubicBezTo>
                    <a:cubicBezTo>
                      <a:pt x="1176348" y="701505"/>
                      <a:pt x="1182995" y="692069"/>
                      <a:pt x="1188185" y="693827"/>
                    </a:cubicBezTo>
                    <a:cubicBezTo>
                      <a:pt x="1189043" y="694128"/>
                      <a:pt x="1189943" y="694729"/>
                      <a:pt x="1190844" y="695500"/>
                    </a:cubicBezTo>
                    <a:cubicBezTo>
                      <a:pt x="1200022" y="682548"/>
                      <a:pt x="1209201" y="669595"/>
                      <a:pt x="1217478" y="655999"/>
                    </a:cubicBezTo>
                    <a:cubicBezTo>
                      <a:pt x="1221982" y="648622"/>
                      <a:pt x="1228630" y="643304"/>
                      <a:pt x="1236049" y="640302"/>
                    </a:cubicBezTo>
                    <a:cubicBezTo>
                      <a:pt x="1244241" y="617699"/>
                      <a:pt x="1257237" y="618342"/>
                      <a:pt x="1267402" y="613324"/>
                    </a:cubicBezTo>
                    <a:cubicBezTo>
                      <a:pt x="1270146" y="611952"/>
                      <a:pt x="1273706" y="608907"/>
                      <a:pt x="1277695" y="604446"/>
                    </a:cubicBezTo>
                    <a:cubicBezTo>
                      <a:pt x="1275894" y="597798"/>
                      <a:pt x="1275507" y="590336"/>
                      <a:pt x="1277524" y="584331"/>
                    </a:cubicBezTo>
                    <a:cubicBezTo>
                      <a:pt x="1278639" y="580986"/>
                      <a:pt x="1279796" y="577640"/>
                      <a:pt x="1280526" y="574209"/>
                    </a:cubicBezTo>
                    <a:cubicBezTo>
                      <a:pt x="1280697" y="572579"/>
                      <a:pt x="1280911" y="570992"/>
                      <a:pt x="1281126" y="569363"/>
                    </a:cubicBezTo>
                    <a:cubicBezTo>
                      <a:pt x="1282284" y="560828"/>
                      <a:pt x="1289103" y="553365"/>
                      <a:pt x="1295837" y="548390"/>
                    </a:cubicBezTo>
                    <a:cubicBezTo>
                      <a:pt x="1293049" y="535823"/>
                      <a:pt x="1296180" y="522442"/>
                      <a:pt x="1307160" y="514079"/>
                    </a:cubicBezTo>
                    <a:cubicBezTo>
                      <a:pt x="1307160" y="511119"/>
                      <a:pt x="1308232" y="507345"/>
                      <a:pt x="1308532" y="504386"/>
                    </a:cubicBezTo>
                    <a:cubicBezTo>
                      <a:pt x="1309776" y="492077"/>
                      <a:pt x="1309219" y="479081"/>
                      <a:pt x="1308275" y="466772"/>
                    </a:cubicBezTo>
                    <a:cubicBezTo>
                      <a:pt x="1307674" y="458837"/>
                      <a:pt x="1306731" y="451117"/>
                      <a:pt x="1305316" y="443483"/>
                    </a:cubicBezTo>
                    <a:close/>
                  </a:path>
                </a:pathLst>
              </a:custGeom>
              <a:grpFill/>
              <a:ln w="3175" cap="flat">
                <a:solidFill>
                  <a:srgbClr val="FFFFFF"/>
                </a:solid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97AE289A-17BF-4186-8990-CDEB8505746D}"/>
                  </a:ext>
                </a:extLst>
              </p:cNvPr>
              <p:cNvSpPr/>
              <p:nvPr/>
            </p:nvSpPr>
            <p:spPr>
              <a:xfrm>
                <a:off x="3757912" y="5649705"/>
                <a:ext cx="165645" cy="203925"/>
              </a:xfrm>
              <a:custGeom>
                <a:avLst/>
                <a:gdLst>
                  <a:gd name="connsiteX0" fmla="*/ 75578 w 165645"/>
                  <a:gd name="connsiteY0" fmla="*/ 203407 h 203924"/>
                  <a:gd name="connsiteX1" fmla="*/ 105815 w 165645"/>
                  <a:gd name="connsiteY1" fmla="*/ 186809 h 203924"/>
                  <a:gd name="connsiteX2" fmla="*/ 129361 w 165645"/>
                  <a:gd name="connsiteY2" fmla="*/ 186809 h 203924"/>
                  <a:gd name="connsiteX3" fmla="*/ 133564 w 165645"/>
                  <a:gd name="connsiteY3" fmla="*/ 182177 h 203924"/>
                  <a:gd name="connsiteX4" fmla="*/ 158483 w 165645"/>
                  <a:gd name="connsiteY4" fmla="*/ 158159 h 203924"/>
                  <a:gd name="connsiteX5" fmla="*/ 165645 w 165645"/>
                  <a:gd name="connsiteY5" fmla="*/ 154428 h 203924"/>
                  <a:gd name="connsiteX6" fmla="*/ 162943 w 165645"/>
                  <a:gd name="connsiteY6" fmla="*/ 98200 h 203924"/>
                  <a:gd name="connsiteX7" fmla="*/ 140426 w 165645"/>
                  <a:gd name="connsiteY7" fmla="*/ 67877 h 203924"/>
                  <a:gd name="connsiteX8" fmla="*/ 102898 w 165645"/>
                  <a:gd name="connsiteY8" fmla="*/ 34852 h 203924"/>
                  <a:gd name="connsiteX9" fmla="*/ 84113 w 165645"/>
                  <a:gd name="connsiteY9" fmla="*/ 40942 h 203924"/>
                  <a:gd name="connsiteX10" fmla="*/ 69102 w 165645"/>
                  <a:gd name="connsiteY10" fmla="*/ 14008 h 203924"/>
                  <a:gd name="connsiteX11" fmla="*/ 40580 w 165645"/>
                  <a:gd name="connsiteY11" fmla="*/ 1870 h 203924"/>
                  <a:gd name="connsiteX12" fmla="*/ 30587 w 165645"/>
                  <a:gd name="connsiteY12" fmla="*/ 2599 h 203924"/>
                  <a:gd name="connsiteX13" fmla="*/ 20294 w 165645"/>
                  <a:gd name="connsiteY13" fmla="*/ 24430 h 203924"/>
                  <a:gd name="connsiteX14" fmla="*/ 9056 w 165645"/>
                  <a:gd name="connsiteY14" fmla="*/ 90394 h 203924"/>
                  <a:gd name="connsiteX15" fmla="*/ 50 w 165645"/>
                  <a:gd name="connsiteY15" fmla="*/ 140703 h 203924"/>
                  <a:gd name="connsiteX16" fmla="*/ 9786 w 165645"/>
                  <a:gd name="connsiteY16" fmla="*/ 164163 h 203924"/>
                  <a:gd name="connsiteX17" fmla="*/ 7298 w 165645"/>
                  <a:gd name="connsiteY17" fmla="*/ 180375 h 203924"/>
                  <a:gd name="connsiteX18" fmla="*/ 20508 w 165645"/>
                  <a:gd name="connsiteY18" fmla="*/ 187796 h 203924"/>
                  <a:gd name="connsiteX19" fmla="*/ 63483 w 165645"/>
                  <a:gd name="connsiteY19" fmla="*/ 200662 h 203924"/>
                  <a:gd name="connsiteX20" fmla="*/ 75578 w 165645"/>
                  <a:gd name="connsiteY20" fmla="*/ 203407 h 20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645" h="203924">
                    <a:moveTo>
                      <a:pt x="75578" y="203407"/>
                    </a:moveTo>
                    <a:cubicBezTo>
                      <a:pt x="82397" y="193500"/>
                      <a:pt x="93935" y="186809"/>
                      <a:pt x="105815" y="186809"/>
                    </a:cubicBezTo>
                    <a:lnTo>
                      <a:pt x="129361" y="186809"/>
                    </a:lnTo>
                    <a:cubicBezTo>
                      <a:pt x="130819" y="185308"/>
                      <a:pt x="132235" y="183764"/>
                      <a:pt x="133564" y="182177"/>
                    </a:cubicBezTo>
                    <a:cubicBezTo>
                      <a:pt x="141241" y="172870"/>
                      <a:pt x="148661" y="165279"/>
                      <a:pt x="158483" y="158159"/>
                    </a:cubicBezTo>
                    <a:cubicBezTo>
                      <a:pt x="160756" y="156486"/>
                      <a:pt x="163158" y="155285"/>
                      <a:pt x="165645" y="154428"/>
                    </a:cubicBezTo>
                    <a:cubicBezTo>
                      <a:pt x="158140" y="134055"/>
                      <a:pt x="162943" y="110766"/>
                      <a:pt x="162943" y="98200"/>
                    </a:cubicBezTo>
                    <a:cubicBezTo>
                      <a:pt x="162943" y="80015"/>
                      <a:pt x="145702" y="74782"/>
                      <a:pt x="140426" y="67877"/>
                    </a:cubicBezTo>
                    <a:cubicBezTo>
                      <a:pt x="135194" y="60929"/>
                      <a:pt x="111905" y="49649"/>
                      <a:pt x="102898" y="34852"/>
                    </a:cubicBezTo>
                    <a:cubicBezTo>
                      <a:pt x="93892" y="20098"/>
                      <a:pt x="88616" y="40042"/>
                      <a:pt x="84113" y="40942"/>
                    </a:cubicBezTo>
                    <a:cubicBezTo>
                      <a:pt x="79609" y="41800"/>
                      <a:pt x="80339" y="29662"/>
                      <a:pt x="69102" y="14008"/>
                    </a:cubicBezTo>
                    <a:cubicBezTo>
                      <a:pt x="57822" y="-1604"/>
                      <a:pt x="47314" y="-1604"/>
                      <a:pt x="40580" y="1870"/>
                    </a:cubicBezTo>
                    <a:cubicBezTo>
                      <a:pt x="38221" y="3071"/>
                      <a:pt x="34747" y="3243"/>
                      <a:pt x="30587" y="2599"/>
                    </a:cubicBezTo>
                    <a:cubicBezTo>
                      <a:pt x="24625" y="10534"/>
                      <a:pt x="20294" y="17739"/>
                      <a:pt x="20294" y="24430"/>
                    </a:cubicBezTo>
                    <a:cubicBezTo>
                      <a:pt x="20294" y="40900"/>
                      <a:pt x="9786" y="59128"/>
                      <a:pt x="9056" y="90394"/>
                    </a:cubicBezTo>
                    <a:cubicBezTo>
                      <a:pt x="8285" y="121617"/>
                      <a:pt x="779" y="116428"/>
                      <a:pt x="50" y="140703"/>
                    </a:cubicBezTo>
                    <a:cubicBezTo>
                      <a:pt x="-679" y="164978"/>
                      <a:pt x="6783" y="160646"/>
                      <a:pt x="9786" y="164163"/>
                    </a:cubicBezTo>
                    <a:cubicBezTo>
                      <a:pt x="11459" y="166050"/>
                      <a:pt x="9443" y="173814"/>
                      <a:pt x="7298" y="180375"/>
                    </a:cubicBezTo>
                    <a:cubicBezTo>
                      <a:pt x="10472" y="183592"/>
                      <a:pt x="13603" y="188653"/>
                      <a:pt x="20508" y="187796"/>
                    </a:cubicBezTo>
                    <a:cubicBezTo>
                      <a:pt x="33847" y="186080"/>
                      <a:pt x="47185" y="192084"/>
                      <a:pt x="63483" y="200662"/>
                    </a:cubicBezTo>
                    <a:cubicBezTo>
                      <a:pt x="70431" y="204308"/>
                      <a:pt x="73305" y="204351"/>
                      <a:pt x="75578" y="203407"/>
                    </a:cubicBezTo>
                    <a:close/>
                  </a:path>
                </a:pathLst>
              </a:custGeom>
              <a:grpFill/>
              <a:ln w="3175" cap="flat">
                <a:solidFill>
                  <a:srgbClr val="FFFFFF"/>
                </a:solid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B2F75C7A-10CB-4EBE-81DD-8F462ACA0D06}"/>
                  </a:ext>
                </a:extLst>
              </p:cNvPr>
              <p:cNvSpPr/>
              <p:nvPr/>
            </p:nvSpPr>
            <p:spPr>
              <a:xfrm>
                <a:off x="3246224" y="5305185"/>
                <a:ext cx="671204" cy="1382954"/>
              </a:xfrm>
              <a:custGeom>
                <a:avLst/>
                <a:gdLst>
                  <a:gd name="connsiteX0" fmla="*/ 664040 w 671205"/>
                  <a:gd name="connsiteY0" fmla="*/ 151158 h 1382951"/>
                  <a:gd name="connsiteX1" fmla="*/ 642080 w 671205"/>
                  <a:gd name="connsiteY1" fmla="*/ 149486 h 1382951"/>
                  <a:gd name="connsiteX2" fmla="*/ 642209 w 671205"/>
                  <a:gd name="connsiteY2" fmla="*/ 153431 h 1382951"/>
                  <a:gd name="connsiteX3" fmla="*/ 625182 w 671205"/>
                  <a:gd name="connsiteY3" fmla="*/ 210217 h 1382951"/>
                  <a:gd name="connsiteX4" fmla="*/ 599105 w 671205"/>
                  <a:gd name="connsiteY4" fmla="*/ 225314 h 1382951"/>
                  <a:gd name="connsiteX5" fmla="*/ 570027 w 671205"/>
                  <a:gd name="connsiteY5" fmla="*/ 232262 h 1382951"/>
                  <a:gd name="connsiteX6" fmla="*/ 537945 w 671205"/>
                  <a:gd name="connsiteY6" fmla="*/ 228788 h 1382951"/>
                  <a:gd name="connsiteX7" fmla="*/ 506850 w 671205"/>
                  <a:gd name="connsiteY7" fmla="*/ 220725 h 1382951"/>
                  <a:gd name="connsiteX8" fmla="*/ 517873 w 671205"/>
                  <a:gd name="connsiteY8" fmla="*/ 195206 h 1382951"/>
                  <a:gd name="connsiteX9" fmla="*/ 543950 w 671205"/>
                  <a:gd name="connsiteY9" fmla="*/ 143053 h 1382951"/>
                  <a:gd name="connsiteX10" fmla="*/ 481803 w 671205"/>
                  <a:gd name="connsiteY10" fmla="*/ 107068 h 1382951"/>
                  <a:gd name="connsiteX11" fmla="*/ 444704 w 671205"/>
                  <a:gd name="connsiteY11" fmla="*/ 85023 h 1382951"/>
                  <a:gd name="connsiteX12" fmla="*/ 407605 w 671205"/>
                  <a:gd name="connsiteY12" fmla="*/ 58346 h 1382951"/>
                  <a:gd name="connsiteX13" fmla="*/ 361241 w 671205"/>
                  <a:gd name="connsiteY13" fmla="*/ 3491 h 1382951"/>
                  <a:gd name="connsiteX14" fmla="*/ 328260 w 671205"/>
                  <a:gd name="connsiteY14" fmla="*/ 3834 h 1382951"/>
                  <a:gd name="connsiteX15" fmla="*/ 308530 w 671205"/>
                  <a:gd name="connsiteY15" fmla="*/ 26651 h 1382951"/>
                  <a:gd name="connsiteX16" fmla="*/ 270016 w 671205"/>
                  <a:gd name="connsiteY16" fmla="*/ 8337 h 1382951"/>
                  <a:gd name="connsiteX17" fmla="*/ 240379 w 671205"/>
                  <a:gd name="connsiteY17" fmla="*/ 9495 h 1382951"/>
                  <a:gd name="connsiteX18" fmla="*/ 215932 w 671205"/>
                  <a:gd name="connsiteY18" fmla="*/ 32870 h 1382951"/>
                  <a:gd name="connsiteX19" fmla="*/ 209113 w 671205"/>
                  <a:gd name="connsiteY19" fmla="*/ 78032 h 1382951"/>
                  <a:gd name="connsiteX20" fmla="*/ 171027 w 671205"/>
                  <a:gd name="connsiteY20" fmla="*/ 112815 h 1382951"/>
                  <a:gd name="connsiteX21" fmla="*/ 169011 w 671205"/>
                  <a:gd name="connsiteY21" fmla="*/ 140651 h 1382951"/>
                  <a:gd name="connsiteX22" fmla="*/ 172014 w 671205"/>
                  <a:gd name="connsiteY22" fmla="*/ 182382 h 1382951"/>
                  <a:gd name="connsiteX23" fmla="*/ 173000 w 671205"/>
                  <a:gd name="connsiteY23" fmla="*/ 207901 h 1382951"/>
                  <a:gd name="connsiteX24" fmla="*/ 152971 w 671205"/>
                  <a:gd name="connsiteY24" fmla="*/ 226429 h 1382951"/>
                  <a:gd name="connsiteX25" fmla="*/ 142935 w 671205"/>
                  <a:gd name="connsiteY25" fmla="*/ 258897 h 1382951"/>
                  <a:gd name="connsiteX26" fmla="*/ 127881 w 671205"/>
                  <a:gd name="connsiteY26" fmla="*/ 293680 h 1382951"/>
                  <a:gd name="connsiteX27" fmla="*/ 118874 w 671205"/>
                  <a:gd name="connsiteY27" fmla="*/ 314524 h 1382951"/>
                  <a:gd name="connsiteX28" fmla="*/ 118874 w 671205"/>
                  <a:gd name="connsiteY28" fmla="*/ 353939 h 1382951"/>
                  <a:gd name="connsiteX29" fmla="*/ 104806 w 671205"/>
                  <a:gd name="connsiteY29" fmla="*/ 384133 h 1382951"/>
                  <a:gd name="connsiteX30" fmla="*/ 104806 w 671205"/>
                  <a:gd name="connsiteY30" fmla="*/ 425864 h 1382951"/>
                  <a:gd name="connsiteX31" fmla="*/ 115872 w 671205"/>
                  <a:gd name="connsiteY31" fmla="*/ 464165 h 1382951"/>
                  <a:gd name="connsiteX32" fmla="*/ 123892 w 671205"/>
                  <a:gd name="connsiteY32" fmla="*/ 497790 h 1382951"/>
                  <a:gd name="connsiteX33" fmla="*/ 114885 w 671205"/>
                  <a:gd name="connsiteY33" fmla="*/ 530257 h 1382951"/>
                  <a:gd name="connsiteX34" fmla="*/ 104849 w 671205"/>
                  <a:gd name="connsiteY34" fmla="*/ 558092 h 1382951"/>
                  <a:gd name="connsiteX35" fmla="*/ 104849 w 671205"/>
                  <a:gd name="connsiteY35" fmla="*/ 606772 h 1382951"/>
                  <a:gd name="connsiteX36" fmla="*/ 79802 w 671205"/>
                  <a:gd name="connsiteY36" fmla="*/ 645029 h 1382951"/>
                  <a:gd name="connsiteX37" fmla="*/ 80788 w 671205"/>
                  <a:gd name="connsiteY37" fmla="*/ 696067 h 1382951"/>
                  <a:gd name="connsiteX38" fmla="*/ 88808 w 671205"/>
                  <a:gd name="connsiteY38" fmla="*/ 718069 h 1382951"/>
                  <a:gd name="connsiteX39" fmla="*/ 69766 w 671205"/>
                  <a:gd name="connsiteY39" fmla="*/ 733123 h 1382951"/>
                  <a:gd name="connsiteX40" fmla="*/ 67750 w 671205"/>
                  <a:gd name="connsiteY40" fmla="*/ 762117 h 1382951"/>
                  <a:gd name="connsiteX41" fmla="*/ 58700 w 671205"/>
                  <a:gd name="connsiteY41" fmla="*/ 786478 h 1382951"/>
                  <a:gd name="connsiteX42" fmla="*/ 49693 w 671205"/>
                  <a:gd name="connsiteY42" fmla="*/ 813112 h 1382951"/>
                  <a:gd name="connsiteX43" fmla="*/ 56684 w 671205"/>
                  <a:gd name="connsiteY43" fmla="*/ 839789 h 1382951"/>
                  <a:gd name="connsiteX44" fmla="*/ 54668 w 671205"/>
                  <a:gd name="connsiteY44" fmla="*/ 881520 h 1382951"/>
                  <a:gd name="connsiteX45" fmla="*/ 49650 w 671205"/>
                  <a:gd name="connsiteY45" fmla="*/ 922094 h 1382951"/>
                  <a:gd name="connsiteX46" fmla="*/ 52653 w 671205"/>
                  <a:gd name="connsiteY46" fmla="*/ 942938 h 1382951"/>
                  <a:gd name="connsiteX47" fmla="*/ 57671 w 671205"/>
                  <a:gd name="connsiteY47" fmla="*/ 967299 h 1382951"/>
                  <a:gd name="connsiteX48" fmla="*/ 67707 w 671205"/>
                  <a:gd name="connsiteY48" fmla="*/ 987028 h 1382951"/>
                  <a:gd name="connsiteX49" fmla="*/ 72725 w 671205"/>
                  <a:gd name="connsiteY49" fmla="*/ 1004398 h 1382951"/>
                  <a:gd name="connsiteX50" fmla="*/ 59686 w 671205"/>
                  <a:gd name="connsiteY50" fmla="*/ 1012547 h 1382951"/>
                  <a:gd name="connsiteX51" fmla="*/ 64705 w 671205"/>
                  <a:gd name="connsiteY51" fmla="*/ 1038023 h 1382951"/>
                  <a:gd name="connsiteX52" fmla="*/ 59686 w 671205"/>
                  <a:gd name="connsiteY52" fmla="*/ 1068175 h 1382951"/>
                  <a:gd name="connsiteX53" fmla="*/ 58700 w 671205"/>
                  <a:gd name="connsiteY53" fmla="*/ 1098326 h 1382951"/>
                  <a:gd name="connsiteX54" fmla="*/ 48664 w 671205"/>
                  <a:gd name="connsiteY54" fmla="*/ 1125003 h 1382951"/>
                  <a:gd name="connsiteX55" fmla="*/ 34639 w 671205"/>
                  <a:gd name="connsiteY55" fmla="*/ 1150522 h 1382951"/>
                  <a:gd name="connsiteX56" fmla="*/ 35626 w 671205"/>
                  <a:gd name="connsiteY56" fmla="*/ 1180630 h 1382951"/>
                  <a:gd name="connsiteX57" fmla="*/ 21601 w 671205"/>
                  <a:gd name="connsiteY57" fmla="*/ 1207307 h 1382951"/>
                  <a:gd name="connsiteX58" fmla="*/ 3544 w 671205"/>
                  <a:gd name="connsiteY58" fmla="*/ 1232827 h 1382951"/>
                  <a:gd name="connsiteX59" fmla="*/ 4531 w 671205"/>
                  <a:gd name="connsiteY59" fmla="*/ 1268768 h 1382951"/>
                  <a:gd name="connsiteX60" fmla="*/ 10535 w 671205"/>
                  <a:gd name="connsiteY60" fmla="*/ 1294287 h 1382951"/>
                  <a:gd name="connsiteX61" fmla="*/ 41630 w 671205"/>
                  <a:gd name="connsiteY61" fmla="*/ 1305867 h 1382951"/>
                  <a:gd name="connsiteX62" fmla="*/ 43646 w 671205"/>
                  <a:gd name="connsiteY62" fmla="*/ 1349957 h 1382951"/>
                  <a:gd name="connsiteX63" fmla="*/ 59686 w 671205"/>
                  <a:gd name="connsiteY63" fmla="*/ 1366170 h 1382951"/>
                  <a:gd name="connsiteX64" fmla="*/ 118831 w 671205"/>
                  <a:gd name="connsiteY64" fmla="*/ 1365011 h 1382951"/>
                  <a:gd name="connsiteX65" fmla="*/ 136845 w 671205"/>
                  <a:gd name="connsiteY65" fmla="*/ 1377021 h 1382951"/>
                  <a:gd name="connsiteX66" fmla="*/ 168497 w 671205"/>
                  <a:gd name="connsiteY66" fmla="*/ 1381910 h 1382951"/>
                  <a:gd name="connsiteX67" fmla="*/ 150741 w 671205"/>
                  <a:gd name="connsiteY67" fmla="*/ 1345926 h 1382951"/>
                  <a:gd name="connsiteX68" fmla="*/ 147052 w 671205"/>
                  <a:gd name="connsiteY68" fmla="*/ 1316804 h 1382951"/>
                  <a:gd name="connsiteX69" fmla="*/ 153700 w 671205"/>
                  <a:gd name="connsiteY69" fmla="*/ 1280820 h 1382951"/>
                  <a:gd name="connsiteX70" fmla="*/ 169612 w 671205"/>
                  <a:gd name="connsiteY70" fmla="*/ 1265251 h 1382951"/>
                  <a:gd name="connsiteX71" fmla="*/ 191614 w 671205"/>
                  <a:gd name="connsiteY71" fmla="*/ 1243035 h 1382951"/>
                  <a:gd name="connsiteX72" fmla="*/ 192214 w 671205"/>
                  <a:gd name="connsiteY72" fmla="*/ 1237973 h 1382951"/>
                  <a:gd name="connsiteX73" fmla="*/ 211129 w 671205"/>
                  <a:gd name="connsiteY73" fmla="*/ 1199888 h 1382951"/>
                  <a:gd name="connsiteX74" fmla="*/ 217734 w 671205"/>
                  <a:gd name="connsiteY74" fmla="*/ 1192725 h 1382951"/>
                  <a:gd name="connsiteX75" fmla="*/ 229828 w 671205"/>
                  <a:gd name="connsiteY75" fmla="*/ 1174969 h 1382951"/>
                  <a:gd name="connsiteX76" fmla="*/ 230386 w 671205"/>
                  <a:gd name="connsiteY76" fmla="*/ 1174154 h 1382951"/>
                  <a:gd name="connsiteX77" fmla="*/ 230944 w 671205"/>
                  <a:gd name="connsiteY77" fmla="*/ 1173296 h 1382951"/>
                  <a:gd name="connsiteX78" fmla="*/ 236047 w 671205"/>
                  <a:gd name="connsiteY78" fmla="*/ 1165619 h 1382951"/>
                  <a:gd name="connsiteX79" fmla="*/ 255348 w 671205"/>
                  <a:gd name="connsiteY79" fmla="*/ 1145161 h 1382951"/>
                  <a:gd name="connsiteX80" fmla="*/ 261095 w 671205"/>
                  <a:gd name="connsiteY80" fmla="*/ 1119728 h 1382951"/>
                  <a:gd name="connsiteX81" fmla="*/ 227770 w 671205"/>
                  <a:gd name="connsiteY81" fmla="*/ 1109434 h 1382951"/>
                  <a:gd name="connsiteX82" fmla="*/ 204824 w 671205"/>
                  <a:gd name="connsiteY82" fmla="*/ 1050333 h 1382951"/>
                  <a:gd name="connsiteX83" fmla="*/ 227512 w 671205"/>
                  <a:gd name="connsiteY83" fmla="*/ 1024513 h 1382951"/>
                  <a:gd name="connsiteX84" fmla="*/ 234761 w 671205"/>
                  <a:gd name="connsiteY84" fmla="*/ 1013620 h 1382951"/>
                  <a:gd name="connsiteX85" fmla="*/ 254490 w 671205"/>
                  <a:gd name="connsiteY85" fmla="*/ 1003541 h 1382951"/>
                  <a:gd name="connsiteX86" fmla="*/ 266070 w 671205"/>
                  <a:gd name="connsiteY86" fmla="*/ 995606 h 1382951"/>
                  <a:gd name="connsiteX87" fmla="*/ 267785 w 671205"/>
                  <a:gd name="connsiteY87" fmla="*/ 993762 h 1382951"/>
                  <a:gd name="connsiteX88" fmla="*/ 276664 w 671205"/>
                  <a:gd name="connsiteY88" fmla="*/ 967213 h 1382951"/>
                  <a:gd name="connsiteX89" fmla="*/ 290002 w 671205"/>
                  <a:gd name="connsiteY89" fmla="*/ 927798 h 1382951"/>
                  <a:gd name="connsiteX90" fmla="*/ 298880 w 671205"/>
                  <a:gd name="connsiteY90" fmla="*/ 914931 h 1382951"/>
                  <a:gd name="connsiteX91" fmla="*/ 300381 w 671205"/>
                  <a:gd name="connsiteY91" fmla="*/ 899491 h 1382951"/>
                  <a:gd name="connsiteX92" fmla="*/ 318909 w 671205"/>
                  <a:gd name="connsiteY92" fmla="*/ 912358 h 1382951"/>
                  <a:gd name="connsiteX93" fmla="*/ 332248 w 671205"/>
                  <a:gd name="connsiteY93" fmla="*/ 882378 h 1382951"/>
                  <a:gd name="connsiteX94" fmla="*/ 309302 w 671205"/>
                  <a:gd name="connsiteY94" fmla="*/ 889241 h 1382951"/>
                  <a:gd name="connsiteX95" fmla="*/ 290774 w 671205"/>
                  <a:gd name="connsiteY95" fmla="*/ 878947 h 1382951"/>
                  <a:gd name="connsiteX96" fmla="*/ 285585 w 671205"/>
                  <a:gd name="connsiteY96" fmla="*/ 849825 h 1382951"/>
                  <a:gd name="connsiteX97" fmla="*/ 284083 w 671205"/>
                  <a:gd name="connsiteY97" fmla="*/ 813841 h 1382951"/>
                  <a:gd name="connsiteX98" fmla="*/ 337395 w 671205"/>
                  <a:gd name="connsiteY98" fmla="*/ 830139 h 1382951"/>
                  <a:gd name="connsiteX99" fmla="*/ 375909 w 671205"/>
                  <a:gd name="connsiteY99" fmla="*/ 807837 h 1382951"/>
                  <a:gd name="connsiteX100" fmla="*/ 378869 w 671205"/>
                  <a:gd name="connsiteY100" fmla="*/ 771037 h 1382951"/>
                  <a:gd name="connsiteX101" fmla="*/ 377410 w 671205"/>
                  <a:gd name="connsiteY101" fmla="*/ 743631 h 1382951"/>
                  <a:gd name="connsiteX102" fmla="*/ 389248 w 671205"/>
                  <a:gd name="connsiteY102" fmla="*/ 728191 h 1382951"/>
                  <a:gd name="connsiteX103" fmla="*/ 444318 w 671205"/>
                  <a:gd name="connsiteY103" fmla="*/ 728148 h 1382951"/>
                  <a:gd name="connsiteX104" fmla="*/ 454783 w 671205"/>
                  <a:gd name="connsiteY104" fmla="*/ 721887 h 1382951"/>
                  <a:gd name="connsiteX105" fmla="*/ 497801 w 671205"/>
                  <a:gd name="connsiteY105" fmla="*/ 702372 h 1382951"/>
                  <a:gd name="connsiteX106" fmla="*/ 525250 w 671205"/>
                  <a:gd name="connsiteY106" fmla="*/ 686417 h 1382951"/>
                  <a:gd name="connsiteX107" fmla="*/ 531898 w 671205"/>
                  <a:gd name="connsiteY107" fmla="*/ 681485 h 1382951"/>
                  <a:gd name="connsiteX108" fmla="*/ 533013 w 671205"/>
                  <a:gd name="connsiteY108" fmla="*/ 677239 h 1382951"/>
                  <a:gd name="connsiteX109" fmla="*/ 549868 w 671205"/>
                  <a:gd name="connsiteY109" fmla="*/ 652491 h 1382951"/>
                  <a:gd name="connsiteX110" fmla="*/ 562692 w 671205"/>
                  <a:gd name="connsiteY110" fmla="*/ 646058 h 1382951"/>
                  <a:gd name="connsiteX111" fmla="*/ 569212 w 671205"/>
                  <a:gd name="connsiteY111" fmla="*/ 635679 h 1382951"/>
                  <a:gd name="connsiteX112" fmla="*/ 555144 w 671205"/>
                  <a:gd name="connsiteY112" fmla="*/ 609988 h 1382951"/>
                  <a:gd name="connsiteX113" fmla="*/ 549225 w 671205"/>
                  <a:gd name="connsiteY113" fmla="*/ 576620 h 1382951"/>
                  <a:gd name="connsiteX114" fmla="*/ 530697 w 671205"/>
                  <a:gd name="connsiteY114" fmla="*/ 553503 h 1382951"/>
                  <a:gd name="connsiteX115" fmla="*/ 506979 w 671205"/>
                  <a:gd name="connsiteY115" fmla="*/ 526955 h 1382951"/>
                  <a:gd name="connsiteX116" fmla="*/ 518945 w 671205"/>
                  <a:gd name="connsiteY116" fmla="*/ 524682 h 1382951"/>
                  <a:gd name="connsiteX117" fmla="*/ 521433 w 671205"/>
                  <a:gd name="connsiteY117" fmla="*/ 508469 h 1382951"/>
                  <a:gd name="connsiteX118" fmla="*/ 511697 w 671205"/>
                  <a:gd name="connsiteY118" fmla="*/ 485009 h 1382951"/>
                  <a:gd name="connsiteX119" fmla="*/ 520704 w 671205"/>
                  <a:gd name="connsiteY119" fmla="*/ 434700 h 1382951"/>
                  <a:gd name="connsiteX120" fmla="*/ 531941 w 671205"/>
                  <a:gd name="connsiteY120" fmla="*/ 368736 h 1382951"/>
                  <a:gd name="connsiteX121" fmla="*/ 571699 w 671205"/>
                  <a:gd name="connsiteY121" fmla="*/ 306246 h 1382951"/>
                  <a:gd name="connsiteX122" fmla="*/ 629471 w 671205"/>
                  <a:gd name="connsiteY122" fmla="*/ 235950 h 1382951"/>
                  <a:gd name="connsiteX123" fmla="*/ 670001 w 671205"/>
                  <a:gd name="connsiteY123" fmla="*/ 209917 h 1382951"/>
                  <a:gd name="connsiteX124" fmla="*/ 664040 w 671205"/>
                  <a:gd name="connsiteY124" fmla="*/ 151158 h 138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71205" h="1382951">
                    <a:moveTo>
                      <a:pt x="664040" y="151158"/>
                    </a:moveTo>
                    <a:cubicBezTo>
                      <a:pt x="660652" y="149185"/>
                      <a:pt x="650444" y="149185"/>
                      <a:pt x="642080" y="149486"/>
                    </a:cubicBezTo>
                    <a:cubicBezTo>
                      <a:pt x="642038" y="150944"/>
                      <a:pt x="642080" y="152273"/>
                      <a:pt x="642209" y="153431"/>
                    </a:cubicBezTo>
                    <a:cubicBezTo>
                      <a:pt x="644225" y="169644"/>
                      <a:pt x="635218" y="211375"/>
                      <a:pt x="625182" y="210217"/>
                    </a:cubicBezTo>
                    <a:cubicBezTo>
                      <a:pt x="615146" y="209102"/>
                      <a:pt x="607126" y="227630"/>
                      <a:pt x="599105" y="225314"/>
                    </a:cubicBezTo>
                    <a:cubicBezTo>
                      <a:pt x="591085" y="222998"/>
                      <a:pt x="580062" y="239210"/>
                      <a:pt x="570027" y="232262"/>
                    </a:cubicBezTo>
                    <a:cubicBezTo>
                      <a:pt x="559990" y="225314"/>
                      <a:pt x="545965" y="234621"/>
                      <a:pt x="537945" y="228788"/>
                    </a:cubicBezTo>
                    <a:cubicBezTo>
                      <a:pt x="529925" y="222998"/>
                      <a:pt x="506850" y="227630"/>
                      <a:pt x="506850" y="220725"/>
                    </a:cubicBezTo>
                    <a:cubicBezTo>
                      <a:pt x="506850" y="213734"/>
                      <a:pt x="517873" y="216093"/>
                      <a:pt x="517873" y="195206"/>
                    </a:cubicBezTo>
                    <a:cubicBezTo>
                      <a:pt x="517873" y="174361"/>
                      <a:pt x="547938" y="151158"/>
                      <a:pt x="543950" y="143053"/>
                    </a:cubicBezTo>
                    <a:cubicBezTo>
                      <a:pt x="539961" y="134904"/>
                      <a:pt x="488794" y="117533"/>
                      <a:pt x="481803" y="107068"/>
                    </a:cubicBezTo>
                    <a:cubicBezTo>
                      <a:pt x="474769" y="96646"/>
                      <a:pt x="464776" y="87339"/>
                      <a:pt x="444704" y="85023"/>
                    </a:cubicBezTo>
                    <a:cubicBezTo>
                      <a:pt x="424632" y="82707"/>
                      <a:pt x="425661" y="71127"/>
                      <a:pt x="407605" y="58346"/>
                    </a:cubicBezTo>
                    <a:cubicBezTo>
                      <a:pt x="392551" y="47709"/>
                      <a:pt x="369133" y="19317"/>
                      <a:pt x="361241" y="3491"/>
                    </a:cubicBezTo>
                    <a:cubicBezTo>
                      <a:pt x="349018" y="1990"/>
                      <a:pt x="331691" y="-970"/>
                      <a:pt x="328260" y="3834"/>
                    </a:cubicBezTo>
                    <a:cubicBezTo>
                      <a:pt x="323327" y="10696"/>
                      <a:pt x="315435" y="42649"/>
                      <a:pt x="308530" y="26651"/>
                    </a:cubicBezTo>
                    <a:cubicBezTo>
                      <a:pt x="301625" y="10696"/>
                      <a:pt x="284813" y="10696"/>
                      <a:pt x="270016" y="8337"/>
                    </a:cubicBezTo>
                    <a:cubicBezTo>
                      <a:pt x="255219" y="6107"/>
                      <a:pt x="256205" y="-9934"/>
                      <a:pt x="240379" y="9495"/>
                    </a:cubicBezTo>
                    <a:cubicBezTo>
                      <a:pt x="233345" y="18159"/>
                      <a:pt x="224210" y="26651"/>
                      <a:pt x="215932" y="32870"/>
                    </a:cubicBezTo>
                    <a:cubicBezTo>
                      <a:pt x="214946" y="51355"/>
                      <a:pt x="212029" y="72114"/>
                      <a:pt x="209113" y="78032"/>
                    </a:cubicBezTo>
                    <a:cubicBezTo>
                      <a:pt x="205081" y="86138"/>
                      <a:pt x="172014" y="103551"/>
                      <a:pt x="171027" y="112815"/>
                    </a:cubicBezTo>
                    <a:cubicBezTo>
                      <a:pt x="169998" y="122080"/>
                      <a:pt x="175016" y="134861"/>
                      <a:pt x="169011" y="140651"/>
                    </a:cubicBezTo>
                    <a:cubicBezTo>
                      <a:pt x="163007" y="146440"/>
                      <a:pt x="183036" y="175391"/>
                      <a:pt x="172014" y="182382"/>
                    </a:cubicBezTo>
                    <a:cubicBezTo>
                      <a:pt x="160991" y="189330"/>
                      <a:pt x="180034" y="200953"/>
                      <a:pt x="173000" y="207901"/>
                    </a:cubicBezTo>
                    <a:cubicBezTo>
                      <a:pt x="165966" y="214849"/>
                      <a:pt x="152971" y="218323"/>
                      <a:pt x="152971" y="226429"/>
                    </a:cubicBezTo>
                    <a:cubicBezTo>
                      <a:pt x="152971" y="234578"/>
                      <a:pt x="151941" y="254264"/>
                      <a:pt x="142935" y="258897"/>
                    </a:cubicBezTo>
                    <a:cubicBezTo>
                      <a:pt x="133928" y="263571"/>
                      <a:pt x="127881" y="280941"/>
                      <a:pt x="127881" y="293680"/>
                    </a:cubicBezTo>
                    <a:cubicBezTo>
                      <a:pt x="127881" y="306418"/>
                      <a:pt x="113813" y="298312"/>
                      <a:pt x="118874" y="314524"/>
                    </a:cubicBezTo>
                    <a:cubicBezTo>
                      <a:pt x="123849" y="330779"/>
                      <a:pt x="129896" y="350508"/>
                      <a:pt x="118874" y="353939"/>
                    </a:cubicBezTo>
                    <a:cubicBezTo>
                      <a:pt x="107851" y="357456"/>
                      <a:pt x="110854" y="384133"/>
                      <a:pt x="104806" y="384133"/>
                    </a:cubicBezTo>
                    <a:cubicBezTo>
                      <a:pt x="98802" y="384133"/>
                      <a:pt x="95799" y="411968"/>
                      <a:pt x="104806" y="425864"/>
                    </a:cubicBezTo>
                    <a:cubicBezTo>
                      <a:pt x="113856" y="439761"/>
                      <a:pt x="115872" y="451383"/>
                      <a:pt x="115872" y="464165"/>
                    </a:cubicBezTo>
                    <a:cubicBezTo>
                      <a:pt x="115872" y="476903"/>
                      <a:pt x="127881" y="483851"/>
                      <a:pt x="123892" y="497790"/>
                    </a:cubicBezTo>
                    <a:cubicBezTo>
                      <a:pt x="119903" y="511686"/>
                      <a:pt x="121919" y="524467"/>
                      <a:pt x="114885" y="530257"/>
                    </a:cubicBezTo>
                    <a:cubicBezTo>
                      <a:pt x="107851" y="536090"/>
                      <a:pt x="113899" y="553417"/>
                      <a:pt x="104849" y="558092"/>
                    </a:cubicBezTo>
                    <a:cubicBezTo>
                      <a:pt x="95842" y="562724"/>
                      <a:pt x="111883" y="599824"/>
                      <a:pt x="104849" y="606772"/>
                    </a:cubicBezTo>
                    <a:cubicBezTo>
                      <a:pt x="97858" y="613763"/>
                      <a:pt x="79802" y="619553"/>
                      <a:pt x="79802" y="645029"/>
                    </a:cubicBezTo>
                    <a:cubicBezTo>
                      <a:pt x="79802" y="670548"/>
                      <a:pt x="83233" y="684959"/>
                      <a:pt x="80788" y="696067"/>
                    </a:cubicBezTo>
                    <a:cubicBezTo>
                      <a:pt x="78772" y="705331"/>
                      <a:pt x="90824" y="702972"/>
                      <a:pt x="88808" y="718069"/>
                    </a:cubicBezTo>
                    <a:cubicBezTo>
                      <a:pt x="86792" y="733123"/>
                      <a:pt x="70752" y="723859"/>
                      <a:pt x="69766" y="733123"/>
                    </a:cubicBezTo>
                    <a:cubicBezTo>
                      <a:pt x="68779" y="742388"/>
                      <a:pt x="73797" y="760959"/>
                      <a:pt x="67750" y="762117"/>
                    </a:cubicBezTo>
                    <a:cubicBezTo>
                      <a:pt x="61745" y="763275"/>
                      <a:pt x="58700" y="770223"/>
                      <a:pt x="58700" y="786478"/>
                    </a:cubicBezTo>
                    <a:cubicBezTo>
                      <a:pt x="58700" y="802690"/>
                      <a:pt x="50680" y="805006"/>
                      <a:pt x="49693" y="813112"/>
                    </a:cubicBezTo>
                    <a:cubicBezTo>
                      <a:pt x="48664" y="821218"/>
                      <a:pt x="56684" y="830525"/>
                      <a:pt x="56684" y="839789"/>
                    </a:cubicBezTo>
                    <a:cubicBezTo>
                      <a:pt x="56684" y="849096"/>
                      <a:pt x="61702" y="880362"/>
                      <a:pt x="54668" y="881520"/>
                    </a:cubicBezTo>
                    <a:cubicBezTo>
                      <a:pt x="47635" y="882678"/>
                      <a:pt x="43646" y="917462"/>
                      <a:pt x="49650" y="922094"/>
                    </a:cubicBezTo>
                    <a:cubicBezTo>
                      <a:pt x="55655" y="926726"/>
                      <a:pt x="55655" y="936033"/>
                      <a:pt x="52653" y="942938"/>
                    </a:cubicBezTo>
                    <a:cubicBezTo>
                      <a:pt x="49650" y="949886"/>
                      <a:pt x="66677" y="956834"/>
                      <a:pt x="57671" y="967299"/>
                    </a:cubicBezTo>
                    <a:cubicBezTo>
                      <a:pt x="48664" y="977721"/>
                      <a:pt x="55827" y="991146"/>
                      <a:pt x="67707" y="987028"/>
                    </a:cubicBezTo>
                    <a:cubicBezTo>
                      <a:pt x="77743" y="983554"/>
                      <a:pt x="83748" y="1004398"/>
                      <a:pt x="72725" y="1004398"/>
                    </a:cubicBezTo>
                    <a:cubicBezTo>
                      <a:pt x="61702" y="1004398"/>
                      <a:pt x="50680" y="1004398"/>
                      <a:pt x="59686" y="1012547"/>
                    </a:cubicBezTo>
                    <a:cubicBezTo>
                      <a:pt x="68736" y="1020654"/>
                      <a:pt x="77743" y="1032233"/>
                      <a:pt x="64705" y="1038023"/>
                    </a:cubicBezTo>
                    <a:cubicBezTo>
                      <a:pt x="51666" y="1043813"/>
                      <a:pt x="62689" y="1054279"/>
                      <a:pt x="59686" y="1068175"/>
                    </a:cubicBezTo>
                    <a:cubicBezTo>
                      <a:pt x="56684" y="1082114"/>
                      <a:pt x="68736" y="1094852"/>
                      <a:pt x="58700" y="1098326"/>
                    </a:cubicBezTo>
                    <a:cubicBezTo>
                      <a:pt x="48664" y="1101757"/>
                      <a:pt x="62689" y="1122687"/>
                      <a:pt x="48664" y="1125003"/>
                    </a:cubicBezTo>
                    <a:cubicBezTo>
                      <a:pt x="34639" y="1127319"/>
                      <a:pt x="43646" y="1142373"/>
                      <a:pt x="34639" y="1150522"/>
                    </a:cubicBezTo>
                    <a:cubicBezTo>
                      <a:pt x="25590" y="1158628"/>
                      <a:pt x="46648" y="1172524"/>
                      <a:pt x="35626" y="1180630"/>
                    </a:cubicBezTo>
                    <a:cubicBezTo>
                      <a:pt x="24603" y="1188737"/>
                      <a:pt x="32623" y="1207307"/>
                      <a:pt x="21601" y="1207307"/>
                    </a:cubicBezTo>
                    <a:cubicBezTo>
                      <a:pt x="10578" y="1207307"/>
                      <a:pt x="4531" y="1224721"/>
                      <a:pt x="3544" y="1232827"/>
                    </a:cubicBezTo>
                    <a:cubicBezTo>
                      <a:pt x="2558" y="1240933"/>
                      <a:pt x="-4476" y="1257188"/>
                      <a:pt x="4531" y="1268768"/>
                    </a:cubicBezTo>
                    <a:cubicBezTo>
                      <a:pt x="13538" y="1280348"/>
                      <a:pt x="2515" y="1289655"/>
                      <a:pt x="10535" y="1294287"/>
                    </a:cubicBezTo>
                    <a:cubicBezTo>
                      <a:pt x="18556" y="1298919"/>
                      <a:pt x="45619" y="1291971"/>
                      <a:pt x="41630" y="1305867"/>
                    </a:cubicBezTo>
                    <a:cubicBezTo>
                      <a:pt x="37642" y="1319764"/>
                      <a:pt x="38628" y="1349957"/>
                      <a:pt x="43646" y="1349957"/>
                    </a:cubicBezTo>
                    <a:cubicBezTo>
                      <a:pt x="48664" y="1349957"/>
                      <a:pt x="51666" y="1367371"/>
                      <a:pt x="59686" y="1366170"/>
                    </a:cubicBezTo>
                    <a:cubicBezTo>
                      <a:pt x="67707" y="1365011"/>
                      <a:pt x="103820" y="1360380"/>
                      <a:pt x="118831" y="1365011"/>
                    </a:cubicBezTo>
                    <a:cubicBezTo>
                      <a:pt x="126251" y="1367328"/>
                      <a:pt x="132470" y="1372431"/>
                      <a:pt x="136845" y="1377021"/>
                    </a:cubicBezTo>
                    <a:cubicBezTo>
                      <a:pt x="145422" y="1372646"/>
                      <a:pt x="164251" y="1386800"/>
                      <a:pt x="168497" y="1381910"/>
                    </a:cubicBezTo>
                    <a:cubicBezTo>
                      <a:pt x="173686" y="1375906"/>
                      <a:pt x="149969" y="1353646"/>
                      <a:pt x="150741" y="1345926"/>
                    </a:cubicBezTo>
                    <a:cubicBezTo>
                      <a:pt x="151470" y="1338206"/>
                      <a:pt x="147052" y="1325339"/>
                      <a:pt x="147052" y="1316804"/>
                    </a:cubicBezTo>
                    <a:cubicBezTo>
                      <a:pt x="147052" y="1308226"/>
                      <a:pt x="143321" y="1289398"/>
                      <a:pt x="153700" y="1280820"/>
                    </a:cubicBezTo>
                    <a:cubicBezTo>
                      <a:pt x="163007" y="1273143"/>
                      <a:pt x="164594" y="1265509"/>
                      <a:pt x="169612" y="1265251"/>
                    </a:cubicBezTo>
                    <a:cubicBezTo>
                      <a:pt x="175874" y="1256802"/>
                      <a:pt x="183251" y="1249640"/>
                      <a:pt x="191614" y="1243035"/>
                    </a:cubicBezTo>
                    <a:cubicBezTo>
                      <a:pt x="191871" y="1241405"/>
                      <a:pt x="192129" y="1239775"/>
                      <a:pt x="192214" y="1237973"/>
                    </a:cubicBezTo>
                    <a:cubicBezTo>
                      <a:pt x="192858" y="1219788"/>
                      <a:pt x="199377" y="1211639"/>
                      <a:pt x="211129" y="1199888"/>
                    </a:cubicBezTo>
                    <a:cubicBezTo>
                      <a:pt x="213230" y="1197357"/>
                      <a:pt x="215418" y="1194956"/>
                      <a:pt x="217734" y="1192725"/>
                    </a:cubicBezTo>
                    <a:cubicBezTo>
                      <a:pt x="220007" y="1186077"/>
                      <a:pt x="224296" y="1180116"/>
                      <a:pt x="229828" y="1174969"/>
                    </a:cubicBezTo>
                    <a:cubicBezTo>
                      <a:pt x="229957" y="1174755"/>
                      <a:pt x="230171" y="1174455"/>
                      <a:pt x="230386" y="1174154"/>
                    </a:cubicBezTo>
                    <a:cubicBezTo>
                      <a:pt x="230129" y="1174283"/>
                      <a:pt x="230386" y="1173940"/>
                      <a:pt x="230944" y="1173296"/>
                    </a:cubicBezTo>
                    <a:cubicBezTo>
                      <a:pt x="232531" y="1170680"/>
                      <a:pt x="234289" y="1168150"/>
                      <a:pt x="236047" y="1165619"/>
                    </a:cubicBezTo>
                    <a:cubicBezTo>
                      <a:pt x="241752" y="1157470"/>
                      <a:pt x="247756" y="1150865"/>
                      <a:pt x="255348" y="1145161"/>
                    </a:cubicBezTo>
                    <a:cubicBezTo>
                      <a:pt x="257235" y="1136111"/>
                      <a:pt x="261095" y="1125175"/>
                      <a:pt x="261095" y="1119728"/>
                    </a:cubicBezTo>
                    <a:cubicBezTo>
                      <a:pt x="261095" y="1111150"/>
                      <a:pt x="235919" y="1112866"/>
                      <a:pt x="227770" y="1109434"/>
                    </a:cubicBezTo>
                    <a:cubicBezTo>
                      <a:pt x="219621" y="1106003"/>
                      <a:pt x="190027" y="1082028"/>
                      <a:pt x="204824" y="1050333"/>
                    </a:cubicBezTo>
                    <a:cubicBezTo>
                      <a:pt x="210657" y="1037852"/>
                      <a:pt x="219020" y="1029832"/>
                      <a:pt x="227512" y="1024513"/>
                    </a:cubicBezTo>
                    <a:cubicBezTo>
                      <a:pt x="229399" y="1020353"/>
                      <a:pt x="231887" y="1016536"/>
                      <a:pt x="234761" y="1013620"/>
                    </a:cubicBezTo>
                    <a:cubicBezTo>
                      <a:pt x="240594" y="1007615"/>
                      <a:pt x="247113" y="1004956"/>
                      <a:pt x="254490" y="1003541"/>
                    </a:cubicBezTo>
                    <a:cubicBezTo>
                      <a:pt x="257835" y="1000238"/>
                      <a:pt x="261781" y="997536"/>
                      <a:pt x="266070" y="995606"/>
                    </a:cubicBezTo>
                    <a:cubicBezTo>
                      <a:pt x="266542" y="994920"/>
                      <a:pt x="267013" y="994277"/>
                      <a:pt x="267785" y="993762"/>
                    </a:cubicBezTo>
                    <a:cubicBezTo>
                      <a:pt x="275205" y="988615"/>
                      <a:pt x="276664" y="980080"/>
                      <a:pt x="276664" y="967213"/>
                    </a:cubicBezTo>
                    <a:cubicBezTo>
                      <a:pt x="276664" y="952631"/>
                      <a:pt x="276664" y="929514"/>
                      <a:pt x="290002" y="927798"/>
                    </a:cubicBezTo>
                    <a:cubicBezTo>
                      <a:pt x="303341" y="926082"/>
                      <a:pt x="307029" y="917505"/>
                      <a:pt x="298880" y="914931"/>
                    </a:cubicBezTo>
                    <a:cubicBezTo>
                      <a:pt x="290731" y="912358"/>
                      <a:pt x="287043" y="901249"/>
                      <a:pt x="300381" y="899491"/>
                    </a:cubicBezTo>
                    <a:cubicBezTo>
                      <a:pt x="313720" y="897776"/>
                      <a:pt x="309259" y="912358"/>
                      <a:pt x="318909" y="912358"/>
                    </a:cubicBezTo>
                    <a:cubicBezTo>
                      <a:pt x="328559" y="912358"/>
                      <a:pt x="344815" y="893487"/>
                      <a:pt x="332248" y="882378"/>
                    </a:cubicBezTo>
                    <a:cubicBezTo>
                      <a:pt x="319682" y="871227"/>
                      <a:pt x="315950" y="887525"/>
                      <a:pt x="309302" y="889241"/>
                    </a:cubicBezTo>
                    <a:cubicBezTo>
                      <a:pt x="302612" y="890913"/>
                      <a:pt x="297422" y="878947"/>
                      <a:pt x="290774" y="878947"/>
                    </a:cubicBezTo>
                    <a:cubicBezTo>
                      <a:pt x="284083" y="878947"/>
                      <a:pt x="288544" y="857545"/>
                      <a:pt x="285585" y="849825"/>
                    </a:cubicBezTo>
                    <a:cubicBezTo>
                      <a:pt x="282625" y="842105"/>
                      <a:pt x="278165" y="823277"/>
                      <a:pt x="284083" y="813841"/>
                    </a:cubicBezTo>
                    <a:cubicBezTo>
                      <a:pt x="290002" y="804406"/>
                      <a:pt x="315178" y="828380"/>
                      <a:pt x="337395" y="830139"/>
                    </a:cubicBezTo>
                    <a:cubicBezTo>
                      <a:pt x="359612" y="831855"/>
                      <a:pt x="375909" y="817315"/>
                      <a:pt x="375909" y="807837"/>
                    </a:cubicBezTo>
                    <a:cubicBezTo>
                      <a:pt x="375909" y="798444"/>
                      <a:pt x="365530" y="781288"/>
                      <a:pt x="378869" y="771037"/>
                    </a:cubicBezTo>
                    <a:cubicBezTo>
                      <a:pt x="392207" y="760744"/>
                      <a:pt x="381099" y="757313"/>
                      <a:pt x="377410" y="743631"/>
                    </a:cubicBezTo>
                    <a:cubicBezTo>
                      <a:pt x="373722" y="729907"/>
                      <a:pt x="383329" y="721329"/>
                      <a:pt x="389248" y="728191"/>
                    </a:cubicBezTo>
                    <a:cubicBezTo>
                      <a:pt x="393537" y="733166"/>
                      <a:pt x="417598" y="732266"/>
                      <a:pt x="444318" y="728148"/>
                    </a:cubicBezTo>
                    <a:cubicBezTo>
                      <a:pt x="447277" y="725661"/>
                      <a:pt x="450751" y="723516"/>
                      <a:pt x="454783" y="721887"/>
                    </a:cubicBezTo>
                    <a:cubicBezTo>
                      <a:pt x="469365" y="715882"/>
                      <a:pt x="483776" y="709620"/>
                      <a:pt x="497801" y="702372"/>
                    </a:cubicBezTo>
                    <a:cubicBezTo>
                      <a:pt x="507108" y="697568"/>
                      <a:pt x="516758" y="692593"/>
                      <a:pt x="525250" y="686417"/>
                    </a:cubicBezTo>
                    <a:cubicBezTo>
                      <a:pt x="523534" y="687661"/>
                      <a:pt x="528938" y="683844"/>
                      <a:pt x="531898" y="681485"/>
                    </a:cubicBezTo>
                    <a:cubicBezTo>
                      <a:pt x="532069" y="679426"/>
                      <a:pt x="532498" y="678054"/>
                      <a:pt x="533013" y="677239"/>
                    </a:cubicBezTo>
                    <a:cubicBezTo>
                      <a:pt x="534900" y="667074"/>
                      <a:pt x="540347" y="657853"/>
                      <a:pt x="549868" y="652491"/>
                    </a:cubicBezTo>
                    <a:cubicBezTo>
                      <a:pt x="554072" y="650133"/>
                      <a:pt x="558360" y="648031"/>
                      <a:pt x="562692" y="646058"/>
                    </a:cubicBezTo>
                    <a:cubicBezTo>
                      <a:pt x="565566" y="641855"/>
                      <a:pt x="567925" y="638209"/>
                      <a:pt x="569212" y="635679"/>
                    </a:cubicBezTo>
                    <a:cubicBezTo>
                      <a:pt x="574401" y="625386"/>
                      <a:pt x="569941" y="612562"/>
                      <a:pt x="555144" y="609988"/>
                    </a:cubicBezTo>
                    <a:cubicBezTo>
                      <a:pt x="540347" y="607458"/>
                      <a:pt x="541076" y="587729"/>
                      <a:pt x="549225" y="576620"/>
                    </a:cubicBezTo>
                    <a:cubicBezTo>
                      <a:pt x="557374" y="565469"/>
                      <a:pt x="544765" y="555176"/>
                      <a:pt x="530697" y="553503"/>
                    </a:cubicBezTo>
                    <a:cubicBezTo>
                      <a:pt x="516629" y="551787"/>
                      <a:pt x="494413" y="540636"/>
                      <a:pt x="506979" y="526955"/>
                    </a:cubicBezTo>
                    <a:cubicBezTo>
                      <a:pt x="513026" y="520350"/>
                      <a:pt x="515986" y="521679"/>
                      <a:pt x="518945" y="524682"/>
                    </a:cubicBezTo>
                    <a:cubicBezTo>
                      <a:pt x="521090" y="518119"/>
                      <a:pt x="523106" y="510399"/>
                      <a:pt x="521433" y="508469"/>
                    </a:cubicBezTo>
                    <a:cubicBezTo>
                      <a:pt x="518431" y="504953"/>
                      <a:pt x="510925" y="509327"/>
                      <a:pt x="511697" y="485009"/>
                    </a:cubicBezTo>
                    <a:cubicBezTo>
                      <a:pt x="512426" y="460691"/>
                      <a:pt x="519932" y="465923"/>
                      <a:pt x="520704" y="434700"/>
                    </a:cubicBezTo>
                    <a:cubicBezTo>
                      <a:pt x="521433" y="403433"/>
                      <a:pt x="531941" y="385205"/>
                      <a:pt x="531941" y="368736"/>
                    </a:cubicBezTo>
                    <a:cubicBezTo>
                      <a:pt x="531941" y="352266"/>
                      <a:pt x="557460" y="333181"/>
                      <a:pt x="571699" y="306246"/>
                    </a:cubicBezTo>
                    <a:cubicBezTo>
                      <a:pt x="585981" y="279354"/>
                      <a:pt x="616733" y="245515"/>
                      <a:pt x="629471" y="235950"/>
                    </a:cubicBezTo>
                    <a:cubicBezTo>
                      <a:pt x="642209" y="226386"/>
                      <a:pt x="666999" y="218581"/>
                      <a:pt x="670001" y="209917"/>
                    </a:cubicBezTo>
                    <a:cubicBezTo>
                      <a:pt x="673046" y="201468"/>
                      <a:pt x="670044" y="154632"/>
                      <a:pt x="664040" y="151158"/>
                    </a:cubicBezTo>
                    <a:close/>
                  </a:path>
                </a:pathLst>
              </a:custGeom>
              <a:grpFill/>
              <a:ln w="3175" cap="flat">
                <a:solidFill>
                  <a:srgbClr val="FFFFFF"/>
                </a:solid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AA6CB204-A756-4720-96F2-ED4BAB36ADA7}"/>
                  </a:ext>
                </a:extLst>
              </p:cNvPr>
              <p:cNvSpPr/>
              <p:nvPr/>
            </p:nvSpPr>
            <p:spPr>
              <a:xfrm>
                <a:off x="3406546" y="6703094"/>
                <a:ext cx="119761" cy="133639"/>
              </a:xfrm>
              <a:custGeom>
                <a:avLst/>
                <a:gdLst>
                  <a:gd name="connsiteX0" fmla="*/ 93395 w 119761"/>
                  <a:gd name="connsiteY0" fmla="*/ 105722 h 133638"/>
                  <a:gd name="connsiteX1" fmla="*/ 86876 w 119761"/>
                  <a:gd name="connsiteY1" fmla="*/ 104135 h 133638"/>
                  <a:gd name="connsiteX2" fmla="*/ 54151 w 119761"/>
                  <a:gd name="connsiteY2" fmla="*/ 97873 h 133638"/>
                  <a:gd name="connsiteX3" fmla="*/ 23828 w 119761"/>
                  <a:gd name="connsiteY3" fmla="*/ 55113 h 133638"/>
                  <a:gd name="connsiteX4" fmla="*/ 22585 w 119761"/>
                  <a:gd name="connsiteY4" fmla="*/ 48593 h 133638"/>
                  <a:gd name="connsiteX5" fmla="*/ 11219 w 119761"/>
                  <a:gd name="connsiteY5" fmla="*/ 37228 h 133638"/>
                  <a:gd name="connsiteX6" fmla="*/ 14178 w 119761"/>
                  <a:gd name="connsiteY6" fmla="*/ 20930 h 133638"/>
                  <a:gd name="connsiteX7" fmla="*/ 2470 w 119761"/>
                  <a:gd name="connsiteY7" fmla="*/ 0 h 133638"/>
                  <a:gd name="connsiteX8" fmla="*/ 2684 w 119761"/>
                  <a:gd name="connsiteY8" fmla="*/ 127253 h 133638"/>
                  <a:gd name="connsiteX9" fmla="*/ 58955 w 119761"/>
                  <a:gd name="connsiteY9" fmla="*/ 130684 h 133638"/>
                  <a:gd name="connsiteX10" fmla="*/ 74137 w 119761"/>
                  <a:gd name="connsiteY10" fmla="*/ 130598 h 133638"/>
                  <a:gd name="connsiteX11" fmla="*/ 115654 w 119761"/>
                  <a:gd name="connsiteY11" fmla="*/ 117774 h 133638"/>
                  <a:gd name="connsiteX12" fmla="*/ 93395 w 119761"/>
                  <a:gd name="connsiteY12" fmla="*/ 105722 h 1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761" h="133638">
                    <a:moveTo>
                      <a:pt x="93395" y="105722"/>
                    </a:moveTo>
                    <a:cubicBezTo>
                      <a:pt x="91422" y="105636"/>
                      <a:pt x="89234" y="105036"/>
                      <a:pt x="86876" y="104135"/>
                    </a:cubicBezTo>
                    <a:cubicBezTo>
                      <a:pt x="75767" y="106752"/>
                      <a:pt x="63758" y="104478"/>
                      <a:pt x="54151" y="97873"/>
                    </a:cubicBezTo>
                    <a:cubicBezTo>
                      <a:pt x="39912" y="88138"/>
                      <a:pt x="28889" y="71883"/>
                      <a:pt x="23828" y="55113"/>
                    </a:cubicBezTo>
                    <a:cubicBezTo>
                      <a:pt x="23185" y="52925"/>
                      <a:pt x="22799" y="50738"/>
                      <a:pt x="22585" y="48593"/>
                    </a:cubicBezTo>
                    <a:cubicBezTo>
                      <a:pt x="18982" y="41045"/>
                      <a:pt x="21641" y="35212"/>
                      <a:pt x="11219" y="37228"/>
                    </a:cubicBezTo>
                    <a:cubicBezTo>
                      <a:pt x="-2120" y="39758"/>
                      <a:pt x="6758" y="25219"/>
                      <a:pt x="14178" y="20930"/>
                    </a:cubicBezTo>
                    <a:cubicBezTo>
                      <a:pt x="20998" y="16984"/>
                      <a:pt x="11519" y="2359"/>
                      <a:pt x="2470" y="0"/>
                    </a:cubicBezTo>
                    <a:cubicBezTo>
                      <a:pt x="1483" y="22989"/>
                      <a:pt x="-2677" y="126223"/>
                      <a:pt x="2684" y="127253"/>
                    </a:cubicBezTo>
                    <a:cubicBezTo>
                      <a:pt x="8088" y="128282"/>
                      <a:pt x="47374" y="121935"/>
                      <a:pt x="58955" y="130684"/>
                    </a:cubicBezTo>
                    <a:cubicBezTo>
                      <a:pt x="63415" y="132313"/>
                      <a:pt x="69506" y="136474"/>
                      <a:pt x="74137" y="130598"/>
                    </a:cubicBezTo>
                    <a:cubicBezTo>
                      <a:pt x="81557" y="121162"/>
                      <a:pt x="103774" y="126309"/>
                      <a:pt x="115654" y="117774"/>
                    </a:cubicBezTo>
                    <a:cubicBezTo>
                      <a:pt x="127449" y="109110"/>
                      <a:pt x="111923" y="106580"/>
                      <a:pt x="93395" y="105722"/>
                    </a:cubicBezTo>
                    <a:close/>
                  </a:path>
                </a:pathLst>
              </a:custGeom>
              <a:grpFill/>
              <a:ln w="3175" cap="flat">
                <a:solidFill>
                  <a:srgbClr val="FFFFFF"/>
                </a:solid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B2DCC16F-89EE-4E81-B0D2-DFADA9F50DC6}"/>
                  </a:ext>
                </a:extLst>
              </p:cNvPr>
              <p:cNvSpPr/>
              <p:nvPr/>
            </p:nvSpPr>
            <p:spPr>
              <a:xfrm>
                <a:off x="3185262" y="5127195"/>
                <a:ext cx="280409" cy="1725623"/>
              </a:xfrm>
              <a:custGeom>
                <a:avLst/>
                <a:gdLst>
                  <a:gd name="connsiteX0" fmla="*/ 223925 w 280410"/>
                  <a:gd name="connsiteY0" fmla="*/ 1703106 h 1725619"/>
                  <a:gd name="connsiteX1" fmla="*/ 223711 w 280410"/>
                  <a:gd name="connsiteY1" fmla="*/ 1575853 h 1725619"/>
                  <a:gd name="connsiteX2" fmla="*/ 221352 w 280410"/>
                  <a:gd name="connsiteY2" fmla="*/ 1575382 h 1725619"/>
                  <a:gd name="connsiteX3" fmla="*/ 193945 w 280410"/>
                  <a:gd name="connsiteY3" fmla="*/ 1560842 h 1725619"/>
                  <a:gd name="connsiteX4" fmla="*/ 197848 w 280410"/>
                  <a:gd name="connsiteY4" fmla="*/ 1555095 h 1725619"/>
                  <a:gd name="connsiteX5" fmla="*/ 179835 w 280410"/>
                  <a:gd name="connsiteY5" fmla="*/ 1543086 h 1725619"/>
                  <a:gd name="connsiteX6" fmla="*/ 120690 w 280410"/>
                  <a:gd name="connsiteY6" fmla="*/ 1544244 h 1725619"/>
                  <a:gd name="connsiteX7" fmla="*/ 104650 w 280410"/>
                  <a:gd name="connsiteY7" fmla="*/ 1528032 h 1725619"/>
                  <a:gd name="connsiteX8" fmla="*/ 102634 w 280410"/>
                  <a:gd name="connsiteY8" fmla="*/ 1483941 h 1725619"/>
                  <a:gd name="connsiteX9" fmla="*/ 71539 w 280410"/>
                  <a:gd name="connsiteY9" fmla="*/ 1472361 h 1725619"/>
                  <a:gd name="connsiteX10" fmla="*/ 65535 w 280410"/>
                  <a:gd name="connsiteY10" fmla="*/ 1446843 h 1725619"/>
                  <a:gd name="connsiteX11" fmla="*/ 64548 w 280410"/>
                  <a:gd name="connsiteY11" fmla="*/ 1410901 h 1725619"/>
                  <a:gd name="connsiteX12" fmla="*/ 82605 w 280410"/>
                  <a:gd name="connsiteY12" fmla="*/ 1385382 h 1725619"/>
                  <a:gd name="connsiteX13" fmla="*/ 96629 w 280410"/>
                  <a:gd name="connsiteY13" fmla="*/ 1358705 h 1725619"/>
                  <a:gd name="connsiteX14" fmla="*/ 95643 w 280410"/>
                  <a:gd name="connsiteY14" fmla="*/ 1328596 h 1725619"/>
                  <a:gd name="connsiteX15" fmla="*/ 109668 w 280410"/>
                  <a:gd name="connsiteY15" fmla="*/ 1303078 h 1725619"/>
                  <a:gd name="connsiteX16" fmla="*/ 119704 w 280410"/>
                  <a:gd name="connsiteY16" fmla="*/ 1276400 h 1725619"/>
                  <a:gd name="connsiteX17" fmla="*/ 120690 w 280410"/>
                  <a:gd name="connsiteY17" fmla="*/ 1246249 h 1725619"/>
                  <a:gd name="connsiteX18" fmla="*/ 125709 w 280410"/>
                  <a:gd name="connsiteY18" fmla="*/ 1216098 h 1725619"/>
                  <a:gd name="connsiteX19" fmla="*/ 120690 w 280410"/>
                  <a:gd name="connsiteY19" fmla="*/ 1190622 h 1725619"/>
                  <a:gd name="connsiteX20" fmla="*/ 133729 w 280410"/>
                  <a:gd name="connsiteY20" fmla="*/ 1182473 h 1725619"/>
                  <a:gd name="connsiteX21" fmla="*/ 128711 w 280410"/>
                  <a:gd name="connsiteY21" fmla="*/ 1165102 h 1725619"/>
                  <a:gd name="connsiteX22" fmla="*/ 118675 w 280410"/>
                  <a:gd name="connsiteY22" fmla="*/ 1145373 h 1725619"/>
                  <a:gd name="connsiteX23" fmla="*/ 113657 w 280410"/>
                  <a:gd name="connsiteY23" fmla="*/ 1121012 h 1725619"/>
                  <a:gd name="connsiteX24" fmla="*/ 110654 w 280410"/>
                  <a:gd name="connsiteY24" fmla="*/ 1100168 h 1725619"/>
                  <a:gd name="connsiteX25" fmla="*/ 115672 w 280410"/>
                  <a:gd name="connsiteY25" fmla="*/ 1059595 h 1725619"/>
                  <a:gd name="connsiteX26" fmla="*/ 117688 w 280410"/>
                  <a:gd name="connsiteY26" fmla="*/ 1017864 h 1725619"/>
                  <a:gd name="connsiteX27" fmla="*/ 110697 w 280410"/>
                  <a:gd name="connsiteY27" fmla="*/ 991187 h 1725619"/>
                  <a:gd name="connsiteX28" fmla="*/ 119704 w 280410"/>
                  <a:gd name="connsiteY28" fmla="*/ 964552 h 1725619"/>
                  <a:gd name="connsiteX29" fmla="*/ 128754 w 280410"/>
                  <a:gd name="connsiteY29" fmla="*/ 940191 h 1725619"/>
                  <a:gd name="connsiteX30" fmla="*/ 130769 w 280410"/>
                  <a:gd name="connsiteY30" fmla="*/ 911198 h 1725619"/>
                  <a:gd name="connsiteX31" fmla="*/ 149812 w 280410"/>
                  <a:gd name="connsiteY31" fmla="*/ 896144 h 1725619"/>
                  <a:gd name="connsiteX32" fmla="*/ 141792 w 280410"/>
                  <a:gd name="connsiteY32" fmla="*/ 874141 h 1725619"/>
                  <a:gd name="connsiteX33" fmla="*/ 140805 w 280410"/>
                  <a:gd name="connsiteY33" fmla="*/ 823103 h 1725619"/>
                  <a:gd name="connsiteX34" fmla="*/ 165853 w 280410"/>
                  <a:gd name="connsiteY34" fmla="*/ 784846 h 1725619"/>
                  <a:gd name="connsiteX35" fmla="*/ 165853 w 280410"/>
                  <a:gd name="connsiteY35" fmla="*/ 736166 h 1725619"/>
                  <a:gd name="connsiteX36" fmla="*/ 175889 w 280410"/>
                  <a:gd name="connsiteY36" fmla="*/ 708331 h 1725619"/>
                  <a:gd name="connsiteX37" fmla="*/ 184896 w 280410"/>
                  <a:gd name="connsiteY37" fmla="*/ 675864 h 1725619"/>
                  <a:gd name="connsiteX38" fmla="*/ 176875 w 280410"/>
                  <a:gd name="connsiteY38" fmla="*/ 642239 h 1725619"/>
                  <a:gd name="connsiteX39" fmla="*/ 165810 w 280410"/>
                  <a:gd name="connsiteY39" fmla="*/ 603939 h 1725619"/>
                  <a:gd name="connsiteX40" fmla="*/ 165810 w 280410"/>
                  <a:gd name="connsiteY40" fmla="*/ 562208 h 1725619"/>
                  <a:gd name="connsiteX41" fmla="*/ 179878 w 280410"/>
                  <a:gd name="connsiteY41" fmla="*/ 532013 h 1725619"/>
                  <a:gd name="connsiteX42" fmla="*/ 179878 w 280410"/>
                  <a:gd name="connsiteY42" fmla="*/ 492598 h 1725619"/>
                  <a:gd name="connsiteX43" fmla="*/ 188884 w 280410"/>
                  <a:gd name="connsiteY43" fmla="*/ 471754 h 1725619"/>
                  <a:gd name="connsiteX44" fmla="*/ 203939 w 280410"/>
                  <a:gd name="connsiteY44" fmla="*/ 436971 h 1725619"/>
                  <a:gd name="connsiteX45" fmla="*/ 213975 w 280410"/>
                  <a:gd name="connsiteY45" fmla="*/ 404504 h 1725619"/>
                  <a:gd name="connsiteX46" fmla="*/ 234004 w 280410"/>
                  <a:gd name="connsiteY46" fmla="*/ 385975 h 1725619"/>
                  <a:gd name="connsiteX47" fmla="*/ 233017 w 280410"/>
                  <a:gd name="connsiteY47" fmla="*/ 360456 h 1725619"/>
                  <a:gd name="connsiteX48" fmla="*/ 230015 w 280410"/>
                  <a:gd name="connsiteY48" fmla="*/ 318725 h 1725619"/>
                  <a:gd name="connsiteX49" fmla="*/ 232031 w 280410"/>
                  <a:gd name="connsiteY49" fmla="*/ 290890 h 1725619"/>
                  <a:gd name="connsiteX50" fmla="*/ 270117 w 280410"/>
                  <a:gd name="connsiteY50" fmla="*/ 256107 h 1725619"/>
                  <a:gd name="connsiteX51" fmla="*/ 276936 w 280410"/>
                  <a:gd name="connsiteY51" fmla="*/ 210944 h 1725619"/>
                  <a:gd name="connsiteX52" fmla="*/ 255963 w 280410"/>
                  <a:gd name="connsiteY52" fmla="*/ 218407 h 1725619"/>
                  <a:gd name="connsiteX53" fmla="*/ 248072 w 280410"/>
                  <a:gd name="connsiteY53" fmla="*/ 176161 h 1725619"/>
                  <a:gd name="connsiteX54" fmla="*/ 236234 w 280410"/>
                  <a:gd name="connsiteY54" fmla="*/ 140777 h 1725619"/>
                  <a:gd name="connsiteX55" fmla="*/ 224397 w 280410"/>
                  <a:gd name="connsiteY55" fmla="*/ 108782 h 1725619"/>
                  <a:gd name="connsiteX56" fmla="*/ 231302 w 280410"/>
                  <a:gd name="connsiteY56" fmla="*/ 81376 h 1725619"/>
                  <a:gd name="connsiteX57" fmla="*/ 217449 w 280410"/>
                  <a:gd name="connsiteY57" fmla="*/ 59673 h 1725619"/>
                  <a:gd name="connsiteX58" fmla="*/ 209557 w 280410"/>
                  <a:gd name="connsiteY58" fmla="*/ 18543 h 1725619"/>
                  <a:gd name="connsiteX59" fmla="*/ 194760 w 280410"/>
                  <a:gd name="connsiteY59" fmla="*/ 1430 h 1725619"/>
                  <a:gd name="connsiteX60" fmla="*/ 180950 w 280410"/>
                  <a:gd name="connsiteY60" fmla="*/ 32267 h 1725619"/>
                  <a:gd name="connsiteX61" fmla="*/ 173702 w 280410"/>
                  <a:gd name="connsiteY61" fmla="*/ 38358 h 1725619"/>
                  <a:gd name="connsiteX62" fmla="*/ 174045 w 280410"/>
                  <a:gd name="connsiteY62" fmla="*/ 73098 h 1725619"/>
                  <a:gd name="connsiteX63" fmla="*/ 176275 w 280410"/>
                  <a:gd name="connsiteY63" fmla="*/ 172473 h 1725619"/>
                  <a:gd name="connsiteX64" fmla="*/ 162936 w 280410"/>
                  <a:gd name="connsiteY64" fmla="*/ 230716 h 1725619"/>
                  <a:gd name="connsiteX65" fmla="*/ 167354 w 280410"/>
                  <a:gd name="connsiteY65" fmla="*/ 253018 h 1725619"/>
                  <a:gd name="connsiteX66" fmla="*/ 163665 w 280410"/>
                  <a:gd name="connsiteY66" fmla="*/ 304400 h 1725619"/>
                  <a:gd name="connsiteX67" fmla="*/ 148869 w 280410"/>
                  <a:gd name="connsiteY67" fmla="*/ 392623 h 1725619"/>
                  <a:gd name="connsiteX68" fmla="*/ 139991 w 280410"/>
                  <a:gd name="connsiteY68" fmla="*/ 432896 h 1725619"/>
                  <a:gd name="connsiteX69" fmla="*/ 135616 w 280410"/>
                  <a:gd name="connsiteY69" fmla="*/ 453740 h 1725619"/>
                  <a:gd name="connsiteX70" fmla="*/ 141835 w 280410"/>
                  <a:gd name="connsiteY70" fmla="*/ 486765 h 1725619"/>
                  <a:gd name="connsiteX71" fmla="*/ 136259 w 280410"/>
                  <a:gd name="connsiteY71" fmla="*/ 504092 h 1725619"/>
                  <a:gd name="connsiteX72" fmla="*/ 137760 w 280410"/>
                  <a:gd name="connsiteY72" fmla="*/ 512499 h 1725619"/>
                  <a:gd name="connsiteX73" fmla="*/ 125151 w 280410"/>
                  <a:gd name="connsiteY73" fmla="*/ 554487 h 1725619"/>
                  <a:gd name="connsiteX74" fmla="*/ 125151 w 280410"/>
                  <a:gd name="connsiteY74" fmla="*/ 639280 h 1725619"/>
                  <a:gd name="connsiteX75" fmla="*/ 117731 w 280410"/>
                  <a:gd name="connsiteY75" fmla="*/ 665828 h 1725619"/>
                  <a:gd name="connsiteX76" fmla="*/ 109668 w 280410"/>
                  <a:gd name="connsiteY76" fmla="*/ 695979 h 1725619"/>
                  <a:gd name="connsiteX77" fmla="*/ 65277 w 280410"/>
                  <a:gd name="connsiteY77" fmla="*/ 860889 h 1725619"/>
                  <a:gd name="connsiteX78" fmla="*/ 62147 w 280410"/>
                  <a:gd name="connsiteY78" fmla="*/ 865735 h 1725619"/>
                  <a:gd name="connsiteX79" fmla="*/ 64420 w 280410"/>
                  <a:gd name="connsiteY79" fmla="*/ 903949 h 1725619"/>
                  <a:gd name="connsiteX80" fmla="*/ 65878 w 280410"/>
                  <a:gd name="connsiteY80" fmla="*/ 943365 h 1725619"/>
                  <a:gd name="connsiteX81" fmla="*/ 55499 w 280410"/>
                  <a:gd name="connsiteY81" fmla="*/ 975918 h 1725619"/>
                  <a:gd name="connsiteX82" fmla="*/ 51081 w 280410"/>
                  <a:gd name="connsiteY82" fmla="*/ 1021294 h 1725619"/>
                  <a:gd name="connsiteX83" fmla="*/ 48122 w 280410"/>
                  <a:gd name="connsiteY83" fmla="*/ 1044455 h 1725619"/>
                  <a:gd name="connsiteX84" fmla="*/ 34054 w 280410"/>
                  <a:gd name="connsiteY84" fmla="*/ 1086444 h 1725619"/>
                  <a:gd name="connsiteX85" fmla="*/ 49623 w 280410"/>
                  <a:gd name="connsiteY85" fmla="*/ 1112134 h 1725619"/>
                  <a:gd name="connsiteX86" fmla="*/ 64420 w 280410"/>
                  <a:gd name="connsiteY86" fmla="*/ 1042739 h 1725619"/>
                  <a:gd name="connsiteX87" fmla="*/ 77029 w 280410"/>
                  <a:gd name="connsiteY87" fmla="*/ 1028200 h 1725619"/>
                  <a:gd name="connsiteX88" fmla="*/ 85907 w 280410"/>
                  <a:gd name="connsiteY88" fmla="*/ 1042739 h 1725619"/>
                  <a:gd name="connsiteX89" fmla="*/ 88137 w 280410"/>
                  <a:gd name="connsiteY89" fmla="*/ 1059852 h 1725619"/>
                  <a:gd name="connsiteX90" fmla="*/ 85178 w 280410"/>
                  <a:gd name="connsiteY90" fmla="*/ 1092405 h 1725619"/>
                  <a:gd name="connsiteX91" fmla="*/ 77029 w 280410"/>
                  <a:gd name="connsiteY91" fmla="*/ 1123242 h 1725619"/>
                  <a:gd name="connsiteX92" fmla="*/ 71110 w 280410"/>
                  <a:gd name="connsiteY92" fmla="*/ 1148075 h 1725619"/>
                  <a:gd name="connsiteX93" fmla="*/ 72612 w 280410"/>
                  <a:gd name="connsiteY93" fmla="*/ 1166904 h 1725619"/>
                  <a:gd name="connsiteX94" fmla="*/ 71840 w 280410"/>
                  <a:gd name="connsiteY94" fmla="*/ 1183202 h 1725619"/>
                  <a:gd name="connsiteX95" fmla="*/ 73341 w 280410"/>
                  <a:gd name="connsiteY95" fmla="*/ 1206319 h 1725619"/>
                  <a:gd name="connsiteX96" fmla="*/ 56313 w 280410"/>
                  <a:gd name="connsiteY96" fmla="*/ 1217428 h 1725619"/>
                  <a:gd name="connsiteX97" fmla="*/ 59273 w 280410"/>
                  <a:gd name="connsiteY97" fmla="*/ 1243118 h 1725619"/>
                  <a:gd name="connsiteX98" fmla="*/ 37785 w 280410"/>
                  <a:gd name="connsiteY98" fmla="*/ 1232825 h 1725619"/>
                  <a:gd name="connsiteX99" fmla="*/ 52582 w 280410"/>
                  <a:gd name="connsiteY99" fmla="*/ 1207134 h 1725619"/>
                  <a:gd name="connsiteX100" fmla="*/ 34826 w 280410"/>
                  <a:gd name="connsiteY100" fmla="*/ 1178870 h 1725619"/>
                  <a:gd name="connsiteX101" fmla="*/ 45934 w 280410"/>
                  <a:gd name="connsiteY101" fmla="*/ 1209707 h 1725619"/>
                  <a:gd name="connsiteX102" fmla="*/ 28135 w 280410"/>
                  <a:gd name="connsiteY102" fmla="*/ 1219100 h 1725619"/>
                  <a:gd name="connsiteX103" fmla="*/ 8878 w 280410"/>
                  <a:gd name="connsiteY103" fmla="*/ 1235398 h 1725619"/>
                  <a:gd name="connsiteX104" fmla="*/ 10336 w 280410"/>
                  <a:gd name="connsiteY104" fmla="*/ 1254269 h 1725619"/>
                  <a:gd name="connsiteX105" fmla="*/ 300 w 280410"/>
                  <a:gd name="connsiteY105" fmla="*/ 1260832 h 1725619"/>
                  <a:gd name="connsiteX106" fmla="*/ 1244 w 280410"/>
                  <a:gd name="connsiteY106" fmla="*/ 1272754 h 1725619"/>
                  <a:gd name="connsiteX107" fmla="*/ 13296 w 280410"/>
                  <a:gd name="connsiteY107" fmla="*/ 1279103 h 1725619"/>
                  <a:gd name="connsiteX108" fmla="*/ 32553 w 280410"/>
                  <a:gd name="connsiteY108" fmla="*/ 1281676 h 1725619"/>
                  <a:gd name="connsiteX109" fmla="*/ 35512 w 280410"/>
                  <a:gd name="connsiteY109" fmla="*/ 1301362 h 1725619"/>
                  <a:gd name="connsiteX110" fmla="*/ 25133 w 280410"/>
                  <a:gd name="connsiteY110" fmla="*/ 1325337 h 1725619"/>
                  <a:gd name="connsiteX111" fmla="*/ 56228 w 280410"/>
                  <a:gd name="connsiteY111" fmla="*/ 1328768 h 1725619"/>
                  <a:gd name="connsiteX112" fmla="*/ 56957 w 280410"/>
                  <a:gd name="connsiteY112" fmla="*/ 1344165 h 1725619"/>
                  <a:gd name="connsiteX113" fmla="*/ 34740 w 280410"/>
                  <a:gd name="connsiteY113" fmla="*/ 1338204 h 1725619"/>
                  <a:gd name="connsiteX114" fmla="*/ 14754 w 280410"/>
                  <a:gd name="connsiteY114" fmla="*/ 1339919 h 1725619"/>
                  <a:gd name="connsiteX115" fmla="*/ 1158 w 280410"/>
                  <a:gd name="connsiteY115" fmla="*/ 1344423 h 1725619"/>
                  <a:gd name="connsiteX116" fmla="*/ 9779 w 280410"/>
                  <a:gd name="connsiteY116" fmla="*/ 1377062 h 1725619"/>
                  <a:gd name="connsiteX117" fmla="*/ 21445 w 280410"/>
                  <a:gd name="connsiteY117" fmla="*/ 1366511 h 1725619"/>
                  <a:gd name="connsiteX118" fmla="*/ 35512 w 280410"/>
                  <a:gd name="connsiteY118" fmla="*/ 1368183 h 1725619"/>
                  <a:gd name="connsiteX119" fmla="*/ 18485 w 280410"/>
                  <a:gd name="connsiteY119" fmla="*/ 1384481 h 1725619"/>
                  <a:gd name="connsiteX120" fmla="*/ 4289 w 280410"/>
                  <a:gd name="connsiteY120" fmla="*/ 1404296 h 1725619"/>
                  <a:gd name="connsiteX121" fmla="*/ 772 w 280410"/>
                  <a:gd name="connsiteY121" fmla="*/ 1412745 h 1725619"/>
                  <a:gd name="connsiteX122" fmla="*/ 0 w 280410"/>
                  <a:gd name="connsiteY122" fmla="*/ 1422524 h 1725619"/>
                  <a:gd name="connsiteX123" fmla="*/ 8106 w 280410"/>
                  <a:gd name="connsiteY123" fmla="*/ 1423939 h 1725619"/>
                  <a:gd name="connsiteX124" fmla="*/ 16255 w 280410"/>
                  <a:gd name="connsiteY124" fmla="*/ 1435906 h 1725619"/>
                  <a:gd name="connsiteX125" fmla="*/ 26634 w 280410"/>
                  <a:gd name="connsiteY125" fmla="*/ 1420466 h 1725619"/>
                  <a:gd name="connsiteX126" fmla="*/ 40702 w 280410"/>
                  <a:gd name="connsiteY126" fmla="*/ 1402495 h 1725619"/>
                  <a:gd name="connsiteX127" fmla="*/ 36241 w 280410"/>
                  <a:gd name="connsiteY127" fmla="*/ 1429901 h 1725619"/>
                  <a:gd name="connsiteX128" fmla="*/ 31052 w 280410"/>
                  <a:gd name="connsiteY128" fmla="*/ 1459023 h 1725619"/>
                  <a:gd name="connsiteX129" fmla="*/ 22174 w 280410"/>
                  <a:gd name="connsiteY129" fmla="*/ 1473605 h 1725619"/>
                  <a:gd name="connsiteX130" fmla="*/ 12781 w 280410"/>
                  <a:gd name="connsiteY130" fmla="*/ 1480082 h 1725619"/>
                  <a:gd name="connsiteX131" fmla="*/ 15697 w 280410"/>
                  <a:gd name="connsiteY131" fmla="*/ 1491790 h 1725619"/>
                  <a:gd name="connsiteX132" fmla="*/ 27535 w 280410"/>
                  <a:gd name="connsiteY132" fmla="*/ 1500840 h 1725619"/>
                  <a:gd name="connsiteX133" fmla="*/ 28092 w 280410"/>
                  <a:gd name="connsiteY133" fmla="*/ 1501012 h 1725619"/>
                  <a:gd name="connsiteX134" fmla="*/ 45119 w 280410"/>
                  <a:gd name="connsiteY134" fmla="*/ 1501869 h 1725619"/>
                  <a:gd name="connsiteX135" fmla="*/ 51810 w 280410"/>
                  <a:gd name="connsiteY135" fmla="*/ 1514736 h 1725619"/>
                  <a:gd name="connsiteX136" fmla="*/ 42803 w 280410"/>
                  <a:gd name="connsiteY136" fmla="*/ 1520355 h 1725619"/>
                  <a:gd name="connsiteX137" fmla="*/ 44004 w 280410"/>
                  <a:gd name="connsiteY137" fmla="*/ 1522413 h 1725619"/>
                  <a:gd name="connsiteX138" fmla="*/ 47178 w 280410"/>
                  <a:gd name="connsiteY138" fmla="*/ 1530391 h 1725619"/>
                  <a:gd name="connsiteX139" fmla="*/ 56271 w 280410"/>
                  <a:gd name="connsiteY139" fmla="*/ 1535280 h 1725619"/>
                  <a:gd name="connsiteX140" fmla="*/ 67379 w 280410"/>
                  <a:gd name="connsiteY140" fmla="*/ 1530991 h 1725619"/>
                  <a:gd name="connsiteX141" fmla="*/ 88867 w 280410"/>
                  <a:gd name="connsiteY141" fmla="*/ 1539569 h 1725619"/>
                  <a:gd name="connsiteX142" fmla="*/ 59230 w 280410"/>
                  <a:gd name="connsiteY142" fmla="*/ 1553294 h 1725619"/>
                  <a:gd name="connsiteX143" fmla="*/ 50223 w 280410"/>
                  <a:gd name="connsiteY143" fmla="*/ 1555781 h 1725619"/>
                  <a:gd name="connsiteX144" fmla="*/ 50266 w 280410"/>
                  <a:gd name="connsiteY144" fmla="*/ 1577226 h 1725619"/>
                  <a:gd name="connsiteX145" fmla="*/ 74070 w 280410"/>
                  <a:gd name="connsiteY145" fmla="*/ 1566976 h 1725619"/>
                  <a:gd name="connsiteX146" fmla="*/ 125194 w 280410"/>
                  <a:gd name="connsiteY146" fmla="*/ 1570406 h 1725619"/>
                  <a:gd name="connsiteX147" fmla="*/ 104478 w 280410"/>
                  <a:gd name="connsiteY147" fmla="*/ 1578084 h 1725619"/>
                  <a:gd name="connsiteX148" fmla="*/ 83720 w 280410"/>
                  <a:gd name="connsiteY148" fmla="*/ 1582373 h 1725619"/>
                  <a:gd name="connsiteX149" fmla="*/ 65192 w 280410"/>
                  <a:gd name="connsiteY149" fmla="*/ 1596054 h 1725619"/>
                  <a:gd name="connsiteX150" fmla="*/ 65921 w 280410"/>
                  <a:gd name="connsiteY150" fmla="*/ 1611495 h 1725619"/>
                  <a:gd name="connsiteX151" fmla="*/ 96286 w 280410"/>
                  <a:gd name="connsiteY151" fmla="*/ 1596955 h 1725619"/>
                  <a:gd name="connsiteX152" fmla="*/ 134072 w 280410"/>
                  <a:gd name="connsiteY152" fmla="*/ 1588420 h 1725619"/>
                  <a:gd name="connsiteX153" fmla="*/ 108896 w 280410"/>
                  <a:gd name="connsiteY153" fmla="*/ 1604675 h 1725619"/>
                  <a:gd name="connsiteX154" fmla="*/ 91869 w 280410"/>
                  <a:gd name="connsiteY154" fmla="*/ 1623546 h 1725619"/>
                  <a:gd name="connsiteX155" fmla="*/ 66221 w 280410"/>
                  <a:gd name="connsiteY155" fmla="*/ 1621445 h 1725619"/>
                  <a:gd name="connsiteX156" fmla="*/ 66778 w 280410"/>
                  <a:gd name="connsiteY156" fmla="*/ 1622388 h 1725619"/>
                  <a:gd name="connsiteX157" fmla="*/ 92083 w 280410"/>
                  <a:gd name="connsiteY157" fmla="*/ 1654469 h 1725619"/>
                  <a:gd name="connsiteX158" fmla="*/ 110354 w 280410"/>
                  <a:gd name="connsiteY158" fmla="*/ 1662104 h 1725619"/>
                  <a:gd name="connsiteX159" fmla="*/ 104435 w 280410"/>
                  <a:gd name="connsiteY159" fmla="*/ 1649237 h 1725619"/>
                  <a:gd name="connsiteX160" fmla="*/ 117774 w 280410"/>
                  <a:gd name="connsiteY160" fmla="*/ 1638086 h 1725619"/>
                  <a:gd name="connsiteX161" fmla="*/ 143679 w 280410"/>
                  <a:gd name="connsiteY161" fmla="*/ 1610679 h 1725619"/>
                  <a:gd name="connsiteX162" fmla="*/ 173316 w 280410"/>
                  <a:gd name="connsiteY162" fmla="*/ 1573838 h 1725619"/>
                  <a:gd name="connsiteX163" fmla="*/ 168898 w 280410"/>
                  <a:gd name="connsiteY163" fmla="*/ 1592666 h 1725619"/>
                  <a:gd name="connsiteX164" fmla="*/ 163708 w 280410"/>
                  <a:gd name="connsiteY164" fmla="*/ 1614968 h 1725619"/>
                  <a:gd name="connsiteX165" fmla="*/ 194074 w 280410"/>
                  <a:gd name="connsiteY165" fmla="*/ 1616684 h 1725619"/>
                  <a:gd name="connsiteX166" fmla="*/ 175546 w 280410"/>
                  <a:gd name="connsiteY166" fmla="*/ 1633840 h 1725619"/>
                  <a:gd name="connsiteX167" fmla="*/ 177047 w 280410"/>
                  <a:gd name="connsiteY167" fmla="*/ 1661246 h 1725619"/>
                  <a:gd name="connsiteX168" fmla="*/ 162979 w 280410"/>
                  <a:gd name="connsiteY168" fmla="*/ 1629551 h 1725619"/>
                  <a:gd name="connsiteX169" fmla="*/ 156331 w 280410"/>
                  <a:gd name="connsiteY169" fmla="*/ 1653526 h 1725619"/>
                  <a:gd name="connsiteX170" fmla="*/ 140033 w 280410"/>
                  <a:gd name="connsiteY170" fmla="*/ 1646664 h 1725619"/>
                  <a:gd name="connsiteX171" fmla="*/ 131155 w 280410"/>
                  <a:gd name="connsiteY171" fmla="*/ 1661203 h 1725619"/>
                  <a:gd name="connsiteX172" fmla="*/ 114128 w 280410"/>
                  <a:gd name="connsiteY172" fmla="*/ 1676643 h 1725619"/>
                  <a:gd name="connsiteX173" fmla="*/ 138575 w 280410"/>
                  <a:gd name="connsiteY173" fmla="*/ 1682648 h 1725619"/>
                  <a:gd name="connsiteX174" fmla="*/ 150970 w 280410"/>
                  <a:gd name="connsiteY174" fmla="*/ 1708982 h 1725619"/>
                  <a:gd name="connsiteX175" fmla="*/ 160406 w 280410"/>
                  <a:gd name="connsiteY175" fmla="*/ 1712627 h 1725619"/>
                  <a:gd name="connsiteX176" fmla="*/ 160749 w 280410"/>
                  <a:gd name="connsiteY176" fmla="*/ 1712885 h 1725619"/>
                  <a:gd name="connsiteX177" fmla="*/ 167483 w 280410"/>
                  <a:gd name="connsiteY177" fmla="*/ 1686937 h 1725619"/>
                  <a:gd name="connsiteX178" fmla="*/ 191200 w 280410"/>
                  <a:gd name="connsiteY178" fmla="*/ 1722921 h 1725619"/>
                  <a:gd name="connsiteX179" fmla="*/ 203038 w 280410"/>
                  <a:gd name="connsiteY179" fmla="*/ 1709196 h 1725619"/>
                  <a:gd name="connsiteX180" fmla="*/ 223153 w 280410"/>
                  <a:gd name="connsiteY180" fmla="*/ 1723307 h 1725619"/>
                  <a:gd name="connsiteX181" fmla="*/ 229415 w 280410"/>
                  <a:gd name="connsiteY181" fmla="*/ 1722535 h 1725619"/>
                  <a:gd name="connsiteX182" fmla="*/ 240008 w 280410"/>
                  <a:gd name="connsiteY182" fmla="*/ 1723307 h 1725619"/>
                  <a:gd name="connsiteX183" fmla="*/ 233404 w 280410"/>
                  <a:gd name="connsiteY183" fmla="*/ 1712627 h 1725619"/>
                  <a:gd name="connsiteX184" fmla="*/ 252661 w 280410"/>
                  <a:gd name="connsiteY184" fmla="*/ 1712627 h 1725619"/>
                  <a:gd name="connsiteX185" fmla="*/ 274877 w 280410"/>
                  <a:gd name="connsiteY185" fmla="*/ 1709196 h 1725619"/>
                  <a:gd name="connsiteX186" fmla="*/ 280410 w 280410"/>
                  <a:gd name="connsiteY186" fmla="*/ 1706709 h 1725619"/>
                  <a:gd name="connsiteX187" fmla="*/ 223925 w 280410"/>
                  <a:gd name="connsiteY187" fmla="*/ 1703106 h 172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0410" h="1725619">
                    <a:moveTo>
                      <a:pt x="223925" y="1703106"/>
                    </a:moveTo>
                    <a:cubicBezTo>
                      <a:pt x="218607" y="1702077"/>
                      <a:pt x="222681" y="1599400"/>
                      <a:pt x="223711" y="1575853"/>
                    </a:cubicBezTo>
                    <a:cubicBezTo>
                      <a:pt x="222896" y="1575639"/>
                      <a:pt x="222124" y="1575382"/>
                      <a:pt x="221352" y="1575382"/>
                    </a:cubicBezTo>
                    <a:cubicBezTo>
                      <a:pt x="211744" y="1575382"/>
                      <a:pt x="190257" y="1577955"/>
                      <a:pt x="193945" y="1560842"/>
                    </a:cubicBezTo>
                    <a:cubicBezTo>
                      <a:pt x="194589" y="1557840"/>
                      <a:pt x="196004" y="1556039"/>
                      <a:pt x="197848" y="1555095"/>
                    </a:cubicBezTo>
                    <a:cubicBezTo>
                      <a:pt x="193474" y="1550506"/>
                      <a:pt x="187298" y="1545402"/>
                      <a:pt x="179835" y="1543086"/>
                    </a:cubicBezTo>
                    <a:cubicBezTo>
                      <a:pt x="164781" y="1538454"/>
                      <a:pt x="128711" y="1543086"/>
                      <a:pt x="120690" y="1544244"/>
                    </a:cubicBezTo>
                    <a:cubicBezTo>
                      <a:pt x="112670" y="1545402"/>
                      <a:pt x="109668" y="1528032"/>
                      <a:pt x="104650" y="1528032"/>
                    </a:cubicBezTo>
                    <a:cubicBezTo>
                      <a:pt x="99632" y="1528032"/>
                      <a:pt x="98645" y="1497880"/>
                      <a:pt x="102634" y="1483941"/>
                    </a:cubicBezTo>
                    <a:cubicBezTo>
                      <a:pt x="106666" y="1470002"/>
                      <a:pt x="79560" y="1476993"/>
                      <a:pt x="71539" y="1472361"/>
                    </a:cubicBezTo>
                    <a:cubicBezTo>
                      <a:pt x="63519" y="1467730"/>
                      <a:pt x="74541" y="1458422"/>
                      <a:pt x="65535" y="1446843"/>
                    </a:cubicBezTo>
                    <a:cubicBezTo>
                      <a:pt x="56528" y="1435262"/>
                      <a:pt x="63519" y="1419007"/>
                      <a:pt x="64548" y="1410901"/>
                    </a:cubicBezTo>
                    <a:cubicBezTo>
                      <a:pt x="65535" y="1402795"/>
                      <a:pt x="71582" y="1385382"/>
                      <a:pt x="82605" y="1385382"/>
                    </a:cubicBezTo>
                    <a:cubicBezTo>
                      <a:pt x="93627" y="1385382"/>
                      <a:pt x="85607" y="1366811"/>
                      <a:pt x="96629" y="1358705"/>
                    </a:cubicBezTo>
                    <a:cubicBezTo>
                      <a:pt x="107652" y="1350599"/>
                      <a:pt x="86594" y="1336703"/>
                      <a:pt x="95643" y="1328596"/>
                    </a:cubicBezTo>
                    <a:cubicBezTo>
                      <a:pt x="104650" y="1320447"/>
                      <a:pt x="95643" y="1305394"/>
                      <a:pt x="109668" y="1303078"/>
                    </a:cubicBezTo>
                    <a:cubicBezTo>
                      <a:pt x="123693" y="1300761"/>
                      <a:pt x="109668" y="1279831"/>
                      <a:pt x="119704" y="1276400"/>
                    </a:cubicBezTo>
                    <a:cubicBezTo>
                      <a:pt x="129740" y="1272926"/>
                      <a:pt x="117688" y="1260188"/>
                      <a:pt x="120690" y="1246249"/>
                    </a:cubicBezTo>
                    <a:cubicBezTo>
                      <a:pt x="123693" y="1232310"/>
                      <a:pt x="112670" y="1221888"/>
                      <a:pt x="125709" y="1216098"/>
                    </a:cubicBezTo>
                    <a:cubicBezTo>
                      <a:pt x="138747" y="1210308"/>
                      <a:pt x="129740" y="1198727"/>
                      <a:pt x="120690" y="1190622"/>
                    </a:cubicBezTo>
                    <a:cubicBezTo>
                      <a:pt x="111641" y="1182473"/>
                      <a:pt x="122706" y="1182473"/>
                      <a:pt x="133729" y="1182473"/>
                    </a:cubicBezTo>
                    <a:cubicBezTo>
                      <a:pt x="144751" y="1182473"/>
                      <a:pt x="138747" y="1161629"/>
                      <a:pt x="128711" y="1165102"/>
                    </a:cubicBezTo>
                    <a:cubicBezTo>
                      <a:pt x="116830" y="1169220"/>
                      <a:pt x="109668" y="1155796"/>
                      <a:pt x="118675" y="1145373"/>
                    </a:cubicBezTo>
                    <a:cubicBezTo>
                      <a:pt x="127681" y="1134909"/>
                      <a:pt x="110654" y="1127960"/>
                      <a:pt x="113657" y="1121012"/>
                    </a:cubicBezTo>
                    <a:cubicBezTo>
                      <a:pt x="116659" y="1114064"/>
                      <a:pt x="116659" y="1104757"/>
                      <a:pt x="110654" y="1100168"/>
                    </a:cubicBezTo>
                    <a:cubicBezTo>
                      <a:pt x="104607" y="1095536"/>
                      <a:pt x="108638" y="1060753"/>
                      <a:pt x="115672" y="1059595"/>
                    </a:cubicBezTo>
                    <a:cubicBezTo>
                      <a:pt x="122663" y="1058437"/>
                      <a:pt x="117688" y="1027128"/>
                      <a:pt x="117688" y="1017864"/>
                    </a:cubicBezTo>
                    <a:cubicBezTo>
                      <a:pt x="117688" y="1008599"/>
                      <a:pt x="109668" y="999292"/>
                      <a:pt x="110697" y="991187"/>
                    </a:cubicBezTo>
                    <a:cubicBezTo>
                      <a:pt x="111684" y="983080"/>
                      <a:pt x="119704" y="980721"/>
                      <a:pt x="119704" y="964552"/>
                    </a:cubicBezTo>
                    <a:cubicBezTo>
                      <a:pt x="119704" y="948297"/>
                      <a:pt x="122706" y="941349"/>
                      <a:pt x="128754" y="940191"/>
                    </a:cubicBezTo>
                    <a:cubicBezTo>
                      <a:pt x="134758" y="939033"/>
                      <a:pt x="129740" y="920462"/>
                      <a:pt x="130769" y="911198"/>
                    </a:cubicBezTo>
                    <a:cubicBezTo>
                      <a:pt x="131756" y="901934"/>
                      <a:pt x="147839" y="911198"/>
                      <a:pt x="149812" y="896144"/>
                    </a:cubicBezTo>
                    <a:cubicBezTo>
                      <a:pt x="151828" y="881047"/>
                      <a:pt x="139776" y="883406"/>
                      <a:pt x="141792" y="874141"/>
                    </a:cubicBezTo>
                    <a:cubicBezTo>
                      <a:pt x="144194" y="863033"/>
                      <a:pt x="140805" y="848623"/>
                      <a:pt x="140805" y="823103"/>
                    </a:cubicBezTo>
                    <a:cubicBezTo>
                      <a:pt x="140805" y="797627"/>
                      <a:pt x="158862" y="791837"/>
                      <a:pt x="165853" y="784846"/>
                    </a:cubicBezTo>
                    <a:cubicBezTo>
                      <a:pt x="172887" y="777898"/>
                      <a:pt x="156846" y="740799"/>
                      <a:pt x="165853" y="736166"/>
                    </a:cubicBezTo>
                    <a:cubicBezTo>
                      <a:pt x="174902" y="731492"/>
                      <a:pt x="168855" y="714164"/>
                      <a:pt x="175889" y="708331"/>
                    </a:cubicBezTo>
                    <a:cubicBezTo>
                      <a:pt x="182923" y="702541"/>
                      <a:pt x="180907" y="689760"/>
                      <a:pt x="184896" y="675864"/>
                    </a:cubicBezTo>
                    <a:cubicBezTo>
                      <a:pt x="188927" y="661925"/>
                      <a:pt x="176875" y="654977"/>
                      <a:pt x="176875" y="642239"/>
                    </a:cubicBezTo>
                    <a:cubicBezTo>
                      <a:pt x="176875" y="629458"/>
                      <a:pt x="174860" y="617878"/>
                      <a:pt x="165810" y="603939"/>
                    </a:cubicBezTo>
                    <a:cubicBezTo>
                      <a:pt x="156803" y="590043"/>
                      <a:pt x="159805" y="562208"/>
                      <a:pt x="165810" y="562208"/>
                    </a:cubicBezTo>
                    <a:cubicBezTo>
                      <a:pt x="171857" y="562208"/>
                      <a:pt x="168812" y="535531"/>
                      <a:pt x="179878" y="532013"/>
                    </a:cubicBezTo>
                    <a:cubicBezTo>
                      <a:pt x="190900" y="528582"/>
                      <a:pt x="184853" y="508853"/>
                      <a:pt x="179878" y="492598"/>
                    </a:cubicBezTo>
                    <a:cubicBezTo>
                      <a:pt x="174860" y="476386"/>
                      <a:pt x="188884" y="484492"/>
                      <a:pt x="188884" y="471754"/>
                    </a:cubicBezTo>
                    <a:cubicBezTo>
                      <a:pt x="188884" y="459016"/>
                      <a:pt x="194889" y="441646"/>
                      <a:pt x="203939" y="436971"/>
                    </a:cubicBezTo>
                    <a:cubicBezTo>
                      <a:pt x="212945" y="432339"/>
                      <a:pt x="213975" y="412653"/>
                      <a:pt x="213975" y="404504"/>
                    </a:cubicBezTo>
                    <a:cubicBezTo>
                      <a:pt x="213975" y="396397"/>
                      <a:pt x="227013" y="392924"/>
                      <a:pt x="234004" y="385975"/>
                    </a:cubicBezTo>
                    <a:cubicBezTo>
                      <a:pt x="241038" y="379027"/>
                      <a:pt x="221995" y="367404"/>
                      <a:pt x="233017" y="360456"/>
                    </a:cubicBezTo>
                    <a:cubicBezTo>
                      <a:pt x="244040" y="353465"/>
                      <a:pt x="224011" y="324515"/>
                      <a:pt x="230015" y="318725"/>
                    </a:cubicBezTo>
                    <a:cubicBezTo>
                      <a:pt x="236020" y="312935"/>
                      <a:pt x="231002" y="300154"/>
                      <a:pt x="232031" y="290890"/>
                    </a:cubicBezTo>
                    <a:cubicBezTo>
                      <a:pt x="233017" y="281626"/>
                      <a:pt x="266128" y="264213"/>
                      <a:pt x="270117" y="256107"/>
                    </a:cubicBezTo>
                    <a:cubicBezTo>
                      <a:pt x="273033" y="250188"/>
                      <a:pt x="275950" y="229387"/>
                      <a:pt x="276936" y="210944"/>
                    </a:cubicBezTo>
                    <a:cubicBezTo>
                      <a:pt x="266600" y="218707"/>
                      <a:pt x="257593" y="222867"/>
                      <a:pt x="255963" y="218407"/>
                    </a:cubicBezTo>
                    <a:cubicBezTo>
                      <a:pt x="253004" y="210387"/>
                      <a:pt x="256950" y="186412"/>
                      <a:pt x="248072" y="176161"/>
                    </a:cubicBezTo>
                    <a:cubicBezTo>
                      <a:pt x="239193" y="165867"/>
                      <a:pt x="245112" y="145323"/>
                      <a:pt x="236234" y="140777"/>
                    </a:cubicBezTo>
                    <a:cubicBezTo>
                      <a:pt x="227356" y="136188"/>
                      <a:pt x="216505" y="115644"/>
                      <a:pt x="224397" y="108782"/>
                    </a:cubicBezTo>
                    <a:cubicBezTo>
                      <a:pt x="232288" y="101919"/>
                      <a:pt x="224397" y="88238"/>
                      <a:pt x="231302" y="81376"/>
                    </a:cubicBezTo>
                    <a:cubicBezTo>
                      <a:pt x="238207" y="74556"/>
                      <a:pt x="227356" y="73355"/>
                      <a:pt x="217449" y="59673"/>
                    </a:cubicBezTo>
                    <a:cubicBezTo>
                      <a:pt x="207584" y="45949"/>
                      <a:pt x="221395" y="28836"/>
                      <a:pt x="209557" y="18543"/>
                    </a:cubicBezTo>
                    <a:cubicBezTo>
                      <a:pt x="197720" y="8249"/>
                      <a:pt x="197720" y="-4275"/>
                      <a:pt x="194760" y="1430"/>
                    </a:cubicBezTo>
                    <a:cubicBezTo>
                      <a:pt x="191801" y="7177"/>
                      <a:pt x="190814" y="26563"/>
                      <a:pt x="180950" y="32267"/>
                    </a:cubicBezTo>
                    <a:cubicBezTo>
                      <a:pt x="179320" y="33211"/>
                      <a:pt x="176747" y="35441"/>
                      <a:pt x="173702" y="38358"/>
                    </a:cubicBezTo>
                    <a:cubicBezTo>
                      <a:pt x="173787" y="47836"/>
                      <a:pt x="170828" y="63791"/>
                      <a:pt x="174045" y="73098"/>
                    </a:cubicBezTo>
                    <a:cubicBezTo>
                      <a:pt x="178505" y="85965"/>
                      <a:pt x="180692" y="148497"/>
                      <a:pt x="176275" y="172473"/>
                    </a:cubicBezTo>
                    <a:cubicBezTo>
                      <a:pt x="171815" y="196448"/>
                      <a:pt x="167354" y="216134"/>
                      <a:pt x="162936" y="230716"/>
                    </a:cubicBezTo>
                    <a:cubicBezTo>
                      <a:pt x="158476" y="245298"/>
                      <a:pt x="173316" y="246156"/>
                      <a:pt x="167354" y="253018"/>
                    </a:cubicBezTo>
                    <a:cubicBezTo>
                      <a:pt x="161435" y="259881"/>
                      <a:pt x="163665" y="276994"/>
                      <a:pt x="163665" y="304400"/>
                    </a:cubicBezTo>
                    <a:cubicBezTo>
                      <a:pt x="163665" y="331806"/>
                      <a:pt x="149598" y="378084"/>
                      <a:pt x="148869" y="392623"/>
                    </a:cubicBezTo>
                    <a:cubicBezTo>
                      <a:pt x="148140" y="407163"/>
                      <a:pt x="138489" y="416598"/>
                      <a:pt x="139991" y="432896"/>
                    </a:cubicBezTo>
                    <a:cubicBezTo>
                      <a:pt x="140762" y="441517"/>
                      <a:pt x="138833" y="448208"/>
                      <a:pt x="135616" y="453740"/>
                    </a:cubicBezTo>
                    <a:cubicBezTo>
                      <a:pt x="142607" y="461761"/>
                      <a:pt x="145909" y="473126"/>
                      <a:pt x="141835" y="486765"/>
                    </a:cubicBezTo>
                    <a:cubicBezTo>
                      <a:pt x="140076" y="492684"/>
                      <a:pt x="138189" y="498431"/>
                      <a:pt x="136259" y="504092"/>
                    </a:cubicBezTo>
                    <a:cubicBezTo>
                      <a:pt x="137288" y="507180"/>
                      <a:pt x="137889" y="510011"/>
                      <a:pt x="137760" y="512499"/>
                    </a:cubicBezTo>
                    <a:cubicBezTo>
                      <a:pt x="137031" y="526223"/>
                      <a:pt x="121462" y="532185"/>
                      <a:pt x="125151" y="554487"/>
                    </a:cubicBezTo>
                    <a:cubicBezTo>
                      <a:pt x="129783" y="582322"/>
                      <a:pt x="125151" y="629844"/>
                      <a:pt x="125151" y="639280"/>
                    </a:cubicBezTo>
                    <a:cubicBezTo>
                      <a:pt x="125151" y="648715"/>
                      <a:pt x="115544" y="647815"/>
                      <a:pt x="117731" y="665828"/>
                    </a:cubicBezTo>
                    <a:cubicBezTo>
                      <a:pt x="119318" y="678566"/>
                      <a:pt x="113828" y="684485"/>
                      <a:pt x="109668" y="695979"/>
                    </a:cubicBezTo>
                    <a:cubicBezTo>
                      <a:pt x="101733" y="752893"/>
                      <a:pt x="93155" y="810150"/>
                      <a:pt x="65277" y="860889"/>
                    </a:cubicBezTo>
                    <a:cubicBezTo>
                      <a:pt x="64291" y="862647"/>
                      <a:pt x="63219" y="864234"/>
                      <a:pt x="62147" y="865735"/>
                    </a:cubicBezTo>
                    <a:cubicBezTo>
                      <a:pt x="62790" y="878559"/>
                      <a:pt x="57429" y="890440"/>
                      <a:pt x="64420" y="903949"/>
                    </a:cubicBezTo>
                    <a:cubicBezTo>
                      <a:pt x="73298" y="921062"/>
                      <a:pt x="70338" y="927067"/>
                      <a:pt x="65878" y="943365"/>
                    </a:cubicBezTo>
                    <a:cubicBezTo>
                      <a:pt x="61417" y="959620"/>
                      <a:pt x="55499" y="960478"/>
                      <a:pt x="55499" y="975918"/>
                    </a:cubicBezTo>
                    <a:cubicBezTo>
                      <a:pt x="55499" y="991358"/>
                      <a:pt x="45119" y="1004182"/>
                      <a:pt x="51081" y="1021294"/>
                    </a:cubicBezTo>
                    <a:cubicBezTo>
                      <a:pt x="57000" y="1038450"/>
                      <a:pt x="55499" y="1044455"/>
                      <a:pt x="48122" y="1044455"/>
                    </a:cubicBezTo>
                    <a:cubicBezTo>
                      <a:pt x="40702" y="1044455"/>
                      <a:pt x="37013" y="1058137"/>
                      <a:pt x="34054" y="1086444"/>
                    </a:cubicBezTo>
                    <a:cubicBezTo>
                      <a:pt x="31095" y="1114707"/>
                      <a:pt x="31824" y="1113850"/>
                      <a:pt x="49623" y="1112134"/>
                    </a:cubicBezTo>
                    <a:cubicBezTo>
                      <a:pt x="67422" y="1110461"/>
                      <a:pt x="53311" y="1042739"/>
                      <a:pt x="64420" y="1042739"/>
                    </a:cubicBezTo>
                    <a:cubicBezTo>
                      <a:pt x="75528" y="1042739"/>
                      <a:pt x="65878" y="1031588"/>
                      <a:pt x="77029" y="1028200"/>
                    </a:cubicBezTo>
                    <a:cubicBezTo>
                      <a:pt x="88137" y="1024769"/>
                      <a:pt x="78487" y="1040166"/>
                      <a:pt x="85907" y="1042739"/>
                    </a:cubicBezTo>
                    <a:cubicBezTo>
                      <a:pt x="93327" y="1045313"/>
                      <a:pt x="98474" y="1052175"/>
                      <a:pt x="88137" y="1059852"/>
                    </a:cubicBezTo>
                    <a:cubicBezTo>
                      <a:pt x="77758" y="1067572"/>
                      <a:pt x="90368" y="1082969"/>
                      <a:pt x="85178" y="1092405"/>
                    </a:cubicBezTo>
                    <a:cubicBezTo>
                      <a:pt x="79988" y="1101841"/>
                      <a:pt x="72612" y="1112091"/>
                      <a:pt x="77029" y="1123242"/>
                    </a:cubicBezTo>
                    <a:cubicBezTo>
                      <a:pt x="81447" y="1134394"/>
                      <a:pt x="71840" y="1133493"/>
                      <a:pt x="71110" y="1148075"/>
                    </a:cubicBezTo>
                    <a:cubicBezTo>
                      <a:pt x="70381" y="1162658"/>
                      <a:pt x="77758" y="1163516"/>
                      <a:pt x="72612" y="1166904"/>
                    </a:cubicBezTo>
                    <a:cubicBezTo>
                      <a:pt x="67422" y="1170335"/>
                      <a:pt x="79259" y="1181444"/>
                      <a:pt x="71840" y="1183202"/>
                    </a:cubicBezTo>
                    <a:cubicBezTo>
                      <a:pt x="64462" y="1184917"/>
                      <a:pt x="68880" y="1196026"/>
                      <a:pt x="73341" y="1206319"/>
                    </a:cubicBezTo>
                    <a:cubicBezTo>
                      <a:pt x="77801" y="1216570"/>
                      <a:pt x="63691" y="1210565"/>
                      <a:pt x="56313" y="1217428"/>
                    </a:cubicBezTo>
                    <a:cubicBezTo>
                      <a:pt x="48894" y="1224290"/>
                      <a:pt x="63733" y="1233682"/>
                      <a:pt x="59273" y="1243118"/>
                    </a:cubicBezTo>
                    <a:cubicBezTo>
                      <a:pt x="54855" y="1252554"/>
                      <a:pt x="42975" y="1237971"/>
                      <a:pt x="37785" y="1232825"/>
                    </a:cubicBezTo>
                    <a:cubicBezTo>
                      <a:pt x="32596" y="1227678"/>
                      <a:pt x="45934" y="1217385"/>
                      <a:pt x="52582" y="1207134"/>
                    </a:cubicBezTo>
                    <a:cubicBezTo>
                      <a:pt x="59230" y="1196884"/>
                      <a:pt x="45934" y="1173723"/>
                      <a:pt x="34826" y="1178870"/>
                    </a:cubicBezTo>
                    <a:cubicBezTo>
                      <a:pt x="23718" y="1184017"/>
                      <a:pt x="45934" y="1198556"/>
                      <a:pt x="45934" y="1209707"/>
                    </a:cubicBezTo>
                    <a:cubicBezTo>
                      <a:pt x="45934" y="1220859"/>
                      <a:pt x="27406" y="1207134"/>
                      <a:pt x="28135" y="1219100"/>
                    </a:cubicBezTo>
                    <a:cubicBezTo>
                      <a:pt x="28864" y="1231109"/>
                      <a:pt x="15569" y="1226820"/>
                      <a:pt x="8878" y="1235398"/>
                    </a:cubicBezTo>
                    <a:cubicBezTo>
                      <a:pt x="2230" y="1243933"/>
                      <a:pt x="17756" y="1251696"/>
                      <a:pt x="10336" y="1254269"/>
                    </a:cubicBezTo>
                    <a:cubicBezTo>
                      <a:pt x="7463" y="1255256"/>
                      <a:pt x="3774" y="1257700"/>
                      <a:pt x="300" y="1260832"/>
                    </a:cubicBezTo>
                    <a:cubicBezTo>
                      <a:pt x="643" y="1264820"/>
                      <a:pt x="986" y="1268809"/>
                      <a:pt x="1244" y="1272754"/>
                    </a:cubicBezTo>
                    <a:cubicBezTo>
                      <a:pt x="5061" y="1270482"/>
                      <a:pt x="10894" y="1271854"/>
                      <a:pt x="13296" y="1279103"/>
                    </a:cubicBezTo>
                    <a:cubicBezTo>
                      <a:pt x="16984" y="1290254"/>
                      <a:pt x="22217" y="1279103"/>
                      <a:pt x="32553" y="1281676"/>
                    </a:cubicBezTo>
                    <a:cubicBezTo>
                      <a:pt x="42932" y="1284249"/>
                      <a:pt x="41431" y="1302219"/>
                      <a:pt x="35512" y="1301362"/>
                    </a:cubicBezTo>
                    <a:cubicBezTo>
                      <a:pt x="29593" y="1300504"/>
                      <a:pt x="23675" y="1312513"/>
                      <a:pt x="25133" y="1325337"/>
                    </a:cubicBezTo>
                    <a:cubicBezTo>
                      <a:pt x="26591" y="1338204"/>
                      <a:pt x="47350" y="1325337"/>
                      <a:pt x="56228" y="1328768"/>
                    </a:cubicBezTo>
                    <a:cubicBezTo>
                      <a:pt x="65106" y="1332200"/>
                      <a:pt x="62147" y="1350170"/>
                      <a:pt x="56957" y="1344165"/>
                    </a:cubicBezTo>
                    <a:cubicBezTo>
                      <a:pt x="51767" y="1338204"/>
                      <a:pt x="39930" y="1327868"/>
                      <a:pt x="34740" y="1338204"/>
                    </a:cubicBezTo>
                    <a:cubicBezTo>
                      <a:pt x="29551" y="1348454"/>
                      <a:pt x="21402" y="1343351"/>
                      <a:pt x="14754" y="1339919"/>
                    </a:cubicBezTo>
                    <a:cubicBezTo>
                      <a:pt x="12009" y="1338504"/>
                      <a:pt x="6305" y="1340777"/>
                      <a:pt x="1158" y="1344423"/>
                    </a:cubicBezTo>
                    <a:cubicBezTo>
                      <a:pt x="7034" y="1353730"/>
                      <a:pt x="9993" y="1364795"/>
                      <a:pt x="9779" y="1377062"/>
                    </a:cubicBezTo>
                    <a:cubicBezTo>
                      <a:pt x="14325" y="1375131"/>
                      <a:pt x="19257" y="1371486"/>
                      <a:pt x="21445" y="1366511"/>
                    </a:cubicBezTo>
                    <a:cubicBezTo>
                      <a:pt x="24404" y="1359648"/>
                      <a:pt x="34783" y="1352829"/>
                      <a:pt x="35512" y="1368183"/>
                    </a:cubicBezTo>
                    <a:cubicBezTo>
                      <a:pt x="36241" y="1383624"/>
                      <a:pt x="21445" y="1375903"/>
                      <a:pt x="18485" y="1384481"/>
                    </a:cubicBezTo>
                    <a:cubicBezTo>
                      <a:pt x="15955" y="1391815"/>
                      <a:pt x="11151" y="1397863"/>
                      <a:pt x="4289" y="1404296"/>
                    </a:cubicBezTo>
                    <a:cubicBezTo>
                      <a:pt x="3174" y="1407127"/>
                      <a:pt x="2016" y="1409957"/>
                      <a:pt x="772" y="1412745"/>
                    </a:cubicBezTo>
                    <a:cubicBezTo>
                      <a:pt x="600" y="1415748"/>
                      <a:pt x="300" y="1419050"/>
                      <a:pt x="0" y="1422524"/>
                    </a:cubicBezTo>
                    <a:cubicBezTo>
                      <a:pt x="2187" y="1424669"/>
                      <a:pt x="5232" y="1425569"/>
                      <a:pt x="8106" y="1423939"/>
                    </a:cubicBezTo>
                    <a:cubicBezTo>
                      <a:pt x="15526" y="1419650"/>
                      <a:pt x="5876" y="1434190"/>
                      <a:pt x="16255" y="1435906"/>
                    </a:cubicBezTo>
                    <a:cubicBezTo>
                      <a:pt x="25819" y="1437492"/>
                      <a:pt x="28864" y="1429043"/>
                      <a:pt x="26634" y="1420466"/>
                    </a:cubicBezTo>
                    <a:cubicBezTo>
                      <a:pt x="24404" y="1411888"/>
                      <a:pt x="31824" y="1393059"/>
                      <a:pt x="40702" y="1402495"/>
                    </a:cubicBezTo>
                    <a:cubicBezTo>
                      <a:pt x="49580" y="1411931"/>
                      <a:pt x="36241" y="1421366"/>
                      <a:pt x="36241" y="1429901"/>
                    </a:cubicBezTo>
                    <a:cubicBezTo>
                      <a:pt x="36241" y="1438479"/>
                      <a:pt x="31052" y="1449630"/>
                      <a:pt x="31052" y="1459023"/>
                    </a:cubicBezTo>
                    <a:cubicBezTo>
                      <a:pt x="31052" y="1468458"/>
                      <a:pt x="21445" y="1463312"/>
                      <a:pt x="22174" y="1473605"/>
                    </a:cubicBezTo>
                    <a:cubicBezTo>
                      <a:pt x="22560" y="1478967"/>
                      <a:pt x="16898" y="1479652"/>
                      <a:pt x="12781" y="1480082"/>
                    </a:cubicBezTo>
                    <a:cubicBezTo>
                      <a:pt x="14025" y="1483770"/>
                      <a:pt x="15011" y="1487630"/>
                      <a:pt x="15697" y="1491790"/>
                    </a:cubicBezTo>
                    <a:cubicBezTo>
                      <a:pt x="19986" y="1494407"/>
                      <a:pt x="23846" y="1497495"/>
                      <a:pt x="27535" y="1500840"/>
                    </a:cubicBezTo>
                    <a:cubicBezTo>
                      <a:pt x="27706" y="1500883"/>
                      <a:pt x="27878" y="1500926"/>
                      <a:pt x="28092" y="1501012"/>
                    </a:cubicBezTo>
                    <a:cubicBezTo>
                      <a:pt x="36241" y="1504443"/>
                      <a:pt x="34783" y="1507016"/>
                      <a:pt x="45119" y="1501869"/>
                    </a:cubicBezTo>
                    <a:cubicBezTo>
                      <a:pt x="55499" y="1496723"/>
                      <a:pt x="61417" y="1511305"/>
                      <a:pt x="51810" y="1514736"/>
                    </a:cubicBezTo>
                    <a:cubicBezTo>
                      <a:pt x="48679" y="1515851"/>
                      <a:pt x="45548" y="1517996"/>
                      <a:pt x="42803" y="1520355"/>
                    </a:cubicBezTo>
                    <a:cubicBezTo>
                      <a:pt x="43189" y="1521084"/>
                      <a:pt x="43661" y="1521684"/>
                      <a:pt x="44004" y="1522413"/>
                    </a:cubicBezTo>
                    <a:cubicBezTo>
                      <a:pt x="45334" y="1525116"/>
                      <a:pt x="46320" y="1527775"/>
                      <a:pt x="47178" y="1530391"/>
                    </a:cubicBezTo>
                    <a:cubicBezTo>
                      <a:pt x="51124" y="1529533"/>
                      <a:pt x="54855" y="1529876"/>
                      <a:pt x="56271" y="1535280"/>
                    </a:cubicBezTo>
                    <a:cubicBezTo>
                      <a:pt x="59230" y="1546431"/>
                      <a:pt x="66650" y="1543000"/>
                      <a:pt x="67379" y="1530991"/>
                    </a:cubicBezTo>
                    <a:cubicBezTo>
                      <a:pt x="68108" y="1519025"/>
                      <a:pt x="85907" y="1529276"/>
                      <a:pt x="88867" y="1539569"/>
                    </a:cubicBezTo>
                    <a:cubicBezTo>
                      <a:pt x="91826" y="1549820"/>
                      <a:pt x="70338" y="1555824"/>
                      <a:pt x="59230" y="1553294"/>
                    </a:cubicBezTo>
                    <a:cubicBezTo>
                      <a:pt x="55499" y="1552436"/>
                      <a:pt x="52454" y="1553594"/>
                      <a:pt x="50223" y="1555781"/>
                    </a:cubicBezTo>
                    <a:cubicBezTo>
                      <a:pt x="50138" y="1562730"/>
                      <a:pt x="49880" y="1569763"/>
                      <a:pt x="50266" y="1577226"/>
                    </a:cubicBezTo>
                    <a:cubicBezTo>
                      <a:pt x="57557" y="1586833"/>
                      <a:pt x="66135" y="1576111"/>
                      <a:pt x="74070" y="1566976"/>
                    </a:cubicBezTo>
                    <a:cubicBezTo>
                      <a:pt x="82219" y="1557583"/>
                      <a:pt x="122235" y="1560113"/>
                      <a:pt x="125194" y="1570406"/>
                    </a:cubicBezTo>
                    <a:cubicBezTo>
                      <a:pt x="128153" y="1580657"/>
                      <a:pt x="106666" y="1572122"/>
                      <a:pt x="104478" y="1578084"/>
                    </a:cubicBezTo>
                    <a:cubicBezTo>
                      <a:pt x="102248" y="1584088"/>
                      <a:pt x="85950" y="1589235"/>
                      <a:pt x="83720" y="1582373"/>
                    </a:cubicBezTo>
                    <a:cubicBezTo>
                      <a:pt x="81490" y="1575510"/>
                      <a:pt x="65921" y="1584946"/>
                      <a:pt x="65192" y="1596054"/>
                    </a:cubicBezTo>
                    <a:cubicBezTo>
                      <a:pt x="64462" y="1607163"/>
                      <a:pt x="52582" y="1607163"/>
                      <a:pt x="65921" y="1611495"/>
                    </a:cubicBezTo>
                    <a:cubicBezTo>
                      <a:pt x="79259" y="1615784"/>
                      <a:pt x="75571" y="1595197"/>
                      <a:pt x="96286" y="1596955"/>
                    </a:cubicBezTo>
                    <a:cubicBezTo>
                      <a:pt x="117045" y="1598670"/>
                      <a:pt x="128110" y="1574695"/>
                      <a:pt x="134072" y="1588420"/>
                    </a:cubicBezTo>
                    <a:cubicBezTo>
                      <a:pt x="139991" y="1602102"/>
                      <a:pt x="117045" y="1613253"/>
                      <a:pt x="108896" y="1604675"/>
                    </a:cubicBezTo>
                    <a:cubicBezTo>
                      <a:pt x="100747" y="1596140"/>
                      <a:pt x="91140" y="1610679"/>
                      <a:pt x="91869" y="1623546"/>
                    </a:cubicBezTo>
                    <a:cubicBezTo>
                      <a:pt x="92426" y="1633368"/>
                      <a:pt x="78230" y="1626162"/>
                      <a:pt x="66221" y="1621445"/>
                    </a:cubicBezTo>
                    <a:cubicBezTo>
                      <a:pt x="66435" y="1621745"/>
                      <a:pt x="66607" y="1622088"/>
                      <a:pt x="66778" y="1622388"/>
                    </a:cubicBezTo>
                    <a:cubicBezTo>
                      <a:pt x="80589" y="1625519"/>
                      <a:pt x="91955" y="1636241"/>
                      <a:pt x="92083" y="1654469"/>
                    </a:cubicBezTo>
                    <a:cubicBezTo>
                      <a:pt x="101519" y="1663004"/>
                      <a:pt x="102291" y="1670639"/>
                      <a:pt x="110354" y="1662104"/>
                    </a:cubicBezTo>
                    <a:cubicBezTo>
                      <a:pt x="119232" y="1652668"/>
                      <a:pt x="110354" y="1653526"/>
                      <a:pt x="104435" y="1649237"/>
                    </a:cubicBezTo>
                    <a:cubicBezTo>
                      <a:pt x="98517" y="1644948"/>
                      <a:pt x="103706" y="1630366"/>
                      <a:pt x="117774" y="1638086"/>
                    </a:cubicBezTo>
                    <a:cubicBezTo>
                      <a:pt x="131842" y="1645806"/>
                      <a:pt x="148140" y="1631267"/>
                      <a:pt x="143679" y="1610679"/>
                    </a:cubicBezTo>
                    <a:cubicBezTo>
                      <a:pt x="139219" y="1590092"/>
                      <a:pt x="156289" y="1580700"/>
                      <a:pt x="173316" y="1573838"/>
                    </a:cubicBezTo>
                    <a:cubicBezTo>
                      <a:pt x="190343" y="1566976"/>
                      <a:pt x="181465" y="1586705"/>
                      <a:pt x="168898" y="1592666"/>
                    </a:cubicBezTo>
                    <a:cubicBezTo>
                      <a:pt x="156289" y="1598670"/>
                      <a:pt x="154101" y="1602959"/>
                      <a:pt x="163708" y="1614968"/>
                    </a:cubicBezTo>
                    <a:cubicBezTo>
                      <a:pt x="173316" y="1626935"/>
                      <a:pt x="185925" y="1607248"/>
                      <a:pt x="194074" y="1616684"/>
                    </a:cubicBezTo>
                    <a:cubicBezTo>
                      <a:pt x="202223" y="1626077"/>
                      <a:pt x="179277" y="1624404"/>
                      <a:pt x="175546" y="1633840"/>
                    </a:cubicBezTo>
                    <a:cubicBezTo>
                      <a:pt x="171857" y="1643232"/>
                      <a:pt x="189613" y="1654384"/>
                      <a:pt x="177047" y="1661246"/>
                    </a:cubicBezTo>
                    <a:cubicBezTo>
                      <a:pt x="164437" y="1668108"/>
                      <a:pt x="170399" y="1632982"/>
                      <a:pt x="162979" y="1629551"/>
                    </a:cubicBezTo>
                    <a:cubicBezTo>
                      <a:pt x="155559" y="1626120"/>
                      <a:pt x="148912" y="1633840"/>
                      <a:pt x="156331" y="1653526"/>
                    </a:cubicBezTo>
                    <a:cubicBezTo>
                      <a:pt x="163751" y="1673212"/>
                      <a:pt x="147453" y="1656099"/>
                      <a:pt x="140033" y="1646664"/>
                    </a:cubicBezTo>
                    <a:cubicBezTo>
                      <a:pt x="132614" y="1637228"/>
                      <a:pt x="122277" y="1650953"/>
                      <a:pt x="131155" y="1661203"/>
                    </a:cubicBezTo>
                    <a:cubicBezTo>
                      <a:pt x="140033" y="1671497"/>
                      <a:pt x="114128" y="1660345"/>
                      <a:pt x="114128" y="1676643"/>
                    </a:cubicBezTo>
                    <a:cubicBezTo>
                      <a:pt x="114128" y="1692898"/>
                      <a:pt x="125237" y="1679217"/>
                      <a:pt x="138575" y="1682648"/>
                    </a:cubicBezTo>
                    <a:cubicBezTo>
                      <a:pt x="148783" y="1685264"/>
                      <a:pt x="147711" y="1698860"/>
                      <a:pt x="150970" y="1708982"/>
                    </a:cubicBezTo>
                    <a:cubicBezTo>
                      <a:pt x="154230" y="1709840"/>
                      <a:pt x="157446" y="1710955"/>
                      <a:pt x="160406" y="1712627"/>
                    </a:cubicBezTo>
                    <a:cubicBezTo>
                      <a:pt x="160535" y="1712713"/>
                      <a:pt x="160620" y="1712799"/>
                      <a:pt x="160749" y="1712885"/>
                    </a:cubicBezTo>
                    <a:cubicBezTo>
                      <a:pt x="161821" y="1704393"/>
                      <a:pt x="160749" y="1688610"/>
                      <a:pt x="167483" y="1686937"/>
                    </a:cubicBezTo>
                    <a:cubicBezTo>
                      <a:pt x="177862" y="1684364"/>
                      <a:pt x="168212" y="1714343"/>
                      <a:pt x="191200" y="1722921"/>
                    </a:cubicBezTo>
                    <a:cubicBezTo>
                      <a:pt x="214146" y="1731456"/>
                      <a:pt x="192702" y="1717774"/>
                      <a:pt x="203038" y="1709196"/>
                    </a:cubicBezTo>
                    <a:cubicBezTo>
                      <a:pt x="209085" y="1704221"/>
                      <a:pt x="216119" y="1713786"/>
                      <a:pt x="223153" y="1723307"/>
                    </a:cubicBezTo>
                    <a:cubicBezTo>
                      <a:pt x="225212" y="1722878"/>
                      <a:pt x="227313" y="1722578"/>
                      <a:pt x="229415" y="1722535"/>
                    </a:cubicBezTo>
                    <a:cubicBezTo>
                      <a:pt x="233017" y="1722449"/>
                      <a:pt x="236534" y="1722749"/>
                      <a:pt x="240008" y="1723307"/>
                    </a:cubicBezTo>
                    <a:cubicBezTo>
                      <a:pt x="238164" y="1719533"/>
                      <a:pt x="235848" y="1715715"/>
                      <a:pt x="233404" y="1712627"/>
                    </a:cubicBezTo>
                    <a:cubicBezTo>
                      <a:pt x="225254" y="1702377"/>
                      <a:pt x="241552" y="1708381"/>
                      <a:pt x="252661" y="1712627"/>
                    </a:cubicBezTo>
                    <a:cubicBezTo>
                      <a:pt x="263769" y="1716916"/>
                      <a:pt x="272647" y="1718632"/>
                      <a:pt x="274877" y="1709196"/>
                    </a:cubicBezTo>
                    <a:cubicBezTo>
                      <a:pt x="275735" y="1705679"/>
                      <a:pt x="277751" y="1705765"/>
                      <a:pt x="280410" y="1706709"/>
                    </a:cubicBezTo>
                    <a:cubicBezTo>
                      <a:pt x="268658" y="1697788"/>
                      <a:pt x="229329" y="1704135"/>
                      <a:pt x="223925" y="1703106"/>
                    </a:cubicBezTo>
                    <a:close/>
                  </a:path>
                </a:pathLst>
              </a:custGeom>
              <a:grpFill/>
              <a:ln w="3175" cap="flat">
                <a:solidFill>
                  <a:srgbClr val="FFFFFF"/>
                </a:solid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BD32142A-3A2E-4CC1-A08C-4C159A7B6A81}"/>
                  </a:ext>
                </a:extLst>
              </p:cNvPr>
              <p:cNvSpPr/>
              <p:nvPr/>
            </p:nvSpPr>
            <p:spPr>
              <a:xfrm>
                <a:off x="3607464" y="5200457"/>
                <a:ext cx="288335" cy="338836"/>
              </a:xfrm>
              <a:custGeom>
                <a:avLst/>
                <a:gdLst>
                  <a:gd name="connsiteX0" fmla="*/ 284013 w 288336"/>
                  <a:gd name="connsiteY0" fmla="*/ 185120 h 338836"/>
                  <a:gd name="connsiteX1" fmla="*/ 255920 w 288336"/>
                  <a:gd name="connsiteY1" fmla="*/ 192068 h 338836"/>
                  <a:gd name="connsiteX2" fmla="*/ 239880 w 288336"/>
                  <a:gd name="connsiteY2" fmla="*/ 149221 h 338836"/>
                  <a:gd name="connsiteX3" fmla="*/ 216848 w 288336"/>
                  <a:gd name="connsiteY3" fmla="*/ 116711 h 338836"/>
                  <a:gd name="connsiteX4" fmla="*/ 187769 w 288336"/>
                  <a:gd name="connsiteY4" fmla="*/ 113280 h 338836"/>
                  <a:gd name="connsiteX5" fmla="*/ 170699 w 288336"/>
                  <a:gd name="connsiteY5" fmla="*/ 81971 h 338836"/>
                  <a:gd name="connsiteX6" fmla="*/ 164695 w 288336"/>
                  <a:gd name="connsiteY6" fmla="*/ 34450 h 338836"/>
                  <a:gd name="connsiteX7" fmla="*/ 163279 w 288336"/>
                  <a:gd name="connsiteY7" fmla="*/ 13820 h 338836"/>
                  <a:gd name="connsiteX8" fmla="*/ 157661 w 288336"/>
                  <a:gd name="connsiteY8" fmla="*/ 16093 h 338836"/>
                  <a:gd name="connsiteX9" fmla="*/ 126051 w 288336"/>
                  <a:gd name="connsiteY9" fmla="*/ 96 h 338836"/>
                  <a:gd name="connsiteX10" fmla="*/ 87537 w 288336"/>
                  <a:gd name="connsiteY10" fmla="*/ 4684 h 338836"/>
                  <a:gd name="connsiteX11" fmla="*/ 47007 w 288336"/>
                  <a:gd name="connsiteY11" fmla="*/ 12705 h 338836"/>
                  <a:gd name="connsiteX12" fmla="*/ 21359 w 288336"/>
                  <a:gd name="connsiteY12" fmla="*/ 49247 h 338836"/>
                  <a:gd name="connsiteX13" fmla="*/ 11451 w 288336"/>
                  <a:gd name="connsiteY13" fmla="*/ 108648 h 338836"/>
                  <a:gd name="connsiteX14" fmla="*/ 0 w 288336"/>
                  <a:gd name="connsiteY14" fmla="*/ 108305 h 338836"/>
                  <a:gd name="connsiteX15" fmla="*/ 46363 w 288336"/>
                  <a:gd name="connsiteY15" fmla="*/ 163160 h 338836"/>
                  <a:gd name="connsiteX16" fmla="*/ 83462 w 288336"/>
                  <a:gd name="connsiteY16" fmla="*/ 189838 h 338836"/>
                  <a:gd name="connsiteX17" fmla="*/ 120562 w 288336"/>
                  <a:gd name="connsiteY17" fmla="*/ 211883 h 338836"/>
                  <a:gd name="connsiteX18" fmla="*/ 182708 w 288336"/>
                  <a:gd name="connsiteY18" fmla="*/ 247867 h 338836"/>
                  <a:gd name="connsiteX19" fmla="*/ 156632 w 288336"/>
                  <a:gd name="connsiteY19" fmla="*/ 300020 h 338836"/>
                  <a:gd name="connsiteX20" fmla="*/ 145609 w 288336"/>
                  <a:gd name="connsiteY20" fmla="*/ 325540 h 338836"/>
                  <a:gd name="connsiteX21" fmla="*/ 176704 w 288336"/>
                  <a:gd name="connsiteY21" fmla="*/ 333603 h 338836"/>
                  <a:gd name="connsiteX22" fmla="*/ 208785 w 288336"/>
                  <a:gd name="connsiteY22" fmla="*/ 337077 h 338836"/>
                  <a:gd name="connsiteX23" fmla="*/ 237864 w 288336"/>
                  <a:gd name="connsiteY23" fmla="*/ 330129 h 338836"/>
                  <a:gd name="connsiteX24" fmla="*/ 263941 w 288336"/>
                  <a:gd name="connsiteY24" fmla="*/ 315031 h 338836"/>
                  <a:gd name="connsiteX25" fmla="*/ 280968 w 288336"/>
                  <a:gd name="connsiteY25" fmla="*/ 258246 h 338836"/>
                  <a:gd name="connsiteX26" fmla="*/ 284013 w 288336"/>
                  <a:gd name="connsiteY26" fmla="*/ 185120 h 33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336" h="338836">
                    <a:moveTo>
                      <a:pt x="284013" y="185120"/>
                    </a:moveTo>
                    <a:cubicBezTo>
                      <a:pt x="272004" y="178172"/>
                      <a:pt x="259952" y="192068"/>
                      <a:pt x="255920" y="192068"/>
                    </a:cubicBezTo>
                    <a:cubicBezTo>
                      <a:pt x="251932" y="192068"/>
                      <a:pt x="242882" y="161917"/>
                      <a:pt x="239880" y="149221"/>
                    </a:cubicBezTo>
                    <a:cubicBezTo>
                      <a:pt x="236878" y="136440"/>
                      <a:pt x="224869" y="110921"/>
                      <a:pt x="216848" y="116711"/>
                    </a:cubicBezTo>
                    <a:cubicBezTo>
                      <a:pt x="208828" y="122544"/>
                      <a:pt x="210844" y="114438"/>
                      <a:pt x="187769" y="113280"/>
                    </a:cubicBezTo>
                    <a:cubicBezTo>
                      <a:pt x="164695" y="112079"/>
                      <a:pt x="165724" y="107490"/>
                      <a:pt x="170699" y="81971"/>
                    </a:cubicBezTo>
                    <a:cubicBezTo>
                      <a:pt x="175717" y="56495"/>
                      <a:pt x="155688" y="40240"/>
                      <a:pt x="164695" y="34450"/>
                    </a:cubicBezTo>
                    <a:cubicBezTo>
                      <a:pt x="171514" y="30075"/>
                      <a:pt x="170871" y="25014"/>
                      <a:pt x="163279" y="13820"/>
                    </a:cubicBezTo>
                    <a:cubicBezTo>
                      <a:pt x="161392" y="15192"/>
                      <a:pt x="159462" y="16093"/>
                      <a:pt x="157661" y="16093"/>
                    </a:cubicBezTo>
                    <a:cubicBezTo>
                      <a:pt x="149769" y="16093"/>
                      <a:pt x="139862" y="96"/>
                      <a:pt x="126051" y="96"/>
                    </a:cubicBezTo>
                    <a:cubicBezTo>
                      <a:pt x="112198" y="96"/>
                      <a:pt x="97401" y="-1063"/>
                      <a:pt x="87537" y="4684"/>
                    </a:cubicBezTo>
                    <a:cubicBezTo>
                      <a:pt x="77672" y="10432"/>
                      <a:pt x="58887" y="3526"/>
                      <a:pt x="47007" y="12705"/>
                    </a:cubicBezTo>
                    <a:cubicBezTo>
                      <a:pt x="35169" y="21840"/>
                      <a:pt x="20329" y="41226"/>
                      <a:pt x="21359" y="49247"/>
                    </a:cubicBezTo>
                    <a:cubicBezTo>
                      <a:pt x="22345" y="57267"/>
                      <a:pt x="17413" y="106332"/>
                      <a:pt x="11451" y="108648"/>
                    </a:cubicBezTo>
                    <a:cubicBezTo>
                      <a:pt x="9650" y="109335"/>
                      <a:pt x="5275" y="108949"/>
                      <a:pt x="0" y="108305"/>
                    </a:cubicBezTo>
                    <a:cubicBezTo>
                      <a:pt x="7891" y="124131"/>
                      <a:pt x="31309" y="152524"/>
                      <a:pt x="46363" y="163160"/>
                    </a:cubicBezTo>
                    <a:cubicBezTo>
                      <a:pt x="64420" y="175942"/>
                      <a:pt x="63390" y="187522"/>
                      <a:pt x="83462" y="189838"/>
                    </a:cubicBezTo>
                    <a:cubicBezTo>
                      <a:pt x="103492" y="192153"/>
                      <a:pt x="113528" y="201418"/>
                      <a:pt x="120562" y="211883"/>
                    </a:cubicBezTo>
                    <a:cubicBezTo>
                      <a:pt x="127596" y="222305"/>
                      <a:pt x="178720" y="239718"/>
                      <a:pt x="182708" y="247867"/>
                    </a:cubicBezTo>
                    <a:cubicBezTo>
                      <a:pt x="186697" y="255973"/>
                      <a:pt x="156632" y="279176"/>
                      <a:pt x="156632" y="300020"/>
                    </a:cubicBezTo>
                    <a:cubicBezTo>
                      <a:pt x="156632" y="320907"/>
                      <a:pt x="145609" y="318592"/>
                      <a:pt x="145609" y="325540"/>
                    </a:cubicBezTo>
                    <a:cubicBezTo>
                      <a:pt x="145609" y="332488"/>
                      <a:pt x="168683" y="327855"/>
                      <a:pt x="176704" y="333603"/>
                    </a:cubicBezTo>
                    <a:cubicBezTo>
                      <a:pt x="184724" y="339436"/>
                      <a:pt x="198749" y="330129"/>
                      <a:pt x="208785" y="337077"/>
                    </a:cubicBezTo>
                    <a:cubicBezTo>
                      <a:pt x="218821" y="344068"/>
                      <a:pt x="229844" y="327812"/>
                      <a:pt x="237864" y="330129"/>
                    </a:cubicBezTo>
                    <a:cubicBezTo>
                      <a:pt x="245884" y="332445"/>
                      <a:pt x="253904" y="313916"/>
                      <a:pt x="263941" y="315031"/>
                    </a:cubicBezTo>
                    <a:cubicBezTo>
                      <a:pt x="273977" y="316190"/>
                      <a:pt x="282984" y="274458"/>
                      <a:pt x="280968" y="258246"/>
                    </a:cubicBezTo>
                    <a:cubicBezTo>
                      <a:pt x="278995" y="241905"/>
                      <a:pt x="296022" y="192068"/>
                      <a:pt x="284013" y="185120"/>
                    </a:cubicBezTo>
                    <a:close/>
                  </a:path>
                </a:pathLst>
              </a:custGeom>
              <a:grpFill/>
              <a:ln w="3175" cap="flat">
                <a:solidFill>
                  <a:srgbClr val="FFFFFF"/>
                </a:solid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303D2C05-3B45-479B-8523-1CA8A33710D6}"/>
                  </a:ext>
                </a:extLst>
              </p:cNvPr>
              <p:cNvSpPr/>
              <p:nvPr/>
            </p:nvSpPr>
            <p:spPr>
              <a:xfrm>
                <a:off x="2834087" y="4005164"/>
                <a:ext cx="107995" cy="103680"/>
              </a:xfrm>
              <a:custGeom>
                <a:avLst/>
                <a:gdLst>
                  <a:gd name="connsiteX0" fmla="*/ 102935 w 107995"/>
                  <a:gd name="connsiteY0" fmla="*/ 82365 h 103680"/>
                  <a:gd name="connsiteX1" fmla="*/ 107996 w 107995"/>
                  <a:gd name="connsiteY1" fmla="*/ 57832 h 103680"/>
                  <a:gd name="connsiteX2" fmla="*/ 74971 w 107995"/>
                  <a:gd name="connsiteY2" fmla="*/ 10182 h 103680"/>
                  <a:gd name="connsiteX3" fmla="*/ 58458 w 107995"/>
                  <a:gd name="connsiteY3" fmla="*/ 8080 h 103680"/>
                  <a:gd name="connsiteX4" fmla="*/ 25391 w 107995"/>
                  <a:gd name="connsiteY4" fmla="*/ 1733 h 103680"/>
                  <a:gd name="connsiteX5" fmla="*/ 6991 w 107995"/>
                  <a:gd name="connsiteY5" fmla="*/ 489 h 103680"/>
                  <a:gd name="connsiteX6" fmla="*/ 4461 w 107995"/>
                  <a:gd name="connsiteY6" fmla="*/ 15672 h 103680"/>
                  <a:gd name="connsiteX7" fmla="*/ 13339 w 107995"/>
                  <a:gd name="connsiteY7" fmla="*/ 49083 h 103680"/>
                  <a:gd name="connsiteX8" fmla="*/ 32596 w 107995"/>
                  <a:gd name="connsiteY8" fmla="*/ 44794 h 103680"/>
                  <a:gd name="connsiteX9" fmla="*/ 47393 w 107995"/>
                  <a:gd name="connsiteY9" fmla="*/ 59333 h 103680"/>
                  <a:gd name="connsiteX10" fmla="*/ 71111 w 107995"/>
                  <a:gd name="connsiteY10" fmla="*/ 83308 h 103680"/>
                  <a:gd name="connsiteX11" fmla="*/ 90368 w 107995"/>
                  <a:gd name="connsiteY11" fmla="*/ 102994 h 103680"/>
                  <a:gd name="connsiteX12" fmla="*/ 98474 w 107995"/>
                  <a:gd name="connsiteY12" fmla="*/ 103681 h 103680"/>
                  <a:gd name="connsiteX13" fmla="*/ 102935 w 107995"/>
                  <a:gd name="connsiteY13" fmla="*/ 82365 h 10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95" h="103680">
                    <a:moveTo>
                      <a:pt x="102935" y="82365"/>
                    </a:moveTo>
                    <a:cubicBezTo>
                      <a:pt x="101820" y="77904"/>
                      <a:pt x="102463" y="66538"/>
                      <a:pt x="107996" y="57832"/>
                    </a:cubicBezTo>
                    <a:cubicBezTo>
                      <a:pt x="95858" y="42735"/>
                      <a:pt x="82262" y="22319"/>
                      <a:pt x="74971" y="10182"/>
                    </a:cubicBezTo>
                    <a:cubicBezTo>
                      <a:pt x="68023" y="11254"/>
                      <a:pt x="62018" y="11168"/>
                      <a:pt x="58458" y="8080"/>
                    </a:cubicBezTo>
                    <a:cubicBezTo>
                      <a:pt x="51124" y="1733"/>
                      <a:pt x="32768" y="5979"/>
                      <a:pt x="25391" y="1733"/>
                    </a:cubicBezTo>
                    <a:cubicBezTo>
                      <a:pt x="21616" y="-455"/>
                      <a:pt x="14240" y="-197"/>
                      <a:pt x="6991" y="489"/>
                    </a:cubicBezTo>
                    <a:cubicBezTo>
                      <a:pt x="8707" y="6836"/>
                      <a:pt x="7892" y="12970"/>
                      <a:pt x="4461" y="15672"/>
                    </a:cubicBezTo>
                    <a:cubicBezTo>
                      <a:pt x="-2230" y="20818"/>
                      <a:pt x="-2959" y="41362"/>
                      <a:pt x="13339" y="49083"/>
                    </a:cubicBezTo>
                    <a:cubicBezTo>
                      <a:pt x="29637" y="56760"/>
                      <a:pt x="24447" y="44794"/>
                      <a:pt x="32596" y="44794"/>
                    </a:cubicBezTo>
                    <a:cubicBezTo>
                      <a:pt x="40745" y="44794"/>
                      <a:pt x="40016" y="59333"/>
                      <a:pt x="47393" y="59333"/>
                    </a:cubicBezTo>
                    <a:cubicBezTo>
                      <a:pt x="54813" y="59333"/>
                      <a:pt x="71840" y="69627"/>
                      <a:pt x="71111" y="83308"/>
                    </a:cubicBezTo>
                    <a:cubicBezTo>
                      <a:pt x="70382" y="96990"/>
                      <a:pt x="77029" y="102994"/>
                      <a:pt x="90368" y="102994"/>
                    </a:cubicBezTo>
                    <a:cubicBezTo>
                      <a:pt x="92813" y="102994"/>
                      <a:pt x="95558" y="103252"/>
                      <a:pt x="98474" y="103681"/>
                    </a:cubicBezTo>
                    <a:cubicBezTo>
                      <a:pt x="100704" y="94502"/>
                      <a:pt x="104093" y="87082"/>
                      <a:pt x="102935" y="82365"/>
                    </a:cubicBezTo>
                    <a:close/>
                  </a:path>
                </a:pathLst>
              </a:custGeom>
              <a:grpFill/>
              <a:ln w="3175" cap="flat">
                <a:solidFill>
                  <a:srgbClr val="FFFFFF"/>
                </a:solid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3E4C43A8-BA32-40D2-8B80-00BDEC3885C0}"/>
                  </a:ext>
                </a:extLst>
              </p:cNvPr>
              <p:cNvSpPr/>
              <p:nvPr/>
            </p:nvSpPr>
            <p:spPr>
              <a:xfrm>
                <a:off x="2932646" y="4059593"/>
                <a:ext cx="194974" cy="95573"/>
              </a:xfrm>
              <a:custGeom>
                <a:avLst/>
                <a:gdLst>
                  <a:gd name="connsiteX0" fmla="*/ 175760 w 194974"/>
                  <a:gd name="connsiteY0" fmla="*/ 31024 h 95572"/>
                  <a:gd name="connsiteX1" fmla="*/ 136817 w 194974"/>
                  <a:gd name="connsiteY1" fmla="*/ 8764 h 95572"/>
                  <a:gd name="connsiteX2" fmla="*/ 133729 w 194974"/>
                  <a:gd name="connsiteY2" fmla="*/ 4819 h 95572"/>
                  <a:gd name="connsiteX3" fmla="*/ 127381 w 194974"/>
                  <a:gd name="connsiteY3" fmla="*/ 2245 h 95572"/>
                  <a:gd name="connsiteX4" fmla="*/ 79989 w 194974"/>
                  <a:gd name="connsiteY4" fmla="*/ 22832 h 95572"/>
                  <a:gd name="connsiteX5" fmla="*/ 26677 w 194974"/>
                  <a:gd name="connsiteY5" fmla="*/ 21116 h 95572"/>
                  <a:gd name="connsiteX6" fmla="*/ 9521 w 194974"/>
                  <a:gd name="connsiteY6" fmla="*/ 3360 h 95572"/>
                  <a:gd name="connsiteX7" fmla="*/ 4460 w 194974"/>
                  <a:gd name="connsiteY7" fmla="*/ 27893 h 95572"/>
                  <a:gd name="connsiteX8" fmla="*/ 0 w 194974"/>
                  <a:gd name="connsiteY8" fmla="*/ 49209 h 95572"/>
                  <a:gd name="connsiteX9" fmla="*/ 37013 w 194974"/>
                  <a:gd name="connsiteY9" fmla="*/ 65206 h 95572"/>
                  <a:gd name="connsiteX10" fmla="*/ 57214 w 194974"/>
                  <a:gd name="connsiteY10" fmla="*/ 69238 h 95572"/>
                  <a:gd name="connsiteX11" fmla="*/ 86851 w 194974"/>
                  <a:gd name="connsiteY11" fmla="*/ 91283 h 95572"/>
                  <a:gd name="connsiteX12" fmla="*/ 93370 w 194974"/>
                  <a:gd name="connsiteY12" fmla="*/ 82748 h 95572"/>
                  <a:gd name="connsiteX13" fmla="*/ 83763 w 194974"/>
                  <a:gd name="connsiteY13" fmla="*/ 61347 h 95572"/>
                  <a:gd name="connsiteX14" fmla="*/ 101519 w 194974"/>
                  <a:gd name="connsiteY14" fmla="*/ 42475 h 95572"/>
                  <a:gd name="connsiteX15" fmla="*/ 138575 w 194974"/>
                  <a:gd name="connsiteY15" fmla="*/ 28794 h 95572"/>
                  <a:gd name="connsiteX16" fmla="*/ 148183 w 194974"/>
                  <a:gd name="connsiteY16" fmla="*/ 55342 h 95572"/>
                  <a:gd name="connsiteX17" fmla="*/ 167869 w 194974"/>
                  <a:gd name="connsiteY17" fmla="*/ 95572 h 95572"/>
                  <a:gd name="connsiteX18" fmla="*/ 190386 w 194974"/>
                  <a:gd name="connsiteY18" fmla="*/ 70310 h 95572"/>
                  <a:gd name="connsiteX19" fmla="*/ 194975 w 194974"/>
                  <a:gd name="connsiteY19" fmla="*/ 58216 h 95572"/>
                  <a:gd name="connsiteX20" fmla="*/ 175760 w 194974"/>
                  <a:gd name="connsiteY20" fmla="*/ 31024 h 9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974" h="95572">
                    <a:moveTo>
                      <a:pt x="175760" y="31024"/>
                    </a:moveTo>
                    <a:cubicBezTo>
                      <a:pt x="160663" y="28665"/>
                      <a:pt x="147754" y="20173"/>
                      <a:pt x="136817" y="8764"/>
                    </a:cubicBezTo>
                    <a:cubicBezTo>
                      <a:pt x="135616" y="7521"/>
                      <a:pt x="134673" y="6148"/>
                      <a:pt x="133729" y="4819"/>
                    </a:cubicBezTo>
                    <a:cubicBezTo>
                      <a:pt x="131499" y="4089"/>
                      <a:pt x="129354" y="3274"/>
                      <a:pt x="127381" y="2245"/>
                    </a:cubicBezTo>
                    <a:cubicBezTo>
                      <a:pt x="114043" y="-4617"/>
                      <a:pt x="97016" y="4819"/>
                      <a:pt x="79989" y="22832"/>
                    </a:cubicBezTo>
                    <a:cubicBezTo>
                      <a:pt x="62961" y="40802"/>
                      <a:pt x="41474" y="30509"/>
                      <a:pt x="26677" y="21116"/>
                    </a:cubicBezTo>
                    <a:cubicBezTo>
                      <a:pt x="22302" y="18329"/>
                      <a:pt x="16126" y="11595"/>
                      <a:pt x="9521" y="3360"/>
                    </a:cubicBezTo>
                    <a:cubicBezTo>
                      <a:pt x="3989" y="12067"/>
                      <a:pt x="3345" y="23432"/>
                      <a:pt x="4460" y="27893"/>
                    </a:cubicBezTo>
                    <a:cubicBezTo>
                      <a:pt x="5618" y="32654"/>
                      <a:pt x="2230" y="40073"/>
                      <a:pt x="0" y="49209"/>
                    </a:cubicBezTo>
                    <a:cubicBezTo>
                      <a:pt x="12009" y="50925"/>
                      <a:pt x="26892" y="56286"/>
                      <a:pt x="37013" y="65206"/>
                    </a:cubicBezTo>
                    <a:cubicBezTo>
                      <a:pt x="43404" y="64563"/>
                      <a:pt x="50223" y="65678"/>
                      <a:pt x="57214" y="69238"/>
                    </a:cubicBezTo>
                    <a:cubicBezTo>
                      <a:pt x="68666" y="75071"/>
                      <a:pt x="78402" y="82620"/>
                      <a:pt x="86851" y="91283"/>
                    </a:cubicBezTo>
                    <a:cubicBezTo>
                      <a:pt x="89810" y="88667"/>
                      <a:pt x="92212" y="85493"/>
                      <a:pt x="93370" y="82748"/>
                    </a:cubicBezTo>
                    <a:cubicBezTo>
                      <a:pt x="97101" y="74170"/>
                      <a:pt x="85221" y="70782"/>
                      <a:pt x="83763" y="61347"/>
                    </a:cubicBezTo>
                    <a:cubicBezTo>
                      <a:pt x="82305" y="51954"/>
                      <a:pt x="98560" y="55342"/>
                      <a:pt x="101519" y="42475"/>
                    </a:cubicBezTo>
                    <a:cubicBezTo>
                      <a:pt x="104478" y="29651"/>
                      <a:pt x="128196" y="23647"/>
                      <a:pt x="138575" y="28794"/>
                    </a:cubicBezTo>
                    <a:cubicBezTo>
                      <a:pt x="148954" y="33940"/>
                      <a:pt x="157833" y="42475"/>
                      <a:pt x="148183" y="55342"/>
                    </a:cubicBezTo>
                    <a:cubicBezTo>
                      <a:pt x="141020" y="64906"/>
                      <a:pt x="155645" y="82105"/>
                      <a:pt x="167869" y="95572"/>
                    </a:cubicBezTo>
                    <a:cubicBezTo>
                      <a:pt x="176447" y="85365"/>
                      <a:pt x="186268" y="73741"/>
                      <a:pt x="190386" y="70310"/>
                    </a:cubicBezTo>
                    <a:cubicBezTo>
                      <a:pt x="192616" y="68380"/>
                      <a:pt x="194031" y="63834"/>
                      <a:pt x="194975" y="58216"/>
                    </a:cubicBezTo>
                    <a:cubicBezTo>
                      <a:pt x="189442" y="55256"/>
                      <a:pt x="183180" y="44019"/>
                      <a:pt x="175760" y="31024"/>
                    </a:cubicBezTo>
                    <a:close/>
                  </a:path>
                </a:pathLst>
              </a:custGeom>
              <a:grpFill/>
              <a:ln w="3175" cap="flat">
                <a:solidFill>
                  <a:srgbClr val="FFFFFF"/>
                </a:solid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9F4F0866-37D7-4FB0-B919-E30B0F80F525}"/>
                  </a:ext>
                </a:extLst>
              </p:cNvPr>
              <p:cNvSpPr/>
              <p:nvPr/>
            </p:nvSpPr>
            <p:spPr>
              <a:xfrm>
                <a:off x="3065216" y="3978805"/>
                <a:ext cx="397966" cy="622196"/>
              </a:xfrm>
              <a:custGeom>
                <a:avLst/>
                <a:gdLst>
                  <a:gd name="connsiteX0" fmla="*/ 391322 w 397967"/>
                  <a:gd name="connsiteY0" fmla="*/ 358126 h 622195"/>
                  <a:gd name="connsiteX1" fmla="*/ 392652 w 397967"/>
                  <a:gd name="connsiteY1" fmla="*/ 329175 h 622195"/>
                  <a:gd name="connsiteX2" fmla="*/ 379613 w 397967"/>
                  <a:gd name="connsiteY2" fmla="*/ 299453 h 622195"/>
                  <a:gd name="connsiteX3" fmla="*/ 387634 w 397967"/>
                  <a:gd name="connsiteY3" fmla="*/ 228772 h 622195"/>
                  <a:gd name="connsiteX4" fmla="*/ 348561 w 397967"/>
                  <a:gd name="connsiteY4" fmla="*/ 216805 h 622195"/>
                  <a:gd name="connsiteX5" fmla="*/ 301812 w 397967"/>
                  <a:gd name="connsiteY5" fmla="*/ 193259 h 622195"/>
                  <a:gd name="connsiteX6" fmla="*/ 244684 w 397967"/>
                  <a:gd name="connsiteY6" fmla="*/ 187469 h 622195"/>
                  <a:gd name="connsiteX7" fmla="*/ 222982 w 397967"/>
                  <a:gd name="connsiteY7" fmla="*/ 136474 h 622195"/>
                  <a:gd name="connsiteX8" fmla="*/ 208313 w 397967"/>
                  <a:gd name="connsiteY8" fmla="*/ 110998 h 622195"/>
                  <a:gd name="connsiteX9" fmla="*/ 192616 w 397967"/>
                  <a:gd name="connsiteY9" fmla="*/ 102463 h 622195"/>
                  <a:gd name="connsiteX10" fmla="*/ 197634 w 397967"/>
                  <a:gd name="connsiteY10" fmla="*/ 84706 h 622195"/>
                  <a:gd name="connsiteX11" fmla="*/ 202652 w 397967"/>
                  <a:gd name="connsiteY11" fmla="*/ 56142 h 622195"/>
                  <a:gd name="connsiteX12" fmla="*/ 232031 w 397967"/>
                  <a:gd name="connsiteY12" fmla="*/ 12481 h 622195"/>
                  <a:gd name="connsiteX13" fmla="*/ 242196 w 397967"/>
                  <a:gd name="connsiteY13" fmla="*/ 5018 h 622195"/>
                  <a:gd name="connsiteX14" fmla="*/ 245370 w 397967"/>
                  <a:gd name="connsiteY14" fmla="*/ 0 h 622195"/>
                  <a:gd name="connsiteX15" fmla="*/ 238508 w 397967"/>
                  <a:gd name="connsiteY15" fmla="*/ 300 h 622195"/>
                  <a:gd name="connsiteX16" fmla="*/ 221824 w 397967"/>
                  <a:gd name="connsiteY16" fmla="*/ 10508 h 622195"/>
                  <a:gd name="connsiteX17" fmla="*/ 197677 w 397967"/>
                  <a:gd name="connsiteY17" fmla="*/ 14668 h 622195"/>
                  <a:gd name="connsiteX18" fmla="*/ 174474 w 397967"/>
                  <a:gd name="connsiteY18" fmla="*/ 36756 h 622195"/>
                  <a:gd name="connsiteX19" fmla="*/ 155688 w 397967"/>
                  <a:gd name="connsiteY19" fmla="*/ 42675 h 622195"/>
                  <a:gd name="connsiteX20" fmla="*/ 147668 w 397967"/>
                  <a:gd name="connsiteY20" fmla="*/ 50523 h 622195"/>
                  <a:gd name="connsiteX21" fmla="*/ 140505 w 397967"/>
                  <a:gd name="connsiteY21" fmla="*/ 60431 h 622195"/>
                  <a:gd name="connsiteX22" fmla="*/ 118203 w 397967"/>
                  <a:gd name="connsiteY22" fmla="*/ 77244 h 622195"/>
                  <a:gd name="connsiteX23" fmla="*/ 88438 w 397967"/>
                  <a:gd name="connsiteY23" fmla="*/ 107566 h 622195"/>
                  <a:gd name="connsiteX24" fmla="*/ 69610 w 397967"/>
                  <a:gd name="connsiteY24" fmla="*/ 137074 h 622195"/>
                  <a:gd name="connsiteX25" fmla="*/ 62318 w 397967"/>
                  <a:gd name="connsiteY25" fmla="*/ 139047 h 622195"/>
                  <a:gd name="connsiteX26" fmla="*/ 57729 w 397967"/>
                  <a:gd name="connsiteY26" fmla="*/ 151142 h 622195"/>
                  <a:gd name="connsiteX27" fmla="*/ 35212 w 397967"/>
                  <a:gd name="connsiteY27" fmla="*/ 176404 h 622195"/>
                  <a:gd name="connsiteX28" fmla="*/ 45935 w 397967"/>
                  <a:gd name="connsiteY28" fmla="*/ 188456 h 622195"/>
                  <a:gd name="connsiteX29" fmla="*/ 52582 w 397967"/>
                  <a:gd name="connsiteY29" fmla="*/ 218435 h 622195"/>
                  <a:gd name="connsiteX30" fmla="*/ 52582 w 397967"/>
                  <a:gd name="connsiteY30" fmla="*/ 239837 h 622195"/>
                  <a:gd name="connsiteX31" fmla="*/ 58501 w 397967"/>
                  <a:gd name="connsiteY31" fmla="*/ 299796 h 622195"/>
                  <a:gd name="connsiteX32" fmla="*/ 51081 w 397967"/>
                  <a:gd name="connsiteY32" fmla="*/ 333207 h 622195"/>
                  <a:gd name="connsiteX33" fmla="*/ 23675 w 397967"/>
                  <a:gd name="connsiteY33" fmla="*/ 358898 h 622195"/>
                  <a:gd name="connsiteX34" fmla="*/ 6648 w 397967"/>
                  <a:gd name="connsiteY34" fmla="*/ 383731 h 622195"/>
                  <a:gd name="connsiteX35" fmla="*/ 0 w 397967"/>
                  <a:gd name="connsiteY35" fmla="*/ 399857 h 622195"/>
                  <a:gd name="connsiteX36" fmla="*/ 41217 w 397967"/>
                  <a:gd name="connsiteY36" fmla="*/ 426577 h 622195"/>
                  <a:gd name="connsiteX37" fmla="*/ 62061 w 397967"/>
                  <a:gd name="connsiteY37" fmla="*/ 444419 h 622195"/>
                  <a:gd name="connsiteX38" fmla="*/ 87537 w 397967"/>
                  <a:gd name="connsiteY38" fmla="*/ 444419 h 622195"/>
                  <a:gd name="connsiteX39" fmla="*/ 111470 w 397967"/>
                  <a:gd name="connsiteY39" fmla="*/ 465864 h 622195"/>
                  <a:gd name="connsiteX40" fmla="*/ 112971 w 397967"/>
                  <a:gd name="connsiteY40" fmla="*/ 467837 h 622195"/>
                  <a:gd name="connsiteX41" fmla="*/ 141706 w 397967"/>
                  <a:gd name="connsiteY41" fmla="*/ 466764 h 622195"/>
                  <a:gd name="connsiteX42" fmla="*/ 161435 w 397967"/>
                  <a:gd name="connsiteY42" fmla="*/ 499017 h 622195"/>
                  <a:gd name="connsiteX43" fmla="*/ 182365 w 397967"/>
                  <a:gd name="connsiteY43" fmla="*/ 523207 h 622195"/>
                  <a:gd name="connsiteX44" fmla="*/ 195146 w 397967"/>
                  <a:gd name="connsiteY44" fmla="*/ 547396 h 622195"/>
                  <a:gd name="connsiteX45" fmla="*/ 233489 w 397967"/>
                  <a:gd name="connsiteY45" fmla="*/ 552800 h 622195"/>
                  <a:gd name="connsiteX46" fmla="*/ 253262 w 397967"/>
                  <a:gd name="connsiteY46" fmla="*/ 550098 h 622195"/>
                  <a:gd name="connsiteX47" fmla="*/ 275349 w 397967"/>
                  <a:gd name="connsiteY47" fmla="*/ 548726 h 622195"/>
                  <a:gd name="connsiteX48" fmla="*/ 299753 w 397967"/>
                  <a:gd name="connsiteY48" fmla="*/ 571586 h 622195"/>
                  <a:gd name="connsiteX49" fmla="*/ 282340 w 397967"/>
                  <a:gd name="connsiteY49" fmla="*/ 603881 h 622195"/>
                  <a:gd name="connsiteX50" fmla="*/ 302198 w 397967"/>
                  <a:gd name="connsiteY50" fmla="*/ 622195 h 622195"/>
                  <a:gd name="connsiteX51" fmla="*/ 303828 w 397967"/>
                  <a:gd name="connsiteY51" fmla="*/ 622066 h 622195"/>
                  <a:gd name="connsiteX52" fmla="*/ 316652 w 397967"/>
                  <a:gd name="connsiteY52" fmla="*/ 569570 h 622195"/>
                  <a:gd name="connsiteX53" fmla="*/ 323514 w 397967"/>
                  <a:gd name="connsiteY53" fmla="*/ 516859 h 622195"/>
                  <a:gd name="connsiteX54" fmla="*/ 302112 w 397967"/>
                  <a:gd name="connsiteY54" fmla="*/ 454241 h 622195"/>
                  <a:gd name="connsiteX55" fmla="*/ 324801 w 397967"/>
                  <a:gd name="connsiteY55" fmla="*/ 433396 h 622195"/>
                  <a:gd name="connsiteX56" fmla="*/ 318110 w 397967"/>
                  <a:gd name="connsiteY56" fmla="*/ 417528 h 622195"/>
                  <a:gd name="connsiteX57" fmla="*/ 309404 w 397967"/>
                  <a:gd name="connsiteY57" fmla="*/ 396297 h 622195"/>
                  <a:gd name="connsiteX58" fmla="*/ 359841 w 397967"/>
                  <a:gd name="connsiteY58" fmla="*/ 392008 h 622195"/>
                  <a:gd name="connsiteX59" fmla="*/ 397241 w 397967"/>
                  <a:gd name="connsiteY59" fmla="*/ 377726 h 622195"/>
                  <a:gd name="connsiteX60" fmla="*/ 391322 w 397967"/>
                  <a:gd name="connsiteY60" fmla="*/ 358126 h 62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97967" h="622195">
                    <a:moveTo>
                      <a:pt x="391322" y="358126"/>
                    </a:moveTo>
                    <a:cubicBezTo>
                      <a:pt x="382315" y="350020"/>
                      <a:pt x="385661" y="338439"/>
                      <a:pt x="392652" y="329175"/>
                    </a:cubicBezTo>
                    <a:cubicBezTo>
                      <a:pt x="399685" y="319911"/>
                      <a:pt x="388320" y="310647"/>
                      <a:pt x="379613" y="299453"/>
                    </a:cubicBezTo>
                    <a:cubicBezTo>
                      <a:pt x="370950" y="288259"/>
                      <a:pt x="377598" y="247686"/>
                      <a:pt x="387634" y="228772"/>
                    </a:cubicBezTo>
                    <a:cubicBezTo>
                      <a:pt x="397627" y="209857"/>
                      <a:pt x="367261" y="214103"/>
                      <a:pt x="348561" y="216805"/>
                    </a:cubicBezTo>
                    <a:cubicBezTo>
                      <a:pt x="329862" y="219507"/>
                      <a:pt x="313821" y="210973"/>
                      <a:pt x="301812" y="193259"/>
                    </a:cubicBezTo>
                    <a:cubicBezTo>
                      <a:pt x="289803" y="175503"/>
                      <a:pt x="273419" y="186697"/>
                      <a:pt x="244684" y="187469"/>
                    </a:cubicBezTo>
                    <a:cubicBezTo>
                      <a:pt x="215948" y="188241"/>
                      <a:pt x="221652" y="150756"/>
                      <a:pt x="222982" y="136474"/>
                    </a:cubicBezTo>
                    <a:cubicBezTo>
                      <a:pt x="224311" y="122192"/>
                      <a:pt x="208313" y="120262"/>
                      <a:pt x="208313" y="110998"/>
                    </a:cubicBezTo>
                    <a:cubicBezTo>
                      <a:pt x="208313" y="101733"/>
                      <a:pt x="199950" y="101733"/>
                      <a:pt x="192616" y="102463"/>
                    </a:cubicBezTo>
                    <a:cubicBezTo>
                      <a:pt x="185282" y="103235"/>
                      <a:pt x="192616" y="92041"/>
                      <a:pt x="197634" y="84706"/>
                    </a:cubicBezTo>
                    <a:cubicBezTo>
                      <a:pt x="202652" y="77372"/>
                      <a:pt x="202309" y="71539"/>
                      <a:pt x="202652" y="56142"/>
                    </a:cubicBezTo>
                    <a:cubicBezTo>
                      <a:pt x="202995" y="40659"/>
                      <a:pt x="222338" y="27578"/>
                      <a:pt x="232031" y="12481"/>
                    </a:cubicBezTo>
                    <a:cubicBezTo>
                      <a:pt x="234390" y="8835"/>
                      <a:pt x="238036" y="6476"/>
                      <a:pt x="242196" y="5018"/>
                    </a:cubicBezTo>
                    <a:cubicBezTo>
                      <a:pt x="242839" y="3045"/>
                      <a:pt x="243869" y="1372"/>
                      <a:pt x="245370" y="0"/>
                    </a:cubicBezTo>
                    <a:cubicBezTo>
                      <a:pt x="243097" y="0"/>
                      <a:pt x="240781" y="214"/>
                      <a:pt x="238508" y="300"/>
                    </a:cubicBezTo>
                    <a:cubicBezTo>
                      <a:pt x="234347" y="5061"/>
                      <a:pt x="228815" y="8706"/>
                      <a:pt x="221824" y="10508"/>
                    </a:cubicBezTo>
                    <a:cubicBezTo>
                      <a:pt x="213846" y="12524"/>
                      <a:pt x="205611" y="12953"/>
                      <a:pt x="197677" y="14668"/>
                    </a:cubicBezTo>
                    <a:cubicBezTo>
                      <a:pt x="193817" y="25219"/>
                      <a:pt x="186054" y="34011"/>
                      <a:pt x="174474" y="36756"/>
                    </a:cubicBezTo>
                    <a:cubicBezTo>
                      <a:pt x="168126" y="38257"/>
                      <a:pt x="161779" y="40187"/>
                      <a:pt x="155688" y="42675"/>
                    </a:cubicBezTo>
                    <a:cubicBezTo>
                      <a:pt x="153115" y="45591"/>
                      <a:pt x="150413" y="48165"/>
                      <a:pt x="147668" y="50523"/>
                    </a:cubicBezTo>
                    <a:cubicBezTo>
                      <a:pt x="145952" y="54255"/>
                      <a:pt x="143551" y="57600"/>
                      <a:pt x="140505" y="60431"/>
                    </a:cubicBezTo>
                    <a:cubicBezTo>
                      <a:pt x="136088" y="68666"/>
                      <a:pt x="128668" y="75056"/>
                      <a:pt x="118203" y="77244"/>
                    </a:cubicBezTo>
                    <a:cubicBezTo>
                      <a:pt x="115716" y="92255"/>
                      <a:pt x="102934" y="104907"/>
                      <a:pt x="88438" y="107566"/>
                    </a:cubicBezTo>
                    <a:cubicBezTo>
                      <a:pt x="80375" y="118374"/>
                      <a:pt x="74499" y="130298"/>
                      <a:pt x="69610" y="137074"/>
                    </a:cubicBezTo>
                    <a:cubicBezTo>
                      <a:pt x="67336" y="140205"/>
                      <a:pt x="64892" y="140462"/>
                      <a:pt x="62318" y="139047"/>
                    </a:cubicBezTo>
                    <a:cubicBezTo>
                      <a:pt x="61332" y="144666"/>
                      <a:pt x="59959" y="149212"/>
                      <a:pt x="57729" y="151142"/>
                    </a:cubicBezTo>
                    <a:cubicBezTo>
                      <a:pt x="53612" y="154616"/>
                      <a:pt x="43790" y="166196"/>
                      <a:pt x="35212" y="176404"/>
                    </a:cubicBezTo>
                    <a:cubicBezTo>
                      <a:pt x="39373" y="180993"/>
                      <a:pt x="43275" y="185153"/>
                      <a:pt x="45935" y="188456"/>
                    </a:cubicBezTo>
                    <a:cubicBezTo>
                      <a:pt x="56271" y="201279"/>
                      <a:pt x="49623" y="211573"/>
                      <a:pt x="52582" y="218435"/>
                    </a:cubicBezTo>
                    <a:cubicBezTo>
                      <a:pt x="55542" y="225255"/>
                      <a:pt x="58501" y="235548"/>
                      <a:pt x="52582" y="239837"/>
                    </a:cubicBezTo>
                    <a:cubicBezTo>
                      <a:pt x="46664" y="244083"/>
                      <a:pt x="51853" y="291219"/>
                      <a:pt x="58501" y="299796"/>
                    </a:cubicBezTo>
                    <a:cubicBezTo>
                      <a:pt x="65149" y="308331"/>
                      <a:pt x="58501" y="316051"/>
                      <a:pt x="51081" y="333207"/>
                    </a:cubicBezTo>
                    <a:cubicBezTo>
                      <a:pt x="43662" y="350320"/>
                      <a:pt x="37013" y="358040"/>
                      <a:pt x="23675" y="358898"/>
                    </a:cubicBezTo>
                    <a:cubicBezTo>
                      <a:pt x="10336" y="359798"/>
                      <a:pt x="11108" y="383731"/>
                      <a:pt x="6648" y="383731"/>
                    </a:cubicBezTo>
                    <a:cubicBezTo>
                      <a:pt x="3088" y="383731"/>
                      <a:pt x="558" y="392394"/>
                      <a:pt x="0" y="399857"/>
                    </a:cubicBezTo>
                    <a:cubicBezTo>
                      <a:pt x="12438" y="411952"/>
                      <a:pt x="34783" y="426577"/>
                      <a:pt x="41217" y="426577"/>
                    </a:cubicBezTo>
                    <a:cubicBezTo>
                      <a:pt x="48165" y="426577"/>
                      <a:pt x="52797" y="438200"/>
                      <a:pt x="62061" y="444419"/>
                    </a:cubicBezTo>
                    <a:cubicBezTo>
                      <a:pt x="71325" y="450724"/>
                      <a:pt x="84449" y="448922"/>
                      <a:pt x="87537" y="444419"/>
                    </a:cubicBezTo>
                    <a:cubicBezTo>
                      <a:pt x="90625" y="439959"/>
                      <a:pt x="99074" y="449780"/>
                      <a:pt x="111470" y="465864"/>
                    </a:cubicBezTo>
                    <a:cubicBezTo>
                      <a:pt x="112027" y="466593"/>
                      <a:pt x="112456" y="467150"/>
                      <a:pt x="112971" y="467837"/>
                    </a:cubicBezTo>
                    <a:cubicBezTo>
                      <a:pt x="123350" y="465178"/>
                      <a:pt x="136431" y="462947"/>
                      <a:pt x="141706" y="466764"/>
                    </a:cubicBezTo>
                    <a:cubicBezTo>
                      <a:pt x="151013" y="473498"/>
                      <a:pt x="148654" y="497687"/>
                      <a:pt x="161435" y="499017"/>
                    </a:cubicBezTo>
                    <a:cubicBezTo>
                      <a:pt x="174216" y="500347"/>
                      <a:pt x="183524" y="515144"/>
                      <a:pt x="182365" y="523207"/>
                    </a:cubicBezTo>
                    <a:cubicBezTo>
                      <a:pt x="181165" y="531270"/>
                      <a:pt x="196304" y="535301"/>
                      <a:pt x="195146" y="547396"/>
                    </a:cubicBezTo>
                    <a:cubicBezTo>
                      <a:pt x="193989" y="559491"/>
                      <a:pt x="228858" y="556789"/>
                      <a:pt x="233489" y="552800"/>
                    </a:cubicBezTo>
                    <a:cubicBezTo>
                      <a:pt x="238122" y="548726"/>
                      <a:pt x="247428" y="546067"/>
                      <a:pt x="253262" y="550098"/>
                    </a:cubicBezTo>
                    <a:cubicBezTo>
                      <a:pt x="259094" y="554130"/>
                      <a:pt x="269517" y="546067"/>
                      <a:pt x="275349" y="548726"/>
                    </a:cubicBezTo>
                    <a:cubicBezTo>
                      <a:pt x="281182" y="551428"/>
                      <a:pt x="304428" y="562193"/>
                      <a:pt x="299753" y="571586"/>
                    </a:cubicBezTo>
                    <a:cubicBezTo>
                      <a:pt x="295121" y="581022"/>
                      <a:pt x="278823" y="595775"/>
                      <a:pt x="282340" y="603881"/>
                    </a:cubicBezTo>
                    <a:cubicBezTo>
                      <a:pt x="285128" y="610229"/>
                      <a:pt x="297266" y="614218"/>
                      <a:pt x="302198" y="622195"/>
                    </a:cubicBezTo>
                    <a:cubicBezTo>
                      <a:pt x="302756" y="622152"/>
                      <a:pt x="303270" y="622195"/>
                      <a:pt x="303828" y="622066"/>
                    </a:cubicBezTo>
                    <a:cubicBezTo>
                      <a:pt x="312706" y="619793"/>
                      <a:pt x="316652" y="580979"/>
                      <a:pt x="316652" y="569570"/>
                    </a:cubicBezTo>
                    <a:cubicBezTo>
                      <a:pt x="316652" y="558161"/>
                      <a:pt x="320598" y="528439"/>
                      <a:pt x="323514" y="516859"/>
                    </a:cubicBezTo>
                    <a:cubicBezTo>
                      <a:pt x="329133" y="494385"/>
                      <a:pt x="302112" y="478602"/>
                      <a:pt x="302112" y="454241"/>
                    </a:cubicBezTo>
                    <a:cubicBezTo>
                      <a:pt x="302112" y="429923"/>
                      <a:pt x="312792" y="443432"/>
                      <a:pt x="324801" y="433396"/>
                    </a:cubicBezTo>
                    <a:cubicBezTo>
                      <a:pt x="336810" y="423360"/>
                      <a:pt x="324115" y="419114"/>
                      <a:pt x="318110" y="417528"/>
                    </a:cubicBezTo>
                    <a:cubicBezTo>
                      <a:pt x="312106" y="416026"/>
                      <a:pt x="307431" y="403631"/>
                      <a:pt x="309404" y="396297"/>
                    </a:cubicBezTo>
                    <a:cubicBezTo>
                      <a:pt x="311419" y="388963"/>
                      <a:pt x="348133" y="392008"/>
                      <a:pt x="359841" y="392008"/>
                    </a:cubicBezTo>
                    <a:cubicBezTo>
                      <a:pt x="371507" y="392008"/>
                      <a:pt x="396898" y="379656"/>
                      <a:pt x="397241" y="377726"/>
                    </a:cubicBezTo>
                    <a:cubicBezTo>
                      <a:pt x="397713" y="375925"/>
                      <a:pt x="400372" y="366232"/>
                      <a:pt x="391322" y="358126"/>
                    </a:cubicBezTo>
                    <a:close/>
                  </a:path>
                </a:pathLst>
              </a:custGeom>
              <a:grpFill/>
              <a:ln w="3175" cap="flat">
                <a:solidFill>
                  <a:srgbClr val="FFFFFF"/>
                </a:solid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F5759AC4-50DB-48E5-9541-12BE7AD04DC1}"/>
                  </a:ext>
                </a:extLst>
              </p:cNvPr>
              <p:cNvSpPr/>
              <p:nvPr/>
            </p:nvSpPr>
            <p:spPr>
              <a:xfrm>
                <a:off x="3380636" y="4821293"/>
                <a:ext cx="405510" cy="526064"/>
              </a:xfrm>
              <a:custGeom>
                <a:avLst/>
                <a:gdLst>
                  <a:gd name="connsiteX0" fmla="*/ 404218 w 405512"/>
                  <a:gd name="connsiteY0" fmla="*/ 316382 h 526063"/>
                  <a:gd name="connsiteX1" fmla="*/ 384489 w 405512"/>
                  <a:gd name="connsiteY1" fmla="*/ 278725 h 526063"/>
                  <a:gd name="connsiteX2" fmla="*/ 356826 w 405512"/>
                  <a:gd name="connsiteY2" fmla="*/ 259296 h 526063"/>
                  <a:gd name="connsiteX3" fmla="*/ 320284 w 405512"/>
                  <a:gd name="connsiteY3" fmla="*/ 239911 h 526063"/>
                  <a:gd name="connsiteX4" fmla="*/ 316338 w 405512"/>
                  <a:gd name="connsiteY4" fmla="*/ 207915 h 526063"/>
                  <a:gd name="connsiteX5" fmla="*/ 311406 w 405512"/>
                  <a:gd name="connsiteY5" fmla="*/ 178193 h 526063"/>
                  <a:gd name="connsiteX6" fmla="*/ 298582 w 405512"/>
                  <a:gd name="connsiteY6" fmla="*/ 151945 h 526063"/>
                  <a:gd name="connsiteX7" fmla="*/ 262040 w 405512"/>
                  <a:gd name="connsiteY7" fmla="*/ 142809 h 526063"/>
                  <a:gd name="connsiteX8" fmla="*/ 234419 w 405512"/>
                  <a:gd name="connsiteY8" fmla="*/ 127969 h 526063"/>
                  <a:gd name="connsiteX9" fmla="*/ 220566 w 405512"/>
                  <a:gd name="connsiteY9" fmla="*/ 114288 h 526063"/>
                  <a:gd name="connsiteX10" fmla="*/ 196891 w 405512"/>
                  <a:gd name="connsiteY10" fmla="*/ 108541 h 526063"/>
                  <a:gd name="connsiteX11" fmla="*/ 157390 w 405512"/>
                  <a:gd name="connsiteY11" fmla="*/ 81092 h 526063"/>
                  <a:gd name="connsiteX12" fmla="*/ 146496 w 405512"/>
                  <a:gd name="connsiteY12" fmla="*/ 5735 h 526063"/>
                  <a:gd name="connsiteX13" fmla="*/ 114930 w 405512"/>
                  <a:gd name="connsiteY13" fmla="*/ 3462 h 526063"/>
                  <a:gd name="connsiteX14" fmla="*/ 75429 w 405512"/>
                  <a:gd name="connsiteY14" fmla="*/ 24006 h 526063"/>
                  <a:gd name="connsiteX15" fmla="*/ 46822 w 405512"/>
                  <a:gd name="connsiteY15" fmla="*/ 41119 h 526063"/>
                  <a:gd name="connsiteX16" fmla="*/ 18172 w 405512"/>
                  <a:gd name="connsiteY16" fmla="*/ 49096 h 526063"/>
                  <a:gd name="connsiteX17" fmla="*/ 6978 w 405512"/>
                  <a:gd name="connsiteY17" fmla="*/ 46180 h 526063"/>
                  <a:gd name="connsiteX18" fmla="*/ 30009 w 405512"/>
                  <a:gd name="connsiteY18" fmla="*/ 100521 h 526063"/>
                  <a:gd name="connsiteX19" fmla="*/ 21131 w 405512"/>
                  <a:gd name="connsiteY19" fmla="*/ 121107 h 526063"/>
                  <a:gd name="connsiteX20" fmla="*/ 24090 w 405512"/>
                  <a:gd name="connsiteY20" fmla="*/ 175920 h 526063"/>
                  <a:gd name="connsiteX21" fmla="*/ 16156 w 405512"/>
                  <a:gd name="connsiteY21" fmla="*/ 207872 h 526063"/>
                  <a:gd name="connsiteX22" fmla="*/ 8264 w 405512"/>
                  <a:gd name="connsiteY22" fmla="*/ 241026 h 526063"/>
                  <a:gd name="connsiteX23" fmla="*/ 21088 w 405512"/>
                  <a:gd name="connsiteY23" fmla="*/ 259254 h 526063"/>
                  <a:gd name="connsiteX24" fmla="*/ 3289 w 405512"/>
                  <a:gd name="connsiteY24" fmla="*/ 290091 h 526063"/>
                  <a:gd name="connsiteX25" fmla="*/ 458 w 405512"/>
                  <a:gd name="connsiteY25" fmla="*/ 305960 h 526063"/>
                  <a:gd name="connsiteX26" fmla="*/ 14140 w 405512"/>
                  <a:gd name="connsiteY26" fmla="*/ 324360 h 526063"/>
                  <a:gd name="connsiteX27" fmla="*/ 22032 w 405512"/>
                  <a:gd name="connsiteY27" fmla="*/ 365490 h 526063"/>
                  <a:gd name="connsiteX28" fmla="*/ 35885 w 405512"/>
                  <a:gd name="connsiteY28" fmla="*/ 387193 h 526063"/>
                  <a:gd name="connsiteX29" fmla="*/ 28980 w 405512"/>
                  <a:gd name="connsiteY29" fmla="*/ 414599 h 526063"/>
                  <a:gd name="connsiteX30" fmla="*/ 40817 w 405512"/>
                  <a:gd name="connsiteY30" fmla="*/ 446594 h 526063"/>
                  <a:gd name="connsiteX31" fmla="*/ 52654 w 405512"/>
                  <a:gd name="connsiteY31" fmla="*/ 481978 h 526063"/>
                  <a:gd name="connsiteX32" fmla="*/ 60546 w 405512"/>
                  <a:gd name="connsiteY32" fmla="*/ 524224 h 526063"/>
                  <a:gd name="connsiteX33" fmla="*/ 105966 w 405512"/>
                  <a:gd name="connsiteY33" fmla="*/ 493387 h 526063"/>
                  <a:gd name="connsiteX34" fmla="*/ 135603 w 405512"/>
                  <a:gd name="connsiteY34" fmla="*/ 492229 h 526063"/>
                  <a:gd name="connsiteX35" fmla="*/ 174117 w 405512"/>
                  <a:gd name="connsiteY35" fmla="*/ 510542 h 526063"/>
                  <a:gd name="connsiteX36" fmla="*/ 193846 w 405512"/>
                  <a:gd name="connsiteY36" fmla="*/ 487725 h 526063"/>
                  <a:gd name="connsiteX37" fmla="*/ 238280 w 405512"/>
                  <a:gd name="connsiteY37" fmla="*/ 487725 h 526063"/>
                  <a:gd name="connsiteX38" fmla="*/ 248187 w 405512"/>
                  <a:gd name="connsiteY38" fmla="*/ 428323 h 526063"/>
                  <a:gd name="connsiteX39" fmla="*/ 273835 w 405512"/>
                  <a:gd name="connsiteY39" fmla="*/ 391782 h 526063"/>
                  <a:gd name="connsiteX40" fmla="*/ 314365 w 405512"/>
                  <a:gd name="connsiteY40" fmla="*/ 383761 h 526063"/>
                  <a:gd name="connsiteX41" fmla="*/ 352880 w 405512"/>
                  <a:gd name="connsiteY41" fmla="*/ 379172 h 526063"/>
                  <a:gd name="connsiteX42" fmla="*/ 384489 w 405512"/>
                  <a:gd name="connsiteY42" fmla="*/ 395170 h 526063"/>
                  <a:gd name="connsiteX43" fmla="*/ 400272 w 405512"/>
                  <a:gd name="connsiteY43" fmla="*/ 366606 h 526063"/>
                  <a:gd name="connsiteX44" fmla="*/ 404218 w 405512"/>
                  <a:gd name="connsiteY44" fmla="*/ 316382 h 52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05512" h="526063">
                    <a:moveTo>
                      <a:pt x="404218" y="316382"/>
                    </a:moveTo>
                    <a:cubicBezTo>
                      <a:pt x="399286" y="299270"/>
                      <a:pt x="384489" y="296953"/>
                      <a:pt x="384489" y="278725"/>
                    </a:cubicBezTo>
                    <a:cubicBezTo>
                      <a:pt x="384489" y="260455"/>
                      <a:pt x="378570" y="258181"/>
                      <a:pt x="356826" y="259296"/>
                    </a:cubicBezTo>
                    <a:cubicBezTo>
                      <a:pt x="335081" y="260455"/>
                      <a:pt x="321270" y="254750"/>
                      <a:pt x="320284" y="239911"/>
                    </a:cubicBezTo>
                    <a:cubicBezTo>
                      <a:pt x="319298" y="225028"/>
                      <a:pt x="306431" y="213662"/>
                      <a:pt x="316338" y="207915"/>
                    </a:cubicBezTo>
                    <a:cubicBezTo>
                      <a:pt x="326203" y="202211"/>
                      <a:pt x="309433" y="191918"/>
                      <a:pt x="311406" y="178193"/>
                    </a:cubicBezTo>
                    <a:cubicBezTo>
                      <a:pt x="313379" y="164511"/>
                      <a:pt x="305487" y="158807"/>
                      <a:pt x="298582" y="151945"/>
                    </a:cubicBezTo>
                    <a:cubicBezTo>
                      <a:pt x="291677" y="145125"/>
                      <a:pt x="262040" y="155376"/>
                      <a:pt x="262040" y="142809"/>
                    </a:cubicBezTo>
                    <a:cubicBezTo>
                      <a:pt x="262040" y="130243"/>
                      <a:pt x="244284" y="127969"/>
                      <a:pt x="234419" y="127969"/>
                    </a:cubicBezTo>
                    <a:cubicBezTo>
                      <a:pt x="224555" y="127969"/>
                      <a:pt x="231460" y="113130"/>
                      <a:pt x="220566" y="114288"/>
                    </a:cubicBezTo>
                    <a:cubicBezTo>
                      <a:pt x="209715" y="115403"/>
                      <a:pt x="211688" y="106268"/>
                      <a:pt x="196891" y="108541"/>
                    </a:cubicBezTo>
                    <a:cubicBezTo>
                      <a:pt x="182094" y="110814"/>
                      <a:pt x="173174" y="102836"/>
                      <a:pt x="157390" y="81092"/>
                    </a:cubicBezTo>
                    <a:cubicBezTo>
                      <a:pt x="141607" y="59432"/>
                      <a:pt x="143537" y="17144"/>
                      <a:pt x="146496" y="5735"/>
                    </a:cubicBezTo>
                    <a:cubicBezTo>
                      <a:pt x="149456" y="-5673"/>
                      <a:pt x="127754" y="3462"/>
                      <a:pt x="114930" y="3462"/>
                    </a:cubicBezTo>
                    <a:cubicBezTo>
                      <a:pt x="102063" y="3462"/>
                      <a:pt x="89239" y="14870"/>
                      <a:pt x="75429" y="24006"/>
                    </a:cubicBezTo>
                    <a:cubicBezTo>
                      <a:pt x="61618" y="33141"/>
                      <a:pt x="53727" y="33141"/>
                      <a:pt x="46822" y="41119"/>
                    </a:cubicBezTo>
                    <a:cubicBezTo>
                      <a:pt x="39874" y="49096"/>
                      <a:pt x="29022" y="53685"/>
                      <a:pt x="18172" y="49096"/>
                    </a:cubicBezTo>
                    <a:cubicBezTo>
                      <a:pt x="15126" y="47810"/>
                      <a:pt x="11224" y="46866"/>
                      <a:pt x="6978" y="46180"/>
                    </a:cubicBezTo>
                    <a:cubicBezTo>
                      <a:pt x="12810" y="62993"/>
                      <a:pt x="26878" y="90570"/>
                      <a:pt x="30009" y="100521"/>
                    </a:cubicBezTo>
                    <a:cubicBezTo>
                      <a:pt x="33955" y="113087"/>
                      <a:pt x="25077" y="116475"/>
                      <a:pt x="21131" y="121107"/>
                    </a:cubicBezTo>
                    <a:cubicBezTo>
                      <a:pt x="17185" y="125654"/>
                      <a:pt x="23104" y="166742"/>
                      <a:pt x="24090" y="175920"/>
                    </a:cubicBezTo>
                    <a:cubicBezTo>
                      <a:pt x="25077" y="185055"/>
                      <a:pt x="10237" y="202168"/>
                      <a:pt x="16156" y="207872"/>
                    </a:cubicBezTo>
                    <a:cubicBezTo>
                      <a:pt x="22074" y="213577"/>
                      <a:pt x="8264" y="230733"/>
                      <a:pt x="8264" y="241026"/>
                    </a:cubicBezTo>
                    <a:cubicBezTo>
                      <a:pt x="8264" y="251276"/>
                      <a:pt x="21088" y="251276"/>
                      <a:pt x="21088" y="259254"/>
                    </a:cubicBezTo>
                    <a:cubicBezTo>
                      <a:pt x="21088" y="267274"/>
                      <a:pt x="10194" y="285545"/>
                      <a:pt x="3289" y="290091"/>
                    </a:cubicBezTo>
                    <a:cubicBezTo>
                      <a:pt x="-357" y="292493"/>
                      <a:pt x="-400" y="298969"/>
                      <a:pt x="458" y="305960"/>
                    </a:cubicBezTo>
                    <a:cubicBezTo>
                      <a:pt x="2517" y="305188"/>
                      <a:pt x="3975" y="315567"/>
                      <a:pt x="14140" y="324360"/>
                    </a:cubicBezTo>
                    <a:cubicBezTo>
                      <a:pt x="25977" y="334653"/>
                      <a:pt x="12167" y="351766"/>
                      <a:pt x="22032" y="365490"/>
                    </a:cubicBezTo>
                    <a:cubicBezTo>
                      <a:pt x="31896" y="379172"/>
                      <a:pt x="42790" y="380373"/>
                      <a:pt x="35885" y="387193"/>
                    </a:cubicBezTo>
                    <a:cubicBezTo>
                      <a:pt x="28980" y="394055"/>
                      <a:pt x="36871" y="407736"/>
                      <a:pt x="28980" y="414599"/>
                    </a:cubicBezTo>
                    <a:cubicBezTo>
                      <a:pt x="21088" y="421461"/>
                      <a:pt x="31939" y="442005"/>
                      <a:pt x="40817" y="446594"/>
                    </a:cubicBezTo>
                    <a:cubicBezTo>
                      <a:pt x="49695" y="451141"/>
                      <a:pt x="43776" y="471684"/>
                      <a:pt x="52654" y="481978"/>
                    </a:cubicBezTo>
                    <a:cubicBezTo>
                      <a:pt x="61533" y="492229"/>
                      <a:pt x="57587" y="516246"/>
                      <a:pt x="60546" y="524224"/>
                    </a:cubicBezTo>
                    <a:cubicBezTo>
                      <a:pt x="63506" y="532201"/>
                      <a:pt x="90183" y="512815"/>
                      <a:pt x="105966" y="493387"/>
                    </a:cubicBezTo>
                    <a:cubicBezTo>
                      <a:pt x="121792" y="473958"/>
                      <a:pt x="120806" y="489998"/>
                      <a:pt x="135603" y="492229"/>
                    </a:cubicBezTo>
                    <a:cubicBezTo>
                      <a:pt x="150399" y="494545"/>
                      <a:pt x="167212" y="494545"/>
                      <a:pt x="174117" y="510542"/>
                    </a:cubicBezTo>
                    <a:cubicBezTo>
                      <a:pt x="181022" y="526540"/>
                      <a:pt x="188914" y="494587"/>
                      <a:pt x="193846" y="487725"/>
                    </a:cubicBezTo>
                    <a:cubicBezTo>
                      <a:pt x="198778" y="480863"/>
                      <a:pt x="232361" y="489998"/>
                      <a:pt x="238280" y="487725"/>
                    </a:cubicBezTo>
                    <a:cubicBezTo>
                      <a:pt x="244198" y="485452"/>
                      <a:pt x="249173" y="436344"/>
                      <a:pt x="248187" y="428323"/>
                    </a:cubicBezTo>
                    <a:cubicBezTo>
                      <a:pt x="247201" y="420303"/>
                      <a:pt x="261997" y="400917"/>
                      <a:pt x="273835" y="391782"/>
                    </a:cubicBezTo>
                    <a:cubicBezTo>
                      <a:pt x="285672" y="382646"/>
                      <a:pt x="304458" y="389508"/>
                      <a:pt x="314365" y="383761"/>
                    </a:cubicBezTo>
                    <a:cubicBezTo>
                      <a:pt x="324230" y="378057"/>
                      <a:pt x="339026" y="379172"/>
                      <a:pt x="352880" y="379172"/>
                    </a:cubicBezTo>
                    <a:cubicBezTo>
                      <a:pt x="366690" y="379172"/>
                      <a:pt x="376598" y="395170"/>
                      <a:pt x="384489" y="395170"/>
                    </a:cubicBezTo>
                    <a:cubicBezTo>
                      <a:pt x="392381" y="395170"/>
                      <a:pt x="402245" y="380330"/>
                      <a:pt x="400272" y="366606"/>
                    </a:cubicBezTo>
                    <a:cubicBezTo>
                      <a:pt x="398257" y="352924"/>
                      <a:pt x="409150" y="333538"/>
                      <a:pt x="404218" y="316382"/>
                    </a:cubicBezTo>
                    <a:close/>
                  </a:path>
                </a:pathLst>
              </a:custGeom>
              <a:grpFill/>
              <a:ln w="3175" cap="flat">
                <a:solidFill>
                  <a:srgbClr val="FFFFFF"/>
                </a:solid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04F3063C-AC37-4915-9278-33D9554F95DF}"/>
                  </a:ext>
                </a:extLst>
              </p:cNvPr>
              <p:cNvSpPr/>
              <p:nvPr/>
            </p:nvSpPr>
            <p:spPr>
              <a:xfrm>
                <a:off x="2986901" y="4443615"/>
                <a:ext cx="424648" cy="721895"/>
              </a:xfrm>
              <a:custGeom>
                <a:avLst/>
                <a:gdLst>
                  <a:gd name="connsiteX0" fmla="*/ 423660 w 424649"/>
                  <a:gd name="connsiteY0" fmla="*/ 478240 h 721894"/>
                  <a:gd name="connsiteX1" fmla="*/ 400629 w 424649"/>
                  <a:gd name="connsiteY1" fmla="*/ 423900 h 721894"/>
                  <a:gd name="connsiteX2" fmla="*/ 368333 w 424649"/>
                  <a:gd name="connsiteY2" fmla="*/ 425701 h 721894"/>
                  <a:gd name="connsiteX3" fmla="*/ 360442 w 424649"/>
                  <a:gd name="connsiteY3" fmla="*/ 375477 h 721894"/>
                  <a:gd name="connsiteX4" fmla="*/ 345602 w 424649"/>
                  <a:gd name="connsiteY4" fmla="*/ 378909 h 721894"/>
                  <a:gd name="connsiteX5" fmla="*/ 310047 w 424649"/>
                  <a:gd name="connsiteY5" fmla="*/ 384613 h 721894"/>
                  <a:gd name="connsiteX6" fmla="*/ 292290 w 424649"/>
                  <a:gd name="connsiteY6" fmla="*/ 362911 h 721894"/>
                  <a:gd name="connsiteX7" fmla="*/ 275521 w 424649"/>
                  <a:gd name="connsiteY7" fmla="*/ 348071 h 721894"/>
                  <a:gd name="connsiteX8" fmla="*/ 261667 w 424649"/>
                  <a:gd name="connsiteY8" fmla="*/ 314918 h 721894"/>
                  <a:gd name="connsiteX9" fmla="*/ 252789 w 424649"/>
                  <a:gd name="connsiteY9" fmla="*/ 281807 h 721894"/>
                  <a:gd name="connsiteX10" fmla="*/ 257722 w 424649"/>
                  <a:gd name="connsiteY10" fmla="*/ 256674 h 721894"/>
                  <a:gd name="connsiteX11" fmla="*/ 272561 w 424649"/>
                  <a:gd name="connsiteY11" fmla="*/ 236130 h 721894"/>
                  <a:gd name="connsiteX12" fmla="*/ 283412 w 424649"/>
                  <a:gd name="connsiteY12" fmla="*/ 199588 h 721894"/>
                  <a:gd name="connsiteX13" fmla="*/ 313049 w 424649"/>
                  <a:gd name="connsiteY13" fmla="*/ 176771 h 721894"/>
                  <a:gd name="connsiteX14" fmla="*/ 353536 w 424649"/>
                  <a:gd name="connsiteY14" fmla="*/ 159659 h 721894"/>
                  <a:gd name="connsiteX15" fmla="*/ 380557 w 424649"/>
                  <a:gd name="connsiteY15" fmla="*/ 157471 h 721894"/>
                  <a:gd name="connsiteX16" fmla="*/ 360699 w 424649"/>
                  <a:gd name="connsiteY16" fmla="*/ 139157 h 721894"/>
                  <a:gd name="connsiteX17" fmla="*/ 378112 w 424649"/>
                  <a:gd name="connsiteY17" fmla="*/ 106862 h 721894"/>
                  <a:gd name="connsiteX18" fmla="*/ 353708 w 424649"/>
                  <a:gd name="connsiteY18" fmla="*/ 84002 h 721894"/>
                  <a:gd name="connsiteX19" fmla="*/ 331620 w 424649"/>
                  <a:gd name="connsiteY19" fmla="*/ 85374 h 721894"/>
                  <a:gd name="connsiteX20" fmla="*/ 311848 w 424649"/>
                  <a:gd name="connsiteY20" fmla="*/ 88076 h 721894"/>
                  <a:gd name="connsiteX21" fmla="*/ 273505 w 424649"/>
                  <a:gd name="connsiteY21" fmla="*/ 82672 h 721894"/>
                  <a:gd name="connsiteX22" fmla="*/ 260724 w 424649"/>
                  <a:gd name="connsiteY22" fmla="*/ 58482 h 721894"/>
                  <a:gd name="connsiteX23" fmla="*/ 239794 w 424649"/>
                  <a:gd name="connsiteY23" fmla="*/ 34293 h 721894"/>
                  <a:gd name="connsiteX24" fmla="*/ 220065 w 424649"/>
                  <a:gd name="connsiteY24" fmla="*/ 2040 h 721894"/>
                  <a:gd name="connsiteX25" fmla="*/ 191329 w 424649"/>
                  <a:gd name="connsiteY25" fmla="*/ 3113 h 721894"/>
                  <a:gd name="connsiteX26" fmla="*/ 199092 w 424649"/>
                  <a:gd name="connsiteY26" fmla="*/ 30604 h 721894"/>
                  <a:gd name="connsiteX27" fmla="*/ 180564 w 424649"/>
                  <a:gd name="connsiteY27" fmla="*/ 69848 h 721894"/>
                  <a:gd name="connsiteX28" fmla="*/ 114943 w 424649"/>
                  <a:gd name="connsiteY28" fmla="*/ 110979 h 721894"/>
                  <a:gd name="connsiteX29" fmla="*/ 84835 w 424649"/>
                  <a:gd name="connsiteY29" fmla="*/ 172568 h 721894"/>
                  <a:gd name="connsiteX30" fmla="*/ 60902 w 424649"/>
                  <a:gd name="connsiteY30" fmla="*/ 174326 h 721894"/>
                  <a:gd name="connsiteX31" fmla="*/ 35426 w 424649"/>
                  <a:gd name="connsiteY31" fmla="*/ 166306 h 721894"/>
                  <a:gd name="connsiteX32" fmla="*/ 35426 w 424649"/>
                  <a:gd name="connsiteY32" fmla="*/ 146663 h 721894"/>
                  <a:gd name="connsiteX33" fmla="*/ 28950 w 424649"/>
                  <a:gd name="connsiteY33" fmla="*/ 126805 h 721894"/>
                  <a:gd name="connsiteX34" fmla="*/ 1286 w 424649"/>
                  <a:gd name="connsiteY34" fmla="*/ 160559 h 721894"/>
                  <a:gd name="connsiteX35" fmla="*/ 13896 w 424649"/>
                  <a:gd name="connsiteY35" fmla="*/ 213656 h 721894"/>
                  <a:gd name="connsiteX36" fmla="*/ 3517 w 424649"/>
                  <a:gd name="connsiteY36" fmla="*/ 223907 h 721894"/>
                  <a:gd name="connsiteX37" fmla="*/ 31009 w 424649"/>
                  <a:gd name="connsiteY37" fmla="*/ 250541 h 721894"/>
                  <a:gd name="connsiteX38" fmla="*/ 50566 w 424649"/>
                  <a:gd name="connsiteY38" fmla="*/ 265338 h 721894"/>
                  <a:gd name="connsiteX39" fmla="*/ 64934 w 424649"/>
                  <a:gd name="connsiteY39" fmla="*/ 297805 h 721894"/>
                  <a:gd name="connsiteX40" fmla="*/ 73169 w 424649"/>
                  <a:gd name="connsiteY40" fmla="*/ 310414 h 721894"/>
                  <a:gd name="connsiteX41" fmla="*/ 92297 w 424649"/>
                  <a:gd name="connsiteY41" fmla="*/ 356091 h 721894"/>
                  <a:gd name="connsiteX42" fmla="*/ 135959 w 424649"/>
                  <a:gd name="connsiteY42" fmla="*/ 383455 h 721894"/>
                  <a:gd name="connsiteX43" fmla="*/ 150970 w 424649"/>
                  <a:gd name="connsiteY43" fmla="*/ 460055 h 721894"/>
                  <a:gd name="connsiteX44" fmla="*/ 183566 w 424649"/>
                  <a:gd name="connsiteY44" fmla="*/ 525676 h 721894"/>
                  <a:gd name="connsiteX45" fmla="*/ 180735 w 424649"/>
                  <a:gd name="connsiteY45" fmla="*/ 547420 h 721894"/>
                  <a:gd name="connsiteX46" fmla="*/ 217020 w 424649"/>
                  <a:gd name="connsiteY46" fmla="*/ 600132 h 721894"/>
                  <a:gd name="connsiteX47" fmla="*/ 233918 w 424649"/>
                  <a:gd name="connsiteY47" fmla="*/ 611069 h 721894"/>
                  <a:gd name="connsiteX48" fmla="*/ 330205 w 424649"/>
                  <a:gd name="connsiteY48" fmla="*/ 679563 h 721894"/>
                  <a:gd name="connsiteX49" fmla="*/ 370220 w 424649"/>
                  <a:gd name="connsiteY49" fmla="*/ 714689 h 721894"/>
                  <a:gd name="connsiteX50" fmla="*/ 372107 w 424649"/>
                  <a:gd name="connsiteY50" fmla="*/ 721894 h 721894"/>
                  <a:gd name="connsiteX51" fmla="*/ 379356 w 424649"/>
                  <a:gd name="connsiteY51" fmla="*/ 715804 h 721894"/>
                  <a:gd name="connsiteX52" fmla="*/ 393166 w 424649"/>
                  <a:gd name="connsiteY52" fmla="*/ 684967 h 721894"/>
                  <a:gd name="connsiteX53" fmla="*/ 394281 w 424649"/>
                  <a:gd name="connsiteY53" fmla="*/ 683680 h 721894"/>
                  <a:gd name="connsiteX54" fmla="*/ 397112 w 424649"/>
                  <a:gd name="connsiteY54" fmla="*/ 667811 h 721894"/>
                  <a:gd name="connsiteX55" fmla="*/ 414911 w 424649"/>
                  <a:gd name="connsiteY55" fmla="*/ 636973 h 721894"/>
                  <a:gd name="connsiteX56" fmla="*/ 402087 w 424649"/>
                  <a:gd name="connsiteY56" fmla="*/ 618745 h 721894"/>
                  <a:gd name="connsiteX57" fmla="*/ 409979 w 424649"/>
                  <a:gd name="connsiteY57" fmla="*/ 585592 h 721894"/>
                  <a:gd name="connsiteX58" fmla="*/ 417913 w 424649"/>
                  <a:gd name="connsiteY58" fmla="*/ 553640 h 721894"/>
                  <a:gd name="connsiteX59" fmla="*/ 414954 w 424649"/>
                  <a:gd name="connsiteY59" fmla="*/ 498827 h 721894"/>
                  <a:gd name="connsiteX60" fmla="*/ 423660 w 424649"/>
                  <a:gd name="connsiteY60" fmla="*/ 478240 h 72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4649" h="721894">
                    <a:moveTo>
                      <a:pt x="423660" y="478240"/>
                    </a:moveTo>
                    <a:cubicBezTo>
                      <a:pt x="420529" y="468290"/>
                      <a:pt x="406462" y="440712"/>
                      <a:pt x="400629" y="423900"/>
                    </a:cubicBezTo>
                    <a:cubicBezTo>
                      <a:pt x="389649" y="422098"/>
                      <a:pt x="376182" y="422398"/>
                      <a:pt x="368333" y="425701"/>
                    </a:cubicBezTo>
                    <a:cubicBezTo>
                      <a:pt x="357482" y="430290"/>
                      <a:pt x="360442" y="390274"/>
                      <a:pt x="360442" y="375477"/>
                    </a:cubicBezTo>
                    <a:cubicBezTo>
                      <a:pt x="360442" y="360638"/>
                      <a:pt x="349590" y="368615"/>
                      <a:pt x="345602" y="378909"/>
                    </a:cubicBezTo>
                    <a:cubicBezTo>
                      <a:pt x="341656" y="389202"/>
                      <a:pt x="325873" y="384613"/>
                      <a:pt x="310047" y="384613"/>
                    </a:cubicBezTo>
                    <a:cubicBezTo>
                      <a:pt x="294220" y="384613"/>
                      <a:pt x="302155" y="361796"/>
                      <a:pt x="292290" y="362911"/>
                    </a:cubicBezTo>
                    <a:cubicBezTo>
                      <a:pt x="282383" y="364069"/>
                      <a:pt x="274491" y="359523"/>
                      <a:pt x="275521" y="348071"/>
                    </a:cubicBezTo>
                    <a:cubicBezTo>
                      <a:pt x="276507" y="336620"/>
                      <a:pt x="268573" y="327527"/>
                      <a:pt x="261667" y="314918"/>
                    </a:cubicBezTo>
                    <a:cubicBezTo>
                      <a:pt x="254762" y="302351"/>
                      <a:pt x="246871" y="289827"/>
                      <a:pt x="252789" y="281807"/>
                    </a:cubicBezTo>
                    <a:cubicBezTo>
                      <a:pt x="258708" y="273787"/>
                      <a:pt x="248843" y="266968"/>
                      <a:pt x="257722" y="256674"/>
                    </a:cubicBezTo>
                    <a:cubicBezTo>
                      <a:pt x="266600" y="246381"/>
                      <a:pt x="275521" y="249812"/>
                      <a:pt x="272561" y="236130"/>
                    </a:cubicBezTo>
                    <a:cubicBezTo>
                      <a:pt x="269602" y="222406"/>
                      <a:pt x="282426" y="214428"/>
                      <a:pt x="283412" y="199588"/>
                    </a:cubicBezTo>
                    <a:cubicBezTo>
                      <a:pt x="284399" y="184749"/>
                      <a:pt x="299195" y="189338"/>
                      <a:pt x="313049" y="176771"/>
                    </a:cubicBezTo>
                    <a:cubicBezTo>
                      <a:pt x="326859" y="164205"/>
                      <a:pt x="341656" y="171024"/>
                      <a:pt x="353536" y="159659"/>
                    </a:cubicBezTo>
                    <a:cubicBezTo>
                      <a:pt x="364688" y="148936"/>
                      <a:pt x="372322" y="158200"/>
                      <a:pt x="380557" y="157471"/>
                    </a:cubicBezTo>
                    <a:cubicBezTo>
                      <a:pt x="375581" y="149451"/>
                      <a:pt x="363444" y="145505"/>
                      <a:pt x="360699" y="139157"/>
                    </a:cubicBezTo>
                    <a:cubicBezTo>
                      <a:pt x="357225" y="131051"/>
                      <a:pt x="373480" y="116298"/>
                      <a:pt x="378112" y="106862"/>
                    </a:cubicBezTo>
                    <a:cubicBezTo>
                      <a:pt x="382787" y="97469"/>
                      <a:pt x="359541" y="86704"/>
                      <a:pt x="353708" y="84002"/>
                    </a:cubicBezTo>
                    <a:cubicBezTo>
                      <a:pt x="347875" y="81343"/>
                      <a:pt x="337453" y="89406"/>
                      <a:pt x="331620" y="85374"/>
                    </a:cubicBezTo>
                    <a:cubicBezTo>
                      <a:pt x="325830" y="81343"/>
                      <a:pt x="316523" y="84002"/>
                      <a:pt x="311848" y="88076"/>
                    </a:cubicBezTo>
                    <a:cubicBezTo>
                      <a:pt x="307216" y="92108"/>
                      <a:pt x="272347" y="94810"/>
                      <a:pt x="273505" y="82672"/>
                    </a:cubicBezTo>
                    <a:cubicBezTo>
                      <a:pt x="274663" y="70577"/>
                      <a:pt x="259523" y="66546"/>
                      <a:pt x="260724" y="58482"/>
                    </a:cubicBezTo>
                    <a:cubicBezTo>
                      <a:pt x="261882" y="50419"/>
                      <a:pt x="252575" y="35622"/>
                      <a:pt x="239794" y="34293"/>
                    </a:cubicBezTo>
                    <a:cubicBezTo>
                      <a:pt x="227013" y="32963"/>
                      <a:pt x="229329" y="8774"/>
                      <a:pt x="220065" y="2040"/>
                    </a:cubicBezTo>
                    <a:cubicBezTo>
                      <a:pt x="214789" y="-1777"/>
                      <a:pt x="201665" y="453"/>
                      <a:pt x="191329" y="3113"/>
                    </a:cubicBezTo>
                    <a:cubicBezTo>
                      <a:pt x="202480" y="17652"/>
                      <a:pt x="206469" y="23742"/>
                      <a:pt x="199092" y="30604"/>
                    </a:cubicBezTo>
                    <a:cubicBezTo>
                      <a:pt x="189270" y="39697"/>
                      <a:pt x="199092" y="41327"/>
                      <a:pt x="180564" y="69848"/>
                    </a:cubicBezTo>
                    <a:cubicBezTo>
                      <a:pt x="162036" y="98455"/>
                      <a:pt x="130383" y="105575"/>
                      <a:pt x="114943" y="110979"/>
                    </a:cubicBezTo>
                    <a:cubicBezTo>
                      <a:pt x="99503" y="116340"/>
                      <a:pt x="93327" y="149322"/>
                      <a:pt x="84835" y="172568"/>
                    </a:cubicBezTo>
                    <a:cubicBezTo>
                      <a:pt x="76343" y="195771"/>
                      <a:pt x="69395" y="187751"/>
                      <a:pt x="60902" y="174326"/>
                    </a:cubicBezTo>
                    <a:cubicBezTo>
                      <a:pt x="52410" y="160945"/>
                      <a:pt x="45462" y="176985"/>
                      <a:pt x="35426" y="166306"/>
                    </a:cubicBezTo>
                    <a:cubicBezTo>
                      <a:pt x="25390" y="155584"/>
                      <a:pt x="30022" y="155584"/>
                      <a:pt x="35426" y="146663"/>
                    </a:cubicBezTo>
                    <a:cubicBezTo>
                      <a:pt x="38343" y="141859"/>
                      <a:pt x="35126" y="134182"/>
                      <a:pt x="28950" y="126805"/>
                    </a:cubicBezTo>
                    <a:cubicBezTo>
                      <a:pt x="17928" y="129421"/>
                      <a:pt x="6776" y="147049"/>
                      <a:pt x="1286" y="160559"/>
                    </a:cubicBezTo>
                    <a:cubicBezTo>
                      <a:pt x="-4632" y="175099"/>
                      <a:pt x="11666" y="203362"/>
                      <a:pt x="13896" y="213656"/>
                    </a:cubicBezTo>
                    <a:cubicBezTo>
                      <a:pt x="16126" y="223907"/>
                      <a:pt x="5018" y="214514"/>
                      <a:pt x="3517" y="223907"/>
                    </a:cubicBezTo>
                    <a:cubicBezTo>
                      <a:pt x="2359" y="231369"/>
                      <a:pt x="18399" y="241534"/>
                      <a:pt x="31009" y="250541"/>
                    </a:cubicBezTo>
                    <a:cubicBezTo>
                      <a:pt x="38300" y="252814"/>
                      <a:pt x="45162" y="257532"/>
                      <a:pt x="50566" y="265338"/>
                    </a:cubicBezTo>
                    <a:cubicBezTo>
                      <a:pt x="57643" y="275546"/>
                      <a:pt x="61632" y="286611"/>
                      <a:pt x="64934" y="297805"/>
                    </a:cubicBezTo>
                    <a:cubicBezTo>
                      <a:pt x="67636" y="302608"/>
                      <a:pt x="70381" y="306983"/>
                      <a:pt x="73169" y="310414"/>
                    </a:cubicBezTo>
                    <a:cubicBezTo>
                      <a:pt x="82647" y="322080"/>
                      <a:pt x="84577" y="332545"/>
                      <a:pt x="92297" y="356091"/>
                    </a:cubicBezTo>
                    <a:cubicBezTo>
                      <a:pt x="105851" y="365784"/>
                      <a:pt x="124293" y="368443"/>
                      <a:pt x="135959" y="383455"/>
                    </a:cubicBezTo>
                    <a:cubicBezTo>
                      <a:pt x="155388" y="408417"/>
                      <a:pt x="142392" y="433335"/>
                      <a:pt x="150970" y="460055"/>
                    </a:cubicBezTo>
                    <a:cubicBezTo>
                      <a:pt x="158990" y="485017"/>
                      <a:pt x="179706" y="496983"/>
                      <a:pt x="183566" y="525676"/>
                    </a:cubicBezTo>
                    <a:cubicBezTo>
                      <a:pt x="184681" y="533825"/>
                      <a:pt x="183437" y="541116"/>
                      <a:pt x="180735" y="547420"/>
                    </a:cubicBezTo>
                    <a:cubicBezTo>
                      <a:pt x="195789" y="562132"/>
                      <a:pt x="207455" y="580488"/>
                      <a:pt x="217020" y="600132"/>
                    </a:cubicBezTo>
                    <a:cubicBezTo>
                      <a:pt x="221866" y="603649"/>
                      <a:pt x="227399" y="607294"/>
                      <a:pt x="233918" y="611069"/>
                    </a:cubicBezTo>
                    <a:cubicBezTo>
                      <a:pt x="265013" y="629039"/>
                      <a:pt x="322056" y="663307"/>
                      <a:pt x="330205" y="679563"/>
                    </a:cubicBezTo>
                    <a:cubicBezTo>
                      <a:pt x="338353" y="695818"/>
                      <a:pt x="365031" y="711258"/>
                      <a:pt x="370220" y="714689"/>
                    </a:cubicBezTo>
                    <a:cubicBezTo>
                      <a:pt x="371636" y="715633"/>
                      <a:pt x="372065" y="718335"/>
                      <a:pt x="372107" y="721894"/>
                    </a:cubicBezTo>
                    <a:cubicBezTo>
                      <a:pt x="375153" y="718978"/>
                      <a:pt x="377726" y="716748"/>
                      <a:pt x="379356" y="715804"/>
                    </a:cubicBezTo>
                    <a:cubicBezTo>
                      <a:pt x="389220" y="710100"/>
                      <a:pt x="390207" y="690714"/>
                      <a:pt x="393166" y="684967"/>
                    </a:cubicBezTo>
                    <a:cubicBezTo>
                      <a:pt x="393595" y="684194"/>
                      <a:pt x="393981" y="683809"/>
                      <a:pt x="394281" y="683680"/>
                    </a:cubicBezTo>
                    <a:cubicBezTo>
                      <a:pt x="393423" y="676689"/>
                      <a:pt x="393466" y="670213"/>
                      <a:pt x="397112" y="667811"/>
                    </a:cubicBezTo>
                    <a:cubicBezTo>
                      <a:pt x="404017" y="663264"/>
                      <a:pt x="414911" y="644994"/>
                      <a:pt x="414911" y="636973"/>
                    </a:cubicBezTo>
                    <a:cubicBezTo>
                      <a:pt x="414911" y="628996"/>
                      <a:pt x="402087" y="628996"/>
                      <a:pt x="402087" y="618745"/>
                    </a:cubicBezTo>
                    <a:cubicBezTo>
                      <a:pt x="402087" y="608452"/>
                      <a:pt x="415897" y="591339"/>
                      <a:pt x="409979" y="585592"/>
                    </a:cubicBezTo>
                    <a:cubicBezTo>
                      <a:pt x="404060" y="579888"/>
                      <a:pt x="418900" y="562732"/>
                      <a:pt x="417913" y="553640"/>
                    </a:cubicBezTo>
                    <a:cubicBezTo>
                      <a:pt x="416927" y="544504"/>
                      <a:pt x="411008" y="503374"/>
                      <a:pt x="414954" y="498827"/>
                    </a:cubicBezTo>
                    <a:cubicBezTo>
                      <a:pt x="418728" y="494195"/>
                      <a:pt x="427606" y="490807"/>
                      <a:pt x="423660" y="478240"/>
                    </a:cubicBezTo>
                    <a:close/>
                  </a:path>
                </a:pathLst>
              </a:custGeom>
              <a:grpFill/>
              <a:ln w="3175" cap="flat">
                <a:solidFill>
                  <a:srgbClr val="FFFFFF"/>
                </a:solid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9E5FBD0B-C8D7-49B3-864E-DADCF85B1A11}"/>
                  </a:ext>
                </a:extLst>
              </p:cNvPr>
              <p:cNvSpPr/>
              <p:nvPr/>
            </p:nvSpPr>
            <p:spPr>
              <a:xfrm>
                <a:off x="3254647" y="3963322"/>
                <a:ext cx="459610" cy="446409"/>
              </a:xfrm>
              <a:custGeom>
                <a:avLst/>
                <a:gdLst>
                  <a:gd name="connsiteX0" fmla="*/ 411191 w 459612"/>
                  <a:gd name="connsiteY0" fmla="*/ 138790 h 446407"/>
                  <a:gd name="connsiteX1" fmla="*/ 407245 w 459612"/>
                  <a:gd name="connsiteY1" fmla="*/ 136045 h 446407"/>
                  <a:gd name="connsiteX2" fmla="*/ 399053 w 459612"/>
                  <a:gd name="connsiteY2" fmla="*/ 134672 h 446407"/>
                  <a:gd name="connsiteX3" fmla="*/ 398839 w 459612"/>
                  <a:gd name="connsiteY3" fmla="*/ 134587 h 446407"/>
                  <a:gd name="connsiteX4" fmla="*/ 377094 w 459612"/>
                  <a:gd name="connsiteY4" fmla="*/ 117345 h 446407"/>
                  <a:gd name="connsiteX5" fmla="*/ 376236 w 459612"/>
                  <a:gd name="connsiteY5" fmla="*/ 115458 h 446407"/>
                  <a:gd name="connsiteX6" fmla="*/ 368173 w 459612"/>
                  <a:gd name="connsiteY6" fmla="*/ 84921 h 446407"/>
                  <a:gd name="connsiteX7" fmla="*/ 370918 w 459612"/>
                  <a:gd name="connsiteY7" fmla="*/ 64977 h 446407"/>
                  <a:gd name="connsiteX8" fmla="*/ 373706 w 459612"/>
                  <a:gd name="connsiteY8" fmla="*/ 57858 h 446407"/>
                  <a:gd name="connsiteX9" fmla="*/ 346771 w 459612"/>
                  <a:gd name="connsiteY9" fmla="*/ 54812 h 446407"/>
                  <a:gd name="connsiteX10" fmla="*/ 282351 w 459612"/>
                  <a:gd name="connsiteY10" fmla="*/ 81361 h 446407"/>
                  <a:gd name="connsiteX11" fmla="*/ 255932 w 459612"/>
                  <a:gd name="connsiteY11" fmla="*/ 74156 h 446407"/>
                  <a:gd name="connsiteX12" fmla="*/ 233929 w 459612"/>
                  <a:gd name="connsiteY12" fmla="*/ 81618 h 446407"/>
                  <a:gd name="connsiteX13" fmla="*/ 223850 w 459612"/>
                  <a:gd name="connsiteY13" fmla="*/ 80289 h 446407"/>
                  <a:gd name="connsiteX14" fmla="*/ 196916 w 459612"/>
                  <a:gd name="connsiteY14" fmla="*/ 84020 h 446407"/>
                  <a:gd name="connsiteX15" fmla="*/ 175343 w 459612"/>
                  <a:gd name="connsiteY15" fmla="*/ 66907 h 446407"/>
                  <a:gd name="connsiteX16" fmla="*/ 166336 w 459612"/>
                  <a:gd name="connsiteY16" fmla="*/ 63347 h 446407"/>
                  <a:gd name="connsiteX17" fmla="*/ 138672 w 459612"/>
                  <a:gd name="connsiteY17" fmla="*/ 27792 h 446407"/>
                  <a:gd name="connsiteX18" fmla="*/ 137000 w 459612"/>
                  <a:gd name="connsiteY18" fmla="*/ 16169 h 446407"/>
                  <a:gd name="connsiteX19" fmla="*/ 121559 w 459612"/>
                  <a:gd name="connsiteY19" fmla="*/ 0 h 446407"/>
                  <a:gd name="connsiteX20" fmla="*/ 111952 w 459612"/>
                  <a:gd name="connsiteY20" fmla="*/ 24833 h 446407"/>
                  <a:gd name="connsiteX21" fmla="*/ 66747 w 459612"/>
                  <a:gd name="connsiteY21" fmla="*/ 54812 h 446407"/>
                  <a:gd name="connsiteX22" fmla="*/ 77855 w 459612"/>
                  <a:gd name="connsiteY22" fmla="*/ 111340 h 446407"/>
                  <a:gd name="connsiteX23" fmla="*/ 42300 w 459612"/>
                  <a:gd name="connsiteY23" fmla="*/ 97616 h 446407"/>
                  <a:gd name="connsiteX24" fmla="*/ 57097 w 459612"/>
                  <a:gd name="connsiteY24" fmla="*/ 47092 h 446407"/>
                  <a:gd name="connsiteX25" fmla="*/ 52679 w 459612"/>
                  <a:gd name="connsiteY25" fmla="*/ 20329 h 446407"/>
                  <a:gd name="connsiteX26" fmla="*/ 42514 w 459612"/>
                  <a:gd name="connsiteY26" fmla="*/ 27792 h 446407"/>
                  <a:gd name="connsiteX27" fmla="*/ 13135 w 459612"/>
                  <a:gd name="connsiteY27" fmla="*/ 71453 h 446407"/>
                  <a:gd name="connsiteX28" fmla="*/ 8117 w 459612"/>
                  <a:gd name="connsiteY28" fmla="*/ 100018 h 446407"/>
                  <a:gd name="connsiteX29" fmla="*/ 3099 w 459612"/>
                  <a:gd name="connsiteY29" fmla="*/ 117774 h 446407"/>
                  <a:gd name="connsiteX30" fmla="*/ 18797 w 459612"/>
                  <a:gd name="connsiteY30" fmla="*/ 126309 h 446407"/>
                  <a:gd name="connsiteX31" fmla="*/ 33465 w 459612"/>
                  <a:gd name="connsiteY31" fmla="*/ 151785 h 446407"/>
                  <a:gd name="connsiteX32" fmla="*/ 55167 w 459612"/>
                  <a:gd name="connsiteY32" fmla="*/ 202781 h 446407"/>
                  <a:gd name="connsiteX33" fmla="*/ 112295 w 459612"/>
                  <a:gd name="connsiteY33" fmla="*/ 208571 h 446407"/>
                  <a:gd name="connsiteX34" fmla="*/ 159045 w 459612"/>
                  <a:gd name="connsiteY34" fmla="*/ 232117 h 446407"/>
                  <a:gd name="connsiteX35" fmla="*/ 198117 w 459612"/>
                  <a:gd name="connsiteY35" fmla="*/ 244083 h 446407"/>
                  <a:gd name="connsiteX36" fmla="*/ 190097 w 459612"/>
                  <a:gd name="connsiteY36" fmla="*/ 314764 h 446407"/>
                  <a:gd name="connsiteX37" fmla="*/ 203135 w 459612"/>
                  <a:gd name="connsiteY37" fmla="*/ 344487 h 446407"/>
                  <a:gd name="connsiteX38" fmla="*/ 201805 w 459612"/>
                  <a:gd name="connsiteY38" fmla="*/ 373437 h 446407"/>
                  <a:gd name="connsiteX39" fmla="*/ 207853 w 459612"/>
                  <a:gd name="connsiteY39" fmla="*/ 393123 h 446407"/>
                  <a:gd name="connsiteX40" fmla="*/ 203135 w 459612"/>
                  <a:gd name="connsiteY40" fmla="*/ 396340 h 446407"/>
                  <a:gd name="connsiteX41" fmla="*/ 228654 w 459612"/>
                  <a:gd name="connsiteY41" fmla="*/ 435326 h 446407"/>
                  <a:gd name="connsiteX42" fmla="*/ 248726 w 459612"/>
                  <a:gd name="connsiteY42" fmla="*/ 444590 h 446407"/>
                  <a:gd name="connsiteX43" fmla="*/ 266782 w 459612"/>
                  <a:gd name="connsiteY43" fmla="*/ 441117 h 446407"/>
                  <a:gd name="connsiteX44" fmla="*/ 289857 w 459612"/>
                  <a:gd name="connsiteY44" fmla="*/ 427177 h 446407"/>
                  <a:gd name="connsiteX45" fmla="*/ 311945 w 459612"/>
                  <a:gd name="connsiteY45" fmla="*/ 414439 h 446407"/>
                  <a:gd name="connsiteX46" fmla="*/ 330988 w 459612"/>
                  <a:gd name="connsiteY46" fmla="*/ 393552 h 446407"/>
                  <a:gd name="connsiteX47" fmla="*/ 335019 w 459612"/>
                  <a:gd name="connsiteY47" fmla="*/ 377297 h 446407"/>
                  <a:gd name="connsiteX48" fmla="*/ 317992 w 459612"/>
                  <a:gd name="connsiteY48" fmla="*/ 372665 h 446407"/>
                  <a:gd name="connsiteX49" fmla="*/ 308943 w 459612"/>
                  <a:gd name="connsiteY49" fmla="*/ 348304 h 446407"/>
                  <a:gd name="connsiteX50" fmla="*/ 295904 w 459612"/>
                  <a:gd name="connsiteY50" fmla="*/ 319311 h 446407"/>
                  <a:gd name="connsiteX51" fmla="*/ 317950 w 459612"/>
                  <a:gd name="connsiteY51" fmla="*/ 314679 h 446407"/>
                  <a:gd name="connsiteX52" fmla="*/ 347028 w 459612"/>
                  <a:gd name="connsiteY52" fmla="*/ 326259 h 446407"/>
                  <a:gd name="connsiteX53" fmla="*/ 360067 w 459612"/>
                  <a:gd name="connsiteY53" fmla="*/ 327417 h 446407"/>
                  <a:gd name="connsiteX54" fmla="*/ 383141 w 459612"/>
                  <a:gd name="connsiteY54" fmla="*/ 312363 h 446407"/>
                  <a:gd name="connsiteX55" fmla="*/ 424272 w 459612"/>
                  <a:gd name="connsiteY55" fmla="*/ 293792 h 446407"/>
                  <a:gd name="connsiteX56" fmla="*/ 433279 w 459612"/>
                  <a:gd name="connsiteY56" fmla="*/ 279938 h 446407"/>
                  <a:gd name="connsiteX57" fmla="*/ 411362 w 459612"/>
                  <a:gd name="connsiteY57" fmla="*/ 248801 h 446407"/>
                  <a:gd name="connsiteX58" fmla="*/ 414965 w 459612"/>
                  <a:gd name="connsiteY58" fmla="*/ 227999 h 446407"/>
                  <a:gd name="connsiteX59" fmla="*/ 430577 w 459612"/>
                  <a:gd name="connsiteY59" fmla="*/ 209986 h 446407"/>
                  <a:gd name="connsiteX60" fmla="*/ 435381 w 459612"/>
                  <a:gd name="connsiteY60" fmla="*/ 189142 h 446407"/>
                  <a:gd name="connsiteX61" fmla="*/ 447347 w 459612"/>
                  <a:gd name="connsiteY61" fmla="*/ 162808 h 446407"/>
                  <a:gd name="connsiteX62" fmla="*/ 459613 w 459612"/>
                  <a:gd name="connsiteY62" fmla="*/ 144279 h 446407"/>
                  <a:gd name="connsiteX63" fmla="*/ 411191 w 459612"/>
                  <a:gd name="connsiteY63" fmla="*/ 138790 h 44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59612" h="446407">
                    <a:moveTo>
                      <a:pt x="411191" y="138790"/>
                    </a:moveTo>
                    <a:cubicBezTo>
                      <a:pt x="407888" y="139004"/>
                      <a:pt x="406902" y="137975"/>
                      <a:pt x="407245" y="136045"/>
                    </a:cubicBezTo>
                    <a:cubicBezTo>
                      <a:pt x="404243" y="136002"/>
                      <a:pt x="401326" y="135659"/>
                      <a:pt x="399053" y="134672"/>
                    </a:cubicBezTo>
                    <a:lnTo>
                      <a:pt x="398839" y="134587"/>
                    </a:lnTo>
                    <a:cubicBezTo>
                      <a:pt x="389575" y="130598"/>
                      <a:pt x="382584" y="126137"/>
                      <a:pt x="377094" y="117345"/>
                    </a:cubicBezTo>
                    <a:cubicBezTo>
                      <a:pt x="376751" y="116787"/>
                      <a:pt x="376536" y="116058"/>
                      <a:pt x="376236" y="115458"/>
                    </a:cubicBezTo>
                    <a:cubicBezTo>
                      <a:pt x="371047" y="106065"/>
                      <a:pt x="368387" y="95557"/>
                      <a:pt x="368173" y="84921"/>
                    </a:cubicBezTo>
                    <a:cubicBezTo>
                      <a:pt x="358051" y="80760"/>
                      <a:pt x="360281" y="68151"/>
                      <a:pt x="370918" y="64977"/>
                    </a:cubicBezTo>
                    <a:cubicBezTo>
                      <a:pt x="371690" y="62490"/>
                      <a:pt x="372633" y="60131"/>
                      <a:pt x="373706" y="57858"/>
                    </a:cubicBezTo>
                    <a:cubicBezTo>
                      <a:pt x="367315" y="55199"/>
                      <a:pt x="356679" y="53140"/>
                      <a:pt x="346771" y="54812"/>
                    </a:cubicBezTo>
                    <a:cubicBezTo>
                      <a:pt x="326785" y="58201"/>
                      <a:pt x="298649" y="71068"/>
                      <a:pt x="282351" y="81361"/>
                    </a:cubicBezTo>
                    <a:cubicBezTo>
                      <a:pt x="275232" y="85864"/>
                      <a:pt x="265839" y="80675"/>
                      <a:pt x="255932" y="74156"/>
                    </a:cubicBezTo>
                    <a:cubicBezTo>
                      <a:pt x="250356" y="78745"/>
                      <a:pt x="243022" y="81618"/>
                      <a:pt x="233929" y="81618"/>
                    </a:cubicBezTo>
                    <a:cubicBezTo>
                      <a:pt x="230284" y="81618"/>
                      <a:pt x="226938" y="81104"/>
                      <a:pt x="223850" y="80289"/>
                    </a:cubicBezTo>
                    <a:cubicBezTo>
                      <a:pt x="216173" y="84749"/>
                      <a:pt x="206909" y="86379"/>
                      <a:pt x="196916" y="84020"/>
                    </a:cubicBezTo>
                    <a:cubicBezTo>
                      <a:pt x="188038" y="81918"/>
                      <a:pt x="180275" y="75271"/>
                      <a:pt x="175343" y="66907"/>
                    </a:cubicBezTo>
                    <a:cubicBezTo>
                      <a:pt x="172212" y="66092"/>
                      <a:pt x="169167" y="65020"/>
                      <a:pt x="166336" y="63347"/>
                    </a:cubicBezTo>
                    <a:cubicBezTo>
                      <a:pt x="152654" y="55199"/>
                      <a:pt x="144462" y="42546"/>
                      <a:pt x="138672" y="27792"/>
                    </a:cubicBezTo>
                    <a:cubicBezTo>
                      <a:pt x="137257" y="24147"/>
                      <a:pt x="136785" y="20201"/>
                      <a:pt x="137000" y="16169"/>
                    </a:cubicBezTo>
                    <a:cubicBezTo>
                      <a:pt x="132067" y="9779"/>
                      <a:pt x="130738" y="0"/>
                      <a:pt x="121559" y="0"/>
                    </a:cubicBezTo>
                    <a:cubicBezTo>
                      <a:pt x="107492" y="0"/>
                      <a:pt x="121559" y="19686"/>
                      <a:pt x="111952" y="24833"/>
                    </a:cubicBezTo>
                    <a:cubicBezTo>
                      <a:pt x="102302" y="29980"/>
                      <a:pt x="68977" y="39372"/>
                      <a:pt x="66747" y="54812"/>
                    </a:cubicBezTo>
                    <a:cubicBezTo>
                      <a:pt x="64560" y="70253"/>
                      <a:pt x="84546" y="95943"/>
                      <a:pt x="77855" y="111340"/>
                    </a:cubicBezTo>
                    <a:cubicBezTo>
                      <a:pt x="71207" y="126738"/>
                      <a:pt x="48948" y="113914"/>
                      <a:pt x="42300" y="97616"/>
                    </a:cubicBezTo>
                    <a:cubicBezTo>
                      <a:pt x="35609" y="81318"/>
                      <a:pt x="61557" y="56485"/>
                      <a:pt x="57097" y="47092"/>
                    </a:cubicBezTo>
                    <a:cubicBezTo>
                      <a:pt x="54009" y="40530"/>
                      <a:pt x="50063" y="28393"/>
                      <a:pt x="52679" y="20329"/>
                    </a:cubicBezTo>
                    <a:cubicBezTo>
                      <a:pt x="48519" y="21788"/>
                      <a:pt x="44916" y="24147"/>
                      <a:pt x="42514" y="27792"/>
                    </a:cubicBezTo>
                    <a:cubicBezTo>
                      <a:pt x="32821" y="42889"/>
                      <a:pt x="13478" y="56013"/>
                      <a:pt x="13135" y="71453"/>
                    </a:cubicBezTo>
                    <a:cubicBezTo>
                      <a:pt x="12792" y="86894"/>
                      <a:pt x="13135" y="92684"/>
                      <a:pt x="8117" y="100018"/>
                    </a:cubicBezTo>
                    <a:cubicBezTo>
                      <a:pt x="3099" y="107352"/>
                      <a:pt x="-4235" y="118546"/>
                      <a:pt x="3099" y="117774"/>
                    </a:cubicBezTo>
                    <a:cubicBezTo>
                      <a:pt x="10476" y="117002"/>
                      <a:pt x="18797" y="117002"/>
                      <a:pt x="18797" y="126309"/>
                    </a:cubicBezTo>
                    <a:cubicBezTo>
                      <a:pt x="18797" y="135573"/>
                      <a:pt x="34837" y="137503"/>
                      <a:pt x="33465" y="151785"/>
                    </a:cubicBezTo>
                    <a:cubicBezTo>
                      <a:pt x="32135" y="166067"/>
                      <a:pt x="26474" y="203552"/>
                      <a:pt x="55167" y="202781"/>
                    </a:cubicBezTo>
                    <a:cubicBezTo>
                      <a:pt x="83903" y="202009"/>
                      <a:pt x="100243" y="190814"/>
                      <a:pt x="112295" y="208571"/>
                    </a:cubicBezTo>
                    <a:cubicBezTo>
                      <a:pt x="124304" y="226327"/>
                      <a:pt x="140345" y="234819"/>
                      <a:pt x="159045" y="232117"/>
                    </a:cubicBezTo>
                    <a:cubicBezTo>
                      <a:pt x="177744" y="229415"/>
                      <a:pt x="208110" y="225169"/>
                      <a:pt x="198117" y="244083"/>
                    </a:cubicBezTo>
                    <a:cubicBezTo>
                      <a:pt x="188124" y="262997"/>
                      <a:pt x="181433" y="303570"/>
                      <a:pt x="190097" y="314764"/>
                    </a:cubicBezTo>
                    <a:cubicBezTo>
                      <a:pt x="198803" y="325959"/>
                      <a:pt x="210126" y="335223"/>
                      <a:pt x="203135" y="344487"/>
                    </a:cubicBezTo>
                    <a:cubicBezTo>
                      <a:pt x="196144" y="353751"/>
                      <a:pt x="192798" y="365374"/>
                      <a:pt x="201805" y="373437"/>
                    </a:cubicBezTo>
                    <a:cubicBezTo>
                      <a:pt x="210855" y="381543"/>
                      <a:pt x="208153" y="391236"/>
                      <a:pt x="207853" y="393123"/>
                    </a:cubicBezTo>
                    <a:cubicBezTo>
                      <a:pt x="207767" y="393638"/>
                      <a:pt x="205965" y="394839"/>
                      <a:pt x="203135" y="396340"/>
                    </a:cubicBezTo>
                    <a:cubicBezTo>
                      <a:pt x="216430" y="411609"/>
                      <a:pt x="221148" y="428378"/>
                      <a:pt x="228654" y="435326"/>
                    </a:cubicBezTo>
                    <a:cubicBezTo>
                      <a:pt x="238690" y="444590"/>
                      <a:pt x="241692" y="449222"/>
                      <a:pt x="248726" y="444590"/>
                    </a:cubicBezTo>
                    <a:cubicBezTo>
                      <a:pt x="255760" y="439959"/>
                      <a:pt x="260735" y="436484"/>
                      <a:pt x="266782" y="441117"/>
                    </a:cubicBezTo>
                    <a:cubicBezTo>
                      <a:pt x="272787" y="445749"/>
                      <a:pt x="280807" y="436484"/>
                      <a:pt x="289857" y="427177"/>
                    </a:cubicBezTo>
                    <a:cubicBezTo>
                      <a:pt x="298907" y="417913"/>
                      <a:pt x="308900" y="426019"/>
                      <a:pt x="311945" y="414439"/>
                    </a:cubicBezTo>
                    <a:cubicBezTo>
                      <a:pt x="314947" y="402816"/>
                      <a:pt x="319965" y="395868"/>
                      <a:pt x="330988" y="393552"/>
                    </a:cubicBezTo>
                    <a:cubicBezTo>
                      <a:pt x="342010" y="391236"/>
                      <a:pt x="342010" y="377297"/>
                      <a:pt x="335019" y="377297"/>
                    </a:cubicBezTo>
                    <a:cubicBezTo>
                      <a:pt x="327986" y="377297"/>
                      <a:pt x="317992" y="387719"/>
                      <a:pt x="317992" y="372665"/>
                    </a:cubicBezTo>
                    <a:cubicBezTo>
                      <a:pt x="317992" y="357611"/>
                      <a:pt x="308943" y="361085"/>
                      <a:pt x="308943" y="348304"/>
                    </a:cubicBezTo>
                    <a:cubicBezTo>
                      <a:pt x="308943" y="335566"/>
                      <a:pt x="307956" y="327417"/>
                      <a:pt x="295904" y="319311"/>
                    </a:cubicBezTo>
                    <a:cubicBezTo>
                      <a:pt x="283853" y="311205"/>
                      <a:pt x="311945" y="307731"/>
                      <a:pt x="317950" y="314679"/>
                    </a:cubicBezTo>
                    <a:cubicBezTo>
                      <a:pt x="323954" y="321670"/>
                      <a:pt x="345013" y="315880"/>
                      <a:pt x="347028" y="326259"/>
                    </a:cubicBezTo>
                    <a:cubicBezTo>
                      <a:pt x="349044" y="336681"/>
                      <a:pt x="360067" y="340198"/>
                      <a:pt x="360067" y="327417"/>
                    </a:cubicBezTo>
                    <a:cubicBezTo>
                      <a:pt x="360067" y="314679"/>
                      <a:pt x="373105" y="310047"/>
                      <a:pt x="383141" y="312363"/>
                    </a:cubicBezTo>
                    <a:cubicBezTo>
                      <a:pt x="393177" y="314679"/>
                      <a:pt x="415223" y="297266"/>
                      <a:pt x="424272" y="293792"/>
                    </a:cubicBezTo>
                    <a:cubicBezTo>
                      <a:pt x="428990" y="291990"/>
                      <a:pt x="430706" y="285428"/>
                      <a:pt x="433279" y="279938"/>
                    </a:cubicBezTo>
                    <a:cubicBezTo>
                      <a:pt x="426674" y="269559"/>
                      <a:pt x="416123" y="253433"/>
                      <a:pt x="411362" y="248801"/>
                    </a:cubicBezTo>
                    <a:cubicBezTo>
                      <a:pt x="404157" y="241896"/>
                      <a:pt x="416166" y="237735"/>
                      <a:pt x="414965" y="227999"/>
                    </a:cubicBezTo>
                    <a:cubicBezTo>
                      <a:pt x="413764" y="218263"/>
                      <a:pt x="414965" y="211358"/>
                      <a:pt x="430577" y="209986"/>
                    </a:cubicBezTo>
                    <a:cubicBezTo>
                      <a:pt x="446188" y="208571"/>
                      <a:pt x="443787" y="194717"/>
                      <a:pt x="435381" y="189142"/>
                    </a:cubicBezTo>
                    <a:cubicBezTo>
                      <a:pt x="426974" y="183609"/>
                      <a:pt x="438983" y="168298"/>
                      <a:pt x="447347" y="162808"/>
                    </a:cubicBezTo>
                    <a:cubicBezTo>
                      <a:pt x="450821" y="160535"/>
                      <a:pt x="455410" y="153715"/>
                      <a:pt x="459613" y="144279"/>
                    </a:cubicBezTo>
                    <a:cubicBezTo>
                      <a:pt x="443701" y="137546"/>
                      <a:pt x="420798" y="138146"/>
                      <a:pt x="411191" y="138790"/>
                    </a:cubicBezTo>
                    <a:close/>
                  </a:path>
                </a:pathLst>
              </a:custGeom>
              <a:grpFill/>
              <a:ln w="3175" cap="flat">
                <a:solidFill>
                  <a:srgbClr val="FFFFFF"/>
                </a:solid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36ED942F-91EC-4749-9DC5-B9B76B70E4AE}"/>
                  </a:ext>
                </a:extLst>
              </p:cNvPr>
              <p:cNvSpPr/>
              <p:nvPr/>
            </p:nvSpPr>
            <p:spPr>
              <a:xfrm>
                <a:off x="3774428" y="4196218"/>
                <a:ext cx="138150" cy="170182"/>
              </a:xfrm>
              <a:custGeom>
                <a:avLst/>
                <a:gdLst>
                  <a:gd name="connsiteX0" fmla="*/ 29598 w 138150"/>
                  <a:gd name="connsiteY0" fmla="*/ 32803 h 170182"/>
                  <a:gd name="connsiteX1" fmla="*/ 13986 w 138150"/>
                  <a:gd name="connsiteY1" fmla="*/ 50817 h 170182"/>
                  <a:gd name="connsiteX2" fmla="*/ 819 w 138150"/>
                  <a:gd name="connsiteY2" fmla="*/ 84142 h 170182"/>
                  <a:gd name="connsiteX3" fmla="*/ 28397 w 138150"/>
                  <a:gd name="connsiteY3" fmla="*/ 124372 h 170182"/>
                  <a:gd name="connsiteX4" fmla="*/ 48169 w 138150"/>
                  <a:gd name="connsiteY4" fmla="*/ 167733 h 170182"/>
                  <a:gd name="connsiteX5" fmla="*/ 64938 w 138150"/>
                  <a:gd name="connsiteY5" fmla="*/ 168977 h 170182"/>
                  <a:gd name="connsiteX6" fmla="*/ 78963 w 138150"/>
                  <a:gd name="connsiteY6" fmla="*/ 144615 h 170182"/>
                  <a:gd name="connsiteX7" fmla="*/ 116063 w 138150"/>
                  <a:gd name="connsiteY7" fmla="*/ 145816 h 170182"/>
                  <a:gd name="connsiteX8" fmla="*/ 119322 w 138150"/>
                  <a:gd name="connsiteY8" fmla="*/ 150749 h 170182"/>
                  <a:gd name="connsiteX9" fmla="*/ 129230 w 138150"/>
                  <a:gd name="connsiteY9" fmla="*/ 132692 h 170182"/>
                  <a:gd name="connsiteX10" fmla="*/ 125627 w 138150"/>
                  <a:gd name="connsiteY10" fmla="*/ 81354 h 170182"/>
                  <a:gd name="connsiteX11" fmla="*/ 131631 w 138150"/>
                  <a:gd name="connsiteY11" fmla="*/ 35548 h 170182"/>
                  <a:gd name="connsiteX12" fmla="*/ 138150 w 138150"/>
                  <a:gd name="connsiteY12" fmla="*/ 15733 h 170182"/>
                  <a:gd name="connsiteX13" fmla="*/ 104740 w 138150"/>
                  <a:gd name="connsiteY13" fmla="*/ 6941 h 170182"/>
                  <a:gd name="connsiteX14" fmla="*/ 61808 w 138150"/>
                  <a:gd name="connsiteY14" fmla="*/ 7799 h 170182"/>
                  <a:gd name="connsiteX15" fmla="*/ 36632 w 138150"/>
                  <a:gd name="connsiteY15" fmla="*/ 6941 h 170182"/>
                  <a:gd name="connsiteX16" fmla="*/ 33329 w 138150"/>
                  <a:gd name="connsiteY16" fmla="*/ 8013 h 170182"/>
                  <a:gd name="connsiteX17" fmla="*/ 29598 w 138150"/>
                  <a:gd name="connsiteY17" fmla="*/ 32803 h 17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8150" h="170182">
                    <a:moveTo>
                      <a:pt x="29598" y="32803"/>
                    </a:moveTo>
                    <a:cubicBezTo>
                      <a:pt x="34401" y="43868"/>
                      <a:pt x="23593" y="49444"/>
                      <a:pt x="13986" y="50817"/>
                    </a:cubicBezTo>
                    <a:cubicBezTo>
                      <a:pt x="4379" y="52189"/>
                      <a:pt x="6780" y="77236"/>
                      <a:pt x="819" y="84142"/>
                    </a:cubicBezTo>
                    <a:cubicBezTo>
                      <a:pt x="-5186" y="91090"/>
                      <a:pt x="23636" y="109146"/>
                      <a:pt x="28397" y="124372"/>
                    </a:cubicBezTo>
                    <a:cubicBezTo>
                      <a:pt x="31227" y="133421"/>
                      <a:pt x="40792" y="153151"/>
                      <a:pt x="48169" y="167733"/>
                    </a:cubicBezTo>
                    <a:cubicBezTo>
                      <a:pt x="54817" y="169706"/>
                      <a:pt x="61121" y="171421"/>
                      <a:pt x="64938" y="168977"/>
                    </a:cubicBezTo>
                    <a:cubicBezTo>
                      <a:pt x="73945" y="163144"/>
                      <a:pt x="65925" y="143458"/>
                      <a:pt x="78963" y="144615"/>
                    </a:cubicBezTo>
                    <a:cubicBezTo>
                      <a:pt x="92001" y="145816"/>
                      <a:pt x="111044" y="136467"/>
                      <a:pt x="116063" y="145816"/>
                    </a:cubicBezTo>
                    <a:cubicBezTo>
                      <a:pt x="117006" y="147489"/>
                      <a:pt x="118078" y="149162"/>
                      <a:pt x="119322" y="150749"/>
                    </a:cubicBezTo>
                    <a:cubicBezTo>
                      <a:pt x="123525" y="143458"/>
                      <a:pt x="128029" y="135480"/>
                      <a:pt x="129230" y="132692"/>
                    </a:cubicBezTo>
                    <a:cubicBezTo>
                      <a:pt x="131631" y="127160"/>
                      <a:pt x="131631" y="97995"/>
                      <a:pt x="125627" y="81354"/>
                    </a:cubicBezTo>
                    <a:cubicBezTo>
                      <a:pt x="119622" y="64713"/>
                      <a:pt x="124426" y="42496"/>
                      <a:pt x="131631" y="35548"/>
                    </a:cubicBezTo>
                    <a:cubicBezTo>
                      <a:pt x="133132" y="34090"/>
                      <a:pt x="135491" y="26541"/>
                      <a:pt x="138150" y="15733"/>
                    </a:cubicBezTo>
                    <a:cubicBezTo>
                      <a:pt x="126227" y="10329"/>
                      <a:pt x="114776" y="5482"/>
                      <a:pt x="104740" y="6941"/>
                    </a:cubicBezTo>
                    <a:cubicBezTo>
                      <a:pt x="86984" y="9514"/>
                      <a:pt x="68455" y="18950"/>
                      <a:pt x="61808" y="7799"/>
                    </a:cubicBezTo>
                    <a:cubicBezTo>
                      <a:pt x="55117" y="-3310"/>
                      <a:pt x="45510" y="-1594"/>
                      <a:pt x="36632" y="6941"/>
                    </a:cubicBezTo>
                    <a:cubicBezTo>
                      <a:pt x="35602" y="7884"/>
                      <a:pt x="34487" y="8185"/>
                      <a:pt x="33329" y="8013"/>
                    </a:cubicBezTo>
                    <a:cubicBezTo>
                      <a:pt x="30241" y="18092"/>
                      <a:pt x="27153" y="27184"/>
                      <a:pt x="29598" y="32803"/>
                    </a:cubicBezTo>
                    <a:close/>
                  </a:path>
                </a:pathLst>
              </a:custGeom>
              <a:grpFill/>
              <a:ln w="3175" cap="flat">
                <a:solidFill>
                  <a:srgbClr val="FFFFFF"/>
                </a:solid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6583E134-4BC3-4BA6-884A-B8ADC5AD7CF1}"/>
                  </a:ext>
                </a:extLst>
              </p:cNvPr>
              <p:cNvSpPr/>
              <p:nvPr/>
            </p:nvSpPr>
            <p:spPr>
              <a:xfrm>
                <a:off x="3663691" y="4107860"/>
                <a:ext cx="158862" cy="279008"/>
              </a:xfrm>
              <a:custGeom>
                <a:avLst/>
                <a:gdLst>
                  <a:gd name="connsiteX0" fmla="*/ 38302 w 158863"/>
                  <a:gd name="connsiteY0" fmla="*/ 18485 h 279007"/>
                  <a:gd name="connsiteX1" fmla="*/ 26335 w 158863"/>
                  <a:gd name="connsiteY1" fmla="*/ 44819 h 279007"/>
                  <a:gd name="connsiteX2" fmla="*/ 21532 w 158863"/>
                  <a:gd name="connsiteY2" fmla="*/ 65664 h 279007"/>
                  <a:gd name="connsiteX3" fmla="*/ 5920 w 158863"/>
                  <a:gd name="connsiteY3" fmla="*/ 83677 h 279007"/>
                  <a:gd name="connsiteX4" fmla="*/ 2317 w 158863"/>
                  <a:gd name="connsiteY4" fmla="*/ 104478 h 279007"/>
                  <a:gd name="connsiteX5" fmla="*/ 24234 w 158863"/>
                  <a:gd name="connsiteY5" fmla="*/ 135616 h 279007"/>
                  <a:gd name="connsiteX6" fmla="*/ 36286 w 158863"/>
                  <a:gd name="connsiteY6" fmla="*/ 127467 h 279007"/>
                  <a:gd name="connsiteX7" fmla="*/ 50310 w 158863"/>
                  <a:gd name="connsiteY7" fmla="*/ 159934 h 279007"/>
                  <a:gd name="connsiteX8" fmla="*/ 53313 w 158863"/>
                  <a:gd name="connsiteY8" fmla="*/ 192401 h 279007"/>
                  <a:gd name="connsiteX9" fmla="*/ 60347 w 158863"/>
                  <a:gd name="connsiteY9" fmla="*/ 260810 h 279007"/>
                  <a:gd name="connsiteX10" fmla="*/ 96459 w 158863"/>
                  <a:gd name="connsiteY10" fmla="*/ 274749 h 279007"/>
                  <a:gd name="connsiteX11" fmla="*/ 118505 w 158863"/>
                  <a:gd name="connsiteY11" fmla="*/ 265485 h 279007"/>
                  <a:gd name="connsiteX12" fmla="*/ 135532 w 158863"/>
                  <a:gd name="connsiteY12" fmla="*/ 256221 h 279007"/>
                  <a:gd name="connsiteX13" fmla="*/ 158863 w 158863"/>
                  <a:gd name="connsiteY13" fmla="*/ 256135 h 279007"/>
                  <a:gd name="connsiteX14" fmla="*/ 139091 w 158863"/>
                  <a:gd name="connsiteY14" fmla="*/ 212774 h 279007"/>
                  <a:gd name="connsiteX15" fmla="*/ 111514 w 158863"/>
                  <a:gd name="connsiteY15" fmla="*/ 172544 h 279007"/>
                  <a:gd name="connsiteX16" fmla="*/ 124681 w 158863"/>
                  <a:gd name="connsiteY16" fmla="*/ 139219 h 279007"/>
                  <a:gd name="connsiteX17" fmla="*/ 140292 w 158863"/>
                  <a:gd name="connsiteY17" fmla="*/ 121205 h 279007"/>
                  <a:gd name="connsiteX18" fmla="*/ 143981 w 158863"/>
                  <a:gd name="connsiteY18" fmla="*/ 96501 h 279007"/>
                  <a:gd name="connsiteX19" fmla="*/ 113229 w 158863"/>
                  <a:gd name="connsiteY19" fmla="*/ 64548 h 279007"/>
                  <a:gd name="connsiteX20" fmla="*/ 96202 w 158863"/>
                  <a:gd name="connsiteY20" fmla="*/ 41431 h 279007"/>
                  <a:gd name="connsiteX21" fmla="*/ 62877 w 158863"/>
                  <a:gd name="connsiteY21" fmla="*/ 8878 h 279007"/>
                  <a:gd name="connsiteX22" fmla="*/ 50611 w 158863"/>
                  <a:gd name="connsiteY22" fmla="*/ 0 h 279007"/>
                  <a:gd name="connsiteX23" fmla="*/ 38302 w 158863"/>
                  <a:gd name="connsiteY23" fmla="*/ 18485 h 279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8863" h="279007">
                    <a:moveTo>
                      <a:pt x="38302" y="18485"/>
                    </a:moveTo>
                    <a:cubicBezTo>
                      <a:pt x="29938" y="24018"/>
                      <a:pt x="17929" y="39286"/>
                      <a:pt x="26335" y="44819"/>
                    </a:cubicBezTo>
                    <a:cubicBezTo>
                      <a:pt x="34742" y="50352"/>
                      <a:pt x="37143" y="64248"/>
                      <a:pt x="21532" y="65664"/>
                    </a:cubicBezTo>
                    <a:cubicBezTo>
                      <a:pt x="5920" y="67036"/>
                      <a:pt x="4719" y="73984"/>
                      <a:pt x="5920" y="83677"/>
                    </a:cubicBezTo>
                    <a:cubicBezTo>
                      <a:pt x="7121" y="93413"/>
                      <a:pt x="-4888" y="97530"/>
                      <a:pt x="2317" y="104478"/>
                    </a:cubicBezTo>
                    <a:cubicBezTo>
                      <a:pt x="7078" y="109110"/>
                      <a:pt x="17629" y="125237"/>
                      <a:pt x="24234" y="135616"/>
                    </a:cubicBezTo>
                    <a:cubicBezTo>
                      <a:pt x="26550" y="130555"/>
                      <a:pt x="29552" y="126352"/>
                      <a:pt x="36286" y="127467"/>
                    </a:cubicBezTo>
                    <a:cubicBezTo>
                      <a:pt x="50310" y="129783"/>
                      <a:pt x="39288" y="154187"/>
                      <a:pt x="50310" y="159934"/>
                    </a:cubicBezTo>
                    <a:cubicBezTo>
                      <a:pt x="61333" y="165767"/>
                      <a:pt x="61333" y="185453"/>
                      <a:pt x="53313" y="192401"/>
                    </a:cubicBezTo>
                    <a:cubicBezTo>
                      <a:pt x="45292" y="199349"/>
                      <a:pt x="42290" y="237650"/>
                      <a:pt x="60347" y="260810"/>
                    </a:cubicBezTo>
                    <a:cubicBezTo>
                      <a:pt x="78403" y="284013"/>
                      <a:pt x="92428" y="280496"/>
                      <a:pt x="96459" y="274749"/>
                    </a:cubicBezTo>
                    <a:cubicBezTo>
                      <a:pt x="100491" y="268959"/>
                      <a:pt x="114516" y="274749"/>
                      <a:pt x="118505" y="265485"/>
                    </a:cubicBezTo>
                    <a:cubicBezTo>
                      <a:pt x="122536" y="256221"/>
                      <a:pt x="127511" y="266643"/>
                      <a:pt x="135532" y="256221"/>
                    </a:cubicBezTo>
                    <a:cubicBezTo>
                      <a:pt x="140164" y="250173"/>
                      <a:pt x="149814" y="253433"/>
                      <a:pt x="158863" y="256135"/>
                    </a:cubicBezTo>
                    <a:cubicBezTo>
                      <a:pt x="151529" y="241552"/>
                      <a:pt x="141965" y="221823"/>
                      <a:pt x="139091" y="212774"/>
                    </a:cubicBezTo>
                    <a:cubicBezTo>
                      <a:pt x="134288" y="197548"/>
                      <a:pt x="105509" y="179492"/>
                      <a:pt x="111514" y="172544"/>
                    </a:cubicBezTo>
                    <a:cubicBezTo>
                      <a:pt x="117518" y="165638"/>
                      <a:pt x="115116" y="140591"/>
                      <a:pt x="124681" y="139219"/>
                    </a:cubicBezTo>
                    <a:cubicBezTo>
                      <a:pt x="134288" y="137846"/>
                      <a:pt x="145096" y="132270"/>
                      <a:pt x="140292" y="121205"/>
                    </a:cubicBezTo>
                    <a:cubicBezTo>
                      <a:pt x="137890" y="115586"/>
                      <a:pt x="140936" y="106494"/>
                      <a:pt x="143981" y="96501"/>
                    </a:cubicBezTo>
                    <a:cubicBezTo>
                      <a:pt x="134760" y="95471"/>
                      <a:pt x="121078" y="64548"/>
                      <a:pt x="113229" y="64548"/>
                    </a:cubicBezTo>
                    <a:cubicBezTo>
                      <a:pt x="104351" y="64548"/>
                      <a:pt x="93972" y="56013"/>
                      <a:pt x="96202" y="41431"/>
                    </a:cubicBezTo>
                    <a:cubicBezTo>
                      <a:pt x="98432" y="26848"/>
                      <a:pt x="75486" y="25133"/>
                      <a:pt x="62877" y="8878"/>
                    </a:cubicBezTo>
                    <a:cubicBezTo>
                      <a:pt x="59918" y="4975"/>
                      <a:pt x="55543" y="2144"/>
                      <a:pt x="50611" y="0"/>
                    </a:cubicBezTo>
                    <a:cubicBezTo>
                      <a:pt x="46365" y="9350"/>
                      <a:pt x="41776" y="16212"/>
                      <a:pt x="38302" y="18485"/>
                    </a:cubicBezTo>
                    <a:close/>
                  </a:path>
                </a:pathLst>
              </a:custGeom>
              <a:grpFill/>
              <a:ln w="3175" cap="flat">
                <a:solidFill>
                  <a:srgbClr val="FFFFFF"/>
                </a:solid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7932B80B-EE65-4364-8287-802F09C1D7AC}"/>
                  </a:ext>
                </a:extLst>
              </p:cNvPr>
              <p:cNvSpPr/>
              <p:nvPr/>
            </p:nvSpPr>
            <p:spPr>
              <a:xfrm>
                <a:off x="3893792" y="4211995"/>
                <a:ext cx="93670" cy="144078"/>
              </a:xfrm>
              <a:custGeom>
                <a:avLst/>
                <a:gdLst>
                  <a:gd name="connsiteX0" fmla="*/ 88095 w 93670"/>
                  <a:gd name="connsiteY0" fmla="*/ 69867 h 144077"/>
                  <a:gd name="connsiteX1" fmla="*/ 70253 w 93670"/>
                  <a:gd name="connsiteY1" fmla="*/ 45935 h 144077"/>
                  <a:gd name="connsiteX2" fmla="*/ 63133 w 93670"/>
                  <a:gd name="connsiteY2" fmla="*/ 39244 h 144077"/>
                  <a:gd name="connsiteX3" fmla="*/ 61546 w 93670"/>
                  <a:gd name="connsiteY3" fmla="*/ 37571 h 144077"/>
                  <a:gd name="connsiteX4" fmla="*/ 60731 w 93670"/>
                  <a:gd name="connsiteY4" fmla="*/ 36756 h 144077"/>
                  <a:gd name="connsiteX5" fmla="*/ 60131 w 93670"/>
                  <a:gd name="connsiteY5" fmla="*/ 36327 h 144077"/>
                  <a:gd name="connsiteX6" fmla="*/ 49752 w 93670"/>
                  <a:gd name="connsiteY6" fmla="*/ 30108 h 144077"/>
                  <a:gd name="connsiteX7" fmla="*/ 20458 w 93670"/>
                  <a:gd name="connsiteY7" fmla="*/ 2016 h 144077"/>
                  <a:gd name="connsiteX8" fmla="*/ 19429 w 93670"/>
                  <a:gd name="connsiteY8" fmla="*/ 300 h 144077"/>
                  <a:gd name="connsiteX9" fmla="*/ 18828 w 93670"/>
                  <a:gd name="connsiteY9" fmla="*/ 0 h 144077"/>
                  <a:gd name="connsiteX10" fmla="*/ 12309 w 93670"/>
                  <a:gd name="connsiteY10" fmla="*/ 19815 h 144077"/>
                  <a:gd name="connsiteX11" fmla="*/ 6305 w 93670"/>
                  <a:gd name="connsiteY11" fmla="*/ 65621 h 144077"/>
                  <a:gd name="connsiteX12" fmla="*/ 9907 w 93670"/>
                  <a:gd name="connsiteY12" fmla="*/ 116959 h 144077"/>
                  <a:gd name="connsiteX13" fmla="*/ 0 w 93670"/>
                  <a:gd name="connsiteY13" fmla="*/ 135015 h 144077"/>
                  <a:gd name="connsiteX14" fmla="*/ 29851 w 93670"/>
                  <a:gd name="connsiteY14" fmla="*/ 141664 h 144077"/>
                  <a:gd name="connsiteX15" fmla="*/ 64977 w 93670"/>
                  <a:gd name="connsiteY15" fmla="*/ 124250 h 144077"/>
                  <a:gd name="connsiteX16" fmla="*/ 93670 w 93670"/>
                  <a:gd name="connsiteY16" fmla="*/ 75700 h 144077"/>
                  <a:gd name="connsiteX17" fmla="*/ 88095 w 93670"/>
                  <a:gd name="connsiteY17" fmla="*/ 69867 h 1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670" h="144077">
                    <a:moveTo>
                      <a:pt x="88095" y="69867"/>
                    </a:moveTo>
                    <a:cubicBezTo>
                      <a:pt x="77201" y="63991"/>
                      <a:pt x="71711" y="55241"/>
                      <a:pt x="70253" y="45935"/>
                    </a:cubicBezTo>
                    <a:cubicBezTo>
                      <a:pt x="67679" y="43919"/>
                      <a:pt x="65235" y="41731"/>
                      <a:pt x="63133" y="39244"/>
                    </a:cubicBezTo>
                    <a:cubicBezTo>
                      <a:pt x="63348" y="39630"/>
                      <a:pt x="62876" y="39072"/>
                      <a:pt x="61546" y="37571"/>
                    </a:cubicBezTo>
                    <a:cubicBezTo>
                      <a:pt x="61289" y="37314"/>
                      <a:pt x="60989" y="37013"/>
                      <a:pt x="60731" y="36756"/>
                    </a:cubicBezTo>
                    <a:cubicBezTo>
                      <a:pt x="60517" y="36627"/>
                      <a:pt x="60302" y="36456"/>
                      <a:pt x="60131" y="36327"/>
                    </a:cubicBezTo>
                    <a:cubicBezTo>
                      <a:pt x="56743" y="34140"/>
                      <a:pt x="53183" y="32210"/>
                      <a:pt x="49752" y="30108"/>
                    </a:cubicBezTo>
                    <a:cubicBezTo>
                      <a:pt x="37700" y="22817"/>
                      <a:pt x="28521" y="13639"/>
                      <a:pt x="20458" y="2016"/>
                    </a:cubicBezTo>
                    <a:cubicBezTo>
                      <a:pt x="20072" y="1458"/>
                      <a:pt x="19772" y="858"/>
                      <a:pt x="19429" y="300"/>
                    </a:cubicBezTo>
                    <a:cubicBezTo>
                      <a:pt x="19215" y="214"/>
                      <a:pt x="19043" y="129"/>
                      <a:pt x="18828" y="0"/>
                    </a:cubicBezTo>
                    <a:cubicBezTo>
                      <a:pt x="16169" y="10808"/>
                      <a:pt x="13810" y="18314"/>
                      <a:pt x="12309" y="19815"/>
                    </a:cubicBezTo>
                    <a:cubicBezTo>
                      <a:pt x="5104" y="26763"/>
                      <a:pt x="300" y="48937"/>
                      <a:pt x="6305" y="65621"/>
                    </a:cubicBezTo>
                    <a:cubicBezTo>
                      <a:pt x="12309" y="82262"/>
                      <a:pt x="12309" y="111426"/>
                      <a:pt x="9907" y="116959"/>
                    </a:cubicBezTo>
                    <a:cubicBezTo>
                      <a:pt x="8707" y="119747"/>
                      <a:pt x="4203" y="127724"/>
                      <a:pt x="0" y="135015"/>
                    </a:cubicBezTo>
                    <a:cubicBezTo>
                      <a:pt x="5447" y="142178"/>
                      <a:pt x="14282" y="147325"/>
                      <a:pt x="29851" y="141664"/>
                    </a:cubicBezTo>
                    <a:cubicBezTo>
                      <a:pt x="48894" y="134715"/>
                      <a:pt x="57943" y="148612"/>
                      <a:pt x="64977" y="124250"/>
                    </a:cubicBezTo>
                    <a:cubicBezTo>
                      <a:pt x="69180" y="109711"/>
                      <a:pt x="81576" y="91097"/>
                      <a:pt x="93670" y="75700"/>
                    </a:cubicBezTo>
                    <a:cubicBezTo>
                      <a:pt x="92341" y="73298"/>
                      <a:pt x="90668" y="71239"/>
                      <a:pt x="88095" y="69867"/>
                    </a:cubicBezTo>
                    <a:close/>
                  </a:path>
                </a:pathLst>
              </a:custGeom>
              <a:grpFill/>
              <a:ln w="3175" cap="flat">
                <a:solidFill>
                  <a:srgbClr val="FFFFFF"/>
                </a:solidFill>
                <a:prstDash val="solid"/>
                <a:miter/>
              </a:ln>
            </p:spPr>
            <p:txBody>
              <a:bodyPr rtlCol="0" anchor="ctr"/>
              <a:lstStyle/>
              <a:p>
                <a:endParaRPr lang="en-ID"/>
              </a:p>
            </p:txBody>
          </p:sp>
          <p:sp>
            <p:nvSpPr>
              <p:cNvPr id="157" name="Freeform: Shape 156">
                <a:extLst>
                  <a:ext uri="{FF2B5EF4-FFF2-40B4-BE49-F238E27FC236}">
                    <a16:creationId xmlns:a16="http://schemas.microsoft.com/office/drawing/2014/main" id="{92871D66-FA22-40B5-869A-8D53B4DE0AA0}"/>
                  </a:ext>
                </a:extLst>
              </p:cNvPr>
              <p:cNvSpPr/>
              <p:nvPr/>
            </p:nvSpPr>
            <p:spPr>
              <a:xfrm>
                <a:off x="2880286" y="3518989"/>
                <a:ext cx="343197" cy="129129"/>
              </a:xfrm>
              <a:custGeom>
                <a:avLst/>
                <a:gdLst>
                  <a:gd name="connsiteX0" fmla="*/ 280445 w 343198"/>
                  <a:gd name="connsiteY0" fmla="*/ 78657 h 129129"/>
                  <a:gd name="connsiteX1" fmla="*/ 118966 w 343198"/>
                  <a:gd name="connsiteY1" fmla="*/ 3258 h 129129"/>
                  <a:gd name="connsiteX2" fmla="*/ 463 w 343198"/>
                  <a:gd name="connsiteY2" fmla="*/ 51208 h 129129"/>
                  <a:gd name="connsiteX3" fmla="*/ 58235 w 343198"/>
                  <a:gd name="connsiteY3" fmla="*/ 20370 h 129129"/>
                  <a:gd name="connsiteX4" fmla="*/ 90831 w 343198"/>
                  <a:gd name="connsiteY4" fmla="*/ 35811 h 129129"/>
                  <a:gd name="connsiteX5" fmla="*/ 147145 w 343198"/>
                  <a:gd name="connsiteY5" fmla="*/ 51208 h 129129"/>
                  <a:gd name="connsiteX6" fmla="*/ 218255 w 343198"/>
                  <a:gd name="connsiteY6" fmla="*/ 94054 h 129129"/>
                  <a:gd name="connsiteX7" fmla="*/ 234553 w 343198"/>
                  <a:gd name="connsiteY7" fmla="*/ 124892 h 129129"/>
                  <a:gd name="connsiteX8" fmla="*/ 342677 w 343198"/>
                  <a:gd name="connsiteY8" fmla="*/ 121504 h 129129"/>
                  <a:gd name="connsiteX9" fmla="*/ 280445 w 343198"/>
                  <a:gd name="connsiteY9" fmla="*/ 78657 h 12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198" h="129129">
                    <a:moveTo>
                      <a:pt x="280445" y="78657"/>
                    </a:moveTo>
                    <a:cubicBezTo>
                      <a:pt x="258228" y="78657"/>
                      <a:pt x="185659" y="20413"/>
                      <a:pt x="118966" y="3258"/>
                    </a:cubicBezTo>
                    <a:cubicBezTo>
                      <a:pt x="52316" y="-13855"/>
                      <a:pt x="-5798" y="41558"/>
                      <a:pt x="463" y="51208"/>
                    </a:cubicBezTo>
                    <a:cubicBezTo>
                      <a:pt x="9341" y="64933"/>
                      <a:pt x="41937" y="34095"/>
                      <a:pt x="58235" y="20370"/>
                    </a:cubicBezTo>
                    <a:cubicBezTo>
                      <a:pt x="74533" y="6689"/>
                      <a:pt x="89330" y="27233"/>
                      <a:pt x="90831" y="35811"/>
                    </a:cubicBezTo>
                    <a:cubicBezTo>
                      <a:pt x="92332" y="44346"/>
                      <a:pt x="113048" y="49492"/>
                      <a:pt x="147145" y="51208"/>
                    </a:cubicBezTo>
                    <a:cubicBezTo>
                      <a:pt x="181199" y="52924"/>
                      <a:pt x="185659" y="85476"/>
                      <a:pt x="218255" y="94054"/>
                    </a:cubicBezTo>
                    <a:cubicBezTo>
                      <a:pt x="250851" y="102632"/>
                      <a:pt x="218255" y="118029"/>
                      <a:pt x="234553" y="124892"/>
                    </a:cubicBezTo>
                    <a:cubicBezTo>
                      <a:pt x="250851" y="131754"/>
                      <a:pt x="336758" y="130038"/>
                      <a:pt x="342677" y="121504"/>
                    </a:cubicBezTo>
                    <a:cubicBezTo>
                      <a:pt x="348596" y="112883"/>
                      <a:pt x="302661" y="78657"/>
                      <a:pt x="280445" y="78657"/>
                    </a:cubicBezTo>
                    <a:close/>
                  </a:path>
                </a:pathLst>
              </a:custGeom>
              <a:grpFill/>
              <a:ln w="3175" cap="flat">
                <a:solidFill>
                  <a:srgbClr val="FFFFFF"/>
                </a:solidFill>
                <a:prstDash val="solid"/>
                <a:miter/>
              </a:ln>
            </p:spPr>
            <p:txBody>
              <a:bodyPr rtlCol="0" anchor="ctr"/>
              <a:lstStyle/>
              <a:p>
                <a:endParaRPr lang="en-ID"/>
              </a:p>
            </p:txBody>
          </p:sp>
          <p:sp>
            <p:nvSpPr>
              <p:cNvPr id="158" name="Freeform: Shape 157">
                <a:extLst>
                  <a:ext uri="{FF2B5EF4-FFF2-40B4-BE49-F238E27FC236}">
                    <a16:creationId xmlns:a16="http://schemas.microsoft.com/office/drawing/2014/main" id="{ED2F2B4C-CD53-4DCE-8C8B-7763643E9619}"/>
                  </a:ext>
                </a:extLst>
              </p:cNvPr>
              <p:cNvSpPr/>
              <p:nvPr/>
            </p:nvSpPr>
            <p:spPr>
              <a:xfrm>
                <a:off x="3084687" y="3709299"/>
                <a:ext cx="68842" cy="21690"/>
              </a:xfrm>
              <a:custGeom>
                <a:avLst/>
                <a:gdLst>
                  <a:gd name="connsiteX0" fmla="*/ 57815 w 68842"/>
                  <a:gd name="connsiteY0" fmla="*/ 16200 h 21690"/>
                  <a:gd name="connsiteX1" fmla="*/ 68752 w 68842"/>
                  <a:gd name="connsiteY1" fmla="*/ 19503 h 21690"/>
                  <a:gd name="connsiteX2" fmla="*/ 472 w 68842"/>
                  <a:gd name="connsiteY2" fmla="*/ 6507 h 21690"/>
                  <a:gd name="connsiteX3" fmla="*/ 27707 w 68842"/>
                  <a:gd name="connsiteY3" fmla="*/ 21690 h 21690"/>
                  <a:gd name="connsiteX4" fmla="*/ 57815 w 68842"/>
                  <a:gd name="connsiteY4" fmla="*/ 16200 h 21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2" h="21690">
                    <a:moveTo>
                      <a:pt x="57815" y="16200"/>
                    </a:moveTo>
                    <a:cubicBezTo>
                      <a:pt x="61589" y="17015"/>
                      <a:pt x="65192" y="18173"/>
                      <a:pt x="68752" y="19503"/>
                    </a:cubicBezTo>
                    <a:cubicBezTo>
                      <a:pt x="71883" y="4406"/>
                      <a:pt x="-6776" y="-8118"/>
                      <a:pt x="472" y="6507"/>
                    </a:cubicBezTo>
                    <a:cubicBezTo>
                      <a:pt x="3003" y="11611"/>
                      <a:pt x="14668" y="17659"/>
                      <a:pt x="27707" y="21690"/>
                    </a:cubicBezTo>
                    <a:cubicBezTo>
                      <a:pt x="36456" y="16115"/>
                      <a:pt x="47564" y="14056"/>
                      <a:pt x="57815" y="16200"/>
                    </a:cubicBezTo>
                    <a:close/>
                  </a:path>
                </a:pathLst>
              </a:custGeom>
              <a:grpFill/>
              <a:ln w="3175" cap="flat">
                <a:solidFill>
                  <a:srgbClr val="FFFFFF"/>
                </a:solidFill>
                <a:prstDash val="solid"/>
                <a:miter/>
              </a:ln>
            </p:spPr>
            <p:txBody>
              <a:bodyPr rtlCol="0" anchor="ctr"/>
              <a:lstStyle/>
              <a:p>
                <a:endParaRPr lang="en-ID"/>
              </a:p>
            </p:txBody>
          </p:sp>
          <p:sp>
            <p:nvSpPr>
              <p:cNvPr id="159" name="Freeform: Shape 158">
                <a:extLst>
                  <a:ext uri="{FF2B5EF4-FFF2-40B4-BE49-F238E27FC236}">
                    <a16:creationId xmlns:a16="http://schemas.microsoft.com/office/drawing/2014/main" id="{123A8253-82CF-475D-93B0-BD19162E6972}"/>
                  </a:ext>
                </a:extLst>
              </p:cNvPr>
              <p:cNvSpPr/>
              <p:nvPr/>
            </p:nvSpPr>
            <p:spPr>
              <a:xfrm>
                <a:off x="3464190" y="3703753"/>
                <a:ext cx="56760" cy="22563"/>
              </a:xfrm>
              <a:custGeom>
                <a:avLst/>
                <a:gdLst>
                  <a:gd name="connsiteX0" fmla="*/ 7486 w 56760"/>
                  <a:gd name="connsiteY0" fmla="*/ 22563 h 22562"/>
                  <a:gd name="connsiteX1" fmla="*/ 36437 w 56760"/>
                  <a:gd name="connsiteY1" fmla="*/ 18016 h 22562"/>
                  <a:gd name="connsiteX2" fmla="*/ 49218 w 56760"/>
                  <a:gd name="connsiteY2" fmla="*/ 22434 h 22562"/>
                  <a:gd name="connsiteX3" fmla="*/ 56423 w 56760"/>
                  <a:gd name="connsiteY3" fmla="*/ 15529 h 22562"/>
                  <a:gd name="connsiteX4" fmla="*/ 1611 w 56760"/>
                  <a:gd name="connsiteY4" fmla="*/ 15529 h 22562"/>
                  <a:gd name="connsiteX5" fmla="*/ 7486 w 56760"/>
                  <a:gd name="connsiteY5" fmla="*/ 22563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60" h="22562">
                    <a:moveTo>
                      <a:pt x="7486" y="22563"/>
                    </a:moveTo>
                    <a:cubicBezTo>
                      <a:pt x="16107" y="17158"/>
                      <a:pt x="26787" y="15143"/>
                      <a:pt x="36437" y="18016"/>
                    </a:cubicBezTo>
                    <a:cubicBezTo>
                      <a:pt x="40769" y="19303"/>
                      <a:pt x="45015" y="20804"/>
                      <a:pt x="49218" y="22434"/>
                    </a:cubicBezTo>
                    <a:cubicBezTo>
                      <a:pt x="52992" y="20247"/>
                      <a:pt x="55651" y="17759"/>
                      <a:pt x="56423" y="15529"/>
                    </a:cubicBezTo>
                    <a:cubicBezTo>
                      <a:pt x="62342" y="-1627"/>
                      <a:pt x="-11728" y="-8446"/>
                      <a:pt x="1611" y="15529"/>
                    </a:cubicBezTo>
                    <a:cubicBezTo>
                      <a:pt x="3283" y="18402"/>
                      <a:pt x="5256" y="20718"/>
                      <a:pt x="7486" y="22563"/>
                    </a:cubicBezTo>
                    <a:close/>
                  </a:path>
                </a:pathLst>
              </a:custGeom>
              <a:grpFill/>
              <a:ln w="3175" cap="flat">
                <a:solidFill>
                  <a:srgbClr val="FFFFFF"/>
                </a:solidFill>
                <a:prstDash val="solid"/>
                <a:miter/>
              </a:ln>
            </p:spPr>
            <p:txBody>
              <a:bodyPr rtlCol="0" anchor="ctr"/>
              <a:lstStyle/>
              <a:p>
                <a:endParaRPr lang="en-ID"/>
              </a:p>
            </p:txBody>
          </p:sp>
          <p:sp>
            <p:nvSpPr>
              <p:cNvPr id="160" name="Freeform: Shape 159">
                <a:extLst>
                  <a:ext uri="{FF2B5EF4-FFF2-40B4-BE49-F238E27FC236}">
                    <a16:creationId xmlns:a16="http://schemas.microsoft.com/office/drawing/2014/main" id="{56E59872-6E4A-4A3B-91A0-10512495FEFC}"/>
                  </a:ext>
                </a:extLst>
              </p:cNvPr>
              <p:cNvSpPr/>
              <p:nvPr/>
            </p:nvSpPr>
            <p:spPr>
              <a:xfrm>
                <a:off x="3720491" y="6641125"/>
                <a:ext cx="56942" cy="34735"/>
              </a:xfrm>
              <a:custGeom>
                <a:avLst/>
                <a:gdLst>
                  <a:gd name="connsiteX0" fmla="*/ 21816 w 56942"/>
                  <a:gd name="connsiteY0" fmla="*/ 27060 h 34736"/>
                  <a:gd name="connsiteX1" fmla="*/ 39787 w 56942"/>
                  <a:gd name="connsiteY1" fmla="*/ 27060 h 34736"/>
                  <a:gd name="connsiteX2" fmla="*/ 56471 w 56942"/>
                  <a:gd name="connsiteY2" fmla="*/ 7502 h 34736"/>
                  <a:gd name="connsiteX3" fmla="*/ 157 w 56942"/>
                  <a:gd name="connsiteY3" fmla="*/ 34737 h 34736"/>
                  <a:gd name="connsiteX4" fmla="*/ 21816 w 56942"/>
                  <a:gd name="connsiteY4" fmla="*/ 27060 h 3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42" h="34736">
                    <a:moveTo>
                      <a:pt x="21816" y="27060"/>
                    </a:moveTo>
                    <a:lnTo>
                      <a:pt x="39787" y="27060"/>
                    </a:lnTo>
                    <a:cubicBezTo>
                      <a:pt x="50766" y="20798"/>
                      <a:pt x="59044" y="13078"/>
                      <a:pt x="56471" y="7502"/>
                    </a:cubicBezTo>
                    <a:cubicBezTo>
                      <a:pt x="45405" y="-16473"/>
                      <a:pt x="-3103" y="23714"/>
                      <a:pt x="157" y="34737"/>
                    </a:cubicBezTo>
                    <a:cubicBezTo>
                      <a:pt x="6419" y="29976"/>
                      <a:pt x="14010" y="27060"/>
                      <a:pt x="21816" y="27060"/>
                    </a:cubicBezTo>
                    <a:close/>
                  </a:path>
                </a:pathLst>
              </a:custGeom>
              <a:grpFill/>
              <a:ln w="3175" cap="flat">
                <a:solidFill>
                  <a:srgbClr val="FFFFFF"/>
                </a:solidFill>
                <a:prstDash val="solid"/>
                <a:miter/>
              </a:ln>
            </p:spPr>
            <p:txBody>
              <a:bodyPr rtlCol="0" anchor="ctr"/>
              <a:lstStyle/>
              <a:p>
                <a:endParaRPr lang="en-ID"/>
              </a:p>
            </p:txBody>
          </p:sp>
          <p:sp>
            <p:nvSpPr>
              <p:cNvPr id="161" name="Freeform: Shape 160">
                <a:extLst>
                  <a:ext uri="{FF2B5EF4-FFF2-40B4-BE49-F238E27FC236}">
                    <a16:creationId xmlns:a16="http://schemas.microsoft.com/office/drawing/2014/main" id="{815C62BA-522B-4E51-AA31-8BDF7346EA6F}"/>
                  </a:ext>
                </a:extLst>
              </p:cNvPr>
              <p:cNvSpPr/>
              <p:nvPr/>
            </p:nvSpPr>
            <p:spPr>
              <a:xfrm>
                <a:off x="3673539" y="6629580"/>
                <a:ext cx="46696" cy="46096"/>
              </a:xfrm>
              <a:custGeom>
                <a:avLst/>
                <a:gdLst>
                  <a:gd name="connsiteX0" fmla="*/ 42649 w 46696"/>
                  <a:gd name="connsiteY0" fmla="*/ 217 h 46096"/>
                  <a:gd name="connsiteX1" fmla="*/ 4134 w 46696"/>
                  <a:gd name="connsiteY1" fmla="*/ 44736 h 46096"/>
                  <a:gd name="connsiteX2" fmla="*/ 42649 w 46696"/>
                  <a:gd name="connsiteY2" fmla="*/ 217 h 46096"/>
                </a:gdLst>
                <a:ahLst/>
                <a:cxnLst>
                  <a:cxn ang="0">
                    <a:pos x="connsiteX0" y="connsiteY0"/>
                  </a:cxn>
                  <a:cxn ang="0">
                    <a:pos x="connsiteX1" y="connsiteY1"/>
                  </a:cxn>
                  <a:cxn ang="0">
                    <a:pos x="connsiteX2" y="connsiteY2"/>
                  </a:cxn>
                </a:cxnLst>
                <a:rect l="l" t="t" r="r" b="b"/>
                <a:pathLst>
                  <a:path w="46696" h="46096">
                    <a:moveTo>
                      <a:pt x="42649" y="217"/>
                    </a:moveTo>
                    <a:cubicBezTo>
                      <a:pt x="26351" y="-3214"/>
                      <a:pt x="-12721" y="35000"/>
                      <a:pt x="4134" y="44736"/>
                    </a:cubicBezTo>
                    <a:cubicBezTo>
                      <a:pt x="21933" y="55029"/>
                      <a:pt x="58947" y="3648"/>
                      <a:pt x="42649" y="217"/>
                    </a:cubicBezTo>
                    <a:close/>
                  </a:path>
                </a:pathLst>
              </a:custGeom>
              <a:grpFill/>
              <a:ln w="3175" cap="flat">
                <a:solidFill>
                  <a:srgbClr val="FFFFFF"/>
                </a:solidFill>
                <a:prstDash val="solid"/>
                <a:miter/>
              </a:ln>
            </p:spPr>
            <p:txBody>
              <a:bodyPr rtlCol="0" anchor="ctr"/>
              <a:lstStyle/>
              <a:p>
                <a:endParaRPr lang="en-ID"/>
              </a:p>
            </p:txBody>
          </p:sp>
          <p:sp>
            <p:nvSpPr>
              <p:cNvPr id="162" name="Freeform: Shape 161">
                <a:extLst>
                  <a:ext uri="{FF2B5EF4-FFF2-40B4-BE49-F238E27FC236}">
                    <a16:creationId xmlns:a16="http://schemas.microsoft.com/office/drawing/2014/main" id="{727EB26E-C24C-478C-A4CC-FF09D94336AD}"/>
                  </a:ext>
                </a:extLst>
              </p:cNvPr>
              <p:cNvSpPr/>
              <p:nvPr/>
            </p:nvSpPr>
            <p:spPr>
              <a:xfrm>
                <a:off x="2997009" y="4378662"/>
                <a:ext cx="192714" cy="252090"/>
              </a:xfrm>
              <a:custGeom>
                <a:avLst/>
                <a:gdLst>
                  <a:gd name="connsiteX0" fmla="*/ 179677 w 192714"/>
                  <a:gd name="connsiteY0" fmla="*/ 66007 h 252090"/>
                  <a:gd name="connsiteX1" fmla="*/ 155744 w 192714"/>
                  <a:gd name="connsiteY1" fmla="*/ 44562 h 252090"/>
                  <a:gd name="connsiteX2" fmla="*/ 130268 w 192714"/>
                  <a:gd name="connsiteY2" fmla="*/ 44562 h 252090"/>
                  <a:gd name="connsiteX3" fmla="*/ 109424 w 192714"/>
                  <a:gd name="connsiteY3" fmla="*/ 26720 h 252090"/>
                  <a:gd name="connsiteX4" fmla="*/ 68207 w 192714"/>
                  <a:gd name="connsiteY4" fmla="*/ 0 h 252090"/>
                  <a:gd name="connsiteX5" fmla="*/ 68165 w 192714"/>
                  <a:gd name="connsiteY5" fmla="*/ 5276 h 252090"/>
                  <a:gd name="connsiteX6" fmla="*/ 45219 w 192714"/>
                  <a:gd name="connsiteY6" fmla="*/ 19000 h 252090"/>
                  <a:gd name="connsiteX7" fmla="*/ 34110 w 192714"/>
                  <a:gd name="connsiteY7" fmla="*/ 47264 h 252090"/>
                  <a:gd name="connsiteX8" fmla="*/ 19314 w 192714"/>
                  <a:gd name="connsiteY8" fmla="*/ 70381 h 252090"/>
                  <a:gd name="connsiteX9" fmla="*/ 10435 w 192714"/>
                  <a:gd name="connsiteY9" fmla="*/ 90925 h 252090"/>
                  <a:gd name="connsiteX10" fmla="*/ 3016 w 192714"/>
                  <a:gd name="connsiteY10" fmla="*/ 117474 h 252090"/>
                  <a:gd name="connsiteX11" fmla="*/ 785 w 192714"/>
                  <a:gd name="connsiteY11" fmla="*/ 143122 h 252090"/>
                  <a:gd name="connsiteX12" fmla="*/ 20043 w 192714"/>
                  <a:gd name="connsiteY12" fmla="*/ 162851 h 252090"/>
                  <a:gd name="connsiteX13" fmla="*/ 36341 w 192714"/>
                  <a:gd name="connsiteY13" fmla="*/ 167140 h 252090"/>
                  <a:gd name="connsiteX14" fmla="*/ 21544 w 192714"/>
                  <a:gd name="connsiteY14" fmla="*/ 191115 h 252090"/>
                  <a:gd name="connsiteX15" fmla="*/ 18799 w 192714"/>
                  <a:gd name="connsiteY15" fmla="*/ 191629 h 252090"/>
                  <a:gd name="connsiteX16" fmla="*/ 25275 w 192714"/>
                  <a:gd name="connsiteY16" fmla="*/ 211487 h 252090"/>
                  <a:gd name="connsiteX17" fmla="*/ 25275 w 192714"/>
                  <a:gd name="connsiteY17" fmla="*/ 231131 h 252090"/>
                  <a:gd name="connsiteX18" fmla="*/ 50752 w 192714"/>
                  <a:gd name="connsiteY18" fmla="*/ 239151 h 252090"/>
                  <a:gd name="connsiteX19" fmla="*/ 74684 w 192714"/>
                  <a:gd name="connsiteY19" fmla="*/ 237392 h 252090"/>
                  <a:gd name="connsiteX20" fmla="*/ 104792 w 192714"/>
                  <a:gd name="connsiteY20" fmla="*/ 175803 h 252090"/>
                  <a:gd name="connsiteX21" fmla="*/ 170413 w 192714"/>
                  <a:gd name="connsiteY21" fmla="*/ 134672 h 252090"/>
                  <a:gd name="connsiteX22" fmla="*/ 188941 w 192714"/>
                  <a:gd name="connsiteY22" fmla="*/ 95429 h 252090"/>
                  <a:gd name="connsiteX23" fmla="*/ 179677 w 192714"/>
                  <a:gd name="connsiteY23" fmla="*/ 66007 h 25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2714" h="252090">
                    <a:moveTo>
                      <a:pt x="179677" y="66007"/>
                    </a:moveTo>
                    <a:cubicBezTo>
                      <a:pt x="167325" y="49923"/>
                      <a:pt x="158832" y="40102"/>
                      <a:pt x="155744" y="44562"/>
                    </a:cubicBezTo>
                    <a:cubicBezTo>
                      <a:pt x="152656" y="49065"/>
                      <a:pt x="139532" y="50867"/>
                      <a:pt x="130268" y="44562"/>
                    </a:cubicBezTo>
                    <a:cubicBezTo>
                      <a:pt x="121004" y="38343"/>
                      <a:pt x="116372" y="26720"/>
                      <a:pt x="109424" y="26720"/>
                    </a:cubicBezTo>
                    <a:cubicBezTo>
                      <a:pt x="102948" y="26720"/>
                      <a:pt x="80645" y="12095"/>
                      <a:pt x="68207" y="0"/>
                    </a:cubicBezTo>
                    <a:cubicBezTo>
                      <a:pt x="68079" y="1887"/>
                      <a:pt x="68036" y="3731"/>
                      <a:pt x="68165" y="5276"/>
                    </a:cubicBezTo>
                    <a:cubicBezTo>
                      <a:pt x="68894" y="12996"/>
                      <a:pt x="57785" y="18099"/>
                      <a:pt x="45219" y="19000"/>
                    </a:cubicBezTo>
                    <a:cubicBezTo>
                      <a:pt x="32609" y="19858"/>
                      <a:pt x="34110" y="36113"/>
                      <a:pt x="34110" y="47264"/>
                    </a:cubicBezTo>
                    <a:cubicBezTo>
                      <a:pt x="34110" y="58415"/>
                      <a:pt x="23731" y="58415"/>
                      <a:pt x="19314" y="70381"/>
                    </a:cubicBezTo>
                    <a:cubicBezTo>
                      <a:pt x="14853" y="82348"/>
                      <a:pt x="20772" y="84921"/>
                      <a:pt x="10435" y="90925"/>
                    </a:cubicBezTo>
                    <a:cubicBezTo>
                      <a:pt x="56" y="96930"/>
                      <a:pt x="-2903" y="107224"/>
                      <a:pt x="3016" y="117474"/>
                    </a:cubicBezTo>
                    <a:cubicBezTo>
                      <a:pt x="8934" y="127724"/>
                      <a:pt x="2286" y="137160"/>
                      <a:pt x="785" y="143122"/>
                    </a:cubicBezTo>
                    <a:cubicBezTo>
                      <a:pt x="-673" y="149169"/>
                      <a:pt x="9664" y="151700"/>
                      <a:pt x="20043" y="162851"/>
                    </a:cubicBezTo>
                    <a:cubicBezTo>
                      <a:pt x="30422" y="173959"/>
                      <a:pt x="31880" y="158562"/>
                      <a:pt x="36341" y="167140"/>
                    </a:cubicBezTo>
                    <a:cubicBezTo>
                      <a:pt x="40801" y="175718"/>
                      <a:pt x="33381" y="191115"/>
                      <a:pt x="21544" y="191115"/>
                    </a:cubicBezTo>
                    <a:cubicBezTo>
                      <a:pt x="20643" y="191115"/>
                      <a:pt x="19742" y="191415"/>
                      <a:pt x="18799" y="191629"/>
                    </a:cubicBezTo>
                    <a:cubicBezTo>
                      <a:pt x="24975" y="199049"/>
                      <a:pt x="28192" y="206684"/>
                      <a:pt x="25275" y="211487"/>
                    </a:cubicBezTo>
                    <a:cubicBezTo>
                      <a:pt x="19871" y="220451"/>
                      <a:pt x="15239" y="220451"/>
                      <a:pt x="25275" y="231131"/>
                    </a:cubicBezTo>
                    <a:cubicBezTo>
                      <a:pt x="35311" y="241810"/>
                      <a:pt x="42259" y="225770"/>
                      <a:pt x="50752" y="239151"/>
                    </a:cubicBezTo>
                    <a:cubicBezTo>
                      <a:pt x="59244" y="252533"/>
                      <a:pt x="66192" y="260596"/>
                      <a:pt x="74684" y="237392"/>
                    </a:cubicBezTo>
                    <a:cubicBezTo>
                      <a:pt x="83176" y="214146"/>
                      <a:pt x="89352" y="181122"/>
                      <a:pt x="104792" y="175803"/>
                    </a:cubicBezTo>
                    <a:cubicBezTo>
                      <a:pt x="120232" y="170399"/>
                      <a:pt x="151884" y="163323"/>
                      <a:pt x="170413" y="134672"/>
                    </a:cubicBezTo>
                    <a:cubicBezTo>
                      <a:pt x="188941" y="106108"/>
                      <a:pt x="179119" y="104479"/>
                      <a:pt x="188941" y="95429"/>
                    </a:cubicBezTo>
                    <a:cubicBezTo>
                      <a:pt x="196661" y="88352"/>
                      <a:pt x="192029" y="82090"/>
                      <a:pt x="179677" y="66007"/>
                    </a:cubicBezTo>
                    <a:close/>
                  </a:path>
                </a:pathLst>
              </a:custGeom>
              <a:grpFill/>
              <a:ln w="3175" cap="flat">
                <a:solidFill>
                  <a:srgbClr val="FFFFFF"/>
                </a:solidFill>
                <a:prstDash val="solid"/>
                <a:miter/>
              </a:ln>
            </p:spPr>
            <p:txBody>
              <a:bodyPr rtlCol="0" anchor="ctr"/>
              <a:lstStyle/>
              <a:p>
                <a:endParaRPr lang="en-ID"/>
              </a:p>
            </p:txBody>
          </p:sp>
          <p:sp>
            <p:nvSpPr>
              <p:cNvPr id="163" name="Freeform: Shape 162">
                <a:extLst>
                  <a:ext uri="{FF2B5EF4-FFF2-40B4-BE49-F238E27FC236}">
                    <a16:creationId xmlns:a16="http://schemas.microsoft.com/office/drawing/2014/main" id="{B181EC82-E1B7-47D6-B637-610C2CFA28D8}"/>
                  </a:ext>
                </a:extLst>
              </p:cNvPr>
              <p:cNvSpPr/>
              <p:nvPr/>
            </p:nvSpPr>
            <p:spPr>
              <a:xfrm>
                <a:off x="3279148" y="4198"/>
                <a:ext cx="2045042" cy="1763375"/>
              </a:xfrm>
              <a:custGeom>
                <a:avLst/>
                <a:gdLst>
                  <a:gd name="connsiteX0" fmla="*/ 1930705 w 2045048"/>
                  <a:gd name="connsiteY0" fmla="*/ 160968 h 1763371"/>
                  <a:gd name="connsiteX1" fmla="*/ 1862554 w 2045048"/>
                  <a:gd name="connsiteY1" fmla="*/ 197509 h 1763371"/>
                  <a:gd name="connsiteX2" fmla="*/ 1794403 w 2045048"/>
                  <a:gd name="connsiteY2" fmla="*/ 202098 h 1763371"/>
                  <a:gd name="connsiteX3" fmla="*/ 1764766 w 2045048"/>
                  <a:gd name="connsiteY3" fmla="*/ 189532 h 1763371"/>
                  <a:gd name="connsiteX4" fmla="*/ 1699575 w 2045048"/>
                  <a:gd name="connsiteY4" fmla="*/ 239798 h 1763371"/>
                  <a:gd name="connsiteX5" fmla="*/ 1643304 w 2045048"/>
                  <a:gd name="connsiteY5" fmla="*/ 282044 h 1763371"/>
                  <a:gd name="connsiteX6" fmla="*/ 1698588 w 2045048"/>
                  <a:gd name="connsiteY6" fmla="*/ 202098 h 1763371"/>
                  <a:gd name="connsiteX7" fmla="*/ 1677872 w 2045048"/>
                  <a:gd name="connsiteY7" fmla="*/ 146128 h 1763371"/>
                  <a:gd name="connsiteX8" fmla="*/ 1635412 w 2045048"/>
                  <a:gd name="connsiteY8" fmla="*/ 176965 h 1763371"/>
                  <a:gd name="connsiteX9" fmla="*/ 1528747 w 2045048"/>
                  <a:gd name="connsiteY9" fmla="*/ 215780 h 1763371"/>
                  <a:gd name="connsiteX10" fmla="*/ 1597884 w 2045048"/>
                  <a:gd name="connsiteY10" fmla="*/ 165514 h 1763371"/>
                  <a:gd name="connsiteX11" fmla="*/ 1462611 w 2045048"/>
                  <a:gd name="connsiteY11" fmla="*/ 160968 h 1763371"/>
                  <a:gd name="connsiteX12" fmla="*/ 1347068 w 2045048"/>
                  <a:gd name="connsiteY12" fmla="*/ 181512 h 1763371"/>
                  <a:gd name="connsiteX13" fmla="*/ 1475435 w 2045048"/>
                  <a:gd name="connsiteY13" fmla="*/ 142654 h 1763371"/>
                  <a:gd name="connsiteX14" fmla="*/ 1632453 w 2045048"/>
                  <a:gd name="connsiteY14" fmla="*/ 130087 h 1763371"/>
                  <a:gd name="connsiteX15" fmla="*/ 1725265 w 2045048"/>
                  <a:gd name="connsiteY15" fmla="*/ 100365 h 1763371"/>
                  <a:gd name="connsiteX16" fmla="*/ 1663076 w 2045048"/>
                  <a:gd name="connsiteY16" fmla="*/ 71801 h 1763371"/>
                  <a:gd name="connsiteX17" fmla="*/ 1617613 w 2045048"/>
                  <a:gd name="connsiteY17" fmla="*/ 55803 h 1763371"/>
                  <a:gd name="connsiteX18" fmla="*/ 1577125 w 2045048"/>
                  <a:gd name="connsiteY18" fmla="*/ 28397 h 1763371"/>
                  <a:gd name="connsiteX19" fmla="*/ 1483284 w 2045048"/>
                  <a:gd name="connsiteY19" fmla="*/ 14672 h 1763371"/>
                  <a:gd name="connsiteX20" fmla="*/ 1381593 w 2045048"/>
                  <a:gd name="connsiteY20" fmla="*/ 991 h 1763371"/>
                  <a:gd name="connsiteX21" fmla="*/ 1242375 w 2045048"/>
                  <a:gd name="connsiteY21" fmla="*/ 5580 h 1763371"/>
                  <a:gd name="connsiteX22" fmla="*/ 1194982 w 2045048"/>
                  <a:gd name="connsiteY22" fmla="*/ 14715 h 1763371"/>
                  <a:gd name="connsiteX23" fmla="*/ 1162386 w 2045048"/>
                  <a:gd name="connsiteY23" fmla="*/ 33029 h 1763371"/>
                  <a:gd name="connsiteX24" fmla="*/ 1138668 w 2045048"/>
                  <a:gd name="connsiteY24" fmla="*/ 47869 h 1763371"/>
                  <a:gd name="connsiteX25" fmla="*/ 1087330 w 2045048"/>
                  <a:gd name="connsiteY25" fmla="*/ 35302 h 1763371"/>
                  <a:gd name="connsiteX26" fmla="*/ 996490 w 2045048"/>
                  <a:gd name="connsiteY26" fmla="*/ 35302 h 1763371"/>
                  <a:gd name="connsiteX27" fmla="*/ 885879 w 2045048"/>
                  <a:gd name="connsiteY27" fmla="*/ 50142 h 1763371"/>
                  <a:gd name="connsiteX28" fmla="*/ 919461 w 2045048"/>
                  <a:gd name="connsiteY28" fmla="*/ 85568 h 1763371"/>
                  <a:gd name="connsiteX29" fmla="*/ 860188 w 2045048"/>
                  <a:gd name="connsiteY29" fmla="*/ 106112 h 1763371"/>
                  <a:gd name="connsiteX30" fmla="*/ 945109 w 2045048"/>
                  <a:gd name="connsiteY30" fmla="*/ 167787 h 1763371"/>
                  <a:gd name="connsiteX31" fmla="*/ 901662 w 2045048"/>
                  <a:gd name="connsiteY31" fmla="*/ 158652 h 1763371"/>
                  <a:gd name="connsiteX32" fmla="*/ 827592 w 2045048"/>
                  <a:gd name="connsiteY32" fmla="*/ 126699 h 1763371"/>
                  <a:gd name="connsiteX33" fmla="*/ 737739 w 2045048"/>
                  <a:gd name="connsiteY33" fmla="*/ 103839 h 1763371"/>
                  <a:gd name="connsiteX34" fmla="*/ 778227 w 2045048"/>
                  <a:gd name="connsiteY34" fmla="*/ 157537 h 1763371"/>
                  <a:gd name="connsiteX35" fmla="*/ 731820 w 2045048"/>
                  <a:gd name="connsiteY35" fmla="*/ 159810 h 1763371"/>
                  <a:gd name="connsiteX36" fmla="*/ 670617 w 2045048"/>
                  <a:gd name="connsiteY36" fmla="*/ 120952 h 1763371"/>
                  <a:gd name="connsiteX37" fmla="*/ 667658 w 2045048"/>
                  <a:gd name="connsiteY37" fmla="*/ 170060 h 1763371"/>
                  <a:gd name="connsiteX38" fmla="*/ 639994 w 2045048"/>
                  <a:gd name="connsiteY38" fmla="*/ 196308 h 1763371"/>
                  <a:gd name="connsiteX39" fmla="*/ 622238 w 2045048"/>
                  <a:gd name="connsiteY39" fmla="*/ 117521 h 1763371"/>
                  <a:gd name="connsiteX40" fmla="*/ 520505 w 2045048"/>
                  <a:gd name="connsiteY40" fmla="*/ 135792 h 1763371"/>
                  <a:gd name="connsiteX41" fmla="*/ 480017 w 2045048"/>
                  <a:gd name="connsiteY41" fmla="*/ 160925 h 1763371"/>
                  <a:gd name="connsiteX42" fmla="*/ 458272 w 2045048"/>
                  <a:gd name="connsiteY42" fmla="*/ 168902 h 1763371"/>
                  <a:gd name="connsiteX43" fmla="*/ 383216 w 2045048"/>
                  <a:gd name="connsiteY43" fmla="*/ 180311 h 1763371"/>
                  <a:gd name="connsiteX44" fmla="*/ 393081 w 2045048"/>
                  <a:gd name="connsiteY44" fmla="*/ 238554 h 1763371"/>
                  <a:gd name="connsiteX45" fmla="*/ 328875 w 2045048"/>
                  <a:gd name="connsiteY45" fmla="*/ 227103 h 1763371"/>
                  <a:gd name="connsiteX46" fmla="*/ 177776 w 2045048"/>
                  <a:gd name="connsiteY46" fmla="*/ 321931 h 1763371"/>
                  <a:gd name="connsiteX47" fmla="*/ 259738 w 2045048"/>
                  <a:gd name="connsiteY47" fmla="*/ 336728 h 1763371"/>
                  <a:gd name="connsiteX48" fmla="*/ 232074 w 2045048"/>
                  <a:gd name="connsiteY48" fmla="*/ 407581 h 1763371"/>
                  <a:gd name="connsiteX49" fmla="*/ 127381 w 2045048"/>
                  <a:gd name="connsiteY49" fmla="*/ 429283 h 1763371"/>
                  <a:gd name="connsiteX50" fmla="*/ 0 w 2045048"/>
                  <a:gd name="connsiteY50" fmla="*/ 486412 h 1763371"/>
                  <a:gd name="connsiteX51" fmla="*/ 19729 w 2045048"/>
                  <a:gd name="connsiteY51" fmla="*/ 514933 h 1763371"/>
                  <a:gd name="connsiteX52" fmla="*/ 75056 w 2045048"/>
                  <a:gd name="connsiteY52" fmla="*/ 533204 h 1763371"/>
                  <a:gd name="connsiteX53" fmla="*/ 165896 w 2045048"/>
                  <a:gd name="connsiteY53" fmla="*/ 541181 h 1763371"/>
                  <a:gd name="connsiteX54" fmla="*/ 218221 w 2045048"/>
                  <a:gd name="connsiteY54" fmla="*/ 563998 h 1763371"/>
                  <a:gd name="connsiteX55" fmla="*/ 128368 w 2045048"/>
                  <a:gd name="connsiteY55" fmla="*/ 570861 h 1763371"/>
                  <a:gd name="connsiteX56" fmla="*/ 46363 w 2045048"/>
                  <a:gd name="connsiteY56" fmla="*/ 589132 h 1763371"/>
                  <a:gd name="connsiteX57" fmla="*/ 106623 w 2045048"/>
                  <a:gd name="connsiteY57" fmla="*/ 607402 h 1763371"/>
                  <a:gd name="connsiteX58" fmla="*/ 107609 w 2045048"/>
                  <a:gd name="connsiteY58" fmla="*/ 638240 h 1763371"/>
                  <a:gd name="connsiteX59" fmla="*/ 147111 w 2045048"/>
                  <a:gd name="connsiteY59" fmla="*/ 663373 h 1763371"/>
                  <a:gd name="connsiteX60" fmla="*/ 201408 w 2045048"/>
                  <a:gd name="connsiteY60" fmla="*/ 670235 h 1763371"/>
                  <a:gd name="connsiteX61" fmla="*/ 234991 w 2045048"/>
                  <a:gd name="connsiteY61" fmla="*/ 665646 h 1763371"/>
                  <a:gd name="connsiteX62" fmla="*/ 279424 w 2045048"/>
                  <a:gd name="connsiteY62" fmla="*/ 656511 h 1763371"/>
                  <a:gd name="connsiteX63" fmla="*/ 319911 w 2045048"/>
                  <a:gd name="connsiteY63" fmla="*/ 647375 h 1763371"/>
                  <a:gd name="connsiteX64" fmla="*/ 427564 w 2045048"/>
                  <a:gd name="connsiteY64" fmla="*/ 680486 h 1763371"/>
                  <a:gd name="connsiteX65" fmla="*/ 480875 w 2045048"/>
                  <a:gd name="connsiteY65" fmla="*/ 720459 h 1763371"/>
                  <a:gd name="connsiteX66" fmla="*/ 527281 w 2045048"/>
                  <a:gd name="connsiteY66" fmla="*/ 771840 h 1763371"/>
                  <a:gd name="connsiteX67" fmla="*/ 557904 w 2045048"/>
                  <a:gd name="connsiteY67" fmla="*/ 834673 h 1763371"/>
                  <a:gd name="connsiteX68" fmla="*/ 581622 w 2045048"/>
                  <a:gd name="connsiteY68" fmla="*/ 876919 h 1763371"/>
                  <a:gd name="connsiteX69" fmla="*/ 598392 w 2045048"/>
                  <a:gd name="connsiteY69" fmla="*/ 916892 h 1763371"/>
                  <a:gd name="connsiteX70" fmla="*/ 581622 w 2045048"/>
                  <a:gd name="connsiteY70" fmla="*/ 964842 h 1763371"/>
                  <a:gd name="connsiteX71" fmla="*/ 597405 w 2045048"/>
                  <a:gd name="connsiteY71" fmla="*/ 1017381 h 1763371"/>
                  <a:gd name="connsiteX72" fmla="*/ 647757 w 2045048"/>
                  <a:gd name="connsiteY72" fmla="*/ 992248 h 1763371"/>
                  <a:gd name="connsiteX73" fmla="*/ 659595 w 2045048"/>
                  <a:gd name="connsiteY73" fmla="*/ 1031106 h 1763371"/>
                  <a:gd name="connsiteX74" fmla="*/ 723800 w 2045048"/>
                  <a:gd name="connsiteY74" fmla="*/ 1066490 h 1763371"/>
                  <a:gd name="connsiteX75" fmla="*/ 709990 w 2045048"/>
                  <a:gd name="connsiteY75" fmla="*/ 1082487 h 1763371"/>
                  <a:gd name="connsiteX76" fmla="*/ 621123 w 2045048"/>
                  <a:gd name="connsiteY76" fmla="*/ 1074467 h 1763371"/>
                  <a:gd name="connsiteX77" fmla="*/ 710976 w 2045048"/>
                  <a:gd name="connsiteY77" fmla="*/ 1122460 h 1763371"/>
                  <a:gd name="connsiteX78" fmla="*/ 740570 w 2045048"/>
                  <a:gd name="connsiteY78" fmla="*/ 1162433 h 1763371"/>
                  <a:gd name="connsiteX79" fmla="*/ 733664 w 2045048"/>
                  <a:gd name="connsiteY79" fmla="*/ 1216130 h 1763371"/>
                  <a:gd name="connsiteX80" fmla="*/ 691204 w 2045048"/>
                  <a:gd name="connsiteY80" fmla="*/ 1218404 h 1763371"/>
                  <a:gd name="connsiteX81" fmla="*/ 664527 w 2045048"/>
                  <a:gd name="connsiteY81" fmla="*/ 1245810 h 1763371"/>
                  <a:gd name="connsiteX82" fmla="*/ 636863 w 2045048"/>
                  <a:gd name="connsiteY82" fmla="*/ 1302938 h 1763371"/>
                  <a:gd name="connsiteX83" fmla="*/ 669459 w 2045048"/>
                  <a:gd name="connsiteY83" fmla="*/ 1336049 h 1763371"/>
                  <a:gd name="connsiteX84" fmla="*/ 643812 w 2045048"/>
                  <a:gd name="connsiteY84" fmla="*/ 1370318 h 1763371"/>
                  <a:gd name="connsiteX85" fmla="*/ 690218 w 2045048"/>
                  <a:gd name="connsiteY85" fmla="*/ 1426245 h 1763371"/>
                  <a:gd name="connsiteX86" fmla="*/ 696136 w 2045048"/>
                  <a:gd name="connsiteY86" fmla="*/ 1492509 h 1763371"/>
                  <a:gd name="connsiteX87" fmla="*/ 715866 w 2045048"/>
                  <a:gd name="connsiteY87" fmla="*/ 1513053 h 1763371"/>
                  <a:gd name="connsiteX88" fmla="*/ 732678 w 2045048"/>
                  <a:gd name="connsiteY88" fmla="*/ 1551911 h 1763371"/>
                  <a:gd name="connsiteX89" fmla="*/ 758369 w 2045048"/>
                  <a:gd name="connsiteY89" fmla="*/ 1585021 h 1763371"/>
                  <a:gd name="connsiteX90" fmla="*/ 774152 w 2045048"/>
                  <a:gd name="connsiteY90" fmla="*/ 1631856 h 1763371"/>
                  <a:gd name="connsiteX91" fmla="*/ 811680 w 2045048"/>
                  <a:gd name="connsiteY91" fmla="*/ 1677576 h 1763371"/>
                  <a:gd name="connsiteX92" fmla="*/ 849208 w 2045048"/>
                  <a:gd name="connsiteY92" fmla="*/ 1706141 h 1763371"/>
                  <a:gd name="connsiteX93" fmla="*/ 881804 w 2045048"/>
                  <a:gd name="connsiteY93" fmla="*/ 1717549 h 1763371"/>
                  <a:gd name="connsiteX94" fmla="*/ 921305 w 2045048"/>
                  <a:gd name="connsiteY94" fmla="*/ 1736978 h 1763371"/>
                  <a:gd name="connsiteX95" fmla="*/ 979549 w 2045048"/>
                  <a:gd name="connsiteY95" fmla="*/ 1763226 h 1763371"/>
                  <a:gd name="connsiteX96" fmla="*/ 1004253 w 2045048"/>
                  <a:gd name="connsiteY96" fmla="*/ 1733547 h 1763371"/>
                  <a:gd name="connsiteX97" fmla="*/ 1021023 w 2045048"/>
                  <a:gd name="connsiteY97" fmla="*/ 1673030 h 1763371"/>
                  <a:gd name="connsiteX98" fmla="*/ 1018063 w 2045048"/>
                  <a:gd name="connsiteY98" fmla="*/ 1612513 h 1763371"/>
                  <a:gd name="connsiteX99" fmla="*/ 1034876 w 2045048"/>
                  <a:gd name="connsiteY99" fmla="*/ 1593085 h 1763371"/>
                  <a:gd name="connsiteX100" fmla="*/ 1060524 w 2045048"/>
                  <a:gd name="connsiteY100" fmla="*/ 1566793 h 1763371"/>
                  <a:gd name="connsiteX101" fmla="*/ 1074334 w 2045048"/>
                  <a:gd name="connsiteY101" fmla="*/ 1537114 h 1763371"/>
                  <a:gd name="connsiteX102" fmla="*/ 1075321 w 2045048"/>
                  <a:gd name="connsiteY102" fmla="*/ 1509708 h 1763371"/>
                  <a:gd name="connsiteX103" fmla="*/ 1088145 w 2045048"/>
                  <a:gd name="connsiteY103" fmla="*/ 1491437 h 1763371"/>
                  <a:gd name="connsiteX104" fmla="*/ 1081240 w 2045048"/>
                  <a:gd name="connsiteY104" fmla="*/ 1462873 h 1763371"/>
                  <a:gd name="connsiteX105" fmla="*/ 1086172 w 2045048"/>
                  <a:gd name="connsiteY105" fmla="*/ 1448033 h 1763371"/>
                  <a:gd name="connsiteX106" fmla="*/ 1104957 w 2045048"/>
                  <a:gd name="connsiteY106" fmla="*/ 1437740 h 1763371"/>
                  <a:gd name="connsiteX107" fmla="*/ 1136567 w 2045048"/>
                  <a:gd name="connsiteY107" fmla="*/ 1414922 h 1763371"/>
                  <a:gd name="connsiteX108" fmla="*/ 1164230 w 2045048"/>
                  <a:gd name="connsiteY108" fmla="*/ 1381769 h 1763371"/>
                  <a:gd name="connsiteX109" fmla="*/ 1181000 w 2045048"/>
                  <a:gd name="connsiteY109" fmla="*/ 1380654 h 1763371"/>
                  <a:gd name="connsiteX110" fmla="*/ 1187905 w 2045048"/>
                  <a:gd name="connsiteY110" fmla="*/ 1401198 h 1763371"/>
                  <a:gd name="connsiteX111" fmla="*/ 1250137 w 2045048"/>
                  <a:gd name="connsiteY111" fmla="*/ 1386315 h 1763371"/>
                  <a:gd name="connsiteX112" fmla="*/ 1324207 w 2045048"/>
                  <a:gd name="connsiteY112" fmla="*/ 1312117 h 1763371"/>
                  <a:gd name="connsiteX113" fmla="*/ 1365682 w 2045048"/>
                  <a:gd name="connsiteY113" fmla="*/ 1264166 h 1763371"/>
                  <a:gd name="connsiteX114" fmla="*/ 1397248 w 2045048"/>
                  <a:gd name="connsiteY114" fmla="*/ 1249327 h 1763371"/>
                  <a:gd name="connsiteX115" fmla="*/ 1429844 w 2045048"/>
                  <a:gd name="connsiteY115" fmla="*/ 1240191 h 1763371"/>
                  <a:gd name="connsiteX116" fmla="*/ 1479252 w 2045048"/>
                  <a:gd name="connsiteY116" fmla="*/ 1227625 h 1763371"/>
                  <a:gd name="connsiteX117" fmla="*/ 1598742 w 2045048"/>
                  <a:gd name="connsiteY117" fmla="*/ 1189925 h 1763371"/>
                  <a:gd name="connsiteX118" fmla="*/ 1693527 w 2045048"/>
                  <a:gd name="connsiteY118" fmla="*/ 1132797 h 1763371"/>
                  <a:gd name="connsiteX119" fmla="*/ 1706394 w 2045048"/>
                  <a:gd name="connsiteY119" fmla="*/ 1113410 h 1763371"/>
                  <a:gd name="connsiteX120" fmla="*/ 1647121 w 2045048"/>
                  <a:gd name="connsiteY120" fmla="*/ 1116842 h 1763371"/>
                  <a:gd name="connsiteX121" fmla="*/ 1573051 w 2045048"/>
                  <a:gd name="connsiteY121" fmla="*/ 1106548 h 1763371"/>
                  <a:gd name="connsiteX122" fmla="*/ 1582916 w 2045048"/>
                  <a:gd name="connsiteY122" fmla="*/ 1081415 h 1763371"/>
                  <a:gd name="connsiteX123" fmla="*/ 1588835 w 2045048"/>
                  <a:gd name="connsiteY123" fmla="*/ 1044873 h 1763371"/>
                  <a:gd name="connsiteX124" fmla="*/ 1636227 w 2045048"/>
                  <a:gd name="connsiteY124" fmla="*/ 1063144 h 1763371"/>
                  <a:gd name="connsiteX125" fmla="*/ 1709268 w 2045048"/>
                  <a:gd name="connsiteY125" fmla="*/ 1091709 h 1763371"/>
                  <a:gd name="connsiteX126" fmla="*/ 1721148 w 2045048"/>
                  <a:gd name="connsiteY126" fmla="*/ 1040327 h 1763371"/>
                  <a:gd name="connsiteX127" fmla="*/ 1634211 w 2045048"/>
                  <a:gd name="connsiteY127" fmla="*/ 951246 h 1763371"/>
                  <a:gd name="connsiteX128" fmla="*/ 1683620 w 2045048"/>
                  <a:gd name="connsiteY128" fmla="*/ 958108 h 1763371"/>
                  <a:gd name="connsiteX129" fmla="*/ 1715229 w 2045048"/>
                  <a:gd name="connsiteY129" fmla="*/ 918135 h 1763371"/>
                  <a:gd name="connsiteX130" fmla="*/ 1635241 w 2045048"/>
                  <a:gd name="connsiteY130" fmla="*/ 916977 h 1763371"/>
                  <a:gd name="connsiteX131" fmla="*/ 1620444 w 2045048"/>
                  <a:gd name="connsiteY131" fmla="*/ 891844 h 1763371"/>
                  <a:gd name="connsiteX132" fmla="*/ 1633311 w 2045048"/>
                  <a:gd name="connsiteY132" fmla="*/ 859892 h 1763371"/>
                  <a:gd name="connsiteX133" fmla="*/ 1707380 w 2045048"/>
                  <a:gd name="connsiteY133" fmla="*/ 884982 h 1763371"/>
                  <a:gd name="connsiteX134" fmla="*/ 1763651 w 2045048"/>
                  <a:gd name="connsiteY134" fmla="*/ 868984 h 1763371"/>
                  <a:gd name="connsiteX135" fmla="*/ 1719218 w 2045048"/>
                  <a:gd name="connsiteY135" fmla="*/ 821034 h 1763371"/>
                  <a:gd name="connsiteX136" fmla="*/ 1793288 w 2045048"/>
                  <a:gd name="connsiteY136" fmla="*/ 813014 h 1763371"/>
                  <a:gd name="connsiteX137" fmla="*/ 1802166 w 2045048"/>
                  <a:gd name="connsiteY137" fmla="*/ 786766 h 1763371"/>
                  <a:gd name="connsiteX138" fmla="*/ 1741906 w 2045048"/>
                  <a:gd name="connsiteY138" fmla="*/ 743404 h 1763371"/>
                  <a:gd name="connsiteX139" fmla="*/ 1800150 w 2045048"/>
                  <a:gd name="connsiteY139" fmla="*/ 731953 h 1763371"/>
                  <a:gd name="connsiteX140" fmla="*/ 1784367 w 2045048"/>
                  <a:gd name="connsiteY140" fmla="*/ 661186 h 1763371"/>
                  <a:gd name="connsiteX141" fmla="*/ 1725137 w 2045048"/>
                  <a:gd name="connsiteY141" fmla="*/ 644073 h 1763371"/>
                  <a:gd name="connsiteX142" fmla="*/ 1700432 w 2045048"/>
                  <a:gd name="connsiteY142" fmla="*/ 614393 h 1763371"/>
                  <a:gd name="connsiteX143" fmla="*/ 1745852 w 2045048"/>
                  <a:gd name="connsiteY143" fmla="*/ 607531 h 1763371"/>
                  <a:gd name="connsiteX144" fmla="*/ 1836692 w 2045048"/>
                  <a:gd name="connsiteY144" fmla="*/ 607531 h 1763371"/>
                  <a:gd name="connsiteX145" fmla="*/ 1815933 w 2045048"/>
                  <a:gd name="connsiteY145" fmla="*/ 566400 h 1763371"/>
                  <a:gd name="connsiteX146" fmla="*/ 1760649 w 2045048"/>
                  <a:gd name="connsiteY146" fmla="*/ 552676 h 1763371"/>
                  <a:gd name="connsiteX147" fmla="*/ 1806069 w 2045048"/>
                  <a:gd name="connsiteY147" fmla="*/ 541267 h 1763371"/>
                  <a:gd name="connsiteX148" fmla="*/ 1738904 w 2045048"/>
                  <a:gd name="connsiteY148" fmla="*/ 524154 h 1763371"/>
                  <a:gd name="connsiteX149" fmla="*/ 1712227 w 2045048"/>
                  <a:gd name="connsiteY149" fmla="*/ 526427 h 1763371"/>
                  <a:gd name="connsiteX150" fmla="*/ 1732943 w 2045048"/>
                  <a:gd name="connsiteY150" fmla="*/ 454459 h 1763371"/>
                  <a:gd name="connsiteX151" fmla="*/ 1792173 w 2045048"/>
                  <a:gd name="connsiteY151" fmla="*/ 401920 h 1763371"/>
                  <a:gd name="connsiteX152" fmla="*/ 1847500 w 2045048"/>
                  <a:gd name="connsiteY152" fmla="*/ 363105 h 1763371"/>
                  <a:gd name="connsiteX153" fmla="*/ 1824768 w 2045048"/>
                  <a:gd name="connsiteY153" fmla="*/ 332268 h 1763371"/>
                  <a:gd name="connsiteX154" fmla="*/ 1769484 w 2045048"/>
                  <a:gd name="connsiteY154" fmla="*/ 352812 h 1763371"/>
                  <a:gd name="connsiteX155" fmla="*/ 1814904 w 2045048"/>
                  <a:gd name="connsiteY155" fmla="*/ 320816 h 1763371"/>
                  <a:gd name="connsiteX156" fmla="*/ 1898838 w 2045048"/>
                  <a:gd name="connsiteY156" fmla="*/ 307134 h 1763371"/>
                  <a:gd name="connsiteX157" fmla="*/ 1837635 w 2045048"/>
                  <a:gd name="connsiteY157" fmla="*/ 289979 h 1763371"/>
                  <a:gd name="connsiteX158" fmla="*/ 1853461 w 2045048"/>
                  <a:gd name="connsiteY158" fmla="*/ 277412 h 1763371"/>
                  <a:gd name="connsiteX159" fmla="*/ 1926545 w 2045048"/>
                  <a:gd name="connsiteY159" fmla="*/ 260299 h 1763371"/>
                  <a:gd name="connsiteX160" fmla="*/ 1969992 w 2045048"/>
                  <a:gd name="connsiteY160" fmla="*/ 238597 h 1763371"/>
                  <a:gd name="connsiteX161" fmla="*/ 2045048 w 2045048"/>
                  <a:gd name="connsiteY161" fmla="*/ 198624 h 1763371"/>
                  <a:gd name="connsiteX162" fmla="*/ 1930705 w 2045048"/>
                  <a:gd name="connsiteY162" fmla="*/ 160968 h 1763371"/>
                  <a:gd name="connsiteX163" fmla="*/ 700254 w 2045048"/>
                  <a:gd name="connsiteY163" fmla="*/ 1155699 h 1763371"/>
                  <a:gd name="connsiteX164" fmla="*/ 673577 w 2045048"/>
                  <a:gd name="connsiteY164" fmla="*/ 1127178 h 1763371"/>
                  <a:gd name="connsiteX165" fmla="*/ 608385 w 2045048"/>
                  <a:gd name="connsiteY165" fmla="*/ 1113496 h 1763371"/>
                  <a:gd name="connsiteX166" fmla="*/ 603453 w 2045048"/>
                  <a:gd name="connsiteY166" fmla="*/ 1146607 h 1763371"/>
                  <a:gd name="connsiteX167" fmla="*/ 639994 w 2045048"/>
                  <a:gd name="connsiteY167" fmla="*/ 1171740 h 1763371"/>
                  <a:gd name="connsiteX168" fmla="*/ 700254 w 2045048"/>
                  <a:gd name="connsiteY168" fmla="*/ 1155699 h 176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2045048" h="1763371">
                    <a:moveTo>
                      <a:pt x="1930705" y="160968"/>
                    </a:moveTo>
                    <a:cubicBezTo>
                      <a:pt x="1894163" y="160968"/>
                      <a:pt x="1864527" y="167830"/>
                      <a:pt x="1862554" y="197509"/>
                    </a:cubicBezTo>
                    <a:cubicBezTo>
                      <a:pt x="1860581" y="227232"/>
                      <a:pt x="1814175" y="191805"/>
                      <a:pt x="1794403" y="202098"/>
                    </a:cubicBezTo>
                    <a:cubicBezTo>
                      <a:pt x="1774631" y="212392"/>
                      <a:pt x="1784496" y="178123"/>
                      <a:pt x="1764766" y="189532"/>
                    </a:cubicBezTo>
                    <a:cubicBezTo>
                      <a:pt x="1744994" y="200983"/>
                      <a:pt x="1723293" y="228390"/>
                      <a:pt x="1699575" y="239798"/>
                    </a:cubicBezTo>
                    <a:cubicBezTo>
                      <a:pt x="1675857" y="251207"/>
                      <a:pt x="1658101" y="279771"/>
                      <a:pt x="1643304" y="282044"/>
                    </a:cubicBezTo>
                    <a:cubicBezTo>
                      <a:pt x="1628507" y="284317"/>
                      <a:pt x="1674913" y="229505"/>
                      <a:pt x="1698588" y="202098"/>
                    </a:cubicBezTo>
                    <a:cubicBezTo>
                      <a:pt x="1722306" y="174692"/>
                      <a:pt x="1709439" y="142697"/>
                      <a:pt x="1677872" y="146128"/>
                    </a:cubicBezTo>
                    <a:cubicBezTo>
                      <a:pt x="1646263" y="149559"/>
                      <a:pt x="1653169" y="172376"/>
                      <a:pt x="1635412" y="176965"/>
                    </a:cubicBezTo>
                    <a:cubicBezTo>
                      <a:pt x="1617613" y="181555"/>
                      <a:pt x="1532735" y="230620"/>
                      <a:pt x="1528747" y="215780"/>
                    </a:cubicBezTo>
                    <a:cubicBezTo>
                      <a:pt x="1524801" y="200940"/>
                      <a:pt x="1598871" y="175807"/>
                      <a:pt x="1597884" y="165514"/>
                    </a:cubicBezTo>
                    <a:cubicBezTo>
                      <a:pt x="1596898" y="155220"/>
                      <a:pt x="1504085" y="154105"/>
                      <a:pt x="1462611" y="160968"/>
                    </a:cubicBezTo>
                    <a:cubicBezTo>
                      <a:pt x="1421137" y="167830"/>
                      <a:pt x="1348054" y="195236"/>
                      <a:pt x="1347068" y="181512"/>
                    </a:cubicBezTo>
                    <a:cubicBezTo>
                      <a:pt x="1346081" y="167787"/>
                      <a:pt x="1431988" y="148358"/>
                      <a:pt x="1475435" y="142654"/>
                    </a:cubicBezTo>
                    <a:cubicBezTo>
                      <a:pt x="1519868" y="136821"/>
                      <a:pt x="1598871" y="146085"/>
                      <a:pt x="1632453" y="130087"/>
                    </a:cubicBezTo>
                    <a:cubicBezTo>
                      <a:pt x="1666035" y="114090"/>
                      <a:pt x="1716387" y="112975"/>
                      <a:pt x="1725265" y="100365"/>
                    </a:cubicBezTo>
                    <a:cubicBezTo>
                      <a:pt x="1734144" y="87798"/>
                      <a:pt x="1686751" y="70686"/>
                      <a:pt x="1663076" y="71801"/>
                    </a:cubicBezTo>
                    <a:cubicBezTo>
                      <a:pt x="1639358" y="72916"/>
                      <a:pt x="1615683" y="69528"/>
                      <a:pt x="1617613" y="55803"/>
                    </a:cubicBezTo>
                    <a:cubicBezTo>
                      <a:pt x="1619586" y="42078"/>
                      <a:pt x="1581071" y="38690"/>
                      <a:pt x="1577125" y="28397"/>
                    </a:cubicBezTo>
                    <a:cubicBezTo>
                      <a:pt x="1573180" y="18103"/>
                      <a:pt x="1499110" y="26124"/>
                      <a:pt x="1483284" y="14672"/>
                    </a:cubicBezTo>
                    <a:cubicBezTo>
                      <a:pt x="1467501" y="3264"/>
                      <a:pt x="1421052" y="-2441"/>
                      <a:pt x="1381593" y="991"/>
                    </a:cubicBezTo>
                    <a:cubicBezTo>
                      <a:pt x="1342092" y="4422"/>
                      <a:pt x="1261117" y="3307"/>
                      <a:pt x="1242375" y="5580"/>
                    </a:cubicBezTo>
                    <a:cubicBezTo>
                      <a:pt x="1223589" y="7853"/>
                      <a:pt x="1211752" y="15873"/>
                      <a:pt x="1194982" y="14715"/>
                    </a:cubicBezTo>
                    <a:cubicBezTo>
                      <a:pt x="1178212" y="13600"/>
                      <a:pt x="1152522" y="20462"/>
                      <a:pt x="1162386" y="33029"/>
                    </a:cubicBezTo>
                    <a:cubicBezTo>
                      <a:pt x="1180271" y="55760"/>
                      <a:pt x="1135709" y="64981"/>
                      <a:pt x="1138668" y="47869"/>
                    </a:cubicBezTo>
                    <a:cubicBezTo>
                      <a:pt x="1141628" y="30756"/>
                      <a:pt x="1100154" y="22735"/>
                      <a:pt x="1087330" y="35302"/>
                    </a:cubicBezTo>
                    <a:cubicBezTo>
                      <a:pt x="1072705" y="49627"/>
                      <a:pt x="1006355" y="20462"/>
                      <a:pt x="996490" y="35302"/>
                    </a:cubicBezTo>
                    <a:cubicBezTo>
                      <a:pt x="986583" y="50142"/>
                      <a:pt x="908610" y="45595"/>
                      <a:pt x="885879" y="50142"/>
                    </a:cubicBezTo>
                    <a:cubicBezTo>
                      <a:pt x="863190" y="54731"/>
                      <a:pt x="921434" y="74117"/>
                      <a:pt x="919461" y="85568"/>
                    </a:cubicBezTo>
                    <a:cubicBezTo>
                      <a:pt x="917488" y="96977"/>
                      <a:pt x="845391" y="85568"/>
                      <a:pt x="860188" y="106112"/>
                    </a:cubicBezTo>
                    <a:cubicBezTo>
                      <a:pt x="875028" y="126656"/>
                      <a:pt x="922420" y="141496"/>
                      <a:pt x="945109" y="167787"/>
                    </a:cubicBezTo>
                    <a:cubicBezTo>
                      <a:pt x="967797" y="194035"/>
                      <a:pt x="927353" y="178038"/>
                      <a:pt x="901662" y="158652"/>
                    </a:cubicBezTo>
                    <a:cubicBezTo>
                      <a:pt x="875971" y="139223"/>
                      <a:pt x="843375" y="146085"/>
                      <a:pt x="827592" y="126699"/>
                    </a:cubicBezTo>
                    <a:cubicBezTo>
                      <a:pt x="811766" y="107270"/>
                      <a:pt x="752536" y="92473"/>
                      <a:pt x="737739" y="103839"/>
                    </a:cubicBezTo>
                    <a:cubicBezTo>
                      <a:pt x="720112" y="117478"/>
                      <a:pt x="778227" y="142697"/>
                      <a:pt x="778227" y="157537"/>
                    </a:cubicBezTo>
                    <a:cubicBezTo>
                      <a:pt x="778227" y="172376"/>
                      <a:pt x="738725" y="154105"/>
                      <a:pt x="731820" y="159810"/>
                    </a:cubicBezTo>
                    <a:cubicBezTo>
                      <a:pt x="724915" y="165514"/>
                      <a:pt x="690346" y="120952"/>
                      <a:pt x="670617" y="120952"/>
                    </a:cubicBezTo>
                    <a:cubicBezTo>
                      <a:pt x="650845" y="120952"/>
                      <a:pt x="667658" y="141496"/>
                      <a:pt x="667658" y="170060"/>
                    </a:cubicBezTo>
                    <a:cubicBezTo>
                      <a:pt x="667658" y="198624"/>
                      <a:pt x="629143" y="215737"/>
                      <a:pt x="639994" y="196308"/>
                    </a:cubicBezTo>
                    <a:cubicBezTo>
                      <a:pt x="650845" y="176922"/>
                      <a:pt x="642954" y="126656"/>
                      <a:pt x="622238" y="117521"/>
                    </a:cubicBezTo>
                    <a:cubicBezTo>
                      <a:pt x="601480" y="108385"/>
                      <a:pt x="548168" y="136950"/>
                      <a:pt x="520505" y="135792"/>
                    </a:cubicBezTo>
                    <a:cubicBezTo>
                      <a:pt x="492884" y="134677"/>
                      <a:pt x="456299" y="144927"/>
                      <a:pt x="480017" y="160925"/>
                    </a:cubicBezTo>
                    <a:cubicBezTo>
                      <a:pt x="503735" y="176922"/>
                      <a:pt x="479031" y="186058"/>
                      <a:pt x="458272" y="168902"/>
                    </a:cubicBezTo>
                    <a:cubicBezTo>
                      <a:pt x="437557" y="151746"/>
                      <a:pt x="369406" y="168902"/>
                      <a:pt x="383216" y="180311"/>
                    </a:cubicBezTo>
                    <a:cubicBezTo>
                      <a:pt x="397026" y="191762"/>
                      <a:pt x="401959" y="224873"/>
                      <a:pt x="393081" y="238554"/>
                    </a:cubicBezTo>
                    <a:cubicBezTo>
                      <a:pt x="384202" y="252236"/>
                      <a:pt x="355552" y="224830"/>
                      <a:pt x="328875" y="227103"/>
                    </a:cubicBezTo>
                    <a:cubicBezTo>
                      <a:pt x="302198" y="229419"/>
                      <a:pt x="169885" y="302502"/>
                      <a:pt x="177776" y="321931"/>
                    </a:cubicBezTo>
                    <a:cubicBezTo>
                      <a:pt x="185668" y="341317"/>
                      <a:pt x="241982" y="325362"/>
                      <a:pt x="259738" y="336728"/>
                    </a:cubicBezTo>
                    <a:cubicBezTo>
                      <a:pt x="277494" y="348179"/>
                      <a:pt x="253819" y="390425"/>
                      <a:pt x="232074" y="407581"/>
                    </a:cubicBezTo>
                    <a:cubicBezTo>
                      <a:pt x="210329" y="424737"/>
                      <a:pt x="129354" y="408696"/>
                      <a:pt x="127381" y="429283"/>
                    </a:cubicBezTo>
                    <a:cubicBezTo>
                      <a:pt x="125408" y="449827"/>
                      <a:pt x="0" y="453258"/>
                      <a:pt x="0" y="486412"/>
                    </a:cubicBezTo>
                    <a:cubicBezTo>
                      <a:pt x="0" y="498978"/>
                      <a:pt x="5919" y="511502"/>
                      <a:pt x="19729" y="514933"/>
                    </a:cubicBezTo>
                    <a:cubicBezTo>
                      <a:pt x="37485" y="519351"/>
                      <a:pt x="59230" y="512660"/>
                      <a:pt x="75056" y="533204"/>
                    </a:cubicBezTo>
                    <a:cubicBezTo>
                      <a:pt x="90882" y="553748"/>
                      <a:pt x="135273" y="554906"/>
                      <a:pt x="165896" y="541181"/>
                    </a:cubicBezTo>
                    <a:cubicBezTo>
                      <a:pt x="196519" y="527500"/>
                      <a:pt x="219207" y="543455"/>
                      <a:pt x="218221" y="563998"/>
                    </a:cubicBezTo>
                    <a:cubicBezTo>
                      <a:pt x="217234" y="584542"/>
                      <a:pt x="149126" y="555978"/>
                      <a:pt x="128368" y="570861"/>
                    </a:cubicBezTo>
                    <a:cubicBezTo>
                      <a:pt x="107609" y="585700"/>
                      <a:pt x="43447" y="573134"/>
                      <a:pt x="46363" y="589132"/>
                    </a:cubicBezTo>
                    <a:cubicBezTo>
                      <a:pt x="49323" y="605129"/>
                      <a:pt x="80932" y="601698"/>
                      <a:pt x="106623" y="607402"/>
                    </a:cubicBezTo>
                    <a:cubicBezTo>
                      <a:pt x="132271" y="613150"/>
                      <a:pt x="108596" y="625673"/>
                      <a:pt x="107609" y="638240"/>
                    </a:cubicBezTo>
                    <a:cubicBezTo>
                      <a:pt x="106623" y="650806"/>
                      <a:pt x="121420" y="648490"/>
                      <a:pt x="147111" y="663373"/>
                    </a:cubicBezTo>
                    <a:cubicBezTo>
                      <a:pt x="172801" y="678213"/>
                      <a:pt x="215261" y="687348"/>
                      <a:pt x="201408" y="670235"/>
                    </a:cubicBezTo>
                    <a:cubicBezTo>
                      <a:pt x="187598" y="653080"/>
                      <a:pt x="228085" y="655396"/>
                      <a:pt x="234991" y="665646"/>
                    </a:cubicBezTo>
                    <a:cubicBezTo>
                      <a:pt x="241896" y="675897"/>
                      <a:pt x="260638" y="650806"/>
                      <a:pt x="279424" y="656511"/>
                    </a:cubicBezTo>
                    <a:cubicBezTo>
                      <a:pt x="298209" y="662215"/>
                      <a:pt x="305115" y="635924"/>
                      <a:pt x="319911" y="647375"/>
                    </a:cubicBezTo>
                    <a:cubicBezTo>
                      <a:pt x="334708" y="658827"/>
                      <a:pt x="403846" y="665646"/>
                      <a:pt x="427564" y="680486"/>
                    </a:cubicBezTo>
                    <a:cubicBezTo>
                      <a:pt x="451281" y="695326"/>
                      <a:pt x="483834" y="698757"/>
                      <a:pt x="480875" y="720459"/>
                    </a:cubicBezTo>
                    <a:cubicBezTo>
                      <a:pt x="477916" y="742161"/>
                      <a:pt x="500604" y="758158"/>
                      <a:pt x="527281" y="771840"/>
                    </a:cubicBezTo>
                    <a:cubicBezTo>
                      <a:pt x="553958" y="785565"/>
                      <a:pt x="558891" y="815244"/>
                      <a:pt x="557904" y="834673"/>
                    </a:cubicBezTo>
                    <a:cubicBezTo>
                      <a:pt x="556918" y="854102"/>
                      <a:pt x="586554" y="867783"/>
                      <a:pt x="581622" y="876919"/>
                    </a:cubicBezTo>
                    <a:cubicBezTo>
                      <a:pt x="576690" y="886054"/>
                      <a:pt x="580635" y="898621"/>
                      <a:pt x="598392" y="916892"/>
                    </a:cubicBezTo>
                    <a:cubicBezTo>
                      <a:pt x="616148" y="935163"/>
                      <a:pt x="570728" y="948887"/>
                      <a:pt x="581622" y="964842"/>
                    </a:cubicBezTo>
                    <a:cubicBezTo>
                      <a:pt x="592473" y="980840"/>
                      <a:pt x="565839" y="1011634"/>
                      <a:pt x="597405" y="1017381"/>
                    </a:cubicBezTo>
                    <a:cubicBezTo>
                      <a:pt x="629015" y="1023086"/>
                      <a:pt x="624082" y="992248"/>
                      <a:pt x="647757" y="992248"/>
                    </a:cubicBezTo>
                    <a:cubicBezTo>
                      <a:pt x="671475" y="992248"/>
                      <a:pt x="646771" y="1016223"/>
                      <a:pt x="659595" y="1031106"/>
                    </a:cubicBezTo>
                    <a:cubicBezTo>
                      <a:pt x="672419" y="1045946"/>
                      <a:pt x="699096" y="1042514"/>
                      <a:pt x="723800" y="1066490"/>
                    </a:cubicBezTo>
                    <a:cubicBezTo>
                      <a:pt x="748461" y="1090465"/>
                      <a:pt x="732678" y="1101916"/>
                      <a:pt x="709990" y="1082487"/>
                    </a:cubicBezTo>
                    <a:cubicBezTo>
                      <a:pt x="687301" y="1063058"/>
                      <a:pt x="621123" y="1067648"/>
                      <a:pt x="621123" y="1074467"/>
                    </a:cubicBezTo>
                    <a:cubicBezTo>
                      <a:pt x="621123" y="1081329"/>
                      <a:pt x="694207" y="1129280"/>
                      <a:pt x="710976" y="1122460"/>
                    </a:cubicBezTo>
                    <a:cubicBezTo>
                      <a:pt x="727746" y="1115598"/>
                      <a:pt x="750477" y="1151024"/>
                      <a:pt x="740570" y="1162433"/>
                    </a:cubicBezTo>
                    <a:cubicBezTo>
                      <a:pt x="730662" y="1173842"/>
                      <a:pt x="735637" y="1202406"/>
                      <a:pt x="733664" y="1216130"/>
                    </a:cubicBezTo>
                    <a:cubicBezTo>
                      <a:pt x="731692" y="1229855"/>
                      <a:pt x="706987" y="1216130"/>
                      <a:pt x="691204" y="1218404"/>
                    </a:cubicBezTo>
                    <a:cubicBezTo>
                      <a:pt x="675378" y="1220677"/>
                      <a:pt x="664527" y="1226424"/>
                      <a:pt x="664527" y="1245810"/>
                    </a:cubicBezTo>
                    <a:cubicBezTo>
                      <a:pt x="664527" y="1265282"/>
                      <a:pt x="639823" y="1278920"/>
                      <a:pt x="636863" y="1302938"/>
                    </a:cubicBezTo>
                    <a:cubicBezTo>
                      <a:pt x="633904" y="1326913"/>
                      <a:pt x="656593" y="1325798"/>
                      <a:pt x="669459" y="1336049"/>
                    </a:cubicBezTo>
                    <a:cubicBezTo>
                      <a:pt x="682283" y="1346342"/>
                      <a:pt x="645784" y="1353205"/>
                      <a:pt x="643812" y="1370318"/>
                    </a:cubicBezTo>
                    <a:cubicBezTo>
                      <a:pt x="641839" y="1387430"/>
                      <a:pt x="677394" y="1418268"/>
                      <a:pt x="690218" y="1426245"/>
                    </a:cubicBezTo>
                    <a:cubicBezTo>
                      <a:pt x="703042" y="1434223"/>
                      <a:pt x="691204" y="1473080"/>
                      <a:pt x="696136" y="1492509"/>
                    </a:cubicBezTo>
                    <a:cubicBezTo>
                      <a:pt x="701069" y="1511938"/>
                      <a:pt x="717881" y="1487920"/>
                      <a:pt x="715866" y="1513053"/>
                    </a:cubicBezTo>
                    <a:cubicBezTo>
                      <a:pt x="713893" y="1538186"/>
                      <a:pt x="731649" y="1537028"/>
                      <a:pt x="732678" y="1551911"/>
                    </a:cubicBezTo>
                    <a:cubicBezTo>
                      <a:pt x="733664" y="1566750"/>
                      <a:pt x="764288" y="1564477"/>
                      <a:pt x="758369" y="1585021"/>
                    </a:cubicBezTo>
                    <a:cubicBezTo>
                      <a:pt x="752450" y="1605608"/>
                      <a:pt x="767247" y="1620448"/>
                      <a:pt x="774152" y="1631856"/>
                    </a:cubicBezTo>
                    <a:cubicBezTo>
                      <a:pt x="781057" y="1643308"/>
                      <a:pt x="806748" y="1662694"/>
                      <a:pt x="811680" y="1677576"/>
                    </a:cubicBezTo>
                    <a:cubicBezTo>
                      <a:pt x="816613" y="1692416"/>
                      <a:pt x="831409" y="1711802"/>
                      <a:pt x="849208" y="1706141"/>
                    </a:cubicBezTo>
                    <a:cubicBezTo>
                      <a:pt x="866965" y="1700394"/>
                      <a:pt x="867994" y="1719865"/>
                      <a:pt x="881804" y="1717549"/>
                    </a:cubicBezTo>
                    <a:cubicBezTo>
                      <a:pt x="895657" y="1715276"/>
                      <a:pt x="917359" y="1724412"/>
                      <a:pt x="921305" y="1736978"/>
                    </a:cubicBezTo>
                    <a:cubicBezTo>
                      <a:pt x="925251" y="1749502"/>
                      <a:pt x="967711" y="1760953"/>
                      <a:pt x="979549" y="1763226"/>
                    </a:cubicBezTo>
                    <a:cubicBezTo>
                      <a:pt x="991386" y="1765500"/>
                      <a:pt x="993402" y="1740409"/>
                      <a:pt x="1004253" y="1733547"/>
                    </a:cubicBezTo>
                    <a:cubicBezTo>
                      <a:pt x="1015104" y="1726685"/>
                      <a:pt x="1011158" y="1676418"/>
                      <a:pt x="1021023" y="1673030"/>
                    </a:cubicBezTo>
                    <a:cubicBezTo>
                      <a:pt x="1030888" y="1669599"/>
                      <a:pt x="1027928" y="1617060"/>
                      <a:pt x="1018063" y="1612513"/>
                    </a:cubicBezTo>
                    <a:cubicBezTo>
                      <a:pt x="1008199" y="1607924"/>
                      <a:pt x="1012145" y="1589653"/>
                      <a:pt x="1034876" y="1593085"/>
                    </a:cubicBezTo>
                    <a:cubicBezTo>
                      <a:pt x="1057565" y="1596516"/>
                      <a:pt x="1049673" y="1570225"/>
                      <a:pt x="1060524" y="1566793"/>
                    </a:cubicBezTo>
                    <a:cubicBezTo>
                      <a:pt x="1071375" y="1563362"/>
                      <a:pt x="1066443" y="1539387"/>
                      <a:pt x="1074334" y="1537114"/>
                    </a:cubicBezTo>
                    <a:cubicBezTo>
                      <a:pt x="1082226" y="1534841"/>
                      <a:pt x="1081240" y="1518843"/>
                      <a:pt x="1075321" y="1509708"/>
                    </a:cubicBezTo>
                    <a:cubicBezTo>
                      <a:pt x="1069402" y="1500572"/>
                      <a:pt x="1076307" y="1493710"/>
                      <a:pt x="1088145" y="1491437"/>
                    </a:cubicBezTo>
                    <a:cubicBezTo>
                      <a:pt x="1100025" y="1489164"/>
                      <a:pt x="1097023" y="1469735"/>
                      <a:pt x="1081240" y="1462873"/>
                    </a:cubicBezTo>
                    <a:cubicBezTo>
                      <a:pt x="1065456" y="1456010"/>
                      <a:pt x="1070388" y="1435466"/>
                      <a:pt x="1086172" y="1448033"/>
                    </a:cubicBezTo>
                    <a:cubicBezTo>
                      <a:pt x="1101955" y="1460599"/>
                      <a:pt x="1113835" y="1451464"/>
                      <a:pt x="1104957" y="1437740"/>
                    </a:cubicBezTo>
                    <a:cubicBezTo>
                      <a:pt x="1096079" y="1424015"/>
                      <a:pt x="1115808" y="1417195"/>
                      <a:pt x="1136567" y="1414922"/>
                    </a:cubicBezTo>
                    <a:cubicBezTo>
                      <a:pt x="1157325" y="1412649"/>
                      <a:pt x="1168176" y="1400083"/>
                      <a:pt x="1164230" y="1381769"/>
                    </a:cubicBezTo>
                    <a:cubicBezTo>
                      <a:pt x="1160285" y="1363541"/>
                      <a:pt x="1187948" y="1364656"/>
                      <a:pt x="1181000" y="1380654"/>
                    </a:cubicBezTo>
                    <a:cubicBezTo>
                      <a:pt x="1174095" y="1396609"/>
                      <a:pt x="1178041" y="1412606"/>
                      <a:pt x="1187905" y="1401198"/>
                    </a:cubicBezTo>
                    <a:cubicBezTo>
                      <a:pt x="1197770" y="1389789"/>
                      <a:pt x="1216555" y="1397767"/>
                      <a:pt x="1250137" y="1386315"/>
                    </a:cubicBezTo>
                    <a:cubicBezTo>
                      <a:pt x="1283720" y="1374950"/>
                      <a:pt x="1316316" y="1342911"/>
                      <a:pt x="1324207" y="1312117"/>
                    </a:cubicBezTo>
                    <a:cubicBezTo>
                      <a:pt x="1332099" y="1281279"/>
                      <a:pt x="1370614" y="1284710"/>
                      <a:pt x="1365682" y="1264166"/>
                    </a:cubicBezTo>
                    <a:cubicBezTo>
                      <a:pt x="1360749" y="1243622"/>
                      <a:pt x="1372587" y="1235602"/>
                      <a:pt x="1397248" y="1249327"/>
                    </a:cubicBezTo>
                    <a:cubicBezTo>
                      <a:pt x="1421952" y="1263008"/>
                      <a:pt x="1402223" y="1240191"/>
                      <a:pt x="1429844" y="1240191"/>
                    </a:cubicBezTo>
                    <a:cubicBezTo>
                      <a:pt x="1457508" y="1240191"/>
                      <a:pt x="1452575" y="1228740"/>
                      <a:pt x="1479252" y="1227625"/>
                    </a:cubicBezTo>
                    <a:cubicBezTo>
                      <a:pt x="1505929" y="1226467"/>
                      <a:pt x="1575024" y="1212785"/>
                      <a:pt x="1598742" y="1189925"/>
                    </a:cubicBezTo>
                    <a:cubicBezTo>
                      <a:pt x="1622460" y="1167065"/>
                      <a:pt x="1672812" y="1147679"/>
                      <a:pt x="1693527" y="1132797"/>
                    </a:cubicBezTo>
                    <a:cubicBezTo>
                      <a:pt x="1714286" y="1117957"/>
                      <a:pt x="1719218" y="1105390"/>
                      <a:pt x="1706394" y="1113410"/>
                    </a:cubicBezTo>
                    <a:cubicBezTo>
                      <a:pt x="1693527" y="1121388"/>
                      <a:pt x="1666893" y="1122546"/>
                      <a:pt x="1647121" y="1116842"/>
                    </a:cubicBezTo>
                    <a:cubicBezTo>
                      <a:pt x="1627392" y="1111137"/>
                      <a:pt x="1595783" y="1091709"/>
                      <a:pt x="1573051" y="1106548"/>
                    </a:cubicBezTo>
                    <a:cubicBezTo>
                      <a:pt x="1550363" y="1121388"/>
                      <a:pt x="1564173" y="1084846"/>
                      <a:pt x="1582916" y="1081415"/>
                    </a:cubicBezTo>
                    <a:cubicBezTo>
                      <a:pt x="1601659" y="1077984"/>
                      <a:pt x="1593767" y="1067733"/>
                      <a:pt x="1588835" y="1044873"/>
                    </a:cubicBezTo>
                    <a:cubicBezTo>
                      <a:pt x="1583902" y="1022056"/>
                      <a:pt x="1620444" y="1036853"/>
                      <a:pt x="1636227" y="1063144"/>
                    </a:cubicBezTo>
                    <a:cubicBezTo>
                      <a:pt x="1652011" y="1089435"/>
                      <a:pt x="1682634" y="1100844"/>
                      <a:pt x="1709268" y="1091709"/>
                    </a:cubicBezTo>
                    <a:cubicBezTo>
                      <a:pt x="1735945" y="1082573"/>
                      <a:pt x="1710297" y="1057440"/>
                      <a:pt x="1721148" y="1040327"/>
                    </a:cubicBezTo>
                    <a:cubicBezTo>
                      <a:pt x="1731999" y="1023214"/>
                      <a:pt x="1639187" y="969517"/>
                      <a:pt x="1634211" y="951246"/>
                    </a:cubicBezTo>
                    <a:cubicBezTo>
                      <a:pt x="1629279" y="932975"/>
                      <a:pt x="1657886" y="945542"/>
                      <a:pt x="1683620" y="958108"/>
                    </a:cubicBezTo>
                    <a:cubicBezTo>
                      <a:pt x="1709268" y="970675"/>
                      <a:pt x="1715229" y="934133"/>
                      <a:pt x="1715229" y="918135"/>
                    </a:cubicBezTo>
                    <a:cubicBezTo>
                      <a:pt x="1715229" y="902181"/>
                      <a:pt x="1659945" y="900980"/>
                      <a:pt x="1635241" y="916977"/>
                    </a:cubicBezTo>
                    <a:cubicBezTo>
                      <a:pt x="1610536" y="932932"/>
                      <a:pt x="1586818" y="896434"/>
                      <a:pt x="1620444" y="891844"/>
                    </a:cubicBezTo>
                    <a:cubicBezTo>
                      <a:pt x="1654026" y="887298"/>
                      <a:pt x="1623403" y="871300"/>
                      <a:pt x="1633311" y="859892"/>
                    </a:cubicBezTo>
                    <a:cubicBezTo>
                      <a:pt x="1643175" y="848440"/>
                      <a:pt x="1685636" y="893002"/>
                      <a:pt x="1707380" y="884982"/>
                    </a:cubicBezTo>
                    <a:cubicBezTo>
                      <a:pt x="1729125" y="877005"/>
                      <a:pt x="1744908" y="886140"/>
                      <a:pt x="1763651" y="868984"/>
                    </a:cubicBezTo>
                    <a:cubicBezTo>
                      <a:pt x="1782437" y="851872"/>
                      <a:pt x="1730069" y="835874"/>
                      <a:pt x="1719218" y="821034"/>
                    </a:cubicBezTo>
                    <a:cubicBezTo>
                      <a:pt x="1708367" y="806152"/>
                      <a:pt x="1773516" y="811899"/>
                      <a:pt x="1793288" y="813014"/>
                    </a:cubicBezTo>
                    <a:cubicBezTo>
                      <a:pt x="1813017" y="814172"/>
                      <a:pt x="1817949" y="779903"/>
                      <a:pt x="1802166" y="786766"/>
                    </a:cubicBezTo>
                    <a:cubicBezTo>
                      <a:pt x="1786383" y="793628"/>
                      <a:pt x="1730069" y="763948"/>
                      <a:pt x="1741906" y="743404"/>
                    </a:cubicBezTo>
                    <a:cubicBezTo>
                      <a:pt x="1753744" y="722860"/>
                      <a:pt x="1775489" y="746836"/>
                      <a:pt x="1800150" y="731953"/>
                    </a:cubicBezTo>
                    <a:cubicBezTo>
                      <a:pt x="1824854" y="717113"/>
                      <a:pt x="1802123" y="661186"/>
                      <a:pt x="1784367" y="661186"/>
                    </a:cubicBezTo>
                    <a:cubicBezTo>
                      <a:pt x="1766611" y="661186"/>
                      <a:pt x="1725137" y="654323"/>
                      <a:pt x="1725137" y="644073"/>
                    </a:cubicBezTo>
                    <a:cubicBezTo>
                      <a:pt x="1725137" y="633779"/>
                      <a:pt x="1690568" y="624644"/>
                      <a:pt x="1700432" y="614393"/>
                    </a:cubicBezTo>
                    <a:cubicBezTo>
                      <a:pt x="1710297" y="604100"/>
                      <a:pt x="1723164" y="626960"/>
                      <a:pt x="1745852" y="607531"/>
                    </a:cubicBezTo>
                    <a:cubicBezTo>
                      <a:pt x="1768583" y="588145"/>
                      <a:pt x="1815976" y="612120"/>
                      <a:pt x="1836692" y="607531"/>
                    </a:cubicBezTo>
                    <a:cubicBezTo>
                      <a:pt x="1857450" y="602985"/>
                      <a:pt x="1827771" y="558466"/>
                      <a:pt x="1815933" y="566400"/>
                    </a:cubicBezTo>
                    <a:cubicBezTo>
                      <a:pt x="1804096" y="574421"/>
                      <a:pt x="1763609" y="576651"/>
                      <a:pt x="1760649" y="552676"/>
                    </a:cubicBezTo>
                    <a:cubicBezTo>
                      <a:pt x="1757690" y="528701"/>
                      <a:pt x="1799163" y="552676"/>
                      <a:pt x="1806069" y="541267"/>
                    </a:cubicBezTo>
                    <a:cubicBezTo>
                      <a:pt x="1812974" y="529816"/>
                      <a:pt x="1748811" y="500179"/>
                      <a:pt x="1738904" y="524154"/>
                    </a:cubicBezTo>
                    <a:cubicBezTo>
                      <a:pt x="1729040" y="548129"/>
                      <a:pt x="1693484" y="540152"/>
                      <a:pt x="1712227" y="526427"/>
                    </a:cubicBezTo>
                    <a:cubicBezTo>
                      <a:pt x="1731012" y="512746"/>
                      <a:pt x="1734958" y="473888"/>
                      <a:pt x="1732943" y="454459"/>
                    </a:cubicBezTo>
                    <a:cubicBezTo>
                      <a:pt x="1730969" y="435073"/>
                      <a:pt x="1800107" y="433915"/>
                      <a:pt x="1792173" y="401920"/>
                    </a:cubicBezTo>
                    <a:cubicBezTo>
                      <a:pt x="1784281" y="369967"/>
                      <a:pt x="1824768" y="363105"/>
                      <a:pt x="1847500" y="363105"/>
                    </a:cubicBezTo>
                    <a:cubicBezTo>
                      <a:pt x="1870188" y="363105"/>
                      <a:pt x="1846471" y="328836"/>
                      <a:pt x="1824768" y="332268"/>
                    </a:cubicBezTo>
                    <a:cubicBezTo>
                      <a:pt x="1803024" y="335699"/>
                      <a:pt x="1780335" y="364220"/>
                      <a:pt x="1769484" y="352812"/>
                    </a:cubicBezTo>
                    <a:cubicBezTo>
                      <a:pt x="1758633" y="341360"/>
                      <a:pt x="1795132" y="320816"/>
                      <a:pt x="1814904" y="320816"/>
                    </a:cubicBezTo>
                    <a:cubicBezTo>
                      <a:pt x="1834633" y="320816"/>
                      <a:pt x="1882026" y="318543"/>
                      <a:pt x="1898838" y="307134"/>
                    </a:cubicBezTo>
                    <a:cubicBezTo>
                      <a:pt x="1915608" y="295726"/>
                      <a:pt x="1869202" y="285432"/>
                      <a:pt x="1837635" y="289979"/>
                    </a:cubicBezTo>
                    <a:cubicBezTo>
                      <a:pt x="1806026" y="294568"/>
                      <a:pt x="1806026" y="278570"/>
                      <a:pt x="1853461" y="277412"/>
                    </a:cubicBezTo>
                    <a:cubicBezTo>
                      <a:pt x="1900854" y="276254"/>
                      <a:pt x="1892919" y="264846"/>
                      <a:pt x="1926545" y="260299"/>
                    </a:cubicBezTo>
                    <a:cubicBezTo>
                      <a:pt x="1960127" y="255710"/>
                      <a:pt x="1949233" y="239712"/>
                      <a:pt x="1969992" y="238597"/>
                    </a:cubicBezTo>
                    <a:cubicBezTo>
                      <a:pt x="1990750" y="237482"/>
                      <a:pt x="2045048" y="211191"/>
                      <a:pt x="2045048" y="198624"/>
                    </a:cubicBezTo>
                    <a:cubicBezTo>
                      <a:pt x="2045262" y="186101"/>
                      <a:pt x="1967247" y="160968"/>
                      <a:pt x="1930705" y="160968"/>
                    </a:cubicBezTo>
                    <a:close/>
                    <a:moveTo>
                      <a:pt x="700254" y="1155699"/>
                    </a:moveTo>
                    <a:cubicBezTo>
                      <a:pt x="701240" y="1137429"/>
                      <a:pt x="683484" y="1148837"/>
                      <a:pt x="673577" y="1127178"/>
                    </a:cubicBezTo>
                    <a:cubicBezTo>
                      <a:pt x="663669" y="1105476"/>
                      <a:pt x="613274" y="1096512"/>
                      <a:pt x="608385" y="1113496"/>
                    </a:cubicBezTo>
                    <a:cubicBezTo>
                      <a:pt x="606412" y="1120359"/>
                      <a:pt x="590586" y="1130609"/>
                      <a:pt x="603453" y="1146607"/>
                    </a:cubicBezTo>
                    <a:cubicBezTo>
                      <a:pt x="616276" y="1162605"/>
                      <a:pt x="625155" y="1155742"/>
                      <a:pt x="639994" y="1171740"/>
                    </a:cubicBezTo>
                    <a:cubicBezTo>
                      <a:pt x="654791" y="1187695"/>
                      <a:pt x="699225" y="1173970"/>
                      <a:pt x="700254" y="1155699"/>
                    </a:cubicBezTo>
                    <a:close/>
                  </a:path>
                </a:pathLst>
              </a:custGeom>
              <a:grpFill/>
              <a:ln w="3175" cap="flat">
                <a:solidFill>
                  <a:srgbClr val="FFFFFF"/>
                </a:solidFill>
                <a:prstDash val="solid"/>
                <a:miter/>
              </a:ln>
            </p:spPr>
            <p:txBody>
              <a:bodyPr rtlCol="0" anchor="ctr"/>
              <a:lstStyle/>
              <a:p>
                <a:endParaRPr lang="en-ID"/>
              </a:p>
            </p:txBody>
          </p:sp>
          <p:sp>
            <p:nvSpPr>
              <p:cNvPr id="164" name="Freeform: Shape 163">
                <a:extLst>
                  <a:ext uri="{FF2B5EF4-FFF2-40B4-BE49-F238E27FC236}">
                    <a16:creationId xmlns:a16="http://schemas.microsoft.com/office/drawing/2014/main" id="{327F16DC-F2B5-45A6-A762-DFE126BA6F7A}"/>
                  </a:ext>
                </a:extLst>
              </p:cNvPr>
              <p:cNvSpPr/>
              <p:nvPr/>
            </p:nvSpPr>
            <p:spPr>
              <a:xfrm>
                <a:off x="2658642" y="547702"/>
                <a:ext cx="52369" cy="35661"/>
              </a:xfrm>
              <a:custGeom>
                <a:avLst/>
                <a:gdLst>
                  <a:gd name="connsiteX0" fmla="*/ 42873 w 52370"/>
                  <a:gd name="connsiteY0" fmla="*/ 4068 h 35661"/>
                  <a:gd name="connsiteX1" fmla="*/ 10278 w 52370"/>
                  <a:gd name="connsiteY1" fmla="*/ 33190 h 35661"/>
                  <a:gd name="connsiteX2" fmla="*/ 42873 w 52370"/>
                  <a:gd name="connsiteY2" fmla="*/ 4068 h 35661"/>
                </a:gdLst>
                <a:ahLst/>
                <a:cxnLst>
                  <a:cxn ang="0">
                    <a:pos x="connsiteX0" y="connsiteY0"/>
                  </a:cxn>
                  <a:cxn ang="0">
                    <a:pos x="connsiteX1" y="connsiteY1"/>
                  </a:cxn>
                  <a:cxn ang="0">
                    <a:pos x="connsiteX2" y="connsiteY2"/>
                  </a:cxn>
                </a:cxnLst>
                <a:rect l="l" t="t" r="r" b="b"/>
                <a:pathLst>
                  <a:path w="52370" h="35661">
                    <a:moveTo>
                      <a:pt x="42873" y="4068"/>
                    </a:moveTo>
                    <a:cubicBezTo>
                      <a:pt x="16239" y="-11372"/>
                      <a:pt x="-17215" y="21267"/>
                      <a:pt x="10278" y="33190"/>
                    </a:cubicBezTo>
                    <a:cubicBezTo>
                      <a:pt x="33995" y="43441"/>
                      <a:pt x="69551" y="19466"/>
                      <a:pt x="42873" y="4068"/>
                    </a:cubicBezTo>
                    <a:close/>
                  </a:path>
                </a:pathLst>
              </a:custGeom>
              <a:grpFill/>
              <a:ln w="3175" cap="flat">
                <a:solidFill>
                  <a:srgbClr val="FFFFFF"/>
                </a:solidFill>
                <a:prstDash val="solid"/>
                <a:miter/>
              </a:ln>
            </p:spPr>
            <p:txBody>
              <a:bodyPr rtlCol="0" anchor="ctr"/>
              <a:lstStyle/>
              <a:p>
                <a:endParaRPr lang="en-ID"/>
              </a:p>
            </p:txBody>
          </p:sp>
          <p:sp>
            <p:nvSpPr>
              <p:cNvPr id="165" name="Freeform: Shape 164">
                <a:extLst>
                  <a:ext uri="{FF2B5EF4-FFF2-40B4-BE49-F238E27FC236}">
                    <a16:creationId xmlns:a16="http://schemas.microsoft.com/office/drawing/2014/main" id="{8738E610-D05D-48E2-A5D8-0155EE25A115}"/>
                  </a:ext>
                </a:extLst>
              </p:cNvPr>
              <p:cNvSpPr/>
              <p:nvPr/>
            </p:nvSpPr>
            <p:spPr>
              <a:xfrm>
                <a:off x="2276885" y="822317"/>
                <a:ext cx="212012" cy="213443"/>
              </a:xfrm>
              <a:custGeom>
                <a:avLst/>
                <a:gdLst>
                  <a:gd name="connsiteX0" fmla="*/ 107637 w 212012"/>
                  <a:gd name="connsiteY0" fmla="*/ 205654 h 213443"/>
                  <a:gd name="connsiteX1" fmla="*/ 166910 w 212012"/>
                  <a:gd name="connsiteY1" fmla="*/ 186826 h 213443"/>
                  <a:gd name="connsiteX2" fmla="*/ 211344 w 212012"/>
                  <a:gd name="connsiteY2" fmla="*/ 92598 h 213443"/>
                  <a:gd name="connsiteX3" fmla="*/ 190585 w 212012"/>
                  <a:gd name="connsiteY3" fmla="*/ 87451 h 213443"/>
                  <a:gd name="connsiteX4" fmla="*/ 186125 w 212012"/>
                  <a:gd name="connsiteY4" fmla="*/ 102848 h 213443"/>
                  <a:gd name="connsiteX5" fmla="*/ 144651 w 212012"/>
                  <a:gd name="connsiteY5" fmla="*/ 84020 h 213443"/>
                  <a:gd name="connsiteX6" fmla="*/ 187626 w 212012"/>
                  <a:gd name="connsiteY6" fmla="*/ 42889 h 213443"/>
                  <a:gd name="connsiteX7" fmla="*/ 163908 w 212012"/>
                  <a:gd name="connsiteY7" fmla="*/ 6905 h 213443"/>
                  <a:gd name="connsiteX8" fmla="*/ 120933 w 212012"/>
                  <a:gd name="connsiteY8" fmla="*/ 18914 h 213443"/>
                  <a:gd name="connsiteX9" fmla="*/ 101676 w 212012"/>
                  <a:gd name="connsiteY9" fmla="*/ 25776 h 213443"/>
                  <a:gd name="connsiteX10" fmla="*/ 43904 w 212012"/>
                  <a:gd name="connsiteY10" fmla="*/ 56614 h 213443"/>
                  <a:gd name="connsiteX11" fmla="*/ 80960 w 212012"/>
                  <a:gd name="connsiteY11" fmla="*/ 90882 h 213443"/>
                  <a:gd name="connsiteX12" fmla="*/ 14310 w 212012"/>
                  <a:gd name="connsiteY12" fmla="*/ 84020 h 213443"/>
                  <a:gd name="connsiteX13" fmla="*/ 39486 w 212012"/>
                  <a:gd name="connsiteY13" fmla="*/ 140548 h 213443"/>
                  <a:gd name="connsiteX14" fmla="*/ 107637 w 212012"/>
                  <a:gd name="connsiteY14" fmla="*/ 205654 h 21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2012" h="213443">
                    <a:moveTo>
                      <a:pt x="107637" y="205654"/>
                    </a:moveTo>
                    <a:cubicBezTo>
                      <a:pt x="140233" y="231345"/>
                      <a:pt x="129854" y="185110"/>
                      <a:pt x="166910" y="186826"/>
                    </a:cubicBezTo>
                    <a:cubicBezTo>
                      <a:pt x="203966" y="188541"/>
                      <a:pt x="205425" y="118288"/>
                      <a:pt x="211344" y="92598"/>
                    </a:cubicBezTo>
                    <a:cubicBezTo>
                      <a:pt x="217262" y="66907"/>
                      <a:pt x="181707" y="68623"/>
                      <a:pt x="190585" y="87451"/>
                    </a:cubicBezTo>
                    <a:cubicBezTo>
                      <a:pt x="199463" y="106279"/>
                      <a:pt x="189084" y="125151"/>
                      <a:pt x="186125" y="102848"/>
                    </a:cubicBezTo>
                    <a:cubicBezTo>
                      <a:pt x="183165" y="80589"/>
                      <a:pt x="155030" y="101133"/>
                      <a:pt x="144651" y="84020"/>
                    </a:cubicBezTo>
                    <a:cubicBezTo>
                      <a:pt x="134271" y="66864"/>
                      <a:pt x="177246" y="65149"/>
                      <a:pt x="187626" y="42889"/>
                    </a:cubicBezTo>
                    <a:cubicBezTo>
                      <a:pt x="198005" y="20629"/>
                      <a:pt x="153571" y="24061"/>
                      <a:pt x="163908" y="6905"/>
                    </a:cubicBezTo>
                    <a:cubicBezTo>
                      <a:pt x="174287" y="-10208"/>
                      <a:pt x="98716" y="8621"/>
                      <a:pt x="120933" y="18914"/>
                    </a:cubicBezTo>
                    <a:cubicBezTo>
                      <a:pt x="143149" y="29207"/>
                      <a:pt x="122434" y="42889"/>
                      <a:pt x="101676" y="25776"/>
                    </a:cubicBezTo>
                    <a:cubicBezTo>
                      <a:pt x="80917" y="8663"/>
                      <a:pt x="23488" y="37313"/>
                      <a:pt x="43904" y="56614"/>
                    </a:cubicBezTo>
                    <a:cubicBezTo>
                      <a:pt x="60202" y="72011"/>
                      <a:pt x="109095" y="46320"/>
                      <a:pt x="80960" y="90882"/>
                    </a:cubicBezTo>
                    <a:cubicBezTo>
                      <a:pt x="52825" y="135444"/>
                      <a:pt x="40944" y="78873"/>
                      <a:pt x="14310" y="84020"/>
                    </a:cubicBezTo>
                    <a:cubicBezTo>
                      <a:pt x="-12367" y="89167"/>
                      <a:pt x="-487" y="126823"/>
                      <a:pt x="39486" y="140548"/>
                    </a:cubicBezTo>
                    <a:cubicBezTo>
                      <a:pt x="79502" y="154273"/>
                      <a:pt x="75041" y="179963"/>
                      <a:pt x="107637" y="205654"/>
                    </a:cubicBezTo>
                    <a:close/>
                  </a:path>
                </a:pathLst>
              </a:custGeom>
              <a:grpFill/>
              <a:ln w="3175" cap="flat">
                <a:solidFill>
                  <a:srgbClr val="FFFFFF"/>
                </a:solidFill>
                <a:prstDash val="solid"/>
                <a:miter/>
              </a:ln>
            </p:spPr>
            <p:txBody>
              <a:bodyPr rtlCol="0" anchor="ctr"/>
              <a:lstStyle/>
              <a:p>
                <a:endParaRPr lang="en-ID"/>
              </a:p>
            </p:txBody>
          </p:sp>
          <p:sp>
            <p:nvSpPr>
              <p:cNvPr id="166" name="Freeform: Shape 165">
                <a:extLst>
                  <a:ext uri="{FF2B5EF4-FFF2-40B4-BE49-F238E27FC236}">
                    <a16:creationId xmlns:a16="http://schemas.microsoft.com/office/drawing/2014/main" id="{1268EA39-A2C1-4F2B-BB00-88C034B0E660}"/>
                  </a:ext>
                </a:extLst>
              </p:cNvPr>
              <p:cNvSpPr/>
              <p:nvPr/>
            </p:nvSpPr>
            <p:spPr>
              <a:xfrm>
                <a:off x="2208089" y="722491"/>
                <a:ext cx="34770" cy="34623"/>
              </a:xfrm>
              <a:custGeom>
                <a:avLst/>
                <a:gdLst>
                  <a:gd name="connsiteX0" fmla="*/ 32754 w 34771"/>
                  <a:gd name="connsiteY0" fmla="*/ 27987 h 34624"/>
                  <a:gd name="connsiteX1" fmla="*/ 1659 w 34771"/>
                  <a:gd name="connsiteY1" fmla="*/ 9159 h 34624"/>
                  <a:gd name="connsiteX2" fmla="*/ 32754 w 34771"/>
                  <a:gd name="connsiteY2" fmla="*/ 27987 h 34624"/>
                </a:gdLst>
                <a:ahLst/>
                <a:cxnLst>
                  <a:cxn ang="0">
                    <a:pos x="connsiteX0" y="connsiteY0"/>
                  </a:cxn>
                  <a:cxn ang="0">
                    <a:pos x="connsiteX1" y="connsiteY1"/>
                  </a:cxn>
                  <a:cxn ang="0">
                    <a:pos x="connsiteX2" y="connsiteY2"/>
                  </a:cxn>
                </a:cxnLst>
                <a:rect l="l" t="t" r="r" b="b"/>
                <a:pathLst>
                  <a:path w="34771" h="34624">
                    <a:moveTo>
                      <a:pt x="32754" y="27987"/>
                    </a:moveTo>
                    <a:cubicBezTo>
                      <a:pt x="43133" y="14305"/>
                      <a:pt x="10537" y="-14817"/>
                      <a:pt x="1659" y="9159"/>
                    </a:cubicBezTo>
                    <a:cubicBezTo>
                      <a:pt x="-7262" y="33091"/>
                      <a:pt x="22203" y="41926"/>
                      <a:pt x="32754" y="27987"/>
                    </a:cubicBezTo>
                    <a:close/>
                  </a:path>
                </a:pathLst>
              </a:custGeom>
              <a:grpFill/>
              <a:ln w="3175" cap="flat">
                <a:solidFill>
                  <a:srgbClr val="FFFFFF"/>
                </a:solidFill>
                <a:prstDash val="solid"/>
                <a:miter/>
              </a:ln>
            </p:spPr>
            <p:txBody>
              <a:bodyPr rtlCol="0" anchor="ctr"/>
              <a:lstStyle/>
              <a:p>
                <a:endParaRPr lang="en-ID"/>
              </a:p>
            </p:txBody>
          </p:sp>
          <p:sp>
            <p:nvSpPr>
              <p:cNvPr id="167" name="Freeform: Shape 166">
                <a:extLst>
                  <a:ext uri="{FF2B5EF4-FFF2-40B4-BE49-F238E27FC236}">
                    <a16:creationId xmlns:a16="http://schemas.microsoft.com/office/drawing/2014/main" id="{92BF07DA-57F4-4559-8865-F60BA947EDBD}"/>
                  </a:ext>
                </a:extLst>
              </p:cNvPr>
              <p:cNvSpPr/>
              <p:nvPr/>
            </p:nvSpPr>
            <p:spPr>
              <a:xfrm>
                <a:off x="2472046" y="716099"/>
                <a:ext cx="116450" cy="72192"/>
              </a:xfrm>
              <a:custGeom>
                <a:avLst/>
                <a:gdLst>
                  <a:gd name="connsiteX0" fmla="*/ 102089 w 116451"/>
                  <a:gd name="connsiteY0" fmla="*/ 72078 h 72191"/>
                  <a:gd name="connsiteX1" fmla="*/ 85791 w 116451"/>
                  <a:gd name="connsiteY1" fmla="*/ 6972 h 72191"/>
                  <a:gd name="connsiteX2" fmla="*/ 1385 w 116451"/>
                  <a:gd name="connsiteY2" fmla="*/ 44672 h 72191"/>
                  <a:gd name="connsiteX3" fmla="*/ 102089 w 116451"/>
                  <a:gd name="connsiteY3" fmla="*/ 72078 h 72191"/>
                </a:gdLst>
                <a:ahLst/>
                <a:cxnLst>
                  <a:cxn ang="0">
                    <a:pos x="connsiteX0" y="connsiteY0"/>
                  </a:cxn>
                  <a:cxn ang="0">
                    <a:pos x="connsiteX1" y="connsiteY1"/>
                  </a:cxn>
                  <a:cxn ang="0">
                    <a:pos x="connsiteX2" y="connsiteY2"/>
                  </a:cxn>
                  <a:cxn ang="0">
                    <a:pos x="connsiteX3" y="connsiteY3"/>
                  </a:cxn>
                </a:cxnLst>
                <a:rect l="l" t="t" r="r" b="b"/>
                <a:pathLst>
                  <a:path w="116451" h="72191">
                    <a:moveTo>
                      <a:pt x="102089" y="72078"/>
                    </a:moveTo>
                    <a:cubicBezTo>
                      <a:pt x="128724" y="70362"/>
                      <a:pt x="115428" y="32663"/>
                      <a:pt x="85791" y="6972"/>
                    </a:cubicBezTo>
                    <a:cubicBezTo>
                      <a:pt x="56155" y="-18719"/>
                      <a:pt x="-10409" y="34078"/>
                      <a:pt x="1385" y="44672"/>
                    </a:cubicBezTo>
                    <a:cubicBezTo>
                      <a:pt x="14681" y="56638"/>
                      <a:pt x="75412" y="73751"/>
                      <a:pt x="102089" y="72078"/>
                    </a:cubicBezTo>
                    <a:close/>
                  </a:path>
                </a:pathLst>
              </a:custGeom>
              <a:grpFill/>
              <a:ln w="3175" cap="flat">
                <a:solidFill>
                  <a:srgbClr val="FFFFFF"/>
                </a:solidFill>
                <a:prstDash val="solid"/>
                <a:miter/>
              </a:ln>
            </p:spPr>
            <p:txBody>
              <a:bodyPr rtlCol="0" anchor="ctr"/>
              <a:lstStyle/>
              <a:p>
                <a:endParaRPr lang="en-ID"/>
              </a:p>
            </p:txBody>
          </p:sp>
          <p:sp>
            <p:nvSpPr>
              <p:cNvPr id="168" name="Freeform: Shape 167">
                <a:extLst>
                  <a:ext uri="{FF2B5EF4-FFF2-40B4-BE49-F238E27FC236}">
                    <a16:creationId xmlns:a16="http://schemas.microsoft.com/office/drawing/2014/main" id="{835CFB6D-B27E-45D6-9544-09B73DB6087A}"/>
                  </a:ext>
                </a:extLst>
              </p:cNvPr>
              <p:cNvSpPr/>
              <p:nvPr/>
            </p:nvSpPr>
            <p:spPr>
              <a:xfrm>
                <a:off x="1725325" y="853242"/>
                <a:ext cx="607382" cy="375267"/>
              </a:xfrm>
              <a:custGeom>
                <a:avLst/>
                <a:gdLst>
                  <a:gd name="connsiteX0" fmla="*/ 559954 w 607384"/>
                  <a:gd name="connsiteY0" fmla="*/ 284397 h 375266"/>
                  <a:gd name="connsiteX1" fmla="*/ 607346 w 607384"/>
                  <a:gd name="connsiteY1" fmla="*/ 282681 h 375266"/>
                  <a:gd name="connsiteX2" fmla="*/ 548116 w 607384"/>
                  <a:gd name="connsiteY2" fmla="*/ 231300 h 375266"/>
                  <a:gd name="connsiteX3" fmla="*/ 494805 w 607384"/>
                  <a:gd name="connsiteY3" fmla="*/ 200463 h 375266"/>
                  <a:gd name="connsiteX4" fmla="*/ 481466 w 607384"/>
                  <a:gd name="connsiteY4" fmla="*/ 145650 h 375266"/>
                  <a:gd name="connsiteX5" fmla="*/ 468128 w 607384"/>
                  <a:gd name="connsiteY5" fmla="*/ 58285 h 375266"/>
                  <a:gd name="connsiteX6" fmla="*/ 472588 w 607384"/>
                  <a:gd name="connsiteY6" fmla="*/ 3472 h 375266"/>
                  <a:gd name="connsiteX7" fmla="*/ 407396 w 607384"/>
                  <a:gd name="connsiteY7" fmla="*/ 20585 h 375266"/>
                  <a:gd name="connsiteX8" fmla="*/ 448870 w 607384"/>
                  <a:gd name="connsiteY8" fmla="*/ 61716 h 375266"/>
                  <a:gd name="connsiteX9" fmla="*/ 402936 w 607384"/>
                  <a:gd name="connsiteY9" fmla="*/ 41129 h 375266"/>
                  <a:gd name="connsiteX10" fmla="*/ 367381 w 607384"/>
                  <a:gd name="connsiteY10" fmla="*/ 41129 h 375266"/>
                  <a:gd name="connsiteX11" fmla="*/ 389597 w 607384"/>
                  <a:gd name="connsiteY11" fmla="*/ 135357 h 375266"/>
                  <a:gd name="connsiteX12" fmla="*/ 368882 w 607384"/>
                  <a:gd name="connsiteY12" fmla="*/ 155901 h 375266"/>
                  <a:gd name="connsiteX13" fmla="*/ 343706 w 607384"/>
                  <a:gd name="connsiteY13" fmla="*/ 89079 h 375266"/>
                  <a:gd name="connsiteX14" fmla="*/ 281516 w 607384"/>
                  <a:gd name="connsiteY14" fmla="*/ 61673 h 375266"/>
                  <a:gd name="connsiteX15" fmla="*/ 306692 w 607384"/>
                  <a:gd name="connsiteY15" fmla="*/ 94226 h 375266"/>
                  <a:gd name="connsiteX16" fmla="*/ 268178 w 607384"/>
                  <a:gd name="connsiteY16" fmla="*/ 97657 h 375266"/>
                  <a:gd name="connsiteX17" fmla="*/ 257799 w 607384"/>
                  <a:gd name="connsiteY17" fmla="*/ 87364 h 375266"/>
                  <a:gd name="connsiteX18" fmla="*/ 204444 w 607384"/>
                  <a:gd name="connsiteY18" fmla="*/ 58242 h 375266"/>
                  <a:gd name="connsiteX19" fmla="*/ 182228 w 607384"/>
                  <a:gd name="connsiteY19" fmla="*/ 94183 h 375266"/>
                  <a:gd name="connsiteX20" fmla="*/ 157052 w 607384"/>
                  <a:gd name="connsiteY20" fmla="*/ 82217 h 375266"/>
                  <a:gd name="connsiteX21" fmla="*/ 162970 w 607384"/>
                  <a:gd name="connsiteY21" fmla="*/ 37655 h 375266"/>
                  <a:gd name="connsiteX22" fmla="*/ 78521 w 607384"/>
                  <a:gd name="connsiteY22" fmla="*/ 59914 h 375266"/>
                  <a:gd name="connsiteX23" fmla="*/ 17790 w 607384"/>
                  <a:gd name="connsiteY23" fmla="*/ 101045 h 375266"/>
                  <a:gd name="connsiteX24" fmla="*/ 7411 w 607384"/>
                  <a:gd name="connsiteY24" fmla="*/ 128451 h 375266"/>
                  <a:gd name="connsiteX25" fmla="*/ 23709 w 607384"/>
                  <a:gd name="connsiteY25" fmla="*/ 161004 h 375266"/>
                  <a:gd name="connsiteX26" fmla="*/ 37047 w 607384"/>
                  <a:gd name="connsiteY26" fmla="*/ 179833 h 375266"/>
                  <a:gd name="connsiteX27" fmla="*/ 115578 w 607384"/>
                  <a:gd name="connsiteY27" fmla="*/ 167867 h 375266"/>
                  <a:gd name="connsiteX28" fmla="*/ 28169 w 607384"/>
                  <a:gd name="connsiteY28" fmla="*/ 207282 h 375266"/>
                  <a:gd name="connsiteX29" fmla="*/ 125914 w 607384"/>
                  <a:gd name="connsiteY29" fmla="*/ 231257 h 375266"/>
                  <a:gd name="connsiteX30" fmla="*/ 240000 w 607384"/>
                  <a:gd name="connsiteY30" fmla="*/ 250128 h 375266"/>
                  <a:gd name="connsiteX31" fmla="*/ 154092 w 607384"/>
                  <a:gd name="connsiteY31" fmla="*/ 256991 h 375266"/>
                  <a:gd name="connsiteX32" fmla="*/ 56347 w 607384"/>
                  <a:gd name="connsiteY32" fmla="*/ 282681 h 375266"/>
                  <a:gd name="connsiteX33" fmla="*/ 102282 w 607384"/>
                  <a:gd name="connsiteY33" fmla="*/ 318666 h 375266"/>
                  <a:gd name="connsiteX34" fmla="*/ 179311 w 607384"/>
                  <a:gd name="connsiteY34" fmla="*/ 337537 h 375266"/>
                  <a:gd name="connsiteX35" fmla="*/ 251880 w 607384"/>
                  <a:gd name="connsiteY35" fmla="*/ 375194 h 375266"/>
                  <a:gd name="connsiteX36" fmla="*/ 352627 w 607384"/>
                  <a:gd name="connsiteY36" fmla="*/ 349503 h 375266"/>
                  <a:gd name="connsiteX37" fmla="*/ 401521 w 607384"/>
                  <a:gd name="connsiteY37" fmla="*/ 325528 h 375266"/>
                  <a:gd name="connsiteX38" fmla="*/ 426697 w 607384"/>
                  <a:gd name="connsiteY38" fmla="*/ 327243 h 375266"/>
                  <a:gd name="connsiteX39" fmla="*/ 469672 w 607384"/>
                  <a:gd name="connsiteY39" fmla="*/ 344356 h 375266"/>
                  <a:gd name="connsiteX40" fmla="*/ 574836 w 607384"/>
                  <a:gd name="connsiteY40" fmla="*/ 346072 h 375266"/>
                  <a:gd name="connsiteX41" fmla="*/ 552620 w 607384"/>
                  <a:gd name="connsiteY41" fmla="*/ 311803 h 375266"/>
                  <a:gd name="connsiteX42" fmla="*/ 527444 w 607384"/>
                  <a:gd name="connsiteY42" fmla="*/ 310088 h 375266"/>
                  <a:gd name="connsiteX43" fmla="*/ 559954 w 607384"/>
                  <a:gd name="connsiteY43" fmla="*/ 284397 h 3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7384" h="375266">
                    <a:moveTo>
                      <a:pt x="559954" y="284397"/>
                    </a:moveTo>
                    <a:cubicBezTo>
                      <a:pt x="568832" y="272388"/>
                      <a:pt x="605888" y="308372"/>
                      <a:pt x="607346" y="282681"/>
                    </a:cubicBezTo>
                    <a:cubicBezTo>
                      <a:pt x="608848" y="256991"/>
                      <a:pt x="565873" y="244982"/>
                      <a:pt x="548116" y="231300"/>
                    </a:cubicBezTo>
                    <a:cubicBezTo>
                      <a:pt x="530360" y="217575"/>
                      <a:pt x="522940" y="224438"/>
                      <a:pt x="494805" y="200463"/>
                    </a:cubicBezTo>
                    <a:cubicBezTo>
                      <a:pt x="466670" y="176487"/>
                      <a:pt x="502225" y="164478"/>
                      <a:pt x="481466" y="145650"/>
                    </a:cubicBezTo>
                    <a:cubicBezTo>
                      <a:pt x="460751" y="126779"/>
                      <a:pt x="453331" y="75397"/>
                      <a:pt x="468128" y="58285"/>
                    </a:cubicBezTo>
                    <a:cubicBezTo>
                      <a:pt x="482925" y="41129"/>
                      <a:pt x="499222" y="15438"/>
                      <a:pt x="472588" y="3472"/>
                    </a:cubicBezTo>
                    <a:cubicBezTo>
                      <a:pt x="445911" y="-8494"/>
                      <a:pt x="402979" y="13765"/>
                      <a:pt x="407396" y="20585"/>
                    </a:cubicBezTo>
                    <a:cubicBezTo>
                      <a:pt x="411814" y="27447"/>
                      <a:pt x="448870" y="51422"/>
                      <a:pt x="448870" y="61716"/>
                    </a:cubicBezTo>
                    <a:cubicBezTo>
                      <a:pt x="448870" y="71966"/>
                      <a:pt x="414816" y="32594"/>
                      <a:pt x="402936" y="41129"/>
                    </a:cubicBezTo>
                    <a:cubicBezTo>
                      <a:pt x="391056" y="49707"/>
                      <a:pt x="377760" y="24016"/>
                      <a:pt x="367381" y="41129"/>
                    </a:cubicBezTo>
                    <a:cubicBezTo>
                      <a:pt x="357002" y="58285"/>
                      <a:pt x="380719" y="118201"/>
                      <a:pt x="389597" y="135357"/>
                    </a:cubicBezTo>
                    <a:cubicBezTo>
                      <a:pt x="398518" y="152512"/>
                      <a:pt x="380719" y="152512"/>
                      <a:pt x="368882" y="155901"/>
                    </a:cubicBezTo>
                    <a:cubicBezTo>
                      <a:pt x="357044" y="159332"/>
                      <a:pt x="355543" y="107950"/>
                      <a:pt x="343706" y="89079"/>
                    </a:cubicBezTo>
                    <a:cubicBezTo>
                      <a:pt x="331868" y="70251"/>
                      <a:pt x="284476" y="47948"/>
                      <a:pt x="281516" y="61673"/>
                    </a:cubicBezTo>
                    <a:cubicBezTo>
                      <a:pt x="278557" y="75354"/>
                      <a:pt x="311153" y="75354"/>
                      <a:pt x="306692" y="94226"/>
                    </a:cubicBezTo>
                    <a:cubicBezTo>
                      <a:pt x="302232" y="113097"/>
                      <a:pt x="284476" y="82260"/>
                      <a:pt x="268178" y="97657"/>
                    </a:cubicBezTo>
                    <a:cubicBezTo>
                      <a:pt x="251880" y="113097"/>
                      <a:pt x="254839" y="102804"/>
                      <a:pt x="257799" y="87364"/>
                    </a:cubicBezTo>
                    <a:cubicBezTo>
                      <a:pt x="260758" y="71923"/>
                      <a:pt x="234081" y="54811"/>
                      <a:pt x="204444" y="58242"/>
                    </a:cubicBezTo>
                    <a:cubicBezTo>
                      <a:pt x="174808" y="61673"/>
                      <a:pt x="191106" y="85648"/>
                      <a:pt x="182228" y="94183"/>
                    </a:cubicBezTo>
                    <a:cubicBezTo>
                      <a:pt x="173349" y="102761"/>
                      <a:pt x="128916" y="89036"/>
                      <a:pt x="157052" y="82217"/>
                    </a:cubicBezTo>
                    <a:cubicBezTo>
                      <a:pt x="185187" y="75354"/>
                      <a:pt x="173349" y="56526"/>
                      <a:pt x="162970" y="37655"/>
                    </a:cubicBezTo>
                    <a:cubicBezTo>
                      <a:pt x="152591" y="18826"/>
                      <a:pt x="124456" y="41086"/>
                      <a:pt x="78521" y="59914"/>
                    </a:cubicBezTo>
                    <a:cubicBezTo>
                      <a:pt x="32587" y="78743"/>
                      <a:pt x="11871" y="99287"/>
                      <a:pt x="17790" y="101045"/>
                    </a:cubicBezTo>
                    <a:cubicBezTo>
                      <a:pt x="23709" y="102761"/>
                      <a:pt x="25210" y="111296"/>
                      <a:pt x="7411" y="128451"/>
                    </a:cubicBezTo>
                    <a:cubicBezTo>
                      <a:pt x="-10388" y="145564"/>
                      <a:pt x="7411" y="161004"/>
                      <a:pt x="23709" y="161004"/>
                    </a:cubicBezTo>
                    <a:cubicBezTo>
                      <a:pt x="40007" y="161004"/>
                      <a:pt x="25639" y="176102"/>
                      <a:pt x="37047" y="179833"/>
                    </a:cubicBezTo>
                    <a:cubicBezTo>
                      <a:pt x="47427" y="183264"/>
                      <a:pt x="100738" y="155858"/>
                      <a:pt x="115578" y="167867"/>
                    </a:cubicBezTo>
                    <a:cubicBezTo>
                      <a:pt x="130374" y="179833"/>
                      <a:pt x="28169" y="186695"/>
                      <a:pt x="28169" y="207282"/>
                    </a:cubicBezTo>
                    <a:cubicBezTo>
                      <a:pt x="28169" y="227826"/>
                      <a:pt x="84440" y="239835"/>
                      <a:pt x="125914" y="231257"/>
                    </a:cubicBezTo>
                    <a:cubicBezTo>
                      <a:pt x="167388" y="222679"/>
                      <a:pt x="240000" y="238119"/>
                      <a:pt x="240000" y="250128"/>
                    </a:cubicBezTo>
                    <a:cubicBezTo>
                      <a:pt x="240000" y="262095"/>
                      <a:pt x="191106" y="258663"/>
                      <a:pt x="154092" y="256991"/>
                    </a:cubicBezTo>
                    <a:cubicBezTo>
                      <a:pt x="117079" y="255275"/>
                      <a:pt x="53388" y="269000"/>
                      <a:pt x="56347" y="282681"/>
                    </a:cubicBezTo>
                    <a:cubicBezTo>
                      <a:pt x="59650" y="297993"/>
                      <a:pt x="63767" y="298079"/>
                      <a:pt x="102282" y="318666"/>
                    </a:cubicBezTo>
                    <a:cubicBezTo>
                      <a:pt x="140797" y="339210"/>
                      <a:pt x="180769" y="308372"/>
                      <a:pt x="179311" y="337537"/>
                    </a:cubicBezTo>
                    <a:cubicBezTo>
                      <a:pt x="177810" y="366659"/>
                      <a:pt x="200070" y="373521"/>
                      <a:pt x="251880" y="375194"/>
                    </a:cubicBezTo>
                    <a:cubicBezTo>
                      <a:pt x="303733" y="376909"/>
                      <a:pt x="327408" y="347787"/>
                      <a:pt x="352627" y="349503"/>
                    </a:cubicBezTo>
                    <a:cubicBezTo>
                      <a:pt x="377803" y="351218"/>
                      <a:pt x="389640" y="346072"/>
                      <a:pt x="401521" y="325528"/>
                    </a:cubicBezTo>
                    <a:cubicBezTo>
                      <a:pt x="413358" y="304984"/>
                      <a:pt x="423737" y="316950"/>
                      <a:pt x="426697" y="327243"/>
                    </a:cubicBezTo>
                    <a:cubicBezTo>
                      <a:pt x="429656" y="337537"/>
                      <a:pt x="462252" y="335778"/>
                      <a:pt x="469672" y="344356"/>
                    </a:cubicBezTo>
                    <a:cubicBezTo>
                      <a:pt x="488543" y="366187"/>
                      <a:pt x="551162" y="359796"/>
                      <a:pt x="574836" y="346072"/>
                    </a:cubicBezTo>
                    <a:cubicBezTo>
                      <a:pt x="598554" y="332390"/>
                      <a:pt x="564457" y="294690"/>
                      <a:pt x="552620" y="311803"/>
                    </a:cubicBezTo>
                    <a:cubicBezTo>
                      <a:pt x="540782" y="328916"/>
                      <a:pt x="530403" y="318666"/>
                      <a:pt x="527444" y="310088"/>
                    </a:cubicBezTo>
                    <a:cubicBezTo>
                      <a:pt x="524399" y="301510"/>
                      <a:pt x="551076" y="296363"/>
                      <a:pt x="559954" y="284397"/>
                    </a:cubicBezTo>
                    <a:close/>
                  </a:path>
                </a:pathLst>
              </a:custGeom>
              <a:grpFill/>
              <a:ln w="3175" cap="flat">
                <a:solidFill>
                  <a:srgbClr val="FFFFFF"/>
                </a:solidFill>
                <a:prstDash val="solid"/>
                <a:miter/>
              </a:ln>
            </p:spPr>
            <p:txBody>
              <a:bodyPr rtlCol="0" anchor="ctr"/>
              <a:lstStyle/>
              <a:p>
                <a:endParaRPr lang="en-ID"/>
              </a:p>
            </p:txBody>
          </p:sp>
          <p:sp>
            <p:nvSpPr>
              <p:cNvPr id="169" name="Freeform: Shape 168">
                <a:extLst>
                  <a:ext uri="{FF2B5EF4-FFF2-40B4-BE49-F238E27FC236}">
                    <a16:creationId xmlns:a16="http://schemas.microsoft.com/office/drawing/2014/main" id="{68EA7588-A43E-488B-83D2-420A8915375A}"/>
                  </a:ext>
                </a:extLst>
              </p:cNvPr>
              <p:cNvSpPr/>
              <p:nvPr/>
            </p:nvSpPr>
            <p:spPr>
              <a:xfrm>
                <a:off x="2490837" y="534718"/>
                <a:ext cx="99685" cy="32949"/>
              </a:xfrm>
              <a:custGeom>
                <a:avLst/>
                <a:gdLst>
                  <a:gd name="connsiteX0" fmla="*/ 99595 w 99685"/>
                  <a:gd name="connsiteY0" fmla="*/ 3285 h 32949"/>
                  <a:gd name="connsiteX1" fmla="*/ 1851 w 99685"/>
                  <a:gd name="connsiteY1" fmla="*/ 23872 h 32949"/>
                  <a:gd name="connsiteX2" fmla="*/ 99595 w 99685"/>
                  <a:gd name="connsiteY2" fmla="*/ 3285 h 32949"/>
                </a:gdLst>
                <a:ahLst/>
                <a:cxnLst>
                  <a:cxn ang="0">
                    <a:pos x="connsiteX0" y="connsiteY0"/>
                  </a:cxn>
                  <a:cxn ang="0">
                    <a:pos x="connsiteX1" y="connsiteY1"/>
                  </a:cxn>
                  <a:cxn ang="0">
                    <a:pos x="connsiteX2" y="connsiteY2"/>
                  </a:cxn>
                </a:cxnLst>
                <a:rect l="l" t="t" r="r" b="b"/>
                <a:pathLst>
                  <a:path w="99685" h="32949">
                    <a:moveTo>
                      <a:pt x="99595" y="3285"/>
                    </a:moveTo>
                    <a:cubicBezTo>
                      <a:pt x="96636" y="-6965"/>
                      <a:pt x="-15648" y="8689"/>
                      <a:pt x="1851" y="23872"/>
                    </a:cubicBezTo>
                    <a:cubicBezTo>
                      <a:pt x="31444" y="49563"/>
                      <a:pt x="102555" y="13622"/>
                      <a:pt x="99595" y="3285"/>
                    </a:cubicBezTo>
                    <a:close/>
                  </a:path>
                </a:pathLst>
              </a:custGeom>
              <a:grpFill/>
              <a:ln w="3175" cap="flat">
                <a:solidFill>
                  <a:srgbClr val="FFFFFF"/>
                </a:solidFill>
                <a:prstDash val="solid"/>
                <a:miter/>
              </a:ln>
            </p:spPr>
            <p:txBody>
              <a:bodyPr rtlCol="0" anchor="ctr"/>
              <a:lstStyle/>
              <a:p>
                <a:endParaRPr lang="en-ID"/>
              </a:p>
            </p:txBody>
          </p:sp>
          <p:sp>
            <p:nvSpPr>
              <p:cNvPr id="170" name="Freeform: Shape 169">
                <a:extLst>
                  <a:ext uri="{FF2B5EF4-FFF2-40B4-BE49-F238E27FC236}">
                    <a16:creationId xmlns:a16="http://schemas.microsoft.com/office/drawing/2014/main" id="{41526D14-DDCD-434B-B4E8-A6A2C4261CC6}"/>
                  </a:ext>
                </a:extLst>
              </p:cNvPr>
              <p:cNvSpPr/>
              <p:nvPr/>
            </p:nvSpPr>
            <p:spPr>
              <a:xfrm>
                <a:off x="3001985" y="850216"/>
                <a:ext cx="152784" cy="82684"/>
              </a:xfrm>
              <a:custGeom>
                <a:avLst/>
                <a:gdLst>
                  <a:gd name="connsiteX0" fmla="*/ 1729 w 152784"/>
                  <a:gd name="connsiteY0" fmla="*/ 8171 h 82684"/>
                  <a:gd name="connsiteX1" fmla="*/ 22444 w 152784"/>
                  <a:gd name="connsiteY1" fmla="*/ 56165 h 82684"/>
                  <a:gd name="connsiteX2" fmla="*/ 72796 w 152784"/>
                  <a:gd name="connsiteY2" fmla="*/ 74993 h 82684"/>
                  <a:gd name="connsiteX3" fmla="*/ 152785 w 152784"/>
                  <a:gd name="connsiteY3" fmla="*/ 59596 h 82684"/>
                  <a:gd name="connsiteX4" fmla="*/ 68336 w 152784"/>
                  <a:gd name="connsiteY4" fmla="*/ 11603 h 82684"/>
                  <a:gd name="connsiteX5" fmla="*/ 1729 w 152784"/>
                  <a:gd name="connsiteY5" fmla="*/ 8171 h 8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784" h="82684">
                    <a:moveTo>
                      <a:pt x="1729" y="8171"/>
                    </a:moveTo>
                    <a:cubicBezTo>
                      <a:pt x="-7149" y="30431"/>
                      <a:pt x="20986" y="30431"/>
                      <a:pt x="22444" y="56165"/>
                    </a:cubicBezTo>
                    <a:cubicBezTo>
                      <a:pt x="23902" y="81855"/>
                      <a:pt x="52081" y="90433"/>
                      <a:pt x="72796" y="74993"/>
                    </a:cubicBezTo>
                    <a:cubicBezTo>
                      <a:pt x="93512" y="59596"/>
                      <a:pt x="152785" y="79582"/>
                      <a:pt x="152785" y="59596"/>
                    </a:cubicBezTo>
                    <a:cubicBezTo>
                      <a:pt x="152785" y="40767"/>
                      <a:pt x="90552" y="6499"/>
                      <a:pt x="68336" y="11603"/>
                    </a:cubicBezTo>
                    <a:cubicBezTo>
                      <a:pt x="46162" y="16749"/>
                      <a:pt x="10607" y="-14088"/>
                      <a:pt x="1729" y="8171"/>
                    </a:cubicBezTo>
                    <a:close/>
                  </a:path>
                </a:pathLst>
              </a:custGeom>
              <a:grpFill/>
              <a:ln w="3175" cap="flat">
                <a:solidFill>
                  <a:srgbClr val="FFFFFF"/>
                </a:solidFill>
                <a:prstDash val="solid"/>
                <a:miter/>
              </a:ln>
            </p:spPr>
            <p:txBody>
              <a:bodyPr rtlCol="0" anchor="ctr"/>
              <a:lstStyle/>
              <a:p>
                <a:endParaRPr lang="en-ID"/>
              </a:p>
            </p:txBody>
          </p:sp>
          <p:sp>
            <p:nvSpPr>
              <p:cNvPr id="171" name="Freeform: Shape 170">
                <a:extLst>
                  <a:ext uri="{FF2B5EF4-FFF2-40B4-BE49-F238E27FC236}">
                    <a16:creationId xmlns:a16="http://schemas.microsoft.com/office/drawing/2014/main" id="{CDAD3835-B38F-42AD-A414-B6D40B986167}"/>
                  </a:ext>
                </a:extLst>
              </p:cNvPr>
              <p:cNvSpPr/>
              <p:nvPr/>
            </p:nvSpPr>
            <p:spPr>
              <a:xfrm>
                <a:off x="2425869" y="444170"/>
                <a:ext cx="110552" cy="85298"/>
              </a:xfrm>
              <a:custGeom>
                <a:avLst/>
                <a:gdLst>
                  <a:gd name="connsiteX0" fmla="*/ 44560 w 110552"/>
                  <a:gd name="connsiteY0" fmla="*/ 85298 h 85298"/>
                  <a:gd name="connsiteX1" fmla="*/ 103833 w 110552"/>
                  <a:gd name="connsiteY1" fmla="*/ 73289 h 85298"/>
                  <a:gd name="connsiteX2" fmla="*/ 106792 w 110552"/>
                  <a:gd name="connsiteY2" fmla="*/ 44168 h 85298"/>
                  <a:gd name="connsiteX3" fmla="*/ 71237 w 110552"/>
                  <a:gd name="connsiteY3" fmla="*/ 28770 h 85298"/>
                  <a:gd name="connsiteX4" fmla="*/ 1628 w 110552"/>
                  <a:gd name="connsiteY4" fmla="*/ 3080 h 85298"/>
                  <a:gd name="connsiteX5" fmla="*/ 44560 w 110552"/>
                  <a:gd name="connsiteY5" fmla="*/ 85298 h 8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52" h="85298">
                    <a:moveTo>
                      <a:pt x="44560" y="85298"/>
                    </a:moveTo>
                    <a:cubicBezTo>
                      <a:pt x="66777" y="85298"/>
                      <a:pt x="84576" y="81867"/>
                      <a:pt x="103833" y="73289"/>
                    </a:cubicBezTo>
                    <a:cubicBezTo>
                      <a:pt x="123090" y="64712"/>
                      <a:pt x="93454" y="64712"/>
                      <a:pt x="106792" y="44168"/>
                    </a:cubicBezTo>
                    <a:cubicBezTo>
                      <a:pt x="120131" y="23624"/>
                      <a:pt x="74197" y="21908"/>
                      <a:pt x="71237" y="28770"/>
                    </a:cubicBezTo>
                    <a:cubicBezTo>
                      <a:pt x="68278" y="35633"/>
                      <a:pt x="10506" y="-12361"/>
                      <a:pt x="1628" y="3080"/>
                    </a:cubicBezTo>
                    <a:cubicBezTo>
                      <a:pt x="-7293" y="18477"/>
                      <a:pt x="22343" y="85298"/>
                      <a:pt x="44560" y="85298"/>
                    </a:cubicBezTo>
                    <a:close/>
                  </a:path>
                </a:pathLst>
              </a:custGeom>
              <a:grpFill/>
              <a:ln w="3175" cap="flat">
                <a:solidFill>
                  <a:srgbClr val="FFFFFF"/>
                </a:solidFill>
                <a:prstDash val="solid"/>
                <a:miter/>
              </a:ln>
            </p:spPr>
            <p:txBody>
              <a:bodyPr rtlCol="0" anchor="ctr"/>
              <a:lstStyle/>
              <a:p>
                <a:endParaRPr lang="en-ID"/>
              </a:p>
            </p:txBody>
          </p:sp>
          <p:sp>
            <p:nvSpPr>
              <p:cNvPr id="172" name="Freeform: Shape 171">
                <a:extLst>
                  <a:ext uri="{FF2B5EF4-FFF2-40B4-BE49-F238E27FC236}">
                    <a16:creationId xmlns:a16="http://schemas.microsoft.com/office/drawing/2014/main" id="{6F325937-4FDF-4A10-9A4F-915360DE0546}"/>
                  </a:ext>
                </a:extLst>
              </p:cNvPr>
              <p:cNvSpPr/>
              <p:nvPr/>
            </p:nvSpPr>
            <p:spPr>
              <a:xfrm>
                <a:off x="2474478" y="225768"/>
                <a:ext cx="382738" cy="281617"/>
              </a:xfrm>
              <a:custGeom>
                <a:avLst/>
                <a:gdLst>
                  <a:gd name="connsiteX0" fmla="*/ 350002 w 382739"/>
                  <a:gd name="connsiteY0" fmla="*/ 161521 h 281616"/>
                  <a:gd name="connsiteX1" fmla="*/ 317406 w 382739"/>
                  <a:gd name="connsiteY1" fmla="*/ 135830 h 281616"/>
                  <a:gd name="connsiteX2" fmla="*/ 302566 w 382739"/>
                  <a:gd name="connsiteY2" fmla="*/ 99846 h 281616"/>
                  <a:gd name="connsiteX3" fmla="*/ 278849 w 382739"/>
                  <a:gd name="connsiteY3" fmla="*/ 92984 h 281616"/>
                  <a:gd name="connsiteX4" fmla="*/ 247754 w 382739"/>
                  <a:gd name="connsiteY4" fmla="*/ 75871 h 281616"/>
                  <a:gd name="connsiteX5" fmla="*/ 142589 w 382739"/>
                  <a:gd name="connsiteY5" fmla="*/ 9050 h 281616"/>
                  <a:gd name="connsiteX6" fmla="*/ 132210 w 382739"/>
                  <a:gd name="connsiteY6" fmla="*/ 0 h 281616"/>
                  <a:gd name="connsiteX7" fmla="*/ 101373 w 382739"/>
                  <a:gd name="connsiteY7" fmla="*/ 8835 h 281616"/>
                  <a:gd name="connsiteX8" fmla="*/ 87777 w 382739"/>
                  <a:gd name="connsiteY8" fmla="*/ 17628 h 281616"/>
                  <a:gd name="connsiteX9" fmla="*/ 65560 w 382739"/>
                  <a:gd name="connsiteY9" fmla="*/ 33025 h 281616"/>
                  <a:gd name="connsiteX10" fmla="*/ 37425 w 382739"/>
                  <a:gd name="connsiteY10" fmla="*/ 51853 h 281616"/>
                  <a:gd name="connsiteX11" fmla="*/ 43344 w 382739"/>
                  <a:gd name="connsiteY11" fmla="*/ 94700 h 281616"/>
                  <a:gd name="connsiteX12" fmla="*/ 25588 w 382739"/>
                  <a:gd name="connsiteY12" fmla="*/ 113528 h 281616"/>
                  <a:gd name="connsiteX13" fmla="*/ 13750 w 382739"/>
                  <a:gd name="connsiteY13" fmla="*/ 134072 h 281616"/>
                  <a:gd name="connsiteX14" fmla="*/ 46346 w 382739"/>
                  <a:gd name="connsiteY14" fmla="*/ 175203 h 281616"/>
                  <a:gd name="connsiteX15" fmla="*/ 144091 w 382739"/>
                  <a:gd name="connsiteY15" fmla="*/ 178634 h 281616"/>
                  <a:gd name="connsiteX16" fmla="*/ 84861 w 382739"/>
                  <a:gd name="connsiteY16" fmla="*/ 211187 h 281616"/>
                  <a:gd name="connsiteX17" fmla="*/ 132253 w 382739"/>
                  <a:gd name="connsiteY17" fmla="*/ 252318 h 281616"/>
                  <a:gd name="connsiteX18" fmla="*/ 210741 w 382739"/>
                  <a:gd name="connsiteY18" fmla="*/ 278008 h 281616"/>
                  <a:gd name="connsiteX19" fmla="*/ 258133 w 382739"/>
                  <a:gd name="connsiteY19" fmla="*/ 276293 h 281616"/>
                  <a:gd name="connsiteX20" fmla="*/ 292187 w 382739"/>
                  <a:gd name="connsiteY20" fmla="*/ 233447 h 281616"/>
                  <a:gd name="connsiteX21" fmla="*/ 326241 w 382739"/>
                  <a:gd name="connsiteY21" fmla="*/ 200894 h 281616"/>
                  <a:gd name="connsiteX22" fmla="*/ 382555 w 382739"/>
                  <a:gd name="connsiteY22" fmla="*/ 178634 h 281616"/>
                  <a:gd name="connsiteX23" fmla="*/ 350002 w 382739"/>
                  <a:gd name="connsiteY23" fmla="*/ 161521 h 28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2739" h="281616">
                    <a:moveTo>
                      <a:pt x="350002" y="161521"/>
                    </a:moveTo>
                    <a:cubicBezTo>
                      <a:pt x="323368" y="164952"/>
                      <a:pt x="305569" y="152943"/>
                      <a:pt x="317406" y="135830"/>
                    </a:cubicBezTo>
                    <a:cubicBezTo>
                      <a:pt x="329244" y="118675"/>
                      <a:pt x="287770" y="113571"/>
                      <a:pt x="302566" y="99846"/>
                    </a:cubicBezTo>
                    <a:cubicBezTo>
                      <a:pt x="317406" y="86165"/>
                      <a:pt x="274431" y="72440"/>
                      <a:pt x="278849" y="92984"/>
                    </a:cubicBezTo>
                    <a:cubicBezTo>
                      <a:pt x="283309" y="113528"/>
                      <a:pt x="252214" y="94700"/>
                      <a:pt x="247754" y="75871"/>
                    </a:cubicBezTo>
                    <a:cubicBezTo>
                      <a:pt x="243294" y="57043"/>
                      <a:pt x="182562" y="50180"/>
                      <a:pt x="142589" y="9050"/>
                    </a:cubicBezTo>
                    <a:cubicBezTo>
                      <a:pt x="139115" y="5490"/>
                      <a:pt x="135641" y="2616"/>
                      <a:pt x="132210" y="0"/>
                    </a:cubicBezTo>
                    <a:cubicBezTo>
                      <a:pt x="122260" y="3646"/>
                      <a:pt x="111838" y="6262"/>
                      <a:pt x="101373" y="8835"/>
                    </a:cubicBezTo>
                    <a:cubicBezTo>
                      <a:pt x="104761" y="13896"/>
                      <a:pt x="99657" y="18700"/>
                      <a:pt x="87777" y="17628"/>
                    </a:cubicBezTo>
                    <a:cubicBezTo>
                      <a:pt x="68520" y="15912"/>
                      <a:pt x="34466" y="19343"/>
                      <a:pt x="65560" y="33025"/>
                    </a:cubicBezTo>
                    <a:cubicBezTo>
                      <a:pt x="96655" y="46706"/>
                      <a:pt x="62601" y="51853"/>
                      <a:pt x="37425" y="51853"/>
                    </a:cubicBezTo>
                    <a:cubicBezTo>
                      <a:pt x="12206" y="51853"/>
                      <a:pt x="10748" y="89553"/>
                      <a:pt x="43344" y="94700"/>
                    </a:cubicBezTo>
                    <a:cubicBezTo>
                      <a:pt x="75940" y="99846"/>
                      <a:pt x="52222" y="122106"/>
                      <a:pt x="25588" y="113528"/>
                    </a:cubicBezTo>
                    <a:cubicBezTo>
                      <a:pt x="-1047" y="104950"/>
                      <a:pt x="-9968" y="120390"/>
                      <a:pt x="13750" y="134072"/>
                    </a:cubicBezTo>
                    <a:cubicBezTo>
                      <a:pt x="35581" y="146724"/>
                      <a:pt x="22628" y="163194"/>
                      <a:pt x="46346" y="175203"/>
                    </a:cubicBezTo>
                    <a:cubicBezTo>
                      <a:pt x="70021" y="187212"/>
                      <a:pt x="138172" y="159763"/>
                      <a:pt x="144091" y="178634"/>
                    </a:cubicBezTo>
                    <a:cubicBezTo>
                      <a:pt x="150009" y="197462"/>
                      <a:pt x="74481" y="199178"/>
                      <a:pt x="84861" y="211187"/>
                    </a:cubicBezTo>
                    <a:cubicBezTo>
                      <a:pt x="95240" y="223196"/>
                      <a:pt x="138172" y="242024"/>
                      <a:pt x="132253" y="252318"/>
                    </a:cubicBezTo>
                    <a:cubicBezTo>
                      <a:pt x="126334" y="262611"/>
                      <a:pt x="203364" y="291733"/>
                      <a:pt x="210741" y="278008"/>
                    </a:cubicBezTo>
                    <a:cubicBezTo>
                      <a:pt x="218160" y="264284"/>
                      <a:pt x="238876" y="267715"/>
                      <a:pt x="258133" y="276293"/>
                    </a:cubicBezTo>
                    <a:cubicBezTo>
                      <a:pt x="277390" y="284828"/>
                      <a:pt x="278892" y="223196"/>
                      <a:pt x="292187" y="233447"/>
                    </a:cubicBezTo>
                    <a:cubicBezTo>
                      <a:pt x="305526" y="243740"/>
                      <a:pt x="304025" y="211187"/>
                      <a:pt x="326241" y="200894"/>
                    </a:cubicBezTo>
                    <a:cubicBezTo>
                      <a:pt x="348458" y="190600"/>
                      <a:pt x="380454" y="190514"/>
                      <a:pt x="382555" y="178634"/>
                    </a:cubicBezTo>
                    <a:cubicBezTo>
                      <a:pt x="384056" y="170099"/>
                      <a:pt x="376679" y="158090"/>
                      <a:pt x="350002" y="161521"/>
                    </a:cubicBezTo>
                    <a:close/>
                  </a:path>
                </a:pathLst>
              </a:custGeom>
              <a:grpFill/>
              <a:ln w="3175" cap="flat">
                <a:solidFill>
                  <a:srgbClr val="FFFFFF"/>
                </a:solidFill>
                <a:prstDash val="solid"/>
                <a:miter/>
              </a:ln>
            </p:spPr>
            <p:txBody>
              <a:bodyPr rtlCol="0" anchor="ctr"/>
              <a:lstStyle/>
              <a:p>
                <a:endParaRPr lang="en-ID"/>
              </a:p>
            </p:txBody>
          </p:sp>
          <p:sp>
            <p:nvSpPr>
              <p:cNvPr id="173" name="Freeform: Shape 172">
                <a:extLst>
                  <a:ext uri="{FF2B5EF4-FFF2-40B4-BE49-F238E27FC236}">
                    <a16:creationId xmlns:a16="http://schemas.microsoft.com/office/drawing/2014/main" id="{DF62BAFB-0A9A-49CF-B81B-AA5968A9D692}"/>
                  </a:ext>
                </a:extLst>
              </p:cNvPr>
              <p:cNvSpPr/>
              <p:nvPr/>
            </p:nvSpPr>
            <p:spPr>
              <a:xfrm>
                <a:off x="2698468" y="848856"/>
                <a:ext cx="943778" cy="801610"/>
              </a:xfrm>
              <a:custGeom>
                <a:avLst/>
                <a:gdLst>
                  <a:gd name="connsiteX0" fmla="*/ 937091 w 943781"/>
                  <a:gd name="connsiteY0" fmla="*/ 504087 h 801609"/>
                  <a:gd name="connsiteX1" fmla="*/ 936319 w 943781"/>
                  <a:gd name="connsiteY1" fmla="*/ 500098 h 801609"/>
                  <a:gd name="connsiteX2" fmla="*/ 930872 w 943781"/>
                  <a:gd name="connsiteY2" fmla="*/ 491306 h 801609"/>
                  <a:gd name="connsiteX3" fmla="*/ 925554 w 943781"/>
                  <a:gd name="connsiteY3" fmla="*/ 482342 h 801609"/>
                  <a:gd name="connsiteX4" fmla="*/ 897761 w 943781"/>
                  <a:gd name="connsiteY4" fmla="*/ 453220 h 801609"/>
                  <a:gd name="connsiteX5" fmla="*/ 838488 w 943781"/>
                  <a:gd name="connsiteY5" fmla="*/ 417279 h 801609"/>
                  <a:gd name="connsiteX6" fmla="*/ 779258 w 943781"/>
                  <a:gd name="connsiteY6" fmla="*/ 393261 h 801609"/>
                  <a:gd name="connsiteX7" fmla="*/ 734825 w 943781"/>
                  <a:gd name="connsiteY7" fmla="*/ 350414 h 801609"/>
                  <a:gd name="connsiteX8" fmla="*/ 780759 w 943781"/>
                  <a:gd name="connsiteY8" fmla="*/ 338405 h 801609"/>
                  <a:gd name="connsiteX9" fmla="*/ 742245 w 943781"/>
                  <a:gd name="connsiteY9" fmla="*/ 316146 h 801609"/>
                  <a:gd name="connsiteX10" fmla="*/ 761502 w 943781"/>
                  <a:gd name="connsiteY10" fmla="*/ 299033 h 801609"/>
                  <a:gd name="connsiteX11" fmla="*/ 743746 w 943781"/>
                  <a:gd name="connsiteY11" fmla="*/ 266480 h 801609"/>
                  <a:gd name="connsiteX12" fmla="*/ 720028 w 943781"/>
                  <a:gd name="connsiteY12" fmla="*/ 280162 h 801609"/>
                  <a:gd name="connsiteX13" fmla="*/ 725947 w 943781"/>
                  <a:gd name="connsiteY13" fmla="*/ 249324 h 801609"/>
                  <a:gd name="connsiteX14" fmla="*/ 674094 w 943781"/>
                  <a:gd name="connsiteY14" fmla="*/ 230453 h 801609"/>
                  <a:gd name="connsiteX15" fmla="*/ 650376 w 943781"/>
                  <a:gd name="connsiteY15" fmla="*/ 211625 h 801609"/>
                  <a:gd name="connsiteX16" fmla="*/ 607401 w 943781"/>
                  <a:gd name="connsiteY16" fmla="*/ 221875 h 801609"/>
                  <a:gd name="connsiteX17" fmla="*/ 595563 w 943781"/>
                  <a:gd name="connsiteY17" fmla="*/ 209866 h 801609"/>
                  <a:gd name="connsiteX18" fmla="*/ 623699 w 943781"/>
                  <a:gd name="connsiteY18" fmla="*/ 179029 h 801609"/>
                  <a:gd name="connsiteX19" fmla="*/ 573347 w 943781"/>
                  <a:gd name="connsiteY19" fmla="*/ 180744 h 801609"/>
                  <a:gd name="connsiteX20" fmla="*/ 534832 w 943781"/>
                  <a:gd name="connsiteY20" fmla="*/ 144760 h 801609"/>
                  <a:gd name="connsiteX21" fmla="*/ 493358 w 943781"/>
                  <a:gd name="connsiteY21" fmla="*/ 117354 h 801609"/>
                  <a:gd name="connsiteX22" fmla="*/ 422247 w 943781"/>
                  <a:gd name="connsiteY22" fmla="*/ 84801 h 801609"/>
                  <a:gd name="connsiteX23" fmla="*/ 385191 w 943781"/>
                  <a:gd name="connsiteY23" fmla="*/ 117354 h 801609"/>
                  <a:gd name="connsiteX24" fmla="*/ 364433 w 943781"/>
                  <a:gd name="connsiteY24" fmla="*/ 108776 h 801609"/>
                  <a:gd name="connsiteX25" fmla="*/ 309620 w 943781"/>
                  <a:gd name="connsiteY25" fmla="*/ 129320 h 801609"/>
                  <a:gd name="connsiteX26" fmla="*/ 311078 w 943781"/>
                  <a:gd name="connsiteY26" fmla="*/ 64214 h 801609"/>
                  <a:gd name="connsiteX27" fmla="*/ 287403 w 943781"/>
                  <a:gd name="connsiteY27" fmla="*/ 17979 h 801609"/>
                  <a:gd name="connsiteX28" fmla="*/ 222212 w 943781"/>
                  <a:gd name="connsiteY28" fmla="*/ 17979 h 801609"/>
                  <a:gd name="connsiteX29" fmla="*/ 151101 w 943781"/>
                  <a:gd name="connsiteY29" fmla="*/ 50532 h 801609"/>
                  <a:gd name="connsiteX30" fmla="*/ 161438 w 943781"/>
                  <a:gd name="connsiteY30" fmla="*/ 107060 h 801609"/>
                  <a:gd name="connsiteX31" fmla="*/ 143639 w 943781"/>
                  <a:gd name="connsiteY31" fmla="*/ 143045 h 801609"/>
                  <a:gd name="connsiteX32" fmla="*/ 179194 w 943781"/>
                  <a:gd name="connsiteY32" fmla="*/ 172166 h 801609"/>
                  <a:gd name="connsiteX33" fmla="*/ 122923 w 943781"/>
                  <a:gd name="connsiteY33" fmla="*/ 146476 h 801609"/>
                  <a:gd name="connsiteX34" fmla="*/ 115503 w 943781"/>
                  <a:gd name="connsiteY34" fmla="*/ 96810 h 801609"/>
                  <a:gd name="connsiteX35" fmla="*/ 133259 w 943781"/>
                  <a:gd name="connsiteY35" fmla="*/ 41997 h 801609"/>
                  <a:gd name="connsiteX36" fmla="*/ 167356 w 943781"/>
                  <a:gd name="connsiteY36" fmla="*/ 7729 h 801609"/>
                  <a:gd name="connsiteX37" fmla="*/ 35515 w 943781"/>
                  <a:gd name="connsiteY37" fmla="*/ 45428 h 801609"/>
                  <a:gd name="connsiteX38" fmla="*/ 4420 w 943781"/>
                  <a:gd name="connsiteY38" fmla="*/ 179072 h 801609"/>
                  <a:gd name="connsiteX39" fmla="*/ 75530 w 943781"/>
                  <a:gd name="connsiteY39" fmla="*/ 194469 h 801609"/>
                  <a:gd name="connsiteX40" fmla="*/ 68110 w 943781"/>
                  <a:gd name="connsiteY40" fmla="*/ 211625 h 801609"/>
                  <a:gd name="connsiteX41" fmla="*/ 17758 w 943781"/>
                  <a:gd name="connsiteY41" fmla="*/ 216771 h 801609"/>
                  <a:gd name="connsiteX42" fmla="*/ 82950 w 943781"/>
                  <a:gd name="connsiteY42" fmla="*/ 254471 h 801609"/>
                  <a:gd name="connsiteX43" fmla="*/ 117004 w 943781"/>
                  <a:gd name="connsiteY43" fmla="*/ 263006 h 801609"/>
                  <a:gd name="connsiteX44" fmla="*/ 183654 w 943781"/>
                  <a:gd name="connsiteY44" fmla="*/ 275015 h 801609"/>
                  <a:gd name="connsiteX45" fmla="*/ 257724 w 943781"/>
                  <a:gd name="connsiteY45" fmla="*/ 290412 h 801609"/>
                  <a:gd name="connsiteX46" fmla="*/ 291778 w 943781"/>
                  <a:gd name="connsiteY46" fmla="*/ 273299 h 801609"/>
                  <a:gd name="connsiteX47" fmla="*/ 311808 w 943781"/>
                  <a:gd name="connsiteY47" fmla="*/ 273471 h 801609"/>
                  <a:gd name="connsiteX48" fmla="*/ 361645 w 943781"/>
                  <a:gd name="connsiteY48" fmla="*/ 274929 h 801609"/>
                  <a:gd name="connsiteX49" fmla="*/ 368851 w 943781"/>
                  <a:gd name="connsiteY49" fmla="*/ 282778 h 801609"/>
                  <a:gd name="connsiteX50" fmla="*/ 374812 w 943781"/>
                  <a:gd name="connsiteY50" fmla="*/ 281706 h 801609"/>
                  <a:gd name="connsiteX51" fmla="*/ 362846 w 943781"/>
                  <a:gd name="connsiteY51" fmla="*/ 261333 h 801609"/>
                  <a:gd name="connsiteX52" fmla="*/ 370266 w 943781"/>
                  <a:gd name="connsiteY52" fmla="*/ 242505 h 801609"/>
                  <a:gd name="connsiteX53" fmla="*/ 410281 w 943781"/>
                  <a:gd name="connsiteY53" fmla="*/ 271627 h 801609"/>
                  <a:gd name="connsiteX54" fmla="*/ 428081 w 943781"/>
                  <a:gd name="connsiteY54" fmla="*/ 290455 h 801609"/>
                  <a:gd name="connsiteX55" fmla="*/ 478433 w 943781"/>
                  <a:gd name="connsiteY55" fmla="*/ 329870 h 801609"/>
                  <a:gd name="connsiteX56" fmla="*/ 445837 w 943781"/>
                  <a:gd name="connsiteY56" fmla="*/ 362423 h 801609"/>
                  <a:gd name="connsiteX57" fmla="*/ 497690 w 943781"/>
                  <a:gd name="connsiteY57" fmla="*/ 345310 h 801609"/>
                  <a:gd name="connsiteX58" fmla="*/ 528785 w 943781"/>
                  <a:gd name="connsiteY58" fmla="*/ 383010 h 801609"/>
                  <a:gd name="connsiteX59" fmla="*/ 579137 w 943781"/>
                  <a:gd name="connsiteY59" fmla="*/ 420667 h 801609"/>
                  <a:gd name="connsiteX60" fmla="*/ 579137 w 943781"/>
                  <a:gd name="connsiteY60" fmla="*/ 487489 h 801609"/>
                  <a:gd name="connsiteX61" fmla="*/ 633949 w 943781"/>
                  <a:gd name="connsiteY61" fmla="*/ 482342 h 801609"/>
                  <a:gd name="connsiteX62" fmla="*/ 685802 w 943781"/>
                  <a:gd name="connsiteY62" fmla="*/ 511464 h 801609"/>
                  <a:gd name="connsiteX63" fmla="*/ 636909 w 943781"/>
                  <a:gd name="connsiteY63" fmla="*/ 538913 h 801609"/>
                  <a:gd name="connsiteX64" fmla="*/ 552460 w 943781"/>
                  <a:gd name="connsiteY64" fmla="*/ 502929 h 801609"/>
                  <a:gd name="connsiteX65" fmla="*/ 543582 w 943781"/>
                  <a:gd name="connsiteY65" fmla="*/ 568035 h 801609"/>
                  <a:gd name="connsiteX66" fmla="*/ 465094 w 943781"/>
                  <a:gd name="connsiteY66" fmla="*/ 586906 h 801609"/>
                  <a:gd name="connsiteX67" fmla="*/ 420661 w 943781"/>
                  <a:gd name="connsiteY67" fmla="*/ 597157 h 801609"/>
                  <a:gd name="connsiteX68" fmla="*/ 401403 w 943781"/>
                  <a:gd name="connsiteY68" fmla="*/ 645150 h 801609"/>
                  <a:gd name="connsiteX69" fmla="*/ 475473 w 943781"/>
                  <a:gd name="connsiteY69" fmla="*/ 648581 h 801609"/>
                  <a:gd name="connsiteX70" fmla="*/ 508069 w 943781"/>
                  <a:gd name="connsiteY70" fmla="*/ 641719 h 801609"/>
                  <a:gd name="connsiteX71" fmla="*/ 558421 w 943781"/>
                  <a:gd name="connsiteY71" fmla="*/ 638287 h 801609"/>
                  <a:gd name="connsiteX72" fmla="*/ 596936 w 943781"/>
                  <a:gd name="connsiteY72" fmla="*/ 677703 h 801609"/>
                  <a:gd name="connsiteX73" fmla="*/ 616193 w 943781"/>
                  <a:gd name="connsiteY73" fmla="*/ 727411 h 801609"/>
                  <a:gd name="connsiteX74" fmla="*/ 696181 w 943781"/>
                  <a:gd name="connsiteY74" fmla="*/ 756533 h 801609"/>
                  <a:gd name="connsiteX75" fmla="*/ 707590 w 943781"/>
                  <a:gd name="connsiteY75" fmla="*/ 766784 h 801609"/>
                  <a:gd name="connsiteX76" fmla="*/ 743875 w 943781"/>
                  <a:gd name="connsiteY76" fmla="*/ 774461 h 801609"/>
                  <a:gd name="connsiteX77" fmla="*/ 758800 w 943781"/>
                  <a:gd name="connsiteY77" fmla="*/ 778621 h 801609"/>
                  <a:gd name="connsiteX78" fmla="*/ 793755 w 943781"/>
                  <a:gd name="connsiteY78" fmla="*/ 795691 h 801609"/>
                  <a:gd name="connsiteX79" fmla="*/ 800403 w 943781"/>
                  <a:gd name="connsiteY79" fmla="*/ 801610 h 801609"/>
                  <a:gd name="connsiteX80" fmla="*/ 712437 w 943781"/>
                  <a:gd name="connsiteY80" fmla="*/ 700005 h 801609"/>
                  <a:gd name="connsiteX81" fmla="*/ 762789 w 943781"/>
                  <a:gd name="connsiteY81" fmla="*/ 710299 h 801609"/>
                  <a:gd name="connsiteX82" fmla="*/ 853156 w 943781"/>
                  <a:gd name="connsiteY82" fmla="*/ 717161 h 801609"/>
                  <a:gd name="connsiteX83" fmla="*/ 855429 w 943781"/>
                  <a:gd name="connsiteY83" fmla="*/ 694258 h 801609"/>
                  <a:gd name="connsiteX84" fmla="*/ 844493 w 943781"/>
                  <a:gd name="connsiteY84" fmla="*/ 687138 h 801609"/>
                  <a:gd name="connsiteX85" fmla="*/ 839389 w 943781"/>
                  <a:gd name="connsiteY85" fmla="*/ 682978 h 801609"/>
                  <a:gd name="connsiteX86" fmla="*/ 824206 w 943781"/>
                  <a:gd name="connsiteY86" fmla="*/ 634642 h 801609"/>
                  <a:gd name="connsiteX87" fmla="*/ 801303 w 943781"/>
                  <a:gd name="connsiteY87" fmla="*/ 619502 h 801609"/>
                  <a:gd name="connsiteX88" fmla="*/ 746491 w 943781"/>
                  <a:gd name="connsiteY88" fmla="*/ 561258 h 801609"/>
                  <a:gd name="connsiteX89" fmla="*/ 755369 w 943781"/>
                  <a:gd name="connsiteY89" fmla="*/ 518412 h 801609"/>
                  <a:gd name="connsiteX90" fmla="*/ 802762 w 943781"/>
                  <a:gd name="connsiteY90" fmla="*/ 537240 h 801609"/>
                  <a:gd name="connsiteX91" fmla="*/ 851655 w 943781"/>
                  <a:gd name="connsiteY91" fmla="*/ 592053 h 801609"/>
                  <a:gd name="connsiteX92" fmla="*/ 858346 w 943781"/>
                  <a:gd name="connsiteY92" fmla="*/ 598057 h 801609"/>
                  <a:gd name="connsiteX93" fmla="*/ 868811 w 943781"/>
                  <a:gd name="connsiteY93" fmla="*/ 593082 h 801609"/>
                  <a:gd name="connsiteX94" fmla="*/ 886010 w 943781"/>
                  <a:gd name="connsiteY94" fmla="*/ 586734 h 801609"/>
                  <a:gd name="connsiteX95" fmla="*/ 887168 w 943781"/>
                  <a:gd name="connsiteY95" fmla="*/ 581802 h 801609"/>
                  <a:gd name="connsiteX96" fmla="*/ 889612 w 943781"/>
                  <a:gd name="connsiteY96" fmla="*/ 576741 h 801609"/>
                  <a:gd name="connsiteX97" fmla="*/ 922465 w 943781"/>
                  <a:gd name="connsiteY97" fmla="*/ 540929 h 801609"/>
                  <a:gd name="connsiteX98" fmla="*/ 923152 w 943781"/>
                  <a:gd name="connsiteY98" fmla="*/ 540157 h 801609"/>
                  <a:gd name="connsiteX99" fmla="*/ 935933 w 943781"/>
                  <a:gd name="connsiteY99" fmla="*/ 530378 h 801609"/>
                  <a:gd name="connsiteX100" fmla="*/ 936705 w 943781"/>
                  <a:gd name="connsiteY100" fmla="*/ 529606 h 801609"/>
                  <a:gd name="connsiteX101" fmla="*/ 943782 w 943781"/>
                  <a:gd name="connsiteY101" fmla="*/ 518540 h 801609"/>
                  <a:gd name="connsiteX102" fmla="*/ 937091 w 943781"/>
                  <a:gd name="connsiteY102" fmla="*/ 504087 h 801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43781" h="801609">
                    <a:moveTo>
                      <a:pt x="937091" y="504087"/>
                    </a:moveTo>
                    <a:cubicBezTo>
                      <a:pt x="936962" y="502757"/>
                      <a:pt x="936662" y="501428"/>
                      <a:pt x="936319" y="500098"/>
                    </a:cubicBezTo>
                    <a:cubicBezTo>
                      <a:pt x="934474" y="497182"/>
                      <a:pt x="932759" y="494179"/>
                      <a:pt x="930872" y="491306"/>
                    </a:cubicBezTo>
                    <a:cubicBezTo>
                      <a:pt x="928899" y="488303"/>
                      <a:pt x="927183" y="485344"/>
                      <a:pt x="925554" y="482342"/>
                    </a:cubicBezTo>
                    <a:cubicBezTo>
                      <a:pt x="902179" y="483843"/>
                      <a:pt x="897761" y="465143"/>
                      <a:pt x="897761" y="453220"/>
                    </a:cubicBezTo>
                    <a:cubicBezTo>
                      <a:pt x="897761" y="441254"/>
                      <a:pt x="853328" y="412132"/>
                      <a:pt x="838488" y="417279"/>
                    </a:cubicBezTo>
                    <a:cubicBezTo>
                      <a:pt x="823692" y="422383"/>
                      <a:pt x="798516" y="395019"/>
                      <a:pt x="779258" y="393261"/>
                    </a:cubicBezTo>
                    <a:cubicBezTo>
                      <a:pt x="760001" y="391545"/>
                      <a:pt x="731865" y="374432"/>
                      <a:pt x="734825" y="350414"/>
                    </a:cubicBezTo>
                    <a:cubicBezTo>
                      <a:pt x="737784" y="326439"/>
                      <a:pt x="773340" y="357277"/>
                      <a:pt x="780759" y="338405"/>
                    </a:cubicBezTo>
                    <a:cubicBezTo>
                      <a:pt x="788179" y="319577"/>
                      <a:pt x="743746" y="329870"/>
                      <a:pt x="742245" y="316146"/>
                    </a:cubicBezTo>
                    <a:cubicBezTo>
                      <a:pt x="740744" y="302464"/>
                      <a:pt x="752624" y="307568"/>
                      <a:pt x="761502" y="299033"/>
                    </a:cubicBezTo>
                    <a:cubicBezTo>
                      <a:pt x="770380" y="290455"/>
                      <a:pt x="754082" y="273342"/>
                      <a:pt x="743746" y="266480"/>
                    </a:cubicBezTo>
                    <a:cubicBezTo>
                      <a:pt x="733367" y="259618"/>
                      <a:pt x="730407" y="280162"/>
                      <a:pt x="720028" y="280162"/>
                    </a:cubicBezTo>
                    <a:cubicBezTo>
                      <a:pt x="709649" y="280162"/>
                      <a:pt x="718570" y="261333"/>
                      <a:pt x="725947" y="249324"/>
                    </a:cubicBezTo>
                    <a:cubicBezTo>
                      <a:pt x="733367" y="237315"/>
                      <a:pt x="691893" y="223634"/>
                      <a:pt x="674094" y="230453"/>
                    </a:cubicBezTo>
                    <a:cubicBezTo>
                      <a:pt x="656294" y="237315"/>
                      <a:pt x="650376" y="225349"/>
                      <a:pt x="650376" y="211625"/>
                    </a:cubicBezTo>
                    <a:cubicBezTo>
                      <a:pt x="650376" y="197900"/>
                      <a:pt x="619281" y="211625"/>
                      <a:pt x="607401" y="221875"/>
                    </a:cubicBezTo>
                    <a:cubicBezTo>
                      <a:pt x="595563" y="232169"/>
                      <a:pt x="580766" y="211625"/>
                      <a:pt x="595563" y="209866"/>
                    </a:cubicBezTo>
                    <a:cubicBezTo>
                      <a:pt x="610360" y="208150"/>
                      <a:pt x="628159" y="194469"/>
                      <a:pt x="623699" y="179029"/>
                    </a:cubicBezTo>
                    <a:cubicBezTo>
                      <a:pt x="619238" y="163631"/>
                      <a:pt x="580766" y="161916"/>
                      <a:pt x="573347" y="180744"/>
                    </a:cubicBezTo>
                    <a:cubicBezTo>
                      <a:pt x="565970" y="199616"/>
                      <a:pt x="534832" y="160200"/>
                      <a:pt x="534832" y="144760"/>
                    </a:cubicBezTo>
                    <a:cubicBezTo>
                      <a:pt x="534832" y="129320"/>
                      <a:pt x="487439" y="143045"/>
                      <a:pt x="493358" y="117354"/>
                    </a:cubicBezTo>
                    <a:cubicBezTo>
                      <a:pt x="499277" y="91663"/>
                      <a:pt x="438546" y="84801"/>
                      <a:pt x="422247" y="84801"/>
                    </a:cubicBezTo>
                    <a:cubicBezTo>
                      <a:pt x="405950" y="84801"/>
                      <a:pt x="382232" y="100198"/>
                      <a:pt x="385191" y="117354"/>
                    </a:cubicBezTo>
                    <a:cubicBezTo>
                      <a:pt x="388151" y="134467"/>
                      <a:pt x="367435" y="127604"/>
                      <a:pt x="364433" y="108776"/>
                    </a:cubicBezTo>
                    <a:cubicBezTo>
                      <a:pt x="361473" y="89948"/>
                      <a:pt x="321501" y="129320"/>
                      <a:pt x="309620" y="129320"/>
                    </a:cubicBezTo>
                    <a:cubicBezTo>
                      <a:pt x="297783" y="129320"/>
                      <a:pt x="317040" y="79611"/>
                      <a:pt x="311078" y="64214"/>
                    </a:cubicBezTo>
                    <a:cubicBezTo>
                      <a:pt x="305160" y="48774"/>
                      <a:pt x="296282" y="43670"/>
                      <a:pt x="287403" y="17979"/>
                    </a:cubicBezTo>
                    <a:cubicBezTo>
                      <a:pt x="278526" y="-7711"/>
                      <a:pt x="234092" y="2582"/>
                      <a:pt x="222212" y="17979"/>
                    </a:cubicBezTo>
                    <a:cubicBezTo>
                      <a:pt x="210374" y="33377"/>
                      <a:pt x="171860" y="26557"/>
                      <a:pt x="151101" y="50532"/>
                    </a:cubicBezTo>
                    <a:cubicBezTo>
                      <a:pt x="130343" y="74507"/>
                      <a:pt x="152560" y="98483"/>
                      <a:pt x="161438" y="107060"/>
                    </a:cubicBezTo>
                    <a:cubicBezTo>
                      <a:pt x="170316" y="115595"/>
                      <a:pt x="130343" y="129320"/>
                      <a:pt x="143639" y="143045"/>
                    </a:cubicBezTo>
                    <a:cubicBezTo>
                      <a:pt x="156977" y="156769"/>
                      <a:pt x="177736" y="149907"/>
                      <a:pt x="179194" y="172166"/>
                    </a:cubicBezTo>
                    <a:cubicBezTo>
                      <a:pt x="180695" y="194426"/>
                      <a:pt x="130300" y="165304"/>
                      <a:pt x="122923" y="146476"/>
                    </a:cubicBezTo>
                    <a:cubicBezTo>
                      <a:pt x="115503" y="127647"/>
                      <a:pt x="125882" y="110492"/>
                      <a:pt x="115503" y="96810"/>
                    </a:cubicBezTo>
                    <a:cubicBezTo>
                      <a:pt x="105124" y="83085"/>
                      <a:pt x="114002" y="65972"/>
                      <a:pt x="133259" y="41997"/>
                    </a:cubicBezTo>
                    <a:cubicBezTo>
                      <a:pt x="152517" y="18022"/>
                      <a:pt x="167356" y="21453"/>
                      <a:pt x="167356" y="7729"/>
                    </a:cubicBezTo>
                    <a:cubicBezTo>
                      <a:pt x="167356" y="-5953"/>
                      <a:pt x="84409" y="-5953"/>
                      <a:pt x="35515" y="45428"/>
                    </a:cubicBezTo>
                    <a:cubicBezTo>
                      <a:pt x="-13379" y="96853"/>
                      <a:pt x="1461" y="165347"/>
                      <a:pt x="4420" y="179072"/>
                    </a:cubicBezTo>
                    <a:cubicBezTo>
                      <a:pt x="7379" y="192796"/>
                      <a:pt x="50354" y="185934"/>
                      <a:pt x="75530" y="194469"/>
                    </a:cubicBezTo>
                    <a:cubicBezTo>
                      <a:pt x="100706" y="203047"/>
                      <a:pt x="87368" y="215056"/>
                      <a:pt x="68110" y="211625"/>
                    </a:cubicBezTo>
                    <a:cubicBezTo>
                      <a:pt x="48853" y="208193"/>
                      <a:pt x="16257" y="201331"/>
                      <a:pt x="17758" y="216771"/>
                    </a:cubicBezTo>
                    <a:cubicBezTo>
                      <a:pt x="19217" y="232211"/>
                      <a:pt x="59233" y="261290"/>
                      <a:pt x="82950" y="254471"/>
                    </a:cubicBezTo>
                    <a:cubicBezTo>
                      <a:pt x="106668" y="247609"/>
                      <a:pt x="106668" y="247609"/>
                      <a:pt x="117004" y="263006"/>
                    </a:cubicBezTo>
                    <a:cubicBezTo>
                      <a:pt x="127383" y="278446"/>
                      <a:pt x="155519" y="273299"/>
                      <a:pt x="183654" y="275015"/>
                    </a:cubicBezTo>
                    <a:cubicBezTo>
                      <a:pt x="211790" y="276731"/>
                      <a:pt x="244386" y="288697"/>
                      <a:pt x="257724" y="290412"/>
                    </a:cubicBezTo>
                    <a:cubicBezTo>
                      <a:pt x="271020" y="292128"/>
                      <a:pt x="287318" y="281834"/>
                      <a:pt x="291778" y="273299"/>
                    </a:cubicBezTo>
                    <a:cubicBezTo>
                      <a:pt x="293365" y="270254"/>
                      <a:pt x="301428" y="271155"/>
                      <a:pt x="311808" y="273471"/>
                    </a:cubicBezTo>
                    <a:cubicBezTo>
                      <a:pt x="325361" y="260347"/>
                      <a:pt x="348821" y="261419"/>
                      <a:pt x="361645" y="274929"/>
                    </a:cubicBezTo>
                    <a:cubicBezTo>
                      <a:pt x="364090" y="277503"/>
                      <a:pt x="366449" y="280162"/>
                      <a:pt x="368851" y="282778"/>
                    </a:cubicBezTo>
                    <a:cubicBezTo>
                      <a:pt x="370780" y="282263"/>
                      <a:pt x="372796" y="281920"/>
                      <a:pt x="374812" y="281706"/>
                    </a:cubicBezTo>
                    <a:cubicBezTo>
                      <a:pt x="378543" y="275959"/>
                      <a:pt x="370695" y="265193"/>
                      <a:pt x="362846" y="261333"/>
                    </a:cubicBezTo>
                    <a:cubicBezTo>
                      <a:pt x="352467" y="256187"/>
                      <a:pt x="356927" y="233927"/>
                      <a:pt x="370266" y="242505"/>
                    </a:cubicBezTo>
                    <a:cubicBezTo>
                      <a:pt x="383604" y="251083"/>
                      <a:pt x="405821" y="256187"/>
                      <a:pt x="410281" y="271627"/>
                    </a:cubicBezTo>
                    <a:cubicBezTo>
                      <a:pt x="414056" y="284751"/>
                      <a:pt x="426579" y="278489"/>
                      <a:pt x="428081" y="290455"/>
                    </a:cubicBezTo>
                    <a:cubicBezTo>
                      <a:pt x="429582" y="302464"/>
                      <a:pt x="476974" y="316146"/>
                      <a:pt x="478433" y="329870"/>
                    </a:cubicBezTo>
                    <a:cubicBezTo>
                      <a:pt x="479934" y="343552"/>
                      <a:pt x="432498" y="350414"/>
                      <a:pt x="445837" y="362423"/>
                    </a:cubicBezTo>
                    <a:cubicBezTo>
                      <a:pt x="459175" y="374432"/>
                      <a:pt x="479891" y="346983"/>
                      <a:pt x="497690" y="345310"/>
                    </a:cubicBezTo>
                    <a:cubicBezTo>
                      <a:pt x="515446" y="343595"/>
                      <a:pt x="515446" y="389830"/>
                      <a:pt x="528785" y="383010"/>
                    </a:cubicBezTo>
                    <a:cubicBezTo>
                      <a:pt x="546970" y="373660"/>
                      <a:pt x="561380" y="391588"/>
                      <a:pt x="579137" y="420667"/>
                    </a:cubicBezTo>
                    <a:cubicBezTo>
                      <a:pt x="596893" y="449789"/>
                      <a:pt x="577636" y="477195"/>
                      <a:pt x="579137" y="487489"/>
                    </a:cubicBezTo>
                    <a:cubicBezTo>
                      <a:pt x="580638" y="497782"/>
                      <a:pt x="614692" y="494351"/>
                      <a:pt x="633949" y="482342"/>
                    </a:cubicBezTo>
                    <a:cubicBezTo>
                      <a:pt x="653207" y="470376"/>
                      <a:pt x="671005" y="496066"/>
                      <a:pt x="685802" y="511464"/>
                    </a:cubicBezTo>
                    <a:cubicBezTo>
                      <a:pt x="700642" y="526904"/>
                      <a:pt x="630990" y="552595"/>
                      <a:pt x="636909" y="538913"/>
                    </a:cubicBezTo>
                    <a:cubicBezTo>
                      <a:pt x="642827" y="525188"/>
                      <a:pt x="595435" y="484100"/>
                      <a:pt x="552460" y="502929"/>
                    </a:cubicBezTo>
                    <a:cubicBezTo>
                      <a:pt x="509484" y="521800"/>
                      <a:pt x="539121" y="550879"/>
                      <a:pt x="543582" y="568035"/>
                    </a:cubicBezTo>
                    <a:cubicBezTo>
                      <a:pt x="548042" y="585148"/>
                      <a:pt x="505067" y="602303"/>
                      <a:pt x="465094" y="586906"/>
                    </a:cubicBezTo>
                    <a:cubicBezTo>
                      <a:pt x="425078" y="571466"/>
                      <a:pt x="436958" y="597157"/>
                      <a:pt x="420661" y="597157"/>
                    </a:cubicBezTo>
                    <a:cubicBezTo>
                      <a:pt x="404363" y="597157"/>
                      <a:pt x="386606" y="626278"/>
                      <a:pt x="401403" y="645150"/>
                    </a:cubicBezTo>
                    <a:cubicBezTo>
                      <a:pt x="416200" y="663978"/>
                      <a:pt x="448796" y="646865"/>
                      <a:pt x="475473" y="648581"/>
                    </a:cubicBezTo>
                    <a:cubicBezTo>
                      <a:pt x="502150" y="650296"/>
                      <a:pt x="505067" y="658874"/>
                      <a:pt x="508069" y="641719"/>
                    </a:cubicBezTo>
                    <a:cubicBezTo>
                      <a:pt x="511028" y="624606"/>
                      <a:pt x="539164" y="633141"/>
                      <a:pt x="558421" y="638287"/>
                    </a:cubicBezTo>
                    <a:cubicBezTo>
                      <a:pt x="577679" y="643391"/>
                      <a:pt x="573218" y="674229"/>
                      <a:pt x="596936" y="677703"/>
                    </a:cubicBezTo>
                    <a:cubicBezTo>
                      <a:pt x="620653" y="681091"/>
                      <a:pt x="601396" y="708540"/>
                      <a:pt x="616193" y="727411"/>
                    </a:cubicBezTo>
                    <a:cubicBezTo>
                      <a:pt x="630990" y="746240"/>
                      <a:pt x="678383" y="735946"/>
                      <a:pt x="696181" y="756533"/>
                    </a:cubicBezTo>
                    <a:cubicBezTo>
                      <a:pt x="698841" y="759578"/>
                      <a:pt x="702830" y="763095"/>
                      <a:pt x="707590" y="766784"/>
                    </a:cubicBezTo>
                    <a:cubicBezTo>
                      <a:pt x="719342" y="763396"/>
                      <a:pt x="732723" y="765712"/>
                      <a:pt x="743875" y="774461"/>
                    </a:cubicBezTo>
                    <a:cubicBezTo>
                      <a:pt x="749622" y="774804"/>
                      <a:pt x="754597" y="776305"/>
                      <a:pt x="758800" y="778621"/>
                    </a:cubicBezTo>
                    <a:cubicBezTo>
                      <a:pt x="771023" y="782353"/>
                      <a:pt x="782432" y="788143"/>
                      <a:pt x="793755" y="795691"/>
                    </a:cubicBezTo>
                    <a:cubicBezTo>
                      <a:pt x="796328" y="797407"/>
                      <a:pt x="798473" y="799422"/>
                      <a:pt x="800403" y="801610"/>
                    </a:cubicBezTo>
                    <a:cubicBezTo>
                      <a:pt x="808509" y="782438"/>
                      <a:pt x="734225" y="706696"/>
                      <a:pt x="712437" y="700005"/>
                    </a:cubicBezTo>
                    <a:cubicBezTo>
                      <a:pt x="690220" y="693143"/>
                      <a:pt x="734653" y="684608"/>
                      <a:pt x="762789" y="710299"/>
                    </a:cubicBezTo>
                    <a:cubicBezTo>
                      <a:pt x="790924" y="735989"/>
                      <a:pt x="832398" y="747998"/>
                      <a:pt x="853156" y="717161"/>
                    </a:cubicBezTo>
                    <a:cubicBezTo>
                      <a:pt x="861691" y="704508"/>
                      <a:pt x="860147" y="698504"/>
                      <a:pt x="855429" y="694258"/>
                    </a:cubicBezTo>
                    <a:cubicBezTo>
                      <a:pt x="851441" y="692499"/>
                      <a:pt x="847709" y="690098"/>
                      <a:pt x="844493" y="687138"/>
                    </a:cubicBezTo>
                    <a:cubicBezTo>
                      <a:pt x="842606" y="685937"/>
                      <a:pt x="840890" y="684565"/>
                      <a:pt x="839389" y="682978"/>
                    </a:cubicBezTo>
                    <a:cubicBezTo>
                      <a:pt x="823177" y="672384"/>
                      <a:pt x="816658" y="651025"/>
                      <a:pt x="824206" y="634642"/>
                    </a:cubicBezTo>
                    <a:cubicBezTo>
                      <a:pt x="818416" y="625764"/>
                      <a:pt x="810610" y="619502"/>
                      <a:pt x="801303" y="619502"/>
                    </a:cubicBezTo>
                    <a:cubicBezTo>
                      <a:pt x="780545" y="619502"/>
                      <a:pt x="727234" y="571509"/>
                      <a:pt x="746491" y="561258"/>
                    </a:cubicBezTo>
                    <a:cubicBezTo>
                      <a:pt x="765748" y="550965"/>
                      <a:pt x="740572" y="537283"/>
                      <a:pt x="755369" y="518412"/>
                    </a:cubicBezTo>
                    <a:cubicBezTo>
                      <a:pt x="770166" y="499583"/>
                      <a:pt x="785005" y="535525"/>
                      <a:pt x="802762" y="537240"/>
                    </a:cubicBezTo>
                    <a:cubicBezTo>
                      <a:pt x="820560" y="538956"/>
                      <a:pt x="823520" y="564646"/>
                      <a:pt x="851655" y="592053"/>
                    </a:cubicBezTo>
                    <a:cubicBezTo>
                      <a:pt x="854100" y="594412"/>
                      <a:pt x="856287" y="596342"/>
                      <a:pt x="858346" y="598057"/>
                    </a:cubicBezTo>
                    <a:cubicBezTo>
                      <a:pt x="861391" y="596041"/>
                      <a:pt x="864779" y="594240"/>
                      <a:pt x="868811" y="593082"/>
                    </a:cubicBezTo>
                    <a:cubicBezTo>
                      <a:pt x="874258" y="591495"/>
                      <a:pt x="880177" y="589308"/>
                      <a:pt x="886010" y="586734"/>
                    </a:cubicBezTo>
                    <a:cubicBezTo>
                      <a:pt x="886396" y="585105"/>
                      <a:pt x="886782" y="583475"/>
                      <a:pt x="887168" y="581802"/>
                    </a:cubicBezTo>
                    <a:cubicBezTo>
                      <a:pt x="887682" y="579701"/>
                      <a:pt x="888540" y="578114"/>
                      <a:pt x="889612" y="576741"/>
                    </a:cubicBezTo>
                    <a:cubicBezTo>
                      <a:pt x="890299" y="559028"/>
                      <a:pt x="903937" y="544060"/>
                      <a:pt x="922465" y="540929"/>
                    </a:cubicBezTo>
                    <a:cubicBezTo>
                      <a:pt x="922723" y="540671"/>
                      <a:pt x="922895" y="540414"/>
                      <a:pt x="923152" y="540157"/>
                    </a:cubicBezTo>
                    <a:cubicBezTo>
                      <a:pt x="927269" y="536340"/>
                      <a:pt x="931515" y="533251"/>
                      <a:pt x="935933" y="530378"/>
                    </a:cubicBezTo>
                    <a:cubicBezTo>
                      <a:pt x="936190" y="530121"/>
                      <a:pt x="936447" y="529863"/>
                      <a:pt x="936705" y="529606"/>
                    </a:cubicBezTo>
                    <a:cubicBezTo>
                      <a:pt x="938378" y="525660"/>
                      <a:pt x="940779" y="521929"/>
                      <a:pt x="943782" y="518540"/>
                    </a:cubicBezTo>
                    <a:cubicBezTo>
                      <a:pt x="940393" y="514380"/>
                      <a:pt x="937863" y="509491"/>
                      <a:pt x="937091" y="504087"/>
                    </a:cubicBezTo>
                    <a:close/>
                  </a:path>
                </a:pathLst>
              </a:custGeom>
              <a:grpFill/>
              <a:ln w="3175" cap="flat">
                <a:solidFill>
                  <a:srgbClr val="FFFFFF"/>
                </a:solidFill>
                <a:prstDash val="solid"/>
                <a:miter/>
              </a:ln>
            </p:spPr>
            <p:txBody>
              <a:bodyPr rtlCol="0" anchor="ctr"/>
              <a:lstStyle/>
              <a:p>
                <a:endParaRPr lang="en-ID"/>
              </a:p>
            </p:txBody>
          </p:sp>
          <p:sp>
            <p:nvSpPr>
              <p:cNvPr id="174" name="Freeform: Shape 173">
                <a:extLst>
                  <a:ext uri="{FF2B5EF4-FFF2-40B4-BE49-F238E27FC236}">
                    <a16:creationId xmlns:a16="http://schemas.microsoft.com/office/drawing/2014/main" id="{D8EECFB5-5E08-40D2-ABAC-1C6F04140E00}"/>
                  </a:ext>
                </a:extLst>
              </p:cNvPr>
              <p:cNvSpPr/>
              <p:nvPr/>
            </p:nvSpPr>
            <p:spPr>
              <a:xfrm>
                <a:off x="3116592" y="1239822"/>
                <a:ext cx="84929" cy="75334"/>
              </a:xfrm>
              <a:custGeom>
                <a:avLst/>
                <a:gdLst>
                  <a:gd name="connsiteX0" fmla="*/ 72273 w 84930"/>
                  <a:gd name="connsiteY0" fmla="*/ 63971 h 75334"/>
                  <a:gd name="connsiteX1" fmla="*/ 76734 w 84930"/>
                  <a:gd name="connsiteY1" fmla="*/ 12547 h 75334"/>
                  <a:gd name="connsiteX2" fmla="*/ 33802 w 84930"/>
                  <a:gd name="connsiteY2" fmla="*/ 581 h 75334"/>
                  <a:gd name="connsiteX3" fmla="*/ 4165 w 84930"/>
                  <a:gd name="connsiteY3" fmla="*/ 60540 h 75334"/>
                  <a:gd name="connsiteX4" fmla="*/ 72273 w 84930"/>
                  <a:gd name="connsiteY4" fmla="*/ 63971 h 75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30" h="75334">
                    <a:moveTo>
                      <a:pt x="72273" y="63971"/>
                    </a:moveTo>
                    <a:cubicBezTo>
                      <a:pt x="90030" y="60540"/>
                      <a:pt x="86770" y="28845"/>
                      <a:pt x="76734" y="12547"/>
                    </a:cubicBezTo>
                    <a:cubicBezTo>
                      <a:pt x="69314" y="581"/>
                      <a:pt x="50100" y="-1178"/>
                      <a:pt x="33802" y="581"/>
                    </a:cubicBezTo>
                    <a:cubicBezTo>
                      <a:pt x="17504" y="2296"/>
                      <a:pt x="-10632" y="31418"/>
                      <a:pt x="4165" y="60540"/>
                    </a:cubicBezTo>
                    <a:cubicBezTo>
                      <a:pt x="18962" y="89662"/>
                      <a:pt x="54517" y="67402"/>
                      <a:pt x="72273" y="63971"/>
                    </a:cubicBezTo>
                    <a:close/>
                  </a:path>
                </a:pathLst>
              </a:custGeom>
              <a:grpFill/>
              <a:ln w="3175" cap="flat">
                <a:solidFill>
                  <a:srgbClr val="FFFFFF"/>
                </a:solidFill>
                <a:prstDash val="solid"/>
                <a:miter/>
              </a:ln>
            </p:spPr>
            <p:txBody>
              <a:bodyPr rtlCol="0" anchor="ctr"/>
              <a:lstStyle/>
              <a:p>
                <a:endParaRPr lang="en-ID"/>
              </a:p>
            </p:txBody>
          </p:sp>
          <p:sp>
            <p:nvSpPr>
              <p:cNvPr id="175" name="Freeform: Shape 174">
                <a:extLst>
                  <a:ext uri="{FF2B5EF4-FFF2-40B4-BE49-F238E27FC236}">
                    <a16:creationId xmlns:a16="http://schemas.microsoft.com/office/drawing/2014/main" id="{3C67FC7B-FF36-4EE5-8A8D-9A68099E882D}"/>
                  </a:ext>
                </a:extLst>
              </p:cNvPr>
              <p:cNvSpPr/>
              <p:nvPr/>
            </p:nvSpPr>
            <p:spPr>
              <a:xfrm>
                <a:off x="2472958" y="596866"/>
                <a:ext cx="568626" cy="201748"/>
              </a:xfrm>
              <a:custGeom>
                <a:avLst/>
                <a:gdLst>
                  <a:gd name="connsiteX0" fmla="*/ 553059 w 568627"/>
                  <a:gd name="connsiteY0" fmla="*/ 163303 h 201748"/>
                  <a:gd name="connsiteX1" fmla="*/ 553273 w 568627"/>
                  <a:gd name="connsiteY1" fmla="*/ 163303 h 201748"/>
                  <a:gd name="connsiteX2" fmla="*/ 554345 w 568627"/>
                  <a:gd name="connsiteY2" fmla="*/ 157084 h 201748"/>
                  <a:gd name="connsiteX3" fmla="*/ 564167 w 568627"/>
                  <a:gd name="connsiteY3" fmla="*/ 140357 h 201748"/>
                  <a:gd name="connsiteX4" fmla="*/ 568627 w 568627"/>
                  <a:gd name="connsiteY4" fmla="*/ 122344 h 201748"/>
                  <a:gd name="connsiteX5" fmla="*/ 385576 w 568627"/>
                  <a:gd name="connsiteY5" fmla="*/ 112522 h 201748"/>
                  <a:gd name="connsiteX6" fmla="*/ 290790 w 568627"/>
                  <a:gd name="connsiteY6" fmla="*/ 117669 h 201748"/>
                  <a:gd name="connsiteX7" fmla="*/ 235978 w 568627"/>
                  <a:gd name="connsiteY7" fmla="*/ 98841 h 201748"/>
                  <a:gd name="connsiteX8" fmla="*/ 246357 w 568627"/>
                  <a:gd name="connsiteY8" fmla="*/ 62856 h 201748"/>
                  <a:gd name="connsiteX9" fmla="*/ 157490 w 568627"/>
                  <a:gd name="connsiteY9" fmla="*/ 32019 h 201748"/>
                  <a:gd name="connsiteX10" fmla="*/ 86380 w 568627"/>
                  <a:gd name="connsiteY10" fmla="*/ 8044 h 201748"/>
                  <a:gd name="connsiteX11" fmla="*/ 1931 w 568627"/>
                  <a:gd name="connsiteY11" fmla="*/ 21769 h 201748"/>
                  <a:gd name="connsiteX12" fmla="*/ 107095 w 568627"/>
                  <a:gd name="connsiteY12" fmla="*/ 57753 h 201748"/>
                  <a:gd name="connsiteX13" fmla="*/ 151529 w 568627"/>
                  <a:gd name="connsiteY13" fmla="*/ 97168 h 201748"/>
                  <a:gd name="connsiteX14" fmla="*/ 153030 w 568627"/>
                  <a:gd name="connsiteY14" fmla="*/ 157127 h 201748"/>
                  <a:gd name="connsiteX15" fmla="*/ 191544 w 568627"/>
                  <a:gd name="connsiteY15" fmla="*/ 181102 h 201748"/>
                  <a:gd name="connsiteX16" fmla="*/ 246357 w 568627"/>
                  <a:gd name="connsiteY16" fmla="*/ 189680 h 201748"/>
                  <a:gd name="connsiteX17" fmla="*/ 270032 w 568627"/>
                  <a:gd name="connsiteY17" fmla="*/ 177714 h 201748"/>
                  <a:gd name="connsiteX18" fmla="*/ 381115 w 568627"/>
                  <a:gd name="connsiteY18" fmla="*/ 201689 h 201748"/>
                  <a:gd name="connsiteX19" fmla="*/ 455185 w 568627"/>
                  <a:gd name="connsiteY19" fmla="*/ 181102 h 201748"/>
                  <a:gd name="connsiteX20" fmla="*/ 517589 w 568627"/>
                  <a:gd name="connsiteY20" fmla="*/ 192725 h 201748"/>
                  <a:gd name="connsiteX21" fmla="*/ 553059 w 568627"/>
                  <a:gd name="connsiteY21" fmla="*/ 163303 h 2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8627" h="201748">
                    <a:moveTo>
                      <a:pt x="553059" y="163303"/>
                    </a:moveTo>
                    <a:lnTo>
                      <a:pt x="553273" y="163303"/>
                    </a:lnTo>
                    <a:cubicBezTo>
                      <a:pt x="553487" y="161159"/>
                      <a:pt x="553831" y="159100"/>
                      <a:pt x="554345" y="157084"/>
                    </a:cubicBezTo>
                    <a:cubicBezTo>
                      <a:pt x="556147" y="150265"/>
                      <a:pt x="559621" y="144732"/>
                      <a:pt x="564167" y="140357"/>
                    </a:cubicBezTo>
                    <a:cubicBezTo>
                      <a:pt x="564339" y="134138"/>
                      <a:pt x="565925" y="127877"/>
                      <a:pt x="568627" y="122344"/>
                    </a:cubicBezTo>
                    <a:cubicBezTo>
                      <a:pt x="541350" y="106303"/>
                      <a:pt x="410880" y="95581"/>
                      <a:pt x="385576" y="112522"/>
                    </a:cubicBezTo>
                    <a:cubicBezTo>
                      <a:pt x="357440" y="131394"/>
                      <a:pt x="313007" y="103944"/>
                      <a:pt x="290790" y="117669"/>
                    </a:cubicBezTo>
                    <a:cubicBezTo>
                      <a:pt x="268574" y="131394"/>
                      <a:pt x="275994" y="100556"/>
                      <a:pt x="235978" y="98841"/>
                    </a:cubicBezTo>
                    <a:cubicBezTo>
                      <a:pt x="196005" y="97125"/>
                      <a:pt x="238937" y="73150"/>
                      <a:pt x="246357" y="62856"/>
                    </a:cubicBezTo>
                    <a:cubicBezTo>
                      <a:pt x="253777" y="52563"/>
                      <a:pt x="185626" y="25157"/>
                      <a:pt x="157490" y="32019"/>
                    </a:cubicBezTo>
                    <a:cubicBezTo>
                      <a:pt x="129355" y="38881"/>
                      <a:pt x="113014" y="21769"/>
                      <a:pt x="86380" y="8044"/>
                    </a:cubicBezTo>
                    <a:cubicBezTo>
                      <a:pt x="59703" y="-5638"/>
                      <a:pt x="-12694" y="-2378"/>
                      <a:pt x="1931" y="21769"/>
                    </a:cubicBezTo>
                    <a:cubicBezTo>
                      <a:pt x="12310" y="38881"/>
                      <a:pt x="98217" y="74865"/>
                      <a:pt x="107095" y="57753"/>
                    </a:cubicBezTo>
                    <a:cubicBezTo>
                      <a:pt x="115974" y="40640"/>
                      <a:pt x="138190" y="78297"/>
                      <a:pt x="151529" y="97168"/>
                    </a:cubicBezTo>
                    <a:cubicBezTo>
                      <a:pt x="164867" y="115996"/>
                      <a:pt x="142651" y="122859"/>
                      <a:pt x="153030" y="157127"/>
                    </a:cubicBezTo>
                    <a:cubicBezTo>
                      <a:pt x="163409" y="191396"/>
                      <a:pt x="175247" y="167421"/>
                      <a:pt x="191544" y="181102"/>
                    </a:cubicBezTo>
                    <a:cubicBezTo>
                      <a:pt x="207842" y="194827"/>
                      <a:pt x="233019" y="203405"/>
                      <a:pt x="246357" y="189680"/>
                    </a:cubicBezTo>
                    <a:cubicBezTo>
                      <a:pt x="259696" y="175998"/>
                      <a:pt x="265614" y="165705"/>
                      <a:pt x="270032" y="177714"/>
                    </a:cubicBezTo>
                    <a:cubicBezTo>
                      <a:pt x="277280" y="197229"/>
                      <a:pt x="310048" y="199974"/>
                      <a:pt x="381115" y="201689"/>
                    </a:cubicBezTo>
                    <a:cubicBezTo>
                      <a:pt x="452226" y="203405"/>
                      <a:pt x="434427" y="167421"/>
                      <a:pt x="455185" y="181102"/>
                    </a:cubicBezTo>
                    <a:cubicBezTo>
                      <a:pt x="469253" y="190409"/>
                      <a:pt x="495630" y="193369"/>
                      <a:pt x="517589" y="192725"/>
                    </a:cubicBezTo>
                    <a:cubicBezTo>
                      <a:pt x="521363" y="176127"/>
                      <a:pt x="536074" y="163303"/>
                      <a:pt x="553059" y="163303"/>
                    </a:cubicBezTo>
                    <a:close/>
                  </a:path>
                </a:pathLst>
              </a:custGeom>
              <a:grpFill/>
              <a:ln w="3175" cap="flat">
                <a:solidFill>
                  <a:srgbClr val="FFFFFF"/>
                </a:solidFill>
                <a:prstDash val="solid"/>
                <a:miter/>
              </a:ln>
            </p:spPr>
            <p:txBody>
              <a:bodyPr rtlCol="0" anchor="ctr"/>
              <a:lstStyle/>
              <a:p>
                <a:endParaRPr lang="en-ID"/>
              </a:p>
            </p:txBody>
          </p:sp>
          <p:sp>
            <p:nvSpPr>
              <p:cNvPr id="176" name="Freeform: Shape 175">
                <a:extLst>
                  <a:ext uri="{FF2B5EF4-FFF2-40B4-BE49-F238E27FC236}">
                    <a16:creationId xmlns:a16="http://schemas.microsoft.com/office/drawing/2014/main" id="{49DEF9F9-5D3A-4E1F-B77B-16AD964B935D}"/>
                  </a:ext>
                </a:extLst>
              </p:cNvPr>
              <p:cNvSpPr/>
              <p:nvPr/>
            </p:nvSpPr>
            <p:spPr>
              <a:xfrm>
                <a:off x="2646833" y="58671"/>
                <a:ext cx="1026396" cy="605504"/>
              </a:xfrm>
              <a:custGeom>
                <a:avLst/>
                <a:gdLst>
                  <a:gd name="connsiteX0" fmla="*/ 998292 w 1026398"/>
                  <a:gd name="connsiteY0" fmla="*/ 54512 h 605503"/>
                  <a:gd name="connsiteX1" fmla="*/ 947596 w 1026398"/>
                  <a:gd name="connsiteY1" fmla="*/ 38043 h 605503"/>
                  <a:gd name="connsiteX2" fmla="*/ 947125 w 1026398"/>
                  <a:gd name="connsiteY2" fmla="*/ 37657 h 605503"/>
                  <a:gd name="connsiteX3" fmla="*/ 939319 w 1026398"/>
                  <a:gd name="connsiteY3" fmla="*/ 30237 h 605503"/>
                  <a:gd name="connsiteX4" fmla="*/ 938461 w 1026398"/>
                  <a:gd name="connsiteY4" fmla="*/ 29508 h 605503"/>
                  <a:gd name="connsiteX5" fmla="*/ 935802 w 1026398"/>
                  <a:gd name="connsiteY5" fmla="*/ 27578 h 605503"/>
                  <a:gd name="connsiteX6" fmla="*/ 926967 w 1026398"/>
                  <a:gd name="connsiteY6" fmla="*/ 22260 h 605503"/>
                  <a:gd name="connsiteX7" fmla="*/ 924865 w 1026398"/>
                  <a:gd name="connsiteY7" fmla="*/ 21616 h 605503"/>
                  <a:gd name="connsiteX8" fmla="*/ 907924 w 1026398"/>
                  <a:gd name="connsiteY8" fmla="*/ 18571 h 605503"/>
                  <a:gd name="connsiteX9" fmla="*/ 883649 w 1026398"/>
                  <a:gd name="connsiteY9" fmla="*/ 14368 h 605503"/>
                  <a:gd name="connsiteX10" fmla="*/ 867265 w 1026398"/>
                  <a:gd name="connsiteY10" fmla="*/ 18657 h 605503"/>
                  <a:gd name="connsiteX11" fmla="*/ 864906 w 1026398"/>
                  <a:gd name="connsiteY11" fmla="*/ 18657 h 605503"/>
                  <a:gd name="connsiteX12" fmla="*/ 832439 w 1026398"/>
                  <a:gd name="connsiteY12" fmla="*/ 30580 h 605503"/>
                  <a:gd name="connsiteX13" fmla="*/ 828021 w 1026398"/>
                  <a:gd name="connsiteY13" fmla="*/ 18357 h 605503"/>
                  <a:gd name="connsiteX14" fmla="*/ 801087 w 1026398"/>
                  <a:gd name="connsiteY14" fmla="*/ 2102 h 605503"/>
                  <a:gd name="connsiteX15" fmla="*/ 765446 w 1026398"/>
                  <a:gd name="connsiteY15" fmla="*/ 0 h 605503"/>
                  <a:gd name="connsiteX16" fmla="*/ 760299 w 1026398"/>
                  <a:gd name="connsiteY16" fmla="*/ 7591 h 605503"/>
                  <a:gd name="connsiteX17" fmla="*/ 728861 w 1026398"/>
                  <a:gd name="connsiteY17" fmla="*/ 26162 h 605503"/>
                  <a:gd name="connsiteX18" fmla="*/ 679667 w 1026398"/>
                  <a:gd name="connsiteY18" fmla="*/ 8106 h 605503"/>
                  <a:gd name="connsiteX19" fmla="*/ 637035 w 1026398"/>
                  <a:gd name="connsiteY19" fmla="*/ 23032 h 605503"/>
                  <a:gd name="connsiteX20" fmla="*/ 541864 w 1026398"/>
                  <a:gd name="connsiteY20" fmla="*/ 21059 h 605503"/>
                  <a:gd name="connsiteX21" fmla="*/ 501805 w 1026398"/>
                  <a:gd name="connsiteY21" fmla="*/ 2959 h 605503"/>
                  <a:gd name="connsiteX22" fmla="*/ 451753 w 1026398"/>
                  <a:gd name="connsiteY22" fmla="*/ 15140 h 605503"/>
                  <a:gd name="connsiteX23" fmla="*/ 391022 w 1026398"/>
                  <a:gd name="connsiteY23" fmla="*/ 11709 h 605503"/>
                  <a:gd name="connsiteX24" fmla="*/ 373266 w 1026398"/>
                  <a:gd name="connsiteY24" fmla="*/ 22002 h 605503"/>
                  <a:gd name="connsiteX25" fmla="*/ 352507 w 1026398"/>
                  <a:gd name="connsiteY25" fmla="*/ 40831 h 605503"/>
                  <a:gd name="connsiteX26" fmla="*/ 297695 w 1026398"/>
                  <a:gd name="connsiteY26" fmla="*/ 54555 h 605503"/>
                  <a:gd name="connsiteX27" fmla="*/ 257722 w 1026398"/>
                  <a:gd name="connsiteY27" fmla="*/ 66564 h 605503"/>
                  <a:gd name="connsiteX28" fmla="*/ 199950 w 1026398"/>
                  <a:gd name="connsiteY28" fmla="*/ 59702 h 605503"/>
                  <a:gd name="connsiteX29" fmla="*/ 167354 w 1026398"/>
                  <a:gd name="connsiteY29" fmla="*/ 81961 h 605503"/>
                  <a:gd name="connsiteX30" fmla="*/ 145138 w 1026398"/>
                  <a:gd name="connsiteY30" fmla="*/ 100790 h 605503"/>
                  <a:gd name="connsiteX31" fmla="*/ 93284 w 1026398"/>
                  <a:gd name="connsiteY31" fmla="*/ 92212 h 605503"/>
                  <a:gd name="connsiteX32" fmla="*/ 66607 w 1026398"/>
                  <a:gd name="connsiteY32" fmla="*/ 116187 h 605503"/>
                  <a:gd name="connsiteX33" fmla="*/ 15097 w 1026398"/>
                  <a:gd name="connsiteY33" fmla="*/ 115801 h 605503"/>
                  <a:gd name="connsiteX34" fmla="*/ 0 w 1026398"/>
                  <a:gd name="connsiteY34" fmla="*/ 139133 h 605503"/>
                  <a:gd name="connsiteX35" fmla="*/ 20673 w 1026398"/>
                  <a:gd name="connsiteY35" fmla="*/ 131584 h 605503"/>
                  <a:gd name="connsiteX36" fmla="*/ 39930 w 1026398"/>
                  <a:gd name="connsiteY36" fmla="*/ 136731 h 605503"/>
                  <a:gd name="connsiteX37" fmla="*/ 53268 w 1026398"/>
                  <a:gd name="connsiteY37" fmla="*/ 152128 h 605503"/>
                  <a:gd name="connsiteX38" fmla="*/ 42889 w 1026398"/>
                  <a:gd name="connsiteY38" fmla="*/ 177819 h 605503"/>
                  <a:gd name="connsiteX39" fmla="*/ 73984 w 1026398"/>
                  <a:gd name="connsiteY39" fmla="*/ 201794 h 605503"/>
                  <a:gd name="connsiteX40" fmla="*/ 158433 w 1026398"/>
                  <a:gd name="connsiteY40" fmla="*/ 205225 h 605503"/>
                  <a:gd name="connsiteX41" fmla="*/ 168812 w 1026398"/>
                  <a:gd name="connsiteY41" fmla="*/ 224054 h 605503"/>
                  <a:gd name="connsiteX42" fmla="*/ 263598 w 1026398"/>
                  <a:gd name="connsiteY42" fmla="*/ 232632 h 605503"/>
                  <a:gd name="connsiteX43" fmla="*/ 299153 w 1026398"/>
                  <a:gd name="connsiteY43" fmla="*/ 227485 h 605503"/>
                  <a:gd name="connsiteX44" fmla="*/ 405819 w 1026398"/>
                  <a:gd name="connsiteY44" fmla="*/ 188070 h 605503"/>
                  <a:gd name="connsiteX45" fmla="*/ 405819 w 1026398"/>
                  <a:gd name="connsiteY45" fmla="*/ 220623 h 605503"/>
                  <a:gd name="connsiteX46" fmla="*/ 296194 w 1026398"/>
                  <a:gd name="connsiteY46" fmla="*/ 248029 h 605503"/>
                  <a:gd name="connsiteX47" fmla="*/ 337668 w 1026398"/>
                  <a:gd name="connsiteY47" fmla="*/ 299410 h 605503"/>
                  <a:gd name="connsiteX48" fmla="*/ 281397 w 1026398"/>
                  <a:gd name="connsiteY48" fmla="*/ 280582 h 605503"/>
                  <a:gd name="connsiteX49" fmla="*/ 176232 w 1026398"/>
                  <a:gd name="connsiteY49" fmla="*/ 253176 h 605503"/>
                  <a:gd name="connsiteX50" fmla="*/ 177690 w 1026398"/>
                  <a:gd name="connsiteY50" fmla="*/ 314850 h 605503"/>
                  <a:gd name="connsiteX51" fmla="*/ 239923 w 1026398"/>
                  <a:gd name="connsiteY51" fmla="*/ 361085 h 605503"/>
                  <a:gd name="connsiteX52" fmla="*/ 305115 w 1026398"/>
                  <a:gd name="connsiteY52" fmla="*/ 407320 h 605503"/>
                  <a:gd name="connsiteX53" fmla="*/ 214747 w 1026398"/>
                  <a:gd name="connsiteY53" fmla="*/ 386776 h 605503"/>
                  <a:gd name="connsiteX54" fmla="*/ 128840 w 1026398"/>
                  <a:gd name="connsiteY54" fmla="*/ 431295 h 605503"/>
                  <a:gd name="connsiteX55" fmla="*/ 208828 w 1026398"/>
                  <a:gd name="connsiteY55" fmla="*/ 433010 h 605503"/>
                  <a:gd name="connsiteX56" fmla="*/ 201451 w 1026398"/>
                  <a:gd name="connsiteY56" fmla="*/ 456986 h 605503"/>
                  <a:gd name="connsiteX57" fmla="*/ 239966 w 1026398"/>
                  <a:gd name="connsiteY57" fmla="*/ 508367 h 605503"/>
                  <a:gd name="connsiteX58" fmla="*/ 195532 w 1026398"/>
                  <a:gd name="connsiteY58" fmla="*/ 503220 h 605503"/>
                  <a:gd name="connsiteX59" fmla="*/ 137760 w 1026398"/>
                  <a:gd name="connsiteY59" fmla="*/ 468952 h 605503"/>
                  <a:gd name="connsiteX60" fmla="*/ 133300 w 1026398"/>
                  <a:gd name="connsiteY60" fmla="*/ 506651 h 605503"/>
                  <a:gd name="connsiteX61" fmla="*/ 131799 w 1026398"/>
                  <a:gd name="connsiteY61" fmla="*/ 530626 h 605503"/>
                  <a:gd name="connsiteX62" fmla="*/ 63648 w 1026398"/>
                  <a:gd name="connsiteY62" fmla="*/ 570042 h 605503"/>
                  <a:gd name="connsiteX63" fmla="*/ 173273 w 1026398"/>
                  <a:gd name="connsiteY63" fmla="*/ 583766 h 605503"/>
                  <a:gd name="connsiteX64" fmla="*/ 232503 w 1026398"/>
                  <a:gd name="connsiteY64" fmla="*/ 587198 h 605503"/>
                  <a:gd name="connsiteX65" fmla="*/ 300654 w 1026398"/>
                  <a:gd name="connsiteY65" fmla="*/ 578620 h 605503"/>
                  <a:gd name="connsiteX66" fmla="*/ 351006 w 1026398"/>
                  <a:gd name="connsiteY66" fmla="*/ 597448 h 605503"/>
                  <a:gd name="connsiteX67" fmla="*/ 404361 w 1026398"/>
                  <a:gd name="connsiteY67" fmla="*/ 592301 h 605503"/>
                  <a:gd name="connsiteX68" fmla="*/ 441374 w 1026398"/>
                  <a:gd name="connsiteY68" fmla="*/ 578620 h 605503"/>
                  <a:gd name="connsiteX69" fmla="*/ 453211 w 1026398"/>
                  <a:gd name="connsiteY69" fmla="*/ 576175 h 605503"/>
                  <a:gd name="connsiteX70" fmla="*/ 457071 w 1026398"/>
                  <a:gd name="connsiteY70" fmla="*/ 566139 h 605503"/>
                  <a:gd name="connsiteX71" fmla="*/ 461360 w 1026398"/>
                  <a:gd name="connsiteY71" fmla="*/ 560306 h 605503"/>
                  <a:gd name="connsiteX72" fmla="*/ 456214 w 1026398"/>
                  <a:gd name="connsiteY72" fmla="*/ 544351 h 605503"/>
                  <a:gd name="connsiteX73" fmla="*/ 416198 w 1026398"/>
                  <a:gd name="connsiteY73" fmla="*/ 544351 h 605503"/>
                  <a:gd name="connsiteX74" fmla="*/ 346588 w 1026398"/>
                  <a:gd name="connsiteY74" fmla="*/ 528911 h 605503"/>
                  <a:gd name="connsiteX75" fmla="*/ 348090 w 1026398"/>
                  <a:gd name="connsiteY75" fmla="*/ 506651 h 605503"/>
                  <a:gd name="connsiteX76" fmla="*/ 435498 w 1026398"/>
                  <a:gd name="connsiteY76" fmla="*/ 503220 h 605503"/>
                  <a:gd name="connsiteX77" fmla="*/ 441417 w 1026398"/>
                  <a:gd name="connsiteY77" fmla="*/ 465521 h 605503"/>
                  <a:gd name="connsiteX78" fmla="*/ 503649 w 1026398"/>
                  <a:gd name="connsiteY78" fmla="*/ 460374 h 605503"/>
                  <a:gd name="connsiteX79" fmla="*/ 519904 w 1026398"/>
                  <a:gd name="connsiteY79" fmla="*/ 455399 h 605503"/>
                  <a:gd name="connsiteX80" fmla="*/ 543451 w 1026398"/>
                  <a:gd name="connsiteY80" fmla="*/ 413753 h 605503"/>
                  <a:gd name="connsiteX81" fmla="*/ 543193 w 1026398"/>
                  <a:gd name="connsiteY81" fmla="*/ 408692 h 605503"/>
                  <a:gd name="connsiteX82" fmla="*/ 561249 w 1026398"/>
                  <a:gd name="connsiteY82" fmla="*/ 376311 h 605503"/>
                  <a:gd name="connsiteX83" fmla="*/ 568283 w 1026398"/>
                  <a:gd name="connsiteY83" fmla="*/ 372622 h 605503"/>
                  <a:gd name="connsiteX84" fmla="*/ 481432 w 1026398"/>
                  <a:gd name="connsiteY84" fmla="*/ 359327 h 605503"/>
                  <a:gd name="connsiteX85" fmla="*/ 556960 w 1026398"/>
                  <a:gd name="connsiteY85" fmla="*/ 337067 h 605503"/>
                  <a:gd name="connsiteX86" fmla="*/ 598435 w 1026398"/>
                  <a:gd name="connsiteY86" fmla="*/ 301083 h 605503"/>
                  <a:gd name="connsiteX87" fmla="*/ 652647 w 1026398"/>
                  <a:gd name="connsiteY87" fmla="*/ 307516 h 605503"/>
                  <a:gd name="connsiteX88" fmla="*/ 675592 w 1026398"/>
                  <a:gd name="connsiteY88" fmla="*/ 278652 h 605503"/>
                  <a:gd name="connsiteX89" fmla="*/ 710719 w 1026398"/>
                  <a:gd name="connsiteY89" fmla="*/ 251117 h 605503"/>
                  <a:gd name="connsiteX90" fmla="*/ 721484 w 1026398"/>
                  <a:gd name="connsiteY90" fmla="*/ 244984 h 605503"/>
                  <a:gd name="connsiteX91" fmla="*/ 748976 w 1026398"/>
                  <a:gd name="connsiteY91" fmla="*/ 240309 h 605503"/>
                  <a:gd name="connsiteX92" fmla="*/ 796926 w 1026398"/>
                  <a:gd name="connsiteY92" fmla="*/ 208571 h 605503"/>
                  <a:gd name="connsiteX93" fmla="*/ 908010 w 1026398"/>
                  <a:gd name="connsiteY93" fmla="*/ 153758 h 605503"/>
                  <a:gd name="connsiteX94" fmla="*/ 808764 w 1026398"/>
                  <a:gd name="connsiteY94" fmla="*/ 146896 h 605503"/>
                  <a:gd name="connsiteX95" fmla="*/ 887294 w 1026398"/>
                  <a:gd name="connsiteY95" fmla="*/ 126352 h 605503"/>
                  <a:gd name="connsiteX96" fmla="*/ 989499 w 1026398"/>
                  <a:gd name="connsiteY96" fmla="*/ 92083 h 605503"/>
                  <a:gd name="connsiteX97" fmla="*/ 998292 w 1026398"/>
                  <a:gd name="connsiteY97" fmla="*/ 54512 h 60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26398" h="605503">
                    <a:moveTo>
                      <a:pt x="998292" y="54512"/>
                    </a:moveTo>
                    <a:cubicBezTo>
                      <a:pt x="976718" y="58930"/>
                      <a:pt x="953043" y="51982"/>
                      <a:pt x="947596" y="38043"/>
                    </a:cubicBezTo>
                    <a:cubicBezTo>
                      <a:pt x="947468" y="37914"/>
                      <a:pt x="947253" y="37785"/>
                      <a:pt x="947125" y="37657"/>
                    </a:cubicBezTo>
                    <a:cubicBezTo>
                      <a:pt x="944594" y="35083"/>
                      <a:pt x="941935" y="32725"/>
                      <a:pt x="939319" y="30237"/>
                    </a:cubicBezTo>
                    <a:cubicBezTo>
                      <a:pt x="938933" y="29894"/>
                      <a:pt x="938761" y="29765"/>
                      <a:pt x="938461" y="29508"/>
                    </a:cubicBezTo>
                    <a:cubicBezTo>
                      <a:pt x="937560" y="28865"/>
                      <a:pt x="936703" y="28221"/>
                      <a:pt x="935802" y="27578"/>
                    </a:cubicBezTo>
                    <a:cubicBezTo>
                      <a:pt x="932928" y="25605"/>
                      <a:pt x="929926" y="23975"/>
                      <a:pt x="926967" y="22260"/>
                    </a:cubicBezTo>
                    <a:cubicBezTo>
                      <a:pt x="926280" y="22002"/>
                      <a:pt x="925551" y="21831"/>
                      <a:pt x="924865" y="21616"/>
                    </a:cubicBezTo>
                    <a:cubicBezTo>
                      <a:pt x="916416" y="22302"/>
                      <a:pt x="908567" y="23117"/>
                      <a:pt x="907924" y="18571"/>
                    </a:cubicBezTo>
                    <a:cubicBezTo>
                      <a:pt x="907195" y="13381"/>
                      <a:pt x="897759" y="12138"/>
                      <a:pt x="883649" y="14368"/>
                    </a:cubicBezTo>
                    <a:cubicBezTo>
                      <a:pt x="878588" y="17070"/>
                      <a:pt x="872926" y="18657"/>
                      <a:pt x="867265" y="18657"/>
                    </a:cubicBezTo>
                    <a:lnTo>
                      <a:pt x="864906" y="18657"/>
                    </a:lnTo>
                    <a:cubicBezTo>
                      <a:pt x="854870" y="21530"/>
                      <a:pt x="843804" y="25519"/>
                      <a:pt x="832439" y="30580"/>
                    </a:cubicBezTo>
                    <a:cubicBezTo>
                      <a:pt x="805761" y="42460"/>
                      <a:pt x="814640" y="29637"/>
                      <a:pt x="828021" y="18357"/>
                    </a:cubicBezTo>
                    <a:cubicBezTo>
                      <a:pt x="816613" y="17413"/>
                      <a:pt x="807048" y="11237"/>
                      <a:pt x="801087" y="2102"/>
                    </a:cubicBezTo>
                    <a:cubicBezTo>
                      <a:pt x="789335" y="1673"/>
                      <a:pt x="776854" y="1072"/>
                      <a:pt x="765446" y="0"/>
                    </a:cubicBezTo>
                    <a:cubicBezTo>
                      <a:pt x="763558" y="2273"/>
                      <a:pt x="761800" y="4675"/>
                      <a:pt x="760299" y="7591"/>
                    </a:cubicBezTo>
                    <a:cubicBezTo>
                      <a:pt x="754938" y="18271"/>
                      <a:pt x="740784" y="27449"/>
                      <a:pt x="728861" y="26162"/>
                    </a:cubicBezTo>
                    <a:cubicBezTo>
                      <a:pt x="709089" y="24061"/>
                      <a:pt x="692577" y="18056"/>
                      <a:pt x="679667" y="8106"/>
                    </a:cubicBezTo>
                    <a:cubicBezTo>
                      <a:pt x="667486" y="16298"/>
                      <a:pt x="653419" y="21573"/>
                      <a:pt x="637035" y="23032"/>
                    </a:cubicBezTo>
                    <a:cubicBezTo>
                      <a:pt x="605082" y="25905"/>
                      <a:pt x="573602" y="13124"/>
                      <a:pt x="541864" y="21059"/>
                    </a:cubicBezTo>
                    <a:cubicBezTo>
                      <a:pt x="523250" y="25691"/>
                      <a:pt x="509010" y="16384"/>
                      <a:pt x="501805" y="2959"/>
                    </a:cubicBezTo>
                    <a:cubicBezTo>
                      <a:pt x="473112" y="-515"/>
                      <a:pt x="485078" y="31910"/>
                      <a:pt x="451753" y="15140"/>
                    </a:cubicBezTo>
                    <a:cubicBezTo>
                      <a:pt x="417699" y="-2016"/>
                      <a:pt x="380643" y="6562"/>
                      <a:pt x="391022" y="11709"/>
                    </a:cubicBezTo>
                    <a:cubicBezTo>
                      <a:pt x="401401" y="16855"/>
                      <a:pt x="388063" y="27106"/>
                      <a:pt x="373266" y="22002"/>
                    </a:cubicBezTo>
                    <a:cubicBezTo>
                      <a:pt x="358469" y="16855"/>
                      <a:pt x="345130" y="23718"/>
                      <a:pt x="352507" y="40831"/>
                    </a:cubicBezTo>
                    <a:cubicBezTo>
                      <a:pt x="359927" y="57986"/>
                      <a:pt x="297695" y="35684"/>
                      <a:pt x="297695" y="54555"/>
                    </a:cubicBezTo>
                    <a:cubicBezTo>
                      <a:pt x="297695" y="73384"/>
                      <a:pt x="275478" y="83677"/>
                      <a:pt x="257722" y="66564"/>
                    </a:cubicBezTo>
                    <a:cubicBezTo>
                      <a:pt x="239923" y="49408"/>
                      <a:pt x="183652" y="44305"/>
                      <a:pt x="199950" y="59702"/>
                    </a:cubicBezTo>
                    <a:cubicBezTo>
                      <a:pt x="216248" y="75099"/>
                      <a:pt x="149598" y="66564"/>
                      <a:pt x="167354" y="81961"/>
                    </a:cubicBezTo>
                    <a:cubicBezTo>
                      <a:pt x="185110" y="97359"/>
                      <a:pt x="145138" y="109368"/>
                      <a:pt x="145138" y="100790"/>
                    </a:cubicBezTo>
                    <a:cubicBezTo>
                      <a:pt x="145138" y="92212"/>
                      <a:pt x="108081" y="76815"/>
                      <a:pt x="93284" y="92212"/>
                    </a:cubicBezTo>
                    <a:cubicBezTo>
                      <a:pt x="78487" y="107652"/>
                      <a:pt x="74027" y="126481"/>
                      <a:pt x="66607" y="116187"/>
                    </a:cubicBezTo>
                    <a:cubicBezTo>
                      <a:pt x="60774" y="108081"/>
                      <a:pt x="39201" y="108553"/>
                      <a:pt x="15097" y="115801"/>
                    </a:cubicBezTo>
                    <a:cubicBezTo>
                      <a:pt x="9650" y="122964"/>
                      <a:pt x="4589" y="132228"/>
                      <a:pt x="0" y="139133"/>
                    </a:cubicBezTo>
                    <a:cubicBezTo>
                      <a:pt x="6734" y="138575"/>
                      <a:pt x="14411" y="136302"/>
                      <a:pt x="20673" y="131584"/>
                    </a:cubicBezTo>
                    <a:cubicBezTo>
                      <a:pt x="41431" y="116144"/>
                      <a:pt x="57729" y="126438"/>
                      <a:pt x="39930" y="136731"/>
                    </a:cubicBezTo>
                    <a:cubicBezTo>
                      <a:pt x="22131" y="146982"/>
                      <a:pt x="28092" y="153844"/>
                      <a:pt x="53268" y="152128"/>
                    </a:cubicBezTo>
                    <a:cubicBezTo>
                      <a:pt x="78445" y="150413"/>
                      <a:pt x="42889" y="160706"/>
                      <a:pt x="42889" y="177819"/>
                    </a:cubicBezTo>
                    <a:cubicBezTo>
                      <a:pt x="42889" y="194932"/>
                      <a:pt x="72526" y="184681"/>
                      <a:pt x="73984" y="201794"/>
                    </a:cubicBezTo>
                    <a:cubicBezTo>
                      <a:pt x="75442" y="218907"/>
                      <a:pt x="139133" y="225769"/>
                      <a:pt x="158433" y="205225"/>
                    </a:cubicBezTo>
                    <a:cubicBezTo>
                      <a:pt x="177690" y="184681"/>
                      <a:pt x="170271" y="210372"/>
                      <a:pt x="168812" y="224054"/>
                    </a:cubicBezTo>
                    <a:cubicBezTo>
                      <a:pt x="167311" y="237735"/>
                      <a:pt x="259180" y="249744"/>
                      <a:pt x="263598" y="232632"/>
                    </a:cubicBezTo>
                    <a:cubicBezTo>
                      <a:pt x="268058" y="215519"/>
                      <a:pt x="281397" y="222338"/>
                      <a:pt x="299153" y="227485"/>
                    </a:cubicBezTo>
                    <a:cubicBezTo>
                      <a:pt x="316909" y="232632"/>
                      <a:pt x="404318" y="208656"/>
                      <a:pt x="405819" y="188070"/>
                    </a:cubicBezTo>
                    <a:cubicBezTo>
                      <a:pt x="407320" y="167526"/>
                      <a:pt x="433954" y="198363"/>
                      <a:pt x="405819" y="220623"/>
                    </a:cubicBezTo>
                    <a:cubicBezTo>
                      <a:pt x="377683" y="242882"/>
                      <a:pt x="321370" y="239494"/>
                      <a:pt x="296194" y="248029"/>
                    </a:cubicBezTo>
                    <a:cubicBezTo>
                      <a:pt x="271018" y="256607"/>
                      <a:pt x="312491" y="277151"/>
                      <a:pt x="337668" y="299410"/>
                    </a:cubicBezTo>
                    <a:cubicBezTo>
                      <a:pt x="362844" y="321670"/>
                      <a:pt x="305072" y="309704"/>
                      <a:pt x="281397" y="280582"/>
                    </a:cubicBezTo>
                    <a:cubicBezTo>
                      <a:pt x="257679" y="251460"/>
                      <a:pt x="204368" y="251460"/>
                      <a:pt x="176232" y="253176"/>
                    </a:cubicBezTo>
                    <a:cubicBezTo>
                      <a:pt x="148097" y="254891"/>
                      <a:pt x="156975" y="314850"/>
                      <a:pt x="177690" y="314850"/>
                    </a:cubicBezTo>
                    <a:cubicBezTo>
                      <a:pt x="198449" y="314850"/>
                      <a:pt x="219165" y="323428"/>
                      <a:pt x="239923" y="361085"/>
                    </a:cubicBezTo>
                    <a:cubicBezTo>
                      <a:pt x="260681" y="398785"/>
                      <a:pt x="305115" y="390207"/>
                      <a:pt x="305115" y="407320"/>
                    </a:cubicBezTo>
                    <a:cubicBezTo>
                      <a:pt x="305115" y="424433"/>
                      <a:pt x="247343" y="393638"/>
                      <a:pt x="214747" y="386776"/>
                    </a:cubicBezTo>
                    <a:cubicBezTo>
                      <a:pt x="182151" y="379913"/>
                      <a:pt x="130298" y="403889"/>
                      <a:pt x="128840" y="431295"/>
                    </a:cubicBezTo>
                    <a:cubicBezTo>
                      <a:pt x="127338" y="458701"/>
                      <a:pt x="176232" y="455270"/>
                      <a:pt x="208828" y="433010"/>
                    </a:cubicBezTo>
                    <a:cubicBezTo>
                      <a:pt x="241424" y="410751"/>
                      <a:pt x="217706" y="439873"/>
                      <a:pt x="201451" y="456986"/>
                    </a:cubicBezTo>
                    <a:cubicBezTo>
                      <a:pt x="185153" y="474098"/>
                      <a:pt x="239966" y="487823"/>
                      <a:pt x="239966" y="508367"/>
                    </a:cubicBezTo>
                    <a:cubicBezTo>
                      <a:pt x="239966" y="528911"/>
                      <a:pt x="199993" y="522049"/>
                      <a:pt x="195532" y="503220"/>
                    </a:cubicBezTo>
                    <a:cubicBezTo>
                      <a:pt x="191072" y="484392"/>
                      <a:pt x="176275" y="465521"/>
                      <a:pt x="137760" y="468952"/>
                    </a:cubicBezTo>
                    <a:cubicBezTo>
                      <a:pt x="99246" y="472383"/>
                      <a:pt x="109582" y="503220"/>
                      <a:pt x="133300" y="506651"/>
                    </a:cubicBezTo>
                    <a:cubicBezTo>
                      <a:pt x="157018" y="510083"/>
                      <a:pt x="158476" y="530626"/>
                      <a:pt x="131799" y="530626"/>
                    </a:cubicBezTo>
                    <a:cubicBezTo>
                      <a:pt x="105165" y="530626"/>
                      <a:pt x="44991" y="549970"/>
                      <a:pt x="63648" y="570042"/>
                    </a:cubicBezTo>
                    <a:cubicBezTo>
                      <a:pt x="84363" y="592301"/>
                      <a:pt x="159934" y="570042"/>
                      <a:pt x="173273" y="583766"/>
                    </a:cubicBezTo>
                    <a:cubicBezTo>
                      <a:pt x="186611" y="597491"/>
                      <a:pt x="223625" y="602595"/>
                      <a:pt x="232503" y="587198"/>
                    </a:cubicBezTo>
                    <a:cubicBezTo>
                      <a:pt x="241381" y="571757"/>
                      <a:pt x="271018" y="578620"/>
                      <a:pt x="300654" y="578620"/>
                    </a:cubicBezTo>
                    <a:cubicBezTo>
                      <a:pt x="330291" y="578620"/>
                      <a:pt x="337710" y="583766"/>
                      <a:pt x="351006" y="597448"/>
                    </a:cubicBezTo>
                    <a:cubicBezTo>
                      <a:pt x="364345" y="611130"/>
                      <a:pt x="388063" y="606026"/>
                      <a:pt x="404361" y="592301"/>
                    </a:cubicBezTo>
                    <a:cubicBezTo>
                      <a:pt x="420658" y="578620"/>
                      <a:pt x="420658" y="578620"/>
                      <a:pt x="441374" y="578620"/>
                    </a:cubicBezTo>
                    <a:cubicBezTo>
                      <a:pt x="446221" y="578620"/>
                      <a:pt x="450123" y="577719"/>
                      <a:pt x="453211" y="576175"/>
                    </a:cubicBezTo>
                    <a:cubicBezTo>
                      <a:pt x="454069" y="572529"/>
                      <a:pt x="455399" y="569055"/>
                      <a:pt x="457071" y="566139"/>
                    </a:cubicBezTo>
                    <a:cubicBezTo>
                      <a:pt x="458315" y="563952"/>
                      <a:pt x="459773" y="562064"/>
                      <a:pt x="461360" y="560306"/>
                    </a:cubicBezTo>
                    <a:cubicBezTo>
                      <a:pt x="461017" y="555545"/>
                      <a:pt x="459387" y="550141"/>
                      <a:pt x="456214" y="544351"/>
                    </a:cubicBezTo>
                    <a:cubicBezTo>
                      <a:pt x="445834" y="525523"/>
                      <a:pt x="419200" y="558033"/>
                      <a:pt x="416198" y="544351"/>
                    </a:cubicBezTo>
                    <a:cubicBezTo>
                      <a:pt x="412552" y="527410"/>
                      <a:pt x="388063" y="522049"/>
                      <a:pt x="346588" y="528911"/>
                    </a:cubicBezTo>
                    <a:cubicBezTo>
                      <a:pt x="305115" y="535773"/>
                      <a:pt x="322871" y="498074"/>
                      <a:pt x="348090" y="506651"/>
                    </a:cubicBezTo>
                    <a:cubicBezTo>
                      <a:pt x="373266" y="515229"/>
                      <a:pt x="407363" y="511798"/>
                      <a:pt x="435498" y="503220"/>
                    </a:cubicBezTo>
                    <a:cubicBezTo>
                      <a:pt x="463634" y="494642"/>
                      <a:pt x="441417" y="479245"/>
                      <a:pt x="441417" y="465521"/>
                    </a:cubicBezTo>
                    <a:cubicBezTo>
                      <a:pt x="441417" y="451796"/>
                      <a:pt x="476972" y="460374"/>
                      <a:pt x="503649" y="460374"/>
                    </a:cubicBezTo>
                    <a:cubicBezTo>
                      <a:pt x="508753" y="460374"/>
                      <a:pt x="514286" y="458530"/>
                      <a:pt x="519904" y="455399"/>
                    </a:cubicBezTo>
                    <a:cubicBezTo>
                      <a:pt x="525223" y="439101"/>
                      <a:pt x="532042" y="424990"/>
                      <a:pt x="543451" y="413753"/>
                    </a:cubicBezTo>
                    <a:cubicBezTo>
                      <a:pt x="543365" y="412080"/>
                      <a:pt x="543193" y="410451"/>
                      <a:pt x="543193" y="408692"/>
                    </a:cubicBezTo>
                    <a:cubicBezTo>
                      <a:pt x="542979" y="396426"/>
                      <a:pt x="550055" y="381715"/>
                      <a:pt x="561249" y="376311"/>
                    </a:cubicBezTo>
                    <a:cubicBezTo>
                      <a:pt x="563609" y="375153"/>
                      <a:pt x="565967" y="373909"/>
                      <a:pt x="568283" y="372622"/>
                    </a:cubicBezTo>
                    <a:cubicBezTo>
                      <a:pt x="557647" y="354051"/>
                      <a:pt x="507509" y="359327"/>
                      <a:pt x="481432" y="359327"/>
                    </a:cubicBezTo>
                    <a:cubicBezTo>
                      <a:pt x="451796" y="359327"/>
                      <a:pt x="500690" y="333636"/>
                      <a:pt x="556960" y="337067"/>
                    </a:cubicBezTo>
                    <a:cubicBezTo>
                      <a:pt x="613274" y="340498"/>
                      <a:pt x="588055" y="311376"/>
                      <a:pt x="598435" y="301083"/>
                    </a:cubicBezTo>
                    <a:cubicBezTo>
                      <a:pt x="607441" y="292162"/>
                      <a:pt x="628757" y="307774"/>
                      <a:pt x="652647" y="307516"/>
                    </a:cubicBezTo>
                    <a:cubicBezTo>
                      <a:pt x="664227" y="296966"/>
                      <a:pt x="674649" y="285857"/>
                      <a:pt x="675592" y="278652"/>
                    </a:cubicBezTo>
                    <a:cubicBezTo>
                      <a:pt x="677608" y="263169"/>
                      <a:pt x="696608" y="250388"/>
                      <a:pt x="710719" y="251117"/>
                    </a:cubicBezTo>
                    <a:cubicBezTo>
                      <a:pt x="710290" y="256307"/>
                      <a:pt x="713850" y="254291"/>
                      <a:pt x="721484" y="244984"/>
                    </a:cubicBezTo>
                    <a:cubicBezTo>
                      <a:pt x="731220" y="238593"/>
                      <a:pt x="740741" y="237693"/>
                      <a:pt x="748976" y="240309"/>
                    </a:cubicBezTo>
                    <a:cubicBezTo>
                      <a:pt x="762357" y="231345"/>
                      <a:pt x="778227" y="220665"/>
                      <a:pt x="796926" y="208571"/>
                    </a:cubicBezTo>
                    <a:cubicBezTo>
                      <a:pt x="857658" y="169155"/>
                      <a:pt x="905050" y="176018"/>
                      <a:pt x="908010" y="153758"/>
                    </a:cubicBezTo>
                    <a:cubicBezTo>
                      <a:pt x="910969" y="131499"/>
                      <a:pt x="823561" y="153758"/>
                      <a:pt x="808764" y="146896"/>
                    </a:cubicBezTo>
                    <a:cubicBezTo>
                      <a:pt x="793967" y="140034"/>
                      <a:pt x="869495" y="121205"/>
                      <a:pt x="887294" y="126352"/>
                    </a:cubicBezTo>
                    <a:cubicBezTo>
                      <a:pt x="905050" y="131499"/>
                      <a:pt x="928768" y="126352"/>
                      <a:pt x="989499" y="92083"/>
                    </a:cubicBezTo>
                    <a:cubicBezTo>
                      <a:pt x="1050102" y="57943"/>
                      <a:pt x="1023468" y="49366"/>
                      <a:pt x="998292" y="54512"/>
                    </a:cubicBezTo>
                    <a:close/>
                  </a:path>
                </a:pathLst>
              </a:custGeom>
              <a:grpFill/>
              <a:ln w="3175" cap="flat">
                <a:solidFill>
                  <a:srgbClr val="FFFFFF"/>
                </a:solidFill>
                <a:prstDash val="solid"/>
                <a:miter/>
              </a:ln>
            </p:spPr>
            <p:txBody>
              <a:bodyPr rtlCol="0" anchor="ctr"/>
              <a:lstStyle/>
              <a:p>
                <a:endParaRPr lang="en-ID"/>
              </a:p>
            </p:txBody>
          </p:sp>
          <p:sp>
            <p:nvSpPr>
              <p:cNvPr id="177" name="Freeform: Shape 176">
                <a:extLst>
                  <a:ext uri="{FF2B5EF4-FFF2-40B4-BE49-F238E27FC236}">
                    <a16:creationId xmlns:a16="http://schemas.microsoft.com/office/drawing/2014/main" id="{A362D96F-517C-4101-9A75-0FDBA669D69D}"/>
                  </a:ext>
                </a:extLst>
              </p:cNvPr>
              <p:cNvSpPr/>
              <p:nvPr/>
            </p:nvSpPr>
            <p:spPr>
              <a:xfrm>
                <a:off x="2904320" y="1585118"/>
                <a:ext cx="62516" cy="49626"/>
              </a:xfrm>
              <a:custGeom>
                <a:avLst/>
                <a:gdLst>
                  <a:gd name="connsiteX0" fmla="*/ 6067 w 62516"/>
                  <a:gd name="connsiteY0" fmla="*/ 45879 h 49626"/>
                  <a:gd name="connsiteX1" fmla="*/ 62338 w 62516"/>
                  <a:gd name="connsiteY1" fmla="*/ 3033 h 49626"/>
                  <a:gd name="connsiteX2" fmla="*/ 6067 w 62516"/>
                  <a:gd name="connsiteY2" fmla="*/ 45879 h 49626"/>
                </a:gdLst>
                <a:ahLst/>
                <a:cxnLst>
                  <a:cxn ang="0">
                    <a:pos x="connsiteX0" y="connsiteY0"/>
                  </a:cxn>
                  <a:cxn ang="0">
                    <a:pos x="connsiteX1" y="connsiteY1"/>
                  </a:cxn>
                  <a:cxn ang="0">
                    <a:pos x="connsiteX2" y="connsiteY2"/>
                  </a:cxn>
                </a:cxnLst>
                <a:rect l="l" t="t" r="r" b="b"/>
                <a:pathLst>
                  <a:path w="62516" h="49626">
                    <a:moveTo>
                      <a:pt x="6067" y="45879"/>
                    </a:moveTo>
                    <a:cubicBezTo>
                      <a:pt x="29785" y="62992"/>
                      <a:pt x="65340" y="16715"/>
                      <a:pt x="62338" y="3033"/>
                    </a:cubicBezTo>
                    <a:cubicBezTo>
                      <a:pt x="59378" y="-10649"/>
                      <a:pt x="-22583" y="25207"/>
                      <a:pt x="6067" y="45879"/>
                    </a:cubicBezTo>
                    <a:close/>
                  </a:path>
                </a:pathLst>
              </a:custGeom>
              <a:grpFill/>
              <a:ln w="3175" cap="flat">
                <a:solidFill>
                  <a:srgbClr val="FFFFFF"/>
                </a:solidFill>
                <a:prstDash val="solid"/>
                <a:miter/>
              </a:ln>
            </p:spPr>
            <p:txBody>
              <a:bodyPr rtlCol="0" anchor="ctr"/>
              <a:lstStyle/>
              <a:p>
                <a:endParaRPr lang="en-ID"/>
              </a:p>
            </p:txBody>
          </p:sp>
          <p:sp>
            <p:nvSpPr>
              <p:cNvPr id="178" name="Freeform: Shape 177">
                <a:extLst>
                  <a:ext uri="{FF2B5EF4-FFF2-40B4-BE49-F238E27FC236}">
                    <a16:creationId xmlns:a16="http://schemas.microsoft.com/office/drawing/2014/main" id="{CC8E82FF-C754-40FE-8675-10CA5177E56B}"/>
                  </a:ext>
                </a:extLst>
              </p:cNvPr>
              <p:cNvSpPr/>
              <p:nvPr/>
            </p:nvSpPr>
            <p:spPr>
              <a:xfrm>
                <a:off x="3026899" y="1625799"/>
                <a:ext cx="31334" cy="42973"/>
              </a:xfrm>
              <a:custGeom>
                <a:avLst/>
                <a:gdLst>
                  <a:gd name="connsiteX0" fmla="*/ 13827 w 31334"/>
                  <a:gd name="connsiteY0" fmla="*/ 42854 h 42973"/>
                  <a:gd name="connsiteX1" fmla="*/ 18287 w 31334"/>
                  <a:gd name="connsiteY1" fmla="*/ 50 h 42973"/>
                  <a:gd name="connsiteX2" fmla="*/ 13827 w 31334"/>
                  <a:gd name="connsiteY2" fmla="*/ 42854 h 42973"/>
                </a:gdLst>
                <a:ahLst/>
                <a:cxnLst>
                  <a:cxn ang="0">
                    <a:pos x="connsiteX0" y="connsiteY0"/>
                  </a:cxn>
                  <a:cxn ang="0">
                    <a:pos x="connsiteX1" y="connsiteY1"/>
                  </a:cxn>
                  <a:cxn ang="0">
                    <a:pos x="connsiteX2" y="connsiteY2"/>
                  </a:cxn>
                </a:cxnLst>
                <a:rect l="l" t="t" r="r" b="b"/>
                <a:pathLst>
                  <a:path w="31334" h="42973">
                    <a:moveTo>
                      <a:pt x="13827" y="42854"/>
                    </a:moveTo>
                    <a:cubicBezTo>
                      <a:pt x="24206" y="41138"/>
                      <a:pt x="44922" y="-1665"/>
                      <a:pt x="18287" y="50"/>
                    </a:cubicBezTo>
                    <a:cubicBezTo>
                      <a:pt x="-8390" y="1766"/>
                      <a:pt x="-2300" y="45556"/>
                      <a:pt x="13827" y="42854"/>
                    </a:cubicBezTo>
                    <a:close/>
                  </a:path>
                </a:pathLst>
              </a:custGeom>
              <a:grpFill/>
              <a:ln w="3175" cap="flat">
                <a:solidFill>
                  <a:srgbClr val="FFFFFF"/>
                </a:solidFill>
                <a:prstDash val="solid"/>
                <a:miter/>
              </a:ln>
            </p:spPr>
            <p:txBody>
              <a:bodyPr rtlCol="0" anchor="ctr"/>
              <a:lstStyle/>
              <a:p>
                <a:endParaRPr lang="en-ID"/>
              </a:p>
            </p:txBody>
          </p:sp>
          <p:sp>
            <p:nvSpPr>
              <p:cNvPr id="179" name="Freeform: Shape 178">
                <a:extLst>
                  <a:ext uri="{FF2B5EF4-FFF2-40B4-BE49-F238E27FC236}">
                    <a16:creationId xmlns:a16="http://schemas.microsoft.com/office/drawing/2014/main" id="{5A0FF07E-9275-4C20-B83E-4AEA74DDC46D}"/>
                  </a:ext>
                </a:extLst>
              </p:cNvPr>
              <p:cNvSpPr/>
              <p:nvPr/>
            </p:nvSpPr>
            <p:spPr>
              <a:xfrm>
                <a:off x="2790077" y="1404062"/>
                <a:ext cx="227097" cy="168735"/>
              </a:xfrm>
              <a:custGeom>
                <a:avLst/>
                <a:gdLst>
                  <a:gd name="connsiteX0" fmla="*/ 226975 w 227097"/>
                  <a:gd name="connsiteY0" fmla="*/ 132706 h 168734"/>
                  <a:gd name="connsiteX1" fmla="*/ 181041 w 227097"/>
                  <a:gd name="connsiteY1" fmla="*/ 89859 h 168734"/>
                  <a:gd name="connsiteX2" fmla="*/ 115849 w 227097"/>
                  <a:gd name="connsiteY2" fmla="*/ 45340 h 168734"/>
                  <a:gd name="connsiteX3" fmla="*/ 74375 w 227097"/>
                  <a:gd name="connsiteY3" fmla="*/ 9356 h 168734"/>
                  <a:gd name="connsiteX4" fmla="*/ 37361 w 227097"/>
                  <a:gd name="connsiteY4" fmla="*/ 35047 h 168734"/>
                  <a:gd name="connsiteX5" fmla="*/ 28483 w 227097"/>
                  <a:gd name="connsiteY5" fmla="*/ 88144 h 168734"/>
                  <a:gd name="connsiteX6" fmla="*/ 348 w 227097"/>
                  <a:gd name="connsiteY6" fmla="*/ 139525 h 168734"/>
                  <a:gd name="connsiteX7" fmla="*/ 41822 w 227097"/>
                  <a:gd name="connsiteY7" fmla="*/ 137810 h 168734"/>
                  <a:gd name="connsiteX8" fmla="*/ 59621 w 227097"/>
                  <a:gd name="connsiteY8" fmla="*/ 168647 h 168734"/>
                  <a:gd name="connsiteX9" fmla="*/ 115892 w 227097"/>
                  <a:gd name="connsiteY9" fmla="*/ 132663 h 168734"/>
                  <a:gd name="connsiteX10" fmla="*/ 158867 w 227097"/>
                  <a:gd name="connsiteY10" fmla="*/ 130947 h 168734"/>
                  <a:gd name="connsiteX11" fmla="*/ 226975 w 227097"/>
                  <a:gd name="connsiteY11" fmla="*/ 132706 h 16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097" h="168734">
                    <a:moveTo>
                      <a:pt x="226975" y="132706"/>
                    </a:moveTo>
                    <a:cubicBezTo>
                      <a:pt x="229934" y="115593"/>
                      <a:pt x="178081" y="108731"/>
                      <a:pt x="181041" y="89859"/>
                    </a:cubicBezTo>
                    <a:cubicBezTo>
                      <a:pt x="184000" y="70988"/>
                      <a:pt x="132147" y="55591"/>
                      <a:pt x="115849" y="45340"/>
                    </a:cubicBezTo>
                    <a:cubicBezTo>
                      <a:pt x="99551" y="35047"/>
                      <a:pt x="74375" y="29900"/>
                      <a:pt x="74375" y="9356"/>
                    </a:cubicBezTo>
                    <a:cubicBezTo>
                      <a:pt x="74375" y="-11188"/>
                      <a:pt x="38820" y="4209"/>
                      <a:pt x="37361" y="35047"/>
                    </a:cubicBezTo>
                    <a:cubicBezTo>
                      <a:pt x="35860" y="65884"/>
                      <a:pt x="21063" y="59022"/>
                      <a:pt x="28483" y="88144"/>
                    </a:cubicBezTo>
                    <a:cubicBezTo>
                      <a:pt x="35903" y="117266"/>
                      <a:pt x="-4113" y="124128"/>
                      <a:pt x="348" y="139525"/>
                    </a:cubicBezTo>
                    <a:cubicBezTo>
                      <a:pt x="4809" y="154965"/>
                      <a:pt x="24066" y="137810"/>
                      <a:pt x="41822" y="137810"/>
                    </a:cubicBezTo>
                    <a:cubicBezTo>
                      <a:pt x="59621" y="137810"/>
                      <a:pt x="37018" y="166460"/>
                      <a:pt x="59621" y="168647"/>
                    </a:cubicBezTo>
                    <a:cubicBezTo>
                      <a:pt x="77377" y="170363"/>
                      <a:pt x="108515" y="146387"/>
                      <a:pt x="115892" y="132663"/>
                    </a:cubicBezTo>
                    <a:cubicBezTo>
                      <a:pt x="123312" y="118938"/>
                      <a:pt x="138109" y="113792"/>
                      <a:pt x="158867" y="130947"/>
                    </a:cubicBezTo>
                    <a:cubicBezTo>
                      <a:pt x="179540" y="148146"/>
                      <a:pt x="224016" y="149819"/>
                      <a:pt x="226975" y="132706"/>
                    </a:cubicBezTo>
                    <a:close/>
                  </a:path>
                </a:pathLst>
              </a:custGeom>
              <a:grpFill/>
              <a:ln w="3175" cap="flat">
                <a:solidFill>
                  <a:srgbClr val="FFFFFF"/>
                </a:solidFill>
                <a:prstDash val="solid"/>
                <a:miter/>
              </a:ln>
            </p:spPr>
            <p:txBody>
              <a:bodyPr rtlCol="0" anchor="ctr"/>
              <a:lstStyle/>
              <a:p>
                <a:endParaRPr lang="en-ID"/>
              </a:p>
            </p:txBody>
          </p:sp>
          <p:sp>
            <p:nvSpPr>
              <p:cNvPr id="180" name="Freeform: Shape 179">
                <a:extLst>
                  <a:ext uri="{FF2B5EF4-FFF2-40B4-BE49-F238E27FC236}">
                    <a16:creationId xmlns:a16="http://schemas.microsoft.com/office/drawing/2014/main" id="{14ACA350-DF95-44CD-97EB-78FD351A6615}"/>
                  </a:ext>
                </a:extLst>
              </p:cNvPr>
              <p:cNvSpPr/>
              <p:nvPr/>
            </p:nvSpPr>
            <p:spPr>
              <a:xfrm>
                <a:off x="1496874" y="791588"/>
                <a:ext cx="349851" cy="267178"/>
              </a:xfrm>
              <a:custGeom>
                <a:avLst/>
                <a:gdLst>
                  <a:gd name="connsiteX0" fmla="*/ 305513 w 349852"/>
                  <a:gd name="connsiteY0" fmla="*/ 41109 h 267178"/>
                  <a:gd name="connsiteX1" fmla="*/ 237362 w 349852"/>
                  <a:gd name="connsiteY1" fmla="*/ 32531 h 267178"/>
                  <a:gd name="connsiteX2" fmla="*/ 216603 w 349852"/>
                  <a:gd name="connsiteY2" fmla="*/ 23953 h 267178"/>
                  <a:gd name="connsiteX3" fmla="*/ 149953 w 349852"/>
                  <a:gd name="connsiteY3" fmla="*/ 1651 h 267178"/>
                  <a:gd name="connsiteX4" fmla="*/ 93597 w 349852"/>
                  <a:gd name="connsiteY4" fmla="*/ 10057 h 267178"/>
                  <a:gd name="connsiteX5" fmla="*/ 89136 w 349852"/>
                  <a:gd name="connsiteY5" fmla="*/ 32445 h 267178"/>
                  <a:gd name="connsiteX6" fmla="*/ 62459 w 349852"/>
                  <a:gd name="connsiteY6" fmla="*/ 49987 h 267178"/>
                  <a:gd name="connsiteX7" fmla="*/ 61301 w 349852"/>
                  <a:gd name="connsiteY7" fmla="*/ 51016 h 267178"/>
                  <a:gd name="connsiteX8" fmla="*/ 60400 w 349852"/>
                  <a:gd name="connsiteY8" fmla="*/ 57578 h 267178"/>
                  <a:gd name="connsiteX9" fmla="*/ 35868 w 349852"/>
                  <a:gd name="connsiteY9" fmla="*/ 114707 h 267178"/>
                  <a:gd name="connsiteX10" fmla="*/ 6231 w 349852"/>
                  <a:gd name="connsiteY10" fmla="*/ 172950 h 267178"/>
                  <a:gd name="connsiteX11" fmla="*/ 47705 w 349852"/>
                  <a:gd name="connsiteY11" fmla="*/ 205503 h 267178"/>
                  <a:gd name="connsiteX12" fmla="*/ 95098 w 349852"/>
                  <a:gd name="connsiteY12" fmla="*/ 267178 h 267178"/>
                  <a:gd name="connsiteX13" fmla="*/ 117315 w 349852"/>
                  <a:gd name="connsiteY13" fmla="*/ 250065 h 267178"/>
                  <a:gd name="connsiteX14" fmla="*/ 149910 w 349852"/>
                  <a:gd name="connsiteY14" fmla="*/ 239772 h 267178"/>
                  <a:gd name="connsiteX15" fmla="*/ 182506 w 349852"/>
                  <a:gd name="connsiteY15" fmla="*/ 210650 h 267178"/>
                  <a:gd name="connsiteX16" fmla="*/ 213601 w 349852"/>
                  <a:gd name="connsiteY16" fmla="*/ 172950 h 267178"/>
                  <a:gd name="connsiteX17" fmla="*/ 240278 w 349852"/>
                  <a:gd name="connsiteY17" fmla="*/ 135294 h 267178"/>
                  <a:gd name="connsiteX18" fmla="*/ 346944 w 349852"/>
                  <a:gd name="connsiteY18" fmla="*/ 83912 h 267178"/>
                  <a:gd name="connsiteX19" fmla="*/ 305513 w 349852"/>
                  <a:gd name="connsiteY19" fmla="*/ 41109 h 26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9852" h="267178">
                    <a:moveTo>
                      <a:pt x="305513" y="41109"/>
                    </a:moveTo>
                    <a:cubicBezTo>
                      <a:pt x="278836" y="22280"/>
                      <a:pt x="258120" y="17134"/>
                      <a:pt x="237362" y="32531"/>
                    </a:cubicBezTo>
                    <a:cubicBezTo>
                      <a:pt x="216603" y="47928"/>
                      <a:pt x="232901" y="15418"/>
                      <a:pt x="216603" y="23953"/>
                    </a:cubicBezTo>
                    <a:cubicBezTo>
                      <a:pt x="200305" y="32531"/>
                      <a:pt x="155872" y="10228"/>
                      <a:pt x="149953" y="1651"/>
                    </a:cubicBezTo>
                    <a:cubicBezTo>
                      <a:pt x="146608" y="-3153"/>
                      <a:pt x="119802" y="3409"/>
                      <a:pt x="93597" y="10057"/>
                    </a:cubicBezTo>
                    <a:cubicBezTo>
                      <a:pt x="94197" y="17991"/>
                      <a:pt x="92782" y="26012"/>
                      <a:pt x="89136" y="32445"/>
                    </a:cubicBezTo>
                    <a:cubicBezTo>
                      <a:pt x="82960" y="43296"/>
                      <a:pt x="73139" y="48829"/>
                      <a:pt x="62459" y="49987"/>
                    </a:cubicBezTo>
                    <a:cubicBezTo>
                      <a:pt x="62030" y="52303"/>
                      <a:pt x="61130" y="55048"/>
                      <a:pt x="61301" y="51016"/>
                    </a:cubicBezTo>
                    <a:cubicBezTo>
                      <a:pt x="61215" y="53246"/>
                      <a:pt x="60872" y="55434"/>
                      <a:pt x="60400" y="57578"/>
                    </a:cubicBezTo>
                    <a:cubicBezTo>
                      <a:pt x="70179" y="70617"/>
                      <a:pt x="27247" y="106343"/>
                      <a:pt x="35868" y="114707"/>
                    </a:cubicBezTo>
                    <a:cubicBezTo>
                      <a:pt x="44746" y="123285"/>
                      <a:pt x="26990" y="145544"/>
                      <a:pt x="6231" y="172950"/>
                    </a:cubicBezTo>
                    <a:cubicBezTo>
                      <a:pt x="-14527" y="200357"/>
                      <a:pt x="21028" y="198641"/>
                      <a:pt x="47705" y="205503"/>
                    </a:cubicBezTo>
                    <a:cubicBezTo>
                      <a:pt x="74382" y="212366"/>
                      <a:pt x="77256" y="267178"/>
                      <a:pt x="95098" y="267178"/>
                    </a:cubicBezTo>
                    <a:cubicBezTo>
                      <a:pt x="106935" y="267178"/>
                      <a:pt x="98057" y="250065"/>
                      <a:pt x="117315" y="250065"/>
                    </a:cubicBezTo>
                    <a:cubicBezTo>
                      <a:pt x="136572" y="250065"/>
                      <a:pt x="132111" y="238056"/>
                      <a:pt x="149910" y="239772"/>
                    </a:cubicBezTo>
                    <a:cubicBezTo>
                      <a:pt x="167709" y="241488"/>
                      <a:pt x="182506" y="234625"/>
                      <a:pt x="182506" y="210650"/>
                    </a:cubicBezTo>
                    <a:cubicBezTo>
                      <a:pt x="182506" y="186675"/>
                      <a:pt x="195845" y="178097"/>
                      <a:pt x="213601" y="172950"/>
                    </a:cubicBezTo>
                    <a:cubicBezTo>
                      <a:pt x="231357" y="167804"/>
                      <a:pt x="215059" y="142156"/>
                      <a:pt x="240278" y="135294"/>
                    </a:cubicBezTo>
                    <a:cubicBezTo>
                      <a:pt x="265454" y="128431"/>
                      <a:pt x="335064" y="94163"/>
                      <a:pt x="346944" y="83912"/>
                    </a:cubicBezTo>
                    <a:cubicBezTo>
                      <a:pt x="358824" y="73662"/>
                      <a:pt x="332190" y="59937"/>
                      <a:pt x="305513" y="41109"/>
                    </a:cubicBezTo>
                    <a:close/>
                  </a:path>
                </a:pathLst>
              </a:custGeom>
              <a:grpFill/>
              <a:ln w="3175" cap="flat">
                <a:solidFill>
                  <a:srgbClr val="FFFFFF"/>
                </a:solidFill>
                <a:prstDash val="solid"/>
                <a:miter/>
              </a:ln>
            </p:spPr>
            <p:txBody>
              <a:bodyPr rtlCol="0" anchor="ctr"/>
              <a:lstStyle/>
              <a:p>
                <a:endParaRPr lang="en-ID"/>
              </a:p>
            </p:txBody>
          </p:sp>
          <p:sp>
            <p:nvSpPr>
              <p:cNvPr id="181" name="Freeform: Shape 180">
                <a:extLst>
                  <a:ext uri="{FF2B5EF4-FFF2-40B4-BE49-F238E27FC236}">
                    <a16:creationId xmlns:a16="http://schemas.microsoft.com/office/drawing/2014/main" id="{30DD819A-32DB-4638-8A52-F89EBFBBC691}"/>
                  </a:ext>
                </a:extLst>
              </p:cNvPr>
              <p:cNvSpPr/>
              <p:nvPr/>
            </p:nvSpPr>
            <p:spPr>
              <a:xfrm>
                <a:off x="2213451" y="612721"/>
                <a:ext cx="240419" cy="151931"/>
              </a:xfrm>
              <a:custGeom>
                <a:avLst/>
                <a:gdLst>
                  <a:gd name="connsiteX0" fmla="*/ 194788 w 240420"/>
                  <a:gd name="connsiteY0" fmla="*/ 17837 h 151930"/>
                  <a:gd name="connsiteX1" fmla="*/ 132556 w 240420"/>
                  <a:gd name="connsiteY1" fmla="*/ 2397 h 151930"/>
                  <a:gd name="connsiteX2" fmla="*/ 142935 w 240420"/>
                  <a:gd name="connsiteY2" fmla="*/ 46916 h 151930"/>
                  <a:gd name="connsiteX3" fmla="*/ 104421 w 240420"/>
                  <a:gd name="connsiteY3" fmla="*/ 34949 h 151930"/>
                  <a:gd name="connsiteX4" fmla="*/ 92583 w 240420"/>
                  <a:gd name="connsiteY4" fmla="*/ 62356 h 151930"/>
                  <a:gd name="connsiteX5" fmla="*/ 71825 w 240420"/>
                  <a:gd name="connsiteY5" fmla="*/ 64071 h 151930"/>
                  <a:gd name="connsiteX6" fmla="*/ 17012 w 240420"/>
                  <a:gd name="connsiteY6" fmla="*/ 5828 h 151930"/>
                  <a:gd name="connsiteX7" fmla="*/ 12552 w 240420"/>
                  <a:gd name="connsiteY7" fmla="*/ 53778 h 151930"/>
                  <a:gd name="connsiteX8" fmla="*/ 65863 w 240420"/>
                  <a:gd name="connsiteY8" fmla="*/ 96581 h 151930"/>
                  <a:gd name="connsiteX9" fmla="*/ 145852 w 240420"/>
                  <a:gd name="connsiteY9" fmla="*/ 94866 h 151930"/>
                  <a:gd name="connsiteX10" fmla="*/ 138432 w 240420"/>
                  <a:gd name="connsiteY10" fmla="*/ 142816 h 151930"/>
                  <a:gd name="connsiteX11" fmla="*/ 208041 w 240420"/>
                  <a:gd name="connsiteY11" fmla="*/ 146247 h 151930"/>
                  <a:gd name="connsiteX12" fmla="*/ 236177 w 240420"/>
                  <a:gd name="connsiteY12" fmla="*/ 115410 h 151930"/>
                  <a:gd name="connsiteX13" fmla="*/ 233217 w 240420"/>
                  <a:gd name="connsiteY13" fmla="*/ 75995 h 151930"/>
                  <a:gd name="connsiteX14" fmla="*/ 194788 w 240420"/>
                  <a:gd name="connsiteY14" fmla="*/ 17837 h 15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0420" h="151930">
                    <a:moveTo>
                      <a:pt x="194788" y="17837"/>
                    </a:moveTo>
                    <a:cubicBezTo>
                      <a:pt x="193330" y="34949"/>
                      <a:pt x="159233" y="14406"/>
                      <a:pt x="132556" y="2397"/>
                    </a:cubicBezTo>
                    <a:cubicBezTo>
                      <a:pt x="105922" y="-9613"/>
                      <a:pt x="122177" y="26372"/>
                      <a:pt x="142935" y="46916"/>
                    </a:cubicBezTo>
                    <a:cubicBezTo>
                      <a:pt x="163651" y="67460"/>
                      <a:pt x="132556" y="57209"/>
                      <a:pt x="104421" y="34949"/>
                    </a:cubicBezTo>
                    <a:cubicBezTo>
                      <a:pt x="76285" y="12690"/>
                      <a:pt x="79245" y="50347"/>
                      <a:pt x="92583" y="62356"/>
                    </a:cubicBezTo>
                    <a:cubicBezTo>
                      <a:pt x="105922" y="74365"/>
                      <a:pt x="89624" y="91478"/>
                      <a:pt x="71825" y="64071"/>
                    </a:cubicBezTo>
                    <a:cubicBezTo>
                      <a:pt x="54069" y="36665"/>
                      <a:pt x="45191" y="7543"/>
                      <a:pt x="17012" y="5828"/>
                    </a:cubicBezTo>
                    <a:cubicBezTo>
                      <a:pt x="-11123" y="4112"/>
                      <a:pt x="1701" y="37437"/>
                      <a:pt x="12552" y="53778"/>
                    </a:cubicBezTo>
                    <a:cubicBezTo>
                      <a:pt x="27349" y="76037"/>
                      <a:pt x="42188" y="81184"/>
                      <a:pt x="65863" y="96581"/>
                    </a:cubicBezTo>
                    <a:cubicBezTo>
                      <a:pt x="89581" y="112022"/>
                      <a:pt x="128096" y="89719"/>
                      <a:pt x="145852" y="94866"/>
                    </a:cubicBezTo>
                    <a:cubicBezTo>
                      <a:pt x="163608" y="100013"/>
                      <a:pt x="126595" y="125703"/>
                      <a:pt x="138432" y="142816"/>
                    </a:cubicBezTo>
                    <a:cubicBezTo>
                      <a:pt x="150269" y="159972"/>
                      <a:pt x="182865" y="147963"/>
                      <a:pt x="208041" y="146247"/>
                    </a:cubicBezTo>
                    <a:cubicBezTo>
                      <a:pt x="233217" y="144532"/>
                      <a:pt x="221380" y="127419"/>
                      <a:pt x="236177" y="115410"/>
                    </a:cubicBezTo>
                    <a:cubicBezTo>
                      <a:pt x="250973" y="103401"/>
                      <a:pt x="221380" y="105116"/>
                      <a:pt x="233217" y="75995"/>
                    </a:cubicBezTo>
                    <a:cubicBezTo>
                      <a:pt x="245140" y="46959"/>
                      <a:pt x="196247" y="681"/>
                      <a:pt x="194788" y="17837"/>
                    </a:cubicBezTo>
                    <a:close/>
                  </a:path>
                </a:pathLst>
              </a:custGeom>
              <a:grpFill/>
              <a:ln w="3175" cap="flat">
                <a:solidFill>
                  <a:srgbClr val="FFFFFF"/>
                </a:solidFill>
                <a:prstDash val="solid"/>
                <a:miter/>
              </a:ln>
            </p:spPr>
            <p:txBody>
              <a:bodyPr rtlCol="0" anchor="ctr"/>
              <a:lstStyle/>
              <a:p>
                <a:endParaRPr lang="en-ID"/>
              </a:p>
            </p:txBody>
          </p:sp>
          <p:sp>
            <p:nvSpPr>
              <p:cNvPr id="182" name="Freeform: Shape 181">
                <a:extLst>
                  <a:ext uri="{FF2B5EF4-FFF2-40B4-BE49-F238E27FC236}">
                    <a16:creationId xmlns:a16="http://schemas.microsoft.com/office/drawing/2014/main" id="{918F4CE6-4EE3-4759-A1ED-34977461A7B5}"/>
                  </a:ext>
                </a:extLst>
              </p:cNvPr>
              <p:cNvSpPr/>
              <p:nvPr/>
            </p:nvSpPr>
            <p:spPr>
              <a:xfrm>
                <a:off x="1410759" y="2265070"/>
                <a:ext cx="180851" cy="127304"/>
              </a:xfrm>
              <a:custGeom>
                <a:avLst/>
                <a:gdLst>
                  <a:gd name="connsiteX0" fmla="*/ 159083 w 180851"/>
                  <a:gd name="connsiteY0" fmla="*/ 93158 h 127303"/>
                  <a:gd name="connsiteX1" fmla="*/ 120569 w 180851"/>
                  <a:gd name="connsiteY1" fmla="*/ 72571 h 127303"/>
                  <a:gd name="connsiteX2" fmla="*/ 81325 w 180851"/>
                  <a:gd name="connsiteY2" fmla="*/ 22047 h 127303"/>
                  <a:gd name="connsiteX3" fmla="*/ 37621 w 180851"/>
                  <a:gd name="connsiteY3" fmla="*/ 10939 h 127303"/>
                  <a:gd name="connsiteX4" fmla="*/ 2838 w 180851"/>
                  <a:gd name="connsiteY4" fmla="*/ 4934 h 127303"/>
                  <a:gd name="connsiteX5" fmla="*/ 13217 w 180851"/>
                  <a:gd name="connsiteY5" fmla="*/ 22905 h 127303"/>
                  <a:gd name="connsiteX6" fmla="*/ 28786 w 180851"/>
                  <a:gd name="connsiteY6" fmla="*/ 34871 h 127303"/>
                  <a:gd name="connsiteX7" fmla="*/ 51731 w 180851"/>
                  <a:gd name="connsiteY7" fmla="*/ 55415 h 127303"/>
                  <a:gd name="connsiteX8" fmla="*/ 73133 w 180851"/>
                  <a:gd name="connsiteY8" fmla="*/ 72356 h 127303"/>
                  <a:gd name="connsiteX9" fmla="*/ 128032 w 180851"/>
                  <a:gd name="connsiteY9" fmla="*/ 124896 h 127303"/>
                  <a:gd name="connsiteX10" fmla="*/ 176368 w 180851"/>
                  <a:gd name="connsiteY10" fmla="*/ 124467 h 127303"/>
                  <a:gd name="connsiteX11" fmla="*/ 179885 w 180851"/>
                  <a:gd name="connsiteY11" fmla="*/ 108469 h 127303"/>
                  <a:gd name="connsiteX12" fmla="*/ 159083 w 180851"/>
                  <a:gd name="connsiteY12" fmla="*/ 93158 h 12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851" h="127303">
                    <a:moveTo>
                      <a:pt x="159083" y="93158"/>
                    </a:moveTo>
                    <a:cubicBezTo>
                      <a:pt x="149476" y="81149"/>
                      <a:pt x="124257" y="83722"/>
                      <a:pt x="120569" y="72571"/>
                    </a:cubicBezTo>
                    <a:cubicBezTo>
                      <a:pt x="116880" y="61463"/>
                      <a:pt x="93892" y="21189"/>
                      <a:pt x="81325" y="22047"/>
                    </a:cubicBezTo>
                    <a:cubicBezTo>
                      <a:pt x="68759" y="22905"/>
                      <a:pt x="52461" y="23763"/>
                      <a:pt x="37621" y="10939"/>
                    </a:cubicBezTo>
                    <a:cubicBezTo>
                      <a:pt x="22824" y="-1928"/>
                      <a:pt x="13174" y="-2786"/>
                      <a:pt x="2838" y="4934"/>
                    </a:cubicBezTo>
                    <a:cubicBezTo>
                      <a:pt x="-7542" y="12654"/>
                      <a:pt x="13946" y="14370"/>
                      <a:pt x="13217" y="22905"/>
                    </a:cubicBezTo>
                    <a:cubicBezTo>
                      <a:pt x="12488" y="31440"/>
                      <a:pt x="19865" y="36587"/>
                      <a:pt x="28786" y="34871"/>
                    </a:cubicBezTo>
                    <a:cubicBezTo>
                      <a:pt x="37664" y="33155"/>
                      <a:pt x="42853" y="54557"/>
                      <a:pt x="51731" y="55415"/>
                    </a:cubicBezTo>
                    <a:cubicBezTo>
                      <a:pt x="60352" y="56273"/>
                      <a:pt x="63440" y="71456"/>
                      <a:pt x="73133" y="72356"/>
                    </a:cubicBezTo>
                    <a:cubicBezTo>
                      <a:pt x="104400" y="74715"/>
                      <a:pt x="120226" y="97404"/>
                      <a:pt x="128032" y="124896"/>
                    </a:cubicBezTo>
                    <a:cubicBezTo>
                      <a:pt x="146431" y="127383"/>
                      <a:pt x="162386" y="128927"/>
                      <a:pt x="176368" y="124467"/>
                    </a:cubicBezTo>
                    <a:cubicBezTo>
                      <a:pt x="176539" y="119063"/>
                      <a:pt x="177697" y="113144"/>
                      <a:pt x="179885" y="108469"/>
                    </a:cubicBezTo>
                    <a:cubicBezTo>
                      <a:pt x="184989" y="97447"/>
                      <a:pt x="168691" y="105124"/>
                      <a:pt x="159083" y="93158"/>
                    </a:cubicBezTo>
                    <a:close/>
                  </a:path>
                </a:pathLst>
              </a:custGeom>
              <a:grpFill/>
              <a:ln w="3175" cap="flat">
                <a:solidFill>
                  <a:srgbClr val="FFFFFF"/>
                </a:solidFill>
                <a:prstDash val="solid"/>
                <a:miter/>
              </a:ln>
            </p:spPr>
            <p:txBody>
              <a:bodyPr rtlCol="0" anchor="ctr"/>
              <a:lstStyle/>
              <a:p>
                <a:endParaRPr lang="en-ID"/>
              </a:p>
            </p:txBody>
          </p:sp>
          <p:sp>
            <p:nvSpPr>
              <p:cNvPr id="183" name="Freeform: Shape 182">
                <a:extLst>
                  <a:ext uri="{FF2B5EF4-FFF2-40B4-BE49-F238E27FC236}">
                    <a16:creationId xmlns:a16="http://schemas.microsoft.com/office/drawing/2014/main" id="{8049A9FF-F57C-4338-B59F-17D2AA9E4307}"/>
                  </a:ext>
                </a:extLst>
              </p:cNvPr>
              <p:cNvSpPr/>
              <p:nvPr/>
            </p:nvSpPr>
            <p:spPr>
              <a:xfrm>
                <a:off x="1720583" y="673995"/>
                <a:ext cx="53724" cy="42507"/>
              </a:xfrm>
              <a:custGeom>
                <a:avLst/>
                <a:gdLst>
                  <a:gd name="connsiteX0" fmla="*/ 1815 w 53725"/>
                  <a:gd name="connsiteY0" fmla="*/ 42213 h 42507"/>
                  <a:gd name="connsiteX1" fmla="*/ 53669 w 53725"/>
                  <a:gd name="connsiteY1" fmla="*/ 2798 h 42507"/>
                  <a:gd name="connsiteX2" fmla="*/ 1815 w 53725"/>
                  <a:gd name="connsiteY2" fmla="*/ 42213 h 42507"/>
                </a:gdLst>
                <a:ahLst/>
                <a:cxnLst>
                  <a:cxn ang="0">
                    <a:pos x="connsiteX0" y="connsiteY0"/>
                  </a:cxn>
                  <a:cxn ang="0">
                    <a:pos x="connsiteX1" y="connsiteY1"/>
                  </a:cxn>
                  <a:cxn ang="0">
                    <a:pos x="connsiteX2" y="connsiteY2"/>
                  </a:cxn>
                </a:cxnLst>
                <a:rect l="l" t="t" r="r" b="b"/>
                <a:pathLst>
                  <a:path w="53725" h="42507">
                    <a:moveTo>
                      <a:pt x="1815" y="42213"/>
                    </a:moveTo>
                    <a:cubicBezTo>
                      <a:pt x="28493" y="45644"/>
                      <a:pt x="55127" y="18238"/>
                      <a:pt x="53669" y="2798"/>
                    </a:cubicBezTo>
                    <a:cubicBezTo>
                      <a:pt x="52167" y="-12600"/>
                      <a:pt x="-11437" y="40497"/>
                      <a:pt x="1815" y="42213"/>
                    </a:cubicBezTo>
                    <a:close/>
                  </a:path>
                </a:pathLst>
              </a:custGeom>
              <a:grpFill/>
              <a:ln w="3175" cap="flat">
                <a:solidFill>
                  <a:srgbClr val="FFFFFF"/>
                </a:solidFill>
                <a:prstDash val="solid"/>
                <a:miter/>
              </a:ln>
            </p:spPr>
            <p:txBody>
              <a:bodyPr rtlCol="0" anchor="ctr"/>
              <a:lstStyle/>
              <a:p>
                <a:endParaRPr lang="en-ID"/>
              </a:p>
            </p:txBody>
          </p:sp>
          <p:sp>
            <p:nvSpPr>
              <p:cNvPr id="184" name="Freeform: Shape 183">
                <a:extLst>
                  <a:ext uri="{FF2B5EF4-FFF2-40B4-BE49-F238E27FC236}">
                    <a16:creationId xmlns:a16="http://schemas.microsoft.com/office/drawing/2014/main" id="{CE63034D-A7BB-428F-B18C-6D9C99EAE184}"/>
                  </a:ext>
                </a:extLst>
              </p:cNvPr>
              <p:cNvSpPr/>
              <p:nvPr/>
            </p:nvSpPr>
            <p:spPr>
              <a:xfrm>
                <a:off x="3564789" y="2313537"/>
                <a:ext cx="73212" cy="36884"/>
              </a:xfrm>
              <a:custGeom>
                <a:avLst/>
                <a:gdLst>
                  <a:gd name="connsiteX0" fmla="*/ 60903 w 73212"/>
                  <a:gd name="connsiteY0" fmla="*/ 33154 h 36885"/>
                  <a:gd name="connsiteX1" fmla="*/ 73212 w 73212"/>
                  <a:gd name="connsiteY1" fmla="*/ 36886 h 36885"/>
                  <a:gd name="connsiteX2" fmla="*/ 66178 w 73212"/>
                  <a:gd name="connsiteY2" fmla="*/ 22989 h 36885"/>
                  <a:gd name="connsiteX3" fmla="*/ 65277 w 73212"/>
                  <a:gd name="connsiteY3" fmla="*/ 19387 h 36885"/>
                  <a:gd name="connsiteX4" fmla="*/ 0 w 73212"/>
                  <a:gd name="connsiteY4" fmla="*/ 1 h 36885"/>
                  <a:gd name="connsiteX5" fmla="*/ 2487 w 73212"/>
                  <a:gd name="connsiteY5" fmla="*/ 11752 h 36885"/>
                  <a:gd name="connsiteX6" fmla="*/ 41517 w 73212"/>
                  <a:gd name="connsiteY6" fmla="*/ 33369 h 36885"/>
                  <a:gd name="connsiteX7" fmla="*/ 60903 w 73212"/>
                  <a:gd name="connsiteY7" fmla="*/ 33154 h 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12" h="36885">
                    <a:moveTo>
                      <a:pt x="60903" y="33154"/>
                    </a:moveTo>
                    <a:cubicBezTo>
                      <a:pt x="65063" y="34269"/>
                      <a:pt x="69138" y="35556"/>
                      <a:pt x="73212" y="36886"/>
                    </a:cubicBezTo>
                    <a:cubicBezTo>
                      <a:pt x="70081" y="32768"/>
                      <a:pt x="67722" y="27965"/>
                      <a:pt x="66178" y="22989"/>
                    </a:cubicBezTo>
                    <a:cubicBezTo>
                      <a:pt x="65792" y="21788"/>
                      <a:pt x="65535" y="20587"/>
                      <a:pt x="65277" y="19387"/>
                    </a:cubicBezTo>
                    <a:cubicBezTo>
                      <a:pt x="44047" y="8793"/>
                      <a:pt x="12652" y="-85"/>
                      <a:pt x="0" y="1"/>
                    </a:cubicBezTo>
                    <a:cubicBezTo>
                      <a:pt x="1372" y="3732"/>
                      <a:pt x="2230" y="7721"/>
                      <a:pt x="2487" y="11752"/>
                    </a:cubicBezTo>
                    <a:cubicBezTo>
                      <a:pt x="11451" y="18701"/>
                      <a:pt x="26548" y="26978"/>
                      <a:pt x="41517" y="33369"/>
                    </a:cubicBezTo>
                    <a:cubicBezTo>
                      <a:pt x="47864" y="31653"/>
                      <a:pt x="54684" y="31481"/>
                      <a:pt x="60903" y="33154"/>
                    </a:cubicBezTo>
                    <a:close/>
                  </a:path>
                </a:pathLst>
              </a:custGeom>
              <a:grpFill/>
              <a:ln w="3175" cap="flat">
                <a:solidFill>
                  <a:srgbClr val="FFFFFF"/>
                </a:solidFill>
                <a:prstDash val="solid"/>
                <a:miter/>
              </a:ln>
            </p:spPr>
            <p:txBody>
              <a:bodyPr rtlCol="0" anchor="ctr"/>
              <a:lstStyle/>
              <a:p>
                <a:endParaRPr lang="en-ID"/>
              </a:p>
            </p:txBody>
          </p:sp>
          <p:sp>
            <p:nvSpPr>
              <p:cNvPr id="185" name="Freeform: Shape 184">
                <a:extLst>
                  <a:ext uri="{FF2B5EF4-FFF2-40B4-BE49-F238E27FC236}">
                    <a16:creationId xmlns:a16="http://schemas.microsoft.com/office/drawing/2014/main" id="{F153DC39-A1EC-4A4C-AFCC-D2BAC4F06D07}"/>
                  </a:ext>
                </a:extLst>
              </p:cNvPr>
              <p:cNvSpPr/>
              <p:nvPr/>
            </p:nvSpPr>
            <p:spPr>
              <a:xfrm>
                <a:off x="3732298" y="2228929"/>
                <a:ext cx="219927" cy="233298"/>
              </a:xfrm>
              <a:custGeom>
                <a:avLst/>
                <a:gdLst>
                  <a:gd name="connsiteX0" fmla="*/ 202668 w 219928"/>
                  <a:gd name="connsiteY0" fmla="*/ 189516 h 233298"/>
                  <a:gd name="connsiteX1" fmla="*/ 200695 w 219928"/>
                  <a:gd name="connsiteY1" fmla="*/ 168972 h 233298"/>
                  <a:gd name="connsiteX2" fmla="*/ 186842 w 219928"/>
                  <a:gd name="connsiteY2" fmla="*/ 159836 h 233298"/>
                  <a:gd name="connsiteX3" fmla="*/ 188815 w 219928"/>
                  <a:gd name="connsiteY3" fmla="*/ 122136 h 233298"/>
                  <a:gd name="connsiteX4" fmla="*/ 162138 w 219928"/>
                  <a:gd name="connsiteY4" fmla="*/ 114116 h 233298"/>
                  <a:gd name="connsiteX5" fmla="*/ 132501 w 219928"/>
                  <a:gd name="connsiteY5" fmla="*/ 107254 h 233298"/>
                  <a:gd name="connsiteX6" fmla="*/ 117705 w 219928"/>
                  <a:gd name="connsiteY6" fmla="*/ 84437 h 233298"/>
                  <a:gd name="connsiteX7" fmla="*/ 92014 w 219928"/>
                  <a:gd name="connsiteY7" fmla="*/ 85595 h 233298"/>
                  <a:gd name="connsiteX8" fmla="*/ 94973 w 219928"/>
                  <a:gd name="connsiteY8" fmla="*/ 58188 h 233298"/>
                  <a:gd name="connsiteX9" fmla="*/ 118691 w 219928"/>
                  <a:gd name="connsiteY9" fmla="*/ 14785 h 233298"/>
                  <a:gd name="connsiteX10" fmla="*/ 102908 w 219928"/>
                  <a:gd name="connsiteY10" fmla="*/ 2218 h 233298"/>
                  <a:gd name="connsiteX11" fmla="*/ 48610 w 219928"/>
                  <a:gd name="connsiteY11" fmla="*/ 89026 h 233298"/>
                  <a:gd name="connsiteX12" fmla="*/ 33813 w 219928"/>
                  <a:gd name="connsiteY12" fmla="*/ 125567 h 233298"/>
                  <a:gd name="connsiteX13" fmla="*/ 15028 w 219928"/>
                  <a:gd name="connsiteY13" fmla="*/ 148427 h 233298"/>
                  <a:gd name="connsiteX14" fmla="*/ 5163 w 219928"/>
                  <a:gd name="connsiteY14" fmla="*/ 195263 h 233298"/>
                  <a:gd name="connsiteX15" fmla="*/ 13870 w 219928"/>
                  <a:gd name="connsiteY15" fmla="*/ 197965 h 233298"/>
                  <a:gd name="connsiteX16" fmla="*/ 39088 w 219928"/>
                  <a:gd name="connsiteY16" fmla="*/ 185012 h 233298"/>
                  <a:gd name="connsiteX17" fmla="*/ 52256 w 219928"/>
                  <a:gd name="connsiteY17" fmla="*/ 182267 h 233298"/>
                  <a:gd name="connsiteX18" fmla="*/ 73100 w 219928"/>
                  <a:gd name="connsiteY18" fmla="*/ 175491 h 233298"/>
                  <a:gd name="connsiteX19" fmla="*/ 80305 w 219928"/>
                  <a:gd name="connsiteY19" fmla="*/ 175791 h 233298"/>
                  <a:gd name="connsiteX20" fmla="*/ 83951 w 219928"/>
                  <a:gd name="connsiteY20" fmla="*/ 174461 h 233298"/>
                  <a:gd name="connsiteX21" fmla="*/ 125210 w 219928"/>
                  <a:gd name="connsiteY21" fmla="*/ 180594 h 233298"/>
                  <a:gd name="connsiteX22" fmla="*/ 138806 w 219928"/>
                  <a:gd name="connsiteY22" fmla="*/ 194148 h 233298"/>
                  <a:gd name="connsiteX23" fmla="*/ 139750 w 219928"/>
                  <a:gd name="connsiteY23" fmla="*/ 195949 h 233298"/>
                  <a:gd name="connsiteX24" fmla="*/ 140136 w 219928"/>
                  <a:gd name="connsiteY24" fmla="*/ 196678 h 233298"/>
                  <a:gd name="connsiteX25" fmla="*/ 141637 w 219928"/>
                  <a:gd name="connsiteY25" fmla="*/ 197493 h 233298"/>
                  <a:gd name="connsiteX26" fmla="*/ 153431 w 219928"/>
                  <a:gd name="connsiteY26" fmla="*/ 208944 h 233298"/>
                  <a:gd name="connsiteX27" fmla="*/ 155318 w 219928"/>
                  <a:gd name="connsiteY27" fmla="*/ 207743 h 233298"/>
                  <a:gd name="connsiteX28" fmla="*/ 176034 w 219928"/>
                  <a:gd name="connsiteY28" fmla="*/ 219152 h 233298"/>
                  <a:gd name="connsiteX29" fmla="*/ 217508 w 219928"/>
                  <a:gd name="connsiteY29" fmla="*/ 223698 h 233298"/>
                  <a:gd name="connsiteX30" fmla="*/ 202668 w 219928"/>
                  <a:gd name="connsiteY30" fmla="*/ 189516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928" h="233298">
                    <a:moveTo>
                      <a:pt x="202668" y="189516"/>
                    </a:moveTo>
                    <a:cubicBezTo>
                      <a:pt x="196750" y="202082"/>
                      <a:pt x="187871" y="180380"/>
                      <a:pt x="200695" y="168972"/>
                    </a:cubicBezTo>
                    <a:cubicBezTo>
                      <a:pt x="213519" y="157563"/>
                      <a:pt x="198722" y="153017"/>
                      <a:pt x="186842" y="159836"/>
                    </a:cubicBezTo>
                    <a:cubicBezTo>
                      <a:pt x="175005" y="166655"/>
                      <a:pt x="177964" y="128999"/>
                      <a:pt x="188815" y="122136"/>
                    </a:cubicBezTo>
                    <a:cubicBezTo>
                      <a:pt x="199666" y="115274"/>
                      <a:pt x="162138" y="101592"/>
                      <a:pt x="162138" y="114116"/>
                    </a:cubicBezTo>
                    <a:cubicBezTo>
                      <a:pt x="162138" y="126726"/>
                      <a:pt x="135461" y="118705"/>
                      <a:pt x="132501" y="107254"/>
                    </a:cubicBezTo>
                    <a:cubicBezTo>
                      <a:pt x="129542" y="95845"/>
                      <a:pt x="110799" y="92457"/>
                      <a:pt x="117705" y="84437"/>
                    </a:cubicBezTo>
                    <a:cubicBezTo>
                      <a:pt x="124610" y="76459"/>
                      <a:pt x="94973" y="71913"/>
                      <a:pt x="92014" y="85595"/>
                    </a:cubicBezTo>
                    <a:cubicBezTo>
                      <a:pt x="89055" y="99277"/>
                      <a:pt x="80176" y="76459"/>
                      <a:pt x="94973" y="58188"/>
                    </a:cubicBezTo>
                    <a:cubicBezTo>
                      <a:pt x="109770" y="39918"/>
                      <a:pt x="104838" y="23920"/>
                      <a:pt x="118691" y="14785"/>
                    </a:cubicBezTo>
                    <a:cubicBezTo>
                      <a:pt x="132501" y="5649"/>
                      <a:pt x="117705" y="-4602"/>
                      <a:pt x="102908" y="2218"/>
                    </a:cubicBezTo>
                    <a:cubicBezTo>
                      <a:pt x="88068" y="9080"/>
                      <a:pt x="48610" y="71913"/>
                      <a:pt x="48610" y="89026"/>
                    </a:cubicBezTo>
                    <a:cubicBezTo>
                      <a:pt x="48610" y="106182"/>
                      <a:pt x="47623" y="126726"/>
                      <a:pt x="33813" y="125567"/>
                    </a:cubicBezTo>
                    <a:cubicBezTo>
                      <a:pt x="19960" y="124453"/>
                      <a:pt x="4176" y="139292"/>
                      <a:pt x="15028" y="148427"/>
                    </a:cubicBezTo>
                    <a:cubicBezTo>
                      <a:pt x="25878" y="157563"/>
                      <a:pt x="-13665" y="183511"/>
                      <a:pt x="5163" y="195263"/>
                    </a:cubicBezTo>
                    <a:cubicBezTo>
                      <a:pt x="7779" y="196892"/>
                      <a:pt x="10696" y="197665"/>
                      <a:pt x="13870" y="197965"/>
                    </a:cubicBezTo>
                    <a:cubicBezTo>
                      <a:pt x="20303" y="190588"/>
                      <a:pt x="29524" y="185655"/>
                      <a:pt x="39088" y="185012"/>
                    </a:cubicBezTo>
                    <a:cubicBezTo>
                      <a:pt x="43463" y="183854"/>
                      <a:pt x="47881" y="182953"/>
                      <a:pt x="52256" y="182267"/>
                    </a:cubicBezTo>
                    <a:cubicBezTo>
                      <a:pt x="58432" y="178321"/>
                      <a:pt x="64693" y="176563"/>
                      <a:pt x="73100" y="175491"/>
                    </a:cubicBezTo>
                    <a:cubicBezTo>
                      <a:pt x="75587" y="175190"/>
                      <a:pt x="77946" y="175362"/>
                      <a:pt x="80305" y="175791"/>
                    </a:cubicBezTo>
                    <a:cubicBezTo>
                      <a:pt x="81506" y="175319"/>
                      <a:pt x="82664" y="174805"/>
                      <a:pt x="83951" y="174461"/>
                    </a:cubicBezTo>
                    <a:cubicBezTo>
                      <a:pt x="98576" y="170344"/>
                      <a:pt x="111957" y="173990"/>
                      <a:pt x="125210" y="180594"/>
                    </a:cubicBezTo>
                    <a:cubicBezTo>
                      <a:pt x="131515" y="183768"/>
                      <a:pt x="135933" y="188572"/>
                      <a:pt x="138806" y="194148"/>
                    </a:cubicBezTo>
                    <a:cubicBezTo>
                      <a:pt x="139621" y="194491"/>
                      <a:pt x="139878" y="195091"/>
                      <a:pt x="139750" y="195949"/>
                    </a:cubicBezTo>
                    <a:cubicBezTo>
                      <a:pt x="139878" y="196206"/>
                      <a:pt x="140007" y="196421"/>
                      <a:pt x="140136" y="196678"/>
                    </a:cubicBezTo>
                    <a:cubicBezTo>
                      <a:pt x="140650" y="196935"/>
                      <a:pt x="141122" y="197236"/>
                      <a:pt x="141637" y="197493"/>
                    </a:cubicBezTo>
                    <a:cubicBezTo>
                      <a:pt x="146698" y="200324"/>
                      <a:pt x="150558" y="204355"/>
                      <a:pt x="153431" y="208944"/>
                    </a:cubicBezTo>
                    <a:cubicBezTo>
                      <a:pt x="154075" y="208515"/>
                      <a:pt x="154718" y="208129"/>
                      <a:pt x="155318" y="207743"/>
                    </a:cubicBezTo>
                    <a:cubicBezTo>
                      <a:pt x="167156" y="200881"/>
                      <a:pt x="181953" y="207743"/>
                      <a:pt x="176034" y="219152"/>
                    </a:cubicBezTo>
                    <a:cubicBezTo>
                      <a:pt x="170115" y="230561"/>
                      <a:pt x="208630" y="241969"/>
                      <a:pt x="217508" y="223698"/>
                    </a:cubicBezTo>
                    <a:cubicBezTo>
                      <a:pt x="226343" y="205513"/>
                      <a:pt x="208587" y="176949"/>
                      <a:pt x="202668" y="189516"/>
                    </a:cubicBezTo>
                    <a:close/>
                  </a:path>
                </a:pathLst>
              </a:custGeom>
              <a:grpFill/>
              <a:ln w="3175" cap="flat">
                <a:solidFill>
                  <a:srgbClr val="FFFFFF"/>
                </a:solidFill>
                <a:prstDash val="solid"/>
                <a:miter/>
              </a:ln>
            </p:spPr>
            <p:txBody>
              <a:bodyPr rtlCol="0" anchor="ctr"/>
              <a:lstStyle/>
              <a:p>
                <a:endParaRPr lang="en-ID"/>
              </a:p>
            </p:txBody>
          </p:sp>
          <p:sp>
            <p:nvSpPr>
              <p:cNvPr id="186" name="Freeform: Shape 185">
                <a:extLst>
                  <a:ext uri="{FF2B5EF4-FFF2-40B4-BE49-F238E27FC236}">
                    <a16:creationId xmlns:a16="http://schemas.microsoft.com/office/drawing/2014/main" id="{B6B84EB9-3F50-4EC3-9B55-DE75793B3D9D}"/>
                  </a:ext>
                </a:extLst>
              </p:cNvPr>
              <p:cNvSpPr/>
              <p:nvPr/>
            </p:nvSpPr>
            <p:spPr>
              <a:xfrm>
                <a:off x="982002" y="823124"/>
                <a:ext cx="2870906" cy="1862050"/>
              </a:xfrm>
              <a:custGeom>
                <a:avLst/>
                <a:gdLst>
                  <a:gd name="connsiteX0" fmla="*/ 2860845 w 2870915"/>
                  <a:gd name="connsiteY0" fmla="*/ 1360371 h 1862047"/>
                  <a:gd name="connsiteX1" fmla="*/ 2851238 w 2870915"/>
                  <a:gd name="connsiteY1" fmla="*/ 1349220 h 1862047"/>
                  <a:gd name="connsiteX2" fmla="*/ 2868179 w 2870915"/>
                  <a:gd name="connsiteY2" fmla="*/ 1334809 h 1862047"/>
                  <a:gd name="connsiteX3" fmla="*/ 2852954 w 2870915"/>
                  <a:gd name="connsiteY3" fmla="*/ 1319798 h 1862047"/>
                  <a:gd name="connsiteX4" fmla="*/ 2848107 w 2870915"/>
                  <a:gd name="connsiteY4" fmla="*/ 1301270 h 1862047"/>
                  <a:gd name="connsiteX5" fmla="*/ 2839615 w 2870915"/>
                  <a:gd name="connsiteY5" fmla="*/ 1288918 h 1862047"/>
                  <a:gd name="connsiteX6" fmla="*/ 2817870 w 2870915"/>
                  <a:gd name="connsiteY6" fmla="*/ 1301227 h 1862047"/>
                  <a:gd name="connsiteX7" fmla="*/ 2815640 w 2870915"/>
                  <a:gd name="connsiteY7" fmla="*/ 1270390 h 1862047"/>
                  <a:gd name="connsiteX8" fmla="*/ 2763787 w 2870915"/>
                  <a:gd name="connsiteY8" fmla="*/ 1284972 h 1862047"/>
                  <a:gd name="connsiteX9" fmla="*/ 2731920 w 2870915"/>
                  <a:gd name="connsiteY9" fmla="*/ 1301227 h 1862047"/>
                  <a:gd name="connsiteX10" fmla="*/ 2723771 w 2870915"/>
                  <a:gd name="connsiteY10" fmla="*/ 1285830 h 1862047"/>
                  <a:gd name="connsiteX11" fmla="*/ 2743029 w 2870915"/>
                  <a:gd name="connsiteY11" fmla="*/ 1276394 h 1862047"/>
                  <a:gd name="connsiteX12" fmla="*/ 2773394 w 2870915"/>
                  <a:gd name="connsiteY12" fmla="*/ 1263527 h 1862047"/>
                  <a:gd name="connsiteX13" fmla="*/ 2805647 w 2870915"/>
                  <a:gd name="connsiteY13" fmla="*/ 1251561 h 1862047"/>
                  <a:gd name="connsiteX14" fmla="*/ 2800114 w 2870915"/>
                  <a:gd name="connsiteY14" fmla="*/ 1242040 h 1862047"/>
                  <a:gd name="connsiteX15" fmla="*/ 2799514 w 2870915"/>
                  <a:gd name="connsiteY15" fmla="*/ 1240753 h 1862047"/>
                  <a:gd name="connsiteX16" fmla="*/ 2789778 w 2870915"/>
                  <a:gd name="connsiteY16" fmla="*/ 1230760 h 1862047"/>
                  <a:gd name="connsiteX17" fmla="*/ 2783302 w 2870915"/>
                  <a:gd name="connsiteY17" fmla="*/ 1231446 h 1862047"/>
                  <a:gd name="connsiteX18" fmla="*/ 2781500 w 2870915"/>
                  <a:gd name="connsiteY18" fmla="*/ 1231446 h 1862047"/>
                  <a:gd name="connsiteX19" fmla="*/ 2766446 w 2870915"/>
                  <a:gd name="connsiteY19" fmla="*/ 1227843 h 1862047"/>
                  <a:gd name="connsiteX20" fmla="*/ 2747832 w 2870915"/>
                  <a:gd name="connsiteY20" fmla="*/ 1233333 h 1862047"/>
                  <a:gd name="connsiteX21" fmla="*/ 2722056 w 2870915"/>
                  <a:gd name="connsiteY21" fmla="*/ 1222354 h 1862047"/>
                  <a:gd name="connsiteX22" fmla="*/ 2716351 w 2870915"/>
                  <a:gd name="connsiteY22" fmla="*/ 1214505 h 1862047"/>
                  <a:gd name="connsiteX23" fmla="*/ 2715022 w 2870915"/>
                  <a:gd name="connsiteY23" fmla="*/ 1214591 h 1862047"/>
                  <a:gd name="connsiteX24" fmla="*/ 2685600 w 2870915"/>
                  <a:gd name="connsiteY24" fmla="*/ 1198507 h 1862047"/>
                  <a:gd name="connsiteX25" fmla="*/ 2669087 w 2870915"/>
                  <a:gd name="connsiteY25" fmla="*/ 1178006 h 1862047"/>
                  <a:gd name="connsiteX26" fmla="*/ 2669087 w 2870915"/>
                  <a:gd name="connsiteY26" fmla="*/ 1177963 h 1862047"/>
                  <a:gd name="connsiteX27" fmla="*/ 2667586 w 2870915"/>
                  <a:gd name="connsiteY27" fmla="*/ 1171444 h 1862047"/>
                  <a:gd name="connsiteX28" fmla="*/ 2667586 w 2870915"/>
                  <a:gd name="connsiteY28" fmla="*/ 1171272 h 1862047"/>
                  <a:gd name="connsiteX29" fmla="*/ 2667114 w 2870915"/>
                  <a:gd name="connsiteY29" fmla="*/ 1164625 h 1862047"/>
                  <a:gd name="connsiteX30" fmla="*/ 2667114 w 2870915"/>
                  <a:gd name="connsiteY30" fmla="*/ 1164410 h 1862047"/>
                  <a:gd name="connsiteX31" fmla="*/ 2667672 w 2870915"/>
                  <a:gd name="connsiteY31" fmla="*/ 1157805 h 1862047"/>
                  <a:gd name="connsiteX32" fmla="*/ 2667715 w 2870915"/>
                  <a:gd name="connsiteY32" fmla="*/ 1157634 h 1862047"/>
                  <a:gd name="connsiteX33" fmla="*/ 2669302 w 2870915"/>
                  <a:gd name="connsiteY33" fmla="*/ 1151157 h 1862047"/>
                  <a:gd name="connsiteX34" fmla="*/ 2648243 w 2870915"/>
                  <a:gd name="connsiteY34" fmla="*/ 1139449 h 1862047"/>
                  <a:gd name="connsiteX35" fmla="*/ 2651975 w 2870915"/>
                  <a:gd name="connsiteY35" fmla="*/ 1129155 h 1862047"/>
                  <a:gd name="connsiteX36" fmla="*/ 2678609 w 2870915"/>
                  <a:gd name="connsiteY36" fmla="*/ 1112042 h 1862047"/>
                  <a:gd name="connsiteX37" fmla="*/ 2665270 w 2870915"/>
                  <a:gd name="connsiteY37" fmla="*/ 1094929 h 1862047"/>
                  <a:gd name="connsiteX38" fmla="*/ 2660038 w 2870915"/>
                  <a:gd name="connsiteY38" fmla="*/ 1083864 h 1862047"/>
                  <a:gd name="connsiteX39" fmla="*/ 2645627 w 2870915"/>
                  <a:gd name="connsiteY39" fmla="*/ 1072927 h 1862047"/>
                  <a:gd name="connsiteX40" fmla="*/ 2633704 w 2870915"/>
                  <a:gd name="connsiteY40" fmla="*/ 1064907 h 1862047"/>
                  <a:gd name="connsiteX41" fmla="*/ 2627614 w 2870915"/>
                  <a:gd name="connsiteY41" fmla="*/ 1056372 h 1862047"/>
                  <a:gd name="connsiteX42" fmla="*/ 2626498 w 2870915"/>
                  <a:gd name="connsiteY42" fmla="*/ 1055771 h 1862047"/>
                  <a:gd name="connsiteX43" fmla="*/ 2616291 w 2870915"/>
                  <a:gd name="connsiteY43" fmla="*/ 1046121 h 1862047"/>
                  <a:gd name="connsiteX44" fmla="*/ 2610415 w 2870915"/>
                  <a:gd name="connsiteY44" fmla="*/ 1035185 h 1862047"/>
                  <a:gd name="connsiteX45" fmla="*/ 2607026 w 2870915"/>
                  <a:gd name="connsiteY45" fmla="*/ 1026778 h 1862047"/>
                  <a:gd name="connsiteX46" fmla="*/ 2605869 w 2870915"/>
                  <a:gd name="connsiteY46" fmla="*/ 1017815 h 1862047"/>
                  <a:gd name="connsiteX47" fmla="*/ 2601194 w 2870915"/>
                  <a:gd name="connsiteY47" fmla="*/ 999930 h 1862047"/>
                  <a:gd name="connsiteX48" fmla="*/ 2601194 w 2870915"/>
                  <a:gd name="connsiteY48" fmla="*/ 999415 h 1862047"/>
                  <a:gd name="connsiteX49" fmla="*/ 2598878 w 2870915"/>
                  <a:gd name="connsiteY49" fmla="*/ 996370 h 1862047"/>
                  <a:gd name="connsiteX50" fmla="*/ 2593902 w 2870915"/>
                  <a:gd name="connsiteY50" fmla="*/ 982559 h 1862047"/>
                  <a:gd name="connsiteX51" fmla="*/ 2580564 w 2870915"/>
                  <a:gd name="connsiteY51" fmla="*/ 929977 h 1862047"/>
                  <a:gd name="connsiteX52" fmla="*/ 2574130 w 2870915"/>
                  <a:gd name="connsiteY52" fmla="*/ 916810 h 1862047"/>
                  <a:gd name="connsiteX53" fmla="*/ 2559334 w 2870915"/>
                  <a:gd name="connsiteY53" fmla="*/ 929677 h 1862047"/>
                  <a:gd name="connsiteX54" fmla="*/ 2543765 w 2870915"/>
                  <a:gd name="connsiteY54" fmla="*/ 956225 h 1862047"/>
                  <a:gd name="connsiteX55" fmla="*/ 2539347 w 2870915"/>
                  <a:gd name="connsiteY55" fmla="*/ 979343 h 1862047"/>
                  <a:gd name="connsiteX56" fmla="*/ 2532699 w 2870915"/>
                  <a:gd name="connsiteY56" fmla="*/ 1000745 h 1862047"/>
                  <a:gd name="connsiteX57" fmla="*/ 2520819 w 2870915"/>
                  <a:gd name="connsiteY57" fmla="*/ 1015284 h 1862047"/>
                  <a:gd name="connsiteX58" fmla="*/ 2500832 w 2870915"/>
                  <a:gd name="connsiteY58" fmla="*/ 1018715 h 1862047"/>
                  <a:gd name="connsiteX59" fmla="*/ 2467508 w 2870915"/>
                  <a:gd name="connsiteY59" fmla="*/ 1041018 h 1862047"/>
                  <a:gd name="connsiteX60" fmla="*/ 2449709 w 2870915"/>
                  <a:gd name="connsiteY60" fmla="*/ 1023862 h 1862047"/>
                  <a:gd name="connsiteX61" fmla="*/ 2430451 w 2870915"/>
                  <a:gd name="connsiteY61" fmla="*/ 1005033 h 1862047"/>
                  <a:gd name="connsiteX62" fmla="*/ 2412652 w 2870915"/>
                  <a:gd name="connsiteY62" fmla="*/ 991309 h 1862047"/>
                  <a:gd name="connsiteX63" fmla="*/ 2397855 w 2870915"/>
                  <a:gd name="connsiteY63" fmla="*/ 967505 h 1862047"/>
                  <a:gd name="connsiteX64" fmla="*/ 2391207 w 2870915"/>
                  <a:gd name="connsiteY64" fmla="*/ 959142 h 1862047"/>
                  <a:gd name="connsiteX65" fmla="*/ 2387519 w 2870915"/>
                  <a:gd name="connsiteY65" fmla="*/ 930234 h 1862047"/>
                  <a:gd name="connsiteX66" fmla="*/ 2393052 w 2870915"/>
                  <a:gd name="connsiteY66" fmla="*/ 918654 h 1862047"/>
                  <a:gd name="connsiteX67" fmla="*/ 2393567 w 2870915"/>
                  <a:gd name="connsiteY67" fmla="*/ 915223 h 1862047"/>
                  <a:gd name="connsiteX68" fmla="*/ 2396783 w 2870915"/>
                  <a:gd name="connsiteY68" fmla="*/ 907289 h 1862047"/>
                  <a:gd name="connsiteX69" fmla="*/ 2397212 w 2870915"/>
                  <a:gd name="connsiteY69" fmla="*/ 906517 h 1862047"/>
                  <a:gd name="connsiteX70" fmla="*/ 2406691 w 2870915"/>
                  <a:gd name="connsiteY70" fmla="*/ 888546 h 1862047"/>
                  <a:gd name="connsiteX71" fmla="*/ 2406047 w 2870915"/>
                  <a:gd name="connsiteY71" fmla="*/ 885286 h 1862047"/>
                  <a:gd name="connsiteX72" fmla="*/ 2400772 w 2870915"/>
                  <a:gd name="connsiteY72" fmla="*/ 885158 h 1862047"/>
                  <a:gd name="connsiteX73" fmla="*/ 2393652 w 2870915"/>
                  <a:gd name="connsiteY73" fmla="*/ 883871 h 1862047"/>
                  <a:gd name="connsiteX74" fmla="*/ 2388891 w 2870915"/>
                  <a:gd name="connsiteY74" fmla="*/ 886831 h 1862047"/>
                  <a:gd name="connsiteX75" fmla="*/ 2382930 w 2870915"/>
                  <a:gd name="connsiteY75" fmla="*/ 887860 h 1862047"/>
                  <a:gd name="connsiteX76" fmla="*/ 2377655 w 2870915"/>
                  <a:gd name="connsiteY76" fmla="*/ 890090 h 1862047"/>
                  <a:gd name="connsiteX77" fmla="*/ 2349605 w 2870915"/>
                  <a:gd name="connsiteY77" fmla="*/ 886316 h 1862047"/>
                  <a:gd name="connsiteX78" fmla="*/ 2349004 w 2870915"/>
                  <a:gd name="connsiteY78" fmla="*/ 885844 h 1862047"/>
                  <a:gd name="connsiteX79" fmla="*/ 2342528 w 2870915"/>
                  <a:gd name="connsiteY79" fmla="*/ 886402 h 1862047"/>
                  <a:gd name="connsiteX80" fmla="*/ 2313535 w 2870915"/>
                  <a:gd name="connsiteY80" fmla="*/ 871090 h 1862047"/>
                  <a:gd name="connsiteX81" fmla="*/ 2282526 w 2870915"/>
                  <a:gd name="connsiteY81" fmla="*/ 841411 h 1862047"/>
                  <a:gd name="connsiteX82" fmla="*/ 2274248 w 2870915"/>
                  <a:gd name="connsiteY82" fmla="*/ 835363 h 1862047"/>
                  <a:gd name="connsiteX83" fmla="*/ 2273991 w 2870915"/>
                  <a:gd name="connsiteY83" fmla="*/ 835063 h 1862047"/>
                  <a:gd name="connsiteX84" fmla="*/ 2239637 w 2870915"/>
                  <a:gd name="connsiteY84" fmla="*/ 802682 h 1862047"/>
                  <a:gd name="connsiteX85" fmla="*/ 2227413 w 2870915"/>
                  <a:gd name="connsiteY85" fmla="*/ 809673 h 1862047"/>
                  <a:gd name="connsiteX86" fmla="*/ 2197048 w 2870915"/>
                  <a:gd name="connsiteY86" fmla="*/ 803711 h 1862047"/>
                  <a:gd name="connsiteX87" fmla="*/ 2170370 w 2870915"/>
                  <a:gd name="connsiteY87" fmla="*/ 793418 h 1862047"/>
                  <a:gd name="connsiteX88" fmla="*/ 2125937 w 2870915"/>
                  <a:gd name="connsiteY88" fmla="*/ 793418 h 1862047"/>
                  <a:gd name="connsiteX89" fmla="*/ 2111870 w 2870915"/>
                  <a:gd name="connsiteY89" fmla="*/ 821682 h 1862047"/>
                  <a:gd name="connsiteX90" fmla="*/ 2133357 w 2870915"/>
                  <a:gd name="connsiteY90" fmla="*/ 848230 h 1862047"/>
                  <a:gd name="connsiteX91" fmla="*/ 2125208 w 2870915"/>
                  <a:gd name="connsiteY91" fmla="*/ 867058 h 1862047"/>
                  <a:gd name="connsiteX92" fmla="*/ 2114829 w 2870915"/>
                  <a:gd name="connsiteY92" fmla="*/ 885029 h 1862047"/>
                  <a:gd name="connsiteX93" fmla="*/ 2125208 w 2870915"/>
                  <a:gd name="connsiteY93" fmla="*/ 906431 h 1862047"/>
                  <a:gd name="connsiteX94" fmla="*/ 2138547 w 2870915"/>
                  <a:gd name="connsiteY94" fmla="*/ 941514 h 1862047"/>
                  <a:gd name="connsiteX95" fmla="*/ 2125208 w 2870915"/>
                  <a:gd name="connsiteY95" fmla="*/ 960386 h 1862047"/>
                  <a:gd name="connsiteX96" fmla="*/ 2117660 w 2870915"/>
                  <a:gd name="connsiteY96" fmla="*/ 983760 h 1862047"/>
                  <a:gd name="connsiteX97" fmla="*/ 2144165 w 2870915"/>
                  <a:gd name="connsiteY97" fmla="*/ 1040117 h 1862047"/>
                  <a:gd name="connsiteX98" fmla="*/ 2150170 w 2870915"/>
                  <a:gd name="connsiteY98" fmla="*/ 1062634 h 1862047"/>
                  <a:gd name="connsiteX99" fmla="*/ 2154802 w 2870915"/>
                  <a:gd name="connsiteY99" fmla="*/ 1070011 h 1862047"/>
                  <a:gd name="connsiteX100" fmla="*/ 2162222 w 2870915"/>
                  <a:gd name="connsiteY100" fmla="*/ 1154803 h 1862047"/>
                  <a:gd name="connsiteX101" fmla="*/ 2114829 w 2870915"/>
                  <a:gd name="connsiteY101" fmla="*/ 1208758 h 1862047"/>
                  <a:gd name="connsiteX102" fmla="*/ 2068165 w 2870915"/>
                  <a:gd name="connsiteY102" fmla="*/ 1228487 h 1862047"/>
                  <a:gd name="connsiteX103" fmla="*/ 2077043 w 2870915"/>
                  <a:gd name="connsiteY103" fmla="*/ 1266144 h 1862047"/>
                  <a:gd name="connsiteX104" fmla="*/ 2085921 w 2870915"/>
                  <a:gd name="connsiteY104" fmla="*/ 1304701 h 1862047"/>
                  <a:gd name="connsiteX105" fmla="*/ 2095528 w 2870915"/>
                  <a:gd name="connsiteY105" fmla="*/ 1350936 h 1862047"/>
                  <a:gd name="connsiteX106" fmla="*/ 2088109 w 2870915"/>
                  <a:gd name="connsiteY106" fmla="*/ 1383489 h 1862047"/>
                  <a:gd name="connsiteX107" fmla="*/ 2093298 w 2870915"/>
                  <a:gd name="connsiteY107" fmla="*/ 1403175 h 1862047"/>
                  <a:gd name="connsiteX108" fmla="*/ 2078502 w 2870915"/>
                  <a:gd name="connsiteY108" fmla="*/ 1401459 h 1862047"/>
                  <a:gd name="connsiteX109" fmla="*/ 2060016 w 2870915"/>
                  <a:gd name="connsiteY109" fmla="*/ 1425435 h 1862047"/>
                  <a:gd name="connsiteX110" fmla="*/ 2031881 w 2870915"/>
                  <a:gd name="connsiteY110" fmla="*/ 1413468 h 1862047"/>
                  <a:gd name="connsiteX111" fmla="*/ 2020000 w 2870915"/>
                  <a:gd name="connsiteY111" fmla="*/ 1386920 h 1862047"/>
                  <a:gd name="connsiteX112" fmla="*/ 1996283 w 2870915"/>
                  <a:gd name="connsiteY112" fmla="*/ 1360371 h 1862047"/>
                  <a:gd name="connsiteX113" fmla="*/ 1973337 w 2870915"/>
                  <a:gd name="connsiteY113" fmla="*/ 1326103 h 1862047"/>
                  <a:gd name="connsiteX114" fmla="*/ 1971107 w 2870915"/>
                  <a:gd name="connsiteY114" fmla="*/ 1267001 h 1862047"/>
                  <a:gd name="connsiteX115" fmla="*/ 1974795 w 2870915"/>
                  <a:gd name="connsiteY115" fmla="*/ 1236207 h 1862047"/>
                  <a:gd name="connsiteX116" fmla="*/ 1956267 w 2870915"/>
                  <a:gd name="connsiteY116" fmla="*/ 1212189 h 1862047"/>
                  <a:gd name="connsiteX117" fmla="*/ 1905915 w 2870915"/>
                  <a:gd name="connsiteY117" fmla="*/ 1208758 h 1862047"/>
                  <a:gd name="connsiteX118" fmla="*/ 1878852 w 2870915"/>
                  <a:gd name="connsiteY118" fmla="*/ 1206141 h 1862047"/>
                  <a:gd name="connsiteX119" fmla="*/ 1868258 w 2870915"/>
                  <a:gd name="connsiteY119" fmla="*/ 1204168 h 1862047"/>
                  <a:gd name="connsiteX120" fmla="*/ 1842439 w 2870915"/>
                  <a:gd name="connsiteY120" fmla="*/ 1185555 h 1862047"/>
                  <a:gd name="connsiteX121" fmla="*/ 1841195 w 2870915"/>
                  <a:gd name="connsiteY121" fmla="*/ 1185555 h 1862047"/>
                  <a:gd name="connsiteX122" fmla="*/ 1802423 w 2870915"/>
                  <a:gd name="connsiteY122" fmla="*/ 1171959 h 1862047"/>
                  <a:gd name="connsiteX123" fmla="*/ 1745681 w 2870915"/>
                  <a:gd name="connsiteY123" fmla="*/ 1126367 h 1862047"/>
                  <a:gd name="connsiteX124" fmla="*/ 1744222 w 2870915"/>
                  <a:gd name="connsiteY124" fmla="*/ 1117575 h 1862047"/>
                  <a:gd name="connsiteX125" fmla="*/ 1722949 w 2870915"/>
                  <a:gd name="connsiteY125" fmla="*/ 1115473 h 1862047"/>
                  <a:gd name="connsiteX126" fmla="*/ 1678516 w 2870915"/>
                  <a:gd name="connsiteY126" fmla="*/ 1094887 h 1862047"/>
                  <a:gd name="connsiteX127" fmla="*/ 1628893 w 2870915"/>
                  <a:gd name="connsiteY127" fmla="*/ 1111999 h 1862047"/>
                  <a:gd name="connsiteX128" fmla="*/ 1633311 w 2870915"/>
                  <a:gd name="connsiteY128" fmla="*/ 1093171 h 1862047"/>
                  <a:gd name="connsiteX129" fmla="*/ 1618514 w 2870915"/>
                  <a:gd name="connsiteY129" fmla="*/ 1044320 h 1862047"/>
                  <a:gd name="connsiteX130" fmla="*/ 1594067 w 2870915"/>
                  <a:gd name="connsiteY130" fmla="*/ 1010909 h 1862047"/>
                  <a:gd name="connsiteX131" fmla="*/ 1557010 w 2870915"/>
                  <a:gd name="connsiteY131" fmla="*/ 1000659 h 1862047"/>
                  <a:gd name="connsiteX132" fmla="*/ 1555552 w 2870915"/>
                  <a:gd name="connsiteY132" fmla="*/ 927833 h 1862047"/>
                  <a:gd name="connsiteX133" fmla="*/ 1564731 w 2870915"/>
                  <a:gd name="connsiteY133" fmla="*/ 901198 h 1862047"/>
                  <a:gd name="connsiteX134" fmla="*/ 1563615 w 2870915"/>
                  <a:gd name="connsiteY134" fmla="*/ 896309 h 1862047"/>
                  <a:gd name="connsiteX135" fmla="*/ 1567518 w 2870915"/>
                  <a:gd name="connsiteY135" fmla="*/ 873921 h 1862047"/>
                  <a:gd name="connsiteX136" fmla="*/ 1590807 w 2870915"/>
                  <a:gd name="connsiteY136" fmla="*/ 831074 h 1862047"/>
                  <a:gd name="connsiteX137" fmla="*/ 1613968 w 2870915"/>
                  <a:gd name="connsiteY137" fmla="*/ 810144 h 1862047"/>
                  <a:gd name="connsiteX138" fmla="*/ 1623618 w 2870915"/>
                  <a:gd name="connsiteY138" fmla="*/ 808386 h 1862047"/>
                  <a:gd name="connsiteX139" fmla="*/ 1629665 w 2870915"/>
                  <a:gd name="connsiteY139" fmla="*/ 794233 h 1862047"/>
                  <a:gd name="connsiteX140" fmla="*/ 1637814 w 2870915"/>
                  <a:gd name="connsiteY140" fmla="*/ 782223 h 1862047"/>
                  <a:gd name="connsiteX141" fmla="*/ 1653340 w 2870915"/>
                  <a:gd name="connsiteY141" fmla="*/ 771072 h 1862047"/>
                  <a:gd name="connsiteX142" fmla="*/ 1691854 w 2870915"/>
                  <a:gd name="connsiteY142" fmla="*/ 744524 h 1862047"/>
                  <a:gd name="connsiteX143" fmla="*/ 1643733 w 2870915"/>
                  <a:gd name="connsiteY143" fmla="*/ 723079 h 1862047"/>
                  <a:gd name="connsiteX144" fmla="*/ 1591150 w 2870915"/>
                  <a:gd name="connsiteY144" fmla="*/ 696531 h 1862047"/>
                  <a:gd name="connsiteX145" fmla="*/ 1666721 w 2870915"/>
                  <a:gd name="connsiteY145" fmla="*/ 711928 h 1862047"/>
                  <a:gd name="connsiteX146" fmla="*/ 1706737 w 2870915"/>
                  <a:gd name="connsiteY146" fmla="*/ 718790 h 1862047"/>
                  <a:gd name="connsiteX147" fmla="*/ 1714886 w 2870915"/>
                  <a:gd name="connsiteY147" fmla="*/ 685379 h 1862047"/>
                  <a:gd name="connsiteX148" fmla="*/ 1764509 w 2870915"/>
                  <a:gd name="connsiteY148" fmla="*/ 694815 h 1862047"/>
                  <a:gd name="connsiteX149" fmla="*/ 1811902 w 2870915"/>
                  <a:gd name="connsiteY149" fmla="*/ 638287 h 1862047"/>
                  <a:gd name="connsiteX150" fmla="*/ 1785996 w 2870915"/>
                  <a:gd name="connsiteY150" fmla="*/ 619416 h 1862047"/>
                  <a:gd name="connsiteX151" fmla="*/ 1728225 w 2870915"/>
                  <a:gd name="connsiteY151" fmla="*/ 597113 h 1862047"/>
                  <a:gd name="connsiteX152" fmla="*/ 1730455 w 2870915"/>
                  <a:gd name="connsiteY152" fmla="*/ 575711 h 1862047"/>
                  <a:gd name="connsiteX153" fmla="*/ 1797105 w 2870915"/>
                  <a:gd name="connsiteY153" fmla="*/ 613411 h 1862047"/>
                  <a:gd name="connsiteX154" fmla="*/ 1847457 w 2870915"/>
                  <a:gd name="connsiteY154" fmla="*/ 571465 h 1862047"/>
                  <a:gd name="connsiteX155" fmla="*/ 1828200 w 2870915"/>
                  <a:gd name="connsiteY155" fmla="*/ 549206 h 1862047"/>
                  <a:gd name="connsiteX156" fmla="*/ 1854148 w 2870915"/>
                  <a:gd name="connsiteY156" fmla="*/ 536339 h 1862047"/>
                  <a:gd name="connsiteX157" fmla="*/ 1875592 w 2870915"/>
                  <a:gd name="connsiteY157" fmla="*/ 554310 h 1862047"/>
                  <a:gd name="connsiteX158" fmla="*/ 1911147 w 2870915"/>
                  <a:gd name="connsiteY158" fmla="*/ 550064 h 1862047"/>
                  <a:gd name="connsiteX159" fmla="*/ 1892619 w 2870915"/>
                  <a:gd name="connsiteY159" fmla="*/ 522614 h 1862047"/>
                  <a:gd name="connsiteX160" fmla="*/ 1898538 w 2870915"/>
                  <a:gd name="connsiteY160" fmla="*/ 512364 h 1862047"/>
                  <a:gd name="connsiteX161" fmla="*/ 1921484 w 2870915"/>
                  <a:gd name="connsiteY161" fmla="*/ 535481 h 1862047"/>
                  <a:gd name="connsiteX162" fmla="*/ 1948676 w 2870915"/>
                  <a:gd name="connsiteY162" fmla="*/ 537068 h 1862047"/>
                  <a:gd name="connsiteX163" fmla="*/ 1978055 w 2870915"/>
                  <a:gd name="connsiteY163" fmla="*/ 501942 h 1862047"/>
                  <a:gd name="connsiteX164" fmla="*/ 1998341 w 2870915"/>
                  <a:gd name="connsiteY164" fmla="*/ 493578 h 1862047"/>
                  <a:gd name="connsiteX165" fmla="*/ 2001430 w 2870915"/>
                  <a:gd name="connsiteY165" fmla="*/ 492292 h 1862047"/>
                  <a:gd name="connsiteX166" fmla="*/ 1983673 w 2870915"/>
                  <a:gd name="connsiteY166" fmla="*/ 453220 h 1862047"/>
                  <a:gd name="connsiteX167" fmla="*/ 1972565 w 2870915"/>
                  <a:gd name="connsiteY167" fmla="*/ 425813 h 1862047"/>
                  <a:gd name="connsiteX168" fmla="*/ 1973294 w 2870915"/>
                  <a:gd name="connsiteY168" fmla="*/ 409515 h 1862047"/>
                  <a:gd name="connsiteX169" fmla="*/ 2006619 w 2870915"/>
                  <a:gd name="connsiteY169" fmla="*/ 395791 h 1862047"/>
                  <a:gd name="connsiteX170" fmla="*/ 1997741 w 2870915"/>
                  <a:gd name="connsiteY170" fmla="*/ 372673 h 1862047"/>
                  <a:gd name="connsiteX171" fmla="*/ 1986633 w 2870915"/>
                  <a:gd name="connsiteY171" fmla="*/ 355561 h 1862047"/>
                  <a:gd name="connsiteX172" fmla="*/ 1961457 w 2870915"/>
                  <a:gd name="connsiteY172" fmla="*/ 335017 h 1862047"/>
                  <a:gd name="connsiteX173" fmla="*/ 1923671 w 2870915"/>
                  <a:gd name="connsiteY173" fmla="*/ 323008 h 1862047"/>
                  <a:gd name="connsiteX174" fmla="*/ 1871089 w 2870915"/>
                  <a:gd name="connsiteY174" fmla="*/ 317904 h 1862047"/>
                  <a:gd name="connsiteX175" fmla="*/ 1874048 w 2870915"/>
                  <a:gd name="connsiteY175" fmla="*/ 354746 h 1862047"/>
                  <a:gd name="connsiteX176" fmla="*/ 1884427 w 2870915"/>
                  <a:gd name="connsiteY176" fmla="*/ 373617 h 1862047"/>
                  <a:gd name="connsiteX177" fmla="*/ 1878509 w 2870915"/>
                  <a:gd name="connsiteY177" fmla="*/ 390730 h 1862047"/>
                  <a:gd name="connsiteX178" fmla="*/ 1857021 w 2870915"/>
                  <a:gd name="connsiteY178" fmla="*/ 407843 h 1862047"/>
                  <a:gd name="connsiteX179" fmla="*/ 1840723 w 2870915"/>
                  <a:gd name="connsiteY179" fmla="*/ 446400 h 1862047"/>
                  <a:gd name="connsiteX180" fmla="*/ 1825926 w 2870915"/>
                  <a:gd name="connsiteY180" fmla="*/ 422425 h 1862047"/>
                  <a:gd name="connsiteX181" fmla="*/ 1821509 w 2870915"/>
                  <a:gd name="connsiteY181" fmla="*/ 452405 h 1862047"/>
                  <a:gd name="connsiteX182" fmla="*/ 1834075 w 2870915"/>
                  <a:gd name="connsiteY182" fmla="*/ 476380 h 1862047"/>
                  <a:gd name="connsiteX183" fmla="*/ 1810358 w 2870915"/>
                  <a:gd name="connsiteY183" fmla="*/ 495251 h 1862047"/>
                  <a:gd name="connsiteX184" fmla="*/ 1791829 w 2870915"/>
                  <a:gd name="connsiteY184" fmla="*/ 478138 h 1862047"/>
                  <a:gd name="connsiteX185" fmla="*/ 1769613 w 2870915"/>
                  <a:gd name="connsiteY185" fmla="*/ 437865 h 1862047"/>
                  <a:gd name="connsiteX186" fmla="*/ 1783681 w 2870915"/>
                  <a:gd name="connsiteY186" fmla="*/ 420752 h 1862047"/>
                  <a:gd name="connsiteX187" fmla="*/ 1782951 w 2870915"/>
                  <a:gd name="connsiteY187" fmla="*/ 395062 h 1862047"/>
                  <a:gd name="connsiteX188" fmla="*/ 1760735 w 2870915"/>
                  <a:gd name="connsiteY188" fmla="*/ 368513 h 1862047"/>
                  <a:gd name="connsiteX189" fmla="*/ 1729640 w 2870915"/>
                  <a:gd name="connsiteY189" fmla="*/ 359978 h 1862047"/>
                  <a:gd name="connsiteX190" fmla="*/ 1717030 w 2870915"/>
                  <a:gd name="connsiteY190" fmla="*/ 387384 h 1862047"/>
                  <a:gd name="connsiteX191" fmla="*/ 1702234 w 2870915"/>
                  <a:gd name="connsiteY191" fmla="*/ 418222 h 1862047"/>
                  <a:gd name="connsiteX192" fmla="*/ 1691125 w 2870915"/>
                  <a:gd name="connsiteY192" fmla="*/ 371987 h 1862047"/>
                  <a:gd name="connsiteX193" fmla="*/ 1695543 w 2870915"/>
                  <a:gd name="connsiteY193" fmla="*/ 355732 h 1862047"/>
                  <a:gd name="connsiteX194" fmla="*/ 1703692 w 2870915"/>
                  <a:gd name="connsiteY194" fmla="*/ 340292 h 1862047"/>
                  <a:gd name="connsiteX195" fmla="*/ 1670367 w 2870915"/>
                  <a:gd name="connsiteY195" fmla="*/ 324895 h 1862047"/>
                  <a:gd name="connsiteX196" fmla="*/ 1645191 w 2870915"/>
                  <a:gd name="connsiteY196" fmla="*/ 332615 h 1862047"/>
                  <a:gd name="connsiteX197" fmla="*/ 1646649 w 2870915"/>
                  <a:gd name="connsiteY197" fmla="*/ 299204 h 1862047"/>
                  <a:gd name="connsiteX198" fmla="*/ 1665906 w 2870915"/>
                  <a:gd name="connsiteY198" fmla="*/ 291484 h 1862047"/>
                  <a:gd name="connsiteX199" fmla="*/ 1645148 w 2870915"/>
                  <a:gd name="connsiteY199" fmla="*/ 266651 h 1862047"/>
                  <a:gd name="connsiteX200" fmla="*/ 1615511 w 2870915"/>
                  <a:gd name="connsiteY200" fmla="*/ 246107 h 1862047"/>
                  <a:gd name="connsiteX201" fmla="*/ 1616970 w 2870915"/>
                  <a:gd name="connsiteY201" fmla="*/ 211839 h 1862047"/>
                  <a:gd name="connsiteX202" fmla="*/ 1574038 w 2870915"/>
                  <a:gd name="connsiteY202" fmla="*/ 177570 h 1862047"/>
                  <a:gd name="connsiteX203" fmla="*/ 1565888 w 2870915"/>
                  <a:gd name="connsiteY203" fmla="*/ 160457 h 1862047"/>
                  <a:gd name="connsiteX204" fmla="*/ 1590335 w 2870915"/>
                  <a:gd name="connsiteY204" fmla="*/ 139913 h 1862047"/>
                  <a:gd name="connsiteX205" fmla="*/ 1595525 w 2870915"/>
                  <a:gd name="connsiteY205" fmla="*/ 115080 h 1862047"/>
                  <a:gd name="connsiteX206" fmla="*/ 1597755 w 2870915"/>
                  <a:gd name="connsiteY206" fmla="*/ 102214 h 1862047"/>
                  <a:gd name="connsiteX207" fmla="*/ 1649609 w 2870915"/>
                  <a:gd name="connsiteY207" fmla="*/ 107360 h 1862047"/>
                  <a:gd name="connsiteX208" fmla="*/ 1697773 w 2870915"/>
                  <a:gd name="connsiteY208" fmla="*/ 31146 h 1862047"/>
                  <a:gd name="connsiteX209" fmla="*/ 1662947 w 2870915"/>
                  <a:gd name="connsiteY209" fmla="*/ 13990 h 1862047"/>
                  <a:gd name="connsiteX210" fmla="*/ 1608135 w 2870915"/>
                  <a:gd name="connsiteY210" fmla="*/ 266 h 1862047"/>
                  <a:gd name="connsiteX211" fmla="*/ 1538525 w 2870915"/>
                  <a:gd name="connsiteY211" fmla="*/ 13132 h 1862047"/>
                  <a:gd name="connsiteX212" fmla="*/ 1547403 w 2870915"/>
                  <a:gd name="connsiteY212" fmla="*/ 36250 h 1862047"/>
                  <a:gd name="connsiteX213" fmla="*/ 1525916 w 2870915"/>
                  <a:gd name="connsiteY213" fmla="*/ 33676 h 1862047"/>
                  <a:gd name="connsiteX214" fmla="*/ 1525916 w 2870915"/>
                  <a:gd name="connsiteY214" fmla="*/ 78195 h 1862047"/>
                  <a:gd name="connsiteX215" fmla="*/ 1538525 w 2870915"/>
                  <a:gd name="connsiteY215" fmla="*/ 121042 h 1862047"/>
                  <a:gd name="connsiteX216" fmla="*/ 1544444 w 2870915"/>
                  <a:gd name="connsiteY216" fmla="*/ 165561 h 1862047"/>
                  <a:gd name="connsiteX217" fmla="*/ 1523728 w 2870915"/>
                  <a:gd name="connsiteY217" fmla="*/ 187863 h 1862047"/>
                  <a:gd name="connsiteX218" fmla="*/ 1534108 w 2870915"/>
                  <a:gd name="connsiteY218" fmla="*/ 210981 h 1862047"/>
                  <a:gd name="connsiteX219" fmla="*/ 1506701 w 2870915"/>
                  <a:gd name="connsiteY219" fmla="*/ 207550 h 1862047"/>
                  <a:gd name="connsiteX220" fmla="*/ 1500054 w 2870915"/>
                  <a:gd name="connsiteY220" fmla="*/ 249538 h 1862047"/>
                  <a:gd name="connsiteX221" fmla="*/ 1505972 w 2870915"/>
                  <a:gd name="connsiteY221" fmla="*/ 268410 h 1862047"/>
                  <a:gd name="connsiteX222" fmla="*/ 1508203 w 2870915"/>
                  <a:gd name="connsiteY222" fmla="*/ 312071 h 1862047"/>
                  <a:gd name="connsiteX223" fmla="*/ 1575582 w 2870915"/>
                  <a:gd name="connsiteY223" fmla="*/ 339477 h 1862047"/>
                  <a:gd name="connsiteX224" fmla="*/ 1574852 w 2870915"/>
                  <a:gd name="connsiteY224" fmla="*/ 359163 h 1862047"/>
                  <a:gd name="connsiteX225" fmla="*/ 1564473 w 2870915"/>
                  <a:gd name="connsiteY225" fmla="*/ 390001 h 1862047"/>
                  <a:gd name="connsiteX226" fmla="*/ 1580771 w 2870915"/>
                  <a:gd name="connsiteY226" fmla="*/ 376276 h 1862047"/>
                  <a:gd name="connsiteX227" fmla="*/ 1595568 w 2870915"/>
                  <a:gd name="connsiteY227" fmla="*/ 397721 h 1862047"/>
                  <a:gd name="connsiteX228" fmla="*/ 1572622 w 2870915"/>
                  <a:gd name="connsiteY228" fmla="*/ 420838 h 1862047"/>
                  <a:gd name="connsiteX229" fmla="*/ 1540026 w 2870915"/>
                  <a:gd name="connsiteY229" fmla="*/ 436235 h 1862047"/>
                  <a:gd name="connsiteX230" fmla="*/ 1540026 w 2870915"/>
                  <a:gd name="connsiteY230" fmla="*/ 473935 h 1862047"/>
                  <a:gd name="connsiteX231" fmla="*/ 1522270 w 2870915"/>
                  <a:gd name="connsiteY231" fmla="*/ 488518 h 1862047"/>
                  <a:gd name="connsiteX232" fmla="*/ 1504471 w 2870915"/>
                  <a:gd name="connsiteY232" fmla="*/ 456822 h 1862047"/>
                  <a:gd name="connsiteX233" fmla="*/ 1508932 w 2870915"/>
                  <a:gd name="connsiteY233" fmla="*/ 426843 h 1862047"/>
                  <a:gd name="connsiteX234" fmla="*/ 1470417 w 2870915"/>
                  <a:gd name="connsiteY234" fmla="*/ 414019 h 1862047"/>
                  <a:gd name="connsiteX235" fmla="*/ 1494864 w 2870915"/>
                  <a:gd name="connsiteY235" fmla="*/ 409730 h 1862047"/>
                  <a:gd name="connsiteX236" fmla="*/ 1512620 w 2870915"/>
                  <a:gd name="connsiteY236" fmla="*/ 394290 h 1862047"/>
                  <a:gd name="connsiteX237" fmla="*/ 1551135 w 2870915"/>
                  <a:gd name="connsiteY237" fmla="*/ 390859 h 1862047"/>
                  <a:gd name="connsiteX238" fmla="*/ 1532606 w 2870915"/>
                  <a:gd name="connsiteY238" fmla="*/ 357448 h 1862047"/>
                  <a:gd name="connsiteX239" fmla="*/ 1505972 w 2870915"/>
                  <a:gd name="connsiteY239" fmla="*/ 354874 h 1862047"/>
                  <a:gd name="connsiteX240" fmla="*/ 1533379 w 2870915"/>
                  <a:gd name="connsiteY240" fmla="*/ 348870 h 1862047"/>
                  <a:gd name="connsiteX241" fmla="*/ 1513392 w 2870915"/>
                  <a:gd name="connsiteY241" fmla="*/ 335188 h 1862047"/>
                  <a:gd name="connsiteX242" fmla="*/ 1476336 w 2870915"/>
                  <a:gd name="connsiteY242" fmla="*/ 325796 h 1862047"/>
                  <a:gd name="connsiteX243" fmla="*/ 1437821 w 2870915"/>
                  <a:gd name="connsiteY243" fmla="*/ 336046 h 1862047"/>
                  <a:gd name="connsiteX244" fmla="*/ 1403767 w 2870915"/>
                  <a:gd name="connsiteY244" fmla="*/ 362594 h 1862047"/>
                  <a:gd name="connsiteX245" fmla="*/ 1433404 w 2870915"/>
                  <a:gd name="connsiteY245" fmla="*/ 382281 h 1862047"/>
                  <a:gd name="connsiteX246" fmla="*/ 1458580 w 2870915"/>
                  <a:gd name="connsiteY246" fmla="*/ 404540 h 1862047"/>
                  <a:gd name="connsiteX247" fmla="*/ 1443011 w 2870915"/>
                  <a:gd name="connsiteY247" fmla="*/ 414834 h 1862047"/>
                  <a:gd name="connsiteX248" fmla="*/ 1429672 w 2870915"/>
                  <a:gd name="connsiteY248" fmla="*/ 425084 h 1862047"/>
                  <a:gd name="connsiteX249" fmla="*/ 1427442 w 2870915"/>
                  <a:gd name="connsiteY249" fmla="*/ 449960 h 1862047"/>
                  <a:gd name="connsiteX250" fmla="*/ 1396347 w 2870915"/>
                  <a:gd name="connsiteY250" fmla="*/ 449102 h 1862047"/>
                  <a:gd name="connsiteX251" fmla="*/ 1331155 w 2870915"/>
                  <a:gd name="connsiteY251" fmla="*/ 458538 h 1862047"/>
                  <a:gd name="connsiteX252" fmla="*/ 1278573 w 2870915"/>
                  <a:gd name="connsiteY252" fmla="*/ 443998 h 1862047"/>
                  <a:gd name="connsiteX253" fmla="*/ 1243018 w 2870915"/>
                  <a:gd name="connsiteY253" fmla="*/ 434606 h 1862047"/>
                  <a:gd name="connsiteX254" fmla="*/ 1213381 w 2870915"/>
                  <a:gd name="connsiteY254" fmla="*/ 417493 h 1862047"/>
                  <a:gd name="connsiteX255" fmla="*/ 1196354 w 2870915"/>
                  <a:gd name="connsiteY255" fmla="*/ 386655 h 1862047"/>
                  <a:gd name="connsiteX256" fmla="*/ 1141542 w 2870915"/>
                  <a:gd name="connsiteY256" fmla="*/ 389229 h 1862047"/>
                  <a:gd name="connsiteX257" fmla="*/ 1092648 w 2870915"/>
                  <a:gd name="connsiteY257" fmla="*/ 414105 h 1862047"/>
                  <a:gd name="connsiteX258" fmla="*/ 1107445 w 2870915"/>
                  <a:gd name="connsiteY258" fmla="*/ 430360 h 1862047"/>
                  <a:gd name="connsiteX259" fmla="*/ 1138540 w 2870915"/>
                  <a:gd name="connsiteY259" fmla="*/ 418351 h 1862047"/>
                  <a:gd name="connsiteX260" fmla="*/ 1182973 w 2870915"/>
                  <a:gd name="connsiteY260" fmla="*/ 403768 h 1862047"/>
                  <a:gd name="connsiteX261" fmla="*/ 1128160 w 2870915"/>
                  <a:gd name="connsiteY261" fmla="*/ 437179 h 1862047"/>
                  <a:gd name="connsiteX262" fmla="*/ 1131892 w 2870915"/>
                  <a:gd name="connsiteY262" fmla="*/ 490276 h 1862047"/>
                  <a:gd name="connsiteX263" fmla="*/ 1123743 w 2870915"/>
                  <a:gd name="connsiteY263" fmla="*/ 519398 h 1862047"/>
                  <a:gd name="connsiteX264" fmla="*/ 1103027 w 2870915"/>
                  <a:gd name="connsiteY264" fmla="*/ 509104 h 1862047"/>
                  <a:gd name="connsiteX265" fmla="*/ 1099296 w 2870915"/>
                  <a:gd name="connsiteY265" fmla="*/ 477409 h 1862047"/>
                  <a:gd name="connsiteX266" fmla="*/ 1082269 w 2870915"/>
                  <a:gd name="connsiteY266" fmla="*/ 466258 h 1862047"/>
                  <a:gd name="connsiteX267" fmla="*/ 1060052 w 2870915"/>
                  <a:gd name="connsiteY267" fmla="*/ 457680 h 1862047"/>
                  <a:gd name="connsiteX268" fmla="*/ 1030416 w 2870915"/>
                  <a:gd name="connsiteY268" fmla="*/ 449102 h 1862047"/>
                  <a:gd name="connsiteX269" fmla="*/ 968955 w 2870915"/>
                  <a:gd name="connsiteY269" fmla="*/ 461068 h 1862047"/>
                  <a:gd name="connsiteX270" fmla="*/ 870438 w 2870915"/>
                  <a:gd name="connsiteY270" fmla="*/ 453348 h 1862047"/>
                  <a:gd name="connsiteX271" fmla="*/ 908224 w 2870915"/>
                  <a:gd name="connsiteY271" fmla="*/ 423369 h 1862047"/>
                  <a:gd name="connsiteX272" fmla="*/ 895657 w 2870915"/>
                  <a:gd name="connsiteY272" fmla="*/ 394247 h 1862047"/>
                  <a:gd name="connsiteX273" fmla="*/ 841574 w 2870915"/>
                  <a:gd name="connsiteY273" fmla="*/ 378807 h 1862047"/>
                  <a:gd name="connsiteX274" fmla="*/ 792680 w 2870915"/>
                  <a:gd name="connsiteY274" fmla="*/ 373703 h 1862047"/>
                  <a:gd name="connsiteX275" fmla="*/ 743786 w 2870915"/>
                  <a:gd name="connsiteY275" fmla="*/ 355689 h 1862047"/>
                  <a:gd name="connsiteX276" fmla="*/ 678637 w 2870915"/>
                  <a:gd name="connsiteY276" fmla="*/ 329999 h 1862047"/>
                  <a:gd name="connsiteX277" fmla="*/ 603109 w 2870915"/>
                  <a:gd name="connsiteY277" fmla="*/ 333430 h 1862047"/>
                  <a:gd name="connsiteX278" fmla="*/ 564595 w 2870915"/>
                  <a:gd name="connsiteY278" fmla="*/ 349728 h 1862047"/>
                  <a:gd name="connsiteX279" fmla="*/ 566053 w 2870915"/>
                  <a:gd name="connsiteY279" fmla="*/ 324895 h 1862047"/>
                  <a:gd name="connsiteX280" fmla="*/ 554945 w 2870915"/>
                  <a:gd name="connsiteY280" fmla="*/ 294915 h 1862047"/>
                  <a:gd name="connsiteX281" fmla="*/ 509782 w 2870915"/>
                  <a:gd name="connsiteY281" fmla="*/ 349728 h 1862047"/>
                  <a:gd name="connsiteX282" fmla="*/ 459430 w 2870915"/>
                  <a:gd name="connsiteY282" fmla="*/ 272656 h 1862047"/>
                  <a:gd name="connsiteX283" fmla="*/ 439444 w 2870915"/>
                  <a:gd name="connsiteY283" fmla="*/ 279518 h 1862047"/>
                  <a:gd name="connsiteX284" fmla="*/ 427606 w 2870915"/>
                  <a:gd name="connsiteY284" fmla="*/ 301777 h 1862047"/>
                  <a:gd name="connsiteX285" fmla="*/ 403159 w 2870915"/>
                  <a:gd name="connsiteY285" fmla="*/ 326610 h 1862047"/>
                  <a:gd name="connsiteX286" fmla="*/ 370564 w 2870915"/>
                  <a:gd name="connsiteY286" fmla="*/ 332615 h 1862047"/>
                  <a:gd name="connsiteX287" fmla="*/ 338697 w 2870915"/>
                  <a:gd name="connsiteY287" fmla="*/ 344581 h 1862047"/>
                  <a:gd name="connsiteX288" fmla="*/ 286844 w 2870915"/>
                  <a:gd name="connsiteY288" fmla="*/ 377134 h 1862047"/>
                  <a:gd name="connsiteX289" fmla="*/ 264627 w 2870915"/>
                  <a:gd name="connsiteY289" fmla="*/ 394247 h 1862047"/>
                  <a:gd name="connsiteX290" fmla="*/ 272776 w 2870915"/>
                  <a:gd name="connsiteY290" fmla="*/ 372802 h 1862047"/>
                  <a:gd name="connsiteX291" fmla="*/ 337196 w 2870915"/>
                  <a:gd name="connsiteY291" fmla="*/ 329999 h 1862047"/>
                  <a:gd name="connsiteX292" fmla="*/ 388062 w 2870915"/>
                  <a:gd name="connsiteY292" fmla="*/ 304651 h 1862047"/>
                  <a:gd name="connsiteX293" fmla="*/ 386561 w 2870915"/>
                  <a:gd name="connsiteY293" fmla="*/ 304780 h 1862047"/>
                  <a:gd name="connsiteX294" fmla="*/ 301340 w 2870915"/>
                  <a:gd name="connsiteY294" fmla="*/ 322750 h 1862047"/>
                  <a:gd name="connsiteX295" fmla="*/ 293406 w 2870915"/>
                  <a:gd name="connsiteY295" fmla="*/ 325281 h 1862047"/>
                  <a:gd name="connsiteX296" fmla="*/ 272905 w 2870915"/>
                  <a:gd name="connsiteY296" fmla="*/ 331800 h 1862047"/>
                  <a:gd name="connsiteX297" fmla="*/ 271361 w 2870915"/>
                  <a:gd name="connsiteY297" fmla="*/ 340249 h 1862047"/>
                  <a:gd name="connsiteX298" fmla="*/ 247643 w 2870915"/>
                  <a:gd name="connsiteY298" fmla="*/ 347969 h 1862047"/>
                  <a:gd name="connsiteX299" fmla="*/ 240223 w 2870915"/>
                  <a:gd name="connsiteY299" fmla="*/ 341965 h 1862047"/>
                  <a:gd name="connsiteX300" fmla="*/ 241424 w 2870915"/>
                  <a:gd name="connsiteY300" fmla="*/ 340335 h 1862047"/>
                  <a:gd name="connsiteX301" fmla="*/ 212731 w 2870915"/>
                  <a:gd name="connsiteY301" fmla="*/ 345224 h 1862047"/>
                  <a:gd name="connsiteX302" fmla="*/ 200207 w 2870915"/>
                  <a:gd name="connsiteY302" fmla="*/ 347111 h 1862047"/>
                  <a:gd name="connsiteX303" fmla="*/ 176489 w 2870915"/>
                  <a:gd name="connsiteY303" fmla="*/ 371944 h 1862047"/>
                  <a:gd name="connsiteX304" fmla="*/ 189828 w 2870915"/>
                  <a:gd name="connsiteY304" fmla="*/ 394204 h 1862047"/>
                  <a:gd name="connsiteX305" fmla="*/ 139476 w 2870915"/>
                  <a:gd name="connsiteY305" fmla="*/ 378764 h 1862047"/>
                  <a:gd name="connsiteX306" fmla="*/ 61718 w 2870915"/>
                  <a:gd name="connsiteY306" fmla="*/ 336818 h 1862047"/>
                  <a:gd name="connsiteX307" fmla="*/ 0 w 2870915"/>
                  <a:gd name="connsiteY307" fmla="*/ 331071 h 1862047"/>
                  <a:gd name="connsiteX308" fmla="*/ 0 w 2870915"/>
                  <a:gd name="connsiteY308" fmla="*/ 923072 h 1862047"/>
                  <a:gd name="connsiteX309" fmla="*/ 17756 w 2870915"/>
                  <a:gd name="connsiteY309" fmla="*/ 927275 h 1862047"/>
                  <a:gd name="connsiteX310" fmla="*/ 48379 w 2870915"/>
                  <a:gd name="connsiteY310" fmla="*/ 920413 h 1862047"/>
                  <a:gd name="connsiteX311" fmla="*/ 71068 w 2870915"/>
                  <a:gd name="connsiteY311" fmla="*/ 939799 h 1862047"/>
                  <a:gd name="connsiteX312" fmla="*/ 104650 w 2870915"/>
                  <a:gd name="connsiteY312" fmla="*/ 978614 h 1862047"/>
                  <a:gd name="connsiteX313" fmla="*/ 130341 w 2870915"/>
                  <a:gd name="connsiteY313" fmla="*/ 998042 h 1862047"/>
                  <a:gd name="connsiteX314" fmla="*/ 160964 w 2870915"/>
                  <a:gd name="connsiteY314" fmla="*/ 970593 h 1862047"/>
                  <a:gd name="connsiteX315" fmla="*/ 206383 w 2870915"/>
                  <a:gd name="connsiteY315" fmla="*/ 972909 h 1862047"/>
                  <a:gd name="connsiteX316" fmla="*/ 278480 w 2870915"/>
                  <a:gd name="connsiteY316" fmla="*/ 1067652 h 1862047"/>
                  <a:gd name="connsiteX317" fmla="*/ 337753 w 2870915"/>
                  <a:gd name="connsiteY317" fmla="*/ 1148756 h 1862047"/>
                  <a:gd name="connsiteX318" fmla="*/ 369363 w 2870915"/>
                  <a:gd name="connsiteY318" fmla="*/ 1189886 h 1862047"/>
                  <a:gd name="connsiteX319" fmla="*/ 376268 w 2870915"/>
                  <a:gd name="connsiteY319" fmla="*/ 1225270 h 1862047"/>
                  <a:gd name="connsiteX320" fmla="*/ 353494 w 2870915"/>
                  <a:gd name="connsiteY320" fmla="*/ 1243884 h 1862047"/>
                  <a:gd name="connsiteX321" fmla="*/ 367647 w 2870915"/>
                  <a:gd name="connsiteY321" fmla="*/ 1263527 h 1862047"/>
                  <a:gd name="connsiteX322" fmla="*/ 362114 w 2870915"/>
                  <a:gd name="connsiteY322" fmla="*/ 1272749 h 1862047"/>
                  <a:gd name="connsiteX323" fmla="*/ 362929 w 2870915"/>
                  <a:gd name="connsiteY323" fmla="*/ 1272663 h 1862047"/>
                  <a:gd name="connsiteX324" fmla="*/ 399471 w 2870915"/>
                  <a:gd name="connsiteY324" fmla="*/ 1305859 h 1862047"/>
                  <a:gd name="connsiteX325" fmla="*/ 402302 w 2870915"/>
                  <a:gd name="connsiteY325" fmla="*/ 1309333 h 1862047"/>
                  <a:gd name="connsiteX326" fmla="*/ 410536 w 2870915"/>
                  <a:gd name="connsiteY326" fmla="*/ 1327132 h 1862047"/>
                  <a:gd name="connsiteX327" fmla="*/ 415983 w 2870915"/>
                  <a:gd name="connsiteY327" fmla="*/ 1341329 h 1862047"/>
                  <a:gd name="connsiteX328" fmla="*/ 442403 w 2870915"/>
                  <a:gd name="connsiteY328" fmla="*/ 1362001 h 1862047"/>
                  <a:gd name="connsiteX329" fmla="*/ 444633 w 2870915"/>
                  <a:gd name="connsiteY329" fmla="*/ 1379114 h 1862047"/>
                  <a:gd name="connsiteX330" fmla="*/ 443132 w 2870915"/>
                  <a:gd name="connsiteY330" fmla="*/ 1402231 h 1862047"/>
                  <a:gd name="connsiteX331" fmla="*/ 450552 w 2870915"/>
                  <a:gd name="connsiteY331" fmla="*/ 1422818 h 1862047"/>
                  <a:gd name="connsiteX332" fmla="*/ 486107 w 2870915"/>
                  <a:gd name="connsiteY332" fmla="*/ 1438215 h 1862047"/>
                  <a:gd name="connsiteX333" fmla="*/ 509053 w 2870915"/>
                  <a:gd name="connsiteY333" fmla="*/ 1454470 h 1862047"/>
                  <a:gd name="connsiteX334" fmla="*/ 537961 w 2870915"/>
                  <a:gd name="connsiteY334" fmla="*/ 1464764 h 1862047"/>
                  <a:gd name="connsiteX335" fmla="*/ 550570 w 2870915"/>
                  <a:gd name="connsiteY335" fmla="*/ 1487881 h 1862047"/>
                  <a:gd name="connsiteX336" fmla="*/ 575746 w 2870915"/>
                  <a:gd name="connsiteY336" fmla="*/ 1492170 h 1862047"/>
                  <a:gd name="connsiteX337" fmla="*/ 595732 w 2870915"/>
                  <a:gd name="connsiteY337" fmla="*/ 1503321 h 1862047"/>
                  <a:gd name="connsiteX338" fmla="*/ 621337 w 2870915"/>
                  <a:gd name="connsiteY338" fmla="*/ 1539434 h 1862047"/>
                  <a:gd name="connsiteX339" fmla="*/ 1541871 w 2870915"/>
                  <a:gd name="connsiteY339" fmla="*/ 1533687 h 1862047"/>
                  <a:gd name="connsiteX340" fmla="*/ 1553365 w 2870915"/>
                  <a:gd name="connsiteY340" fmla="*/ 1516403 h 1862047"/>
                  <a:gd name="connsiteX341" fmla="*/ 1567175 w 2870915"/>
                  <a:gd name="connsiteY341" fmla="*/ 1546125 h 1862047"/>
                  <a:gd name="connsiteX342" fmla="*/ 1595825 w 2870915"/>
                  <a:gd name="connsiteY342" fmla="*/ 1557534 h 1862047"/>
                  <a:gd name="connsiteX343" fmla="*/ 1626448 w 2870915"/>
                  <a:gd name="connsiteY343" fmla="*/ 1558692 h 1862047"/>
                  <a:gd name="connsiteX344" fmla="*/ 1654112 w 2870915"/>
                  <a:gd name="connsiteY344" fmla="*/ 1571258 h 1862047"/>
                  <a:gd name="connsiteX345" fmla="*/ 1682762 w 2870915"/>
                  <a:gd name="connsiteY345" fmla="*/ 1576962 h 1862047"/>
                  <a:gd name="connsiteX346" fmla="*/ 1730541 w 2870915"/>
                  <a:gd name="connsiteY346" fmla="*/ 1584725 h 1862047"/>
                  <a:gd name="connsiteX347" fmla="*/ 1774116 w 2870915"/>
                  <a:gd name="connsiteY347" fmla="*/ 1537547 h 1862047"/>
                  <a:gd name="connsiteX348" fmla="*/ 1845227 w 2870915"/>
                  <a:gd name="connsiteY348" fmla="*/ 1571773 h 1862047"/>
                  <a:gd name="connsiteX349" fmla="*/ 1880782 w 2870915"/>
                  <a:gd name="connsiteY349" fmla="*/ 1600937 h 1862047"/>
                  <a:gd name="connsiteX350" fmla="*/ 1899610 w 2870915"/>
                  <a:gd name="connsiteY350" fmla="*/ 1654892 h 1862047"/>
                  <a:gd name="connsiteX351" fmla="*/ 1918653 w 2870915"/>
                  <a:gd name="connsiteY351" fmla="*/ 1670204 h 1862047"/>
                  <a:gd name="connsiteX352" fmla="*/ 1969691 w 2870915"/>
                  <a:gd name="connsiteY352" fmla="*/ 1678052 h 1862047"/>
                  <a:gd name="connsiteX353" fmla="*/ 2031924 w 2870915"/>
                  <a:gd name="connsiteY353" fmla="*/ 1696881 h 1862047"/>
                  <a:gd name="connsiteX354" fmla="*/ 2043761 w 2870915"/>
                  <a:gd name="connsiteY354" fmla="*/ 1749978 h 1862047"/>
                  <a:gd name="connsiteX355" fmla="*/ 2000829 w 2870915"/>
                  <a:gd name="connsiteY355" fmla="*/ 1737969 h 1862047"/>
                  <a:gd name="connsiteX356" fmla="*/ 1990450 w 2870915"/>
                  <a:gd name="connsiteY356" fmla="*/ 1772237 h 1862047"/>
                  <a:gd name="connsiteX357" fmla="*/ 1966732 w 2870915"/>
                  <a:gd name="connsiteY357" fmla="*/ 1832197 h 1862047"/>
                  <a:gd name="connsiteX358" fmla="*/ 1965874 w 2870915"/>
                  <a:gd name="connsiteY358" fmla="*/ 1831768 h 1862047"/>
                  <a:gd name="connsiteX359" fmla="*/ 1971278 w 2870915"/>
                  <a:gd name="connsiteY359" fmla="*/ 1862048 h 1862047"/>
                  <a:gd name="connsiteX360" fmla="*/ 2012667 w 2870915"/>
                  <a:gd name="connsiteY360" fmla="*/ 1837343 h 1862047"/>
                  <a:gd name="connsiteX361" fmla="*/ 2055599 w 2870915"/>
                  <a:gd name="connsiteY361" fmla="*/ 1842490 h 1862047"/>
                  <a:gd name="connsiteX362" fmla="*/ 2076357 w 2870915"/>
                  <a:gd name="connsiteY362" fmla="*/ 1833912 h 1862047"/>
                  <a:gd name="connsiteX363" fmla="*/ 2075842 w 2870915"/>
                  <a:gd name="connsiteY363" fmla="*/ 1837772 h 1862047"/>
                  <a:gd name="connsiteX364" fmla="*/ 2085750 w 2870915"/>
                  <a:gd name="connsiteY364" fmla="*/ 1828165 h 1862047"/>
                  <a:gd name="connsiteX365" fmla="*/ 2083863 w 2870915"/>
                  <a:gd name="connsiteY365" fmla="*/ 1812853 h 1862047"/>
                  <a:gd name="connsiteX366" fmla="*/ 2060059 w 2870915"/>
                  <a:gd name="connsiteY366" fmla="*/ 1804790 h 1862047"/>
                  <a:gd name="connsiteX367" fmla="*/ 2128210 w 2870915"/>
                  <a:gd name="connsiteY367" fmla="*/ 1773953 h 1862047"/>
                  <a:gd name="connsiteX368" fmla="*/ 2174359 w 2870915"/>
                  <a:gd name="connsiteY368" fmla="*/ 1770136 h 1862047"/>
                  <a:gd name="connsiteX369" fmla="*/ 2219050 w 2870915"/>
                  <a:gd name="connsiteY369" fmla="*/ 1731106 h 1862047"/>
                  <a:gd name="connsiteX370" fmla="*/ 2333607 w 2870915"/>
                  <a:gd name="connsiteY370" fmla="*/ 1729949 h 1862047"/>
                  <a:gd name="connsiteX371" fmla="*/ 2375081 w 2870915"/>
                  <a:gd name="connsiteY371" fmla="*/ 1679725 h 1862047"/>
                  <a:gd name="connsiteX372" fmla="*/ 2417542 w 2870915"/>
                  <a:gd name="connsiteY372" fmla="*/ 1611188 h 1862047"/>
                  <a:gd name="connsiteX373" fmla="*/ 2461975 w 2870915"/>
                  <a:gd name="connsiteY373" fmla="*/ 1626028 h 1862047"/>
                  <a:gd name="connsiteX374" fmla="*/ 2490153 w 2870915"/>
                  <a:gd name="connsiteY374" fmla="*/ 1733466 h 1862047"/>
                  <a:gd name="connsiteX375" fmla="*/ 2525194 w 2870915"/>
                  <a:gd name="connsiteY375" fmla="*/ 1716567 h 1862047"/>
                  <a:gd name="connsiteX376" fmla="*/ 2564437 w 2870915"/>
                  <a:gd name="connsiteY376" fmla="*/ 1684014 h 1862047"/>
                  <a:gd name="connsiteX377" fmla="*/ 2566668 w 2870915"/>
                  <a:gd name="connsiteY377" fmla="*/ 1700312 h 1862047"/>
                  <a:gd name="connsiteX378" fmla="*/ 2597033 w 2870915"/>
                  <a:gd name="connsiteY378" fmla="*/ 1714037 h 1862047"/>
                  <a:gd name="connsiteX379" fmla="*/ 2571857 w 2870915"/>
                  <a:gd name="connsiteY379" fmla="*/ 1721757 h 1862047"/>
                  <a:gd name="connsiteX380" fmla="*/ 2528882 w 2870915"/>
                  <a:gd name="connsiteY380" fmla="*/ 1747447 h 1862047"/>
                  <a:gd name="connsiteX381" fmla="*/ 2525194 w 2870915"/>
                  <a:gd name="connsiteY381" fmla="*/ 1790251 h 1862047"/>
                  <a:gd name="connsiteX382" fmla="*/ 2568898 w 2870915"/>
                  <a:gd name="connsiteY382" fmla="*/ 1780815 h 1862047"/>
                  <a:gd name="connsiteX383" fmla="*/ 2600722 w 2870915"/>
                  <a:gd name="connsiteY383" fmla="*/ 1749120 h 1862047"/>
                  <a:gd name="connsiteX384" fmla="*/ 2628557 w 2870915"/>
                  <a:gd name="connsiteY384" fmla="*/ 1743330 h 1862047"/>
                  <a:gd name="connsiteX385" fmla="*/ 2632717 w 2870915"/>
                  <a:gd name="connsiteY385" fmla="*/ 1738526 h 1862047"/>
                  <a:gd name="connsiteX386" fmla="*/ 2643611 w 2870915"/>
                  <a:gd name="connsiteY386" fmla="*/ 1729562 h 1862047"/>
                  <a:gd name="connsiteX387" fmla="*/ 2648200 w 2870915"/>
                  <a:gd name="connsiteY387" fmla="*/ 1725402 h 1862047"/>
                  <a:gd name="connsiteX388" fmla="*/ 2673977 w 2870915"/>
                  <a:gd name="connsiteY388" fmla="*/ 1714423 h 1862047"/>
                  <a:gd name="connsiteX389" fmla="*/ 2680668 w 2870915"/>
                  <a:gd name="connsiteY389" fmla="*/ 1714980 h 1862047"/>
                  <a:gd name="connsiteX390" fmla="*/ 2685042 w 2870915"/>
                  <a:gd name="connsiteY390" fmla="*/ 1709062 h 1862047"/>
                  <a:gd name="connsiteX391" fmla="*/ 2684442 w 2870915"/>
                  <a:gd name="connsiteY391" fmla="*/ 1705502 h 1862047"/>
                  <a:gd name="connsiteX392" fmla="*/ 2702370 w 2870915"/>
                  <a:gd name="connsiteY392" fmla="*/ 1696066 h 1862047"/>
                  <a:gd name="connsiteX393" fmla="*/ 2703742 w 2870915"/>
                  <a:gd name="connsiteY393" fmla="*/ 1695337 h 1862047"/>
                  <a:gd name="connsiteX394" fmla="*/ 2726259 w 2870915"/>
                  <a:gd name="connsiteY394" fmla="*/ 1672177 h 1862047"/>
                  <a:gd name="connsiteX395" fmla="*/ 2716309 w 2870915"/>
                  <a:gd name="connsiteY395" fmla="*/ 1671233 h 1862047"/>
                  <a:gd name="connsiteX396" fmla="*/ 2715579 w 2870915"/>
                  <a:gd name="connsiteY396" fmla="*/ 1644685 h 1862047"/>
                  <a:gd name="connsiteX397" fmla="*/ 2692634 w 2870915"/>
                  <a:gd name="connsiteY397" fmla="*/ 1660082 h 1862047"/>
                  <a:gd name="connsiteX398" fmla="*/ 2675606 w 2870915"/>
                  <a:gd name="connsiteY398" fmla="*/ 1682384 h 1862047"/>
                  <a:gd name="connsiteX399" fmla="*/ 2661539 w 2870915"/>
                  <a:gd name="connsiteY399" fmla="*/ 1698639 h 1862047"/>
                  <a:gd name="connsiteX400" fmla="*/ 2602266 w 2870915"/>
                  <a:gd name="connsiteY400" fmla="*/ 1686630 h 1862047"/>
                  <a:gd name="connsiteX401" fmla="*/ 2565981 w 2870915"/>
                  <a:gd name="connsiteY401" fmla="*/ 1652362 h 1862047"/>
                  <a:gd name="connsiteX402" fmla="*/ 2565595 w 2870915"/>
                  <a:gd name="connsiteY402" fmla="*/ 1649746 h 1862047"/>
                  <a:gd name="connsiteX403" fmla="*/ 2552000 w 2870915"/>
                  <a:gd name="connsiteY403" fmla="*/ 1620624 h 1862047"/>
                  <a:gd name="connsiteX404" fmla="*/ 2557918 w 2870915"/>
                  <a:gd name="connsiteY404" fmla="*/ 1595233 h 1862047"/>
                  <a:gd name="connsiteX405" fmla="*/ 2556674 w 2870915"/>
                  <a:gd name="connsiteY405" fmla="*/ 1593689 h 1862047"/>
                  <a:gd name="connsiteX406" fmla="*/ 2546767 w 2870915"/>
                  <a:gd name="connsiteY406" fmla="*/ 1600080 h 1862047"/>
                  <a:gd name="connsiteX407" fmla="*/ 2543808 w 2870915"/>
                  <a:gd name="connsiteY407" fmla="*/ 1584683 h 1862047"/>
                  <a:gd name="connsiteX408" fmla="*/ 2550284 w 2870915"/>
                  <a:gd name="connsiteY408" fmla="*/ 1581938 h 1862047"/>
                  <a:gd name="connsiteX409" fmla="*/ 2550198 w 2870915"/>
                  <a:gd name="connsiteY409" fmla="*/ 1581509 h 1862047"/>
                  <a:gd name="connsiteX410" fmla="*/ 2541535 w 2870915"/>
                  <a:gd name="connsiteY410" fmla="*/ 1565897 h 1862047"/>
                  <a:gd name="connsiteX411" fmla="*/ 2542907 w 2870915"/>
                  <a:gd name="connsiteY411" fmla="*/ 1542051 h 1862047"/>
                  <a:gd name="connsiteX412" fmla="*/ 2520476 w 2870915"/>
                  <a:gd name="connsiteY412" fmla="*/ 1526181 h 1862047"/>
                  <a:gd name="connsiteX413" fmla="*/ 2431995 w 2870915"/>
                  <a:gd name="connsiteY413" fmla="*/ 1562423 h 1862047"/>
                  <a:gd name="connsiteX414" fmla="*/ 2359427 w 2870915"/>
                  <a:gd name="connsiteY414" fmla="*/ 1634391 h 1862047"/>
                  <a:gd name="connsiteX415" fmla="*/ 2389792 w 2870915"/>
                  <a:gd name="connsiteY415" fmla="*/ 1594118 h 1862047"/>
                  <a:gd name="connsiteX416" fmla="*/ 2396483 w 2870915"/>
                  <a:gd name="connsiteY416" fmla="*/ 1576147 h 1862047"/>
                  <a:gd name="connsiteX417" fmla="*/ 2443147 w 2870915"/>
                  <a:gd name="connsiteY417" fmla="*/ 1525581 h 1862047"/>
                  <a:gd name="connsiteX418" fmla="*/ 2477973 w 2870915"/>
                  <a:gd name="connsiteY418" fmla="*/ 1513572 h 1862047"/>
                  <a:gd name="connsiteX419" fmla="*/ 2502420 w 2870915"/>
                  <a:gd name="connsiteY419" fmla="*/ 1479303 h 1862047"/>
                  <a:gd name="connsiteX420" fmla="*/ 2534200 w 2870915"/>
                  <a:gd name="connsiteY420" fmla="*/ 1471326 h 1862047"/>
                  <a:gd name="connsiteX421" fmla="*/ 2550284 w 2870915"/>
                  <a:gd name="connsiteY421" fmla="*/ 1467723 h 1862047"/>
                  <a:gd name="connsiteX422" fmla="*/ 2560492 w 2870915"/>
                  <a:gd name="connsiteY422" fmla="*/ 1469096 h 1862047"/>
                  <a:gd name="connsiteX423" fmla="*/ 2677365 w 2870915"/>
                  <a:gd name="connsiteY423" fmla="*/ 1466694 h 1862047"/>
                  <a:gd name="connsiteX424" fmla="*/ 2691047 w 2870915"/>
                  <a:gd name="connsiteY424" fmla="*/ 1466823 h 1862047"/>
                  <a:gd name="connsiteX425" fmla="*/ 2711290 w 2870915"/>
                  <a:gd name="connsiteY425" fmla="*/ 1467295 h 1862047"/>
                  <a:gd name="connsiteX426" fmla="*/ 2771293 w 2870915"/>
                  <a:gd name="connsiteY426" fmla="*/ 1424448 h 1862047"/>
                  <a:gd name="connsiteX427" fmla="*/ 2817227 w 2870915"/>
                  <a:gd name="connsiteY427" fmla="*/ 1409051 h 1862047"/>
                  <a:gd name="connsiteX428" fmla="*/ 2863891 w 2870915"/>
                  <a:gd name="connsiteY428" fmla="*/ 1376498 h 1862047"/>
                  <a:gd name="connsiteX429" fmla="*/ 2860845 w 2870915"/>
                  <a:gd name="connsiteY429" fmla="*/ 1360371 h 1862047"/>
                  <a:gd name="connsiteX430" fmla="*/ 788691 w 2870915"/>
                  <a:gd name="connsiteY430" fmla="*/ 561086 h 1862047"/>
                  <a:gd name="connsiteX431" fmla="*/ 742757 w 2870915"/>
                  <a:gd name="connsiteY431" fmla="*/ 589007 h 1862047"/>
                  <a:gd name="connsiteX432" fmla="*/ 720369 w 2870915"/>
                  <a:gd name="connsiteY432" fmla="*/ 604705 h 1862047"/>
                  <a:gd name="connsiteX433" fmla="*/ 710376 w 2870915"/>
                  <a:gd name="connsiteY433" fmla="*/ 625120 h 1862047"/>
                  <a:gd name="connsiteX434" fmla="*/ 667958 w 2870915"/>
                  <a:gd name="connsiteY434" fmla="*/ 646908 h 1862047"/>
                  <a:gd name="connsiteX435" fmla="*/ 692105 w 2870915"/>
                  <a:gd name="connsiteY435" fmla="*/ 599258 h 1862047"/>
                  <a:gd name="connsiteX436" fmla="*/ 652647 w 2870915"/>
                  <a:gd name="connsiteY436" fmla="*/ 627179 h 1862047"/>
                  <a:gd name="connsiteX437" fmla="*/ 622624 w 2870915"/>
                  <a:gd name="connsiteY437" fmla="*/ 638759 h 1862047"/>
                  <a:gd name="connsiteX438" fmla="*/ 607870 w 2870915"/>
                  <a:gd name="connsiteY438" fmla="*/ 624477 h 1862047"/>
                  <a:gd name="connsiteX439" fmla="*/ 626741 w 2870915"/>
                  <a:gd name="connsiteY439" fmla="*/ 602046 h 1862047"/>
                  <a:gd name="connsiteX440" fmla="*/ 628500 w 2870915"/>
                  <a:gd name="connsiteY440" fmla="*/ 577513 h 1862047"/>
                  <a:gd name="connsiteX441" fmla="*/ 665042 w 2870915"/>
                  <a:gd name="connsiteY441" fmla="*/ 571380 h 1862047"/>
                  <a:gd name="connsiteX442" fmla="*/ 623225 w 2870915"/>
                  <a:gd name="connsiteY442" fmla="*/ 554353 h 1862047"/>
                  <a:gd name="connsiteX443" fmla="*/ 558462 w 2870915"/>
                  <a:gd name="connsiteY443" fmla="*/ 566576 h 1862047"/>
                  <a:gd name="connsiteX444" fmla="*/ 646814 w 2870915"/>
                  <a:gd name="connsiteY444" fmla="*/ 536639 h 1862047"/>
                  <a:gd name="connsiteX445" fmla="*/ 729247 w 2870915"/>
                  <a:gd name="connsiteY445" fmla="*/ 518240 h 1862047"/>
                  <a:gd name="connsiteX446" fmla="*/ 713935 w 2870915"/>
                  <a:gd name="connsiteY446" fmla="*/ 552980 h 1862047"/>
                  <a:gd name="connsiteX447" fmla="*/ 770463 w 2870915"/>
                  <a:gd name="connsiteY447" fmla="*/ 544145 h 1862047"/>
                  <a:gd name="connsiteX448" fmla="*/ 788691 w 2870915"/>
                  <a:gd name="connsiteY448" fmla="*/ 561086 h 1862047"/>
                  <a:gd name="connsiteX449" fmla="*/ 975989 w 2870915"/>
                  <a:gd name="connsiteY449" fmla="*/ 836221 h 1862047"/>
                  <a:gd name="connsiteX450" fmla="*/ 934772 w 2870915"/>
                  <a:gd name="connsiteY450" fmla="*/ 857323 h 1862047"/>
                  <a:gd name="connsiteX451" fmla="*/ 906508 w 2870915"/>
                  <a:gd name="connsiteY451" fmla="*/ 886616 h 1862047"/>
                  <a:gd name="connsiteX452" fmla="*/ 815840 w 2870915"/>
                  <a:gd name="connsiteY452" fmla="*/ 875722 h 1862047"/>
                  <a:gd name="connsiteX453" fmla="*/ 849980 w 2870915"/>
                  <a:gd name="connsiteY453" fmla="*/ 862770 h 1862047"/>
                  <a:gd name="connsiteX454" fmla="*/ 876486 w 2870915"/>
                  <a:gd name="connsiteY454" fmla="*/ 832790 h 1862047"/>
                  <a:gd name="connsiteX455" fmla="*/ 865892 w 2870915"/>
                  <a:gd name="connsiteY455" fmla="*/ 796720 h 1862047"/>
                  <a:gd name="connsiteX456" fmla="*/ 914186 w 2870915"/>
                  <a:gd name="connsiteY456" fmla="*/ 796034 h 1862047"/>
                  <a:gd name="connsiteX457" fmla="*/ 965438 w 2870915"/>
                  <a:gd name="connsiteY457" fmla="*/ 817864 h 1862047"/>
                  <a:gd name="connsiteX458" fmla="*/ 1056149 w 2870915"/>
                  <a:gd name="connsiteY458" fmla="*/ 779050 h 1862047"/>
                  <a:gd name="connsiteX459" fmla="*/ 975989 w 2870915"/>
                  <a:gd name="connsiteY459" fmla="*/ 836221 h 1862047"/>
                  <a:gd name="connsiteX460" fmla="*/ 1491433 w 2870915"/>
                  <a:gd name="connsiteY460" fmla="*/ 1458845 h 1862047"/>
                  <a:gd name="connsiteX461" fmla="*/ 1463297 w 2870915"/>
                  <a:gd name="connsiteY461" fmla="*/ 1390308 h 1862047"/>
                  <a:gd name="connsiteX462" fmla="*/ 1412945 w 2870915"/>
                  <a:gd name="connsiteY462" fmla="*/ 1304658 h 1862047"/>
                  <a:gd name="connsiteX463" fmla="*/ 1454419 w 2870915"/>
                  <a:gd name="connsiteY463" fmla="*/ 1289261 h 1862047"/>
                  <a:gd name="connsiteX464" fmla="*/ 1494392 w 2870915"/>
                  <a:gd name="connsiteY464" fmla="*/ 1398886 h 1862047"/>
                  <a:gd name="connsiteX465" fmla="*/ 1491433 w 2870915"/>
                  <a:gd name="connsiteY465" fmla="*/ 1458845 h 186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Lst>
                <a:rect l="l" t="t" r="r" b="b"/>
                <a:pathLst>
                  <a:path w="2870915" h="1862047">
                    <a:moveTo>
                      <a:pt x="2860845" y="1360371"/>
                    </a:moveTo>
                    <a:cubicBezTo>
                      <a:pt x="2850466" y="1357798"/>
                      <a:pt x="2840859" y="1350078"/>
                      <a:pt x="2851238" y="1349220"/>
                    </a:cubicBezTo>
                    <a:cubicBezTo>
                      <a:pt x="2859387" y="1348577"/>
                      <a:pt x="2864319" y="1344116"/>
                      <a:pt x="2868179" y="1334809"/>
                    </a:cubicBezTo>
                    <a:cubicBezTo>
                      <a:pt x="2861875" y="1331550"/>
                      <a:pt x="2856599" y="1325545"/>
                      <a:pt x="2852954" y="1319798"/>
                    </a:cubicBezTo>
                    <a:cubicBezTo>
                      <a:pt x="2849480" y="1314265"/>
                      <a:pt x="2848107" y="1307789"/>
                      <a:pt x="2848107" y="1301270"/>
                    </a:cubicBezTo>
                    <a:cubicBezTo>
                      <a:pt x="2845105" y="1297281"/>
                      <a:pt x="2842317" y="1293121"/>
                      <a:pt x="2839615" y="1288918"/>
                    </a:cubicBezTo>
                    <a:cubicBezTo>
                      <a:pt x="2832796" y="1291877"/>
                      <a:pt x="2826620" y="1302299"/>
                      <a:pt x="2817870" y="1301227"/>
                    </a:cubicBezTo>
                    <a:cubicBezTo>
                      <a:pt x="2803803" y="1299511"/>
                      <a:pt x="2827478" y="1278967"/>
                      <a:pt x="2815640" y="1270390"/>
                    </a:cubicBezTo>
                    <a:cubicBezTo>
                      <a:pt x="2803803" y="1261855"/>
                      <a:pt x="2781586" y="1267816"/>
                      <a:pt x="2763787" y="1284972"/>
                    </a:cubicBezTo>
                    <a:cubicBezTo>
                      <a:pt x="2746031" y="1302085"/>
                      <a:pt x="2747489" y="1284114"/>
                      <a:pt x="2731920" y="1301227"/>
                    </a:cubicBezTo>
                    <a:cubicBezTo>
                      <a:pt x="2716351" y="1318340"/>
                      <a:pt x="2716351" y="1292649"/>
                      <a:pt x="2723771" y="1285830"/>
                    </a:cubicBezTo>
                    <a:cubicBezTo>
                      <a:pt x="2731191" y="1278967"/>
                      <a:pt x="2736381" y="1286688"/>
                      <a:pt x="2743029" y="1276394"/>
                    </a:cubicBezTo>
                    <a:cubicBezTo>
                      <a:pt x="2749719" y="1266101"/>
                      <a:pt x="2756367" y="1276394"/>
                      <a:pt x="2773394" y="1263527"/>
                    </a:cubicBezTo>
                    <a:cubicBezTo>
                      <a:pt x="2786690" y="1253534"/>
                      <a:pt x="2798570" y="1254907"/>
                      <a:pt x="2805647" y="1251561"/>
                    </a:cubicBezTo>
                    <a:cubicBezTo>
                      <a:pt x="2803460" y="1248688"/>
                      <a:pt x="2801658" y="1245471"/>
                      <a:pt x="2800114" y="1242040"/>
                    </a:cubicBezTo>
                    <a:cubicBezTo>
                      <a:pt x="2799943" y="1241611"/>
                      <a:pt x="2799728" y="1241182"/>
                      <a:pt x="2799514" y="1240753"/>
                    </a:cubicBezTo>
                    <a:cubicBezTo>
                      <a:pt x="2795739" y="1238094"/>
                      <a:pt x="2792566" y="1234663"/>
                      <a:pt x="2789778" y="1230760"/>
                    </a:cubicBezTo>
                    <a:cubicBezTo>
                      <a:pt x="2787634" y="1231189"/>
                      <a:pt x="2785446" y="1231446"/>
                      <a:pt x="2783302" y="1231446"/>
                    </a:cubicBezTo>
                    <a:lnTo>
                      <a:pt x="2781500" y="1231446"/>
                    </a:lnTo>
                    <a:cubicBezTo>
                      <a:pt x="2776096" y="1231446"/>
                      <a:pt x="2771078" y="1230074"/>
                      <a:pt x="2766446" y="1227843"/>
                    </a:cubicBezTo>
                    <a:cubicBezTo>
                      <a:pt x="2760828" y="1231275"/>
                      <a:pt x="2754308" y="1233033"/>
                      <a:pt x="2747832" y="1233333"/>
                    </a:cubicBezTo>
                    <a:cubicBezTo>
                      <a:pt x="2738740" y="1233762"/>
                      <a:pt x="2728403" y="1228873"/>
                      <a:pt x="2722056" y="1222354"/>
                    </a:cubicBezTo>
                    <a:cubicBezTo>
                      <a:pt x="2719997" y="1220252"/>
                      <a:pt x="2718024" y="1217507"/>
                      <a:pt x="2716351" y="1214505"/>
                    </a:cubicBezTo>
                    <a:cubicBezTo>
                      <a:pt x="2715922" y="1214505"/>
                      <a:pt x="2715494" y="1214591"/>
                      <a:pt x="2715022" y="1214591"/>
                    </a:cubicBezTo>
                    <a:cubicBezTo>
                      <a:pt x="2700997" y="1214591"/>
                      <a:pt x="2691218" y="1207900"/>
                      <a:pt x="2685600" y="1198507"/>
                    </a:cubicBezTo>
                    <a:cubicBezTo>
                      <a:pt x="2677322" y="1194175"/>
                      <a:pt x="2671789" y="1186627"/>
                      <a:pt x="2669087" y="1178006"/>
                    </a:cubicBezTo>
                    <a:cubicBezTo>
                      <a:pt x="2669087" y="1178006"/>
                      <a:pt x="2669087" y="1177963"/>
                      <a:pt x="2669087" y="1177963"/>
                    </a:cubicBezTo>
                    <a:cubicBezTo>
                      <a:pt x="2668401" y="1175862"/>
                      <a:pt x="2667929" y="1173674"/>
                      <a:pt x="2667586" y="1171444"/>
                    </a:cubicBezTo>
                    <a:cubicBezTo>
                      <a:pt x="2667586" y="1171401"/>
                      <a:pt x="2667586" y="1171315"/>
                      <a:pt x="2667586" y="1171272"/>
                    </a:cubicBezTo>
                    <a:cubicBezTo>
                      <a:pt x="2667286" y="1169085"/>
                      <a:pt x="2667114" y="1166855"/>
                      <a:pt x="2667114" y="1164625"/>
                    </a:cubicBezTo>
                    <a:cubicBezTo>
                      <a:pt x="2667114" y="1164539"/>
                      <a:pt x="2667114" y="1164453"/>
                      <a:pt x="2667114" y="1164410"/>
                    </a:cubicBezTo>
                    <a:cubicBezTo>
                      <a:pt x="2667157" y="1162180"/>
                      <a:pt x="2667329" y="1159993"/>
                      <a:pt x="2667672" y="1157805"/>
                    </a:cubicBezTo>
                    <a:cubicBezTo>
                      <a:pt x="2667672" y="1157762"/>
                      <a:pt x="2667715" y="1157676"/>
                      <a:pt x="2667715" y="1157634"/>
                    </a:cubicBezTo>
                    <a:cubicBezTo>
                      <a:pt x="2668101" y="1155446"/>
                      <a:pt x="2668616" y="1153259"/>
                      <a:pt x="2669302" y="1151157"/>
                    </a:cubicBezTo>
                    <a:cubicBezTo>
                      <a:pt x="2661882" y="1145882"/>
                      <a:pt x="2654419" y="1141636"/>
                      <a:pt x="2648243" y="1139449"/>
                    </a:cubicBezTo>
                    <a:cubicBezTo>
                      <a:pt x="2628986" y="1132586"/>
                      <a:pt x="2641595" y="1120620"/>
                      <a:pt x="2651975" y="1129155"/>
                    </a:cubicBezTo>
                    <a:cubicBezTo>
                      <a:pt x="2662354" y="1137733"/>
                      <a:pt x="2674191" y="1120620"/>
                      <a:pt x="2678609" y="1112042"/>
                    </a:cubicBezTo>
                    <a:cubicBezTo>
                      <a:pt x="2683069" y="1103464"/>
                      <a:pt x="2671189" y="1095787"/>
                      <a:pt x="2665270" y="1094929"/>
                    </a:cubicBezTo>
                    <a:cubicBezTo>
                      <a:pt x="2661453" y="1094372"/>
                      <a:pt x="2660123" y="1089525"/>
                      <a:pt x="2660038" y="1083864"/>
                    </a:cubicBezTo>
                    <a:cubicBezTo>
                      <a:pt x="2653947" y="1081591"/>
                      <a:pt x="2649187" y="1077688"/>
                      <a:pt x="2645627" y="1072927"/>
                    </a:cubicBezTo>
                    <a:cubicBezTo>
                      <a:pt x="2641295" y="1071040"/>
                      <a:pt x="2637264" y="1068252"/>
                      <a:pt x="2633704" y="1064907"/>
                    </a:cubicBezTo>
                    <a:cubicBezTo>
                      <a:pt x="2631130" y="1062462"/>
                      <a:pt x="2629243" y="1059503"/>
                      <a:pt x="2627614" y="1056372"/>
                    </a:cubicBezTo>
                    <a:cubicBezTo>
                      <a:pt x="2627227" y="1056158"/>
                      <a:pt x="2626841" y="1055986"/>
                      <a:pt x="2626498" y="1055771"/>
                    </a:cubicBezTo>
                    <a:cubicBezTo>
                      <a:pt x="2622252" y="1053413"/>
                      <a:pt x="2618864" y="1050196"/>
                      <a:pt x="2616291" y="1046121"/>
                    </a:cubicBezTo>
                    <a:cubicBezTo>
                      <a:pt x="2613503" y="1042991"/>
                      <a:pt x="2611659" y="1039259"/>
                      <a:pt x="2610415" y="1035185"/>
                    </a:cubicBezTo>
                    <a:cubicBezTo>
                      <a:pt x="2608999" y="1032568"/>
                      <a:pt x="2607841" y="1029781"/>
                      <a:pt x="2607026" y="1026778"/>
                    </a:cubicBezTo>
                    <a:cubicBezTo>
                      <a:pt x="2606641" y="1023776"/>
                      <a:pt x="2606254" y="1020774"/>
                      <a:pt x="2605869" y="1017815"/>
                    </a:cubicBezTo>
                    <a:cubicBezTo>
                      <a:pt x="2602995" y="1012282"/>
                      <a:pt x="2601194" y="1006063"/>
                      <a:pt x="2601194" y="999930"/>
                    </a:cubicBezTo>
                    <a:lnTo>
                      <a:pt x="2601194" y="999415"/>
                    </a:lnTo>
                    <a:cubicBezTo>
                      <a:pt x="2600422" y="998386"/>
                      <a:pt x="2599607" y="997442"/>
                      <a:pt x="2598878" y="996370"/>
                    </a:cubicBezTo>
                    <a:cubicBezTo>
                      <a:pt x="2596261" y="992381"/>
                      <a:pt x="2594760" y="987535"/>
                      <a:pt x="2593902" y="982559"/>
                    </a:cubicBezTo>
                    <a:cubicBezTo>
                      <a:pt x="2575975" y="972652"/>
                      <a:pt x="2571557" y="947476"/>
                      <a:pt x="2580564" y="929977"/>
                    </a:cubicBezTo>
                    <a:cubicBezTo>
                      <a:pt x="2578076" y="926031"/>
                      <a:pt x="2575674" y="921785"/>
                      <a:pt x="2574130" y="916810"/>
                    </a:cubicBezTo>
                    <a:cubicBezTo>
                      <a:pt x="2569670" y="902228"/>
                      <a:pt x="2563751" y="909133"/>
                      <a:pt x="2559334" y="929677"/>
                    </a:cubicBezTo>
                    <a:cubicBezTo>
                      <a:pt x="2554873" y="950221"/>
                      <a:pt x="2539347" y="949406"/>
                      <a:pt x="2543765" y="956225"/>
                    </a:cubicBezTo>
                    <a:cubicBezTo>
                      <a:pt x="2552900" y="970293"/>
                      <a:pt x="2545995" y="970765"/>
                      <a:pt x="2539347" y="979343"/>
                    </a:cubicBezTo>
                    <a:cubicBezTo>
                      <a:pt x="2532699" y="987921"/>
                      <a:pt x="2543765" y="1000745"/>
                      <a:pt x="2532699" y="1000745"/>
                    </a:cubicBezTo>
                    <a:cubicBezTo>
                      <a:pt x="2521591" y="1000745"/>
                      <a:pt x="2526781" y="1027293"/>
                      <a:pt x="2520819" y="1015284"/>
                    </a:cubicBezTo>
                    <a:cubicBezTo>
                      <a:pt x="2514900" y="1003275"/>
                      <a:pt x="2500832" y="1006706"/>
                      <a:pt x="2500832" y="1018715"/>
                    </a:cubicBezTo>
                    <a:cubicBezTo>
                      <a:pt x="2500832" y="1030681"/>
                      <a:pt x="2477115" y="1041832"/>
                      <a:pt x="2467508" y="1041018"/>
                    </a:cubicBezTo>
                    <a:cubicBezTo>
                      <a:pt x="2457858" y="1040160"/>
                      <a:pt x="2457858" y="1017042"/>
                      <a:pt x="2449709" y="1023862"/>
                    </a:cubicBezTo>
                    <a:cubicBezTo>
                      <a:pt x="2441560" y="1030724"/>
                      <a:pt x="2443061" y="1004176"/>
                      <a:pt x="2430451" y="1005033"/>
                    </a:cubicBezTo>
                    <a:cubicBezTo>
                      <a:pt x="2417842" y="1005891"/>
                      <a:pt x="2408964" y="1004176"/>
                      <a:pt x="2412652" y="991309"/>
                    </a:cubicBezTo>
                    <a:cubicBezTo>
                      <a:pt x="2415912" y="980029"/>
                      <a:pt x="2396998" y="974024"/>
                      <a:pt x="2397855" y="967505"/>
                    </a:cubicBezTo>
                    <a:cubicBezTo>
                      <a:pt x="2395325" y="964975"/>
                      <a:pt x="2393095" y="962101"/>
                      <a:pt x="2391207" y="959142"/>
                    </a:cubicBezTo>
                    <a:cubicBezTo>
                      <a:pt x="2386232" y="951164"/>
                      <a:pt x="2385117" y="939198"/>
                      <a:pt x="2387519" y="930234"/>
                    </a:cubicBezTo>
                    <a:cubicBezTo>
                      <a:pt x="2388591" y="926203"/>
                      <a:pt x="2390564" y="922257"/>
                      <a:pt x="2393052" y="918654"/>
                    </a:cubicBezTo>
                    <a:cubicBezTo>
                      <a:pt x="2393223" y="917496"/>
                      <a:pt x="2393309" y="916338"/>
                      <a:pt x="2393567" y="915223"/>
                    </a:cubicBezTo>
                    <a:cubicBezTo>
                      <a:pt x="2394296" y="912393"/>
                      <a:pt x="2395454" y="909776"/>
                      <a:pt x="2396783" y="907289"/>
                    </a:cubicBezTo>
                    <a:cubicBezTo>
                      <a:pt x="2396912" y="907031"/>
                      <a:pt x="2397084" y="906774"/>
                      <a:pt x="2397212" y="906517"/>
                    </a:cubicBezTo>
                    <a:cubicBezTo>
                      <a:pt x="2400343" y="897424"/>
                      <a:pt x="2406691" y="894679"/>
                      <a:pt x="2406691" y="888546"/>
                    </a:cubicBezTo>
                    <a:cubicBezTo>
                      <a:pt x="2406691" y="887259"/>
                      <a:pt x="2406433" y="886187"/>
                      <a:pt x="2406047" y="885286"/>
                    </a:cubicBezTo>
                    <a:cubicBezTo>
                      <a:pt x="2404289" y="885286"/>
                      <a:pt x="2402530" y="885329"/>
                      <a:pt x="2400772" y="885158"/>
                    </a:cubicBezTo>
                    <a:cubicBezTo>
                      <a:pt x="2398284" y="884943"/>
                      <a:pt x="2395925" y="884472"/>
                      <a:pt x="2393652" y="883871"/>
                    </a:cubicBezTo>
                    <a:cubicBezTo>
                      <a:pt x="2392108" y="884643"/>
                      <a:pt x="2390521" y="885587"/>
                      <a:pt x="2388891" y="886831"/>
                    </a:cubicBezTo>
                    <a:cubicBezTo>
                      <a:pt x="2386318" y="888846"/>
                      <a:pt x="2384474" y="888846"/>
                      <a:pt x="2382930" y="887860"/>
                    </a:cubicBezTo>
                    <a:cubicBezTo>
                      <a:pt x="2381214" y="888675"/>
                      <a:pt x="2379456" y="889447"/>
                      <a:pt x="2377655" y="890090"/>
                    </a:cubicBezTo>
                    <a:cubicBezTo>
                      <a:pt x="2368905" y="893007"/>
                      <a:pt x="2357411" y="890991"/>
                      <a:pt x="2349605" y="886316"/>
                    </a:cubicBezTo>
                    <a:cubicBezTo>
                      <a:pt x="2349390" y="886187"/>
                      <a:pt x="2349176" y="886016"/>
                      <a:pt x="2349004" y="885844"/>
                    </a:cubicBezTo>
                    <a:cubicBezTo>
                      <a:pt x="2346946" y="886187"/>
                      <a:pt x="2344801" y="886402"/>
                      <a:pt x="2342528" y="886402"/>
                    </a:cubicBezTo>
                    <a:cubicBezTo>
                      <a:pt x="2328889" y="886402"/>
                      <a:pt x="2319282" y="880054"/>
                      <a:pt x="2313535" y="871090"/>
                    </a:cubicBezTo>
                    <a:cubicBezTo>
                      <a:pt x="2295479" y="869546"/>
                      <a:pt x="2285099" y="856379"/>
                      <a:pt x="2282526" y="841411"/>
                    </a:cubicBezTo>
                    <a:cubicBezTo>
                      <a:pt x="2279610" y="839738"/>
                      <a:pt x="2276779" y="837765"/>
                      <a:pt x="2274248" y="835363"/>
                    </a:cubicBezTo>
                    <a:cubicBezTo>
                      <a:pt x="2274163" y="835278"/>
                      <a:pt x="2274120" y="835149"/>
                      <a:pt x="2273991" y="835063"/>
                    </a:cubicBezTo>
                    <a:cubicBezTo>
                      <a:pt x="2252975" y="834806"/>
                      <a:pt x="2241567" y="819451"/>
                      <a:pt x="2239637" y="802682"/>
                    </a:cubicBezTo>
                    <a:cubicBezTo>
                      <a:pt x="2234661" y="805341"/>
                      <a:pt x="2230287" y="808214"/>
                      <a:pt x="2227413" y="809673"/>
                    </a:cubicBezTo>
                    <a:cubicBezTo>
                      <a:pt x="2220765" y="813104"/>
                      <a:pt x="2203738" y="797664"/>
                      <a:pt x="2197048" y="803711"/>
                    </a:cubicBezTo>
                    <a:cubicBezTo>
                      <a:pt x="2190357" y="809673"/>
                      <a:pt x="2188899" y="799422"/>
                      <a:pt x="2170370" y="793418"/>
                    </a:cubicBezTo>
                    <a:cubicBezTo>
                      <a:pt x="2151842" y="787413"/>
                      <a:pt x="2127396" y="785697"/>
                      <a:pt x="2125937" y="793418"/>
                    </a:cubicBezTo>
                    <a:cubicBezTo>
                      <a:pt x="2124436" y="801138"/>
                      <a:pt x="2109639" y="803711"/>
                      <a:pt x="2111870" y="821682"/>
                    </a:cubicBezTo>
                    <a:cubicBezTo>
                      <a:pt x="2114100" y="839695"/>
                      <a:pt x="2129669" y="836221"/>
                      <a:pt x="2133357" y="848230"/>
                    </a:cubicBezTo>
                    <a:cubicBezTo>
                      <a:pt x="2137046" y="860196"/>
                      <a:pt x="2125937" y="855950"/>
                      <a:pt x="2125208" y="867058"/>
                    </a:cubicBezTo>
                    <a:cubicBezTo>
                      <a:pt x="2124479" y="878210"/>
                      <a:pt x="2114829" y="877352"/>
                      <a:pt x="2114829" y="885029"/>
                    </a:cubicBezTo>
                    <a:cubicBezTo>
                      <a:pt x="2114829" y="892749"/>
                      <a:pt x="2121520" y="891034"/>
                      <a:pt x="2125208" y="906431"/>
                    </a:cubicBezTo>
                    <a:cubicBezTo>
                      <a:pt x="2128897" y="921828"/>
                      <a:pt x="2136316" y="921013"/>
                      <a:pt x="2138547" y="941514"/>
                    </a:cubicBezTo>
                    <a:cubicBezTo>
                      <a:pt x="2140777" y="962101"/>
                      <a:pt x="2132628" y="957812"/>
                      <a:pt x="2125208" y="960386"/>
                    </a:cubicBezTo>
                    <a:cubicBezTo>
                      <a:pt x="2118389" y="962745"/>
                      <a:pt x="2124736" y="971666"/>
                      <a:pt x="2117660" y="983760"/>
                    </a:cubicBezTo>
                    <a:cubicBezTo>
                      <a:pt x="2138246" y="994397"/>
                      <a:pt x="2152100" y="1016356"/>
                      <a:pt x="2144165" y="1040117"/>
                    </a:cubicBezTo>
                    <a:cubicBezTo>
                      <a:pt x="2148154" y="1047237"/>
                      <a:pt x="2150341" y="1054999"/>
                      <a:pt x="2150170" y="1062634"/>
                    </a:cubicBezTo>
                    <a:cubicBezTo>
                      <a:pt x="2151885" y="1064993"/>
                      <a:pt x="2153472" y="1067437"/>
                      <a:pt x="2154802" y="1070011"/>
                    </a:cubicBezTo>
                    <a:cubicBezTo>
                      <a:pt x="2166639" y="1093128"/>
                      <a:pt x="2165910" y="1129112"/>
                      <a:pt x="2162222" y="1154803"/>
                    </a:cubicBezTo>
                    <a:cubicBezTo>
                      <a:pt x="2158490" y="1180494"/>
                      <a:pt x="2133314" y="1186498"/>
                      <a:pt x="2114829" y="1208758"/>
                    </a:cubicBezTo>
                    <a:cubicBezTo>
                      <a:pt x="2096301" y="1231060"/>
                      <a:pt x="2077043" y="1227629"/>
                      <a:pt x="2068165" y="1228487"/>
                    </a:cubicBezTo>
                    <a:cubicBezTo>
                      <a:pt x="2059287" y="1229344"/>
                      <a:pt x="2064434" y="1249889"/>
                      <a:pt x="2077043" y="1266144"/>
                    </a:cubicBezTo>
                    <a:cubicBezTo>
                      <a:pt x="2089653" y="1282441"/>
                      <a:pt x="2079274" y="1287588"/>
                      <a:pt x="2085921" y="1304701"/>
                    </a:cubicBezTo>
                    <a:cubicBezTo>
                      <a:pt x="2092569" y="1321814"/>
                      <a:pt x="2085921" y="1335538"/>
                      <a:pt x="2095528" y="1350936"/>
                    </a:cubicBezTo>
                    <a:cubicBezTo>
                      <a:pt x="2105179" y="1366376"/>
                      <a:pt x="2099217" y="1372338"/>
                      <a:pt x="2088109" y="1383489"/>
                    </a:cubicBezTo>
                    <a:cubicBezTo>
                      <a:pt x="2077001" y="1394597"/>
                      <a:pt x="2092569" y="1388635"/>
                      <a:pt x="2093298" y="1403175"/>
                    </a:cubicBezTo>
                    <a:cubicBezTo>
                      <a:pt x="2094070" y="1417714"/>
                      <a:pt x="2088109" y="1409179"/>
                      <a:pt x="2078502" y="1401459"/>
                    </a:cubicBezTo>
                    <a:cubicBezTo>
                      <a:pt x="2068894" y="1393739"/>
                      <a:pt x="2060016" y="1415999"/>
                      <a:pt x="2060016" y="1425435"/>
                    </a:cubicBezTo>
                    <a:cubicBezTo>
                      <a:pt x="2060016" y="1434870"/>
                      <a:pt x="2037071" y="1412611"/>
                      <a:pt x="2031881" y="1413468"/>
                    </a:cubicBezTo>
                    <a:cubicBezTo>
                      <a:pt x="2026691" y="1414326"/>
                      <a:pt x="2033339" y="1398886"/>
                      <a:pt x="2020000" y="1386920"/>
                    </a:cubicBezTo>
                    <a:cubicBezTo>
                      <a:pt x="2006662" y="1374911"/>
                      <a:pt x="1996283" y="1372338"/>
                      <a:pt x="1996283" y="1360371"/>
                    </a:cubicBezTo>
                    <a:cubicBezTo>
                      <a:pt x="1996283" y="1348405"/>
                      <a:pt x="1973337" y="1339827"/>
                      <a:pt x="1973337" y="1326103"/>
                    </a:cubicBezTo>
                    <a:cubicBezTo>
                      <a:pt x="1973337" y="1312378"/>
                      <a:pt x="1976296" y="1277252"/>
                      <a:pt x="1971107" y="1267001"/>
                    </a:cubicBezTo>
                    <a:cubicBezTo>
                      <a:pt x="1965917" y="1256751"/>
                      <a:pt x="1970378" y="1245600"/>
                      <a:pt x="1974795" y="1236207"/>
                    </a:cubicBezTo>
                    <a:cubicBezTo>
                      <a:pt x="1979256" y="1226771"/>
                      <a:pt x="1969606" y="1212189"/>
                      <a:pt x="1956267" y="1212189"/>
                    </a:cubicBezTo>
                    <a:cubicBezTo>
                      <a:pt x="1942929" y="1212189"/>
                      <a:pt x="1924443" y="1207042"/>
                      <a:pt x="1905915" y="1208758"/>
                    </a:cubicBezTo>
                    <a:cubicBezTo>
                      <a:pt x="1893691" y="1209916"/>
                      <a:pt x="1885071" y="1208758"/>
                      <a:pt x="1878852" y="1206141"/>
                    </a:cubicBezTo>
                    <a:cubicBezTo>
                      <a:pt x="1875421" y="1205884"/>
                      <a:pt x="1871904" y="1205327"/>
                      <a:pt x="1868258" y="1204168"/>
                    </a:cubicBezTo>
                    <a:cubicBezTo>
                      <a:pt x="1857193" y="1200694"/>
                      <a:pt x="1849473" y="1193575"/>
                      <a:pt x="1842439" y="1185555"/>
                    </a:cubicBezTo>
                    <a:cubicBezTo>
                      <a:pt x="1842010" y="1185555"/>
                      <a:pt x="1841624" y="1185597"/>
                      <a:pt x="1841195" y="1185555"/>
                    </a:cubicBezTo>
                    <a:cubicBezTo>
                      <a:pt x="1825712" y="1189372"/>
                      <a:pt x="1810872" y="1183582"/>
                      <a:pt x="1802423" y="1171959"/>
                    </a:cubicBezTo>
                    <a:cubicBezTo>
                      <a:pt x="1776218" y="1170157"/>
                      <a:pt x="1753143" y="1158277"/>
                      <a:pt x="1745681" y="1126367"/>
                    </a:cubicBezTo>
                    <a:cubicBezTo>
                      <a:pt x="1745080" y="1123837"/>
                      <a:pt x="1744608" y="1120749"/>
                      <a:pt x="1744222" y="1117575"/>
                    </a:cubicBezTo>
                    <a:cubicBezTo>
                      <a:pt x="1736416" y="1115388"/>
                      <a:pt x="1727753" y="1114530"/>
                      <a:pt x="1722949" y="1115473"/>
                    </a:cubicBezTo>
                    <a:cubicBezTo>
                      <a:pt x="1714071" y="1117189"/>
                      <a:pt x="1691854" y="1094029"/>
                      <a:pt x="1678516" y="1094887"/>
                    </a:cubicBezTo>
                    <a:cubicBezTo>
                      <a:pt x="1665177" y="1095744"/>
                      <a:pt x="1634083" y="1111185"/>
                      <a:pt x="1628893" y="1111999"/>
                    </a:cubicBezTo>
                    <a:cubicBezTo>
                      <a:pt x="1623703" y="1112857"/>
                      <a:pt x="1629622" y="1099176"/>
                      <a:pt x="1633311" y="1093171"/>
                    </a:cubicBezTo>
                    <a:cubicBezTo>
                      <a:pt x="1636999" y="1087166"/>
                      <a:pt x="1622202" y="1061476"/>
                      <a:pt x="1618514" y="1044320"/>
                    </a:cubicBezTo>
                    <a:cubicBezTo>
                      <a:pt x="1614782" y="1027207"/>
                      <a:pt x="1609636" y="1008336"/>
                      <a:pt x="1594067" y="1010909"/>
                    </a:cubicBezTo>
                    <a:cubicBezTo>
                      <a:pt x="1578498" y="1013483"/>
                      <a:pt x="1561471" y="1004047"/>
                      <a:pt x="1557010" y="1000659"/>
                    </a:cubicBezTo>
                    <a:cubicBezTo>
                      <a:pt x="1552550" y="997228"/>
                      <a:pt x="1551821" y="948377"/>
                      <a:pt x="1555552" y="927833"/>
                    </a:cubicBezTo>
                    <a:cubicBezTo>
                      <a:pt x="1556968" y="919941"/>
                      <a:pt x="1560699" y="910548"/>
                      <a:pt x="1564731" y="901198"/>
                    </a:cubicBezTo>
                    <a:cubicBezTo>
                      <a:pt x="1564302" y="899612"/>
                      <a:pt x="1563873" y="898025"/>
                      <a:pt x="1563615" y="896309"/>
                    </a:cubicBezTo>
                    <a:cubicBezTo>
                      <a:pt x="1562543" y="888932"/>
                      <a:pt x="1564087" y="880955"/>
                      <a:pt x="1567518" y="873921"/>
                    </a:cubicBezTo>
                    <a:cubicBezTo>
                      <a:pt x="1564173" y="855864"/>
                      <a:pt x="1571893" y="835792"/>
                      <a:pt x="1590807" y="831074"/>
                    </a:cubicBezTo>
                    <a:cubicBezTo>
                      <a:pt x="1594453" y="821038"/>
                      <a:pt x="1602044" y="812804"/>
                      <a:pt x="1613968" y="810144"/>
                    </a:cubicBezTo>
                    <a:cubicBezTo>
                      <a:pt x="1617270" y="809415"/>
                      <a:pt x="1620444" y="808815"/>
                      <a:pt x="1623618" y="808386"/>
                    </a:cubicBezTo>
                    <a:cubicBezTo>
                      <a:pt x="1627263" y="805598"/>
                      <a:pt x="1628164" y="801095"/>
                      <a:pt x="1629665" y="794233"/>
                    </a:cubicBezTo>
                    <a:cubicBezTo>
                      <a:pt x="1631895" y="783939"/>
                      <a:pt x="1645234" y="790801"/>
                      <a:pt x="1637814" y="782223"/>
                    </a:cubicBezTo>
                    <a:cubicBezTo>
                      <a:pt x="1630394" y="773646"/>
                      <a:pt x="1636313" y="771072"/>
                      <a:pt x="1653340" y="771072"/>
                    </a:cubicBezTo>
                    <a:cubicBezTo>
                      <a:pt x="1670367" y="771072"/>
                      <a:pt x="1695543" y="764210"/>
                      <a:pt x="1691854" y="744524"/>
                    </a:cubicBezTo>
                    <a:cubicBezTo>
                      <a:pt x="1688123" y="724838"/>
                      <a:pt x="1643733" y="739377"/>
                      <a:pt x="1643733" y="723079"/>
                    </a:cubicBezTo>
                    <a:cubicBezTo>
                      <a:pt x="1643733" y="706781"/>
                      <a:pt x="1587462" y="705966"/>
                      <a:pt x="1591150" y="696531"/>
                    </a:cubicBezTo>
                    <a:cubicBezTo>
                      <a:pt x="1594882" y="687095"/>
                      <a:pt x="1647464" y="703393"/>
                      <a:pt x="1666721" y="711928"/>
                    </a:cubicBezTo>
                    <a:cubicBezTo>
                      <a:pt x="1685979" y="720506"/>
                      <a:pt x="1691168" y="719648"/>
                      <a:pt x="1706737" y="718790"/>
                    </a:cubicBezTo>
                    <a:cubicBezTo>
                      <a:pt x="1722306" y="717932"/>
                      <a:pt x="1711927" y="694772"/>
                      <a:pt x="1714886" y="685379"/>
                    </a:cubicBezTo>
                    <a:cubicBezTo>
                      <a:pt x="1717845" y="675987"/>
                      <a:pt x="1747482" y="699962"/>
                      <a:pt x="1764509" y="694815"/>
                    </a:cubicBezTo>
                    <a:cubicBezTo>
                      <a:pt x="1781536" y="689668"/>
                      <a:pt x="1797834" y="649395"/>
                      <a:pt x="1811902" y="638287"/>
                    </a:cubicBezTo>
                    <a:cubicBezTo>
                      <a:pt x="1825969" y="627136"/>
                      <a:pt x="1813360" y="616885"/>
                      <a:pt x="1785996" y="619416"/>
                    </a:cubicBezTo>
                    <a:cubicBezTo>
                      <a:pt x="1758590" y="621989"/>
                      <a:pt x="1743022" y="609980"/>
                      <a:pt x="1728225" y="597113"/>
                    </a:cubicBezTo>
                    <a:cubicBezTo>
                      <a:pt x="1713385" y="584289"/>
                      <a:pt x="1714886" y="573996"/>
                      <a:pt x="1730455" y="575711"/>
                    </a:cubicBezTo>
                    <a:cubicBezTo>
                      <a:pt x="1746024" y="577427"/>
                      <a:pt x="1783037" y="612553"/>
                      <a:pt x="1797105" y="613411"/>
                    </a:cubicBezTo>
                    <a:cubicBezTo>
                      <a:pt x="1811172" y="614269"/>
                      <a:pt x="1835619" y="581716"/>
                      <a:pt x="1847457" y="571465"/>
                    </a:cubicBezTo>
                    <a:cubicBezTo>
                      <a:pt x="1859294" y="561172"/>
                      <a:pt x="1836348" y="556883"/>
                      <a:pt x="1828200" y="549206"/>
                    </a:cubicBezTo>
                    <a:cubicBezTo>
                      <a:pt x="1820051" y="541486"/>
                      <a:pt x="1842267" y="536339"/>
                      <a:pt x="1854148" y="536339"/>
                    </a:cubicBezTo>
                    <a:cubicBezTo>
                      <a:pt x="1865985" y="536339"/>
                      <a:pt x="1871175" y="548305"/>
                      <a:pt x="1875592" y="554310"/>
                    </a:cubicBezTo>
                    <a:cubicBezTo>
                      <a:pt x="1880053" y="560314"/>
                      <a:pt x="1900768" y="550064"/>
                      <a:pt x="1911147" y="550064"/>
                    </a:cubicBezTo>
                    <a:cubicBezTo>
                      <a:pt x="1921527" y="550064"/>
                      <a:pt x="1909646" y="530335"/>
                      <a:pt x="1892619" y="522614"/>
                    </a:cubicBezTo>
                    <a:cubicBezTo>
                      <a:pt x="1875592" y="514937"/>
                      <a:pt x="1893348" y="500355"/>
                      <a:pt x="1898538" y="512364"/>
                    </a:cubicBezTo>
                    <a:cubicBezTo>
                      <a:pt x="1903728" y="524373"/>
                      <a:pt x="1915565" y="521757"/>
                      <a:pt x="1921484" y="535481"/>
                    </a:cubicBezTo>
                    <a:cubicBezTo>
                      <a:pt x="1929761" y="554696"/>
                      <a:pt x="1935166" y="543287"/>
                      <a:pt x="1948676" y="537068"/>
                    </a:cubicBezTo>
                    <a:cubicBezTo>
                      <a:pt x="1954594" y="522357"/>
                      <a:pt x="1964030" y="509919"/>
                      <a:pt x="1978055" y="501942"/>
                    </a:cubicBezTo>
                    <a:cubicBezTo>
                      <a:pt x="1984402" y="498339"/>
                      <a:pt x="1991479" y="495895"/>
                      <a:pt x="1998341" y="493578"/>
                    </a:cubicBezTo>
                    <a:cubicBezTo>
                      <a:pt x="1999199" y="493278"/>
                      <a:pt x="2000314" y="492764"/>
                      <a:pt x="2001430" y="492292"/>
                    </a:cubicBezTo>
                    <a:cubicBezTo>
                      <a:pt x="2007906" y="477109"/>
                      <a:pt x="1994824" y="462870"/>
                      <a:pt x="1983673" y="453220"/>
                    </a:cubicBezTo>
                    <a:cubicBezTo>
                      <a:pt x="1971836" y="442969"/>
                      <a:pt x="1984402" y="432676"/>
                      <a:pt x="1972565" y="425813"/>
                    </a:cubicBezTo>
                    <a:cubicBezTo>
                      <a:pt x="1960727" y="418951"/>
                      <a:pt x="1958497" y="406084"/>
                      <a:pt x="1973294" y="409515"/>
                    </a:cubicBezTo>
                    <a:cubicBezTo>
                      <a:pt x="1988091" y="412904"/>
                      <a:pt x="1999971" y="407800"/>
                      <a:pt x="2006619" y="395791"/>
                    </a:cubicBezTo>
                    <a:cubicBezTo>
                      <a:pt x="2013267" y="383825"/>
                      <a:pt x="1984402" y="381251"/>
                      <a:pt x="1997741" y="372673"/>
                    </a:cubicBezTo>
                    <a:cubicBezTo>
                      <a:pt x="2011080" y="364096"/>
                      <a:pt x="1999971" y="355561"/>
                      <a:pt x="1986633" y="355561"/>
                    </a:cubicBezTo>
                    <a:cubicBezTo>
                      <a:pt x="1973294" y="355561"/>
                      <a:pt x="1962186" y="347841"/>
                      <a:pt x="1961457" y="335017"/>
                    </a:cubicBezTo>
                    <a:cubicBezTo>
                      <a:pt x="1960727" y="322150"/>
                      <a:pt x="1937739" y="330728"/>
                      <a:pt x="1923671" y="323008"/>
                    </a:cubicBezTo>
                    <a:cubicBezTo>
                      <a:pt x="1909603" y="315331"/>
                      <a:pt x="1878509" y="317046"/>
                      <a:pt x="1871089" y="317904"/>
                    </a:cubicBezTo>
                    <a:cubicBezTo>
                      <a:pt x="1863669" y="318762"/>
                      <a:pt x="1862940" y="353845"/>
                      <a:pt x="1874048" y="354746"/>
                    </a:cubicBezTo>
                    <a:cubicBezTo>
                      <a:pt x="1885156" y="355603"/>
                      <a:pt x="1894035" y="369285"/>
                      <a:pt x="1884427" y="373617"/>
                    </a:cubicBezTo>
                    <a:cubicBezTo>
                      <a:pt x="1874820" y="377906"/>
                      <a:pt x="1885928" y="391588"/>
                      <a:pt x="1878509" y="390730"/>
                    </a:cubicBezTo>
                    <a:cubicBezTo>
                      <a:pt x="1871089" y="389872"/>
                      <a:pt x="1859251" y="385626"/>
                      <a:pt x="1857021" y="407843"/>
                    </a:cubicBezTo>
                    <a:cubicBezTo>
                      <a:pt x="1854791" y="430145"/>
                      <a:pt x="1853290" y="438680"/>
                      <a:pt x="1840723" y="446400"/>
                    </a:cubicBezTo>
                    <a:cubicBezTo>
                      <a:pt x="1828157" y="454120"/>
                      <a:pt x="1837764" y="421567"/>
                      <a:pt x="1825926" y="422425"/>
                    </a:cubicBezTo>
                    <a:cubicBezTo>
                      <a:pt x="1814089" y="423283"/>
                      <a:pt x="1812588" y="449831"/>
                      <a:pt x="1821509" y="452405"/>
                    </a:cubicBezTo>
                    <a:cubicBezTo>
                      <a:pt x="1830387" y="454978"/>
                      <a:pt x="1831888" y="463513"/>
                      <a:pt x="1834075" y="476380"/>
                    </a:cubicBezTo>
                    <a:cubicBezTo>
                      <a:pt x="1836306" y="489247"/>
                      <a:pt x="1817778" y="479811"/>
                      <a:pt x="1810358" y="495251"/>
                    </a:cubicBezTo>
                    <a:cubicBezTo>
                      <a:pt x="1802938" y="510648"/>
                      <a:pt x="1802209" y="488389"/>
                      <a:pt x="1791829" y="478138"/>
                    </a:cubicBezTo>
                    <a:cubicBezTo>
                      <a:pt x="1781450" y="467845"/>
                      <a:pt x="1768884" y="450689"/>
                      <a:pt x="1769613" y="437865"/>
                    </a:cubicBezTo>
                    <a:cubicBezTo>
                      <a:pt x="1770256" y="426628"/>
                      <a:pt x="1775531" y="422425"/>
                      <a:pt x="1783681" y="420752"/>
                    </a:cubicBezTo>
                    <a:cubicBezTo>
                      <a:pt x="1791829" y="419037"/>
                      <a:pt x="1783681" y="410459"/>
                      <a:pt x="1782951" y="395062"/>
                    </a:cubicBezTo>
                    <a:cubicBezTo>
                      <a:pt x="1782222" y="379664"/>
                      <a:pt x="1772572" y="384768"/>
                      <a:pt x="1760735" y="368513"/>
                    </a:cubicBezTo>
                    <a:cubicBezTo>
                      <a:pt x="1748897" y="352258"/>
                      <a:pt x="1736288" y="352258"/>
                      <a:pt x="1729640" y="359978"/>
                    </a:cubicBezTo>
                    <a:cubicBezTo>
                      <a:pt x="1722992" y="367698"/>
                      <a:pt x="1727410" y="382238"/>
                      <a:pt x="1717030" y="387384"/>
                    </a:cubicBezTo>
                    <a:cubicBezTo>
                      <a:pt x="1706651" y="392531"/>
                      <a:pt x="1711112" y="416506"/>
                      <a:pt x="1702234" y="418222"/>
                    </a:cubicBezTo>
                    <a:cubicBezTo>
                      <a:pt x="1693356" y="419937"/>
                      <a:pt x="1698545" y="376233"/>
                      <a:pt x="1691125" y="371987"/>
                    </a:cubicBezTo>
                    <a:cubicBezTo>
                      <a:pt x="1683706" y="367698"/>
                      <a:pt x="1684478" y="357448"/>
                      <a:pt x="1695543" y="355732"/>
                    </a:cubicBezTo>
                    <a:cubicBezTo>
                      <a:pt x="1706651" y="354017"/>
                      <a:pt x="1713342" y="340292"/>
                      <a:pt x="1703692" y="340292"/>
                    </a:cubicBezTo>
                    <a:cubicBezTo>
                      <a:pt x="1694042" y="340292"/>
                      <a:pt x="1677015" y="328283"/>
                      <a:pt x="1670367" y="324895"/>
                    </a:cubicBezTo>
                    <a:cubicBezTo>
                      <a:pt x="1663719" y="321464"/>
                      <a:pt x="1652611" y="339434"/>
                      <a:pt x="1645191" y="332615"/>
                    </a:cubicBezTo>
                    <a:cubicBezTo>
                      <a:pt x="1637771" y="325796"/>
                      <a:pt x="1645920" y="308640"/>
                      <a:pt x="1646649" y="299204"/>
                    </a:cubicBezTo>
                    <a:cubicBezTo>
                      <a:pt x="1647378" y="289769"/>
                      <a:pt x="1658487" y="303493"/>
                      <a:pt x="1665906" y="291484"/>
                    </a:cubicBezTo>
                    <a:cubicBezTo>
                      <a:pt x="1673283" y="279518"/>
                      <a:pt x="1645148" y="279518"/>
                      <a:pt x="1645148" y="266651"/>
                    </a:cubicBezTo>
                    <a:cubicBezTo>
                      <a:pt x="1645148" y="253784"/>
                      <a:pt x="1622931" y="250353"/>
                      <a:pt x="1615511" y="246107"/>
                    </a:cubicBezTo>
                    <a:cubicBezTo>
                      <a:pt x="1608092" y="241818"/>
                      <a:pt x="1620701" y="220416"/>
                      <a:pt x="1616970" y="211839"/>
                    </a:cubicBezTo>
                    <a:cubicBezTo>
                      <a:pt x="1613281" y="203261"/>
                      <a:pt x="1585875" y="174997"/>
                      <a:pt x="1574038" y="177570"/>
                    </a:cubicBezTo>
                    <a:cubicBezTo>
                      <a:pt x="1562200" y="180143"/>
                      <a:pt x="1559198" y="159557"/>
                      <a:pt x="1565888" y="160457"/>
                    </a:cubicBezTo>
                    <a:cubicBezTo>
                      <a:pt x="1572537" y="161315"/>
                      <a:pt x="1577726" y="156168"/>
                      <a:pt x="1590335" y="139913"/>
                    </a:cubicBezTo>
                    <a:cubicBezTo>
                      <a:pt x="1602902" y="123658"/>
                      <a:pt x="1604403" y="118511"/>
                      <a:pt x="1595525" y="115080"/>
                    </a:cubicBezTo>
                    <a:cubicBezTo>
                      <a:pt x="1586647" y="111649"/>
                      <a:pt x="1582187" y="101399"/>
                      <a:pt x="1597755" y="102214"/>
                    </a:cubicBezTo>
                    <a:cubicBezTo>
                      <a:pt x="1613324" y="103071"/>
                      <a:pt x="1640730" y="115080"/>
                      <a:pt x="1649609" y="107360"/>
                    </a:cubicBezTo>
                    <a:cubicBezTo>
                      <a:pt x="1658487" y="99640"/>
                      <a:pt x="1686665" y="49117"/>
                      <a:pt x="1697773" y="31146"/>
                    </a:cubicBezTo>
                    <a:cubicBezTo>
                      <a:pt x="1708882" y="13175"/>
                      <a:pt x="1689624" y="11417"/>
                      <a:pt x="1662947" y="13990"/>
                    </a:cubicBezTo>
                    <a:cubicBezTo>
                      <a:pt x="1636270" y="16564"/>
                      <a:pt x="1630351" y="1981"/>
                      <a:pt x="1608135" y="266"/>
                    </a:cubicBezTo>
                    <a:cubicBezTo>
                      <a:pt x="1585918" y="-1450"/>
                      <a:pt x="1544444" y="5412"/>
                      <a:pt x="1538525" y="13132"/>
                    </a:cubicBezTo>
                    <a:cubicBezTo>
                      <a:pt x="1532606" y="20853"/>
                      <a:pt x="1549634" y="27715"/>
                      <a:pt x="1547403" y="36250"/>
                    </a:cubicBezTo>
                    <a:cubicBezTo>
                      <a:pt x="1545173" y="44828"/>
                      <a:pt x="1531834" y="30245"/>
                      <a:pt x="1525916" y="33676"/>
                    </a:cubicBezTo>
                    <a:cubicBezTo>
                      <a:pt x="1519997" y="37108"/>
                      <a:pt x="1528146" y="48259"/>
                      <a:pt x="1525916" y="78195"/>
                    </a:cubicBezTo>
                    <a:cubicBezTo>
                      <a:pt x="1523686" y="108175"/>
                      <a:pt x="1531105" y="109891"/>
                      <a:pt x="1538525" y="121042"/>
                    </a:cubicBezTo>
                    <a:cubicBezTo>
                      <a:pt x="1545902" y="132193"/>
                      <a:pt x="1544444" y="146733"/>
                      <a:pt x="1544444" y="165561"/>
                    </a:cubicBezTo>
                    <a:cubicBezTo>
                      <a:pt x="1544444" y="184389"/>
                      <a:pt x="1528875" y="183575"/>
                      <a:pt x="1523728" y="187863"/>
                    </a:cubicBezTo>
                    <a:cubicBezTo>
                      <a:pt x="1518539" y="192152"/>
                      <a:pt x="1537067" y="198972"/>
                      <a:pt x="1534108" y="210981"/>
                    </a:cubicBezTo>
                    <a:cubicBezTo>
                      <a:pt x="1531148" y="222990"/>
                      <a:pt x="1515579" y="204118"/>
                      <a:pt x="1506701" y="207550"/>
                    </a:cubicBezTo>
                    <a:cubicBezTo>
                      <a:pt x="1497823" y="210981"/>
                      <a:pt x="1490403" y="240103"/>
                      <a:pt x="1500054" y="249538"/>
                    </a:cubicBezTo>
                    <a:cubicBezTo>
                      <a:pt x="1509661" y="258974"/>
                      <a:pt x="1513392" y="257258"/>
                      <a:pt x="1505972" y="268410"/>
                    </a:cubicBezTo>
                    <a:cubicBezTo>
                      <a:pt x="1498552" y="279518"/>
                      <a:pt x="1490403" y="295816"/>
                      <a:pt x="1508203" y="312071"/>
                    </a:cubicBezTo>
                    <a:cubicBezTo>
                      <a:pt x="1525959" y="328369"/>
                      <a:pt x="1558555" y="326653"/>
                      <a:pt x="1575582" y="339477"/>
                    </a:cubicBezTo>
                    <a:cubicBezTo>
                      <a:pt x="1592609" y="352344"/>
                      <a:pt x="1568205" y="344624"/>
                      <a:pt x="1574852" y="359163"/>
                    </a:cubicBezTo>
                    <a:cubicBezTo>
                      <a:pt x="1581543" y="373746"/>
                      <a:pt x="1563744" y="378850"/>
                      <a:pt x="1564473" y="390001"/>
                    </a:cubicBezTo>
                    <a:cubicBezTo>
                      <a:pt x="1565202" y="401109"/>
                      <a:pt x="1571893" y="395147"/>
                      <a:pt x="1580771" y="376276"/>
                    </a:cubicBezTo>
                    <a:cubicBezTo>
                      <a:pt x="1589692" y="357448"/>
                      <a:pt x="1596340" y="381423"/>
                      <a:pt x="1595568" y="397721"/>
                    </a:cubicBezTo>
                    <a:cubicBezTo>
                      <a:pt x="1594839" y="414019"/>
                      <a:pt x="1582229" y="404540"/>
                      <a:pt x="1572622" y="420838"/>
                    </a:cubicBezTo>
                    <a:cubicBezTo>
                      <a:pt x="1563015" y="437093"/>
                      <a:pt x="1554094" y="439667"/>
                      <a:pt x="1540026" y="436235"/>
                    </a:cubicBezTo>
                    <a:cubicBezTo>
                      <a:pt x="1525959" y="432804"/>
                      <a:pt x="1534108" y="459353"/>
                      <a:pt x="1540026" y="473935"/>
                    </a:cubicBezTo>
                    <a:cubicBezTo>
                      <a:pt x="1545945" y="488518"/>
                      <a:pt x="1538568" y="493621"/>
                      <a:pt x="1522270" y="488518"/>
                    </a:cubicBezTo>
                    <a:cubicBezTo>
                      <a:pt x="1505972" y="483414"/>
                      <a:pt x="1496322" y="471405"/>
                      <a:pt x="1504471" y="456822"/>
                    </a:cubicBezTo>
                    <a:cubicBezTo>
                      <a:pt x="1512620" y="442240"/>
                      <a:pt x="1518539" y="425127"/>
                      <a:pt x="1508932" y="426843"/>
                    </a:cubicBezTo>
                    <a:cubicBezTo>
                      <a:pt x="1499282" y="428558"/>
                      <a:pt x="1477065" y="425985"/>
                      <a:pt x="1470417" y="414019"/>
                    </a:cubicBezTo>
                    <a:cubicBezTo>
                      <a:pt x="1463769" y="402010"/>
                      <a:pt x="1474878" y="407157"/>
                      <a:pt x="1494864" y="409730"/>
                    </a:cubicBezTo>
                    <a:cubicBezTo>
                      <a:pt x="1514850" y="412303"/>
                      <a:pt x="1497823" y="394290"/>
                      <a:pt x="1512620" y="394290"/>
                    </a:cubicBezTo>
                    <a:cubicBezTo>
                      <a:pt x="1527417" y="394290"/>
                      <a:pt x="1538525" y="403683"/>
                      <a:pt x="1551135" y="390859"/>
                    </a:cubicBezTo>
                    <a:cubicBezTo>
                      <a:pt x="1563744" y="378035"/>
                      <a:pt x="1542986" y="353159"/>
                      <a:pt x="1532606" y="357448"/>
                    </a:cubicBezTo>
                    <a:cubicBezTo>
                      <a:pt x="1522227" y="361737"/>
                      <a:pt x="1505972" y="366883"/>
                      <a:pt x="1505972" y="354874"/>
                    </a:cubicBezTo>
                    <a:cubicBezTo>
                      <a:pt x="1505972" y="342908"/>
                      <a:pt x="1523728" y="351443"/>
                      <a:pt x="1533379" y="348870"/>
                    </a:cubicBezTo>
                    <a:cubicBezTo>
                      <a:pt x="1543029" y="346297"/>
                      <a:pt x="1528189" y="330899"/>
                      <a:pt x="1513392" y="335188"/>
                    </a:cubicBezTo>
                    <a:cubicBezTo>
                      <a:pt x="1498595" y="339477"/>
                      <a:pt x="1488216" y="340335"/>
                      <a:pt x="1476336" y="325796"/>
                    </a:cubicBezTo>
                    <a:cubicBezTo>
                      <a:pt x="1464498" y="311213"/>
                      <a:pt x="1443011" y="302678"/>
                      <a:pt x="1437821" y="336046"/>
                    </a:cubicBezTo>
                    <a:cubicBezTo>
                      <a:pt x="1432631" y="369457"/>
                      <a:pt x="1411916" y="351443"/>
                      <a:pt x="1403767" y="362594"/>
                    </a:cubicBezTo>
                    <a:cubicBezTo>
                      <a:pt x="1395618" y="373746"/>
                      <a:pt x="1413374" y="381423"/>
                      <a:pt x="1433404" y="382281"/>
                    </a:cubicBezTo>
                    <a:cubicBezTo>
                      <a:pt x="1453390" y="383138"/>
                      <a:pt x="1468230" y="404540"/>
                      <a:pt x="1458580" y="404540"/>
                    </a:cubicBezTo>
                    <a:cubicBezTo>
                      <a:pt x="1448972" y="404540"/>
                      <a:pt x="1453390" y="420838"/>
                      <a:pt x="1443011" y="414834"/>
                    </a:cubicBezTo>
                    <a:cubicBezTo>
                      <a:pt x="1432631" y="408829"/>
                      <a:pt x="1422252" y="414834"/>
                      <a:pt x="1429672" y="425084"/>
                    </a:cubicBezTo>
                    <a:cubicBezTo>
                      <a:pt x="1437092" y="435378"/>
                      <a:pt x="1426713" y="439667"/>
                      <a:pt x="1427442" y="449960"/>
                    </a:cubicBezTo>
                    <a:cubicBezTo>
                      <a:pt x="1428171" y="460254"/>
                      <a:pt x="1411916" y="450818"/>
                      <a:pt x="1396347" y="449102"/>
                    </a:cubicBezTo>
                    <a:cubicBezTo>
                      <a:pt x="1380778" y="447387"/>
                      <a:pt x="1351914" y="453391"/>
                      <a:pt x="1331155" y="458538"/>
                    </a:cubicBezTo>
                    <a:cubicBezTo>
                      <a:pt x="1310397" y="463685"/>
                      <a:pt x="1287451" y="455107"/>
                      <a:pt x="1278573" y="443998"/>
                    </a:cubicBezTo>
                    <a:cubicBezTo>
                      <a:pt x="1269695" y="432890"/>
                      <a:pt x="1257815" y="434606"/>
                      <a:pt x="1243018" y="434606"/>
                    </a:cubicBezTo>
                    <a:cubicBezTo>
                      <a:pt x="1228221" y="434606"/>
                      <a:pt x="1232639" y="418308"/>
                      <a:pt x="1213381" y="417493"/>
                    </a:cubicBezTo>
                    <a:cubicBezTo>
                      <a:pt x="1194124" y="416635"/>
                      <a:pt x="1198542" y="397807"/>
                      <a:pt x="1196354" y="386655"/>
                    </a:cubicBezTo>
                    <a:cubicBezTo>
                      <a:pt x="1194124" y="375547"/>
                      <a:pt x="1155610" y="378935"/>
                      <a:pt x="1141542" y="389229"/>
                    </a:cubicBezTo>
                    <a:cubicBezTo>
                      <a:pt x="1127474" y="399522"/>
                      <a:pt x="1100068" y="395233"/>
                      <a:pt x="1092648" y="414105"/>
                    </a:cubicBezTo>
                    <a:cubicBezTo>
                      <a:pt x="1085271" y="432933"/>
                      <a:pt x="1099296" y="430360"/>
                      <a:pt x="1107445" y="430360"/>
                    </a:cubicBezTo>
                    <a:cubicBezTo>
                      <a:pt x="1118768" y="430360"/>
                      <a:pt x="1117824" y="414962"/>
                      <a:pt x="1138540" y="418351"/>
                    </a:cubicBezTo>
                    <a:cubicBezTo>
                      <a:pt x="1159298" y="421782"/>
                      <a:pt x="1174095" y="393518"/>
                      <a:pt x="1182973" y="403768"/>
                    </a:cubicBezTo>
                    <a:cubicBezTo>
                      <a:pt x="1191851" y="414062"/>
                      <a:pt x="1147418" y="433748"/>
                      <a:pt x="1128160" y="437179"/>
                    </a:cubicBezTo>
                    <a:cubicBezTo>
                      <a:pt x="1108903" y="440610"/>
                      <a:pt x="1113364" y="458581"/>
                      <a:pt x="1131892" y="490276"/>
                    </a:cubicBezTo>
                    <a:cubicBezTo>
                      <a:pt x="1150420" y="521971"/>
                      <a:pt x="1123743" y="503958"/>
                      <a:pt x="1123743" y="519398"/>
                    </a:cubicBezTo>
                    <a:cubicBezTo>
                      <a:pt x="1123743" y="534795"/>
                      <a:pt x="1088917" y="514251"/>
                      <a:pt x="1103027" y="509104"/>
                    </a:cubicBezTo>
                    <a:cubicBezTo>
                      <a:pt x="1117095" y="503958"/>
                      <a:pt x="1110447" y="487660"/>
                      <a:pt x="1099296" y="477409"/>
                    </a:cubicBezTo>
                    <a:cubicBezTo>
                      <a:pt x="1088188" y="467116"/>
                      <a:pt x="1080811" y="477409"/>
                      <a:pt x="1082269" y="466258"/>
                    </a:cubicBezTo>
                    <a:cubicBezTo>
                      <a:pt x="1083727" y="455107"/>
                      <a:pt x="1070431" y="467116"/>
                      <a:pt x="1060052" y="457680"/>
                    </a:cubicBezTo>
                    <a:cubicBezTo>
                      <a:pt x="1049673" y="448244"/>
                      <a:pt x="1044483" y="440567"/>
                      <a:pt x="1030416" y="449102"/>
                    </a:cubicBezTo>
                    <a:cubicBezTo>
                      <a:pt x="1016348" y="457680"/>
                      <a:pt x="1000050" y="455107"/>
                      <a:pt x="968955" y="461068"/>
                    </a:cubicBezTo>
                    <a:cubicBezTo>
                      <a:pt x="937860" y="467073"/>
                      <a:pt x="880818" y="465357"/>
                      <a:pt x="870438" y="453348"/>
                    </a:cubicBezTo>
                    <a:cubicBezTo>
                      <a:pt x="860059" y="441382"/>
                      <a:pt x="897116" y="419937"/>
                      <a:pt x="908224" y="423369"/>
                    </a:cubicBezTo>
                    <a:cubicBezTo>
                      <a:pt x="918989" y="426671"/>
                      <a:pt x="912684" y="409644"/>
                      <a:pt x="895657" y="394247"/>
                    </a:cubicBezTo>
                    <a:cubicBezTo>
                      <a:pt x="878630" y="378807"/>
                      <a:pt x="840845" y="369414"/>
                      <a:pt x="841574" y="378807"/>
                    </a:cubicBezTo>
                    <a:cubicBezTo>
                      <a:pt x="842303" y="388242"/>
                      <a:pt x="820086" y="379664"/>
                      <a:pt x="792680" y="373703"/>
                    </a:cubicBezTo>
                    <a:cubicBezTo>
                      <a:pt x="765274" y="367698"/>
                      <a:pt x="761585" y="356547"/>
                      <a:pt x="743786" y="355689"/>
                    </a:cubicBezTo>
                    <a:cubicBezTo>
                      <a:pt x="726631" y="354832"/>
                      <a:pt x="699353" y="348827"/>
                      <a:pt x="678637" y="329999"/>
                    </a:cubicBezTo>
                    <a:cubicBezTo>
                      <a:pt x="657879" y="311127"/>
                      <a:pt x="609028" y="316274"/>
                      <a:pt x="603109" y="333430"/>
                    </a:cubicBezTo>
                    <a:cubicBezTo>
                      <a:pt x="597191" y="350543"/>
                      <a:pt x="580893" y="349728"/>
                      <a:pt x="564595" y="349728"/>
                    </a:cubicBezTo>
                    <a:cubicBezTo>
                      <a:pt x="548297" y="349728"/>
                      <a:pt x="571972" y="328540"/>
                      <a:pt x="566053" y="324895"/>
                    </a:cubicBezTo>
                    <a:cubicBezTo>
                      <a:pt x="558247" y="320048"/>
                      <a:pt x="566782" y="296631"/>
                      <a:pt x="554945" y="294915"/>
                    </a:cubicBezTo>
                    <a:cubicBezTo>
                      <a:pt x="543107" y="293200"/>
                      <a:pt x="531999" y="351443"/>
                      <a:pt x="509782" y="349728"/>
                    </a:cubicBezTo>
                    <a:cubicBezTo>
                      <a:pt x="487566" y="348012"/>
                      <a:pt x="477916" y="288053"/>
                      <a:pt x="459430" y="272656"/>
                    </a:cubicBezTo>
                    <a:cubicBezTo>
                      <a:pt x="440902" y="257215"/>
                      <a:pt x="423875" y="256358"/>
                      <a:pt x="439444" y="279518"/>
                    </a:cubicBezTo>
                    <a:cubicBezTo>
                      <a:pt x="455013" y="302635"/>
                      <a:pt x="426105" y="286380"/>
                      <a:pt x="427606" y="301777"/>
                    </a:cubicBezTo>
                    <a:cubicBezTo>
                      <a:pt x="429107" y="317175"/>
                      <a:pt x="402430" y="335188"/>
                      <a:pt x="403159" y="326610"/>
                    </a:cubicBezTo>
                    <a:cubicBezTo>
                      <a:pt x="403931" y="318033"/>
                      <a:pt x="388363" y="308597"/>
                      <a:pt x="370564" y="332615"/>
                    </a:cubicBezTo>
                    <a:cubicBezTo>
                      <a:pt x="352807" y="356590"/>
                      <a:pt x="340198" y="353159"/>
                      <a:pt x="338697" y="344581"/>
                    </a:cubicBezTo>
                    <a:cubicBezTo>
                      <a:pt x="337196" y="336003"/>
                      <a:pt x="284656" y="366841"/>
                      <a:pt x="286844" y="377134"/>
                    </a:cubicBezTo>
                    <a:cubicBezTo>
                      <a:pt x="289074" y="387427"/>
                      <a:pt x="278695" y="395105"/>
                      <a:pt x="264627" y="394247"/>
                    </a:cubicBezTo>
                    <a:cubicBezTo>
                      <a:pt x="250559" y="393389"/>
                      <a:pt x="261668" y="379707"/>
                      <a:pt x="272776" y="372802"/>
                    </a:cubicBezTo>
                    <a:cubicBezTo>
                      <a:pt x="285257" y="365125"/>
                      <a:pt x="319439" y="333387"/>
                      <a:pt x="337196" y="329999"/>
                    </a:cubicBezTo>
                    <a:cubicBezTo>
                      <a:pt x="352765" y="326996"/>
                      <a:pt x="380814" y="314130"/>
                      <a:pt x="388062" y="304651"/>
                    </a:cubicBezTo>
                    <a:cubicBezTo>
                      <a:pt x="387548" y="304694"/>
                      <a:pt x="387076" y="304780"/>
                      <a:pt x="386561" y="304780"/>
                    </a:cubicBezTo>
                    <a:cubicBezTo>
                      <a:pt x="356882" y="305723"/>
                      <a:pt x="329004" y="313872"/>
                      <a:pt x="301340" y="322750"/>
                    </a:cubicBezTo>
                    <a:cubicBezTo>
                      <a:pt x="298638" y="323737"/>
                      <a:pt x="295979" y="324595"/>
                      <a:pt x="293406" y="325281"/>
                    </a:cubicBezTo>
                    <a:cubicBezTo>
                      <a:pt x="286586" y="327468"/>
                      <a:pt x="279767" y="329698"/>
                      <a:pt x="272905" y="331800"/>
                    </a:cubicBezTo>
                    <a:cubicBezTo>
                      <a:pt x="270417" y="333644"/>
                      <a:pt x="269602" y="336175"/>
                      <a:pt x="271361" y="340249"/>
                    </a:cubicBezTo>
                    <a:cubicBezTo>
                      <a:pt x="277279" y="353931"/>
                      <a:pt x="252832" y="338534"/>
                      <a:pt x="247643" y="347969"/>
                    </a:cubicBezTo>
                    <a:cubicBezTo>
                      <a:pt x="242453" y="357405"/>
                      <a:pt x="232803" y="347111"/>
                      <a:pt x="240223" y="341965"/>
                    </a:cubicBezTo>
                    <a:cubicBezTo>
                      <a:pt x="240952" y="341450"/>
                      <a:pt x="241295" y="340892"/>
                      <a:pt x="241424" y="340335"/>
                    </a:cubicBezTo>
                    <a:cubicBezTo>
                      <a:pt x="231988" y="342479"/>
                      <a:pt x="222424" y="344195"/>
                      <a:pt x="212731" y="345224"/>
                    </a:cubicBezTo>
                    <a:cubicBezTo>
                      <a:pt x="209557" y="346382"/>
                      <a:pt x="205568" y="347111"/>
                      <a:pt x="200207" y="347111"/>
                    </a:cubicBezTo>
                    <a:cubicBezTo>
                      <a:pt x="182451" y="347111"/>
                      <a:pt x="164652" y="361651"/>
                      <a:pt x="176489" y="371944"/>
                    </a:cubicBezTo>
                    <a:cubicBezTo>
                      <a:pt x="188327" y="382238"/>
                      <a:pt x="195747" y="387384"/>
                      <a:pt x="189828" y="394204"/>
                    </a:cubicBezTo>
                    <a:cubicBezTo>
                      <a:pt x="183909" y="401066"/>
                      <a:pt x="165381" y="376233"/>
                      <a:pt x="139476" y="378764"/>
                    </a:cubicBezTo>
                    <a:cubicBezTo>
                      <a:pt x="113571" y="381337"/>
                      <a:pt x="61718" y="345353"/>
                      <a:pt x="61718" y="336818"/>
                    </a:cubicBezTo>
                    <a:cubicBezTo>
                      <a:pt x="61718" y="329870"/>
                      <a:pt x="25262" y="334202"/>
                      <a:pt x="0" y="331071"/>
                    </a:cubicBezTo>
                    <a:lnTo>
                      <a:pt x="0" y="923072"/>
                    </a:lnTo>
                    <a:cubicBezTo>
                      <a:pt x="0" y="923072"/>
                      <a:pt x="12824" y="934137"/>
                      <a:pt x="17756" y="927275"/>
                    </a:cubicBezTo>
                    <a:cubicBezTo>
                      <a:pt x="22688" y="920413"/>
                      <a:pt x="31567" y="929591"/>
                      <a:pt x="48379" y="920413"/>
                    </a:cubicBezTo>
                    <a:cubicBezTo>
                      <a:pt x="65149" y="911277"/>
                      <a:pt x="71068" y="930706"/>
                      <a:pt x="71068" y="939799"/>
                    </a:cubicBezTo>
                    <a:cubicBezTo>
                      <a:pt x="71068" y="948934"/>
                      <a:pt x="94785" y="963817"/>
                      <a:pt x="104650" y="978614"/>
                    </a:cubicBezTo>
                    <a:cubicBezTo>
                      <a:pt x="114514" y="993496"/>
                      <a:pt x="119447" y="1006020"/>
                      <a:pt x="130341" y="998042"/>
                    </a:cubicBezTo>
                    <a:cubicBezTo>
                      <a:pt x="141192" y="990065"/>
                      <a:pt x="160964" y="985476"/>
                      <a:pt x="160964" y="970593"/>
                    </a:cubicBezTo>
                    <a:cubicBezTo>
                      <a:pt x="160964" y="955754"/>
                      <a:pt x="206383" y="953481"/>
                      <a:pt x="206383" y="972909"/>
                    </a:cubicBezTo>
                    <a:cubicBezTo>
                      <a:pt x="206383" y="992295"/>
                      <a:pt x="252790" y="1015155"/>
                      <a:pt x="278480" y="1067652"/>
                    </a:cubicBezTo>
                    <a:cubicBezTo>
                      <a:pt x="304171" y="1120191"/>
                      <a:pt x="300182" y="1131643"/>
                      <a:pt x="337753" y="1148756"/>
                    </a:cubicBezTo>
                    <a:cubicBezTo>
                      <a:pt x="375281" y="1165911"/>
                      <a:pt x="374295" y="1175004"/>
                      <a:pt x="369363" y="1189886"/>
                    </a:cubicBezTo>
                    <a:cubicBezTo>
                      <a:pt x="364430" y="1204683"/>
                      <a:pt x="392051" y="1212704"/>
                      <a:pt x="376268" y="1225270"/>
                    </a:cubicBezTo>
                    <a:cubicBezTo>
                      <a:pt x="370221" y="1230074"/>
                      <a:pt x="361685" y="1237107"/>
                      <a:pt x="353494" y="1243884"/>
                    </a:cubicBezTo>
                    <a:cubicBezTo>
                      <a:pt x="354223" y="1251433"/>
                      <a:pt x="360099" y="1256279"/>
                      <a:pt x="367647" y="1263527"/>
                    </a:cubicBezTo>
                    <a:cubicBezTo>
                      <a:pt x="372665" y="1268374"/>
                      <a:pt x="366832" y="1270475"/>
                      <a:pt x="362114" y="1272749"/>
                    </a:cubicBezTo>
                    <a:cubicBezTo>
                      <a:pt x="362415" y="1272749"/>
                      <a:pt x="362629" y="1272663"/>
                      <a:pt x="362929" y="1272663"/>
                    </a:cubicBezTo>
                    <a:cubicBezTo>
                      <a:pt x="379656" y="1272663"/>
                      <a:pt x="398613" y="1287588"/>
                      <a:pt x="399471" y="1305859"/>
                    </a:cubicBezTo>
                    <a:cubicBezTo>
                      <a:pt x="400586" y="1306502"/>
                      <a:pt x="401573" y="1307703"/>
                      <a:pt x="402302" y="1309333"/>
                    </a:cubicBezTo>
                    <a:cubicBezTo>
                      <a:pt x="406634" y="1314180"/>
                      <a:pt x="409421" y="1320356"/>
                      <a:pt x="410536" y="1327132"/>
                    </a:cubicBezTo>
                    <a:cubicBezTo>
                      <a:pt x="413281" y="1331507"/>
                      <a:pt x="415040" y="1336353"/>
                      <a:pt x="415983" y="1341329"/>
                    </a:cubicBezTo>
                    <a:cubicBezTo>
                      <a:pt x="422931" y="1335152"/>
                      <a:pt x="436056" y="1357927"/>
                      <a:pt x="442403" y="1362001"/>
                    </a:cubicBezTo>
                    <a:cubicBezTo>
                      <a:pt x="449051" y="1366290"/>
                      <a:pt x="455742" y="1379114"/>
                      <a:pt x="444633" y="1379114"/>
                    </a:cubicBezTo>
                    <a:cubicBezTo>
                      <a:pt x="433525" y="1379114"/>
                      <a:pt x="434983" y="1401373"/>
                      <a:pt x="443132" y="1402231"/>
                    </a:cubicBezTo>
                    <a:cubicBezTo>
                      <a:pt x="451281" y="1403132"/>
                      <a:pt x="450552" y="1415098"/>
                      <a:pt x="450552" y="1422818"/>
                    </a:cubicBezTo>
                    <a:cubicBezTo>
                      <a:pt x="450552" y="1430495"/>
                      <a:pt x="476500" y="1441647"/>
                      <a:pt x="486107" y="1438215"/>
                    </a:cubicBezTo>
                    <a:cubicBezTo>
                      <a:pt x="495715" y="1434784"/>
                      <a:pt x="504636" y="1445035"/>
                      <a:pt x="509053" y="1454470"/>
                    </a:cubicBezTo>
                    <a:cubicBezTo>
                      <a:pt x="513514" y="1463906"/>
                      <a:pt x="531270" y="1470726"/>
                      <a:pt x="537961" y="1464764"/>
                    </a:cubicBezTo>
                    <a:cubicBezTo>
                      <a:pt x="544608" y="1458759"/>
                      <a:pt x="549069" y="1475872"/>
                      <a:pt x="550570" y="1487881"/>
                    </a:cubicBezTo>
                    <a:cubicBezTo>
                      <a:pt x="552028" y="1499890"/>
                      <a:pt x="566868" y="1493028"/>
                      <a:pt x="575746" y="1492170"/>
                    </a:cubicBezTo>
                    <a:cubicBezTo>
                      <a:pt x="584624" y="1491312"/>
                      <a:pt x="589814" y="1505852"/>
                      <a:pt x="595732" y="1503321"/>
                    </a:cubicBezTo>
                    <a:cubicBezTo>
                      <a:pt x="608771" y="1497617"/>
                      <a:pt x="612717" y="1523994"/>
                      <a:pt x="621337" y="1539434"/>
                    </a:cubicBezTo>
                    <a:lnTo>
                      <a:pt x="1541871" y="1533687"/>
                    </a:lnTo>
                    <a:cubicBezTo>
                      <a:pt x="1541871" y="1533687"/>
                      <a:pt x="1542514" y="1507267"/>
                      <a:pt x="1553365" y="1516403"/>
                    </a:cubicBezTo>
                    <a:cubicBezTo>
                      <a:pt x="1564216" y="1525538"/>
                      <a:pt x="1554351" y="1540378"/>
                      <a:pt x="1567175" y="1546125"/>
                    </a:cubicBezTo>
                    <a:cubicBezTo>
                      <a:pt x="1579999" y="1551829"/>
                      <a:pt x="1588920" y="1560965"/>
                      <a:pt x="1595825" y="1557534"/>
                    </a:cubicBezTo>
                    <a:cubicBezTo>
                      <a:pt x="1602731" y="1554102"/>
                      <a:pt x="1614568" y="1542694"/>
                      <a:pt x="1626448" y="1558692"/>
                    </a:cubicBezTo>
                    <a:cubicBezTo>
                      <a:pt x="1638286" y="1574646"/>
                      <a:pt x="1647207" y="1560965"/>
                      <a:pt x="1654112" y="1571258"/>
                    </a:cubicBezTo>
                    <a:cubicBezTo>
                      <a:pt x="1661017" y="1581509"/>
                      <a:pt x="1673841" y="1589529"/>
                      <a:pt x="1682762" y="1576962"/>
                    </a:cubicBezTo>
                    <a:cubicBezTo>
                      <a:pt x="1689967" y="1566755"/>
                      <a:pt x="1717288" y="1579107"/>
                      <a:pt x="1730541" y="1584725"/>
                    </a:cubicBezTo>
                    <a:cubicBezTo>
                      <a:pt x="1746753" y="1569671"/>
                      <a:pt x="1759620" y="1537547"/>
                      <a:pt x="1774116" y="1537547"/>
                    </a:cubicBezTo>
                    <a:cubicBezTo>
                      <a:pt x="1793374" y="1537547"/>
                      <a:pt x="1842267" y="1542651"/>
                      <a:pt x="1845227" y="1571773"/>
                    </a:cubicBezTo>
                    <a:cubicBezTo>
                      <a:pt x="1848186" y="1600937"/>
                      <a:pt x="1877823" y="1573488"/>
                      <a:pt x="1880782" y="1600937"/>
                    </a:cubicBezTo>
                    <a:cubicBezTo>
                      <a:pt x="1883312" y="1624183"/>
                      <a:pt x="1902870" y="1642540"/>
                      <a:pt x="1899610" y="1654892"/>
                    </a:cubicBezTo>
                    <a:cubicBezTo>
                      <a:pt x="1905272" y="1658967"/>
                      <a:pt x="1912305" y="1664371"/>
                      <a:pt x="1918653" y="1670204"/>
                    </a:cubicBezTo>
                    <a:cubicBezTo>
                      <a:pt x="1928046" y="1666558"/>
                      <a:pt x="1953093" y="1671190"/>
                      <a:pt x="1969691" y="1678052"/>
                    </a:cubicBezTo>
                    <a:cubicBezTo>
                      <a:pt x="1990450" y="1686587"/>
                      <a:pt x="2021544" y="1667802"/>
                      <a:pt x="2031924" y="1696881"/>
                    </a:cubicBezTo>
                    <a:cubicBezTo>
                      <a:pt x="2042303" y="1726003"/>
                      <a:pt x="2066364" y="1747962"/>
                      <a:pt x="2043761" y="1749978"/>
                    </a:cubicBezTo>
                    <a:cubicBezTo>
                      <a:pt x="2024504" y="1751694"/>
                      <a:pt x="1999328" y="1720856"/>
                      <a:pt x="2000829" y="1737969"/>
                    </a:cubicBezTo>
                    <a:cubicBezTo>
                      <a:pt x="2002287" y="1755082"/>
                      <a:pt x="1990450" y="1746547"/>
                      <a:pt x="1990450" y="1772237"/>
                    </a:cubicBezTo>
                    <a:cubicBezTo>
                      <a:pt x="1990450" y="1797928"/>
                      <a:pt x="1975610" y="1833912"/>
                      <a:pt x="1966732" y="1832197"/>
                    </a:cubicBezTo>
                    <a:cubicBezTo>
                      <a:pt x="1966389" y="1832111"/>
                      <a:pt x="1966132" y="1831896"/>
                      <a:pt x="1965874" y="1831768"/>
                    </a:cubicBezTo>
                    <a:cubicBezTo>
                      <a:pt x="1964373" y="1841504"/>
                      <a:pt x="1964244" y="1854113"/>
                      <a:pt x="1971278" y="1862048"/>
                    </a:cubicBezTo>
                    <a:cubicBezTo>
                      <a:pt x="1982558" y="1852569"/>
                      <a:pt x="1998728" y="1836271"/>
                      <a:pt x="2012667" y="1837343"/>
                    </a:cubicBezTo>
                    <a:cubicBezTo>
                      <a:pt x="2034883" y="1839016"/>
                      <a:pt x="2040802" y="1854456"/>
                      <a:pt x="2055599" y="1842490"/>
                    </a:cubicBezTo>
                    <a:cubicBezTo>
                      <a:pt x="2070395" y="1830481"/>
                      <a:pt x="2073355" y="1825377"/>
                      <a:pt x="2076357" y="1833912"/>
                    </a:cubicBezTo>
                    <a:cubicBezTo>
                      <a:pt x="2076743" y="1834984"/>
                      <a:pt x="2076443" y="1836357"/>
                      <a:pt x="2075842" y="1837772"/>
                    </a:cubicBezTo>
                    <a:cubicBezTo>
                      <a:pt x="2081504" y="1834298"/>
                      <a:pt x="2085493" y="1830910"/>
                      <a:pt x="2085750" y="1828165"/>
                    </a:cubicBezTo>
                    <a:cubicBezTo>
                      <a:pt x="2086179" y="1823876"/>
                      <a:pt x="2085149" y="1818086"/>
                      <a:pt x="2083863" y="1812853"/>
                    </a:cubicBezTo>
                    <a:cubicBezTo>
                      <a:pt x="2069023" y="1815341"/>
                      <a:pt x="2064176" y="1816628"/>
                      <a:pt x="2060059" y="1804790"/>
                    </a:cubicBezTo>
                    <a:cubicBezTo>
                      <a:pt x="2054140" y="1787677"/>
                      <a:pt x="2104493" y="1770565"/>
                      <a:pt x="2128210" y="1773953"/>
                    </a:cubicBezTo>
                    <a:cubicBezTo>
                      <a:pt x="2150684" y="1777170"/>
                      <a:pt x="2166468" y="1758942"/>
                      <a:pt x="2174359" y="1770136"/>
                    </a:cubicBezTo>
                    <a:cubicBezTo>
                      <a:pt x="2188598" y="1755339"/>
                      <a:pt x="2212874" y="1731106"/>
                      <a:pt x="2219050" y="1731106"/>
                    </a:cubicBezTo>
                    <a:cubicBezTo>
                      <a:pt x="2227928" y="1731106"/>
                      <a:pt x="2333607" y="1729949"/>
                      <a:pt x="2333607" y="1729949"/>
                    </a:cubicBezTo>
                    <a:cubicBezTo>
                      <a:pt x="2333607" y="1729949"/>
                      <a:pt x="2370149" y="1703700"/>
                      <a:pt x="2375081" y="1679725"/>
                    </a:cubicBezTo>
                    <a:cubicBezTo>
                      <a:pt x="2380013" y="1655750"/>
                      <a:pt x="2403731" y="1598622"/>
                      <a:pt x="2417542" y="1611188"/>
                    </a:cubicBezTo>
                    <a:cubicBezTo>
                      <a:pt x="2431352" y="1623755"/>
                      <a:pt x="2460988" y="1614619"/>
                      <a:pt x="2461975" y="1626028"/>
                    </a:cubicBezTo>
                    <a:cubicBezTo>
                      <a:pt x="2462876" y="1636578"/>
                      <a:pt x="2452153" y="1675393"/>
                      <a:pt x="2490153" y="1733466"/>
                    </a:cubicBezTo>
                    <a:cubicBezTo>
                      <a:pt x="2503492" y="1723687"/>
                      <a:pt x="2517302" y="1716053"/>
                      <a:pt x="2525194" y="1716567"/>
                    </a:cubicBezTo>
                    <a:cubicBezTo>
                      <a:pt x="2538532" y="1717425"/>
                      <a:pt x="2558519" y="1696881"/>
                      <a:pt x="2564437" y="1684014"/>
                    </a:cubicBezTo>
                    <a:cubicBezTo>
                      <a:pt x="2570356" y="1671190"/>
                      <a:pt x="2578505" y="1696023"/>
                      <a:pt x="2566668" y="1700312"/>
                    </a:cubicBezTo>
                    <a:cubicBezTo>
                      <a:pt x="2554830" y="1704601"/>
                      <a:pt x="2576318" y="1714851"/>
                      <a:pt x="2597033" y="1714037"/>
                    </a:cubicBezTo>
                    <a:cubicBezTo>
                      <a:pt x="2617749" y="1713179"/>
                      <a:pt x="2587383" y="1722572"/>
                      <a:pt x="2571857" y="1721757"/>
                    </a:cubicBezTo>
                    <a:cubicBezTo>
                      <a:pt x="2556289" y="1720899"/>
                      <a:pt x="2549641" y="1723472"/>
                      <a:pt x="2528882" y="1747447"/>
                    </a:cubicBezTo>
                    <a:cubicBezTo>
                      <a:pt x="2508167" y="1771422"/>
                      <a:pt x="2513313" y="1778285"/>
                      <a:pt x="2525194" y="1790251"/>
                    </a:cubicBezTo>
                    <a:cubicBezTo>
                      <a:pt x="2537031" y="1802260"/>
                      <a:pt x="2552600" y="1797113"/>
                      <a:pt x="2568898" y="1780815"/>
                    </a:cubicBezTo>
                    <a:cubicBezTo>
                      <a:pt x="2585196" y="1764517"/>
                      <a:pt x="2584467" y="1748262"/>
                      <a:pt x="2600722" y="1749120"/>
                    </a:cubicBezTo>
                    <a:cubicBezTo>
                      <a:pt x="2607069" y="1749463"/>
                      <a:pt x="2617320" y="1746933"/>
                      <a:pt x="2628557" y="1743330"/>
                    </a:cubicBezTo>
                    <a:cubicBezTo>
                      <a:pt x="2629801" y="1741443"/>
                      <a:pt x="2631216" y="1739770"/>
                      <a:pt x="2632717" y="1738526"/>
                    </a:cubicBezTo>
                    <a:cubicBezTo>
                      <a:pt x="2636363" y="1735524"/>
                      <a:pt x="2639965" y="1732565"/>
                      <a:pt x="2643611" y="1729562"/>
                    </a:cubicBezTo>
                    <a:cubicBezTo>
                      <a:pt x="2645112" y="1728147"/>
                      <a:pt x="2646742" y="1726860"/>
                      <a:pt x="2648200" y="1725402"/>
                    </a:cubicBezTo>
                    <a:cubicBezTo>
                      <a:pt x="2655234" y="1718240"/>
                      <a:pt x="2664241" y="1714851"/>
                      <a:pt x="2673977" y="1714423"/>
                    </a:cubicBezTo>
                    <a:cubicBezTo>
                      <a:pt x="2676250" y="1714337"/>
                      <a:pt x="2678480" y="1714508"/>
                      <a:pt x="2680668" y="1714980"/>
                    </a:cubicBezTo>
                    <a:cubicBezTo>
                      <a:pt x="2682040" y="1712878"/>
                      <a:pt x="2683455" y="1710863"/>
                      <a:pt x="2685042" y="1709062"/>
                    </a:cubicBezTo>
                    <a:cubicBezTo>
                      <a:pt x="2684699" y="1707989"/>
                      <a:pt x="2684442" y="1706788"/>
                      <a:pt x="2684442" y="1705502"/>
                    </a:cubicBezTo>
                    <a:cubicBezTo>
                      <a:pt x="2684442" y="1700784"/>
                      <a:pt x="2692677" y="1698425"/>
                      <a:pt x="2702370" y="1696066"/>
                    </a:cubicBezTo>
                    <a:cubicBezTo>
                      <a:pt x="2702841" y="1695852"/>
                      <a:pt x="2703270" y="1695594"/>
                      <a:pt x="2703742" y="1695337"/>
                    </a:cubicBezTo>
                    <a:cubicBezTo>
                      <a:pt x="2707173" y="1684529"/>
                      <a:pt x="2715922" y="1676251"/>
                      <a:pt x="2726259" y="1672177"/>
                    </a:cubicBezTo>
                    <a:cubicBezTo>
                      <a:pt x="2723171" y="1671104"/>
                      <a:pt x="2719568" y="1670676"/>
                      <a:pt x="2716309" y="1671233"/>
                    </a:cubicBezTo>
                    <a:cubicBezTo>
                      <a:pt x="2705929" y="1672949"/>
                      <a:pt x="2714078" y="1654120"/>
                      <a:pt x="2715579" y="1644685"/>
                    </a:cubicBezTo>
                    <a:cubicBezTo>
                      <a:pt x="2717081" y="1635249"/>
                      <a:pt x="2693363" y="1648974"/>
                      <a:pt x="2692634" y="1660082"/>
                    </a:cubicBezTo>
                    <a:cubicBezTo>
                      <a:pt x="2691905" y="1671233"/>
                      <a:pt x="2675606" y="1675522"/>
                      <a:pt x="2675606" y="1682384"/>
                    </a:cubicBezTo>
                    <a:cubicBezTo>
                      <a:pt x="2675606" y="1702371"/>
                      <a:pt x="2673376" y="1691820"/>
                      <a:pt x="2661539" y="1698639"/>
                    </a:cubicBezTo>
                    <a:cubicBezTo>
                      <a:pt x="2649701" y="1705502"/>
                      <a:pt x="2603767" y="1698639"/>
                      <a:pt x="2602266" y="1686630"/>
                    </a:cubicBezTo>
                    <a:cubicBezTo>
                      <a:pt x="2600765" y="1674664"/>
                      <a:pt x="2567440" y="1668660"/>
                      <a:pt x="2565981" y="1652362"/>
                    </a:cubicBezTo>
                    <a:cubicBezTo>
                      <a:pt x="2565896" y="1651461"/>
                      <a:pt x="2565767" y="1650603"/>
                      <a:pt x="2565595" y="1649746"/>
                    </a:cubicBezTo>
                    <a:cubicBezTo>
                      <a:pt x="2556889" y="1642583"/>
                      <a:pt x="2550927" y="1631732"/>
                      <a:pt x="2552000" y="1620624"/>
                    </a:cubicBezTo>
                    <a:cubicBezTo>
                      <a:pt x="2552943" y="1611016"/>
                      <a:pt x="2555002" y="1603511"/>
                      <a:pt x="2557918" y="1595233"/>
                    </a:cubicBezTo>
                    <a:cubicBezTo>
                      <a:pt x="2557489" y="1594718"/>
                      <a:pt x="2557061" y="1594204"/>
                      <a:pt x="2556674" y="1593689"/>
                    </a:cubicBezTo>
                    <a:cubicBezTo>
                      <a:pt x="2553544" y="1594461"/>
                      <a:pt x="2550070" y="1596477"/>
                      <a:pt x="2546767" y="1600080"/>
                    </a:cubicBezTo>
                    <a:cubicBezTo>
                      <a:pt x="2534158" y="1613804"/>
                      <a:pt x="2526781" y="1592403"/>
                      <a:pt x="2543808" y="1584683"/>
                    </a:cubicBezTo>
                    <a:cubicBezTo>
                      <a:pt x="2545824" y="1583782"/>
                      <a:pt x="2548011" y="1582881"/>
                      <a:pt x="2550284" y="1581938"/>
                    </a:cubicBezTo>
                    <a:cubicBezTo>
                      <a:pt x="2550241" y="1581809"/>
                      <a:pt x="2550198" y="1581637"/>
                      <a:pt x="2550198" y="1581509"/>
                    </a:cubicBezTo>
                    <a:cubicBezTo>
                      <a:pt x="2546252" y="1577005"/>
                      <a:pt x="2543293" y="1571558"/>
                      <a:pt x="2541535" y="1565897"/>
                    </a:cubicBezTo>
                    <a:cubicBezTo>
                      <a:pt x="2539261" y="1558606"/>
                      <a:pt x="2540119" y="1549513"/>
                      <a:pt x="2542907" y="1542051"/>
                    </a:cubicBezTo>
                    <a:cubicBezTo>
                      <a:pt x="2532528" y="1540078"/>
                      <a:pt x="2525022" y="1534073"/>
                      <a:pt x="2520476" y="1526181"/>
                    </a:cubicBezTo>
                    <a:cubicBezTo>
                      <a:pt x="2486207" y="1534116"/>
                      <a:pt x="2446749" y="1552687"/>
                      <a:pt x="2431995" y="1562423"/>
                    </a:cubicBezTo>
                    <a:cubicBezTo>
                      <a:pt x="2406090" y="1579579"/>
                      <a:pt x="2373494" y="1634391"/>
                      <a:pt x="2359427" y="1634391"/>
                    </a:cubicBezTo>
                    <a:cubicBezTo>
                      <a:pt x="2345359" y="1634391"/>
                      <a:pt x="2383874" y="1605269"/>
                      <a:pt x="2389792" y="1594118"/>
                    </a:cubicBezTo>
                    <a:cubicBezTo>
                      <a:pt x="2395711" y="1582967"/>
                      <a:pt x="2388334" y="1571816"/>
                      <a:pt x="2396483" y="1576147"/>
                    </a:cubicBezTo>
                    <a:cubicBezTo>
                      <a:pt x="2404632" y="1580436"/>
                      <a:pt x="2427578" y="1539306"/>
                      <a:pt x="2443147" y="1525581"/>
                    </a:cubicBezTo>
                    <a:cubicBezTo>
                      <a:pt x="2458715" y="1511899"/>
                      <a:pt x="2475742" y="1524723"/>
                      <a:pt x="2477973" y="1513572"/>
                    </a:cubicBezTo>
                    <a:cubicBezTo>
                      <a:pt x="2480203" y="1502421"/>
                      <a:pt x="2487623" y="1494744"/>
                      <a:pt x="2502420" y="1479303"/>
                    </a:cubicBezTo>
                    <a:cubicBezTo>
                      <a:pt x="2505808" y="1475787"/>
                      <a:pt x="2517688" y="1473213"/>
                      <a:pt x="2534200" y="1471326"/>
                    </a:cubicBezTo>
                    <a:cubicBezTo>
                      <a:pt x="2538747" y="1469053"/>
                      <a:pt x="2544108" y="1467723"/>
                      <a:pt x="2550284" y="1467723"/>
                    </a:cubicBezTo>
                    <a:cubicBezTo>
                      <a:pt x="2553972" y="1467723"/>
                      <a:pt x="2557361" y="1468238"/>
                      <a:pt x="2560492" y="1469096"/>
                    </a:cubicBezTo>
                    <a:cubicBezTo>
                      <a:pt x="2598106" y="1466737"/>
                      <a:pt x="2645541" y="1466437"/>
                      <a:pt x="2677365" y="1466694"/>
                    </a:cubicBezTo>
                    <a:cubicBezTo>
                      <a:pt x="2681954" y="1465836"/>
                      <a:pt x="2686543" y="1465922"/>
                      <a:pt x="2691047" y="1466823"/>
                    </a:cubicBezTo>
                    <a:cubicBezTo>
                      <a:pt x="2701169" y="1466994"/>
                      <a:pt x="2708460" y="1467166"/>
                      <a:pt x="2711290" y="1467295"/>
                    </a:cubicBezTo>
                    <a:cubicBezTo>
                      <a:pt x="2728318" y="1468152"/>
                      <a:pt x="2761643" y="1441604"/>
                      <a:pt x="2771293" y="1424448"/>
                    </a:cubicBezTo>
                    <a:cubicBezTo>
                      <a:pt x="2780943" y="1407335"/>
                      <a:pt x="2793509" y="1407335"/>
                      <a:pt x="2817227" y="1409051"/>
                    </a:cubicBezTo>
                    <a:cubicBezTo>
                      <a:pt x="2840902" y="1410766"/>
                      <a:pt x="2852053" y="1385933"/>
                      <a:pt x="2863891" y="1376498"/>
                    </a:cubicBezTo>
                    <a:cubicBezTo>
                      <a:pt x="2875685" y="1367191"/>
                      <a:pt x="2871225" y="1362945"/>
                      <a:pt x="2860845" y="1360371"/>
                    </a:cubicBezTo>
                    <a:close/>
                    <a:moveTo>
                      <a:pt x="788691" y="561086"/>
                    </a:moveTo>
                    <a:cubicBezTo>
                      <a:pt x="769263" y="589007"/>
                      <a:pt x="762786" y="593082"/>
                      <a:pt x="742757" y="589007"/>
                    </a:cubicBezTo>
                    <a:cubicBezTo>
                      <a:pt x="722728" y="584933"/>
                      <a:pt x="710376" y="596513"/>
                      <a:pt x="720369" y="604705"/>
                    </a:cubicBezTo>
                    <a:cubicBezTo>
                      <a:pt x="730405" y="612897"/>
                      <a:pt x="730962" y="619716"/>
                      <a:pt x="710376" y="625120"/>
                    </a:cubicBezTo>
                    <a:cubicBezTo>
                      <a:pt x="689746" y="630567"/>
                      <a:pt x="676193" y="648966"/>
                      <a:pt x="667958" y="646908"/>
                    </a:cubicBezTo>
                    <a:cubicBezTo>
                      <a:pt x="659723" y="644892"/>
                      <a:pt x="703299" y="608779"/>
                      <a:pt x="692105" y="599258"/>
                    </a:cubicBezTo>
                    <a:cubicBezTo>
                      <a:pt x="680911" y="589736"/>
                      <a:pt x="653247" y="615641"/>
                      <a:pt x="652647" y="627179"/>
                    </a:cubicBezTo>
                    <a:cubicBezTo>
                      <a:pt x="652046" y="638759"/>
                      <a:pt x="633775" y="639445"/>
                      <a:pt x="622624" y="638759"/>
                    </a:cubicBezTo>
                    <a:cubicBezTo>
                      <a:pt x="611430" y="638073"/>
                      <a:pt x="596719" y="625806"/>
                      <a:pt x="607870" y="624477"/>
                    </a:cubicBezTo>
                    <a:cubicBezTo>
                      <a:pt x="619064" y="623104"/>
                      <a:pt x="611387" y="608822"/>
                      <a:pt x="626741" y="602046"/>
                    </a:cubicBezTo>
                    <a:cubicBezTo>
                      <a:pt x="642053" y="595226"/>
                      <a:pt x="623782" y="585018"/>
                      <a:pt x="628500" y="577513"/>
                    </a:cubicBezTo>
                    <a:cubicBezTo>
                      <a:pt x="633218" y="570007"/>
                      <a:pt x="664441" y="585018"/>
                      <a:pt x="665042" y="571380"/>
                    </a:cubicBezTo>
                    <a:cubicBezTo>
                      <a:pt x="665642" y="557741"/>
                      <a:pt x="633818" y="546161"/>
                      <a:pt x="623225" y="554353"/>
                    </a:cubicBezTo>
                    <a:cubicBezTo>
                      <a:pt x="612631" y="562502"/>
                      <a:pt x="587884" y="581587"/>
                      <a:pt x="558462" y="566576"/>
                    </a:cubicBezTo>
                    <a:cubicBezTo>
                      <a:pt x="549198" y="561858"/>
                      <a:pt x="632660" y="551608"/>
                      <a:pt x="646814" y="536639"/>
                    </a:cubicBezTo>
                    <a:cubicBezTo>
                      <a:pt x="660967" y="521671"/>
                      <a:pt x="724529" y="504644"/>
                      <a:pt x="729247" y="518240"/>
                    </a:cubicBezTo>
                    <a:cubicBezTo>
                      <a:pt x="733965" y="531879"/>
                      <a:pt x="695107" y="540757"/>
                      <a:pt x="713935" y="552980"/>
                    </a:cubicBezTo>
                    <a:cubicBezTo>
                      <a:pt x="732764" y="565246"/>
                      <a:pt x="763430" y="557055"/>
                      <a:pt x="770463" y="544145"/>
                    </a:cubicBezTo>
                    <a:cubicBezTo>
                      <a:pt x="777497" y="531107"/>
                      <a:pt x="808120" y="533165"/>
                      <a:pt x="788691" y="561086"/>
                    </a:cubicBezTo>
                    <a:close/>
                    <a:moveTo>
                      <a:pt x="975989" y="836221"/>
                    </a:moveTo>
                    <a:cubicBezTo>
                      <a:pt x="953000" y="859381"/>
                      <a:pt x="954759" y="853248"/>
                      <a:pt x="934772" y="857323"/>
                    </a:cubicBezTo>
                    <a:cubicBezTo>
                      <a:pt x="914743" y="861397"/>
                      <a:pt x="930655" y="884600"/>
                      <a:pt x="906508" y="886616"/>
                    </a:cubicBezTo>
                    <a:cubicBezTo>
                      <a:pt x="882362" y="888675"/>
                      <a:pt x="824075" y="891420"/>
                      <a:pt x="815840" y="875722"/>
                    </a:cubicBezTo>
                    <a:cubicBezTo>
                      <a:pt x="813095" y="870490"/>
                      <a:pt x="847621" y="874350"/>
                      <a:pt x="849980" y="862770"/>
                    </a:cubicBezTo>
                    <a:cubicBezTo>
                      <a:pt x="852339" y="851190"/>
                      <a:pt x="861775" y="832790"/>
                      <a:pt x="876486" y="832790"/>
                    </a:cubicBezTo>
                    <a:cubicBezTo>
                      <a:pt x="891197" y="832790"/>
                      <a:pt x="890039" y="810359"/>
                      <a:pt x="865892" y="796720"/>
                    </a:cubicBezTo>
                    <a:cubicBezTo>
                      <a:pt x="841746" y="783124"/>
                      <a:pt x="900633" y="774246"/>
                      <a:pt x="914186" y="796034"/>
                    </a:cubicBezTo>
                    <a:cubicBezTo>
                      <a:pt x="927739" y="817864"/>
                      <a:pt x="951885" y="833519"/>
                      <a:pt x="965438" y="817864"/>
                    </a:cubicBezTo>
                    <a:cubicBezTo>
                      <a:pt x="978991" y="802167"/>
                      <a:pt x="1056149" y="758592"/>
                      <a:pt x="1056149" y="779050"/>
                    </a:cubicBezTo>
                    <a:cubicBezTo>
                      <a:pt x="1056063" y="799422"/>
                      <a:pt x="998935" y="813061"/>
                      <a:pt x="975989" y="836221"/>
                    </a:cubicBezTo>
                    <a:close/>
                    <a:moveTo>
                      <a:pt x="1491433" y="1458845"/>
                    </a:moveTo>
                    <a:cubicBezTo>
                      <a:pt x="1475221" y="1460904"/>
                      <a:pt x="1492891" y="1409179"/>
                      <a:pt x="1463297" y="1390308"/>
                    </a:cubicBezTo>
                    <a:cubicBezTo>
                      <a:pt x="1428471" y="1368134"/>
                      <a:pt x="1412945" y="1326918"/>
                      <a:pt x="1412945" y="1304658"/>
                    </a:cubicBezTo>
                    <a:cubicBezTo>
                      <a:pt x="1412945" y="1282399"/>
                      <a:pt x="1442539" y="1272105"/>
                      <a:pt x="1454419" y="1289261"/>
                    </a:cubicBezTo>
                    <a:cubicBezTo>
                      <a:pt x="1466257" y="1306374"/>
                      <a:pt x="1484056" y="1376626"/>
                      <a:pt x="1494392" y="1398886"/>
                    </a:cubicBezTo>
                    <a:cubicBezTo>
                      <a:pt x="1504728" y="1421146"/>
                      <a:pt x="1504728" y="1457130"/>
                      <a:pt x="1491433" y="1458845"/>
                    </a:cubicBezTo>
                    <a:close/>
                  </a:path>
                </a:pathLst>
              </a:custGeom>
              <a:grpFill/>
              <a:ln w="3175" cap="flat">
                <a:solidFill>
                  <a:srgbClr val="FFFFFF"/>
                </a:solidFill>
                <a:prstDash val="solid"/>
                <a:miter/>
              </a:ln>
            </p:spPr>
            <p:txBody>
              <a:bodyPr rtlCol="0" anchor="ctr"/>
              <a:lstStyle/>
              <a:p>
                <a:endParaRPr lang="en-ID"/>
              </a:p>
            </p:txBody>
          </p:sp>
          <p:sp>
            <p:nvSpPr>
              <p:cNvPr id="187" name="Freeform: Shape 186">
                <a:extLst>
                  <a:ext uri="{FF2B5EF4-FFF2-40B4-BE49-F238E27FC236}">
                    <a16:creationId xmlns:a16="http://schemas.microsoft.com/office/drawing/2014/main" id="{0C6A5CEC-2781-4E23-87E3-275EDC494C1B}"/>
                  </a:ext>
                </a:extLst>
              </p:cNvPr>
              <p:cNvSpPr/>
              <p:nvPr/>
            </p:nvSpPr>
            <p:spPr>
              <a:xfrm>
                <a:off x="1619893" y="553081"/>
                <a:ext cx="226105" cy="144342"/>
              </a:xfrm>
              <a:custGeom>
                <a:avLst/>
                <a:gdLst>
                  <a:gd name="connsiteX0" fmla="*/ 223968 w 226105"/>
                  <a:gd name="connsiteY0" fmla="*/ 22666 h 144342"/>
                  <a:gd name="connsiteX1" fmla="*/ 197291 w 226105"/>
                  <a:gd name="connsiteY1" fmla="*/ 5553 h 144342"/>
                  <a:gd name="connsiteX2" fmla="*/ 176532 w 226105"/>
                  <a:gd name="connsiteY2" fmla="*/ 20950 h 144342"/>
                  <a:gd name="connsiteX3" fmla="*/ 132099 w 226105"/>
                  <a:gd name="connsiteY3" fmla="*/ 15803 h 144342"/>
                  <a:gd name="connsiteX4" fmla="*/ 72483 w 226105"/>
                  <a:gd name="connsiteY4" fmla="*/ 51101 h 144342"/>
                  <a:gd name="connsiteX5" fmla="*/ 73041 w 226105"/>
                  <a:gd name="connsiteY5" fmla="*/ 57020 h 144342"/>
                  <a:gd name="connsiteX6" fmla="*/ 36628 w 226105"/>
                  <a:gd name="connsiteY6" fmla="*/ 94548 h 144342"/>
                  <a:gd name="connsiteX7" fmla="*/ 12223 w 226105"/>
                  <a:gd name="connsiteY7" fmla="*/ 92361 h 144342"/>
                  <a:gd name="connsiteX8" fmla="*/ 0 w 226105"/>
                  <a:gd name="connsiteY8" fmla="*/ 132719 h 144342"/>
                  <a:gd name="connsiteX9" fmla="*/ 15054 w 226105"/>
                  <a:gd name="connsiteY9" fmla="*/ 132334 h 144342"/>
                  <a:gd name="connsiteX10" fmla="*/ 41731 w 226105"/>
                  <a:gd name="connsiteY10" fmla="*/ 113505 h 144342"/>
                  <a:gd name="connsiteX11" fmla="*/ 65449 w 226105"/>
                  <a:gd name="connsiteY11" fmla="*/ 144343 h 144342"/>
                  <a:gd name="connsiteX12" fmla="*/ 93584 w 226105"/>
                  <a:gd name="connsiteY12" fmla="*/ 115221 h 144342"/>
                  <a:gd name="connsiteX13" fmla="*/ 115801 w 226105"/>
                  <a:gd name="connsiteY13" fmla="*/ 98108 h 144342"/>
                  <a:gd name="connsiteX14" fmla="*/ 135059 w 226105"/>
                  <a:gd name="connsiteY14" fmla="*/ 62124 h 144342"/>
                  <a:gd name="connsiteX15" fmla="*/ 145438 w 226105"/>
                  <a:gd name="connsiteY15" fmla="*/ 96392 h 144342"/>
                  <a:gd name="connsiteX16" fmla="*/ 176532 w 226105"/>
                  <a:gd name="connsiteY16" fmla="*/ 87814 h 144342"/>
                  <a:gd name="connsiteX17" fmla="*/ 203167 w 226105"/>
                  <a:gd name="connsiteY17" fmla="*/ 72417 h 144342"/>
                  <a:gd name="connsiteX18" fmla="*/ 203167 w 226105"/>
                  <a:gd name="connsiteY18" fmla="*/ 43295 h 144342"/>
                  <a:gd name="connsiteX19" fmla="*/ 223968 w 226105"/>
                  <a:gd name="connsiteY19" fmla="*/ 22666 h 14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6105" h="144342">
                    <a:moveTo>
                      <a:pt x="223968" y="22666"/>
                    </a:moveTo>
                    <a:cubicBezTo>
                      <a:pt x="232846" y="12372"/>
                      <a:pt x="212131" y="20950"/>
                      <a:pt x="197291" y="5553"/>
                    </a:cubicBezTo>
                    <a:cubicBezTo>
                      <a:pt x="182494" y="-9887"/>
                      <a:pt x="176532" y="10699"/>
                      <a:pt x="176532" y="20950"/>
                    </a:cubicBezTo>
                    <a:cubicBezTo>
                      <a:pt x="176532" y="31243"/>
                      <a:pt x="148397" y="22666"/>
                      <a:pt x="132099" y="15803"/>
                    </a:cubicBezTo>
                    <a:cubicBezTo>
                      <a:pt x="116059" y="9070"/>
                      <a:pt x="95729" y="37119"/>
                      <a:pt x="72483" y="51101"/>
                    </a:cubicBezTo>
                    <a:cubicBezTo>
                      <a:pt x="72783" y="53031"/>
                      <a:pt x="73041" y="54918"/>
                      <a:pt x="73041" y="57020"/>
                    </a:cubicBezTo>
                    <a:cubicBezTo>
                      <a:pt x="73041" y="75462"/>
                      <a:pt x="56185" y="97078"/>
                      <a:pt x="36628" y="94548"/>
                    </a:cubicBezTo>
                    <a:cubicBezTo>
                      <a:pt x="28479" y="93476"/>
                      <a:pt x="20372" y="92790"/>
                      <a:pt x="12223" y="92361"/>
                    </a:cubicBezTo>
                    <a:cubicBezTo>
                      <a:pt x="11494" y="107458"/>
                      <a:pt x="7291" y="121011"/>
                      <a:pt x="0" y="132719"/>
                    </a:cubicBezTo>
                    <a:cubicBezTo>
                      <a:pt x="5490" y="130103"/>
                      <a:pt x="8835" y="129932"/>
                      <a:pt x="15054" y="132334"/>
                    </a:cubicBezTo>
                    <a:cubicBezTo>
                      <a:pt x="31052" y="138510"/>
                      <a:pt x="34311" y="122040"/>
                      <a:pt x="41731" y="113505"/>
                    </a:cubicBezTo>
                    <a:cubicBezTo>
                      <a:pt x="49108" y="104927"/>
                      <a:pt x="46192" y="144343"/>
                      <a:pt x="65449" y="144343"/>
                    </a:cubicBezTo>
                    <a:cubicBezTo>
                      <a:pt x="81747" y="144343"/>
                      <a:pt x="78788" y="103212"/>
                      <a:pt x="93584" y="115221"/>
                    </a:cubicBezTo>
                    <a:cubicBezTo>
                      <a:pt x="108381" y="127187"/>
                      <a:pt x="112842" y="110074"/>
                      <a:pt x="115801" y="98108"/>
                    </a:cubicBezTo>
                    <a:cubicBezTo>
                      <a:pt x="118761" y="86099"/>
                      <a:pt x="118761" y="65555"/>
                      <a:pt x="135059" y="62124"/>
                    </a:cubicBezTo>
                    <a:cubicBezTo>
                      <a:pt x="151356" y="58693"/>
                      <a:pt x="138018" y="80952"/>
                      <a:pt x="145438" y="96392"/>
                    </a:cubicBezTo>
                    <a:cubicBezTo>
                      <a:pt x="156203" y="118866"/>
                      <a:pt x="175074" y="98108"/>
                      <a:pt x="176532" y="87814"/>
                    </a:cubicBezTo>
                    <a:cubicBezTo>
                      <a:pt x="178034" y="77564"/>
                      <a:pt x="204668" y="84426"/>
                      <a:pt x="203167" y="72417"/>
                    </a:cubicBezTo>
                    <a:cubicBezTo>
                      <a:pt x="201709" y="60408"/>
                      <a:pt x="210587" y="56977"/>
                      <a:pt x="203167" y="43295"/>
                    </a:cubicBezTo>
                    <a:cubicBezTo>
                      <a:pt x="195833" y="29528"/>
                      <a:pt x="215090" y="32916"/>
                      <a:pt x="223968" y="22666"/>
                    </a:cubicBezTo>
                    <a:close/>
                  </a:path>
                </a:pathLst>
              </a:custGeom>
              <a:grpFill/>
              <a:ln w="3175" cap="flat">
                <a:solidFill>
                  <a:srgbClr val="FFFFFF"/>
                </a:solidFill>
                <a:prstDash val="solid"/>
                <a:miter/>
              </a:ln>
            </p:spPr>
            <p:txBody>
              <a:bodyPr rtlCol="0" anchor="ctr"/>
              <a:lstStyle/>
              <a:p>
                <a:endParaRPr lang="en-ID"/>
              </a:p>
            </p:txBody>
          </p:sp>
          <p:sp>
            <p:nvSpPr>
              <p:cNvPr id="188" name="Freeform: Shape 187">
                <a:extLst>
                  <a:ext uri="{FF2B5EF4-FFF2-40B4-BE49-F238E27FC236}">
                    <a16:creationId xmlns:a16="http://schemas.microsoft.com/office/drawing/2014/main" id="{0062AA64-28B3-4DC1-9966-DEBCCF7B6805}"/>
                  </a:ext>
                </a:extLst>
              </p:cNvPr>
              <p:cNvSpPr/>
              <p:nvPr/>
            </p:nvSpPr>
            <p:spPr>
              <a:xfrm>
                <a:off x="1251095" y="2097818"/>
                <a:ext cx="44642" cy="72941"/>
              </a:xfrm>
              <a:custGeom>
                <a:avLst/>
                <a:gdLst>
                  <a:gd name="connsiteX0" fmla="*/ 44642 w 44642"/>
                  <a:gd name="connsiteY0" fmla="*/ 46308 h 72941"/>
                  <a:gd name="connsiteX1" fmla="*/ 41383 w 44642"/>
                  <a:gd name="connsiteY1" fmla="*/ 30910 h 72941"/>
                  <a:gd name="connsiteX2" fmla="*/ 6428 w 44642"/>
                  <a:gd name="connsiteY2" fmla="*/ 5820 h 72941"/>
                  <a:gd name="connsiteX3" fmla="*/ 28731 w 44642"/>
                  <a:gd name="connsiteY3" fmla="*/ 72942 h 72941"/>
                  <a:gd name="connsiteX4" fmla="*/ 44642 w 44642"/>
                  <a:gd name="connsiteY4" fmla="*/ 46308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42" h="72941">
                    <a:moveTo>
                      <a:pt x="44642" y="46308"/>
                    </a:moveTo>
                    <a:cubicBezTo>
                      <a:pt x="42712" y="40818"/>
                      <a:pt x="41383" y="35542"/>
                      <a:pt x="41383" y="30910"/>
                    </a:cubicBezTo>
                    <a:cubicBezTo>
                      <a:pt x="41383" y="10667"/>
                      <a:pt x="33062" y="-10521"/>
                      <a:pt x="6428" y="5820"/>
                    </a:cubicBezTo>
                    <a:cubicBezTo>
                      <a:pt x="-10385" y="16157"/>
                      <a:pt x="8873" y="51025"/>
                      <a:pt x="28731" y="72942"/>
                    </a:cubicBezTo>
                    <a:cubicBezTo>
                      <a:pt x="29717" y="61748"/>
                      <a:pt x="35893" y="52269"/>
                      <a:pt x="44642" y="46308"/>
                    </a:cubicBezTo>
                    <a:close/>
                  </a:path>
                </a:pathLst>
              </a:custGeom>
              <a:grpFill/>
              <a:ln w="3175" cap="flat">
                <a:solidFill>
                  <a:srgbClr val="FFFFFF"/>
                </a:solidFill>
                <a:prstDash val="solid"/>
                <a:miter/>
              </a:ln>
            </p:spPr>
            <p:txBody>
              <a:bodyPr rtlCol="0" anchor="ctr"/>
              <a:lstStyle/>
              <a:p>
                <a:endParaRPr lang="en-ID"/>
              </a:p>
            </p:txBody>
          </p:sp>
          <p:sp>
            <p:nvSpPr>
              <p:cNvPr id="189" name="Freeform: Shape 188">
                <a:extLst>
                  <a:ext uri="{FF2B5EF4-FFF2-40B4-BE49-F238E27FC236}">
                    <a16:creationId xmlns:a16="http://schemas.microsoft.com/office/drawing/2014/main" id="{445EB0E7-BADA-4467-936D-0CF1E8AD10A5}"/>
                  </a:ext>
                </a:extLst>
              </p:cNvPr>
              <p:cNvSpPr/>
              <p:nvPr/>
            </p:nvSpPr>
            <p:spPr>
              <a:xfrm>
                <a:off x="2176008" y="396206"/>
                <a:ext cx="218623" cy="134320"/>
              </a:xfrm>
              <a:custGeom>
                <a:avLst/>
                <a:gdLst>
                  <a:gd name="connsiteX0" fmla="*/ 201096 w 218624"/>
                  <a:gd name="connsiteY0" fmla="*/ 78450 h 134319"/>
                  <a:gd name="connsiteX1" fmla="*/ 161123 w 218624"/>
                  <a:gd name="connsiteY1" fmla="*/ 51044 h 134319"/>
                  <a:gd name="connsiteX2" fmla="*/ 125568 w 218624"/>
                  <a:gd name="connsiteY2" fmla="*/ 23637 h 134319"/>
                  <a:gd name="connsiteX3" fmla="*/ 103351 w 218624"/>
                  <a:gd name="connsiteY3" fmla="*/ 20206 h 134319"/>
                  <a:gd name="connsiteX4" fmla="*/ 23105 w 218624"/>
                  <a:gd name="connsiteY4" fmla="*/ 1120 h 134319"/>
                  <a:gd name="connsiteX5" fmla="*/ 3762 w 218624"/>
                  <a:gd name="connsiteY5" fmla="*/ 13687 h 134319"/>
                  <a:gd name="connsiteX6" fmla="*/ 245 w 218624"/>
                  <a:gd name="connsiteY6" fmla="*/ 14459 h 134319"/>
                  <a:gd name="connsiteX7" fmla="*/ 29281 w 218624"/>
                  <a:gd name="connsiteY7" fmla="*/ 45940 h 134319"/>
                  <a:gd name="connsiteX8" fmla="*/ 73714 w 218624"/>
                  <a:gd name="connsiteY8" fmla="*/ 69915 h 134319"/>
                  <a:gd name="connsiteX9" fmla="*/ 20403 w 218624"/>
                  <a:gd name="connsiteY9" fmla="*/ 80208 h 134319"/>
                  <a:gd name="connsiteX10" fmla="*/ 63335 w 218624"/>
                  <a:gd name="connsiteY10" fmla="*/ 93890 h 134319"/>
                  <a:gd name="connsiteX11" fmla="*/ 152202 w 218624"/>
                  <a:gd name="connsiteY11" fmla="*/ 112718 h 134319"/>
                  <a:gd name="connsiteX12" fmla="*/ 214434 w 218624"/>
                  <a:gd name="connsiteY12" fmla="*/ 121296 h 134319"/>
                  <a:gd name="connsiteX13" fmla="*/ 201096 w 218624"/>
                  <a:gd name="connsiteY13" fmla="*/ 78450 h 13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624" h="134319">
                    <a:moveTo>
                      <a:pt x="201096" y="78450"/>
                    </a:moveTo>
                    <a:cubicBezTo>
                      <a:pt x="208516" y="61337"/>
                      <a:pt x="177378" y="51044"/>
                      <a:pt x="161123" y="51044"/>
                    </a:cubicBezTo>
                    <a:cubicBezTo>
                      <a:pt x="144825" y="51044"/>
                      <a:pt x="138906" y="16818"/>
                      <a:pt x="125568" y="23637"/>
                    </a:cubicBezTo>
                    <a:cubicBezTo>
                      <a:pt x="112229" y="30500"/>
                      <a:pt x="103351" y="42466"/>
                      <a:pt x="103351" y="20206"/>
                    </a:cubicBezTo>
                    <a:cubicBezTo>
                      <a:pt x="103351" y="2107"/>
                      <a:pt x="52484" y="-2439"/>
                      <a:pt x="23105" y="1120"/>
                    </a:cubicBezTo>
                    <a:cubicBezTo>
                      <a:pt x="18902" y="6868"/>
                      <a:pt x="12554" y="11414"/>
                      <a:pt x="3762" y="13687"/>
                    </a:cubicBezTo>
                    <a:cubicBezTo>
                      <a:pt x="2604" y="13987"/>
                      <a:pt x="1403" y="14159"/>
                      <a:pt x="245" y="14459"/>
                    </a:cubicBezTo>
                    <a:cubicBezTo>
                      <a:pt x="-2285" y="30328"/>
                      <a:pt x="15299" y="56705"/>
                      <a:pt x="29281" y="45940"/>
                    </a:cubicBezTo>
                    <a:cubicBezTo>
                      <a:pt x="47037" y="32215"/>
                      <a:pt x="79633" y="54518"/>
                      <a:pt x="73714" y="69915"/>
                    </a:cubicBezTo>
                    <a:cubicBezTo>
                      <a:pt x="67796" y="85355"/>
                      <a:pt x="16543" y="66827"/>
                      <a:pt x="20403" y="80208"/>
                    </a:cubicBezTo>
                    <a:cubicBezTo>
                      <a:pt x="21904" y="85355"/>
                      <a:pt x="27823" y="105899"/>
                      <a:pt x="63335" y="93890"/>
                    </a:cubicBezTo>
                    <a:cubicBezTo>
                      <a:pt x="98891" y="81881"/>
                      <a:pt x="128527" y="90459"/>
                      <a:pt x="152202" y="112718"/>
                    </a:cubicBezTo>
                    <a:cubicBezTo>
                      <a:pt x="175920" y="135021"/>
                      <a:pt x="198136" y="143556"/>
                      <a:pt x="214434" y="121296"/>
                    </a:cubicBezTo>
                    <a:cubicBezTo>
                      <a:pt x="230732" y="98994"/>
                      <a:pt x="193719" y="95563"/>
                      <a:pt x="201096" y="78450"/>
                    </a:cubicBezTo>
                    <a:close/>
                  </a:path>
                </a:pathLst>
              </a:custGeom>
              <a:grpFill/>
              <a:ln w="3175" cap="flat">
                <a:solidFill>
                  <a:srgbClr val="FFFFFF"/>
                </a:solidFill>
                <a:prstDash val="solid"/>
                <a:miter/>
              </a:ln>
            </p:spPr>
            <p:txBody>
              <a:bodyPr rtlCol="0" anchor="ctr"/>
              <a:lstStyle/>
              <a:p>
                <a:endParaRPr lang="en-ID"/>
              </a:p>
            </p:txBody>
          </p:sp>
          <p:sp>
            <p:nvSpPr>
              <p:cNvPr id="190" name="Freeform: Shape 189">
                <a:extLst>
                  <a:ext uri="{FF2B5EF4-FFF2-40B4-BE49-F238E27FC236}">
                    <a16:creationId xmlns:a16="http://schemas.microsoft.com/office/drawing/2014/main" id="{70A17648-F1FF-41F8-B8EF-F3D27CC659F4}"/>
                  </a:ext>
                </a:extLst>
              </p:cNvPr>
              <p:cNvSpPr/>
              <p:nvPr/>
            </p:nvSpPr>
            <p:spPr>
              <a:xfrm>
                <a:off x="2360927" y="335059"/>
                <a:ext cx="48330" cy="33707"/>
              </a:xfrm>
              <a:custGeom>
                <a:avLst/>
                <a:gdLst>
                  <a:gd name="connsiteX0" fmla="*/ 47312 w 48330"/>
                  <a:gd name="connsiteY0" fmla="*/ 26540 h 33706"/>
                  <a:gd name="connsiteX1" fmla="*/ 2879 w 48330"/>
                  <a:gd name="connsiteY1" fmla="*/ 7712 h 33706"/>
                  <a:gd name="connsiteX2" fmla="*/ 47312 w 48330"/>
                  <a:gd name="connsiteY2" fmla="*/ 26540 h 33706"/>
                </a:gdLst>
                <a:ahLst/>
                <a:cxnLst>
                  <a:cxn ang="0">
                    <a:pos x="connsiteX0" y="connsiteY0"/>
                  </a:cxn>
                  <a:cxn ang="0">
                    <a:pos x="connsiteX1" y="connsiteY1"/>
                  </a:cxn>
                  <a:cxn ang="0">
                    <a:pos x="connsiteX2" y="connsiteY2"/>
                  </a:cxn>
                </a:cxnLst>
                <a:rect l="l" t="t" r="r" b="b"/>
                <a:pathLst>
                  <a:path w="48330" h="33706">
                    <a:moveTo>
                      <a:pt x="47312" y="26540"/>
                    </a:moveTo>
                    <a:cubicBezTo>
                      <a:pt x="57691" y="5953"/>
                      <a:pt x="-15135" y="-10173"/>
                      <a:pt x="2879" y="7712"/>
                    </a:cubicBezTo>
                    <a:cubicBezTo>
                      <a:pt x="13215" y="17962"/>
                      <a:pt x="36933" y="47084"/>
                      <a:pt x="47312" y="26540"/>
                    </a:cubicBezTo>
                    <a:close/>
                  </a:path>
                </a:pathLst>
              </a:custGeom>
              <a:grpFill/>
              <a:ln w="3175" cap="flat">
                <a:solidFill>
                  <a:srgbClr val="FFFFFF"/>
                </a:solidFill>
                <a:prstDash val="solid"/>
                <a:miter/>
              </a:ln>
            </p:spPr>
            <p:txBody>
              <a:bodyPr rtlCol="0" anchor="ctr"/>
              <a:lstStyle/>
              <a:p>
                <a:endParaRPr lang="en-ID"/>
              </a:p>
            </p:txBody>
          </p:sp>
          <p:sp>
            <p:nvSpPr>
              <p:cNvPr id="191" name="Freeform: Shape 190">
                <a:extLst>
                  <a:ext uri="{FF2B5EF4-FFF2-40B4-BE49-F238E27FC236}">
                    <a16:creationId xmlns:a16="http://schemas.microsoft.com/office/drawing/2014/main" id="{0DA27F20-FE9D-4550-B077-B636FA61A353}"/>
                  </a:ext>
                </a:extLst>
              </p:cNvPr>
              <p:cNvSpPr/>
              <p:nvPr/>
            </p:nvSpPr>
            <p:spPr>
              <a:xfrm>
                <a:off x="2165162" y="533005"/>
                <a:ext cx="52067" cy="57703"/>
              </a:xfrm>
              <a:custGeom>
                <a:avLst/>
                <a:gdLst>
                  <a:gd name="connsiteX0" fmla="*/ 50505 w 52067"/>
                  <a:gd name="connsiteY0" fmla="*/ 52992 h 57703"/>
                  <a:gd name="connsiteX1" fmla="*/ 153 w 52067"/>
                  <a:gd name="connsiteY1" fmla="*/ 6757 h 57703"/>
                  <a:gd name="connsiteX2" fmla="*/ 50505 w 52067"/>
                  <a:gd name="connsiteY2" fmla="*/ 52992 h 57703"/>
                </a:gdLst>
                <a:ahLst/>
                <a:cxnLst>
                  <a:cxn ang="0">
                    <a:pos x="connsiteX0" y="connsiteY0"/>
                  </a:cxn>
                  <a:cxn ang="0">
                    <a:pos x="connsiteX1" y="connsiteY1"/>
                  </a:cxn>
                  <a:cxn ang="0">
                    <a:pos x="connsiteX2" y="connsiteY2"/>
                  </a:cxn>
                </a:cxnLst>
                <a:rect l="l" t="t" r="r" b="b"/>
                <a:pathLst>
                  <a:path w="52067" h="57703">
                    <a:moveTo>
                      <a:pt x="50505" y="52992"/>
                    </a:moveTo>
                    <a:cubicBezTo>
                      <a:pt x="62343" y="35879"/>
                      <a:pt x="3113" y="-18977"/>
                      <a:pt x="153" y="6757"/>
                    </a:cubicBezTo>
                    <a:cubicBezTo>
                      <a:pt x="-2806" y="32448"/>
                      <a:pt x="37896" y="71220"/>
                      <a:pt x="50505" y="52992"/>
                    </a:cubicBezTo>
                    <a:close/>
                  </a:path>
                </a:pathLst>
              </a:custGeom>
              <a:grpFill/>
              <a:ln w="3175" cap="flat">
                <a:solidFill>
                  <a:srgbClr val="FFFFFF"/>
                </a:solidFill>
                <a:prstDash val="solid"/>
                <a:miter/>
              </a:ln>
            </p:spPr>
            <p:txBody>
              <a:bodyPr rtlCol="0" anchor="ctr"/>
              <a:lstStyle/>
              <a:p>
                <a:endParaRPr lang="en-ID"/>
              </a:p>
            </p:txBody>
          </p:sp>
          <p:sp>
            <p:nvSpPr>
              <p:cNvPr id="192" name="Freeform: Shape 191">
                <a:extLst>
                  <a:ext uri="{FF2B5EF4-FFF2-40B4-BE49-F238E27FC236}">
                    <a16:creationId xmlns:a16="http://schemas.microsoft.com/office/drawing/2014/main" id="{9F4CF7C3-80FD-4A4C-AF3D-F57DCAFE8565}"/>
                  </a:ext>
                </a:extLst>
              </p:cNvPr>
              <p:cNvSpPr/>
              <p:nvPr/>
            </p:nvSpPr>
            <p:spPr>
              <a:xfrm>
                <a:off x="1780959" y="619837"/>
                <a:ext cx="395777" cy="190210"/>
              </a:xfrm>
              <a:custGeom>
                <a:avLst/>
                <a:gdLst>
                  <a:gd name="connsiteX0" fmla="*/ 382856 w 395777"/>
                  <a:gd name="connsiteY0" fmla="*/ 58673 h 190210"/>
                  <a:gd name="connsiteX1" fmla="*/ 345843 w 395777"/>
                  <a:gd name="connsiteY1" fmla="*/ 74070 h 190210"/>
                  <a:gd name="connsiteX2" fmla="*/ 307328 w 395777"/>
                  <a:gd name="connsiteY2" fmla="*/ 38086 h 190210"/>
                  <a:gd name="connsiteX3" fmla="*/ 301495 w 395777"/>
                  <a:gd name="connsiteY3" fmla="*/ 27192 h 190210"/>
                  <a:gd name="connsiteX4" fmla="*/ 286913 w 395777"/>
                  <a:gd name="connsiteY4" fmla="*/ 16727 h 190210"/>
                  <a:gd name="connsiteX5" fmla="*/ 275976 w 395777"/>
                  <a:gd name="connsiteY5" fmla="*/ 1716 h 190210"/>
                  <a:gd name="connsiteX6" fmla="*/ 274818 w 395777"/>
                  <a:gd name="connsiteY6" fmla="*/ 0 h 190210"/>
                  <a:gd name="connsiteX7" fmla="*/ 248055 w 395777"/>
                  <a:gd name="connsiteY7" fmla="*/ 39758 h 190210"/>
                  <a:gd name="connsiteX8" fmla="*/ 251014 w 395777"/>
                  <a:gd name="connsiteY8" fmla="*/ 65449 h 190210"/>
                  <a:gd name="connsiteX9" fmla="*/ 276190 w 395777"/>
                  <a:gd name="connsiteY9" fmla="*/ 94571 h 190210"/>
                  <a:gd name="connsiteX10" fmla="*/ 199161 w 395777"/>
                  <a:gd name="connsiteY10" fmla="*/ 79174 h 190210"/>
                  <a:gd name="connsiteX11" fmla="*/ 120674 w 395777"/>
                  <a:gd name="connsiteY11" fmla="*/ 38043 h 190210"/>
                  <a:gd name="connsiteX12" fmla="*/ 85119 w 395777"/>
                  <a:gd name="connsiteY12" fmla="*/ 15783 h 190210"/>
                  <a:gd name="connsiteX13" fmla="*/ 49563 w 395777"/>
                  <a:gd name="connsiteY13" fmla="*/ 39758 h 190210"/>
                  <a:gd name="connsiteX14" fmla="*/ 54024 w 395777"/>
                  <a:gd name="connsiteY14" fmla="*/ 65449 h 190210"/>
                  <a:gd name="connsiteX15" fmla="*/ 51064 w 395777"/>
                  <a:gd name="connsiteY15" fmla="*/ 72311 h 190210"/>
                  <a:gd name="connsiteX16" fmla="*/ 25888 w 395777"/>
                  <a:gd name="connsiteY16" fmla="*/ 98002 h 190210"/>
                  <a:gd name="connsiteX17" fmla="*/ 59943 w 395777"/>
                  <a:gd name="connsiteY17" fmla="*/ 98002 h 190210"/>
                  <a:gd name="connsiteX18" fmla="*/ 669 w 395777"/>
                  <a:gd name="connsiteY18" fmla="*/ 120262 h 190210"/>
                  <a:gd name="connsiteX19" fmla="*/ 43645 w 395777"/>
                  <a:gd name="connsiteY19" fmla="*/ 133986 h 190210"/>
                  <a:gd name="connsiteX20" fmla="*/ 89579 w 395777"/>
                  <a:gd name="connsiteY20" fmla="*/ 128839 h 190210"/>
                  <a:gd name="connsiteX21" fmla="*/ 116256 w 395777"/>
                  <a:gd name="connsiteY21" fmla="*/ 116830 h 190210"/>
                  <a:gd name="connsiteX22" fmla="*/ 179947 w 395777"/>
                  <a:gd name="connsiteY22" fmla="*/ 121977 h 190210"/>
                  <a:gd name="connsiteX23" fmla="*/ 131053 w 395777"/>
                  <a:gd name="connsiteY23" fmla="*/ 152815 h 190210"/>
                  <a:gd name="connsiteX24" fmla="*/ 129552 w 395777"/>
                  <a:gd name="connsiteY24" fmla="*/ 188799 h 190210"/>
                  <a:gd name="connsiteX25" fmla="*/ 248055 w 395777"/>
                  <a:gd name="connsiteY25" fmla="*/ 145952 h 190210"/>
                  <a:gd name="connsiteX26" fmla="*/ 295448 w 395777"/>
                  <a:gd name="connsiteY26" fmla="*/ 142521 h 190210"/>
                  <a:gd name="connsiteX27" fmla="*/ 370976 w 395777"/>
                  <a:gd name="connsiteY27" fmla="*/ 137374 h 190210"/>
                  <a:gd name="connsiteX28" fmla="*/ 382856 w 395777"/>
                  <a:gd name="connsiteY28" fmla="*/ 58673 h 19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5777" h="190210">
                    <a:moveTo>
                      <a:pt x="382856" y="58673"/>
                    </a:moveTo>
                    <a:cubicBezTo>
                      <a:pt x="362141" y="48379"/>
                      <a:pt x="362141" y="70682"/>
                      <a:pt x="345843" y="74070"/>
                    </a:cubicBezTo>
                    <a:cubicBezTo>
                      <a:pt x="329545" y="77501"/>
                      <a:pt x="320667" y="53526"/>
                      <a:pt x="307328" y="38086"/>
                    </a:cubicBezTo>
                    <a:cubicBezTo>
                      <a:pt x="304583" y="34912"/>
                      <a:pt x="302782" y="31138"/>
                      <a:pt x="301495" y="27192"/>
                    </a:cubicBezTo>
                    <a:cubicBezTo>
                      <a:pt x="296134" y="25519"/>
                      <a:pt x="291116" y="22174"/>
                      <a:pt x="286913" y="16727"/>
                    </a:cubicBezTo>
                    <a:cubicBezTo>
                      <a:pt x="283138" y="11837"/>
                      <a:pt x="279750" y="6562"/>
                      <a:pt x="275976" y="1716"/>
                    </a:cubicBezTo>
                    <a:cubicBezTo>
                      <a:pt x="275547" y="1158"/>
                      <a:pt x="275204" y="600"/>
                      <a:pt x="274818" y="0"/>
                    </a:cubicBezTo>
                    <a:cubicBezTo>
                      <a:pt x="254445" y="9564"/>
                      <a:pt x="226310" y="36799"/>
                      <a:pt x="248055" y="39758"/>
                    </a:cubicBezTo>
                    <a:cubicBezTo>
                      <a:pt x="273231" y="43189"/>
                      <a:pt x="264353" y="58587"/>
                      <a:pt x="251014" y="65449"/>
                    </a:cubicBezTo>
                    <a:cubicBezTo>
                      <a:pt x="237676" y="72311"/>
                      <a:pt x="282109" y="84277"/>
                      <a:pt x="276190" y="94571"/>
                    </a:cubicBezTo>
                    <a:cubicBezTo>
                      <a:pt x="270272" y="104864"/>
                      <a:pt x="202121" y="96286"/>
                      <a:pt x="199161" y="79174"/>
                    </a:cubicBezTo>
                    <a:cubicBezTo>
                      <a:pt x="196202" y="62061"/>
                      <a:pt x="142890" y="31180"/>
                      <a:pt x="120674" y="38043"/>
                    </a:cubicBezTo>
                    <a:cubicBezTo>
                      <a:pt x="98457" y="44905"/>
                      <a:pt x="107335" y="17499"/>
                      <a:pt x="85119" y="15783"/>
                    </a:cubicBezTo>
                    <a:cubicBezTo>
                      <a:pt x="62902" y="14068"/>
                      <a:pt x="70322" y="38043"/>
                      <a:pt x="49563" y="39758"/>
                    </a:cubicBezTo>
                    <a:cubicBezTo>
                      <a:pt x="28848" y="41474"/>
                      <a:pt x="30306" y="65449"/>
                      <a:pt x="54024" y="65449"/>
                    </a:cubicBezTo>
                    <a:cubicBezTo>
                      <a:pt x="77699" y="65449"/>
                      <a:pt x="85119" y="74027"/>
                      <a:pt x="51064" y="72311"/>
                    </a:cubicBezTo>
                    <a:cubicBezTo>
                      <a:pt x="17010" y="70596"/>
                      <a:pt x="2171" y="104864"/>
                      <a:pt x="25888" y="98002"/>
                    </a:cubicBezTo>
                    <a:cubicBezTo>
                      <a:pt x="49563" y="91140"/>
                      <a:pt x="77742" y="91140"/>
                      <a:pt x="59943" y="98002"/>
                    </a:cubicBezTo>
                    <a:cubicBezTo>
                      <a:pt x="42143" y="104864"/>
                      <a:pt x="-6236" y="109582"/>
                      <a:pt x="669" y="120262"/>
                    </a:cubicBezTo>
                    <a:cubicBezTo>
                      <a:pt x="5130" y="127124"/>
                      <a:pt x="24387" y="125408"/>
                      <a:pt x="43645" y="133986"/>
                    </a:cubicBezTo>
                    <a:cubicBezTo>
                      <a:pt x="62902" y="142564"/>
                      <a:pt x="74739" y="147668"/>
                      <a:pt x="89579" y="128839"/>
                    </a:cubicBezTo>
                    <a:cubicBezTo>
                      <a:pt x="104376" y="110011"/>
                      <a:pt x="123633" y="91140"/>
                      <a:pt x="116256" y="116830"/>
                    </a:cubicBezTo>
                    <a:cubicBezTo>
                      <a:pt x="108836" y="142521"/>
                      <a:pt x="139974" y="123693"/>
                      <a:pt x="179947" y="121977"/>
                    </a:cubicBezTo>
                    <a:cubicBezTo>
                      <a:pt x="219963" y="120262"/>
                      <a:pt x="172527" y="149383"/>
                      <a:pt x="131053" y="152815"/>
                    </a:cubicBezTo>
                    <a:cubicBezTo>
                      <a:pt x="89579" y="156246"/>
                      <a:pt x="96999" y="180221"/>
                      <a:pt x="129552" y="188799"/>
                    </a:cubicBezTo>
                    <a:cubicBezTo>
                      <a:pt x="162148" y="197377"/>
                      <a:pt x="231757" y="164824"/>
                      <a:pt x="248055" y="145952"/>
                    </a:cubicBezTo>
                    <a:cubicBezTo>
                      <a:pt x="264353" y="127124"/>
                      <a:pt x="279150" y="156246"/>
                      <a:pt x="295448" y="142521"/>
                    </a:cubicBezTo>
                    <a:cubicBezTo>
                      <a:pt x="311746" y="128839"/>
                      <a:pt x="342840" y="144237"/>
                      <a:pt x="370976" y="137374"/>
                    </a:cubicBezTo>
                    <a:cubicBezTo>
                      <a:pt x="399154" y="130641"/>
                      <a:pt x="403614" y="68966"/>
                      <a:pt x="382856" y="58673"/>
                    </a:cubicBezTo>
                    <a:close/>
                  </a:path>
                </a:pathLst>
              </a:custGeom>
              <a:grpFill/>
              <a:ln w="3175" cap="flat">
                <a:solidFill>
                  <a:srgbClr val="FFFFFF"/>
                </a:solidFill>
                <a:prstDash val="solid"/>
                <a:miter/>
              </a:ln>
            </p:spPr>
            <p:txBody>
              <a:bodyPr rtlCol="0" anchor="ctr"/>
              <a:lstStyle/>
              <a:p>
                <a:endParaRPr lang="en-ID"/>
              </a:p>
            </p:txBody>
          </p:sp>
          <p:sp>
            <p:nvSpPr>
              <p:cNvPr id="193" name="Freeform: Shape 192">
                <a:extLst>
                  <a:ext uri="{FF2B5EF4-FFF2-40B4-BE49-F238E27FC236}">
                    <a16:creationId xmlns:a16="http://schemas.microsoft.com/office/drawing/2014/main" id="{A482FB53-2073-4EE4-915F-C4E30DC00E39}"/>
                  </a:ext>
                </a:extLst>
              </p:cNvPr>
              <p:cNvSpPr/>
              <p:nvPr/>
            </p:nvSpPr>
            <p:spPr>
              <a:xfrm>
                <a:off x="1862847" y="520738"/>
                <a:ext cx="45369" cy="25497"/>
              </a:xfrm>
              <a:custGeom>
                <a:avLst/>
                <a:gdLst>
                  <a:gd name="connsiteX0" fmla="*/ 44704 w 45369"/>
                  <a:gd name="connsiteY0" fmla="*/ 15593 h 25496"/>
                  <a:gd name="connsiteX1" fmla="*/ 271 w 45369"/>
                  <a:gd name="connsiteY1" fmla="*/ 5299 h 25496"/>
                  <a:gd name="connsiteX2" fmla="*/ 44704 w 45369"/>
                  <a:gd name="connsiteY2" fmla="*/ 15593 h 25496"/>
                </a:gdLst>
                <a:ahLst/>
                <a:cxnLst>
                  <a:cxn ang="0">
                    <a:pos x="connsiteX0" y="connsiteY0"/>
                  </a:cxn>
                  <a:cxn ang="0">
                    <a:pos x="connsiteX1" y="connsiteY1"/>
                  </a:cxn>
                  <a:cxn ang="0">
                    <a:pos x="connsiteX2" y="connsiteY2"/>
                  </a:cxn>
                </a:cxnLst>
                <a:rect l="l" t="t" r="r" b="b"/>
                <a:pathLst>
                  <a:path w="45369" h="25496">
                    <a:moveTo>
                      <a:pt x="44704" y="15593"/>
                    </a:moveTo>
                    <a:cubicBezTo>
                      <a:pt x="52081" y="-4951"/>
                      <a:pt x="-4361" y="-1563"/>
                      <a:pt x="271" y="5299"/>
                    </a:cubicBezTo>
                    <a:cubicBezTo>
                      <a:pt x="10650" y="20739"/>
                      <a:pt x="37284" y="36137"/>
                      <a:pt x="44704" y="15593"/>
                    </a:cubicBezTo>
                    <a:close/>
                  </a:path>
                </a:pathLst>
              </a:custGeom>
              <a:grpFill/>
              <a:ln w="3175" cap="flat">
                <a:solidFill>
                  <a:srgbClr val="FFFFFF"/>
                </a:solidFill>
                <a:prstDash val="solid"/>
                <a:miter/>
              </a:ln>
            </p:spPr>
            <p:txBody>
              <a:bodyPr rtlCol="0" anchor="ctr"/>
              <a:lstStyle/>
              <a:p>
                <a:endParaRPr lang="en-ID"/>
              </a:p>
            </p:txBody>
          </p:sp>
          <p:sp>
            <p:nvSpPr>
              <p:cNvPr id="194" name="Freeform: Shape 193">
                <a:extLst>
                  <a:ext uri="{FF2B5EF4-FFF2-40B4-BE49-F238E27FC236}">
                    <a16:creationId xmlns:a16="http://schemas.microsoft.com/office/drawing/2014/main" id="{7FD4897B-CC16-4967-A2C0-4F46BAED8B14}"/>
                  </a:ext>
                </a:extLst>
              </p:cNvPr>
              <p:cNvSpPr/>
              <p:nvPr/>
            </p:nvSpPr>
            <p:spPr>
              <a:xfrm>
                <a:off x="1925351" y="511397"/>
                <a:ext cx="115300" cy="66284"/>
              </a:xfrm>
              <a:custGeom>
                <a:avLst/>
                <a:gdLst>
                  <a:gd name="connsiteX0" fmla="*/ 105165 w 115301"/>
                  <a:gd name="connsiteY0" fmla="*/ 16355 h 66284"/>
                  <a:gd name="connsiteX1" fmla="*/ 84449 w 115301"/>
                  <a:gd name="connsiteY1" fmla="*/ 958 h 66284"/>
                  <a:gd name="connsiteX2" fmla="*/ 0 w 115301"/>
                  <a:gd name="connsiteY2" fmla="*/ 31795 h 66284"/>
                  <a:gd name="connsiteX3" fmla="*/ 44433 w 115301"/>
                  <a:gd name="connsiteY3" fmla="*/ 66064 h 66284"/>
                  <a:gd name="connsiteX4" fmla="*/ 91826 w 115301"/>
                  <a:gd name="connsiteY4" fmla="*/ 31795 h 66284"/>
                  <a:gd name="connsiteX5" fmla="*/ 105165 w 115301"/>
                  <a:gd name="connsiteY5" fmla="*/ 16355 h 6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301" h="66284">
                    <a:moveTo>
                      <a:pt x="105165" y="16355"/>
                    </a:moveTo>
                    <a:cubicBezTo>
                      <a:pt x="124422" y="12924"/>
                      <a:pt x="115544" y="-4189"/>
                      <a:pt x="84449" y="958"/>
                    </a:cubicBezTo>
                    <a:cubicBezTo>
                      <a:pt x="53354" y="6104"/>
                      <a:pt x="0" y="6062"/>
                      <a:pt x="0" y="31795"/>
                    </a:cubicBezTo>
                    <a:cubicBezTo>
                      <a:pt x="0" y="52339"/>
                      <a:pt x="10379" y="62632"/>
                      <a:pt x="44433" y="66064"/>
                    </a:cubicBezTo>
                    <a:cubicBezTo>
                      <a:pt x="78488" y="69495"/>
                      <a:pt x="108124" y="31795"/>
                      <a:pt x="91826" y="31795"/>
                    </a:cubicBezTo>
                    <a:cubicBezTo>
                      <a:pt x="75528" y="31795"/>
                      <a:pt x="85907" y="19786"/>
                      <a:pt x="105165" y="16355"/>
                    </a:cubicBezTo>
                    <a:close/>
                  </a:path>
                </a:pathLst>
              </a:custGeom>
              <a:grpFill/>
              <a:ln w="3175" cap="flat">
                <a:solidFill>
                  <a:srgbClr val="FFFFFF"/>
                </a:solidFill>
                <a:prstDash val="solid"/>
                <a:miter/>
              </a:ln>
            </p:spPr>
            <p:txBody>
              <a:bodyPr rtlCol="0" anchor="ctr"/>
              <a:lstStyle/>
              <a:p>
                <a:endParaRPr lang="en-ID"/>
              </a:p>
            </p:txBody>
          </p:sp>
          <p:sp>
            <p:nvSpPr>
              <p:cNvPr id="195" name="Freeform: Shape 194">
                <a:extLst>
                  <a:ext uri="{FF2B5EF4-FFF2-40B4-BE49-F238E27FC236}">
                    <a16:creationId xmlns:a16="http://schemas.microsoft.com/office/drawing/2014/main" id="{CBB5693C-2CF5-4FE8-AE46-4666B2B876B0}"/>
                  </a:ext>
                </a:extLst>
              </p:cNvPr>
              <p:cNvSpPr/>
              <p:nvPr/>
            </p:nvSpPr>
            <p:spPr>
              <a:xfrm>
                <a:off x="1914525" y="458186"/>
                <a:ext cx="139663" cy="41757"/>
              </a:xfrm>
              <a:custGeom>
                <a:avLst/>
                <a:gdLst>
                  <a:gd name="connsiteX0" fmla="*/ 113716 w 139663"/>
                  <a:gd name="connsiteY0" fmla="*/ 0 h 41758"/>
                  <a:gd name="connsiteX1" fmla="*/ 91842 w 139663"/>
                  <a:gd name="connsiteY1" fmla="*/ 15440 h 41758"/>
                  <a:gd name="connsiteX2" fmla="*/ 49511 w 139663"/>
                  <a:gd name="connsiteY2" fmla="*/ 9178 h 41758"/>
                  <a:gd name="connsiteX3" fmla="*/ 3405 w 139663"/>
                  <a:gd name="connsiteY3" fmla="*/ 33625 h 41758"/>
                  <a:gd name="connsiteX4" fmla="*/ 43377 w 139663"/>
                  <a:gd name="connsiteY4" fmla="*/ 37056 h 41758"/>
                  <a:gd name="connsiteX5" fmla="*/ 83350 w 139663"/>
                  <a:gd name="connsiteY5" fmla="*/ 31910 h 41758"/>
                  <a:gd name="connsiteX6" fmla="*/ 139664 w 139663"/>
                  <a:gd name="connsiteY6" fmla="*/ 23332 h 41758"/>
                  <a:gd name="connsiteX7" fmla="*/ 113716 w 139663"/>
                  <a:gd name="connsiteY7" fmla="*/ 0 h 4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63" h="41758">
                    <a:moveTo>
                      <a:pt x="113716" y="0"/>
                    </a:moveTo>
                    <a:cubicBezTo>
                      <a:pt x="106811" y="5790"/>
                      <a:pt x="99691" y="11280"/>
                      <a:pt x="91842" y="15440"/>
                    </a:cubicBezTo>
                    <a:cubicBezTo>
                      <a:pt x="75502" y="24190"/>
                      <a:pt x="59890" y="19472"/>
                      <a:pt x="49511" y="9178"/>
                    </a:cubicBezTo>
                    <a:cubicBezTo>
                      <a:pt x="24935" y="15440"/>
                      <a:pt x="-11306" y="20544"/>
                      <a:pt x="3405" y="33625"/>
                    </a:cubicBezTo>
                    <a:cubicBezTo>
                      <a:pt x="15199" y="44133"/>
                      <a:pt x="28581" y="30194"/>
                      <a:pt x="43377" y="37056"/>
                    </a:cubicBezTo>
                    <a:cubicBezTo>
                      <a:pt x="58174" y="43919"/>
                      <a:pt x="73014" y="21659"/>
                      <a:pt x="83350" y="31910"/>
                    </a:cubicBezTo>
                    <a:cubicBezTo>
                      <a:pt x="93729" y="42203"/>
                      <a:pt x="139664" y="50738"/>
                      <a:pt x="139664" y="23332"/>
                    </a:cubicBezTo>
                    <a:cubicBezTo>
                      <a:pt x="139664" y="10980"/>
                      <a:pt x="127955" y="3560"/>
                      <a:pt x="113716" y="0"/>
                    </a:cubicBezTo>
                    <a:close/>
                  </a:path>
                </a:pathLst>
              </a:custGeom>
              <a:grpFill/>
              <a:ln w="3175" cap="flat">
                <a:solidFill>
                  <a:srgbClr val="FFFFFF"/>
                </a:solidFill>
                <a:prstDash val="solid"/>
                <a:miter/>
              </a:ln>
            </p:spPr>
            <p:txBody>
              <a:bodyPr rtlCol="0" anchor="ctr"/>
              <a:lstStyle/>
              <a:p>
                <a:endParaRPr lang="en-ID"/>
              </a:p>
            </p:txBody>
          </p:sp>
          <p:sp>
            <p:nvSpPr>
              <p:cNvPr id="196" name="Freeform: Shape 195">
                <a:extLst>
                  <a:ext uri="{FF2B5EF4-FFF2-40B4-BE49-F238E27FC236}">
                    <a16:creationId xmlns:a16="http://schemas.microsoft.com/office/drawing/2014/main" id="{E412AE3A-CE36-4FB8-86F4-6988D768A702}"/>
                  </a:ext>
                </a:extLst>
              </p:cNvPr>
              <p:cNvSpPr/>
              <p:nvPr/>
            </p:nvSpPr>
            <p:spPr>
              <a:xfrm>
                <a:off x="101534" y="1749355"/>
                <a:ext cx="58047" cy="35522"/>
              </a:xfrm>
              <a:custGeom>
                <a:avLst/>
                <a:gdLst>
                  <a:gd name="connsiteX0" fmla="*/ 42586 w 58048"/>
                  <a:gd name="connsiteY0" fmla="*/ 35185 h 35522"/>
                  <a:gd name="connsiteX1" fmla="*/ 51292 w 58048"/>
                  <a:gd name="connsiteY1" fmla="*/ 31668 h 35522"/>
                  <a:gd name="connsiteX2" fmla="*/ 53651 w 58048"/>
                  <a:gd name="connsiteY2" fmla="*/ 7564 h 35522"/>
                  <a:gd name="connsiteX3" fmla="*/ 29933 w 58048"/>
                  <a:gd name="connsiteY3" fmla="*/ 5892 h 35522"/>
                  <a:gd name="connsiteX4" fmla="*/ 297 w 58048"/>
                  <a:gd name="connsiteY4" fmla="*/ 17900 h 35522"/>
                  <a:gd name="connsiteX5" fmla="*/ 42586 w 58048"/>
                  <a:gd name="connsiteY5" fmla="*/ 35185 h 3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48" h="35522">
                    <a:moveTo>
                      <a:pt x="42586" y="35185"/>
                    </a:moveTo>
                    <a:cubicBezTo>
                      <a:pt x="45331" y="33641"/>
                      <a:pt x="48247" y="32483"/>
                      <a:pt x="51292" y="31668"/>
                    </a:cubicBezTo>
                    <a:cubicBezTo>
                      <a:pt x="58884" y="25921"/>
                      <a:pt x="60642" y="14898"/>
                      <a:pt x="53651" y="7564"/>
                    </a:cubicBezTo>
                    <a:cubicBezTo>
                      <a:pt x="45502" y="-1014"/>
                      <a:pt x="31435" y="19573"/>
                      <a:pt x="29933" y="5892"/>
                    </a:cubicBezTo>
                    <a:cubicBezTo>
                      <a:pt x="28475" y="-7833"/>
                      <a:pt x="-3392" y="5034"/>
                      <a:pt x="297" y="17900"/>
                    </a:cubicBezTo>
                    <a:cubicBezTo>
                      <a:pt x="3685" y="29352"/>
                      <a:pt x="28261" y="37287"/>
                      <a:pt x="42586" y="35185"/>
                    </a:cubicBezTo>
                    <a:close/>
                  </a:path>
                </a:pathLst>
              </a:custGeom>
              <a:grpFill/>
              <a:ln w="3175" cap="flat">
                <a:solidFill>
                  <a:srgbClr val="FFFFFF"/>
                </a:solidFill>
                <a:prstDash val="solid"/>
                <a:miter/>
              </a:ln>
            </p:spPr>
            <p:txBody>
              <a:bodyPr rtlCol="0" anchor="ctr"/>
              <a:lstStyle/>
              <a:p>
                <a:endParaRPr lang="en-ID"/>
              </a:p>
            </p:txBody>
          </p:sp>
          <p:sp>
            <p:nvSpPr>
              <p:cNvPr id="197" name="Freeform: Shape 196">
                <a:extLst>
                  <a:ext uri="{FF2B5EF4-FFF2-40B4-BE49-F238E27FC236}">
                    <a16:creationId xmlns:a16="http://schemas.microsoft.com/office/drawing/2014/main" id="{9E46A607-1980-4714-9973-BA0E14C39D6A}"/>
                  </a:ext>
                </a:extLst>
              </p:cNvPr>
              <p:cNvSpPr/>
              <p:nvPr/>
            </p:nvSpPr>
            <p:spPr>
              <a:xfrm>
                <a:off x="180324" y="2056562"/>
                <a:ext cx="53239" cy="26872"/>
              </a:xfrm>
              <a:custGeom>
                <a:avLst/>
                <a:gdLst>
                  <a:gd name="connsiteX0" fmla="*/ 47473 w 53238"/>
                  <a:gd name="connsiteY0" fmla="*/ 1013 h 26871"/>
                  <a:gd name="connsiteX1" fmla="*/ 3040 w 53238"/>
                  <a:gd name="connsiteY1" fmla="*/ 26704 h 26871"/>
                  <a:gd name="connsiteX2" fmla="*/ 29674 w 53238"/>
                  <a:gd name="connsiteY2" fmla="*/ 16411 h 26871"/>
                  <a:gd name="connsiteX3" fmla="*/ 47473 w 53238"/>
                  <a:gd name="connsiteY3" fmla="*/ 1013 h 26871"/>
                </a:gdLst>
                <a:ahLst/>
                <a:cxnLst>
                  <a:cxn ang="0">
                    <a:pos x="connsiteX0" y="connsiteY0"/>
                  </a:cxn>
                  <a:cxn ang="0">
                    <a:pos x="connsiteX1" y="connsiteY1"/>
                  </a:cxn>
                  <a:cxn ang="0">
                    <a:pos x="connsiteX2" y="connsiteY2"/>
                  </a:cxn>
                  <a:cxn ang="0">
                    <a:pos x="connsiteX3" y="connsiteY3"/>
                  </a:cxn>
                </a:cxnLst>
                <a:rect l="l" t="t" r="r" b="b"/>
                <a:pathLst>
                  <a:path w="53238" h="26871">
                    <a:moveTo>
                      <a:pt x="47473" y="1013"/>
                    </a:moveTo>
                    <a:cubicBezTo>
                      <a:pt x="31175" y="-5849"/>
                      <a:pt x="-11714" y="24302"/>
                      <a:pt x="3040" y="26704"/>
                    </a:cubicBezTo>
                    <a:cubicBezTo>
                      <a:pt x="13376" y="28420"/>
                      <a:pt x="17836" y="16411"/>
                      <a:pt x="29674" y="16411"/>
                    </a:cubicBezTo>
                    <a:cubicBezTo>
                      <a:pt x="41554" y="16411"/>
                      <a:pt x="63771" y="7833"/>
                      <a:pt x="47473" y="1013"/>
                    </a:cubicBezTo>
                    <a:close/>
                  </a:path>
                </a:pathLst>
              </a:custGeom>
              <a:grpFill/>
              <a:ln w="3175" cap="flat">
                <a:solidFill>
                  <a:srgbClr val="FFFFFF"/>
                </a:solidFill>
                <a:prstDash val="solid"/>
                <a:miter/>
              </a:ln>
            </p:spPr>
            <p:txBody>
              <a:bodyPr rtlCol="0" anchor="ctr"/>
              <a:lstStyle/>
              <a:p>
                <a:endParaRPr lang="en-ID"/>
              </a:p>
            </p:txBody>
          </p:sp>
          <p:sp>
            <p:nvSpPr>
              <p:cNvPr id="198" name="Freeform: Shape 197">
                <a:extLst>
                  <a:ext uri="{FF2B5EF4-FFF2-40B4-BE49-F238E27FC236}">
                    <a16:creationId xmlns:a16="http://schemas.microsoft.com/office/drawing/2014/main" id="{AAEF346F-0773-4E92-9220-0A8A4EE24C71}"/>
                  </a:ext>
                </a:extLst>
              </p:cNvPr>
              <p:cNvSpPr/>
              <p:nvPr/>
            </p:nvSpPr>
            <p:spPr>
              <a:xfrm>
                <a:off x="521815" y="1850385"/>
                <a:ext cx="90532" cy="86454"/>
              </a:xfrm>
              <a:custGeom>
                <a:avLst/>
                <a:gdLst>
                  <a:gd name="connsiteX0" fmla="*/ 10280 w 90533"/>
                  <a:gd name="connsiteY0" fmla="*/ 72601 h 86454"/>
                  <a:gd name="connsiteX1" fmla="*/ 76029 w 90533"/>
                  <a:gd name="connsiteY1" fmla="*/ 49956 h 86454"/>
                  <a:gd name="connsiteX2" fmla="*/ 64449 w 90533"/>
                  <a:gd name="connsiteY2" fmla="*/ 37561 h 86454"/>
                  <a:gd name="connsiteX3" fmla="*/ 88167 w 90533"/>
                  <a:gd name="connsiteY3" fmla="*/ 24694 h 86454"/>
                  <a:gd name="connsiteX4" fmla="*/ 81519 w 90533"/>
                  <a:gd name="connsiteY4" fmla="*/ 5823 h 86454"/>
                  <a:gd name="connsiteX5" fmla="*/ 55614 w 90533"/>
                  <a:gd name="connsiteY5" fmla="*/ 16974 h 86454"/>
                  <a:gd name="connsiteX6" fmla="*/ 25977 w 90533"/>
                  <a:gd name="connsiteY6" fmla="*/ 56389 h 86454"/>
                  <a:gd name="connsiteX7" fmla="*/ 1530 w 90533"/>
                  <a:gd name="connsiteY7" fmla="*/ 66640 h 86454"/>
                  <a:gd name="connsiteX8" fmla="*/ 1702 w 90533"/>
                  <a:gd name="connsiteY8" fmla="*/ 86454 h 86454"/>
                  <a:gd name="connsiteX9" fmla="*/ 10280 w 90533"/>
                  <a:gd name="connsiteY9" fmla="*/ 72601 h 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533" h="86454">
                    <a:moveTo>
                      <a:pt x="10280" y="72601"/>
                    </a:moveTo>
                    <a:cubicBezTo>
                      <a:pt x="28594" y="55017"/>
                      <a:pt x="51368" y="46353"/>
                      <a:pt x="76029" y="49956"/>
                    </a:cubicBezTo>
                    <a:cubicBezTo>
                      <a:pt x="72126" y="45452"/>
                      <a:pt x="64921" y="42321"/>
                      <a:pt x="64449" y="37561"/>
                    </a:cubicBezTo>
                    <a:cubicBezTo>
                      <a:pt x="63720" y="29841"/>
                      <a:pt x="80018" y="29841"/>
                      <a:pt x="88167" y="24694"/>
                    </a:cubicBezTo>
                    <a:cubicBezTo>
                      <a:pt x="96316" y="19547"/>
                      <a:pt x="80747" y="15258"/>
                      <a:pt x="81519" y="5823"/>
                    </a:cubicBezTo>
                    <a:cubicBezTo>
                      <a:pt x="82248" y="-3613"/>
                      <a:pt x="70411" y="-2713"/>
                      <a:pt x="55614" y="16974"/>
                    </a:cubicBezTo>
                    <a:cubicBezTo>
                      <a:pt x="40817" y="36660"/>
                      <a:pt x="28208" y="46953"/>
                      <a:pt x="25977" y="56389"/>
                    </a:cubicBezTo>
                    <a:cubicBezTo>
                      <a:pt x="23747" y="65782"/>
                      <a:pt x="6720" y="54673"/>
                      <a:pt x="1530" y="66640"/>
                    </a:cubicBezTo>
                    <a:cubicBezTo>
                      <a:pt x="-743" y="71829"/>
                      <a:pt x="-314" y="79807"/>
                      <a:pt x="1702" y="86454"/>
                    </a:cubicBezTo>
                    <a:cubicBezTo>
                      <a:pt x="3332" y="81393"/>
                      <a:pt x="6120" y="76590"/>
                      <a:pt x="10280" y="72601"/>
                    </a:cubicBezTo>
                    <a:close/>
                  </a:path>
                </a:pathLst>
              </a:custGeom>
              <a:grpFill/>
              <a:ln w="3175" cap="flat">
                <a:solidFill>
                  <a:srgbClr val="FFFFFF"/>
                </a:solidFill>
                <a:prstDash val="solid"/>
                <a:miter/>
              </a:ln>
            </p:spPr>
            <p:txBody>
              <a:bodyPr rtlCol="0" anchor="ctr"/>
              <a:lstStyle/>
              <a:p>
                <a:endParaRPr lang="en-ID"/>
              </a:p>
            </p:txBody>
          </p:sp>
          <p:sp>
            <p:nvSpPr>
              <p:cNvPr id="199" name="Freeform: Shape 198">
                <a:extLst>
                  <a:ext uri="{FF2B5EF4-FFF2-40B4-BE49-F238E27FC236}">
                    <a16:creationId xmlns:a16="http://schemas.microsoft.com/office/drawing/2014/main" id="{C49B5932-1EC7-402C-9B6E-9F528803E7A7}"/>
                  </a:ext>
                </a:extLst>
              </p:cNvPr>
              <p:cNvSpPr/>
              <p:nvPr/>
            </p:nvSpPr>
            <p:spPr>
              <a:xfrm>
                <a:off x="1538662" y="2337737"/>
                <a:ext cx="1933658" cy="1104169"/>
              </a:xfrm>
              <a:custGeom>
                <a:avLst/>
                <a:gdLst>
                  <a:gd name="connsiteX0" fmla="*/ 1905486 w 1933664"/>
                  <a:gd name="connsiteY0" fmla="*/ 111546 h 1104167"/>
                  <a:gd name="connsiteX1" fmla="*/ 1861053 w 1933664"/>
                  <a:gd name="connsiteY1" fmla="*/ 96706 h 1104167"/>
                  <a:gd name="connsiteX2" fmla="*/ 1818592 w 1933664"/>
                  <a:gd name="connsiteY2" fmla="*/ 165243 h 1104167"/>
                  <a:gd name="connsiteX3" fmla="*/ 1777118 w 1933664"/>
                  <a:gd name="connsiteY3" fmla="*/ 215466 h 1104167"/>
                  <a:gd name="connsiteX4" fmla="*/ 1662561 w 1933664"/>
                  <a:gd name="connsiteY4" fmla="*/ 216625 h 1104167"/>
                  <a:gd name="connsiteX5" fmla="*/ 1617870 w 1933664"/>
                  <a:gd name="connsiteY5" fmla="*/ 255654 h 1104167"/>
                  <a:gd name="connsiteX6" fmla="*/ 1619114 w 1933664"/>
                  <a:gd name="connsiteY6" fmla="*/ 257755 h 1104167"/>
                  <a:gd name="connsiteX7" fmla="*/ 1553922 w 1933664"/>
                  <a:gd name="connsiteY7" fmla="*/ 295455 h 1104167"/>
                  <a:gd name="connsiteX8" fmla="*/ 1527374 w 1933664"/>
                  <a:gd name="connsiteY8" fmla="*/ 298414 h 1104167"/>
                  <a:gd name="connsiteX9" fmla="*/ 1529261 w 1933664"/>
                  <a:gd name="connsiteY9" fmla="*/ 313726 h 1104167"/>
                  <a:gd name="connsiteX10" fmla="*/ 1519354 w 1933664"/>
                  <a:gd name="connsiteY10" fmla="*/ 323333 h 1104167"/>
                  <a:gd name="connsiteX11" fmla="*/ 1442839 w 1933664"/>
                  <a:gd name="connsiteY11" fmla="*/ 377717 h 1104167"/>
                  <a:gd name="connsiteX12" fmla="*/ 1376189 w 1933664"/>
                  <a:gd name="connsiteY12" fmla="*/ 360561 h 1104167"/>
                  <a:gd name="connsiteX13" fmla="*/ 1401365 w 1933664"/>
                  <a:gd name="connsiteY13" fmla="*/ 351983 h 1104167"/>
                  <a:gd name="connsiteX14" fmla="*/ 1414832 w 1933664"/>
                  <a:gd name="connsiteY14" fmla="*/ 347565 h 1104167"/>
                  <a:gd name="connsiteX15" fmla="*/ 1409428 w 1933664"/>
                  <a:gd name="connsiteY15" fmla="*/ 317286 h 1104167"/>
                  <a:gd name="connsiteX16" fmla="*/ 1396948 w 1933664"/>
                  <a:gd name="connsiteY16" fmla="*/ 268049 h 1104167"/>
                  <a:gd name="connsiteX17" fmla="*/ 1361392 w 1933664"/>
                  <a:gd name="connsiteY17" fmla="*/ 274868 h 1104167"/>
                  <a:gd name="connsiteX18" fmla="*/ 1374731 w 1933664"/>
                  <a:gd name="connsiteY18" fmla="*/ 204659 h 1104167"/>
                  <a:gd name="connsiteX19" fmla="*/ 1322878 w 1933664"/>
                  <a:gd name="connsiteY19" fmla="*/ 197796 h 1104167"/>
                  <a:gd name="connsiteX20" fmla="*/ 1288824 w 1933664"/>
                  <a:gd name="connsiteY20" fmla="*/ 226918 h 1104167"/>
                  <a:gd name="connsiteX21" fmla="*/ 1279945 w 1933664"/>
                  <a:gd name="connsiteY21" fmla="*/ 309180 h 1104167"/>
                  <a:gd name="connsiteX22" fmla="*/ 1256228 w 1933664"/>
                  <a:gd name="connsiteY22" fmla="*/ 365708 h 1104167"/>
                  <a:gd name="connsiteX23" fmla="*/ 1231052 w 1933664"/>
                  <a:gd name="connsiteY23" fmla="*/ 292067 h 1104167"/>
                  <a:gd name="connsiteX24" fmla="*/ 1238472 w 1933664"/>
                  <a:gd name="connsiteY24" fmla="*/ 225245 h 1104167"/>
                  <a:gd name="connsiteX25" fmla="*/ 1288824 w 1933664"/>
                  <a:gd name="connsiteY25" fmla="*/ 175579 h 1104167"/>
                  <a:gd name="connsiteX26" fmla="*/ 1358433 w 1933664"/>
                  <a:gd name="connsiteY26" fmla="*/ 160139 h 1104167"/>
                  <a:gd name="connsiteX27" fmla="*/ 1362207 w 1933664"/>
                  <a:gd name="connsiteY27" fmla="*/ 155722 h 1104167"/>
                  <a:gd name="connsiteX28" fmla="*/ 1343164 w 1933664"/>
                  <a:gd name="connsiteY28" fmla="*/ 140410 h 1104167"/>
                  <a:gd name="connsiteX29" fmla="*/ 1339176 w 1933664"/>
                  <a:gd name="connsiteY29" fmla="*/ 146415 h 1104167"/>
                  <a:gd name="connsiteX30" fmla="*/ 1308081 w 1933664"/>
                  <a:gd name="connsiteY30" fmla="*/ 130974 h 1104167"/>
                  <a:gd name="connsiteX31" fmla="*/ 1245849 w 1933664"/>
                  <a:gd name="connsiteY31" fmla="*/ 144699 h 1104167"/>
                  <a:gd name="connsiteX32" fmla="*/ 1220673 w 1933664"/>
                  <a:gd name="connsiteY32" fmla="*/ 120724 h 1104167"/>
                  <a:gd name="connsiteX33" fmla="*/ 1208835 w 1933664"/>
                  <a:gd name="connsiteY33" fmla="*/ 100137 h 1104167"/>
                  <a:gd name="connsiteX34" fmla="*/ 1133307 w 1933664"/>
                  <a:gd name="connsiteY34" fmla="*/ 136121 h 1104167"/>
                  <a:gd name="connsiteX35" fmla="*/ 1090332 w 1933664"/>
                  <a:gd name="connsiteY35" fmla="*/ 127543 h 1104167"/>
                  <a:gd name="connsiteX36" fmla="*/ 1156982 w 1933664"/>
                  <a:gd name="connsiteY36" fmla="*/ 77877 h 1104167"/>
                  <a:gd name="connsiteX37" fmla="*/ 1174138 w 1933664"/>
                  <a:gd name="connsiteY37" fmla="*/ 70243 h 1104167"/>
                  <a:gd name="connsiteX38" fmla="*/ 1126359 w 1933664"/>
                  <a:gd name="connsiteY38" fmla="*/ 62480 h 1104167"/>
                  <a:gd name="connsiteX39" fmla="*/ 1097709 w 1933664"/>
                  <a:gd name="connsiteY39" fmla="*/ 56776 h 1104167"/>
                  <a:gd name="connsiteX40" fmla="*/ 1070045 w 1933664"/>
                  <a:gd name="connsiteY40" fmla="*/ 44209 h 1104167"/>
                  <a:gd name="connsiteX41" fmla="*/ 1039422 w 1933664"/>
                  <a:gd name="connsiteY41" fmla="*/ 43051 h 1104167"/>
                  <a:gd name="connsiteX42" fmla="*/ 1010772 w 1933664"/>
                  <a:gd name="connsiteY42" fmla="*/ 31643 h 1104167"/>
                  <a:gd name="connsiteX43" fmla="*/ 996962 w 1933664"/>
                  <a:gd name="connsiteY43" fmla="*/ 1921 h 1104167"/>
                  <a:gd name="connsiteX44" fmla="*/ 985468 w 1933664"/>
                  <a:gd name="connsiteY44" fmla="*/ 19205 h 1104167"/>
                  <a:gd name="connsiteX45" fmla="*/ 64934 w 1933664"/>
                  <a:gd name="connsiteY45" fmla="*/ 24952 h 1104167"/>
                  <a:gd name="connsiteX46" fmla="*/ 68194 w 1933664"/>
                  <a:gd name="connsiteY46" fmla="*/ 29927 h 1104167"/>
                  <a:gd name="connsiteX47" fmla="*/ 74113 w 1933664"/>
                  <a:gd name="connsiteY47" fmla="*/ 70200 h 1104167"/>
                  <a:gd name="connsiteX48" fmla="*/ 63733 w 1933664"/>
                  <a:gd name="connsiteY48" fmla="*/ 109616 h 1104167"/>
                  <a:gd name="connsiteX49" fmla="*/ 59273 w 1933664"/>
                  <a:gd name="connsiteY49" fmla="*/ 89930 h 1104167"/>
                  <a:gd name="connsiteX50" fmla="*/ 54813 w 1933664"/>
                  <a:gd name="connsiteY50" fmla="*/ 65954 h 1104167"/>
                  <a:gd name="connsiteX51" fmla="*/ 48336 w 1933664"/>
                  <a:gd name="connsiteY51" fmla="*/ 51972 h 1104167"/>
                  <a:gd name="connsiteX52" fmla="*/ 0 w 1933664"/>
                  <a:gd name="connsiteY52" fmla="*/ 52401 h 1104167"/>
                  <a:gd name="connsiteX53" fmla="*/ 5318 w 1933664"/>
                  <a:gd name="connsiteY53" fmla="*/ 79465 h 1104167"/>
                  <a:gd name="connsiteX54" fmla="*/ 17456 w 1933664"/>
                  <a:gd name="connsiteY54" fmla="*/ 113990 h 1104167"/>
                  <a:gd name="connsiteX55" fmla="*/ 28135 w 1933664"/>
                  <a:gd name="connsiteY55" fmla="*/ 142211 h 1104167"/>
                  <a:gd name="connsiteX56" fmla="*/ 28135 w 1933664"/>
                  <a:gd name="connsiteY56" fmla="*/ 155036 h 1104167"/>
                  <a:gd name="connsiteX57" fmla="*/ 21487 w 1933664"/>
                  <a:gd name="connsiteY57" fmla="*/ 190162 h 1104167"/>
                  <a:gd name="connsiteX58" fmla="*/ 18528 w 1933664"/>
                  <a:gd name="connsiteY58" fmla="*/ 235453 h 1104167"/>
                  <a:gd name="connsiteX59" fmla="*/ 28007 w 1933664"/>
                  <a:gd name="connsiteY59" fmla="*/ 275941 h 1104167"/>
                  <a:gd name="connsiteX60" fmla="*/ 17370 w 1933664"/>
                  <a:gd name="connsiteY60" fmla="*/ 329123 h 1104167"/>
                  <a:gd name="connsiteX61" fmla="*/ 19515 w 1933664"/>
                  <a:gd name="connsiteY61" fmla="*/ 423094 h 1104167"/>
                  <a:gd name="connsiteX62" fmla="*/ 26120 w 1933664"/>
                  <a:gd name="connsiteY62" fmla="*/ 465211 h 1104167"/>
                  <a:gd name="connsiteX63" fmla="*/ 35341 w 1933664"/>
                  <a:gd name="connsiteY63" fmla="*/ 501838 h 1104167"/>
                  <a:gd name="connsiteX64" fmla="*/ 72783 w 1933664"/>
                  <a:gd name="connsiteY64" fmla="*/ 553391 h 1104167"/>
                  <a:gd name="connsiteX65" fmla="*/ 117988 w 1933664"/>
                  <a:gd name="connsiteY65" fmla="*/ 604944 h 1104167"/>
                  <a:gd name="connsiteX66" fmla="*/ 127896 w 1933664"/>
                  <a:gd name="connsiteY66" fmla="*/ 661773 h 1104167"/>
                  <a:gd name="connsiteX67" fmla="*/ 137675 w 1933664"/>
                  <a:gd name="connsiteY67" fmla="*/ 682874 h 1104167"/>
                  <a:gd name="connsiteX68" fmla="*/ 142993 w 1933664"/>
                  <a:gd name="connsiteY68" fmla="*/ 689265 h 1104167"/>
                  <a:gd name="connsiteX69" fmla="*/ 155388 w 1933664"/>
                  <a:gd name="connsiteY69" fmla="*/ 698958 h 1104167"/>
                  <a:gd name="connsiteX70" fmla="*/ 183952 w 1933664"/>
                  <a:gd name="connsiteY70" fmla="*/ 715427 h 1104167"/>
                  <a:gd name="connsiteX71" fmla="*/ 186311 w 1933664"/>
                  <a:gd name="connsiteY71" fmla="*/ 717100 h 1104167"/>
                  <a:gd name="connsiteX72" fmla="*/ 214060 w 1933664"/>
                  <a:gd name="connsiteY72" fmla="*/ 723662 h 1104167"/>
                  <a:gd name="connsiteX73" fmla="*/ 245155 w 1933664"/>
                  <a:gd name="connsiteY73" fmla="*/ 766508 h 1104167"/>
                  <a:gd name="connsiteX74" fmla="*/ 252661 w 1933664"/>
                  <a:gd name="connsiteY74" fmla="*/ 790870 h 1104167"/>
                  <a:gd name="connsiteX75" fmla="*/ 329476 w 1933664"/>
                  <a:gd name="connsiteY75" fmla="*/ 779204 h 1104167"/>
                  <a:gd name="connsiteX76" fmla="*/ 366661 w 1933664"/>
                  <a:gd name="connsiteY76" fmla="*/ 802107 h 1104167"/>
                  <a:gd name="connsiteX77" fmla="*/ 452911 w 1933664"/>
                  <a:gd name="connsiteY77" fmla="*/ 836847 h 1104167"/>
                  <a:gd name="connsiteX78" fmla="*/ 547868 w 1933664"/>
                  <a:gd name="connsiteY78" fmla="*/ 835946 h 1104167"/>
                  <a:gd name="connsiteX79" fmla="*/ 558933 w 1933664"/>
                  <a:gd name="connsiteY79" fmla="*/ 819477 h 1104167"/>
                  <a:gd name="connsiteX80" fmla="*/ 611173 w 1933664"/>
                  <a:gd name="connsiteY80" fmla="*/ 819477 h 1104167"/>
                  <a:gd name="connsiteX81" fmla="*/ 649130 w 1933664"/>
                  <a:gd name="connsiteY81" fmla="*/ 858849 h 1104167"/>
                  <a:gd name="connsiteX82" fmla="*/ 670488 w 1933664"/>
                  <a:gd name="connsiteY82" fmla="*/ 889043 h 1104167"/>
                  <a:gd name="connsiteX83" fmla="*/ 682369 w 1933664"/>
                  <a:gd name="connsiteY83" fmla="*/ 913747 h 1104167"/>
                  <a:gd name="connsiteX84" fmla="*/ 721141 w 1933664"/>
                  <a:gd name="connsiteY84" fmla="*/ 936607 h 1104167"/>
                  <a:gd name="connsiteX85" fmla="*/ 747260 w 1933664"/>
                  <a:gd name="connsiteY85" fmla="*/ 900923 h 1104167"/>
                  <a:gd name="connsiteX86" fmla="*/ 806619 w 1933664"/>
                  <a:gd name="connsiteY86" fmla="*/ 940253 h 1104167"/>
                  <a:gd name="connsiteX87" fmla="*/ 838271 w 1933664"/>
                  <a:gd name="connsiteY87" fmla="*/ 992406 h 1104167"/>
                  <a:gd name="connsiteX88" fmla="*/ 846206 w 1933664"/>
                  <a:gd name="connsiteY88" fmla="*/ 1021700 h 1104167"/>
                  <a:gd name="connsiteX89" fmla="*/ 855684 w 1933664"/>
                  <a:gd name="connsiteY89" fmla="*/ 1045503 h 1104167"/>
                  <a:gd name="connsiteX90" fmla="*/ 902391 w 1933664"/>
                  <a:gd name="connsiteY90" fmla="*/ 1064718 h 1104167"/>
                  <a:gd name="connsiteX91" fmla="*/ 916287 w 1933664"/>
                  <a:gd name="connsiteY91" fmla="*/ 1070722 h 1104167"/>
                  <a:gd name="connsiteX92" fmla="*/ 906594 w 1933664"/>
                  <a:gd name="connsiteY92" fmla="*/ 1020928 h 1104167"/>
                  <a:gd name="connsiteX93" fmla="*/ 914743 w 1933664"/>
                  <a:gd name="connsiteY93" fmla="*/ 984086 h 1104167"/>
                  <a:gd name="connsiteX94" fmla="*/ 937303 w 1933664"/>
                  <a:gd name="connsiteY94" fmla="*/ 965944 h 1104167"/>
                  <a:gd name="connsiteX95" fmla="*/ 939147 w 1933664"/>
                  <a:gd name="connsiteY95" fmla="*/ 960196 h 1104167"/>
                  <a:gd name="connsiteX96" fmla="*/ 939147 w 1933664"/>
                  <a:gd name="connsiteY96" fmla="*/ 960111 h 1104167"/>
                  <a:gd name="connsiteX97" fmla="*/ 944165 w 1933664"/>
                  <a:gd name="connsiteY97" fmla="*/ 951576 h 1104167"/>
                  <a:gd name="connsiteX98" fmla="*/ 949183 w 1933664"/>
                  <a:gd name="connsiteY98" fmla="*/ 946429 h 1104167"/>
                  <a:gd name="connsiteX99" fmla="*/ 952014 w 1933664"/>
                  <a:gd name="connsiteY99" fmla="*/ 939781 h 1104167"/>
                  <a:gd name="connsiteX100" fmla="*/ 973802 w 1933664"/>
                  <a:gd name="connsiteY100" fmla="*/ 922539 h 1104167"/>
                  <a:gd name="connsiteX101" fmla="*/ 986325 w 1933664"/>
                  <a:gd name="connsiteY101" fmla="*/ 921382 h 1104167"/>
                  <a:gd name="connsiteX102" fmla="*/ 992201 w 1933664"/>
                  <a:gd name="connsiteY102" fmla="*/ 913018 h 1104167"/>
                  <a:gd name="connsiteX103" fmla="*/ 994088 w 1933664"/>
                  <a:gd name="connsiteY103" fmla="*/ 911174 h 1104167"/>
                  <a:gd name="connsiteX104" fmla="*/ 1000307 w 1933664"/>
                  <a:gd name="connsiteY104" fmla="*/ 906327 h 1104167"/>
                  <a:gd name="connsiteX105" fmla="*/ 1001337 w 1933664"/>
                  <a:gd name="connsiteY105" fmla="*/ 905813 h 1104167"/>
                  <a:gd name="connsiteX106" fmla="*/ 1001808 w 1933664"/>
                  <a:gd name="connsiteY106" fmla="*/ 902467 h 1104167"/>
                  <a:gd name="connsiteX107" fmla="*/ 1018535 w 1933664"/>
                  <a:gd name="connsiteY107" fmla="*/ 880036 h 1104167"/>
                  <a:gd name="connsiteX108" fmla="*/ 1046585 w 1933664"/>
                  <a:gd name="connsiteY108" fmla="*/ 876262 h 1104167"/>
                  <a:gd name="connsiteX109" fmla="*/ 1055806 w 1933664"/>
                  <a:gd name="connsiteY109" fmla="*/ 880508 h 1104167"/>
                  <a:gd name="connsiteX110" fmla="*/ 1062411 w 1933664"/>
                  <a:gd name="connsiteY110" fmla="*/ 879908 h 1104167"/>
                  <a:gd name="connsiteX111" fmla="*/ 1093291 w 1933664"/>
                  <a:gd name="connsiteY111" fmla="*/ 898650 h 1104167"/>
                  <a:gd name="connsiteX112" fmla="*/ 1111734 w 1933664"/>
                  <a:gd name="connsiteY112" fmla="*/ 915549 h 1104167"/>
                  <a:gd name="connsiteX113" fmla="*/ 1139869 w 1933664"/>
                  <a:gd name="connsiteY113" fmla="*/ 924941 h 1104167"/>
                  <a:gd name="connsiteX114" fmla="*/ 1154666 w 1933664"/>
                  <a:gd name="connsiteY114" fmla="*/ 911260 h 1104167"/>
                  <a:gd name="connsiteX115" fmla="*/ 1172980 w 1933664"/>
                  <a:gd name="connsiteY115" fmla="*/ 928501 h 1104167"/>
                  <a:gd name="connsiteX116" fmla="*/ 1181772 w 1933664"/>
                  <a:gd name="connsiteY116" fmla="*/ 920181 h 1104167"/>
                  <a:gd name="connsiteX117" fmla="*/ 1176883 w 1933664"/>
                  <a:gd name="connsiteY117" fmla="*/ 915549 h 1104167"/>
                  <a:gd name="connsiteX118" fmla="*/ 1170192 w 1933664"/>
                  <a:gd name="connsiteY118" fmla="*/ 894147 h 1104167"/>
                  <a:gd name="connsiteX119" fmla="*/ 1199099 w 1933664"/>
                  <a:gd name="connsiteY119" fmla="*/ 877034 h 1104167"/>
                  <a:gd name="connsiteX120" fmla="*/ 1222817 w 1933664"/>
                  <a:gd name="connsiteY120" fmla="*/ 871030 h 1104167"/>
                  <a:gd name="connsiteX121" fmla="*/ 1236156 w 1933664"/>
                  <a:gd name="connsiteY121" fmla="*/ 881280 h 1104167"/>
                  <a:gd name="connsiteX122" fmla="*/ 1280589 w 1933664"/>
                  <a:gd name="connsiteY122" fmla="*/ 875276 h 1104167"/>
                  <a:gd name="connsiteX123" fmla="*/ 1311684 w 1933664"/>
                  <a:gd name="connsiteY123" fmla="*/ 900966 h 1104167"/>
                  <a:gd name="connsiteX124" fmla="*/ 1334672 w 1933664"/>
                  <a:gd name="connsiteY124" fmla="*/ 905255 h 1104167"/>
                  <a:gd name="connsiteX125" fmla="*/ 1365767 w 1933664"/>
                  <a:gd name="connsiteY125" fmla="*/ 893246 h 1104167"/>
                  <a:gd name="connsiteX126" fmla="*/ 1399092 w 1933664"/>
                  <a:gd name="connsiteY126" fmla="*/ 936093 h 1104167"/>
                  <a:gd name="connsiteX127" fmla="*/ 1399821 w 1933664"/>
                  <a:gd name="connsiteY127" fmla="*/ 979754 h 1104167"/>
                  <a:gd name="connsiteX128" fmla="*/ 1413889 w 1933664"/>
                  <a:gd name="connsiteY128" fmla="*/ 1018311 h 1104167"/>
                  <a:gd name="connsiteX129" fmla="*/ 1421695 w 1933664"/>
                  <a:gd name="connsiteY129" fmla="*/ 1040957 h 1104167"/>
                  <a:gd name="connsiteX130" fmla="*/ 1424440 w 1933664"/>
                  <a:gd name="connsiteY130" fmla="*/ 1043487 h 1104167"/>
                  <a:gd name="connsiteX131" fmla="*/ 1434390 w 1933664"/>
                  <a:gd name="connsiteY131" fmla="*/ 1063002 h 1104167"/>
                  <a:gd name="connsiteX132" fmla="*/ 1450216 w 1933664"/>
                  <a:gd name="connsiteY132" fmla="*/ 1091952 h 1104167"/>
                  <a:gd name="connsiteX133" fmla="*/ 1475392 w 1933664"/>
                  <a:gd name="connsiteY133" fmla="*/ 1097099 h 1104167"/>
                  <a:gd name="connsiteX134" fmla="*/ 1480539 w 1933664"/>
                  <a:gd name="connsiteY134" fmla="*/ 1079472 h 1104167"/>
                  <a:gd name="connsiteX135" fmla="*/ 1480024 w 1933664"/>
                  <a:gd name="connsiteY135" fmla="*/ 1073724 h 1104167"/>
                  <a:gd name="connsiteX136" fmla="*/ 1478823 w 1933664"/>
                  <a:gd name="connsiteY136" fmla="*/ 1023715 h 1104167"/>
                  <a:gd name="connsiteX137" fmla="*/ 1483069 w 1933664"/>
                  <a:gd name="connsiteY137" fmla="*/ 1005144 h 1104167"/>
                  <a:gd name="connsiteX138" fmla="*/ 1481782 w 1933664"/>
                  <a:gd name="connsiteY138" fmla="*/ 1000255 h 1104167"/>
                  <a:gd name="connsiteX139" fmla="*/ 1466686 w 1933664"/>
                  <a:gd name="connsiteY139" fmla="*/ 969932 h 1104167"/>
                  <a:gd name="connsiteX140" fmla="*/ 1464498 w 1933664"/>
                  <a:gd name="connsiteY140" fmla="*/ 941111 h 1104167"/>
                  <a:gd name="connsiteX141" fmla="*/ 1462054 w 1933664"/>
                  <a:gd name="connsiteY141" fmla="*/ 936951 h 1104167"/>
                  <a:gd name="connsiteX142" fmla="*/ 1443525 w 1933664"/>
                  <a:gd name="connsiteY142" fmla="*/ 861551 h 1104167"/>
                  <a:gd name="connsiteX143" fmla="*/ 1449830 w 1933664"/>
                  <a:gd name="connsiteY143" fmla="*/ 835689 h 1104167"/>
                  <a:gd name="connsiteX144" fmla="*/ 1468144 w 1933664"/>
                  <a:gd name="connsiteY144" fmla="*/ 790741 h 1104167"/>
                  <a:gd name="connsiteX145" fmla="*/ 1482254 w 1933664"/>
                  <a:gd name="connsiteY145" fmla="*/ 774958 h 1104167"/>
                  <a:gd name="connsiteX146" fmla="*/ 1504900 w 1933664"/>
                  <a:gd name="connsiteY146" fmla="*/ 770282 h 1104167"/>
                  <a:gd name="connsiteX147" fmla="*/ 1512406 w 1933664"/>
                  <a:gd name="connsiteY147" fmla="*/ 761362 h 1104167"/>
                  <a:gd name="connsiteX148" fmla="*/ 1539812 w 1933664"/>
                  <a:gd name="connsiteY148" fmla="*/ 730524 h 1104167"/>
                  <a:gd name="connsiteX149" fmla="*/ 1543672 w 1933664"/>
                  <a:gd name="connsiteY149" fmla="*/ 730653 h 1104167"/>
                  <a:gd name="connsiteX150" fmla="*/ 1571764 w 1933664"/>
                  <a:gd name="connsiteY150" fmla="*/ 681416 h 1104167"/>
                  <a:gd name="connsiteX151" fmla="*/ 1598656 w 1933664"/>
                  <a:gd name="connsiteY151" fmla="*/ 668549 h 1104167"/>
                  <a:gd name="connsiteX152" fmla="*/ 1598356 w 1933664"/>
                  <a:gd name="connsiteY152" fmla="*/ 667992 h 1104167"/>
                  <a:gd name="connsiteX153" fmla="*/ 1606505 w 1933664"/>
                  <a:gd name="connsiteY153" fmla="*/ 654267 h 1104167"/>
                  <a:gd name="connsiteX154" fmla="*/ 1629451 w 1933664"/>
                  <a:gd name="connsiteY154" fmla="*/ 655983 h 1104167"/>
                  <a:gd name="connsiteX155" fmla="*/ 1637599 w 1933664"/>
                  <a:gd name="connsiteY155" fmla="*/ 632865 h 1104167"/>
                  <a:gd name="connsiteX156" fmla="*/ 1627220 w 1933664"/>
                  <a:gd name="connsiteY156" fmla="*/ 619998 h 1104167"/>
                  <a:gd name="connsiteX157" fmla="*/ 1615383 w 1933664"/>
                  <a:gd name="connsiteY157" fmla="*/ 593450 h 1104167"/>
                  <a:gd name="connsiteX158" fmla="*/ 1614654 w 1933664"/>
                  <a:gd name="connsiteY158" fmla="*/ 574579 h 1104167"/>
                  <a:gd name="connsiteX159" fmla="*/ 1593166 w 1933664"/>
                  <a:gd name="connsiteY159" fmla="*/ 542026 h 1104167"/>
                  <a:gd name="connsiteX160" fmla="*/ 1606505 w 1933664"/>
                  <a:gd name="connsiteY160" fmla="*/ 528344 h 1104167"/>
                  <a:gd name="connsiteX161" fmla="*/ 1611694 w 1933664"/>
                  <a:gd name="connsiteY161" fmla="*/ 477820 h 1104167"/>
                  <a:gd name="connsiteX162" fmla="*/ 1622803 w 1933664"/>
                  <a:gd name="connsiteY162" fmla="*/ 477820 h 1104167"/>
                  <a:gd name="connsiteX163" fmla="*/ 1619843 w 1933664"/>
                  <a:gd name="connsiteY163" fmla="*/ 515520 h 1104167"/>
                  <a:gd name="connsiteX164" fmla="*/ 1629579 w 1933664"/>
                  <a:gd name="connsiteY164" fmla="*/ 538080 h 1104167"/>
                  <a:gd name="connsiteX165" fmla="*/ 1631552 w 1933664"/>
                  <a:gd name="connsiteY165" fmla="*/ 535678 h 1104167"/>
                  <a:gd name="connsiteX166" fmla="*/ 1635669 w 1933664"/>
                  <a:gd name="connsiteY166" fmla="*/ 532075 h 1104167"/>
                  <a:gd name="connsiteX167" fmla="*/ 1635798 w 1933664"/>
                  <a:gd name="connsiteY167" fmla="*/ 531732 h 1104167"/>
                  <a:gd name="connsiteX168" fmla="*/ 1635455 w 1933664"/>
                  <a:gd name="connsiteY168" fmla="*/ 527186 h 1104167"/>
                  <a:gd name="connsiteX169" fmla="*/ 1642961 w 1933664"/>
                  <a:gd name="connsiteY169" fmla="*/ 504798 h 1104167"/>
                  <a:gd name="connsiteX170" fmla="*/ 1645277 w 1933664"/>
                  <a:gd name="connsiteY170" fmla="*/ 500766 h 1104167"/>
                  <a:gd name="connsiteX171" fmla="*/ 1645706 w 1933664"/>
                  <a:gd name="connsiteY171" fmla="*/ 499994 h 1104167"/>
                  <a:gd name="connsiteX172" fmla="*/ 1646435 w 1933664"/>
                  <a:gd name="connsiteY172" fmla="*/ 498236 h 1104167"/>
                  <a:gd name="connsiteX173" fmla="*/ 1650166 w 1933664"/>
                  <a:gd name="connsiteY173" fmla="*/ 483825 h 1104167"/>
                  <a:gd name="connsiteX174" fmla="*/ 1653511 w 1933664"/>
                  <a:gd name="connsiteY174" fmla="*/ 488328 h 1104167"/>
                  <a:gd name="connsiteX175" fmla="*/ 1657071 w 1933664"/>
                  <a:gd name="connsiteY175" fmla="*/ 485240 h 1104167"/>
                  <a:gd name="connsiteX176" fmla="*/ 1662218 w 1933664"/>
                  <a:gd name="connsiteY176" fmla="*/ 481509 h 1104167"/>
                  <a:gd name="connsiteX177" fmla="*/ 1663076 w 1933664"/>
                  <a:gd name="connsiteY177" fmla="*/ 480694 h 1104167"/>
                  <a:gd name="connsiteX178" fmla="*/ 1676757 w 1933664"/>
                  <a:gd name="connsiteY178" fmla="*/ 472030 h 1104167"/>
                  <a:gd name="connsiteX179" fmla="*/ 1689238 w 1933664"/>
                  <a:gd name="connsiteY179" fmla="*/ 444024 h 1104167"/>
                  <a:gd name="connsiteX180" fmla="*/ 1692584 w 1933664"/>
                  <a:gd name="connsiteY180" fmla="*/ 435789 h 1104167"/>
                  <a:gd name="connsiteX181" fmla="*/ 1692669 w 1933664"/>
                  <a:gd name="connsiteY181" fmla="*/ 435660 h 1104167"/>
                  <a:gd name="connsiteX182" fmla="*/ 1691640 w 1933664"/>
                  <a:gd name="connsiteY182" fmla="*/ 434202 h 1104167"/>
                  <a:gd name="connsiteX183" fmla="*/ 1704721 w 1933664"/>
                  <a:gd name="connsiteY183" fmla="*/ 423051 h 1104167"/>
                  <a:gd name="connsiteX184" fmla="*/ 1706780 w 1933664"/>
                  <a:gd name="connsiteY184" fmla="*/ 421678 h 1104167"/>
                  <a:gd name="connsiteX185" fmla="*/ 1727667 w 1933664"/>
                  <a:gd name="connsiteY185" fmla="*/ 414687 h 1104167"/>
                  <a:gd name="connsiteX186" fmla="*/ 1733157 w 1933664"/>
                  <a:gd name="connsiteY186" fmla="*/ 415031 h 1104167"/>
                  <a:gd name="connsiteX187" fmla="*/ 1733586 w 1933664"/>
                  <a:gd name="connsiteY187" fmla="*/ 414816 h 1104167"/>
                  <a:gd name="connsiteX188" fmla="*/ 1740362 w 1933664"/>
                  <a:gd name="connsiteY188" fmla="*/ 411857 h 1104167"/>
                  <a:gd name="connsiteX189" fmla="*/ 1759105 w 1933664"/>
                  <a:gd name="connsiteY189" fmla="*/ 407353 h 1104167"/>
                  <a:gd name="connsiteX190" fmla="*/ 1707938 w 1933664"/>
                  <a:gd name="connsiteY190" fmla="*/ 405938 h 1104167"/>
                  <a:gd name="connsiteX191" fmla="*/ 1762021 w 1933664"/>
                  <a:gd name="connsiteY191" fmla="*/ 386252 h 1104167"/>
                  <a:gd name="connsiteX192" fmla="*/ 1778319 w 1933664"/>
                  <a:gd name="connsiteY192" fmla="*/ 369954 h 1104167"/>
                  <a:gd name="connsiteX193" fmla="*/ 1802895 w 1933664"/>
                  <a:gd name="connsiteY193" fmla="*/ 374757 h 1104167"/>
                  <a:gd name="connsiteX194" fmla="*/ 1802294 w 1933664"/>
                  <a:gd name="connsiteY194" fmla="*/ 370297 h 1104167"/>
                  <a:gd name="connsiteX195" fmla="*/ 1796933 w 1933664"/>
                  <a:gd name="connsiteY195" fmla="*/ 350911 h 1104167"/>
                  <a:gd name="connsiteX196" fmla="*/ 1797834 w 1933664"/>
                  <a:gd name="connsiteY196" fmla="*/ 342633 h 1104167"/>
                  <a:gd name="connsiteX197" fmla="*/ 1797576 w 1933664"/>
                  <a:gd name="connsiteY197" fmla="*/ 342505 h 1104167"/>
                  <a:gd name="connsiteX198" fmla="*/ 1800536 w 1933664"/>
                  <a:gd name="connsiteY198" fmla="*/ 329852 h 1104167"/>
                  <a:gd name="connsiteX199" fmla="*/ 1802466 w 1933664"/>
                  <a:gd name="connsiteY199" fmla="*/ 325049 h 1104167"/>
                  <a:gd name="connsiteX200" fmla="*/ 1802037 w 1933664"/>
                  <a:gd name="connsiteY200" fmla="*/ 322819 h 1104167"/>
                  <a:gd name="connsiteX201" fmla="*/ 1801823 w 1933664"/>
                  <a:gd name="connsiteY201" fmla="*/ 322132 h 1104167"/>
                  <a:gd name="connsiteX202" fmla="*/ 1796933 w 1933664"/>
                  <a:gd name="connsiteY202" fmla="*/ 303347 h 1104167"/>
                  <a:gd name="connsiteX203" fmla="*/ 1807613 w 1933664"/>
                  <a:gd name="connsiteY203" fmla="*/ 276841 h 1104167"/>
                  <a:gd name="connsiteX204" fmla="*/ 1831802 w 1933664"/>
                  <a:gd name="connsiteY204" fmla="*/ 265089 h 1104167"/>
                  <a:gd name="connsiteX205" fmla="*/ 1856078 w 1933664"/>
                  <a:gd name="connsiteY205" fmla="*/ 251022 h 1104167"/>
                  <a:gd name="connsiteX206" fmla="*/ 1859680 w 1933664"/>
                  <a:gd name="connsiteY206" fmla="*/ 250121 h 1104167"/>
                  <a:gd name="connsiteX207" fmla="*/ 1867229 w 1933664"/>
                  <a:gd name="connsiteY207" fmla="*/ 238841 h 1104167"/>
                  <a:gd name="connsiteX208" fmla="*/ 1908703 w 1933664"/>
                  <a:gd name="connsiteY208" fmla="*/ 240557 h 1104167"/>
                  <a:gd name="connsiteX209" fmla="*/ 1933664 w 1933664"/>
                  <a:gd name="connsiteY209" fmla="*/ 218940 h 1104167"/>
                  <a:gd name="connsiteX210" fmla="*/ 1905486 w 1933664"/>
                  <a:gd name="connsiteY210" fmla="*/ 111546 h 1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933664" h="1104167">
                    <a:moveTo>
                      <a:pt x="1905486" y="111546"/>
                    </a:moveTo>
                    <a:cubicBezTo>
                      <a:pt x="1904499" y="100137"/>
                      <a:pt x="1874863" y="109272"/>
                      <a:pt x="1861053" y="96706"/>
                    </a:cubicBezTo>
                    <a:cubicBezTo>
                      <a:pt x="1847242" y="84139"/>
                      <a:pt x="1823525" y="141268"/>
                      <a:pt x="1818592" y="165243"/>
                    </a:cubicBezTo>
                    <a:cubicBezTo>
                      <a:pt x="1813660" y="189218"/>
                      <a:pt x="1777118" y="215466"/>
                      <a:pt x="1777118" y="215466"/>
                    </a:cubicBezTo>
                    <a:cubicBezTo>
                      <a:pt x="1777118" y="215466"/>
                      <a:pt x="1671439" y="216625"/>
                      <a:pt x="1662561" y="216625"/>
                    </a:cubicBezTo>
                    <a:cubicBezTo>
                      <a:pt x="1656385" y="216625"/>
                      <a:pt x="1632110" y="240857"/>
                      <a:pt x="1617870" y="255654"/>
                    </a:cubicBezTo>
                    <a:cubicBezTo>
                      <a:pt x="1618299" y="256254"/>
                      <a:pt x="1618728" y="256940"/>
                      <a:pt x="1619114" y="257755"/>
                    </a:cubicBezTo>
                    <a:cubicBezTo>
                      <a:pt x="1629794" y="280058"/>
                      <a:pt x="1590979" y="293739"/>
                      <a:pt x="1553922" y="295455"/>
                    </a:cubicBezTo>
                    <a:cubicBezTo>
                      <a:pt x="1542514" y="295970"/>
                      <a:pt x="1533979" y="297299"/>
                      <a:pt x="1527374" y="298414"/>
                    </a:cubicBezTo>
                    <a:cubicBezTo>
                      <a:pt x="1528661" y="303647"/>
                      <a:pt x="1529690" y="309394"/>
                      <a:pt x="1529261" y="313726"/>
                    </a:cubicBezTo>
                    <a:cubicBezTo>
                      <a:pt x="1529004" y="316471"/>
                      <a:pt x="1525015" y="319859"/>
                      <a:pt x="1519354" y="323333"/>
                    </a:cubicBezTo>
                    <a:cubicBezTo>
                      <a:pt x="1513692" y="336629"/>
                      <a:pt x="1468273" y="362277"/>
                      <a:pt x="1442839" y="377717"/>
                    </a:cubicBezTo>
                    <a:cubicBezTo>
                      <a:pt x="1414704" y="394830"/>
                      <a:pt x="1376189" y="386295"/>
                      <a:pt x="1376189" y="360561"/>
                    </a:cubicBezTo>
                    <a:cubicBezTo>
                      <a:pt x="1376189" y="334870"/>
                      <a:pt x="1396948" y="340017"/>
                      <a:pt x="1401365" y="351983"/>
                    </a:cubicBezTo>
                    <a:cubicBezTo>
                      <a:pt x="1403038" y="356487"/>
                      <a:pt x="1408056" y="353227"/>
                      <a:pt x="1414832" y="347565"/>
                    </a:cubicBezTo>
                    <a:cubicBezTo>
                      <a:pt x="1407798" y="339631"/>
                      <a:pt x="1407927" y="327022"/>
                      <a:pt x="1409428" y="317286"/>
                    </a:cubicBezTo>
                    <a:cubicBezTo>
                      <a:pt x="1400936" y="312997"/>
                      <a:pt x="1414146" y="274654"/>
                      <a:pt x="1396948" y="268049"/>
                    </a:cubicBezTo>
                    <a:cubicBezTo>
                      <a:pt x="1379191" y="261187"/>
                      <a:pt x="1358433" y="297171"/>
                      <a:pt x="1361392" y="274868"/>
                    </a:cubicBezTo>
                    <a:cubicBezTo>
                      <a:pt x="1364352" y="252609"/>
                      <a:pt x="1391029" y="233780"/>
                      <a:pt x="1374731" y="204659"/>
                    </a:cubicBezTo>
                    <a:cubicBezTo>
                      <a:pt x="1358433" y="175537"/>
                      <a:pt x="1328796" y="175537"/>
                      <a:pt x="1322878" y="197796"/>
                    </a:cubicBezTo>
                    <a:cubicBezTo>
                      <a:pt x="1316959" y="220099"/>
                      <a:pt x="1296201" y="209805"/>
                      <a:pt x="1288824" y="226918"/>
                    </a:cubicBezTo>
                    <a:cubicBezTo>
                      <a:pt x="1281404" y="244074"/>
                      <a:pt x="1274027" y="281773"/>
                      <a:pt x="1279945" y="309180"/>
                    </a:cubicBezTo>
                    <a:cubicBezTo>
                      <a:pt x="1285864" y="336586"/>
                      <a:pt x="1278444" y="350268"/>
                      <a:pt x="1256228" y="365708"/>
                    </a:cubicBezTo>
                    <a:cubicBezTo>
                      <a:pt x="1234011" y="381105"/>
                      <a:pt x="1222388" y="342162"/>
                      <a:pt x="1231052" y="292067"/>
                    </a:cubicBezTo>
                    <a:cubicBezTo>
                      <a:pt x="1236971" y="257798"/>
                      <a:pt x="1253268" y="225245"/>
                      <a:pt x="1238472" y="225245"/>
                    </a:cubicBezTo>
                    <a:cubicBezTo>
                      <a:pt x="1223675" y="225245"/>
                      <a:pt x="1257729" y="184114"/>
                      <a:pt x="1288824" y="175579"/>
                    </a:cubicBezTo>
                    <a:cubicBezTo>
                      <a:pt x="1319918" y="167002"/>
                      <a:pt x="1358433" y="170433"/>
                      <a:pt x="1358433" y="160139"/>
                    </a:cubicBezTo>
                    <a:cubicBezTo>
                      <a:pt x="1358433" y="158081"/>
                      <a:pt x="1359848" y="156665"/>
                      <a:pt x="1362207" y="155722"/>
                    </a:cubicBezTo>
                    <a:cubicBezTo>
                      <a:pt x="1355860" y="149932"/>
                      <a:pt x="1348826" y="144485"/>
                      <a:pt x="1343164" y="140410"/>
                    </a:cubicBezTo>
                    <a:cubicBezTo>
                      <a:pt x="1342564" y="142598"/>
                      <a:pt x="1341363" y="144613"/>
                      <a:pt x="1339176" y="146415"/>
                    </a:cubicBezTo>
                    <a:cubicBezTo>
                      <a:pt x="1326995" y="156279"/>
                      <a:pt x="1330298" y="130974"/>
                      <a:pt x="1308081" y="130974"/>
                    </a:cubicBezTo>
                    <a:cubicBezTo>
                      <a:pt x="1285864" y="130974"/>
                      <a:pt x="1263648" y="154950"/>
                      <a:pt x="1245849" y="144699"/>
                    </a:cubicBezTo>
                    <a:cubicBezTo>
                      <a:pt x="1228049" y="134406"/>
                      <a:pt x="1236971" y="120724"/>
                      <a:pt x="1220673" y="120724"/>
                    </a:cubicBezTo>
                    <a:cubicBezTo>
                      <a:pt x="1204375" y="120724"/>
                      <a:pt x="1232553" y="84740"/>
                      <a:pt x="1208835" y="100137"/>
                    </a:cubicBezTo>
                    <a:cubicBezTo>
                      <a:pt x="1185117" y="115577"/>
                      <a:pt x="1149562" y="153277"/>
                      <a:pt x="1133307" y="136121"/>
                    </a:cubicBezTo>
                    <a:cubicBezTo>
                      <a:pt x="1117009" y="119008"/>
                      <a:pt x="1102212" y="141311"/>
                      <a:pt x="1090332" y="127543"/>
                    </a:cubicBezTo>
                    <a:cubicBezTo>
                      <a:pt x="1078494" y="113819"/>
                      <a:pt x="1131806" y="76162"/>
                      <a:pt x="1156982" y="77877"/>
                    </a:cubicBezTo>
                    <a:cubicBezTo>
                      <a:pt x="1163158" y="78264"/>
                      <a:pt x="1168819" y="75133"/>
                      <a:pt x="1174138" y="70243"/>
                    </a:cubicBezTo>
                    <a:cubicBezTo>
                      <a:pt x="1160885" y="64625"/>
                      <a:pt x="1133564" y="52273"/>
                      <a:pt x="1126359" y="62480"/>
                    </a:cubicBezTo>
                    <a:cubicBezTo>
                      <a:pt x="1117481" y="75047"/>
                      <a:pt x="1104657" y="67027"/>
                      <a:pt x="1097709" y="56776"/>
                    </a:cubicBezTo>
                    <a:cubicBezTo>
                      <a:pt x="1090804" y="46483"/>
                      <a:pt x="1081926" y="60207"/>
                      <a:pt x="1070045" y="44209"/>
                    </a:cubicBezTo>
                    <a:cubicBezTo>
                      <a:pt x="1058208" y="28212"/>
                      <a:pt x="1046327" y="39620"/>
                      <a:pt x="1039422" y="43051"/>
                    </a:cubicBezTo>
                    <a:cubicBezTo>
                      <a:pt x="1032517" y="46483"/>
                      <a:pt x="1023596" y="37347"/>
                      <a:pt x="1010772" y="31643"/>
                    </a:cubicBezTo>
                    <a:cubicBezTo>
                      <a:pt x="997906" y="25939"/>
                      <a:pt x="1007813" y="11099"/>
                      <a:pt x="996962" y="1921"/>
                    </a:cubicBezTo>
                    <a:cubicBezTo>
                      <a:pt x="986111" y="-7215"/>
                      <a:pt x="985468" y="19205"/>
                      <a:pt x="985468" y="19205"/>
                    </a:cubicBezTo>
                    <a:lnTo>
                      <a:pt x="64934" y="24952"/>
                    </a:lnTo>
                    <a:cubicBezTo>
                      <a:pt x="65964" y="26753"/>
                      <a:pt x="67036" y="28469"/>
                      <a:pt x="68194" y="29927"/>
                    </a:cubicBezTo>
                    <a:cubicBezTo>
                      <a:pt x="79302" y="43652"/>
                      <a:pt x="70424" y="53902"/>
                      <a:pt x="74113" y="70200"/>
                    </a:cubicBezTo>
                    <a:cubicBezTo>
                      <a:pt x="77801" y="86498"/>
                      <a:pt x="74842" y="109616"/>
                      <a:pt x="63733" y="109616"/>
                    </a:cubicBezTo>
                    <a:cubicBezTo>
                      <a:pt x="52625" y="109616"/>
                      <a:pt x="51167" y="95076"/>
                      <a:pt x="59273" y="89930"/>
                    </a:cubicBezTo>
                    <a:cubicBezTo>
                      <a:pt x="67422" y="84783"/>
                      <a:pt x="62961" y="65954"/>
                      <a:pt x="54813" y="65954"/>
                    </a:cubicBezTo>
                    <a:cubicBezTo>
                      <a:pt x="50052" y="65954"/>
                      <a:pt x="48165" y="59478"/>
                      <a:pt x="48336" y="51972"/>
                    </a:cubicBezTo>
                    <a:cubicBezTo>
                      <a:pt x="34354" y="56433"/>
                      <a:pt x="18357" y="54889"/>
                      <a:pt x="0" y="52401"/>
                    </a:cubicBezTo>
                    <a:cubicBezTo>
                      <a:pt x="2488" y="61108"/>
                      <a:pt x="4203" y="70286"/>
                      <a:pt x="5318" y="79465"/>
                    </a:cubicBezTo>
                    <a:cubicBezTo>
                      <a:pt x="13253" y="89415"/>
                      <a:pt x="15569" y="101038"/>
                      <a:pt x="17456" y="113990"/>
                    </a:cubicBezTo>
                    <a:cubicBezTo>
                      <a:pt x="23074" y="127500"/>
                      <a:pt x="18700" y="136379"/>
                      <a:pt x="28135" y="142211"/>
                    </a:cubicBezTo>
                    <a:cubicBezTo>
                      <a:pt x="39244" y="149074"/>
                      <a:pt x="38515" y="156751"/>
                      <a:pt x="28135" y="155036"/>
                    </a:cubicBezTo>
                    <a:cubicBezTo>
                      <a:pt x="17756" y="153363"/>
                      <a:pt x="25176" y="164471"/>
                      <a:pt x="21487" y="190162"/>
                    </a:cubicBezTo>
                    <a:cubicBezTo>
                      <a:pt x="19815" y="201699"/>
                      <a:pt x="19043" y="218726"/>
                      <a:pt x="18528" y="235453"/>
                    </a:cubicBezTo>
                    <a:cubicBezTo>
                      <a:pt x="22259" y="248834"/>
                      <a:pt x="26720" y="262087"/>
                      <a:pt x="28007" y="275941"/>
                    </a:cubicBezTo>
                    <a:cubicBezTo>
                      <a:pt x="30065" y="297557"/>
                      <a:pt x="20072" y="309823"/>
                      <a:pt x="17370" y="329123"/>
                    </a:cubicBezTo>
                    <a:cubicBezTo>
                      <a:pt x="21487" y="360218"/>
                      <a:pt x="25562" y="390969"/>
                      <a:pt x="19515" y="423094"/>
                    </a:cubicBezTo>
                    <a:cubicBezTo>
                      <a:pt x="15440" y="444796"/>
                      <a:pt x="16427" y="443595"/>
                      <a:pt x="26120" y="465211"/>
                    </a:cubicBezTo>
                    <a:cubicBezTo>
                      <a:pt x="32253" y="478935"/>
                      <a:pt x="34226" y="489443"/>
                      <a:pt x="35341" y="501838"/>
                    </a:cubicBezTo>
                    <a:cubicBezTo>
                      <a:pt x="49108" y="518093"/>
                      <a:pt x="61332" y="534477"/>
                      <a:pt x="72783" y="553391"/>
                    </a:cubicBezTo>
                    <a:cubicBezTo>
                      <a:pt x="85693" y="574707"/>
                      <a:pt x="95086" y="593150"/>
                      <a:pt x="117988" y="604944"/>
                    </a:cubicBezTo>
                    <a:cubicBezTo>
                      <a:pt x="137289" y="614895"/>
                      <a:pt x="141320" y="645303"/>
                      <a:pt x="127896" y="661773"/>
                    </a:cubicBezTo>
                    <a:cubicBezTo>
                      <a:pt x="135359" y="669664"/>
                      <a:pt x="137203" y="676956"/>
                      <a:pt x="137675" y="682874"/>
                    </a:cubicBezTo>
                    <a:cubicBezTo>
                      <a:pt x="139304" y="685019"/>
                      <a:pt x="141020" y="687163"/>
                      <a:pt x="142993" y="689265"/>
                    </a:cubicBezTo>
                    <a:cubicBezTo>
                      <a:pt x="146510" y="693039"/>
                      <a:pt x="150799" y="696127"/>
                      <a:pt x="155388" y="698958"/>
                    </a:cubicBezTo>
                    <a:cubicBezTo>
                      <a:pt x="164909" y="701960"/>
                      <a:pt x="174259" y="708393"/>
                      <a:pt x="183952" y="715427"/>
                    </a:cubicBezTo>
                    <a:cubicBezTo>
                      <a:pt x="184767" y="715985"/>
                      <a:pt x="185539" y="716542"/>
                      <a:pt x="186311" y="717100"/>
                    </a:cubicBezTo>
                    <a:cubicBezTo>
                      <a:pt x="200036" y="726921"/>
                      <a:pt x="204496" y="721131"/>
                      <a:pt x="214060" y="723662"/>
                    </a:cubicBezTo>
                    <a:cubicBezTo>
                      <a:pt x="223668" y="726235"/>
                      <a:pt x="241467" y="750210"/>
                      <a:pt x="245155" y="766508"/>
                    </a:cubicBezTo>
                    <a:cubicBezTo>
                      <a:pt x="246914" y="774143"/>
                      <a:pt x="249187" y="782206"/>
                      <a:pt x="252661" y="790870"/>
                    </a:cubicBezTo>
                    <a:lnTo>
                      <a:pt x="329476" y="779204"/>
                    </a:lnTo>
                    <a:cubicBezTo>
                      <a:pt x="329476" y="779204"/>
                      <a:pt x="353193" y="798418"/>
                      <a:pt x="366661" y="802107"/>
                    </a:cubicBezTo>
                    <a:cubicBezTo>
                      <a:pt x="380128" y="805752"/>
                      <a:pt x="452911" y="836847"/>
                      <a:pt x="452911" y="836847"/>
                    </a:cubicBezTo>
                    <a:lnTo>
                      <a:pt x="547868" y="835946"/>
                    </a:lnTo>
                    <a:lnTo>
                      <a:pt x="558933" y="819477"/>
                    </a:lnTo>
                    <a:lnTo>
                      <a:pt x="611173" y="819477"/>
                    </a:lnTo>
                    <a:cubicBezTo>
                      <a:pt x="611173" y="819477"/>
                      <a:pt x="644412" y="857005"/>
                      <a:pt x="649130" y="858849"/>
                    </a:cubicBezTo>
                    <a:cubicBezTo>
                      <a:pt x="653890" y="860650"/>
                      <a:pt x="670488" y="878063"/>
                      <a:pt x="670488" y="889043"/>
                    </a:cubicBezTo>
                    <a:cubicBezTo>
                      <a:pt x="670488" y="900023"/>
                      <a:pt x="674434" y="909158"/>
                      <a:pt x="682369" y="913747"/>
                    </a:cubicBezTo>
                    <a:cubicBezTo>
                      <a:pt x="690303" y="918336"/>
                      <a:pt x="717195" y="938452"/>
                      <a:pt x="721141" y="936607"/>
                    </a:cubicBezTo>
                    <a:cubicBezTo>
                      <a:pt x="725087" y="934806"/>
                      <a:pt x="733021" y="900023"/>
                      <a:pt x="747260" y="900923"/>
                    </a:cubicBezTo>
                    <a:cubicBezTo>
                      <a:pt x="761499" y="901824"/>
                      <a:pt x="800272" y="914605"/>
                      <a:pt x="806619" y="940253"/>
                    </a:cubicBezTo>
                    <a:cubicBezTo>
                      <a:pt x="812967" y="965901"/>
                      <a:pt x="831924" y="986916"/>
                      <a:pt x="838271" y="992406"/>
                    </a:cubicBezTo>
                    <a:cubicBezTo>
                      <a:pt x="844619" y="997896"/>
                      <a:pt x="841445" y="1013465"/>
                      <a:pt x="846206" y="1021700"/>
                    </a:cubicBezTo>
                    <a:cubicBezTo>
                      <a:pt x="850967" y="1029934"/>
                      <a:pt x="850152" y="1045503"/>
                      <a:pt x="855684" y="1045503"/>
                    </a:cubicBezTo>
                    <a:cubicBezTo>
                      <a:pt x="861217" y="1045503"/>
                      <a:pt x="889739" y="1065661"/>
                      <a:pt x="902391" y="1064718"/>
                    </a:cubicBezTo>
                    <a:cubicBezTo>
                      <a:pt x="906165" y="1064460"/>
                      <a:pt x="911183" y="1067077"/>
                      <a:pt x="916287" y="1070722"/>
                    </a:cubicBezTo>
                    <a:cubicBezTo>
                      <a:pt x="917831" y="1040099"/>
                      <a:pt x="890596" y="1034995"/>
                      <a:pt x="906594" y="1020928"/>
                    </a:cubicBezTo>
                    <a:cubicBezTo>
                      <a:pt x="925122" y="1004630"/>
                      <a:pt x="905865" y="990948"/>
                      <a:pt x="914743" y="984086"/>
                    </a:cubicBezTo>
                    <a:cubicBezTo>
                      <a:pt x="921820" y="978639"/>
                      <a:pt x="933014" y="973149"/>
                      <a:pt x="937303" y="965944"/>
                    </a:cubicBezTo>
                    <a:cubicBezTo>
                      <a:pt x="937775" y="963928"/>
                      <a:pt x="938418" y="961998"/>
                      <a:pt x="939147" y="960196"/>
                    </a:cubicBezTo>
                    <a:cubicBezTo>
                      <a:pt x="939147" y="960154"/>
                      <a:pt x="939147" y="960111"/>
                      <a:pt x="939147" y="960111"/>
                    </a:cubicBezTo>
                    <a:cubicBezTo>
                      <a:pt x="939147" y="955264"/>
                      <a:pt x="940991" y="952734"/>
                      <a:pt x="944165" y="951576"/>
                    </a:cubicBezTo>
                    <a:cubicBezTo>
                      <a:pt x="945623" y="949731"/>
                      <a:pt x="947339" y="948016"/>
                      <a:pt x="949183" y="946429"/>
                    </a:cubicBezTo>
                    <a:cubicBezTo>
                      <a:pt x="949998" y="944113"/>
                      <a:pt x="950942" y="941840"/>
                      <a:pt x="952014" y="939781"/>
                    </a:cubicBezTo>
                    <a:cubicBezTo>
                      <a:pt x="956474" y="931117"/>
                      <a:pt x="964966" y="925456"/>
                      <a:pt x="973802" y="922539"/>
                    </a:cubicBezTo>
                    <a:cubicBezTo>
                      <a:pt x="977619" y="921253"/>
                      <a:pt x="981994" y="920953"/>
                      <a:pt x="986325" y="921382"/>
                    </a:cubicBezTo>
                    <a:cubicBezTo>
                      <a:pt x="987912" y="918379"/>
                      <a:pt x="989885" y="915549"/>
                      <a:pt x="992201" y="913018"/>
                    </a:cubicBezTo>
                    <a:cubicBezTo>
                      <a:pt x="992630" y="912203"/>
                      <a:pt x="993188" y="911560"/>
                      <a:pt x="994088" y="911174"/>
                    </a:cubicBezTo>
                    <a:cubicBezTo>
                      <a:pt x="996061" y="909287"/>
                      <a:pt x="998163" y="907614"/>
                      <a:pt x="1000307" y="906327"/>
                    </a:cubicBezTo>
                    <a:cubicBezTo>
                      <a:pt x="1000607" y="906156"/>
                      <a:pt x="1000993" y="905984"/>
                      <a:pt x="1001337" y="905813"/>
                    </a:cubicBezTo>
                    <a:cubicBezTo>
                      <a:pt x="1001508" y="904698"/>
                      <a:pt x="1001551" y="903625"/>
                      <a:pt x="1001808" y="902467"/>
                    </a:cubicBezTo>
                    <a:cubicBezTo>
                      <a:pt x="1003910" y="892903"/>
                      <a:pt x="1010772" y="885226"/>
                      <a:pt x="1018535" y="880036"/>
                    </a:cubicBezTo>
                    <a:cubicBezTo>
                      <a:pt x="1026255" y="874890"/>
                      <a:pt x="1037878" y="873774"/>
                      <a:pt x="1046585" y="876262"/>
                    </a:cubicBezTo>
                    <a:cubicBezTo>
                      <a:pt x="1049587" y="877120"/>
                      <a:pt x="1052761" y="878621"/>
                      <a:pt x="1055806" y="880508"/>
                    </a:cubicBezTo>
                    <a:cubicBezTo>
                      <a:pt x="1057908" y="880165"/>
                      <a:pt x="1060095" y="879908"/>
                      <a:pt x="1062411" y="879908"/>
                    </a:cubicBezTo>
                    <a:cubicBezTo>
                      <a:pt x="1077723" y="879908"/>
                      <a:pt x="1087973" y="887885"/>
                      <a:pt x="1093291" y="898650"/>
                    </a:cubicBezTo>
                    <a:cubicBezTo>
                      <a:pt x="1097666" y="898950"/>
                      <a:pt x="1105086" y="907228"/>
                      <a:pt x="1111734" y="915549"/>
                    </a:cubicBezTo>
                    <a:cubicBezTo>
                      <a:pt x="1121384" y="927515"/>
                      <a:pt x="1125801" y="924084"/>
                      <a:pt x="1139869" y="924941"/>
                    </a:cubicBezTo>
                    <a:cubicBezTo>
                      <a:pt x="1153937" y="925799"/>
                      <a:pt x="1153937" y="921510"/>
                      <a:pt x="1154666" y="911260"/>
                    </a:cubicBezTo>
                    <a:cubicBezTo>
                      <a:pt x="1155224" y="903754"/>
                      <a:pt x="1163244" y="919023"/>
                      <a:pt x="1172980" y="928501"/>
                    </a:cubicBezTo>
                    <a:cubicBezTo>
                      <a:pt x="1175339" y="925242"/>
                      <a:pt x="1178255" y="922411"/>
                      <a:pt x="1181772" y="920181"/>
                    </a:cubicBezTo>
                    <a:cubicBezTo>
                      <a:pt x="1180185" y="918637"/>
                      <a:pt x="1178555" y="917050"/>
                      <a:pt x="1176883" y="915549"/>
                    </a:cubicBezTo>
                    <a:cubicBezTo>
                      <a:pt x="1166503" y="906113"/>
                      <a:pt x="1179113" y="901824"/>
                      <a:pt x="1170192" y="894147"/>
                    </a:cubicBezTo>
                    <a:cubicBezTo>
                      <a:pt x="1161314" y="886427"/>
                      <a:pt x="1181300" y="876133"/>
                      <a:pt x="1199099" y="877034"/>
                    </a:cubicBezTo>
                    <a:cubicBezTo>
                      <a:pt x="1216898" y="877892"/>
                      <a:pt x="1216126" y="883039"/>
                      <a:pt x="1222817" y="871030"/>
                    </a:cubicBezTo>
                    <a:cubicBezTo>
                      <a:pt x="1229465" y="859020"/>
                      <a:pt x="1236156" y="871030"/>
                      <a:pt x="1236156" y="881280"/>
                    </a:cubicBezTo>
                    <a:cubicBezTo>
                      <a:pt x="1236156" y="891574"/>
                      <a:pt x="1265020" y="875276"/>
                      <a:pt x="1280589" y="875276"/>
                    </a:cubicBezTo>
                    <a:cubicBezTo>
                      <a:pt x="1296158" y="875276"/>
                      <a:pt x="1310225" y="890673"/>
                      <a:pt x="1311684" y="900966"/>
                    </a:cubicBezTo>
                    <a:cubicBezTo>
                      <a:pt x="1313185" y="911260"/>
                      <a:pt x="1323564" y="916363"/>
                      <a:pt x="1334672" y="905255"/>
                    </a:cubicBezTo>
                    <a:cubicBezTo>
                      <a:pt x="1345781" y="894147"/>
                      <a:pt x="1355388" y="881280"/>
                      <a:pt x="1365767" y="893246"/>
                    </a:cubicBezTo>
                    <a:cubicBezTo>
                      <a:pt x="1376146" y="905255"/>
                      <a:pt x="1386483" y="921510"/>
                      <a:pt x="1399092" y="936093"/>
                    </a:cubicBezTo>
                    <a:cubicBezTo>
                      <a:pt x="1411702" y="950632"/>
                      <a:pt x="1393173" y="968646"/>
                      <a:pt x="1399821" y="979754"/>
                    </a:cubicBezTo>
                    <a:cubicBezTo>
                      <a:pt x="1406512" y="990905"/>
                      <a:pt x="1399092" y="1006345"/>
                      <a:pt x="1413889" y="1018311"/>
                    </a:cubicBezTo>
                    <a:cubicBezTo>
                      <a:pt x="1421094" y="1024144"/>
                      <a:pt x="1421652" y="1032979"/>
                      <a:pt x="1421695" y="1040957"/>
                    </a:cubicBezTo>
                    <a:cubicBezTo>
                      <a:pt x="1422681" y="1041772"/>
                      <a:pt x="1423582" y="1042587"/>
                      <a:pt x="1424440" y="1043487"/>
                    </a:cubicBezTo>
                    <a:cubicBezTo>
                      <a:pt x="1429458" y="1048634"/>
                      <a:pt x="1432975" y="1055711"/>
                      <a:pt x="1434390" y="1063002"/>
                    </a:cubicBezTo>
                    <a:cubicBezTo>
                      <a:pt x="1442796" y="1070636"/>
                      <a:pt x="1449015" y="1085219"/>
                      <a:pt x="1450216" y="1091952"/>
                    </a:cubicBezTo>
                    <a:cubicBezTo>
                      <a:pt x="1451717" y="1100530"/>
                      <a:pt x="1473934" y="1111682"/>
                      <a:pt x="1475392" y="1097099"/>
                    </a:cubicBezTo>
                    <a:cubicBezTo>
                      <a:pt x="1475950" y="1091481"/>
                      <a:pt x="1478051" y="1085519"/>
                      <a:pt x="1480539" y="1079472"/>
                    </a:cubicBezTo>
                    <a:cubicBezTo>
                      <a:pt x="1480239" y="1077584"/>
                      <a:pt x="1480024" y="1075654"/>
                      <a:pt x="1480024" y="1073724"/>
                    </a:cubicBezTo>
                    <a:cubicBezTo>
                      <a:pt x="1480110" y="1056998"/>
                      <a:pt x="1480882" y="1040357"/>
                      <a:pt x="1478823" y="1023715"/>
                    </a:cubicBezTo>
                    <a:cubicBezTo>
                      <a:pt x="1477966" y="1016853"/>
                      <a:pt x="1479724" y="1010548"/>
                      <a:pt x="1483069" y="1005144"/>
                    </a:cubicBezTo>
                    <a:cubicBezTo>
                      <a:pt x="1482640" y="1003515"/>
                      <a:pt x="1482212" y="1001842"/>
                      <a:pt x="1481782" y="1000255"/>
                    </a:cubicBezTo>
                    <a:cubicBezTo>
                      <a:pt x="1472776" y="993135"/>
                      <a:pt x="1466857" y="981727"/>
                      <a:pt x="1466686" y="969932"/>
                    </a:cubicBezTo>
                    <a:cubicBezTo>
                      <a:pt x="1466514" y="960282"/>
                      <a:pt x="1465056" y="950718"/>
                      <a:pt x="1464498" y="941111"/>
                    </a:cubicBezTo>
                    <a:cubicBezTo>
                      <a:pt x="1463812" y="939824"/>
                      <a:pt x="1463040" y="938452"/>
                      <a:pt x="1462054" y="936951"/>
                    </a:cubicBezTo>
                    <a:cubicBezTo>
                      <a:pt x="1450216" y="918937"/>
                      <a:pt x="1442796" y="887242"/>
                      <a:pt x="1443525" y="861551"/>
                    </a:cubicBezTo>
                    <a:cubicBezTo>
                      <a:pt x="1443740" y="853960"/>
                      <a:pt x="1446184" y="844953"/>
                      <a:pt x="1449830" y="835689"/>
                    </a:cubicBezTo>
                    <a:cubicBezTo>
                      <a:pt x="1445541" y="818705"/>
                      <a:pt x="1451674" y="798547"/>
                      <a:pt x="1468144" y="790741"/>
                    </a:cubicBezTo>
                    <a:cubicBezTo>
                      <a:pt x="1471360" y="784264"/>
                      <a:pt x="1476121" y="779032"/>
                      <a:pt x="1482254" y="774958"/>
                    </a:cubicBezTo>
                    <a:cubicBezTo>
                      <a:pt x="1488945" y="770497"/>
                      <a:pt x="1497094" y="769382"/>
                      <a:pt x="1504900" y="770282"/>
                    </a:cubicBezTo>
                    <a:cubicBezTo>
                      <a:pt x="1508546" y="768781"/>
                      <a:pt x="1511290" y="766551"/>
                      <a:pt x="1512406" y="761362"/>
                    </a:cubicBezTo>
                    <a:cubicBezTo>
                      <a:pt x="1515365" y="747680"/>
                      <a:pt x="1530934" y="730524"/>
                      <a:pt x="1539812" y="730524"/>
                    </a:cubicBezTo>
                    <a:cubicBezTo>
                      <a:pt x="1541098" y="730524"/>
                      <a:pt x="1542385" y="730567"/>
                      <a:pt x="1543672" y="730653"/>
                    </a:cubicBezTo>
                    <a:cubicBezTo>
                      <a:pt x="1537882" y="710323"/>
                      <a:pt x="1547232" y="684719"/>
                      <a:pt x="1571764" y="681416"/>
                    </a:cubicBezTo>
                    <a:cubicBezTo>
                      <a:pt x="1577554" y="673824"/>
                      <a:pt x="1586518" y="668678"/>
                      <a:pt x="1598656" y="668549"/>
                    </a:cubicBezTo>
                    <a:cubicBezTo>
                      <a:pt x="1598570" y="668378"/>
                      <a:pt x="1598441" y="668163"/>
                      <a:pt x="1598356" y="667992"/>
                    </a:cubicBezTo>
                    <a:cubicBezTo>
                      <a:pt x="1593166" y="657698"/>
                      <a:pt x="1602816" y="647448"/>
                      <a:pt x="1606505" y="654267"/>
                    </a:cubicBezTo>
                    <a:cubicBezTo>
                      <a:pt x="1610193" y="661129"/>
                      <a:pt x="1622074" y="661987"/>
                      <a:pt x="1629451" y="655983"/>
                    </a:cubicBezTo>
                    <a:cubicBezTo>
                      <a:pt x="1636870" y="650021"/>
                      <a:pt x="1653897" y="633723"/>
                      <a:pt x="1637599" y="632865"/>
                    </a:cubicBezTo>
                    <a:cubicBezTo>
                      <a:pt x="1621302" y="632007"/>
                      <a:pt x="1617613" y="624287"/>
                      <a:pt x="1627220" y="619998"/>
                    </a:cubicBezTo>
                    <a:cubicBezTo>
                      <a:pt x="1636870" y="615709"/>
                      <a:pt x="1628678" y="595166"/>
                      <a:pt x="1615383" y="593450"/>
                    </a:cubicBezTo>
                    <a:cubicBezTo>
                      <a:pt x="1602044" y="591735"/>
                      <a:pt x="1606505" y="584014"/>
                      <a:pt x="1614654" y="574579"/>
                    </a:cubicBezTo>
                    <a:cubicBezTo>
                      <a:pt x="1622803" y="565143"/>
                      <a:pt x="1602816" y="549746"/>
                      <a:pt x="1593166" y="542026"/>
                    </a:cubicBezTo>
                    <a:cubicBezTo>
                      <a:pt x="1583559" y="534306"/>
                      <a:pt x="1599085" y="530017"/>
                      <a:pt x="1606505" y="528344"/>
                    </a:cubicBezTo>
                    <a:cubicBezTo>
                      <a:pt x="1613924" y="526628"/>
                      <a:pt x="1608006" y="487213"/>
                      <a:pt x="1611694" y="477820"/>
                    </a:cubicBezTo>
                    <a:cubicBezTo>
                      <a:pt x="1615383" y="468428"/>
                      <a:pt x="1627992" y="468428"/>
                      <a:pt x="1622803" y="477820"/>
                    </a:cubicBezTo>
                    <a:cubicBezTo>
                      <a:pt x="1617613" y="487256"/>
                      <a:pt x="1610193" y="502653"/>
                      <a:pt x="1619843" y="515520"/>
                    </a:cubicBezTo>
                    <a:cubicBezTo>
                      <a:pt x="1625076" y="522511"/>
                      <a:pt x="1628250" y="529759"/>
                      <a:pt x="1629579" y="538080"/>
                    </a:cubicBezTo>
                    <a:cubicBezTo>
                      <a:pt x="1630223" y="537265"/>
                      <a:pt x="1630866" y="536450"/>
                      <a:pt x="1631552" y="535678"/>
                    </a:cubicBezTo>
                    <a:cubicBezTo>
                      <a:pt x="1632796" y="534306"/>
                      <a:pt x="1634211" y="533191"/>
                      <a:pt x="1635669" y="532075"/>
                    </a:cubicBezTo>
                    <a:cubicBezTo>
                      <a:pt x="1635712" y="531947"/>
                      <a:pt x="1635755" y="531861"/>
                      <a:pt x="1635798" y="531732"/>
                    </a:cubicBezTo>
                    <a:cubicBezTo>
                      <a:pt x="1635584" y="530188"/>
                      <a:pt x="1635455" y="528644"/>
                      <a:pt x="1635455" y="527186"/>
                    </a:cubicBezTo>
                    <a:cubicBezTo>
                      <a:pt x="1635455" y="519037"/>
                      <a:pt x="1638328" y="511274"/>
                      <a:pt x="1642961" y="504798"/>
                    </a:cubicBezTo>
                    <a:cubicBezTo>
                      <a:pt x="1643775" y="503468"/>
                      <a:pt x="1644590" y="502182"/>
                      <a:pt x="1645277" y="500766"/>
                    </a:cubicBezTo>
                    <a:cubicBezTo>
                      <a:pt x="1645405" y="500509"/>
                      <a:pt x="1645577" y="500252"/>
                      <a:pt x="1645706" y="499994"/>
                    </a:cubicBezTo>
                    <a:cubicBezTo>
                      <a:pt x="1645963" y="499394"/>
                      <a:pt x="1646177" y="498836"/>
                      <a:pt x="1646435" y="498236"/>
                    </a:cubicBezTo>
                    <a:cubicBezTo>
                      <a:pt x="1641588" y="491888"/>
                      <a:pt x="1643004" y="473231"/>
                      <a:pt x="1650166" y="483825"/>
                    </a:cubicBezTo>
                    <a:cubicBezTo>
                      <a:pt x="1651367" y="485626"/>
                      <a:pt x="1652482" y="487042"/>
                      <a:pt x="1653511" y="488328"/>
                    </a:cubicBezTo>
                    <a:cubicBezTo>
                      <a:pt x="1654669" y="487256"/>
                      <a:pt x="1655742" y="486141"/>
                      <a:pt x="1657071" y="485240"/>
                    </a:cubicBezTo>
                    <a:cubicBezTo>
                      <a:pt x="1658658" y="483739"/>
                      <a:pt x="1660417" y="482538"/>
                      <a:pt x="1662218" y="481509"/>
                    </a:cubicBezTo>
                    <a:cubicBezTo>
                      <a:pt x="1662518" y="481209"/>
                      <a:pt x="1662818" y="480951"/>
                      <a:pt x="1663076" y="480694"/>
                    </a:cubicBezTo>
                    <a:cubicBezTo>
                      <a:pt x="1667064" y="476619"/>
                      <a:pt x="1671696" y="473789"/>
                      <a:pt x="1676757" y="472030"/>
                    </a:cubicBezTo>
                    <a:cubicBezTo>
                      <a:pt x="1677101" y="461351"/>
                      <a:pt x="1681304" y="450886"/>
                      <a:pt x="1689238" y="444024"/>
                    </a:cubicBezTo>
                    <a:cubicBezTo>
                      <a:pt x="1690096" y="441064"/>
                      <a:pt x="1691168" y="438234"/>
                      <a:pt x="1692584" y="435789"/>
                    </a:cubicBezTo>
                    <a:cubicBezTo>
                      <a:pt x="1692626" y="435746"/>
                      <a:pt x="1692669" y="435703"/>
                      <a:pt x="1692669" y="435660"/>
                    </a:cubicBezTo>
                    <a:cubicBezTo>
                      <a:pt x="1692326" y="435146"/>
                      <a:pt x="1692112" y="434588"/>
                      <a:pt x="1691640" y="434202"/>
                    </a:cubicBezTo>
                    <a:cubicBezTo>
                      <a:pt x="1684520" y="428970"/>
                      <a:pt x="1692669" y="423694"/>
                      <a:pt x="1704721" y="423051"/>
                    </a:cubicBezTo>
                    <a:cubicBezTo>
                      <a:pt x="1705407" y="422579"/>
                      <a:pt x="1706051" y="422064"/>
                      <a:pt x="1706780" y="421678"/>
                    </a:cubicBezTo>
                    <a:cubicBezTo>
                      <a:pt x="1712913" y="417304"/>
                      <a:pt x="1720075" y="415031"/>
                      <a:pt x="1727667" y="414687"/>
                    </a:cubicBezTo>
                    <a:cubicBezTo>
                      <a:pt x="1729511" y="414601"/>
                      <a:pt x="1731355" y="414773"/>
                      <a:pt x="1733157" y="415031"/>
                    </a:cubicBezTo>
                    <a:cubicBezTo>
                      <a:pt x="1733285" y="414945"/>
                      <a:pt x="1733414" y="414859"/>
                      <a:pt x="1733586" y="414816"/>
                    </a:cubicBezTo>
                    <a:cubicBezTo>
                      <a:pt x="1735859" y="413829"/>
                      <a:pt x="1738089" y="412800"/>
                      <a:pt x="1740362" y="411857"/>
                    </a:cubicBezTo>
                    <a:cubicBezTo>
                      <a:pt x="1745681" y="408168"/>
                      <a:pt x="1752543" y="407010"/>
                      <a:pt x="1759105" y="407353"/>
                    </a:cubicBezTo>
                    <a:cubicBezTo>
                      <a:pt x="1765452" y="391270"/>
                      <a:pt x="1707938" y="415288"/>
                      <a:pt x="1707938" y="405938"/>
                    </a:cubicBezTo>
                    <a:cubicBezTo>
                      <a:pt x="1707938" y="396502"/>
                      <a:pt x="1744951" y="387067"/>
                      <a:pt x="1762021" y="386252"/>
                    </a:cubicBezTo>
                    <a:cubicBezTo>
                      <a:pt x="1779048" y="385394"/>
                      <a:pt x="1770899" y="358845"/>
                      <a:pt x="1778319" y="369954"/>
                    </a:cubicBezTo>
                    <a:cubicBezTo>
                      <a:pt x="1784838" y="379732"/>
                      <a:pt x="1794188" y="379604"/>
                      <a:pt x="1802895" y="374757"/>
                    </a:cubicBezTo>
                    <a:cubicBezTo>
                      <a:pt x="1802552" y="373256"/>
                      <a:pt x="1802423" y="371798"/>
                      <a:pt x="1802294" y="370297"/>
                    </a:cubicBezTo>
                    <a:cubicBezTo>
                      <a:pt x="1798820" y="364378"/>
                      <a:pt x="1796590" y="357301"/>
                      <a:pt x="1796933" y="350911"/>
                    </a:cubicBezTo>
                    <a:cubicBezTo>
                      <a:pt x="1797062" y="348123"/>
                      <a:pt x="1797448" y="345378"/>
                      <a:pt x="1797834" y="342633"/>
                    </a:cubicBezTo>
                    <a:cubicBezTo>
                      <a:pt x="1797748" y="342590"/>
                      <a:pt x="1797662" y="342547"/>
                      <a:pt x="1797576" y="342505"/>
                    </a:cubicBezTo>
                    <a:cubicBezTo>
                      <a:pt x="1789814" y="340103"/>
                      <a:pt x="1796847" y="335213"/>
                      <a:pt x="1800536" y="329852"/>
                    </a:cubicBezTo>
                    <a:cubicBezTo>
                      <a:pt x="1801093" y="328223"/>
                      <a:pt x="1801694" y="326593"/>
                      <a:pt x="1802466" y="325049"/>
                    </a:cubicBezTo>
                    <a:cubicBezTo>
                      <a:pt x="1802466" y="324320"/>
                      <a:pt x="1802380" y="323548"/>
                      <a:pt x="1802037" y="322819"/>
                    </a:cubicBezTo>
                    <a:cubicBezTo>
                      <a:pt x="1801951" y="322604"/>
                      <a:pt x="1801908" y="322347"/>
                      <a:pt x="1801823" y="322132"/>
                    </a:cubicBezTo>
                    <a:cubicBezTo>
                      <a:pt x="1798692" y="316342"/>
                      <a:pt x="1796933" y="309480"/>
                      <a:pt x="1796933" y="303347"/>
                    </a:cubicBezTo>
                    <a:cubicBezTo>
                      <a:pt x="1796933" y="293868"/>
                      <a:pt x="1800965" y="283489"/>
                      <a:pt x="1807613" y="276841"/>
                    </a:cubicBezTo>
                    <a:cubicBezTo>
                      <a:pt x="1814475" y="269936"/>
                      <a:pt x="1822538" y="266205"/>
                      <a:pt x="1831802" y="265089"/>
                    </a:cubicBezTo>
                    <a:cubicBezTo>
                      <a:pt x="1836992" y="257541"/>
                      <a:pt x="1845055" y="252094"/>
                      <a:pt x="1856078" y="251022"/>
                    </a:cubicBezTo>
                    <a:cubicBezTo>
                      <a:pt x="1857279" y="250679"/>
                      <a:pt x="1858436" y="250335"/>
                      <a:pt x="1859680" y="250121"/>
                    </a:cubicBezTo>
                    <a:cubicBezTo>
                      <a:pt x="1861782" y="246347"/>
                      <a:pt x="1864141" y="242401"/>
                      <a:pt x="1867229" y="238841"/>
                    </a:cubicBezTo>
                    <a:cubicBezTo>
                      <a:pt x="1877608" y="226832"/>
                      <a:pt x="1892405" y="257670"/>
                      <a:pt x="1908703" y="240557"/>
                    </a:cubicBezTo>
                    <a:cubicBezTo>
                      <a:pt x="1915351" y="233523"/>
                      <a:pt x="1924400" y="225717"/>
                      <a:pt x="1933664" y="218940"/>
                    </a:cubicBezTo>
                    <a:cubicBezTo>
                      <a:pt x="1895664" y="160911"/>
                      <a:pt x="1906387" y="122097"/>
                      <a:pt x="1905486" y="111546"/>
                    </a:cubicBezTo>
                    <a:close/>
                  </a:path>
                </a:pathLst>
              </a:custGeom>
              <a:grpFill/>
              <a:ln w="3175" cap="flat">
                <a:solidFill>
                  <a:srgbClr val="FFFFFF"/>
                </a:solidFill>
                <a:prstDash val="solid"/>
                <a:miter/>
              </a:ln>
            </p:spPr>
            <p:txBody>
              <a:bodyPr rtlCol="0" anchor="ctr"/>
              <a:lstStyle/>
              <a:p>
                <a:endParaRPr lang="en-ID"/>
              </a:p>
            </p:txBody>
          </p:sp>
          <p:sp>
            <p:nvSpPr>
              <p:cNvPr id="200" name="Freeform: Shape 199">
                <a:extLst>
                  <a:ext uri="{FF2B5EF4-FFF2-40B4-BE49-F238E27FC236}">
                    <a16:creationId xmlns:a16="http://schemas.microsoft.com/office/drawing/2014/main" id="{00D3A9D4-EB84-4085-872F-F5430EE0FDCA}"/>
                  </a:ext>
                </a:extLst>
              </p:cNvPr>
              <p:cNvSpPr/>
              <p:nvPr/>
            </p:nvSpPr>
            <p:spPr>
              <a:xfrm>
                <a:off x="80630" y="1066443"/>
                <a:ext cx="1282759" cy="1000523"/>
              </a:xfrm>
              <a:custGeom>
                <a:avLst/>
                <a:gdLst>
                  <a:gd name="connsiteX0" fmla="*/ 1270953 w 1282763"/>
                  <a:gd name="connsiteY0" fmla="*/ 946610 h 1000521"/>
                  <a:gd name="connsiteX1" fmla="*/ 1239343 w 1282763"/>
                  <a:gd name="connsiteY1" fmla="*/ 905479 h 1000521"/>
                  <a:gd name="connsiteX2" fmla="*/ 1180070 w 1282763"/>
                  <a:gd name="connsiteY2" fmla="*/ 824375 h 1000521"/>
                  <a:gd name="connsiteX3" fmla="*/ 1107973 w 1282763"/>
                  <a:gd name="connsiteY3" fmla="*/ 729633 h 1000521"/>
                  <a:gd name="connsiteX4" fmla="*/ 1062554 w 1282763"/>
                  <a:gd name="connsiteY4" fmla="*/ 727317 h 1000521"/>
                  <a:gd name="connsiteX5" fmla="*/ 1031931 w 1282763"/>
                  <a:gd name="connsiteY5" fmla="*/ 754766 h 1000521"/>
                  <a:gd name="connsiteX6" fmla="*/ 1006240 w 1282763"/>
                  <a:gd name="connsiteY6" fmla="*/ 735337 h 1000521"/>
                  <a:gd name="connsiteX7" fmla="*/ 972658 w 1282763"/>
                  <a:gd name="connsiteY7" fmla="*/ 696522 h 1000521"/>
                  <a:gd name="connsiteX8" fmla="*/ 949969 w 1282763"/>
                  <a:gd name="connsiteY8" fmla="*/ 677136 h 1000521"/>
                  <a:gd name="connsiteX9" fmla="*/ 919346 w 1282763"/>
                  <a:gd name="connsiteY9" fmla="*/ 683999 h 1000521"/>
                  <a:gd name="connsiteX10" fmla="*/ 901590 w 1282763"/>
                  <a:gd name="connsiteY10" fmla="*/ 679796 h 1000521"/>
                  <a:gd name="connsiteX11" fmla="*/ 901590 w 1282763"/>
                  <a:gd name="connsiteY11" fmla="*/ 87794 h 1000521"/>
                  <a:gd name="connsiteX12" fmla="*/ 886279 w 1282763"/>
                  <a:gd name="connsiteY12" fmla="*/ 84149 h 1000521"/>
                  <a:gd name="connsiteX13" fmla="*/ 819929 w 1282763"/>
                  <a:gd name="connsiteY13" fmla="*/ 61289 h 1000521"/>
                  <a:gd name="connsiteX14" fmla="*/ 797626 w 1282763"/>
                  <a:gd name="connsiteY14" fmla="*/ 83934 h 1000521"/>
                  <a:gd name="connsiteX15" fmla="*/ 730676 w 1282763"/>
                  <a:gd name="connsiteY15" fmla="*/ 71196 h 1000521"/>
                  <a:gd name="connsiteX16" fmla="*/ 690789 w 1282763"/>
                  <a:gd name="connsiteY16" fmla="*/ 106451 h 1000521"/>
                  <a:gd name="connsiteX17" fmla="*/ 647771 w 1282763"/>
                  <a:gd name="connsiteY17" fmla="*/ 84106 h 1000521"/>
                  <a:gd name="connsiteX18" fmla="*/ 625983 w 1282763"/>
                  <a:gd name="connsiteY18" fmla="*/ 68923 h 1000521"/>
                  <a:gd name="connsiteX19" fmla="*/ 620279 w 1282763"/>
                  <a:gd name="connsiteY19" fmla="*/ 62876 h 1000521"/>
                  <a:gd name="connsiteX20" fmla="*/ 571900 w 1282763"/>
                  <a:gd name="connsiteY20" fmla="*/ 58887 h 1000521"/>
                  <a:gd name="connsiteX21" fmla="*/ 547882 w 1282763"/>
                  <a:gd name="connsiteY21" fmla="*/ 37357 h 1000521"/>
                  <a:gd name="connsiteX22" fmla="*/ 544108 w 1282763"/>
                  <a:gd name="connsiteY22" fmla="*/ 38729 h 1000521"/>
                  <a:gd name="connsiteX23" fmla="*/ 522620 w 1282763"/>
                  <a:gd name="connsiteY23" fmla="*/ 27578 h 1000521"/>
                  <a:gd name="connsiteX24" fmla="*/ 512241 w 1282763"/>
                  <a:gd name="connsiteY24" fmla="*/ 7892 h 1000521"/>
                  <a:gd name="connsiteX25" fmla="*/ 454469 w 1282763"/>
                  <a:gd name="connsiteY25" fmla="*/ 8749 h 1000521"/>
                  <a:gd name="connsiteX26" fmla="*/ 438772 w 1282763"/>
                  <a:gd name="connsiteY26" fmla="*/ 0 h 1000521"/>
                  <a:gd name="connsiteX27" fmla="*/ 414882 w 1282763"/>
                  <a:gd name="connsiteY27" fmla="*/ 5018 h 1000521"/>
                  <a:gd name="connsiteX28" fmla="*/ 406347 w 1282763"/>
                  <a:gd name="connsiteY28" fmla="*/ 7591 h 1000521"/>
                  <a:gd name="connsiteX29" fmla="*/ 342271 w 1282763"/>
                  <a:gd name="connsiteY29" fmla="*/ 33883 h 1000521"/>
                  <a:gd name="connsiteX30" fmla="*/ 304914 w 1282763"/>
                  <a:gd name="connsiteY30" fmla="*/ 63862 h 1000521"/>
                  <a:gd name="connsiteX31" fmla="*/ 273348 w 1282763"/>
                  <a:gd name="connsiteY31" fmla="*/ 66393 h 1000521"/>
                  <a:gd name="connsiteX32" fmla="*/ 270217 w 1282763"/>
                  <a:gd name="connsiteY32" fmla="*/ 67722 h 1000521"/>
                  <a:gd name="connsiteX33" fmla="*/ 146567 w 1282763"/>
                  <a:gd name="connsiteY33" fmla="*/ 123693 h 1000521"/>
                  <a:gd name="connsiteX34" fmla="*/ 144165 w 1282763"/>
                  <a:gd name="connsiteY34" fmla="*/ 126909 h 1000521"/>
                  <a:gd name="connsiteX35" fmla="*/ 129454 w 1282763"/>
                  <a:gd name="connsiteY35" fmla="*/ 138146 h 1000521"/>
                  <a:gd name="connsiteX36" fmla="*/ 109167 w 1282763"/>
                  <a:gd name="connsiteY36" fmla="*/ 154787 h 1000521"/>
                  <a:gd name="connsiteX37" fmla="*/ 100975 w 1282763"/>
                  <a:gd name="connsiteY37" fmla="*/ 161392 h 1000521"/>
                  <a:gd name="connsiteX38" fmla="*/ 70781 w 1282763"/>
                  <a:gd name="connsiteY38" fmla="*/ 166239 h 1000521"/>
                  <a:gd name="connsiteX39" fmla="*/ 57271 w 1282763"/>
                  <a:gd name="connsiteY39" fmla="*/ 172672 h 1000521"/>
                  <a:gd name="connsiteX40" fmla="*/ 49465 w 1282763"/>
                  <a:gd name="connsiteY40" fmla="*/ 175932 h 1000521"/>
                  <a:gd name="connsiteX41" fmla="*/ 82061 w 1282763"/>
                  <a:gd name="connsiteY41" fmla="*/ 196090 h 1000521"/>
                  <a:gd name="connsiteX42" fmla="*/ 105650 w 1282763"/>
                  <a:gd name="connsiteY42" fmla="*/ 194117 h 1000521"/>
                  <a:gd name="connsiteX43" fmla="*/ 144808 w 1282763"/>
                  <a:gd name="connsiteY43" fmla="*/ 218049 h 1000521"/>
                  <a:gd name="connsiteX44" fmla="*/ 164452 w 1282763"/>
                  <a:gd name="connsiteY44" fmla="*/ 240309 h 1000521"/>
                  <a:gd name="connsiteX45" fmla="*/ 197605 w 1282763"/>
                  <a:gd name="connsiteY45" fmla="*/ 266428 h 1000521"/>
                  <a:gd name="connsiteX46" fmla="*/ 198935 w 1282763"/>
                  <a:gd name="connsiteY46" fmla="*/ 266514 h 1000521"/>
                  <a:gd name="connsiteX47" fmla="*/ 210043 w 1282763"/>
                  <a:gd name="connsiteY47" fmla="*/ 299925 h 1000521"/>
                  <a:gd name="connsiteX48" fmla="*/ 245598 w 1282763"/>
                  <a:gd name="connsiteY48" fmla="*/ 308503 h 1000521"/>
                  <a:gd name="connsiteX49" fmla="*/ 205582 w 1282763"/>
                  <a:gd name="connsiteY49" fmla="*/ 321370 h 1000521"/>
                  <a:gd name="connsiteX50" fmla="*/ 177447 w 1282763"/>
                  <a:gd name="connsiteY50" fmla="*/ 330805 h 1000521"/>
                  <a:gd name="connsiteX51" fmla="*/ 134472 w 1282763"/>
                  <a:gd name="connsiteY51" fmla="*/ 329090 h 1000521"/>
                  <a:gd name="connsiteX52" fmla="*/ 134172 w 1282763"/>
                  <a:gd name="connsiteY52" fmla="*/ 304385 h 1000521"/>
                  <a:gd name="connsiteX53" fmla="*/ 114314 w 1282763"/>
                  <a:gd name="connsiteY53" fmla="*/ 294778 h 1000521"/>
                  <a:gd name="connsiteX54" fmla="*/ 92955 w 1282763"/>
                  <a:gd name="connsiteY54" fmla="*/ 304257 h 1000521"/>
                  <a:gd name="connsiteX55" fmla="*/ 74427 w 1282763"/>
                  <a:gd name="connsiteY55" fmla="*/ 327374 h 1000521"/>
                  <a:gd name="connsiteX56" fmla="*/ 45562 w 1282763"/>
                  <a:gd name="connsiteY56" fmla="*/ 330805 h 1000521"/>
                  <a:gd name="connsiteX57" fmla="*/ 357 w 1282763"/>
                  <a:gd name="connsiteY57" fmla="*/ 360785 h 1000521"/>
                  <a:gd name="connsiteX58" fmla="*/ 48522 w 1282763"/>
                  <a:gd name="connsiteY58" fmla="*/ 383044 h 1000521"/>
                  <a:gd name="connsiteX59" fmla="*/ 42603 w 1282763"/>
                  <a:gd name="connsiteY59" fmla="*/ 401873 h 1000521"/>
                  <a:gd name="connsiteX60" fmla="*/ 67779 w 1282763"/>
                  <a:gd name="connsiteY60" fmla="*/ 430137 h 1000521"/>
                  <a:gd name="connsiteX61" fmla="*/ 81418 w 1282763"/>
                  <a:gd name="connsiteY61" fmla="*/ 434383 h 1000521"/>
                  <a:gd name="connsiteX62" fmla="*/ 87294 w 1282763"/>
                  <a:gd name="connsiteY62" fmla="*/ 433268 h 1000521"/>
                  <a:gd name="connsiteX63" fmla="*/ 105565 w 1282763"/>
                  <a:gd name="connsiteY63" fmla="*/ 427907 h 1000521"/>
                  <a:gd name="connsiteX64" fmla="*/ 117702 w 1282763"/>
                  <a:gd name="connsiteY64" fmla="*/ 427907 h 1000521"/>
                  <a:gd name="connsiteX65" fmla="*/ 131513 w 1282763"/>
                  <a:gd name="connsiteY65" fmla="*/ 430866 h 1000521"/>
                  <a:gd name="connsiteX66" fmla="*/ 138847 w 1282763"/>
                  <a:gd name="connsiteY66" fmla="*/ 430137 h 1000521"/>
                  <a:gd name="connsiteX67" fmla="*/ 152486 w 1282763"/>
                  <a:gd name="connsiteY67" fmla="*/ 435241 h 1000521"/>
                  <a:gd name="connsiteX68" fmla="*/ 159605 w 1282763"/>
                  <a:gd name="connsiteY68" fmla="*/ 438157 h 1000521"/>
                  <a:gd name="connsiteX69" fmla="*/ 169212 w 1282763"/>
                  <a:gd name="connsiteY69" fmla="*/ 434383 h 1000521"/>
                  <a:gd name="connsiteX70" fmla="*/ 228485 w 1282763"/>
                  <a:gd name="connsiteY70" fmla="*/ 410408 h 1000521"/>
                  <a:gd name="connsiteX71" fmla="*/ 218835 w 1282763"/>
                  <a:gd name="connsiteY71" fmla="*/ 436956 h 1000521"/>
                  <a:gd name="connsiteX72" fmla="*/ 222524 w 1282763"/>
                  <a:gd name="connsiteY72" fmla="*/ 488338 h 1000521"/>
                  <a:gd name="connsiteX73" fmla="*/ 181779 w 1282763"/>
                  <a:gd name="connsiteY73" fmla="*/ 491769 h 1000521"/>
                  <a:gd name="connsiteX74" fmla="*/ 178391 w 1282763"/>
                  <a:gd name="connsiteY74" fmla="*/ 492970 h 1000521"/>
                  <a:gd name="connsiteX75" fmla="*/ 174831 w 1282763"/>
                  <a:gd name="connsiteY75" fmla="*/ 502577 h 1000521"/>
                  <a:gd name="connsiteX76" fmla="*/ 164023 w 1282763"/>
                  <a:gd name="connsiteY76" fmla="*/ 523464 h 1000521"/>
                  <a:gd name="connsiteX77" fmla="*/ 142921 w 1282763"/>
                  <a:gd name="connsiteY77" fmla="*/ 520376 h 1000521"/>
                  <a:gd name="connsiteX78" fmla="*/ 120319 w 1282763"/>
                  <a:gd name="connsiteY78" fmla="*/ 511026 h 1000521"/>
                  <a:gd name="connsiteX79" fmla="*/ 115386 w 1282763"/>
                  <a:gd name="connsiteY79" fmla="*/ 511498 h 1000521"/>
                  <a:gd name="connsiteX80" fmla="*/ 112899 w 1282763"/>
                  <a:gd name="connsiteY80" fmla="*/ 513385 h 1000521"/>
                  <a:gd name="connsiteX81" fmla="*/ 120104 w 1282763"/>
                  <a:gd name="connsiteY81" fmla="*/ 535473 h 1000521"/>
                  <a:gd name="connsiteX82" fmla="*/ 120104 w 1282763"/>
                  <a:gd name="connsiteY82" fmla="*/ 540491 h 1000521"/>
                  <a:gd name="connsiteX83" fmla="*/ 109425 w 1282763"/>
                  <a:gd name="connsiteY83" fmla="*/ 567040 h 1000521"/>
                  <a:gd name="connsiteX84" fmla="*/ 90382 w 1282763"/>
                  <a:gd name="connsiteY84" fmla="*/ 577204 h 1000521"/>
                  <a:gd name="connsiteX85" fmla="*/ 89653 w 1282763"/>
                  <a:gd name="connsiteY85" fmla="*/ 592988 h 1000521"/>
                  <a:gd name="connsiteX86" fmla="*/ 72926 w 1282763"/>
                  <a:gd name="connsiteY86" fmla="*/ 615419 h 1000521"/>
                  <a:gd name="connsiteX87" fmla="*/ 64520 w 1282763"/>
                  <a:gd name="connsiteY87" fmla="*/ 620351 h 1000521"/>
                  <a:gd name="connsiteX88" fmla="*/ 89224 w 1282763"/>
                  <a:gd name="connsiteY88" fmla="*/ 634890 h 1000521"/>
                  <a:gd name="connsiteX89" fmla="*/ 87723 w 1282763"/>
                  <a:gd name="connsiteY89" fmla="*/ 671732 h 1000521"/>
                  <a:gd name="connsiteX90" fmla="*/ 115215 w 1282763"/>
                  <a:gd name="connsiteY90" fmla="*/ 698495 h 1000521"/>
                  <a:gd name="connsiteX91" fmla="*/ 129797 w 1282763"/>
                  <a:gd name="connsiteY91" fmla="*/ 695579 h 1000521"/>
                  <a:gd name="connsiteX92" fmla="*/ 159648 w 1282763"/>
                  <a:gd name="connsiteY92" fmla="*/ 712306 h 1000521"/>
                  <a:gd name="connsiteX93" fmla="*/ 168440 w 1282763"/>
                  <a:gd name="connsiteY93" fmla="*/ 710247 h 1000521"/>
                  <a:gd name="connsiteX94" fmla="*/ 185467 w 1282763"/>
                  <a:gd name="connsiteY94" fmla="*/ 693992 h 1000521"/>
                  <a:gd name="connsiteX95" fmla="*/ 198806 w 1282763"/>
                  <a:gd name="connsiteY95" fmla="*/ 737653 h 1000521"/>
                  <a:gd name="connsiteX96" fmla="*/ 195932 w 1282763"/>
                  <a:gd name="connsiteY96" fmla="*/ 774023 h 1000521"/>
                  <a:gd name="connsiteX97" fmla="*/ 202623 w 1282763"/>
                  <a:gd name="connsiteY97" fmla="*/ 773080 h 1000521"/>
                  <a:gd name="connsiteX98" fmla="*/ 207041 w 1282763"/>
                  <a:gd name="connsiteY98" fmla="*/ 773251 h 1000521"/>
                  <a:gd name="connsiteX99" fmla="*/ 210987 w 1282763"/>
                  <a:gd name="connsiteY99" fmla="*/ 770678 h 1000521"/>
                  <a:gd name="connsiteX100" fmla="*/ 222824 w 1282763"/>
                  <a:gd name="connsiteY100" fmla="*/ 765703 h 1000521"/>
                  <a:gd name="connsiteX101" fmla="*/ 230330 w 1282763"/>
                  <a:gd name="connsiteY101" fmla="*/ 761543 h 1000521"/>
                  <a:gd name="connsiteX102" fmla="*/ 275921 w 1282763"/>
                  <a:gd name="connsiteY102" fmla="*/ 757168 h 1000521"/>
                  <a:gd name="connsiteX103" fmla="*/ 277722 w 1282763"/>
                  <a:gd name="connsiteY103" fmla="*/ 756653 h 1000521"/>
                  <a:gd name="connsiteX104" fmla="*/ 307059 w 1282763"/>
                  <a:gd name="connsiteY104" fmla="*/ 740527 h 1000521"/>
                  <a:gd name="connsiteX105" fmla="*/ 332835 w 1282763"/>
                  <a:gd name="connsiteY105" fmla="*/ 751506 h 1000521"/>
                  <a:gd name="connsiteX106" fmla="*/ 342785 w 1282763"/>
                  <a:gd name="connsiteY106" fmla="*/ 770549 h 1000521"/>
                  <a:gd name="connsiteX107" fmla="*/ 349176 w 1282763"/>
                  <a:gd name="connsiteY107" fmla="*/ 767547 h 1000521"/>
                  <a:gd name="connsiteX108" fmla="*/ 349905 w 1282763"/>
                  <a:gd name="connsiteY108" fmla="*/ 785518 h 1000521"/>
                  <a:gd name="connsiteX109" fmla="*/ 338068 w 1282763"/>
                  <a:gd name="connsiteY109" fmla="*/ 847192 h 1000521"/>
                  <a:gd name="connsiteX110" fmla="*/ 297323 w 1282763"/>
                  <a:gd name="connsiteY110" fmla="*/ 888323 h 1000521"/>
                  <a:gd name="connsiteX111" fmla="*/ 241052 w 1282763"/>
                  <a:gd name="connsiteY111" fmla="*/ 939748 h 1000521"/>
                  <a:gd name="connsiteX112" fmla="*/ 189199 w 1282763"/>
                  <a:gd name="connsiteY112" fmla="*/ 945752 h 1000521"/>
                  <a:gd name="connsiteX113" fmla="*/ 164752 w 1282763"/>
                  <a:gd name="connsiteY113" fmla="*/ 987741 h 1000521"/>
                  <a:gd name="connsiteX114" fmla="*/ 204725 w 1282763"/>
                  <a:gd name="connsiteY114" fmla="*/ 962865 h 1000521"/>
                  <a:gd name="connsiteX115" fmla="*/ 216562 w 1282763"/>
                  <a:gd name="connsiteY115" fmla="*/ 962007 h 1000521"/>
                  <a:gd name="connsiteX116" fmla="*/ 243968 w 1282763"/>
                  <a:gd name="connsiteY116" fmla="*/ 951714 h 1000521"/>
                  <a:gd name="connsiteX117" fmla="*/ 268415 w 1282763"/>
                  <a:gd name="connsiteY117" fmla="*/ 948283 h 1000521"/>
                  <a:gd name="connsiteX118" fmla="*/ 298052 w 1282763"/>
                  <a:gd name="connsiteY118" fmla="*/ 934558 h 1000521"/>
                  <a:gd name="connsiteX119" fmla="*/ 318038 w 1282763"/>
                  <a:gd name="connsiteY119" fmla="*/ 911441 h 1000521"/>
                  <a:gd name="connsiteX120" fmla="*/ 378769 w 1282763"/>
                  <a:gd name="connsiteY120" fmla="*/ 871168 h 1000521"/>
                  <a:gd name="connsiteX121" fmla="*/ 392108 w 1282763"/>
                  <a:gd name="connsiteY121" fmla="*/ 850581 h 1000521"/>
                  <a:gd name="connsiteX122" fmla="*/ 429122 w 1282763"/>
                  <a:gd name="connsiteY122" fmla="*/ 824032 h 1000521"/>
                  <a:gd name="connsiteX123" fmla="*/ 454298 w 1282763"/>
                  <a:gd name="connsiteY123" fmla="*/ 812881 h 1000521"/>
                  <a:gd name="connsiteX124" fmla="*/ 466135 w 1282763"/>
                  <a:gd name="connsiteY124" fmla="*/ 784617 h 1000521"/>
                  <a:gd name="connsiteX125" fmla="*/ 483162 w 1282763"/>
                  <a:gd name="connsiteY125" fmla="*/ 764931 h 1000521"/>
                  <a:gd name="connsiteX126" fmla="*/ 456485 w 1282763"/>
                  <a:gd name="connsiteY126" fmla="*/ 749534 h 1000521"/>
                  <a:gd name="connsiteX127" fmla="*/ 483891 w 1282763"/>
                  <a:gd name="connsiteY127" fmla="*/ 722084 h 1000521"/>
                  <a:gd name="connsiteX128" fmla="*/ 506108 w 1282763"/>
                  <a:gd name="connsiteY128" fmla="*/ 698967 h 1000521"/>
                  <a:gd name="connsiteX129" fmla="*/ 528325 w 1282763"/>
                  <a:gd name="connsiteY129" fmla="*/ 670703 h 1000521"/>
                  <a:gd name="connsiteX130" fmla="*/ 545352 w 1282763"/>
                  <a:gd name="connsiteY130" fmla="*/ 647586 h 1000521"/>
                  <a:gd name="connsiteX131" fmla="*/ 574216 w 1282763"/>
                  <a:gd name="connsiteY131" fmla="*/ 624468 h 1000521"/>
                  <a:gd name="connsiteX132" fmla="*/ 594202 w 1282763"/>
                  <a:gd name="connsiteY132" fmla="*/ 633904 h 1000521"/>
                  <a:gd name="connsiteX133" fmla="*/ 594932 w 1282763"/>
                  <a:gd name="connsiteY133" fmla="*/ 648443 h 1000521"/>
                  <a:gd name="connsiteX134" fmla="*/ 560148 w 1282763"/>
                  <a:gd name="connsiteY134" fmla="*/ 656121 h 1000521"/>
                  <a:gd name="connsiteX135" fmla="*/ 546810 w 1282763"/>
                  <a:gd name="connsiteY135" fmla="*/ 691247 h 1000521"/>
                  <a:gd name="connsiteX136" fmla="*/ 549040 w 1282763"/>
                  <a:gd name="connsiteY136" fmla="*/ 719511 h 1000521"/>
                  <a:gd name="connsiteX137" fmla="*/ 537203 w 1282763"/>
                  <a:gd name="connsiteY137" fmla="*/ 736624 h 1000521"/>
                  <a:gd name="connsiteX138" fmla="*/ 550541 w 1282763"/>
                  <a:gd name="connsiteY138" fmla="*/ 749491 h 1000521"/>
                  <a:gd name="connsiteX139" fmla="*/ 616462 w 1282763"/>
                  <a:gd name="connsiteY139" fmla="*/ 707502 h 1000521"/>
                  <a:gd name="connsiteX140" fmla="*/ 664627 w 1282763"/>
                  <a:gd name="connsiteY140" fmla="*/ 704929 h 1000521"/>
                  <a:gd name="connsiteX141" fmla="*/ 665356 w 1282763"/>
                  <a:gd name="connsiteY141" fmla="*/ 685243 h 1000521"/>
                  <a:gd name="connsiteX142" fmla="*/ 650559 w 1282763"/>
                  <a:gd name="connsiteY142" fmla="*/ 662125 h 1000521"/>
                  <a:gd name="connsiteX143" fmla="*/ 661667 w 1282763"/>
                  <a:gd name="connsiteY143" fmla="*/ 643297 h 1000521"/>
                  <a:gd name="connsiteX144" fmla="*/ 680196 w 1282763"/>
                  <a:gd name="connsiteY144" fmla="*/ 641581 h 1000521"/>
                  <a:gd name="connsiteX145" fmla="*/ 704642 w 1282763"/>
                  <a:gd name="connsiteY145" fmla="*/ 651875 h 1000521"/>
                  <a:gd name="connsiteX146" fmla="*/ 730548 w 1282763"/>
                  <a:gd name="connsiteY146" fmla="*/ 658694 h 1000521"/>
                  <a:gd name="connsiteX147" fmla="*/ 715751 w 1282763"/>
                  <a:gd name="connsiteY147" fmla="*/ 671561 h 1000521"/>
                  <a:gd name="connsiteX148" fmla="*/ 719439 w 1282763"/>
                  <a:gd name="connsiteY148" fmla="*/ 685285 h 1000521"/>
                  <a:gd name="connsiteX149" fmla="*/ 746116 w 1282763"/>
                  <a:gd name="connsiteY149" fmla="*/ 679281 h 1000521"/>
                  <a:gd name="connsiteX150" fmla="*/ 766103 w 1282763"/>
                  <a:gd name="connsiteY150" fmla="*/ 675850 h 1000521"/>
                  <a:gd name="connsiteX151" fmla="*/ 773523 w 1282763"/>
                  <a:gd name="connsiteY151" fmla="*/ 683098 h 1000521"/>
                  <a:gd name="connsiteX152" fmla="*/ 781457 w 1282763"/>
                  <a:gd name="connsiteY152" fmla="*/ 670746 h 1000521"/>
                  <a:gd name="connsiteX153" fmla="*/ 807191 w 1282763"/>
                  <a:gd name="connsiteY153" fmla="*/ 659766 h 1000521"/>
                  <a:gd name="connsiteX154" fmla="*/ 832924 w 1282763"/>
                  <a:gd name="connsiteY154" fmla="*/ 670746 h 1000521"/>
                  <a:gd name="connsiteX155" fmla="*/ 847335 w 1282763"/>
                  <a:gd name="connsiteY155" fmla="*/ 690346 h 1000521"/>
                  <a:gd name="connsiteX156" fmla="*/ 848407 w 1282763"/>
                  <a:gd name="connsiteY156" fmla="*/ 691590 h 1000521"/>
                  <a:gd name="connsiteX157" fmla="*/ 867279 w 1282763"/>
                  <a:gd name="connsiteY157" fmla="*/ 686015 h 1000521"/>
                  <a:gd name="connsiteX158" fmla="*/ 879888 w 1282763"/>
                  <a:gd name="connsiteY158" fmla="*/ 688116 h 1000521"/>
                  <a:gd name="connsiteX159" fmla="*/ 894127 w 1282763"/>
                  <a:gd name="connsiteY159" fmla="*/ 696051 h 1000521"/>
                  <a:gd name="connsiteX160" fmla="*/ 906265 w 1282763"/>
                  <a:gd name="connsiteY160" fmla="*/ 709561 h 1000521"/>
                  <a:gd name="connsiteX161" fmla="*/ 913513 w 1282763"/>
                  <a:gd name="connsiteY161" fmla="*/ 717324 h 1000521"/>
                  <a:gd name="connsiteX162" fmla="*/ 913942 w 1282763"/>
                  <a:gd name="connsiteY162" fmla="*/ 717881 h 1000521"/>
                  <a:gd name="connsiteX163" fmla="*/ 954172 w 1282763"/>
                  <a:gd name="connsiteY163" fmla="*/ 702398 h 1000521"/>
                  <a:gd name="connsiteX164" fmla="*/ 947525 w 1282763"/>
                  <a:gd name="connsiteY164" fmla="*/ 726373 h 1000521"/>
                  <a:gd name="connsiteX165" fmla="*/ 960863 w 1282763"/>
                  <a:gd name="connsiteY165" fmla="*/ 738854 h 1000521"/>
                  <a:gd name="connsiteX166" fmla="*/ 976689 w 1282763"/>
                  <a:gd name="connsiteY166" fmla="*/ 743701 h 1000521"/>
                  <a:gd name="connsiteX167" fmla="*/ 991229 w 1282763"/>
                  <a:gd name="connsiteY167" fmla="*/ 753051 h 1000521"/>
                  <a:gd name="connsiteX168" fmla="*/ 998048 w 1282763"/>
                  <a:gd name="connsiteY168" fmla="*/ 757683 h 1000521"/>
                  <a:gd name="connsiteX169" fmla="*/ 1022281 w 1282763"/>
                  <a:gd name="connsiteY169" fmla="*/ 768319 h 1000521"/>
                  <a:gd name="connsiteX170" fmla="*/ 1037549 w 1282763"/>
                  <a:gd name="connsiteY170" fmla="*/ 787405 h 1000521"/>
                  <a:gd name="connsiteX171" fmla="*/ 1044283 w 1282763"/>
                  <a:gd name="connsiteY171" fmla="*/ 800100 h 1000521"/>
                  <a:gd name="connsiteX172" fmla="*/ 1061567 w 1282763"/>
                  <a:gd name="connsiteY172" fmla="*/ 780328 h 1000521"/>
                  <a:gd name="connsiteX173" fmla="*/ 1088244 w 1282763"/>
                  <a:gd name="connsiteY173" fmla="*/ 796583 h 1000521"/>
                  <a:gd name="connsiteX174" fmla="*/ 1091204 w 1282763"/>
                  <a:gd name="connsiteY174" fmla="*/ 764030 h 1000521"/>
                  <a:gd name="connsiteX175" fmla="*/ 1104542 w 1282763"/>
                  <a:gd name="connsiteY175" fmla="*/ 767461 h 1000521"/>
                  <a:gd name="connsiteX176" fmla="*/ 1106773 w 1282763"/>
                  <a:gd name="connsiteY176" fmla="*/ 817985 h 1000521"/>
                  <a:gd name="connsiteX177" fmla="*/ 1082326 w 1282763"/>
                  <a:gd name="connsiteY177" fmla="*/ 812023 h 1000521"/>
                  <a:gd name="connsiteX178" fmla="*/ 1059380 w 1282763"/>
                  <a:gd name="connsiteY178" fmla="*/ 818843 h 1000521"/>
                  <a:gd name="connsiteX179" fmla="*/ 1086786 w 1282763"/>
                  <a:gd name="connsiteY179" fmla="*/ 856542 h 1000521"/>
                  <a:gd name="connsiteX180" fmla="*/ 1097165 w 1282763"/>
                  <a:gd name="connsiteY180" fmla="*/ 883091 h 1000521"/>
                  <a:gd name="connsiteX181" fmla="*/ 1112734 w 1282763"/>
                  <a:gd name="connsiteY181" fmla="*/ 905350 h 1000521"/>
                  <a:gd name="connsiteX182" fmla="*/ 1109775 w 1282763"/>
                  <a:gd name="connsiteY182" fmla="*/ 863405 h 1000521"/>
                  <a:gd name="connsiteX183" fmla="*/ 1114964 w 1282763"/>
                  <a:gd name="connsiteY183" fmla="*/ 837671 h 1000521"/>
                  <a:gd name="connsiteX184" fmla="*/ 1119425 w 1282763"/>
                  <a:gd name="connsiteY184" fmla="*/ 865077 h 1000521"/>
                  <a:gd name="connsiteX185" fmla="*/ 1139411 w 1282763"/>
                  <a:gd name="connsiteY185" fmla="*/ 852253 h 1000521"/>
                  <a:gd name="connsiteX186" fmla="*/ 1138682 w 1282763"/>
                  <a:gd name="connsiteY186" fmla="*/ 815411 h 1000521"/>
                  <a:gd name="connsiteX187" fmla="*/ 1158669 w 1282763"/>
                  <a:gd name="connsiteY187" fmla="*/ 841960 h 1000521"/>
                  <a:gd name="connsiteX188" fmla="*/ 1147560 w 1282763"/>
                  <a:gd name="connsiteY188" fmla="*/ 868551 h 1000521"/>
                  <a:gd name="connsiteX189" fmla="*/ 1129032 w 1282763"/>
                  <a:gd name="connsiteY189" fmla="*/ 878845 h 1000521"/>
                  <a:gd name="connsiteX190" fmla="*/ 1132763 w 1282763"/>
                  <a:gd name="connsiteY190" fmla="*/ 919118 h 1000521"/>
                  <a:gd name="connsiteX191" fmla="*/ 1146102 w 1282763"/>
                  <a:gd name="connsiteY191" fmla="*/ 905393 h 1000521"/>
                  <a:gd name="connsiteX192" fmla="*/ 1167590 w 1282763"/>
                  <a:gd name="connsiteY192" fmla="*/ 900247 h 1000521"/>
                  <a:gd name="connsiteX193" fmla="*/ 1195725 w 1282763"/>
                  <a:gd name="connsiteY193" fmla="*/ 925937 h 1000521"/>
                  <a:gd name="connsiteX194" fmla="*/ 1182386 w 1282763"/>
                  <a:gd name="connsiteY194" fmla="*/ 907109 h 1000521"/>
                  <a:gd name="connsiteX195" fmla="*/ 1183116 w 1282763"/>
                  <a:gd name="connsiteY195" fmla="*/ 885664 h 1000521"/>
                  <a:gd name="connsiteX196" fmla="*/ 1209064 w 1282763"/>
                  <a:gd name="connsiteY196" fmla="*/ 924222 h 1000521"/>
                  <a:gd name="connsiteX197" fmla="*/ 1192037 w 1282763"/>
                  <a:gd name="connsiteY197" fmla="*/ 943951 h 1000521"/>
                  <a:gd name="connsiteX198" fmla="*/ 1163172 w 1282763"/>
                  <a:gd name="connsiteY198" fmla="*/ 927653 h 1000521"/>
                  <a:gd name="connsiteX199" fmla="*/ 1167632 w 1282763"/>
                  <a:gd name="connsiteY199" fmla="*/ 957632 h 1000521"/>
                  <a:gd name="connsiteX200" fmla="*/ 1168362 w 1282763"/>
                  <a:gd name="connsiteY200" fmla="*/ 995332 h 1000521"/>
                  <a:gd name="connsiteX201" fmla="*/ 1179470 w 1282763"/>
                  <a:gd name="connsiteY201" fmla="*/ 982465 h 1000521"/>
                  <a:gd name="connsiteX202" fmla="*/ 1197998 w 1282763"/>
                  <a:gd name="connsiteY202" fmla="*/ 990185 h 1000521"/>
                  <a:gd name="connsiteX203" fmla="*/ 1205418 w 1282763"/>
                  <a:gd name="connsiteY203" fmla="*/ 968784 h 1000521"/>
                  <a:gd name="connsiteX204" fmla="*/ 1222445 w 1282763"/>
                  <a:gd name="connsiteY204" fmla="*/ 975646 h 1000521"/>
                  <a:gd name="connsiteX205" fmla="*/ 1238014 w 1282763"/>
                  <a:gd name="connsiteY205" fmla="*/ 966210 h 1000521"/>
                  <a:gd name="connsiteX206" fmla="*/ 1240973 w 1282763"/>
                  <a:gd name="connsiteY206" fmla="*/ 993617 h 1000521"/>
                  <a:gd name="connsiteX207" fmla="*/ 1255041 w 1282763"/>
                  <a:gd name="connsiteY207" fmla="*/ 996190 h 1000521"/>
                  <a:gd name="connsiteX208" fmla="*/ 1254998 w 1282763"/>
                  <a:gd name="connsiteY208" fmla="*/ 1000522 h 1000521"/>
                  <a:gd name="connsiteX209" fmla="*/ 1277772 w 1282763"/>
                  <a:gd name="connsiteY209" fmla="*/ 981908 h 1000521"/>
                  <a:gd name="connsiteX210" fmla="*/ 1270953 w 1282763"/>
                  <a:gd name="connsiteY210" fmla="*/ 946610 h 100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282763" h="1000521">
                    <a:moveTo>
                      <a:pt x="1270953" y="946610"/>
                    </a:moveTo>
                    <a:cubicBezTo>
                      <a:pt x="1275885" y="931727"/>
                      <a:pt x="1276872" y="922635"/>
                      <a:pt x="1239343" y="905479"/>
                    </a:cubicBezTo>
                    <a:cubicBezTo>
                      <a:pt x="1201815" y="888366"/>
                      <a:pt x="1205761" y="876915"/>
                      <a:pt x="1180070" y="824375"/>
                    </a:cubicBezTo>
                    <a:cubicBezTo>
                      <a:pt x="1154380" y="771879"/>
                      <a:pt x="1107973" y="749019"/>
                      <a:pt x="1107973" y="729633"/>
                    </a:cubicBezTo>
                    <a:cubicBezTo>
                      <a:pt x="1107973" y="710204"/>
                      <a:pt x="1062554" y="712477"/>
                      <a:pt x="1062554" y="727317"/>
                    </a:cubicBezTo>
                    <a:cubicBezTo>
                      <a:pt x="1062554" y="742200"/>
                      <a:pt x="1042782" y="746789"/>
                      <a:pt x="1031931" y="754766"/>
                    </a:cubicBezTo>
                    <a:cubicBezTo>
                      <a:pt x="1021080" y="762743"/>
                      <a:pt x="1016105" y="750220"/>
                      <a:pt x="1006240" y="735337"/>
                    </a:cubicBezTo>
                    <a:cubicBezTo>
                      <a:pt x="996375" y="720498"/>
                      <a:pt x="972658" y="705658"/>
                      <a:pt x="972658" y="696522"/>
                    </a:cubicBezTo>
                    <a:cubicBezTo>
                      <a:pt x="972658" y="687387"/>
                      <a:pt x="966739" y="668001"/>
                      <a:pt x="949969" y="677136"/>
                    </a:cubicBezTo>
                    <a:cubicBezTo>
                      <a:pt x="933157" y="686272"/>
                      <a:pt x="924279" y="677136"/>
                      <a:pt x="919346" y="683999"/>
                    </a:cubicBezTo>
                    <a:cubicBezTo>
                      <a:pt x="914414" y="690861"/>
                      <a:pt x="901590" y="679796"/>
                      <a:pt x="901590" y="679796"/>
                    </a:cubicBezTo>
                    <a:lnTo>
                      <a:pt x="901590" y="87794"/>
                    </a:lnTo>
                    <a:cubicBezTo>
                      <a:pt x="895671" y="87065"/>
                      <a:pt x="890353" y="85907"/>
                      <a:pt x="886279" y="84149"/>
                    </a:cubicBezTo>
                    <a:cubicBezTo>
                      <a:pt x="866378" y="75399"/>
                      <a:pt x="837599" y="60088"/>
                      <a:pt x="819929" y="61289"/>
                    </a:cubicBezTo>
                    <a:cubicBezTo>
                      <a:pt x="816498" y="70982"/>
                      <a:pt x="809335" y="79474"/>
                      <a:pt x="797626" y="83934"/>
                    </a:cubicBezTo>
                    <a:cubicBezTo>
                      <a:pt x="773308" y="93199"/>
                      <a:pt x="749333" y="86293"/>
                      <a:pt x="730676" y="71196"/>
                    </a:cubicBezTo>
                    <a:cubicBezTo>
                      <a:pt x="722956" y="87408"/>
                      <a:pt x="710218" y="100404"/>
                      <a:pt x="690789" y="106451"/>
                    </a:cubicBezTo>
                    <a:cubicBezTo>
                      <a:pt x="671832" y="112370"/>
                      <a:pt x="654462" y="100790"/>
                      <a:pt x="647771" y="84106"/>
                    </a:cubicBezTo>
                    <a:cubicBezTo>
                      <a:pt x="639880" y="80546"/>
                      <a:pt x="632503" y="75528"/>
                      <a:pt x="625983" y="68923"/>
                    </a:cubicBezTo>
                    <a:cubicBezTo>
                      <a:pt x="624354" y="67293"/>
                      <a:pt x="622338" y="65192"/>
                      <a:pt x="620279" y="62876"/>
                    </a:cubicBezTo>
                    <a:cubicBezTo>
                      <a:pt x="604196" y="62661"/>
                      <a:pt x="588241" y="61718"/>
                      <a:pt x="571900" y="58887"/>
                    </a:cubicBezTo>
                    <a:cubicBezTo>
                      <a:pt x="558561" y="56571"/>
                      <a:pt x="550927" y="47950"/>
                      <a:pt x="547882" y="37357"/>
                    </a:cubicBezTo>
                    <a:cubicBezTo>
                      <a:pt x="546381" y="37871"/>
                      <a:pt x="545051" y="38300"/>
                      <a:pt x="544108" y="38729"/>
                    </a:cubicBezTo>
                    <a:cubicBezTo>
                      <a:pt x="533729" y="43018"/>
                      <a:pt x="535959" y="25862"/>
                      <a:pt x="522620" y="27578"/>
                    </a:cubicBezTo>
                    <a:cubicBezTo>
                      <a:pt x="509282" y="29293"/>
                      <a:pt x="519661" y="20716"/>
                      <a:pt x="512241" y="7892"/>
                    </a:cubicBezTo>
                    <a:cubicBezTo>
                      <a:pt x="504821" y="-4975"/>
                      <a:pt x="467808" y="7034"/>
                      <a:pt x="454469" y="8749"/>
                    </a:cubicBezTo>
                    <a:cubicBezTo>
                      <a:pt x="444905" y="9993"/>
                      <a:pt x="440359" y="5490"/>
                      <a:pt x="438772" y="0"/>
                    </a:cubicBezTo>
                    <a:cubicBezTo>
                      <a:pt x="430708" y="1244"/>
                      <a:pt x="422731" y="2874"/>
                      <a:pt x="414882" y="5018"/>
                    </a:cubicBezTo>
                    <a:cubicBezTo>
                      <a:pt x="412266" y="6605"/>
                      <a:pt x="409307" y="7420"/>
                      <a:pt x="406347" y="7591"/>
                    </a:cubicBezTo>
                    <a:cubicBezTo>
                      <a:pt x="384517" y="14325"/>
                      <a:pt x="363286" y="23761"/>
                      <a:pt x="342271" y="33883"/>
                    </a:cubicBezTo>
                    <a:cubicBezTo>
                      <a:pt x="330047" y="44176"/>
                      <a:pt x="317738" y="54341"/>
                      <a:pt x="304914" y="63862"/>
                    </a:cubicBezTo>
                    <a:cubicBezTo>
                      <a:pt x="295050" y="71196"/>
                      <a:pt x="283384" y="71068"/>
                      <a:pt x="273348" y="66393"/>
                    </a:cubicBezTo>
                    <a:cubicBezTo>
                      <a:pt x="272318" y="66822"/>
                      <a:pt x="271246" y="67293"/>
                      <a:pt x="270217" y="67722"/>
                    </a:cubicBezTo>
                    <a:cubicBezTo>
                      <a:pt x="228271" y="84878"/>
                      <a:pt x="187011" y="103406"/>
                      <a:pt x="146567" y="123693"/>
                    </a:cubicBezTo>
                    <a:cubicBezTo>
                      <a:pt x="145795" y="124722"/>
                      <a:pt x="145023" y="125794"/>
                      <a:pt x="144165" y="126909"/>
                    </a:cubicBezTo>
                    <a:cubicBezTo>
                      <a:pt x="140305" y="131670"/>
                      <a:pt x="135244" y="135316"/>
                      <a:pt x="129454" y="138146"/>
                    </a:cubicBezTo>
                    <a:cubicBezTo>
                      <a:pt x="122720" y="143765"/>
                      <a:pt x="115987" y="149298"/>
                      <a:pt x="109167" y="154787"/>
                    </a:cubicBezTo>
                    <a:cubicBezTo>
                      <a:pt x="106594" y="156975"/>
                      <a:pt x="103935" y="159119"/>
                      <a:pt x="100975" y="161392"/>
                    </a:cubicBezTo>
                    <a:cubicBezTo>
                      <a:pt x="90253" y="169670"/>
                      <a:pt x="79617" y="170271"/>
                      <a:pt x="70781" y="166239"/>
                    </a:cubicBezTo>
                    <a:cubicBezTo>
                      <a:pt x="66235" y="168169"/>
                      <a:pt x="61689" y="170271"/>
                      <a:pt x="57271" y="172672"/>
                    </a:cubicBezTo>
                    <a:cubicBezTo>
                      <a:pt x="54655" y="174088"/>
                      <a:pt x="52039" y="175160"/>
                      <a:pt x="49465" y="175932"/>
                    </a:cubicBezTo>
                    <a:cubicBezTo>
                      <a:pt x="50280" y="182708"/>
                      <a:pt x="61346" y="189228"/>
                      <a:pt x="82061" y="196090"/>
                    </a:cubicBezTo>
                    <a:cubicBezTo>
                      <a:pt x="89524" y="193002"/>
                      <a:pt x="97845" y="192058"/>
                      <a:pt x="105650" y="194117"/>
                    </a:cubicBezTo>
                    <a:cubicBezTo>
                      <a:pt x="120705" y="198063"/>
                      <a:pt x="134086" y="206598"/>
                      <a:pt x="144808" y="218049"/>
                    </a:cubicBezTo>
                    <a:cubicBezTo>
                      <a:pt x="151585" y="225298"/>
                      <a:pt x="157203" y="233532"/>
                      <a:pt x="164452" y="240309"/>
                    </a:cubicBezTo>
                    <a:cubicBezTo>
                      <a:pt x="182808" y="240523"/>
                      <a:pt x="193831" y="252275"/>
                      <a:pt x="197605" y="266428"/>
                    </a:cubicBezTo>
                    <a:cubicBezTo>
                      <a:pt x="198034" y="266471"/>
                      <a:pt x="198549" y="266471"/>
                      <a:pt x="198935" y="266514"/>
                    </a:cubicBezTo>
                    <a:cubicBezTo>
                      <a:pt x="213731" y="269088"/>
                      <a:pt x="197434" y="293063"/>
                      <a:pt x="210043" y="299925"/>
                    </a:cubicBezTo>
                    <a:cubicBezTo>
                      <a:pt x="222652" y="306787"/>
                      <a:pt x="241910" y="296451"/>
                      <a:pt x="245598" y="308503"/>
                    </a:cubicBezTo>
                    <a:cubicBezTo>
                      <a:pt x="249287" y="320469"/>
                      <a:pt x="220422" y="308503"/>
                      <a:pt x="205582" y="321370"/>
                    </a:cubicBezTo>
                    <a:cubicBezTo>
                      <a:pt x="190786" y="334194"/>
                      <a:pt x="183366" y="340241"/>
                      <a:pt x="177447" y="330805"/>
                    </a:cubicBezTo>
                    <a:cubicBezTo>
                      <a:pt x="171528" y="321370"/>
                      <a:pt x="147081" y="327374"/>
                      <a:pt x="134472" y="329090"/>
                    </a:cubicBezTo>
                    <a:cubicBezTo>
                      <a:pt x="122720" y="330677"/>
                      <a:pt x="132242" y="313650"/>
                      <a:pt x="134172" y="304385"/>
                    </a:cubicBezTo>
                    <a:cubicBezTo>
                      <a:pt x="126966" y="303056"/>
                      <a:pt x="120018" y="299668"/>
                      <a:pt x="114314" y="294778"/>
                    </a:cubicBezTo>
                    <a:cubicBezTo>
                      <a:pt x="108181" y="296022"/>
                      <a:pt x="100933" y="298939"/>
                      <a:pt x="92955" y="304257"/>
                    </a:cubicBezTo>
                    <a:cubicBezTo>
                      <a:pt x="68508" y="320512"/>
                      <a:pt x="77386" y="314550"/>
                      <a:pt x="74427" y="327374"/>
                    </a:cubicBezTo>
                    <a:cubicBezTo>
                      <a:pt x="71468" y="340241"/>
                      <a:pt x="61088" y="319654"/>
                      <a:pt x="45562" y="330805"/>
                    </a:cubicBezTo>
                    <a:cubicBezTo>
                      <a:pt x="29994" y="341914"/>
                      <a:pt x="4818" y="349634"/>
                      <a:pt x="357" y="360785"/>
                    </a:cubicBezTo>
                    <a:cubicBezTo>
                      <a:pt x="-4060" y="371936"/>
                      <a:pt x="33682" y="379613"/>
                      <a:pt x="48522" y="383044"/>
                    </a:cubicBezTo>
                    <a:cubicBezTo>
                      <a:pt x="63319" y="386476"/>
                      <a:pt x="30766" y="397584"/>
                      <a:pt x="42603" y="401873"/>
                    </a:cubicBezTo>
                    <a:cubicBezTo>
                      <a:pt x="54441" y="406162"/>
                      <a:pt x="49251" y="419029"/>
                      <a:pt x="67779" y="430137"/>
                    </a:cubicBezTo>
                    <a:cubicBezTo>
                      <a:pt x="71510" y="432367"/>
                      <a:pt x="76228" y="433697"/>
                      <a:pt x="81418" y="434383"/>
                    </a:cubicBezTo>
                    <a:cubicBezTo>
                      <a:pt x="83391" y="433997"/>
                      <a:pt x="85321" y="433611"/>
                      <a:pt x="87294" y="433268"/>
                    </a:cubicBezTo>
                    <a:cubicBezTo>
                      <a:pt x="92869" y="429923"/>
                      <a:pt x="99260" y="427907"/>
                      <a:pt x="105565" y="427907"/>
                    </a:cubicBezTo>
                    <a:lnTo>
                      <a:pt x="117702" y="427907"/>
                    </a:lnTo>
                    <a:cubicBezTo>
                      <a:pt x="122592" y="427907"/>
                      <a:pt x="127224" y="428979"/>
                      <a:pt x="131513" y="430866"/>
                    </a:cubicBezTo>
                    <a:cubicBezTo>
                      <a:pt x="134558" y="430437"/>
                      <a:pt x="137088" y="430137"/>
                      <a:pt x="138847" y="430137"/>
                    </a:cubicBezTo>
                    <a:cubicBezTo>
                      <a:pt x="143565" y="430137"/>
                      <a:pt x="148111" y="432882"/>
                      <a:pt x="152486" y="435241"/>
                    </a:cubicBezTo>
                    <a:cubicBezTo>
                      <a:pt x="154973" y="435970"/>
                      <a:pt x="157332" y="436956"/>
                      <a:pt x="159605" y="438157"/>
                    </a:cubicBezTo>
                    <a:cubicBezTo>
                      <a:pt x="162950" y="438886"/>
                      <a:pt x="166167" y="438200"/>
                      <a:pt x="169212" y="434383"/>
                    </a:cubicBezTo>
                    <a:cubicBezTo>
                      <a:pt x="178090" y="423232"/>
                      <a:pt x="211415" y="392437"/>
                      <a:pt x="228485" y="410408"/>
                    </a:cubicBezTo>
                    <a:cubicBezTo>
                      <a:pt x="245512" y="428378"/>
                      <a:pt x="209957" y="425805"/>
                      <a:pt x="218835" y="436956"/>
                    </a:cubicBezTo>
                    <a:cubicBezTo>
                      <a:pt x="227713" y="448108"/>
                      <a:pt x="238822" y="474656"/>
                      <a:pt x="222524" y="488338"/>
                    </a:cubicBezTo>
                    <a:cubicBezTo>
                      <a:pt x="206226" y="502019"/>
                      <a:pt x="190700" y="492627"/>
                      <a:pt x="181779" y="491769"/>
                    </a:cubicBezTo>
                    <a:cubicBezTo>
                      <a:pt x="180321" y="491640"/>
                      <a:pt x="179248" y="492112"/>
                      <a:pt x="178391" y="492970"/>
                    </a:cubicBezTo>
                    <a:cubicBezTo>
                      <a:pt x="177619" y="496315"/>
                      <a:pt x="176418" y="499575"/>
                      <a:pt x="174831" y="502577"/>
                    </a:cubicBezTo>
                    <a:cubicBezTo>
                      <a:pt x="173244" y="508967"/>
                      <a:pt x="171014" y="517073"/>
                      <a:pt x="164023" y="523464"/>
                    </a:cubicBezTo>
                    <a:cubicBezTo>
                      <a:pt x="156474" y="530369"/>
                      <a:pt x="149998" y="525952"/>
                      <a:pt x="142921" y="520376"/>
                    </a:cubicBezTo>
                    <a:cubicBezTo>
                      <a:pt x="133271" y="520033"/>
                      <a:pt x="125808" y="516430"/>
                      <a:pt x="120319" y="511026"/>
                    </a:cubicBezTo>
                    <a:cubicBezTo>
                      <a:pt x="118689" y="511155"/>
                      <a:pt x="117059" y="511412"/>
                      <a:pt x="115386" y="511498"/>
                    </a:cubicBezTo>
                    <a:cubicBezTo>
                      <a:pt x="114486" y="512013"/>
                      <a:pt x="113628" y="512656"/>
                      <a:pt x="112899" y="513385"/>
                    </a:cubicBezTo>
                    <a:cubicBezTo>
                      <a:pt x="117359" y="519776"/>
                      <a:pt x="120104" y="527753"/>
                      <a:pt x="120104" y="535473"/>
                    </a:cubicBezTo>
                    <a:lnTo>
                      <a:pt x="120104" y="540491"/>
                    </a:lnTo>
                    <a:cubicBezTo>
                      <a:pt x="120104" y="550656"/>
                      <a:pt x="115987" y="559705"/>
                      <a:pt x="109425" y="567040"/>
                    </a:cubicBezTo>
                    <a:cubicBezTo>
                      <a:pt x="104407" y="572658"/>
                      <a:pt x="97544" y="575832"/>
                      <a:pt x="90382" y="577204"/>
                    </a:cubicBezTo>
                    <a:cubicBezTo>
                      <a:pt x="91154" y="582608"/>
                      <a:pt x="90939" y="588227"/>
                      <a:pt x="89653" y="592988"/>
                    </a:cubicBezTo>
                    <a:cubicBezTo>
                      <a:pt x="87337" y="601565"/>
                      <a:pt x="80775" y="611259"/>
                      <a:pt x="72926" y="615419"/>
                    </a:cubicBezTo>
                    <a:cubicBezTo>
                      <a:pt x="70052" y="616920"/>
                      <a:pt x="67264" y="618635"/>
                      <a:pt x="64520" y="620351"/>
                    </a:cubicBezTo>
                    <a:cubicBezTo>
                      <a:pt x="76872" y="637678"/>
                      <a:pt x="76143" y="624297"/>
                      <a:pt x="89224" y="634890"/>
                    </a:cubicBezTo>
                    <a:cubicBezTo>
                      <a:pt x="104021" y="646857"/>
                      <a:pt x="72926" y="668301"/>
                      <a:pt x="87723" y="671732"/>
                    </a:cubicBezTo>
                    <a:cubicBezTo>
                      <a:pt x="96901" y="673877"/>
                      <a:pt x="106637" y="686529"/>
                      <a:pt x="115215" y="698495"/>
                    </a:cubicBezTo>
                    <a:cubicBezTo>
                      <a:pt x="119461" y="696651"/>
                      <a:pt x="124264" y="695579"/>
                      <a:pt x="129797" y="695579"/>
                    </a:cubicBezTo>
                    <a:cubicBezTo>
                      <a:pt x="144122" y="695579"/>
                      <a:pt x="154072" y="702613"/>
                      <a:pt x="159648" y="712306"/>
                    </a:cubicBezTo>
                    <a:cubicBezTo>
                      <a:pt x="162479" y="711233"/>
                      <a:pt x="165438" y="710419"/>
                      <a:pt x="168440" y="710247"/>
                    </a:cubicBezTo>
                    <a:cubicBezTo>
                      <a:pt x="184009" y="709389"/>
                      <a:pt x="176589" y="684556"/>
                      <a:pt x="185467" y="693992"/>
                    </a:cubicBezTo>
                    <a:cubicBezTo>
                      <a:pt x="194345" y="703428"/>
                      <a:pt x="206955" y="730791"/>
                      <a:pt x="198806" y="737653"/>
                    </a:cubicBezTo>
                    <a:cubicBezTo>
                      <a:pt x="191172" y="744087"/>
                      <a:pt x="196490" y="763215"/>
                      <a:pt x="195932" y="774023"/>
                    </a:cubicBezTo>
                    <a:cubicBezTo>
                      <a:pt x="198077" y="773552"/>
                      <a:pt x="200307" y="773208"/>
                      <a:pt x="202623" y="773080"/>
                    </a:cubicBezTo>
                    <a:cubicBezTo>
                      <a:pt x="204081" y="772994"/>
                      <a:pt x="205582" y="773123"/>
                      <a:pt x="207041" y="773251"/>
                    </a:cubicBezTo>
                    <a:cubicBezTo>
                      <a:pt x="208370" y="772436"/>
                      <a:pt x="209700" y="771622"/>
                      <a:pt x="210987" y="770678"/>
                    </a:cubicBezTo>
                    <a:cubicBezTo>
                      <a:pt x="214675" y="767976"/>
                      <a:pt x="218707" y="766432"/>
                      <a:pt x="222824" y="765703"/>
                    </a:cubicBezTo>
                    <a:cubicBezTo>
                      <a:pt x="226255" y="763944"/>
                      <a:pt x="229386" y="762357"/>
                      <a:pt x="230330" y="761543"/>
                    </a:cubicBezTo>
                    <a:cubicBezTo>
                      <a:pt x="243668" y="749534"/>
                      <a:pt x="261253" y="747346"/>
                      <a:pt x="275921" y="757168"/>
                    </a:cubicBezTo>
                    <a:cubicBezTo>
                      <a:pt x="276521" y="756996"/>
                      <a:pt x="277122" y="756825"/>
                      <a:pt x="277722" y="756653"/>
                    </a:cubicBezTo>
                    <a:cubicBezTo>
                      <a:pt x="284199" y="747218"/>
                      <a:pt x="294578" y="741084"/>
                      <a:pt x="307059" y="740527"/>
                    </a:cubicBezTo>
                    <a:cubicBezTo>
                      <a:pt x="316151" y="740098"/>
                      <a:pt x="326487" y="744987"/>
                      <a:pt x="332835" y="751506"/>
                    </a:cubicBezTo>
                    <a:cubicBezTo>
                      <a:pt x="337510" y="756310"/>
                      <a:pt x="341284" y="763387"/>
                      <a:pt x="342785" y="770549"/>
                    </a:cubicBezTo>
                    <a:cubicBezTo>
                      <a:pt x="344801" y="769691"/>
                      <a:pt x="346946" y="768705"/>
                      <a:pt x="349176" y="767547"/>
                    </a:cubicBezTo>
                    <a:cubicBezTo>
                      <a:pt x="372122" y="755538"/>
                      <a:pt x="361785" y="768448"/>
                      <a:pt x="349905" y="785518"/>
                    </a:cubicBezTo>
                    <a:cubicBezTo>
                      <a:pt x="333564" y="809193"/>
                      <a:pt x="349905" y="843761"/>
                      <a:pt x="338068" y="847192"/>
                    </a:cubicBezTo>
                    <a:cubicBezTo>
                      <a:pt x="326230" y="850624"/>
                      <a:pt x="316580" y="885750"/>
                      <a:pt x="297323" y="888323"/>
                    </a:cubicBezTo>
                    <a:cubicBezTo>
                      <a:pt x="278065" y="890897"/>
                      <a:pt x="245470" y="932885"/>
                      <a:pt x="241052" y="939748"/>
                    </a:cubicBezTo>
                    <a:cubicBezTo>
                      <a:pt x="236591" y="946610"/>
                      <a:pt x="195117" y="926023"/>
                      <a:pt x="189199" y="945752"/>
                    </a:cubicBezTo>
                    <a:cubicBezTo>
                      <a:pt x="183280" y="965438"/>
                      <a:pt x="158190" y="980107"/>
                      <a:pt x="164752" y="987741"/>
                    </a:cubicBezTo>
                    <a:cubicBezTo>
                      <a:pt x="169169" y="992887"/>
                      <a:pt x="203266" y="973201"/>
                      <a:pt x="204725" y="962865"/>
                    </a:cubicBezTo>
                    <a:cubicBezTo>
                      <a:pt x="206226" y="952614"/>
                      <a:pt x="210643" y="954287"/>
                      <a:pt x="216562" y="962007"/>
                    </a:cubicBezTo>
                    <a:cubicBezTo>
                      <a:pt x="222481" y="969727"/>
                      <a:pt x="237321" y="958576"/>
                      <a:pt x="243968" y="951714"/>
                    </a:cubicBezTo>
                    <a:cubicBezTo>
                      <a:pt x="250616" y="944852"/>
                      <a:pt x="261767" y="947425"/>
                      <a:pt x="268415" y="948283"/>
                    </a:cubicBezTo>
                    <a:cubicBezTo>
                      <a:pt x="275106" y="949140"/>
                      <a:pt x="278065" y="938890"/>
                      <a:pt x="298052" y="934558"/>
                    </a:cubicBezTo>
                    <a:cubicBezTo>
                      <a:pt x="318038" y="930312"/>
                      <a:pt x="313621" y="923450"/>
                      <a:pt x="318038" y="911441"/>
                    </a:cubicBezTo>
                    <a:cubicBezTo>
                      <a:pt x="322499" y="899475"/>
                      <a:pt x="369891" y="873741"/>
                      <a:pt x="378769" y="871168"/>
                    </a:cubicBezTo>
                    <a:cubicBezTo>
                      <a:pt x="387648" y="868594"/>
                      <a:pt x="382458" y="851481"/>
                      <a:pt x="392108" y="850581"/>
                    </a:cubicBezTo>
                    <a:cubicBezTo>
                      <a:pt x="401715" y="849723"/>
                      <a:pt x="416555" y="835998"/>
                      <a:pt x="429122" y="824032"/>
                    </a:cubicBezTo>
                    <a:cubicBezTo>
                      <a:pt x="441731" y="812066"/>
                      <a:pt x="444690" y="817170"/>
                      <a:pt x="454298" y="812881"/>
                    </a:cubicBezTo>
                    <a:cubicBezTo>
                      <a:pt x="463905" y="808592"/>
                      <a:pt x="456528" y="786333"/>
                      <a:pt x="466135" y="784617"/>
                    </a:cubicBezTo>
                    <a:cubicBezTo>
                      <a:pt x="475742" y="782944"/>
                      <a:pt x="483162" y="774367"/>
                      <a:pt x="483162" y="764931"/>
                    </a:cubicBezTo>
                    <a:cubicBezTo>
                      <a:pt x="483162" y="755538"/>
                      <a:pt x="458715" y="755538"/>
                      <a:pt x="456485" y="749534"/>
                    </a:cubicBezTo>
                    <a:cubicBezTo>
                      <a:pt x="454255" y="743529"/>
                      <a:pt x="475742" y="721270"/>
                      <a:pt x="483891" y="722084"/>
                    </a:cubicBezTo>
                    <a:cubicBezTo>
                      <a:pt x="492040" y="722985"/>
                      <a:pt x="505379" y="712649"/>
                      <a:pt x="506108" y="698967"/>
                    </a:cubicBezTo>
                    <a:cubicBezTo>
                      <a:pt x="506837" y="685285"/>
                      <a:pt x="518717" y="682712"/>
                      <a:pt x="528325" y="670703"/>
                    </a:cubicBezTo>
                    <a:cubicBezTo>
                      <a:pt x="537932" y="658694"/>
                      <a:pt x="535744" y="648443"/>
                      <a:pt x="545352" y="647586"/>
                    </a:cubicBezTo>
                    <a:cubicBezTo>
                      <a:pt x="555002" y="646728"/>
                      <a:pt x="563880" y="631288"/>
                      <a:pt x="574216" y="624468"/>
                    </a:cubicBezTo>
                    <a:cubicBezTo>
                      <a:pt x="584595" y="617606"/>
                      <a:pt x="574216" y="633003"/>
                      <a:pt x="594202" y="633904"/>
                    </a:cubicBezTo>
                    <a:cubicBezTo>
                      <a:pt x="614189" y="634762"/>
                      <a:pt x="609771" y="656164"/>
                      <a:pt x="594932" y="648443"/>
                    </a:cubicBezTo>
                    <a:cubicBezTo>
                      <a:pt x="580135" y="640723"/>
                      <a:pt x="573444" y="641581"/>
                      <a:pt x="560148" y="656121"/>
                    </a:cubicBezTo>
                    <a:cubicBezTo>
                      <a:pt x="546810" y="670703"/>
                      <a:pt x="557189" y="674992"/>
                      <a:pt x="546810" y="691247"/>
                    </a:cubicBezTo>
                    <a:cubicBezTo>
                      <a:pt x="536431" y="707502"/>
                      <a:pt x="535701" y="717796"/>
                      <a:pt x="549040" y="719511"/>
                    </a:cubicBezTo>
                    <a:cubicBezTo>
                      <a:pt x="562379" y="721227"/>
                      <a:pt x="549769" y="732335"/>
                      <a:pt x="537203" y="736624"/>
                    </a:cubicBezTo>
                    <a:cubicBezTo>
                      <a:pt x="524593" y="740913"/>
                      <a:pt x="533514" y="749491"/>
                      <a:pt x="550541" y="749491"/>
                    </a:cubicBezTo>
                    <a:cubicBezTo>
                      <a:pt x="567568" y="749491"/>
                      <a:pt x="592744" y="721227"/>
                      <a:pt x="616462" y="707502"/>
                    </a:cubicBezTo>
                    <a:cubicBezTo>
                      <a:pt x="640180" y="693820"/>
                      <a:pt x="657936" y="707502"/>
                      <a:pt x="664627" y="704929"/>
                    </a:cubicBezTo>
                    <a:cubicBezTo>
                      <a:pt x="671275" y="702398"/>
                      <a:pt x="657207" y="689531"/>
                      <a:pt x="665356" y="685243"/>
                    </a:cubicBezTo>
                    <a:cubicBezTo>
                      <a:pt x="673505" y="680954"/>
                      <a:pt x="655706" y="678380"/>
                      <a:pt x="650559" y="662125"/>
                    </a:cubicBezTo>
                    <a:cubicBezTo>
                      <a:pt x="645369" y="645870"/>
                      <a:pt x="658708" y="656121"/>
                      <a:pt x="661667" y="643297"/>
                    </a:cubicBezTo>
                    <a:cubicBezTo>
                      <a:pt x="664627" y="630430"/>
                      <a:pt x="672776" y="635577"/>
                      <a:pt x="680196" y="641581"/>
                    </a:cubicBezTo>
                    <a:cubicBezTo>
                      <a:pt x="687573" y="647586"/>
                      <a:pt x="697952" y="635577"/>
                      <a:pt x="704642" y="651875"/>
                    </a:cubicBezTo>
                    <a:cubicBezTo>
                      <a:pt x="711290" y="668173"/>
                      <a:pt x="718710" y="647586"/>
                      <a:pt x="730548" y="658694"/>
                    </a:cubicBezTo>
                    <a:cubicBezTo>
                      <a:pt x="742385" y="669845"/>
                      <a:pt x="728317" y="668130"/>
                      <a:pt x="715751" y="671561"/>
                    </a:cubicBezTo>
                    <a:cubicBezTo>
                      <a:pt x="703141" y="674992"/>
                      <a:pt x="709832" y="694678"/>
                      <a:pt x="719439" y="685285"/>
                    </a:cubicBezTo>
                    <a:cubicBezTo>
                      <a:pt x="729046" y="675850"/>
                      <a:pt x="737195" y="669845"/>
                      <a:pt x="746116" y="679281"/>
                    </a:cubicBezTo>
                    <a:cubicBezTo>
                      <a:pt x="754994" y="688717"/>
                      <a:pt x="758726" y="684385"/>
                      <a:pt x="766103" y="675850"/>
                    </a:cubicBezTo>
                    <a:cubicBezTo>
                      <a:pt x="773351" y="667486"/>
                      <a:pt x="773523" y="676322"/>
                      <a:pt x="773523" y="683098"/>
                    </a:cubicBezTo>
                    <a:cubicBezTo>
                      <a:pt x="775453" y="678552"/>
                      <a:pt x="778240" y="674392"/>
                      <a:pt x="781457" y="670746"/>
                    </a:cubicBezTo>
                    <a:cubicBezTo>
                      <a:pt x="787590" y="663841"/>
                      <a:pt x="798270" y="659766"/>
                      <a:pt x="807191" y="659766"/>
                    </a:cubicBezTo>
                    <a:cubicBezTo>
                      <a:pt x="815426" y="659766"/>
                      <a:pt x="827563" y="663712"/>
                      <a:pt x="832924" y="670746"/>
                    </a:cubicBezTo>
                    <a:cubicBezTo>
                      <a:pt x="837857" y="677179"/>
                      <a:pt x="842574" y="683784"/>
                      <a:pt x="847335" y="690346"/>
                    </a:cubicBezTo>
                    <a:cubicBezTo>
                      <a:pt x="847678" y="690775"/>
                      <a:pt x="848064" y="691161"/>
                      <a:pt x="848407" y="691590"/>
                    </a:cubicBezTo>
                    <a:cubicBezTo>
                      <a:pt x="854197" y="687944"/>
                      <a:pt x="861231" y="685457"/>
                      <a:pt x="867279" y="686015"/>
                    </a:cubicBezTo>
                    <a:cubicBezTo>
                      <a:pt x="871568" y="686401"/>
                      <a:pt x="875857" y="686701"/>
                      <a:pt x="879888" y="688116"/>
                    </a:cubicBezTo>
                    <a:cubicBezTo>
                      <a:pt x="887008" y="690604"/>
                      <a:pt x="888938" y="691933"/>
                      <a:pt x="894127" y="696051"/>
                    </a:cubicBezTo>
                    <a:cubicBezTo>
                      <a:pt x="898931" y="699868"/>
                      <a:pt x="903005" y="704285"/>
                      <a:pt x="906265" y="709561"/>
                    </a:cubicBezTo>
                    <a:cubicBezTo>
                      <a:pt x="909182" y="711619"/>
                      <a:pt x="911540" y="714279"/>
                      <a:pt x="913513" y="717324"/>
                    </a:cubicBezTo>
                    <a:cubicBezTo>
                      <a:pt x="913642" y="717495"/>
                      <a:pt x="913814" y="717667"/>
                      <a:pt x="913942" y="717881"/>
                    </a:cubicBezTo>
                    <a:cubicBezTo>
                      <a:pt x="936502" y="722470"/>
                      <a:pt x="942421" y="691376"/>
                      <a:pt x="954172" y="702398"/>
                    </a:cubicBezTo>
                    <a:cubicBezTo>
                      <a:pt x="966010" y="713507"/>
                      <a:pt x="954172" y="717796"/>
                      <a:pt x="947525" y="726373"/>
                    </a:cubicBezTo>
                    <a:cubicBezTo>
                      <a:pt x="941563" y="734050"/>
                      <a:pt x="952200" y="735509"/>
                      <a:pt x="960863" y="738854"/>
                    </a:cubicBezTo>
                    <a:cubicBezTo>
                      <a:pt x="966310" y="739369"/>
                      <a:pt x="971671" y="741084"/>
                      <a:pt x="976689" y="743701"/>
                    </a:cubicBezTo>
                    <a:cubicBezTo>
                      <a:pt x="981750" y="746360"/>
                      <a:pt x="986640" y="749534"/>
                      <a:pt x="991229" y="753051"/>
                    </a:cubicBezTo>
                    <a:cubicBezTo>
                      <a:pt x="993631" y="754509"/>
                      <a:pt x="995947" y="756053"/>
                      <a:pt x="998048" y="757683"/>
                    </a:cubicBezTo>
                    <a:cubicBezTo>
                      <a:pt x="1007055" y="758154"/>
                      <a:pt x="1015976" y="761714"/>
                      <a:pt x="1022281" y="768319"/>
                    </a:cubicBezTo>
                    <a:cubicBezTo>
                      <a:pt x="1027899" y="774195"/>
                      <a:pt x="1032917" y="780671"/>
                      <a:pt x="1037549" y="787405"/>
                    </a:cubicBezTo>
                    <a:cubicBezTo>
                      <a:pt x="1040294" y="791394"/>
                      <a:pt x="1042396" y="795683"/>
                      <a:pt x="1044283" y="800100"/>
                    </a:cubicBezTo>
                    <a:cubicBezTo>
                      <a:pt x="1064484" y="809750"/>
                      <a:pt x="1043640" y="765403"/>
                      <a:pt x="1061567" y="780328"/>
                    </a:cubicBezTo>
                    <a:cubicBezTo>
                      <a:pt x="1080095" y="795768"/>
                      <a:pt x="1073405" y="781186"/>
                      <a:pt x="1088244" y="796583"/>
                    </a:cubicBezTo>
                    <a:cubicBezTo>
                      <a:pt x="1103041" y="812023"/>
                      <a:pt x="1097852" y="789721"/>
                      <a:pt x="1091204" y="764030"/>
                    </a:cubicBezTo>
                    <a:cubicBezTo>
                      <a:pt x="1084556" y="738339"/>
                      <a:pt x="1097895" y="755452"/>
                      <a:pt x="1104542" y="767461"/>
                    </a:cubicBezTo>
                    <a:cubicBezTo>
                      <a:pt x="1111190" y="779427"/>
                      <a:pt x="1111190" y="802588"/>
                      <a:pt x="1106773" y="817985"/>
                    </a:cubicBezTo>
                    <a:cubicBezTo>
                      <a:pt x="1102312" y="833425"/>
                      <a:pt x="1080095" y="820558"/>
                      <a:pt x="1082326" y="812023"/>
                    </a:cubicBezTo>
                    <a:cubicBezTo>
                      <a:pt x="1084556" y="803445"/>
                      <a:pt x="1060109" y="806877"/>
                      <a:pt x="1059380" y="818843"/>
                    </a:cubicBezTo>
                    <a:cubicBezTo>
                      <a:pt x="1058651" y="830852"/>
                      <a:pt x="1074949" y="853969"/>
                      <a:pt x="1086786" y="856542"/>
                    </a:cubicBezTo>
                    <a:cubicBezTo>
                      <a:pt x="1098624" y="859116"/>
                      <a:pt x="1089746" y="880560"/>
                      <a:pt x="1097165" y="883091"/>
                    </a:cubicBezTo>
                    <a:cubicBezTo>
                      <a:pt x="1107330" y="886608"/>
                      <a:pt x="1106773" y="908782"/>
                      <a:pt x="1112734" y="905350"/>
                    </a:cubicBezTo>
                    <a:cubicBezTo>
                      <a:pt x="1118653" y="901919"/>
                      <a:pt x="1116423" y="875371"/>
                      <a:pt x="1109775" y="863405"/>
                    </a:cubicBezTo>
                    <a:cubicBezTo>
                      <a:pt x="1103084" y="851396"/>
                      <a:pt x="1106044" y="834240"/>
                      <a:pt x="1114964" y="837671"/>
                    </a:cubicBezTo>
                    <a:cubicBezTo>
                      <a:pt x="1123843" y="841102"/>
                      <a:pt x="1114964" y="859116"/>
                      <a:pt x="1119425" y="865077"/>
                    </a:cubicBezTo>
                    <a:cubicBezTo>
                      <a:pt x="1123885" y="871082"/>
                      <a:pt x="1129032" y="859073"/>
                      <a:pt x="1139411" y="852253"/>
                    </a:cubicBezTo>
                    <a:cubicBezTo>
                      <a:pt x="1149791" y="845391"/>
                      <a:pt x="1134951" y="825662"/>
                      <a:pt x="1138682" y="815411"/>
                    </a:cubicBezTo>
                    <a:cubicBezTo>
                      <a:pt x="1142371" y="805118"/>
                      <a:pt x="1154251" y="823989"/>
                      <a:pt x="1158669" y="841960"/>
                    </a:cubicBezTo>
                    <a:cubicBezTo>
                      <a:pt x="1163086" y="859974"/>
                      <a:pt x="1147560" y="859116"/>
                      <a:pt x="1147560" y="868551"/>
                    </a:cubicBezTo>
                    <a:cubicBezTo>
                      <a:pt x="1147560" y="877987"/>
                      <a:pt x="1133493" y="873698"/>
                      <a:pt x="1129032" y="878845"/>
                    </a:cubicBezTo>
                    <a:cubicBezTo>
                      <a:pt x="1124615" y="883992"/>
                      <a:pt x="1126802" y="918260"/>
                      <a:pt x="1132763" y="919118"/>
                    </a:cubicBezTo>
                    <a:cubicBezTo>
                      <a:pt x="1138682" y="919976"/>
                      <a:pt x="1142371" y="890854"/>
                      <a:pt x="1146102" y="905393"/>
                    </a:cubicBezTo>
                    <a:cubicBezTo>
                      <a:pt x="1149791" y="919933"/>
                      <a:pt x="1163858" y="886565"/>
                      <a:pt x="1167590" y="900247"/>
                    </a:cubicBezTo>
                    <a:cubicBezTo>
                      <a:pt x="1171278" y="913971"/>
                      <a:pt x="1189077" y="929368"/>
                      <a:pt x="1195725" y="925937"/>
                    </a:cubicBezTo>
                    <a:cubicBezTo>
                      <a:pt x="1202373" y="922506"/>
                      <a:pt x="1192766" y="907924"/>
                      <a:pt x="1182386" y="907109"/>
                    </a:cubicBezTo>
                    <a:cubicBezTo>
                      <a:pt x="1172007" y="906251"/>
                      <a:pt x="1173508" y="886522"/>
                      <a:pt x="1183116" y="885664"/>
                    </a:cubicBezTo>
                    <a:cubicBezTo>
                      <a:pt x="1192766" y="884806"/>
                      <a:pt x="1209793" y="913928"/>
                      <a:pt x="1209064" y="924222"/>
                    </a:cubicBezTo>
                    <a:cubicBezTo>
                      <a:pt x="1208335" y="934472"/>
                      <a:pt x="1200185" y="933657"/>
                      <a:pt x="1192037" y="943951"/>
                    </a:cubicBezTo>
                    <a:cubicBezTo>
                      <a:pt x="1183888" y="954201"/>
                      <a:pt x="1172779" y="926795"/>
                      <a:pt x="1163172" y="927653"/>
                    </a:cubicBezTo>
                    <a:cubicBezTo>
                      <a:pt x="1153565" y="928511"/>
                      <a:pt x="1163172" y="945623"/>
                      <a:pt x="1167632" y="957632"/>
                    </a:cubicBezTo>
                    <a:cubicBezTo>
                      <a:pt x="1172050" y="969642"/>
                      <a:pt x="1155752" y="985896"/>
                      <a:pt x="1168362" y="995332"/>
                    </a:cubicBezTo>
                    <a:cubicBezTo>
                      <a:pt x="1180971" y="1004768"/>
                      <a:pt x="1177283" y="989328"/>
                      <a:pt x="1179470" y="982465"/>
                    </a:cubicBezTo>
                    <a:cubicBezTo>
                      <a:pt x="1181700" y="975603"/>
                      <a:pt x="1191307" y="984181"/>
                      <a:pt x="1197998" y="990185"/>
                    </a:cubicBezTo>
                    <a:cubicBezTo>
                      <a:pt x="1204217" y="995761"/>
                      <a:pt x="1205418" y="976461"/>
                      <a:pt x="1205418" y="968784"/>
                    </a:cubicBezTo>
                    <a:cubicBezTo>
                      <a:pt x="1205418" y="961106"/>
                      <a:pt x="1216526" y="965353"/>
                      <a:pt x="1222445" y="975646"/>
                    </a:cubicBezTo>
                    <a:cubicBezTo>
                      <a:pt x="1228364" y="985896"/>
                      <a:pt x="1229093" y="964495"/>
                      <a:pt x="1238014" y="966210"/>
                    </a:cubicBezTo>
                    <a:cubicBezTo>
                      <a:pt x="1246892" y="967926"/>
                      <a:pt x="1240973" y="984181"/>
                      <a:pt x="1240973" y="993617"/>
                    </a:cubicBezTo>
                    <a:cubicBezTo>
                      <a:pt x="1240973" y="1003009"/>
                      <a:pt x="1256499" y="985896"/>
                      <a:pt x="1255041" y="996190"/>
                    </a:cubicBezTo>
                    <a:cubicBezTo>
                      <a:pt x="1254827" y="997734"/>
                      <a:pt x="1254827" y="999192"/>
                      <a:pt x="1254998" y="1000522"/>
                    </a:cubicBezTo>
                    <a:cubicBezTo>
                      <a:pt x="1263190" y="993745"/>
                      <a:pt x="1271725" y="986711"/>
                      <a:pt x="1277772" y="981908"/>
                    </a:cubicBezTo>
                    <a:cubicBezTo>
                      <a:pt x="1293684" y="969427"/>
                      <a:pt x="1266021" y="961407"/>
                      <a:pt x="1270953" y="946610"/>
                    </a:cubicBezTo>
                    <a:close/>
                  </a:path>
                </a:pathLst>
              </a:custGeom>
              <a:grpFill/>
              <a:ln w="3175" cap="flat">
                <a:solidFill>
                  <a:srgbClr val="FFFFFF"/>
                </a:solidFill>
                <a:prstDash val="solid"/>
                <a:miter/>
              </a:ln>
            </p:spPr>
            <p:txBody>
              <a:bodyPr rtlCol="0" anchor="ctr"/>
              <a:lstStyle/>
              <a:p>
                <a:endParaRPr lang="en-ID"/>
              </a:p>
            </p:txBody>
          </p:sp>
          <p:sp>
            <p:nvSpPr>
              <p:cNvPr id="201" name="Freeform: Shape 200">
                <a:extLst>
                  <a:ext uri="{FF2B5EF4-FFF2-40B4-BE49-F238E27FC236}">
                    <a16:creationId xmlns:a16="http://schemas.microsoft.com/office/drawing/2014/main" id="{534E6AB6-9DA1-4CD5-A7F0-D7A9FEA9AE95}"/>
                  </a:ext>
                </a:extLst>
              </p:cNvPr>
              <p:cNvSpPr/>
              <p:nvPr/>
            </p:nvSpPr>
            <p:spPr>
              <a:xfrm>
                <a:off x="5439304" y="2613164"/>
                <a:ext cx="399785" cy="351308"/>
              </a:xfrm>
              <a:custGeom>
                <a:avLst/>
                <a:gdLst>
                  <a:gd name="connsiteX0" fmla="*/ 399128 w 399787"/>
                  <a:gd name="connsiteY0" fmla="*/ 63047 h 351308"/>
                  <a:gd name="connsiteX1" fmla="*/ 364816 w 399787"/>
                  <a:gd name="connsiteY1" fmla="*/ 61889 h 351308"/>
                  <a:gd name="connsiteX2" fmla="*/ 325186 w 399787"/>
                  <a:gd name="connsiteY2" fmla="*/ 50781 h 351308"/>
                  <a:gd name="connsiteX3" fmla="*/ 309575 w 399787"/>
                  <a:gd name="connsiteY3" fmla="*/ 46578 h 351308"/>
                  <a:gd name="connsiteX4" fmla="*/ 283155 w 399787"/>
                  <a:gd name="connsiteY4" fmla="*/ 49365 h 351308"/>
                  <a:gd name="connsiteX5" fmla="*/ 250688 w 399787"/>
                  <a:gd name="connsiteY5" fmla="*/ 31309 h 351308"/>
                  <a:gd name="connsiteX6" fmla="*/ 231731 w 399787"/>
                  <a:gd name="connsiteY6" fmla="*/ 20415 h 351308"/>
                  <a:gd name="connsiteX7" fmla="*/ 173959 w 399787"/>
                  <a:gd name="connsiteY7" fmla="*/ 13124 h 351308"/>
                  <a:gd name="connsiteX8" fmla="*/ 63819 w 399787"/>
                  <a:gd name="connsiteY8" fmla="*/ 12009 h 351308"/>
                  <a:gd name="connsiteX9" fmla="*/ 23332 w 399787"/>
                  <a:gd name="connsiteY9" fmla="*/ 0 h 351308"/>
                  <a:gd name="connsiteX10" fmla="*/ 0 w 399787"/>
                  <a:gd name="connsiteY10" fmla="*/ 19429 h 351308"/>
                  <a:gd name="connsiteX11" fmla="*/ 1458 w 399787"/>
                  <a:gd name="connsiteY11" fmla="*/ 38429 h 351308"/>
                  <a:gd name="connsiteX12" fmla="*/ 14668 w 399787"/>
                  <a:gd name="connsiteY12" fmla="*/ 53740 h 351308"/>
                  <a:gd name="connsiteX13" fmla="*/ 18357 w 399787"/>
                  <a:gd name="connsiteY13" fmla="*/ 82648 h 351308"/>
                  <a:gd name="connsiteX14" fmla="*/ 17585 w 399787"/>
                  <a:gd name="connsiteY14" fmla="*/ 85092 h 351308"/>
                  <a:gd name="connsiteX15" fmla="*/ 18185 w 399787"/>
                  <a:gd name="connsiteY15" fmla="*/ 87494 h 351308"/>
                  <a:gd name="connsiteX16" fmla="*/ 35598 w 399787"/>
                  <a:gd name="connsiteY16" fmla="*/ 88352 h 351308"/>
                  <a:gd name="connsiteX17" fmla="*/ 48808 w 399787"/>
                  <a:gd name="connsiteY17" fmla="*/ 88352 h 351308"/>
                  <a:gd name="connsiteX18" fmla="*/ 69223 w 399787"/>
                  <a:gd name="connsiteY18" fmla="*/ 92512 h 351308"/>
                  <a:gd name="connsiteX19" fmla="*/ 77630 w 399787"/>
                  <a:gd name="connsiteY19" fmla="*/ 107824 h 351308"/>
                  <a:gd name="connsiteX20" fmla="*/ 55970 w 399787"/>
                  <a:gd name="connsiteY20" fmla="*/ 130040 h 351308"/>
                  <a:gd name="connsiteX21" fmla="*/ 58372 w 399787"/>
                  <a:gd name="connsiteY21" fmla="*/ 166153 h 351308"/>
                  <a:gd name="connsiteX22" fmla="*/ 52368 w 399787"/>
                  <a:gd name="connsiteY22" fmla="*/ 192530 h 351308"/>
                  <a:gd name="connsiteX23" fmla="*/ 43962 w 399787"/>
                  <a:gd name="connsiteY23" fmla="*/ 207798 h 351308"/>
                  <a:gd name="connsiteX24" fmla="*/ 53569 w 399787"/>
                  <a:gd name="connsiteY24" fmla="*/ 228643 h 351308"/>
                  <a:gd name="connsiteX25" fmla="*/ 45163 w 399787"/>
                  <a:gd name="connsiteY25" fmla="*/ 249487 h 351308"/>
                  <a:gd name="connsiteX26" fmla="*/ 52411 w 399787"/>
                  <a:gd name="connsiteY26" fmla="*/ 268959 h 351308"/>
                  <a:gd name="connsiteX27" fmla="*/ 39201 w 399787"/>
                  <a:gd name="connsiteY27" fmla="*/ 292591 h 351308"/>
                  <a:gd name="connsiteX28" fmla="*/ 44047 w 399787"/>
                  <a:gd name="connsiteY28" fmla="*/ 305157 h 351308"/>
                  <a:gd name="connsiteX29" fmla="*/ 61804 w 399787"/>
                  <a:gd name="connsiteY29" fmla="*/ 306659 h 351308"/>
                  <a:gd name="connsiteX30" fmla="*/ 102291 w 399787"/>
                  <a:gd name="connsiteY30" fmla="*/ 351177 h 351308"/>
                  <a:gd name="connsiteX31" fmla="*/ 110225 w 399787"/>
                  <a:gd name="connsiteY31" fmla="*/ 338611 h 351308"/>
                  <a:gd name="connsiteX32" fmla="*/ 129483 w 399787"/>
                  <a:gd name="connsiteY32" fmla="*/ 337496 h 351308"/>
                  <a:gd name="connsiteX33" fmla="*/ 160063 w 399787"/>
                  <a:gd name="connsiteY33" fmla="*/ 323814 h 351308"/>
                  <a:gd name="connsiteX34" fmla="*/ 202523 w 399787"/>
                  <a:gd name="connsiteY34" fmla="*/ 322099 h 351308"/>
                  <a:gd name="connsiteX35" fmla="*/ 226713 w 399787"/>
                  <a:gd name="connsiteY35" fmla="*/ 308417 h 351308"/>
                  <a:gd name="connsiteX36" fmla="*/ 252875 w 399787"/>
                  <a:gd name="connsiteY36" fmla="*/ 287873 h 351308"/>
                  <a:gd name="connsiteX37" fmla="*/ 265227 w 399787"/>
                  <a:gd name="connsiteY37" fmla="*/ 260467 h 351308"/>
                  <a:gd name="connsiteX38" fmla="*/ 289932 w 399787"/>
                  <a:gd name="connsiteY38" fmla="*/ 230787 h 351308"/>
                  <a:gd name="connsiteX39" fmla="*/ 290403 w 399787"/>
                  <a:gd name="connsiteY39" fmla="*/ 174216 h 351308"/>
                  <a:gd name="connsiteX40" fmla="*/ 318067 w 399787"/>
                  <a:gd name="connsiteY40" fmla="*/ 136516 h 351308"/>
                  <a:gd name="connsiteX41" fmla="*/ 348690 w 399787"/>
                  <a:gd name="connsiteY41" fmla="*/ 117645 h 351308"/>
                  <a:gd name="connsiteX42" fmla="*/ 385232 w 399787"/>
                  <a:gd name="connsiteY42" fmla="*/ 95386 h 351308"/>
                  <a:gd name="connsiteX43" fmla="*/ 399128 w 399787"/>
                  <a:gd name="connsiteY43" fmla="*/ 63047 h 351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9787" h="351308">
                    <a:moveTo>
                      <a:pt x="399128" y="63047"/>
                    </a:moveTo>
                    <a:cubicBezTo>
                      <a:pt x="387248" y="62747"/>
                      <a:pt x="373952" y="64248"/>
                      <a:pt x="364816" y="61889"/>
                    </a:cubicBezTo>
                    <a:cubicBezTo>
                      <a:pt x="354009" y="59101"/>
                      <a:pt x="331191" y="57729"/>
                      <a:pt x="325186" y="50781"/>
                    </a:cubicBezTo>
                    <a:cubicBezTo>
                      <a:pt x="319182" y="43876"/>
                      <a:pt x="309575" y="38300"/>
                      <a:pt x="309575" y="46578"/>
                    </a:cubicBezTo>
                    <a:cubicBezTo>
                      <a:pt x="309575" y="54941"/>
                      <a:pt x="292762" y="56313"/>
                      <a:pt x="283155" y="49365"/>
                    </a:cubicBezTo>
                    <a:cubicBezTo>
                      <a:pt x="273505" y="42417"/>
                      <a:pt x="257936" y="36885"/>
                      <a:pt x="250688" y="31309"/>
                    </a:cubicBezTo>
                    <a:cubicBezTo>
                      <a:pt x="246914" y="28393"/>
                      <a:pt x="239108" y="24661"/>
                      <a:pt x="231731" y="20415"/>
                    </a:cubicBezTo>
                    <a:cubicBezTo>
                      <a:pt x="221695" y="22645"/>
                      <a:pt x="192916" y="10422"/>
                      <a:pt x="173959" y="13124"/>
                    </a:cubicBezTo>
                    <a:cubicBezTo>
                      <a:pt x="153715" y="15955"/>
                      <a:pt x="88995" y="9693"/>
                      <a:pt x="63819" y="12009"/>
                    </a:cubicBezTo>
                    <a:cubicBezTo>
                      <a:pt x="38643" y="14282"/>
                      <a:pt x="37142" y="0"/>
                      <a:pt x="23332" y="0"/>
                    </a:cubicBezTo>
                    <a:cubicBezTo>
                      <a:pt x="10636" y="0"/>
                      <a:pt x="14540" y="16255"/>
                      <a:pt x="0" y="19429"/>
                    </a:cubicBezTo>
                    <a:cubicBezTo>
                      <a:pt x="2016" y="25476"/>
                      <a:pt x="2402" y="32081"/>
                      <a:pt x="1458" y="38429"/>
                    </a:cubicBezTo>
                    <a:cubicBezTo>
                      <a:pt x="6476" y="42803"/>
                      <a:pt x="10165" y="47135"/>
                      <a:pt x="14668" y="53740"/>
                    </a:cubicBezTo>
                    <a:cubicBezTo>
                      <a:pt x="20244" y="61932"/>
                      <a:pt x="20415" y="73255"/>
                      <a:pt x="18357" y="82648"/>
                    </a:cubicBezTo>
                    <a:cubicBezTo>
                      <a:pt x="18185" y="83462"/>
                      <a:pt x="17885" y="84277"/>
                      <a:pt x="17585" y="85092"/>
                    </a:cubicBezTo>
                    <a:cubicBezTo>
                      <a:pt x="17842" y="85907"/>
                      <a:pt x="18056" y="86679"/>
                      <a:pt x="18185" y="87494"/>
                    </a:cubicBezTo>
                    <a:cubicBezTo>
                      <a:pt x="22474" y="89638"/>
                      <a:pt x="30494" y="88352"/>
                      <a:pt x="35598" y="88352"/>
                    </a:cubicBezTo>
                    <a:cubicBezTo>
                      <a:pt x="42803" y="88352"/>
                      <a:pt x="40402" y="95300"/>
                      <a:pt x="48808" y="88352"/>
                    </a:cubicBezTo>
                    <a:cubicBezTo>
                      <a:pt x="57214" y="81361"/>
                      <a:pt x="69223" y="84149"/>
                      <a:pt x="69223" y="92512"/>
                    </a:cubicBezTo>
                    <a:cubicBezTo>
                      <a:pt x="69223" y="100833"/>
                      <a:pt x="87237" y="96672"/>
                      <a:pt x="77630" y="107824"/>
                    </a:cubicBezTo>
                    <a:cubicBezTo>
                      <a:pt x="68022" y="118932"/>
                      <a:pt x="55970" y="121720"/>
                      <a:pt x="55970" y="130040"/>
                    </a:cubicBezTo>
                    <a:cubicBezTo>
                      <a:pt x="55970" y="138404"/>
                      <a:pt x="66778" y="156417"/>
                      <a:pt x="58372" y="166153"/>
                    </a:cubicBezTo>
                    <a:cubicBezTo>
                      <a:pt x="49966" y="175889"/>
                      <a:pt x="60774" y="192530"/>
                      <a:pt x="52368" y="192530"/>
                    </a:cubicBezTo>
                    <a:cubicBezTo>
                      <a:pt x="43962" y="192530"/>
                      <a:pt x="34354" y="196690"/>
                      <a:pt x="43962" y="207798"/>
                    </a:cubicBezTo>
                    <a:cubicBezTo>
                      <a:pt x="53569" y="218950"/>
                      <a:pt x="60774" y="228643"/>
                      <a:pt x="53569" y="228643"/>
                    </a:cubicBezTo>
                    <a:cubicBezTo>
                      <a:pt x="46363" y="228643"/>
                      <a:pt x="41559" y="245327"/>
                      <a:pt x="45163" y="249487"/>
                    </a:cubicBezTo>
                    <a:cubicBezTo>
                      <a:pt x="48765" y="253647"/>
                      <a:pt x="65620" y="266171"/>
                      <a:pt x="52411" y="268959"/>
                    </a:cubicBezTo>
                    <a:cubicBezTo>
                      <a:pt x="39201" y="271747"/>
                      <a:pt x="39201" y="284227"/>
                      <a:pt x="39201" y="292591"/>
                    </a:cubicBezTo>
                    <a:cubicBezTo>
                      <a:pt x="39201" y="295679"/>
                      <a:pt x="41345" y="300397"/>
                      <a:pt x="44047" y="305157"/>
                    </a:cubicBezTo>
                    <a:cubicBezTo>
                      <a:pt x="50180" y="303871"/>
                      <a:pt x="56228" y="303656"/>
                      <a:pt x="61804" y="306659"/>
                    </a:cubicBezTo>
                    <a:cubicBezTo>
                      <a:pt x="75614" y="314078"/>
                      <a:pt x="83634" y="353879"/>
                      <a:pt x="102291" y="351177"/>
                    </a:cubicBezTo>
                    <a:cubicBezTo>
                      <a:pt x="110225" y="350020"/>
                      <a:pt x="106237" y="343200"/>
                      <a:pt x="110225" y="338611"/>
                    </a:cubicBezTo>
                    <a:cubicBezTo>
                      <a:pt x="114171" y="334065"/>
                      <a:pt x="121548" y="337496"/>
                      <a:pt x="129483" y="337496"/>
                    </a:cubicBezTo>
                    <a:cubicBezTo>
                      <a:pt x="137375" y="337496"/>
                      <a:pt x="141320" y="324372"/>
                      <a:pt x="160063" y="323814"/>
                    </a:cubicBezTo>
                    <a:cubicBezTo>
                      <a:pt x="178848" y="323257"/>
                      <a:pt x="190686" y="321498"/>
                      <a:pt x="202523" y="322099"/>
                    </a:cubicBezTo>
                    <a:cubicBezTo>
                      <a:pt x="214361" y="322656"/>
                      <a:pt x="223754" y="318067"/>
                      <a:pt x="226713" y="308417"/>
                    </a:cubicBezTo>
                    <a:cubicBezTo>
                      <a:pt x="229672" y="298681"/>
                      <a:pt x="239537" y="290146"/>
                      <a:pt x="252875" y="287873"/>
                    </a:cubicBezTo>
                    <a:cubicBezTo>
                      <a:pt x="266214" y="285600"/>
                      <a:pt x="264241" y="269559"/>
                      <a:pt x="265227" y="260467"/>
                    </a:cubicBezTo>
                    <a:cubicBezTo>
                      <a:pt x="266214" y="251374"/>
                      <a:pt x="288431" y="237607"/>
                      <a:pt x="289932" y="230787"/>
                    </a:cubicBezTo>
                    <a:cubicBezTo>
                      <a:pt x="291433" y="223925"/>
                      <a:pt x="277065" y="197634"/>
                      <a:pt x="290403" y="174216"/>
                    </a:cubicBezTo>
                    <a:cubicBezTo>
                      <a:pt x="303742" y="150842"/>
                      <a:pt x="318067" y="149684"/>
                      <a:pt x="318067" y="136516"/>
                    </a:cubicBezTo>
                    <a:cubicBezTo>
                      <a:pt x="318067" y="124465"/>
                      <a:pt x="331877" y="119961"/>
                      <a:pt x="348690" y="117645"/>
                    </a:cubicBezTo>
                    <a:cubicBezTo>
                      <a:pt x="365460" y="115415"/>
                      <a:pt x="370907" y="102248"/>
                      <a:pt x="385232" y="95386"/>
                    </a:cubicBezTo>
                    <a:cubicBezTo>
                      <a:pt x="397284" y="89596"/>
                      <a:pt x="401573" y="79345"/>
                      <a:pt x="399128" y="63047"/>
                    </a:cubicBezTo>
                    <a:close/>
                  </a:path>
                </a:pathLst>
              </a:custGeom>
              <a:grpFill/>
              <a:ln w="3175" cap="flat">
                <a:solidFill>
                  <a:srgbClr val="FFFFFF"/>
                </a:solidFill>
                <a:prstDash val="solid"/>
                <a:miter/>
              </a:ln>
            </p:spPr>
            <p:txBody>
              <a:bodyPr rtlCol="0" anchor="ctr"/>
              <a:lstStyle/>
              <a:p>
                <a:endParaRPr lang="en-ID"/>
              </a:p>
            </p:txBody>
          </p:sp>
          <p:sp>
            <p:nvSpPr>
              <p:cNvPr id="202" name="Freeform: Shape 201">
                <a:extLst>
                  <a:ext uri="{FF2B5EF4-FFF2-40B4-BE49-F238E27FC236}">
                    <a16:creationId xmlns:a16="http://schemas.microsoft.com/office/drawing/2014/main" id="{3927BC89-71D6-4ABF-8DEF-053A3E868029}"/>
                  </a:ext>
                </a:extLst>
              </p:cNvPr>
              <p:cNvSpPr/>
              <p:nvPr/>
            </p:nvSpPr>
            <p:spPr>
              <a:xfrm>
                <a:off x="5811200" y="2793789"/>
                <a:ext cx="30385" cy="25185"/>
              </a:xfrm>
              <a:custGeom>
                <a:avLst/>
                <a:gdLst>
                  <a:gd name="connsiteX0" fmla="*/ 30147 w 30385"/>
                  <a:gd name="connsiteY0" fmla="*/ 7231 h 25185"/>
                  <a:gd name="connsiteX1" fmla="*/ 1025 w 30385"/>
                  <a:gd name="connsiteY1" fmla="*/ 18639 h 25185"/>
                  <a:gd name="connsiteX2" fmla="*/ 30147 w 30385"/>
                  <a:gd name="connsiteY2" fmla="*/ 7231 h 25185"/>
                </a:gdLst>
                <a:ahLst/>
                <a:cxnLst>
                  <a:cxn ang="0">
                    <a:pos x="connsiteX0" y="connsiteY0"/>
                  </a:cxn>
                  <a:cxn ang="0">
                    <a:pos x="connsiteX1" y="connsiteY1"/>
                  </a:cxn>
                  <a:cxn ang="0">
                    <a:pos x="connsiteX2" y="connsiteY2"/>
                  </a:cxn>
                </a:cxnLst>
                <a:rect l="l" t="t" r="r" b="b"/>
                <a:pathLst>
                  <a:path w="30385" h="25185">
                    <a:moveTo>
                      <a:pt x="30147" y="7231"/>
                    </a:moveTo>
                    <a:cubicBezTo>
                      <a:pt x="27659" y="-12198"/>
                      <a:pt x="-6266" y="13064"/>
                      <a:pt x="1025" y="18639"/>
                    </a:cubicBezTo>
                    <a:cubicBezTo>
                      <a:pt x="15822" y="30091"/>
                      <a:pt x="32591" y="26659"/>
                      <a:pt x="30147" y="7231"/>
                    </a:cubicBezTo>
                    <a:close/>
                  </a:path>
                </a:pathLst>
              </a:custGeom>
              <a:grpFill/>
              <a:ln w="3175" cap="flat">
                <a:solidFill>
                  <a:srgbClr val="FFFFFF"/>
                </a:solidFill>
                <a:prstDash val="solid"/>
                <a:miter/>
              </a:ln>
            </p:spPr>
            <p:txBody>
              <a:bodyPr rtlCol="0" anchor="ctr"/>
              <a:lstStyle/>
              <a:p>
                <a:endParaRPr lang="en-ID"/>
              </a:p>
            </p:txBody>
          </p:sp>
          <p:sp>
            <p:nvSpPr>
              <p:cNvPr id="203" name="Freeform: Shape 202">
                <a:extLst>
                  <a:ext uri="{FF2B5EF4-FFF2-40B4-BE49-F238E27FC236}">
                    <a16:creationId xmlns:a16="http://schemas.microsoft.com/office/drawing/2014/main" id="{F84BD298-FCFF-4CBA-BA9D-7F144405721E}"/>
                  </a:ext>
                </a:extLst>
              </p:cNvPr>
              <p:cNvSpPr/>
              <p:nvPr/>
            </p:nvSpPr>
            <p:spPr>
              <a:xfrm>
                <a:off x="6160492" y="2460937"/>
                <a:ext cx="112406" cy="71252"/>
              </a:xfrm>
              <a:custGeom>
                <a:avLst/>
                <a:gdLst>
                  <a:gd name="connsiteX0" fmla="*/ 251 w 112406"/>
                  <a:gd name="connsiteY0" fmla="*/ 62888 h 71251"/>
                  <a:gd name="connsiteX1" fmla="*/ 21567 w 112406"/>
                  <a:gd name="connsiteY1" fmla="*/ 59757 h 71251"/>
                  <a:gd name="connsiteX2" fmla="*/ 27400 w 112406"/>
                  <a:gd name="connsiteY2" fmla="*/ 71252 h 71251"/>
                  <a:gd name="connsiteX3" fmla="*/ 50946 w 112406"/>
                  <a:gd name="connsiteY3" fmla="*/ 66019 h 71251"/>
                  <a:gd name="connsiteX4" fmla="*/ 71662 w 112406"/>
                  <a:gd name="connsiteY4" fmla="*/ 66877 h 71251"/>
                  <a:gd name="connsiteX5" fmla="*/ 83499 w 112406"/>
                  <a:gd name="connsiteY5" fmla="*/ 49764 h 71251"/>
                  <a:gd name="connsiteX6" fmla="*/ 91648 w 112406"/>
                  <a:gd name="connsiteY6" fmla="*/ 30893 h 71251"/>
                  <a:gd name="connsiteX7" fmla="*/ 112406 w 112406"/>
                  <a:gd name="connsiteY7" fmla="*/ 14638 h 71251"/>
                  <a:gd name="connsiteX8" fmla="*/ 104257 w 112406"/>
                  <a:gd name="connsiteY8" fmla="*/ 55 h 71251"/>
                  <a:gd name="connsiteX9" fmla="*/ 81269 w 112406"/>
                  <a:gd name="connsiteY9" fmla="*/ 8633 h 71251"/>
                  <a:gd name="connsiteX10" fmla="*/ 52404 w 112406"/>
                  <a:gd name="connsiteY10" fmla="*/ 20642 h 71251"/>
                  <a:gd name="connsiteX11" fmla="*/ 15348 w 112406"/>
                  <a:gd name="connsiteY11" fmla="*/ 12922 h 71251"/>
                  <a:gd name="connsiteX12" fmla="*/ 1966 w 112406"/>
                  <a:gd name="connsiteY12" fmla="*/ 11678 h 71251"/>
                  <a:gd name="connsiteX13" fmla="*/ 251 w 112406"/>
                  <a:gd name="connsiteY13" fmla="*/ 62888 h 71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406" h="71251">
                    <a:moveTo>
                      <a:pt x="251" y="62888"/>
                    </a:moveTo>
                    <a:cubicBezTo>
                      <a:pt x="8228" y="59200"/>
                      <a:pt x="17192" y="57698"/>
                      <a:pt x="21567" y="59757"/>
                    </a:cubicBezTo>
                    <a:cubicBezTo>
                      <a:pt x="25427" y="61516"/>
                      <a:pt x="26671" y="66233"/>
                      <a:pt x="27400" y="71252"/>
                    </a:cubicBezTo>
                    <a:cubicBezTo>
                      <a:pt x="34219" y="70093"/>
                      <a:pt x="46700" y="67863"/>
                      <a:pt x="50946" y="66019"/>
                    </a:cubicBezTo>
                    <a:cubicBezTo>
                      <a:pt x="56865" y="63446"/>
                      <a:pt x="70203" y="72024"/>
                      <a:pt x="71662" y="66877"/>
                    </a:cubicBezTo>
                    <a:cubicBezTo>
                      <a:pt x="73120" y="61730"/>
                      <a:pt x="77580" y="49764"/>
                      <a:pt x="83499" y="49764"/>
                    </a:cubicBezTo>
                    <a:cubicBezTo>
                      <a:pt x="89418" y="49764"/>
                      <a:pt x="85729" y="31750"/>
                      <a:pt x="91648" y="30893"/>
                    </a:cubicBezTo>
                    <a:cubicBezTo>
                      <a:pt x="97567" y="30035"/>
                      <a:pt x="112406" y="14638"/>
                      <a:pt x="112406" y="14638"/>
                    </a:cubicBezTo>
                    <a:cubicBezTo>
                      <a:pt x="112406" y="14638"/>
                      <a:pt x="106488" y="956"/>
                      <a:pt x="104257" y="55"/>
                    </a:cubicBezTo>
                    <a:cubicBezTo>
                      <a:pt x="102027" y="-803"/>
                      <a:pt x="94607" y="8633"/>
                      <a:pt x="81269" y="8633"/>
                    </a:cubicBezTo>
                    <a:cubicBezTo>
                      <a:pt x="67973" y="8633"/>
                      <a:pt x="58323" y="20642"/>
                      <a:pt x="52404" y="20642"/>
                    </a:cubicBezTo>
                    <a:cubicBezTo>
                      <a:pt x="46486" y="20642"/>
                      <a:pt x="27958" y="13780"/>
                      <a:pt x="15348" y="12922"/>
                    </a:cubicBezTo>
                    <a:cubicBezTo>
                      <a:pt x="10930" y="12622"/>
                      <a:pt x="6298" y="12193"/>
                      <a:pt x="1966" y="11678"/>
                    </a:cubicBezTo>
                    <a:cubicBezTo>
                      <a:pt x="765" y="24588"/>
                      <a:pt x="-564" y="44574"/>
                      <a:pt x="251" y="62888"/>
                    </a:cubicBezTo>
                    <a:close/>
                  </a:path>
                </a:pathLst>
              </a:custGeom>
              <a:grpFill/>
              <a:ln w="3175" cap="flat">
                <a:solidFill>
                  <a:srgbClr val="FFFFFF"/>
                </a:solidFill>
                <a:prstDash val="solid"/>
                <a:miter/>
              </a:ln>
            </p:spPr>
            <p:txBody>
              <a:bodyPr rtlCol="0" anchor="ctr"/>
              <a:lstStyle/>
              <a:p>
                <a:endParaRPr lang="en-ID"/>
              </a:p>
            </p:txBody>
          </p:sp>
          <p:sp>
            <p:nvSpPr>
              <p:cNvPr id="204" name="Freeform: Shape 203">
                <a:extLst>
                  <a:ext uri="{FF2B5EF4-FFF2-40B4-BE49-F238E27FC236}">
                    <a16:creationId xmlns:a16="http://schemas.microsoft.com/office/drawing/2014/main" id="{F966B9D3-AAE5-40B0-9967-781F4B60781D}"/>
                  </a:ext>
                </a:extLst>
              </p:cNvPr>
              <p:cNvSpPr/>
              <p:nvPr/>
            </p:nvSpPr>
            <p:spPr>
              <a:xfrm>
                <a:off x="6391487" y="2705332"/>
                <a:ext cx="211872" cy="305824"/>
              </a:xfrm>
              <a:custGeom>
                <a:avLst/>
                <a:gdLst>
                  <a:gd name="connsiteX0" fmla="*/ 209000 w 211873"/>
                  <a:gd name="connsiteY0" fmla="*/ 0 h 305824"/>
                  <a:gd name="connsiteX1" fmla="*/ 192959 w 211873"/>
                  <a:gd name="connsiteY1" fmla="*/ 8878 h 305824"/>
                  <a:gd name="connsiteX2" fmla="*/ 180135 w 211873"/>
                  <a:gd name="connsiteY2" fmla="*/ 17971 h 305824"/>
                  <a:gd name="connsiteX3" fmla="*/ 144580 w 211873"/>
                  <a:gd name="connsiteY3" fmla="*/ 11151 h 305824"/>
                  <a:gd name="connsiteX4" fmla="*/ 99761 w 211873"/>
                  <a:gd name="connsiteY4" fmla="*/ 10551 h 305824"/>
                  <a:gd name="connsiteX5" fmla="*/ 99160 w 211873"/>
                  <a:gd name="connsiteY5" fmla="*/ 12309 h 305824"/>
                  <a:gd name="connsiteX6" fmla="*/ 68065 w 211873"/>
                  <a:gd name="connsiteY6" fmla="*/ 28864 h 305824"/>
                  <a:gd name="connsiteX7" fmla="*/ 52539 w 211873"/>
                  <a:gd name="connsiteY7" fmla="*/ 40016 h 305824"/>
                  <a:gd name="connsiteX8" fmla="*/ 29594 w 211873"/>
                  <a:gd name="connsiteY8" fmla="*/ 43447 h 305824"/>
                  <a:gd name="connsiteX9" fmla="*/ 17756 w 211873"/>
                  <a:gd name="connsiteY9" fmla="*/ 65706 h 305824"/>
                  <a:gd name="connsiteX10" fmla="*/ 9607 w 211873"/>
                  <a:gd name="connsiteY10" fmla="*/ 80289 h 305824"/>
                  <a:gd name="connsiteX11" fmla="*/ 0 w 211873"/>
                  <a:gd name="connsiteY11" fmla="*/ 101133 h 305824"/>
                  <a:gd name="connsiteX12" fmla="*/ 1458 w 211873"/>
                  <a:gd name="connsiteY12" fmla="*/ 101991 h 305824"/>
                  <a:gd name="connsiteX13" fmla="*/ 19257 w 211873"/>
                  <a:gd name="connsiteY13" fmla="*/ 135101 h 305824"/>
                  <a:gd name="connsiteX14" fmla="*/ 42975 w 211873"/>
                  <a:gd name="connsiteY14" fmla="*/ 144237 h 305824"/>
                  <a:gd name="connsiteX15" fmla="*/ 73083 w 211873"/>
                  <a:gd name="connsiteY15" fmla="*/ 156803 h 305824"/>
                  <a:gd name="connsiteX16" fmla="*/ 37528 w 211873"/>
                  <a:gd name="connsiteY16" fmla="*/ 160234 h 305824"/>
                  <a:gd name="connsiteX17" fmla="*/ 44476 w 211873"/>
                  <a:gd name="connsiteY17" fmla="*/ 192787 h 305824"/>
                  <a:gd name="connsiteX18" fmla="*/ 61761 w 211873"/>
                  <a:gd name="connsiteY18" fmla="*/ 219636 h 305824"/>
                  <a:gd name="connsiteX19" fmla="*/ 92855 w 211873"/>
                  <a:gd name="connsiteY19" fmla="*/ 236749 h 305824"/>
                  <a:gd name="connsiteX20" fmla="*/ 86937 w 211873"/>
                  <a:gd name="connsiteY20" fmla="*/ 197934 h 305824"/>
                  <a:gd name="connsiteX21" fmla="*/ 110139 w 211873"/>
                  <a:gd name="connsiteY21" fmla="*/ 196776 h 305824"/>
                  <a:gd name="connsiteX22" fmla="*/ 94828 w 211873"/>
                  <a:gd name="connsiteY22" fmla="*/ 181379 h 305824"/>
                  <a:gd name="connsiteX23" fmla="*/ 106709 w 211873"/>
                  <a:gd name="connsiteY23" fmla="*/ 173959 h 305824"/>
                  <a:gd name="connsiteX24" fmla="*/ 130898 w 211873"/>
                  <a:gd name="connsiteY24" fmla="*/ 170528 h 305824"/>
                  <a:gd name="connsiteX25" fmla="*/ 120047 w 211873"/>
                  <a:gd name="connsiteY25" fmla="*/ 139133 h 305824"/>
                  <a:gd name="connsiteX26" fmla="*/ 92383 w 211873"/>
                  <a:gd name="connsiteY26" fmla="*/ 140248 h 305824"/>
                  <a:gd name="connsiteX27" fmla="*/ 103234 w 211873"/>
                  <a:gd name="connsiteY27" fmla="*/ 119704 h 305824"/>
                  <a:gd name="connsiteX28" fmla="*/ 76086 w 211873"/>
                  <a:gd name="connsiteY28" fmla="*/ 76300 h 305824"/>
                  <a:gd name="connsiteX29" fmla="*/ 93370 w 211873"/>
                  <a:gd name="connsiteY29" fmla="*/ 65492 h 305824"/>
                  <a:gd name="connsiteX30" fmla="*/ 120047 w 211873"/>
                  <a:gd name="connsiteY30" fmla="*/ 70038 h 305824"/>
                  <a:gd name="connsiteX31" fmla="*/ 126438 w 211873"/>
                  <a:gd name="connsiteY31" fmla="*/ 40916 h 305824"/>
                  <a:gd name="connsiteX32" fmla="*/ 146681 w 211873"/>
                  <a:gd name="connsiteY32" fmla="*/ 48336 h 305824"/>
                  <a:gd name="connsiteX33" fmla="*/ 171857 w 211873"/>
                  <a:gd name="connsiteY33" fmla="*/ 34054 h 305824"/>
                  <a:gd name="connsiteX34" fmla="*/ 194417 w 211873"/>
                  <a:gd name="connsiteY34" fmla="*/ 46449 h 305824"/>
                  <a:gd name="connsiteX35" fmla="*/ 202223 w 211873"/>
                  <a:gd name="connsiteY35" fmla="*/ 33196 h 305824"/>
                  <a:gd name="connsiteX36" fmla="*/ 211873 w 211873"/>
                  <a:gd name="connsiteY36" fmla="*/ 15183 h 305824"/>
                  <a:gd name="connsiteX37" fmla="*/ 209000 w 211873"/>
                  <a:gd name="connsiteY37" fmla="*/ 0 h 305824"/>
                  <a:gd name="connsiteX38" fmla="*/ 181121 w 211873"/>
                  <a:gd name="connsiteY38" fmla="*/ 288130 h 305824"/>
                  <a:gd name="connsiteX39" fmla="*/ 128324 w 211873"/>
                  <a:gd name="connsiteY39" fmla="*/ 281268 h 305824"/>
                  <a:gd name="connsiteX40" fmla="*/ 108081 w 211873"/>
                  <a:gd name="connsiteY40" fmla="*/ 290961 h 305824"/>
                  <a:gd name="connsiteX41" fmla="*/ 156975 w 211873"/>
                  <a:gd name="connsiteY41" fmla="*/ 305801 h 305824"/>
                  <a:gd name="connsiteX42" fmla="*/ 201923 w 211873"/>
                  <a:gd name="connsiteY42" fmla="*/ 289803 h 305824"/>
                  <a:gd name="connsiteX43" fmla="*/ 181121 w 211873"/>
                  <a:gd name="connsiteY43" fmla="*/ 288130 h 30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11873" h="305824">
                    <a:moveTo>
                      <a:pt x="209000" y="0"/>
                    </a:moveTo>
                    <a:cubicBezTo>
                      <a:pt x="201580" y="858"/>
                      <a:pt x="191286" y="4074"/>
                      <a:pt x="192959" y="8878"/>
                    </a:cubicBezTo>
                    <a:cubicBezTo>
                      <a:pt x="194932" y="14582"/>
                      <a:pt x="187984" y="17971"/>
                      <a:pt x="180135" y="17971"/>
                    </a:cubicBezTo>
                    <a:cubicBezTo>
                      <a:pt x="180135" y="17971"/>
                      <a:pt x="152471" y="15740"/>
                      <a:pt x="144580" y="11151"/>
                    </a:cubicBezTo>
                    <a:cubicBezTo>
                      <a:pt x="138575" y="7720"/>
                      <a:pt x="112199" y="9435"/>
                      <a:pt x="99761" y="10551"/>
                    </a:cubicBezTo>
                    <a:cubicBezTo>
                      <a:pt x="99718" y="11108"/>
                      <a:pt x="99503" y="11709"/>
                      <a:pt x="99160" y="12309"/>
                    </a:cubicBezTo>
                    <a:cubicBezTo>
                      <a:pt x="96200" y="17456"/>
                      <a:pt x="72483" y="31438"/>
                      <a:pt x="68065" y="28864"/>
                    </a:cubicBezTo>
                    <a:cubicBezTo>
                      <a:pt x="63605" y="26291"/>
                      <a:pt x="61417" y="37442"/>
                      <a:pt x="52539" y="40016"/>
                    </a:cubicBezTo>
                    <a:cubicBezTo>
                      <a:pt x="43618" y="42589"/>
                      <a:pt x="30323" y="39158"/>
                      <a:pt x="29594" y="43447"/>
                    </a:cubicBezTo>
                    <a:cubicBezTo>
                      <a:pt x="28821" y="47736"/>
                      <a:pt x="22903" y="59702"/>
                      <a:pt x="17756" y="65706"/>
                    </a:cubicBezTo>
                    <a:cubicBezTo>
                      <a:pt x="12566" y="71711"/>
                      <a:pt x="16984" y="78573"/>
                      <a:pt x="9607" y="80289"/>
                    </a:cubicBezTo>
                    <a:cubicBezTo>
                      <a:pt x="4718" y="81447"/>
                      <a:pt x="2702" y="91912"/>
                      <a:pt x="0" y="101133"/>
                    </a:cubicBezTo>
                    <a:cubicBezTo>
                      <a:pt x="472" y="101390"/>
                      <a:pt x="943" y="101819"/>
                      <a:pt x="1458" y="101991"/>
                    </a:cubicBezTo>
                    <a:cubicBezTo>
                      <a:pt x="12309" y="105979"/>
                      <a:pt x="20715" y="120862"/>
                      <a:pt x="19257" y="135101"/>
                    </a:cubicBezTo>
                    <a:cubicBezTo>
                      <a:pt x="17799" y="149383"/>
                      <a:pt x="35040" y="154530"/>
                      <a:pt x="42975" y="144237"/>
                    </a:cubicBezTo>
                    <a:cubicBezTo>
                      <a:pt x="50867" y="133986"/>
                      <a:pt x="73083" y="149941"/>
                      <a:pt x="73083" y="156803"/>
                    </a:cubicBezTo>
                    <a:cubicBezTo>
                      <a:pt x="73083" y="163665"/>
                      <a:pt x="50352" y="149383"/>
                      <a:pt x="37528" y="160234"/>
                    </a:cubicBezTo>
                    <a:cubicBezTo>
                      <a:pt x="24704" y="171043"/>
                      <a:pt x="47435" y="181379"/>
                      <a:pt x="44476" y="192787"/>
                    </a:cubicBezTo>
                    <a:cubicBezTo>
                      <a:pt x="41474" y="204196"/>
                      <a:pt x="50395" y="220194"/>
                      <a:pt x="61761" y="219636"/>
                    </a:cubicBezTo>
                    <a:cubicBezTo>
                      <a:pt x="73126" y="219078"/>
                      <a:pt x="85950" y="240780"/>
                      <a:pt x="92855" y="236749"/>
                    </a:cubicBezTo>
                    <a:cubicBezTo>
                      <a:pt x="99804" y="232760"/>
                      <a:pt x="84492" y="202523"/>
                      <a:pt x="86937" y="197934"/>
                    </a:cubicBezTo>
                    <a:cubicBezTo>
                      <a:pt x="89424" y="193345"/>
                      <a:pt x="103234" y="205912"/>
                      <a:pt x="110139" y="196776"/>
                    </a:cubicBezTo>
                    <a:cubicBezTo>
                      <a:pt x="117087" y="187641"/>
                      <a:pt x="105208" y="180821"/>
                      <a:pt x="94828" y="181379"/>
                    </a:cubicBezTo>
                    <a:cubicBezTo>
                      <a:pt x="84449" y="181936"/>
                      <a:pt x="94356" y="165381"/>
                      <a:pt x="106709" y="173959"/>
                    </a:cubicBezTo>
                    <a:cubicBezTo>
                      <a:pt x="119018" y="182537"/>
                      <a:pt x="124980" y="171686"/>
                      <a:pt x="130898" y="170528"/>
                    </a:cubicBezTo>
                    <a:cubicBezTo>
                      <a:pt x="136817" y="169370"/>
                      <a:pt x="138318" y="144837"/>
                      <a:pt x="120047" y="139133"/>
                    </a:cubicBezTo>
                    <a:cubicBezTo>
                      <a:pt x="101776" y="133429"/>
                      <a:pt x="104264" y="154573"/>
                      <a:pt x="92383" y="140248"/>
                    </a:cubicBezTo>
                    <a:cubicBezTo>
                      <a:pt x="80546" y="126009"/>
                      <a:pt x="103234" y="131713"/>
                      <a:pt x="103234" y="119704"/>
                    </a:cubicBezTo>
                    <a:cubicBezTo>
                      <a:pt x="103234" y="107695"/>
                      <a:pt x="84963" y="90582"/>
                      <a:pt x="76086" y="76300"/>
                    </a:cubicBezTo>
                    <a:cubicBezTo>
                      <a:pt x="67207" y="62061"/>
                      <a:pt x="88438" y="55156"/>
                      <a:pt x="93370" y="65492"/>
                    </a:cubicBezTo>
                    <a:cubicBezTo>
                      <a:pt x="98302" y="75742"/>
                      <a:pt x="111641" y="74027"/>
                      <a:pt x="120047" y="70038"/>
                    </a:cubicBezTo>
                    <a:cubicBezTo>
                      <a:pt x="128453" y="66049"/>
                      <a:pt x="111169" y="47778"/>
                      <a:pt x="126438" y="40916"/>
                    </a:cubicBezTo>
                    <a:cubicBezTo>
                      <a:pt x="141749" y="34054"/>
                      <a:pt x="141749" y="46063"/>
                      <a:pt x="146681" y="48336"/>
                    </a:cubicBezTo>
                    <a:cubicBezTo>
                      <a:pt x="151614" y="50609"/>
                      <a:pt x="156031" y="34054"/>
                      <a:pt x="171857" y="34054"/>
                    </a:cubicBezTo>
                    <a:cubicBezTo>
                      <a:pt x="180092" y="34054"/>
                      <a:pt x="187340" y="40402"/>
                      <a:pt x="194417" y="46449"/>
                    </a:cubicBezTo>
                    <a:cubicBezTo>
                      <a:pt x="198706" y="41002"/>
                      <a:pt x="202223" y="37828"/>
                      <a:pt x="202223" y="33196"/>
                    </a:cubicBezTo>
                    <a:cubicBezTo>
                      <a:pt x="202223" y="27192"/>
                      <a:pt x="211873" y="24618"/>
                      <a:pt x="211873" y="15183"/>
                    </a:cubicBezTo>
                    <a:cubicBezTo>
                      <a:pt x="211744" y="10636"/>
                      <a:pt x="210201" y="4932"/>
                      <a:pt x="209000" y="0"/>
                    </a:cubicBezTo>
                    <a:close/>
                    <a:moveTo>
                      <a:pt x="181121" y="288130"/>
                    </a:moveTo>
                    <a:cubicBezTo>
                      <a:pt x="173187" y="283027"/>
                      <a:pt x="137675" y="291561"/>
                      <a:pt x="128324" y="281268"/>
                    </a:cubicBezTo>
                    <a:cubicBezTo>
                      <a:pt x="118932" y="270975"/>
                      <a:pt x="99804" y="289374"/>
                      <a:pt x="108081" y="290961"/>
                    </a:cubicBezTo>
                    <a:cubicBezTo>
                      <a:pt x="119918" y="293234"/>
                      <a:pt x="137718" y="305243"/>
                      <a:pt x="156975" y="305801"/>
                    </a:cubicBezTo>
                    <a:cubicBezTo>
                      <a:pt x="176232" y="306401"/>
                      <a:pt x="202394" y="295550"/>
                      <a:pt x="201923" y="289803"/>
                    </a:cubicBezTo>
                    <a:cubicBezTo>
                      <a:pt x="201365" y="284142"/>
                      <a:pt x="189013" y="293277"/>
                      <a:pt x="181121" y="288130"/>
                    </a:cubicBezTo>
                    <a:close/>
                  </a:path>
                </a:pathLst>
              </a:custGeom>
              <a:grpFill/>
              <a:ln w="3175" cap="flat">
                <a:solidFill>
                  <a:srgbClr val="FFFFFF"/>
                </a:solidFill>
                <a:prstDash val="solid"/>
                <a:miter/>
              </a:ln>
            </p:spPr>
            <p:txBody>
              <a:bodyPr rtlCol="0" anchor="ctr"/>
              <a:lstStyle/>
              <a:p>
                <a:endParaRPr lang="en-ID"/>
              </a:p>
            </p:txBody>
          </p:sp>
          <p:sp>
            <p:nvSpPr>
              <p:cNvPr id="205" name="Freeform: Shape 204">
                <a:extLst>
                  <a:ext uri="{FF2B5EF4-FFF2-40B4-BE49-F238E27FC236}">
                    <a16:creationId xmlns:a16="http://schemas.microsoft.com/office/drawing/2014/main" id="{5E1D4736-1608-4F3E-ADBC-57A49B80BCA7}"/>
                  </a:ext>
                </a:extLst>
              </p:cNvPr>
              <p:cNvSpPr/>
              <p:nvPr/>
            </p:nvSpPr>
            <p:spPr>
              <a:xfrm>
                <a:off x="6791152" y="2974811"/>
                <a:ext cx="77207" cy="50716"/>
              </a:xfrm>
              <a:custGeom>
                <a:avLst/>
                <a:gdLst>
                  <a:gd name="connsiteX0" fmla="*/ 52515 w 77207"/>
                  <a:gd name="connsiteY0" fmla="*/ 34650 h 50715"/>
                  <a:gd name="connsiteX1" fmla="*/ 70315 w 77207"/>
                  <a:gd name="connsiteY1" fmla="*/ 10118 h 50715"/>
                  <a:gd name="connsiteX2" fmla="*/ 69843 w 77207"/>
                  <a:gd name="connsiteY2" fmla="*/ 2698 h 50715"/>
                  <a:gd name="connsiteX3" fmla="*/ 22450 w 77207"/>
                  <a:gd name="connsiteY3" fmla="*/ 19253 h 50715"/>
                  <a:gd name="connsiteX4" fmla="*/ 7139 w 77207"/>
                  <a:gd name="connsiteY4" fmla="*/ 46659 h 50715"/>
                  <a:gd name="connsiteX5" fmla="*/ 52515 w 77207"/>
                  <a:gd name="connsiteY5" fmla="*/ 34650 h 5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07" h="50715">
                    <a:moveTo>
                      <a:pt x="52515" y="34650"/>
                    </a:moveTo>
                    <a:cubicBezTo>
                      <a:pt x="51529" y="28346"/>
                      <a:pt x="58949" y="15264"/>
                      <a:pt x="70315" y="10118"/>
                    </a:cubicBezTo>
                    <a:cubicBezTo>
                      <a:pt x="81637" y="4971"/>
                      <a:pt x="77220" y="-4722"/>
                      <a:pt x="69843" y="2698"/>
                    </a:cubicBezTo>
                    <a:cubicBezTo>
                      <a:pt x="62423" y="10118"/>
                      <a:pt x="44624" y="18095"/>
                      <a:pt x="22450" y="19253"/>
                    </a:cubicBezTo>
                    <a:cubicBezTo>
                      <a:pt x="234" y="20411"/>
                      <a:pt x="-6715" y="37309"/>
                      <a:pt x="7139" y="46659"/>
                    </a:cubicBezTo>
                    <a:cubicBezTo>
                      <a:pt x="24895" y="58625"/>
                      <a:pt x="53502" y="40912"/>
                      <a:pt x="52515" y="34650"/>
                    </a:cubicBezTo>
                    <a:close/>
                  </a:path>
                </a:pathLst>
              </a:custGeom>
              <a:grpFill/>
              <a:ln w="3175" cap="flat">
                <a:solidFill>
                  <a:srgbClr val="FFFFFF"/>
                </a:solidFill>
                <a:prstDash val="solid"/>
                <a:miter/>
              </a:ln>
            </p:spPr>
            <p:txBody>
              <a:bodyPr rtlCol="0" anchor="ctr"/>
              <a:lstStyle/>
              <a:p>
                <a:endParaRPr lang="en-ID"/>
              </a:p>
            </p:txBody>
          </p:sp>
          <p:sp>
            <p:nvSpPr>
              <p:cNvPr id="206" name="Freeform: Shape 205">
                <a:extLst>
                  <a:ext uri="{FF2B5EF4-FFF2-40B4-BE49-F238E27FC236}">
                    <a16:creationId xmlns:a16="http://schemas.microsoft.com/office/drawing/2014/main" id="{EAA2A120-EDD8-4324-AE06-06D603B91443}"/>
                  </a:ext>
                </a:extLst>
              </p:cNvPr>
              <p:cNvSpPr/>
              <p:nvPr/>
            </p:nvSpPr>
            <p:spPr>
              <a:xfrm>
                <a:off x="4918504" y="1365426"/>
                <a:ext cx="353924" cy="177262"/>
              </a:xfrm>
              <a:custGeom>
                <a:avLst/>
                <a:gdLst>
                  <a:gd name="connsiteX0" fmla="*/ 335262 w 353925"/>
                  <a:gd name="connsiteY0" fmla="*/ 55456 h 177261"/>
                  <a:gd name="connsiteX1" fmla="*/ 326213 w 353925"/>
                  <a:gd name="connsiteY1" fmla="*/ 53097 h 177261"/>
                  <a:gd name="connsiteX2" fmla="*/ 311030 w 353925"/>
                  <a:gd name="connsiteY2" fmla="*/ 52497 h 177261"/>
                  <a:gd name="connsiteX3" fmla="*/ 284867 w 353925"/>
                  <a:gd name="connsiteY3" fmla="*/ 13982 h 177261"/>
                  <a:gd name="connsiteX4" fmla="*/ 270457 w 353925"/>
                  <a:gd name="connsiteY4" fmla="*/ 3174 h 177261"/>
                  <a:gd name="connsiteX5" fmla="*/ 253258 w 353925"/>
                  <a:gd name="connsiteY5" fmla="*/ 386 h 177261"/>
                  <a:gd name="connsiteX6" fmla="*/ 252357 w 353925"/>
                  <a:gd name="connsiteY6" fmla="*/ 20029 h 177261"/>
                  <a:gd name="connsiteX7" fmla="*/ 232628 w 353925"/>
                  <a:gd name="connsiteY7" fmla="*/ 21745 h 177261"/>
                  <a:gd name="connsiteX8" fmla="*/ 219289 w 353925"/>
                  <a:gd name="connsiteY8" fmla="*/ 22302 h 177261"/>
                  <a:gd name="connsiteX9" fmla="*/ 200032 w 353925"/>
                  <a:gd name="connsiteY9" fmla="*/ 25734 h 177261"/>
                  <a:gd name="connsiteX10" fmla="*/ 182748 w 353925"/>
                  <a:gd name="connsiteY10" fmla="*/ 18871 h 177261"/>
                  <a:gd name="connsiteX11" fmla="*/ 160531 w 353925"/>
                  <a:gd name="connsiteY11" fmla="*/ 36585 h 177261"/>
                  <a:gd name="connsiteX12" fmla="*/ 147193 w 353925"/>
                  <a:gd name="connsiteY12" fmla="*/ 28564 h 177261"/>
                  <a:gd name="connsiteX13" fmla="*/ 131881 w 353925"/>
                  <a:gd name="connsiteY13" fmla="*/ 40573 h 177261"/>
                  <a:gd name="connsiteX14" fmla="*/ 127464 w 353925"/>
                  <a:gd name="connsiteY14" fmla="*/ 58244 h 177261"/>
                  <a:gd name="connsiteX15" fmla="*/ 105719 w 353925"/>
                  <a:gd name="connsiteY15" fmla="*/ 69695 h 177261"/>
                  <a:gd name="connsiteX16" fmla="*/ 96841 w 353925"/>
                  <a:gd name="connsiteY16" fmla="*/ 38858 h 177261"/>
                  <a:gd name="connsiteX17" fmla="*/ 45974 w 353925"/>
                  <a:gd name="connsiteY17" fmla="*/ 0 h 177261"/>
                  <a:gd name="connsiteX18" fmla="*/ 50906 w 353925"/>
                  <a:gd name="connsiteY18" fmla="*/ 21745 h 177261"/>
                  <a:gd name="connsiteX19" fmla="*/ 38554 w 353925"/>
                  <a:gd name="connsiteY19" fmla="*/ 20587 h 177261"/>
                  <a:gd name="connsiteX20" fmla="*/ 16809 w 353925"/>
                  <a:gd name="connsiteY20" fmla="*/ 30280 h 177261"/>
                  <a:gd name="connsiteX21" fmla="*/ 39 w 353925"/>
                  <a:gd name="connsiteY21" fmla="*/ 55971 h 177261"/>
                  <a:gd name="connsiteX22" fmla="*/ 32120 w 353925"/>
                  <a:gd name="connsiteY22" fmla="*/ 65106 h 177261"/>
                  <a:gd name="connsiteX23" fmla="*/ 72651 w 353925"/>
                  <a:gd name="connsiteY23" fmla="*/ 65106 h 177261"/>
                  <a:gd name="connsiteX24" fmla="*/ 66218 w 353925"/>
                  <a:gd name="connsiteY24" fmla="*/ 83934 h 177261"/>
                  <a:gd name="connsiteX25" fmla="*/ 48976 w 353925"/>
                  <a:gd name="connsiteY25" fmla="*/ 94785 h 177261"/>
                  <a:gd name="connsiteX26" fmla="*/ 10933 w 353925"/>
                  <a:gd name="connsiteY26" fmla="*/ 106794 h 177261"/>
                  <a:gd name="connsiteX27" fmla="*/ 59313 w 353925"/>
                  <a:gd name="connsiteY27" fmla="*/ 107952 h 177261"/>
                  <a:gd name="connsiteX28" fmla="*/ 71193 w 353925"/>
                  <a:gd name="connsiteY28" fmla="*/ 122235 h 177261"/>
                  <a:gd name="connsiteX29" fmla="*/ 81057 w 353925"/>
                  <a:gd name="connsiteY29" fmla="*/ 135359 h 177261"/>
                  <a:gd name="connsiteX30" fmla="*/ 69734 w 353925"/>
                  <a:gd name="connsiteY30" fmla="*/ 153072 h 177261"/>
                  <a:gd name="connsiteX31" fmla="*/ 52922 w 353925"/>
                  <a:gd name="connsiteY31" fmla="*/ 165639 h 177261"/>
                  <a:gd name="connsiteX32" fmla="*/ 95382 w 353925"/>
                  <a:gd name="connsiteY32" fmla="*/ 163923 h 177261"/>
                  <a:gd name="connsiteX33" fmla="*/ 131281 w 353925"/>
                  <a:gd name="connsiteY33" fmla="*/ 176961 h 177261"/>
                  <a:gd name="connsiteX34" fmla="*/ 145949 w 353925"/>
                  <a:gd name="connsiteY34" fmla="*/ 177262 h 177261"/>
                  <a:gd name="connsiteX35" fmla="*/ 214014 w 353925"/>
                  <a:gd name="connsiteY35" fmla="*/ 165210 h 177261"/>
                  <a:gd name="connsiteX36" fmla="*/ 218689 w 353925"/>
                  <a:gd name="connsiteY36" fmla="*/ 164523 h 177261"/>
                  <a:gd name="connsiteX37" fmla="*/ 218861 w 353925"/>
                  <a:gd name="connsiteY37" fmla="*/ 158862 h 177261"/>
                  <a:gd name="connsiteX38" fmla="*/ 250942 w 353925"/>
                  <a:gd name="connsiteY38" fmla="*/ 122749 h 177261"/>
                  <a:gd name="connsiteX39" fmla="*/ 279549 w 353925"/>
                  <a:gd name="connsiteY39" fmla="*/ 117688 h 177261"/>
                  <a:gd name="connsiteX40" fmla="*/ 291387 w 353925"/>
                  <a:gd name="connsiteY40" fmla="*/ 120262 h 177261"/>
                  <a:gd name="connsiteX41" fmla="*/ 304854 w 353925"/>
                  <a:gd name="connsiteY41" fmla="*/ 116616 h 177261"/>
                  <a:gd name="connsiteX42" fmla="*/ 341867 w 353925"/>
                  <a:gd name="connsiteY42" fmla="*/ 105293 h 177261"/>
                  <a:gd name="connsiteX43" fmla="*/ 352761 w 353925"/>
                  <a:gd name="connsiteY43" fmla="*/ 87408 h 177261"/>
                  <a:gd name="connsiteX44" fmla="*/ 335262 w 353925"/>
                  <a:gd name="connsiteY44" fmla="*/ 55456 h 17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3925" h="177261">
                    <a:moveTo>
                      <a:pt x="335262" y="55456"/>
                    </a:moveTo>
                    <a:cubicBezTo>
                      <a:pt x="331917" y="55456"/>
                      <a:pt x="328872" y="54512"/>
                      <a:pt x="326213" y="53097"/>
                    </a:cubicBezTo>
                    <a:cubicBezTo>
                      <a:pt x="321109" y="53955"/>
                      <a:pt x="315876" y="53826"/>
                      <a:pt x="311030" y="52497"/>
                    </a:cubicBezTo>
                    <a:cubicBezTo>
                      <a:pt x="293574" y="47564"/>
                      <a:pt x="284439" y="31266"/>
                      <a:pt x="284867" y="13982"/>
                    </a:cubicBezTo>
                    <a:cubicBezTo>
                      <a:pt x="280750" y="12395"/>
                      <a:pt x="275474" y="7463"/>
                      <a:pt x="270457" y="3174"/>
                    </a:cubicBezTo>
                    <a:cubicBezTo>
                      <a:pt x="264237" y="1930"/>
                      <a:pt x="258662" y="1115"/>
                      <a:pt x="253258" y="386"/>
                    </a:cubicBezTo>
                    <a:cubicBezTo>
                      <a:pt x="250942" y="6005"/>
                      <a:pt x="253901" y="14625"/>
                      <a:pt x="252357" y="20029"/>
                    </a:cubicBezTo>
                    <a:cubicBezTo>
                      <a:pt x="250384" y="26892"/>
                      <a:pt x="232628" y="13725"/>
                      <a:pt x="232628" y="21745"/>
                    </a:cubicBezTo>
                    <a:cubicBezTo>
                      <a:pt x="232628" y="29722"/>
                      <a:pt x="225208" y="30880"/>
                      <a:pt x="219289" y="22302"/>
                    </a:cubicBezTo>
                    <a:cubicBezTo>
                      <a:pt x="213371" y="13725"/>
                      <a:pt x="199518" y="18871"/>
                      <a:pt x="200032" y="25734"/>
                    </a:cubicBezTo>
                    <a:cubicBezTo>
                      <a:pt x="200504" y="32596"/>
                      <a:pt x="194113" y="26892"/>
                      <a:pt x="182748" y="18871"/>
                    </a:cubicBezTo>
                    <a:cubicBezTo>
                      <a:pt x="171382" y="10894"/>
                      <a:pt x="159545" y="28007"/>
                      <a:pt x="160531" y="36585"/>
                    </a:cubicBezTo>
                    <a:cubicBezTo>
                      <a:pt x="161518" y="45163"/>
                      <a:pt x="156585" y="47393"/>
                      <a:pt x="147193" y="28564"/>
                    </a:cubicBezTo>
                    <a:cubicBezTo>
                      <a:pt x="137800" y="9736"/>
                      <a:pt x="126949" y="30280"/>
                      <a:pt x="131881" y="40573"/>
                    </a:cubicBezTo>
                    <a:cubicBezTo>
                      <a:pt x="136813" y="50824"/>
                      <a:pt x="134841" y="63391"/>
                      <a:pt x="127464" y="58244"/>
                    </a:cubicBezTo>
                    <a:cubicBezTo>
                      <a:pt x="120044" y="53140"/>
                      <a:pt x="110179" y="61675"/>
                      <a:pt x="105719" y="69695"/>
                    </a:cubicBezTo>
                    <a:cubicBezTo>
                      <a:pt x="101258" y="77673"/>
                      <a:pt x="85475" y="46278"/>
                      <a:pt x="96841" y="38858"/>
                    </a:cubicBezTo>
                    <a:cubicBezTo>
                      <a:pt x="108206" y="31438"/>
                      <a:pt x="60814" y="0"/>
                      <a:pt x="45974" y="0"/>
                    </a:cubicBezTo>
                    <a:cubicBezTo>
                      <a:pt x="31177" y="0"/>
                      <a:pt x="41042" y="12567"/>
                      <a:pt x="50906" y="21745"/>
                    </a:cubicBezTo>
                    <a:cubicBezTo>
                      <a:pt x="60771" y="30880"/>
                      <a:pt x="43958" y="28607"/>
                      <a:pt x="38554" y="20587"/>
                    </a:cubicBezTo>
                    <a:cubicBezTo>
                      <a:pt x="33107" y="12609"/>
                      <a:pt x="22728" y="18871"/>
                      <a:pt x="16809" y="30280"/>
                    </a:cubicBezTo>
                    <a:cubicBezTo>
                      <a:pt x="10890" y="41688"/>
                      <a:pt x="1026" y="47993"/>
                      <a:pt x="39" y="55971"/>
                    </a:cubicBezTo>
                    <a:cubicBezTo>
                      <a:pt x="-947" y="63948"/>
                      <a:pt x="16809" y="72526"/>
                      <a:pt x="32120" y="65106"/>
                    </a:cubicBezTo>
                    <a:cubicBezTo>
                      <a:pt x="47432" y="57686"/>
                      <a:pt x="64717" y="56528"/>
                      <a:pt x="72651" y="65106"/>
                    </a:cubicBezTo>
                    <a:cubicBezTo>
                      <a:pt x="80543" y="73641"/>
                      <a:pt x="58326" y="77115"/>
                      <a:pt x="66218" y="83934"/>
                    </a:cubicBezTo>
                    <a:cubicBezTo>
                      <a:pt x="74152" y="90797"/>
                      <a:pt x="67719" y="96501"/>
                      <a:pt x="48976" y="94785"/>
                    </a:cubicBezTo>
                    <a:cubicBezTo>
                      <a:pt x="30191" y="93070"/>
                      <a:pt x="7502" y="99332"/>
                      <a:pt x="10933" y="106794"/>
                    </a:cubicBezTo>
                    <a:cubicBezTo>
                      <a:pt x="14365" y="114214"/>
                      <a:pt x="58798" y="100533"/>
                      <a:pt x="59313" y="107952"/>
                    </a:cubicBezTo>
                    <a:cubicBezTo>
                      <a:pt x="59784" y="115372"/>
                      <a:pt x="59313" y="127939"/>
                      <a:pt x="71193" y="122235"/>
                    </a:cubicBezTo>
                    <a:cubicBezTo>
                      <a:pt x="83030" y="116573"/>
                      <a:pt x="75096" y="132528"/>
                      <a:pt x="81057" y="135359"/>
                    </a:cubicBezTo>
                    <a:cubicBezTo>
                      <a:pt x="86976" y="138232"/>
                      <a:pt x="85518" y="151914"/>
                      <a:pt x="69734" y="153072"/>
                    </a:cubicBezTo>
                    <a:cubicBezTo>
                      <a:pt x="53909" y="154230"/>
                      <a:pt x="46231" y="157876"/>
                      <a:pt x="52922" y="165639"/>
                    </a:cubicBezTo>
                    <a:cubicBezTo>
                      <a:pt x="61328" y="175332"/>
                      <a:pt x="78613" y="168469"/>
                      <a:pt x="95382" y="163923"/>
                    </a:cubicBezTo>
                    <a:cubicBezTo>
                      <a:pt x="105505" y="161135"/>
                      <a:pt x="118371" y="168598"/>
                      <a:pt x="131281" y="176961"/>
                    </a:cubicBezTo>
                    <a:cubicBezTo>
                      <a:pt x="136213" y="176918"/>
                      <a:pt x="141102" y="176961"/>
                      <a:pt x="145949" y="177262"/>
                    </a:cubicBezTo>
                    <a:cubicBezTo>
                      <a:pt x="168509" y="174602"/>
                      <a:pt x="190854" y="170056"/>
                      <a:pt x="214014" y="165210"/>
                    </a:cubicBezTo>
                    <a:cubicBezTo>
                      <a:pt x="215601" y="164867"/>
                      <a:pt x="217145" y="164652"/>
                      <a:pt x="218689" y="164523"/>
                    </a:cubicBezTo>
                    <a:cubicBezTo>
                      <a:pt x="218689" y="162636"/>
                      <a:pt x="218732" y="160792"/>
                      <a:pt x="218861" y="158862"/>
                    </a:cubicBezTo>
                    <a:cubicBezTo>
                      <a:pt x="220276" y="138747"/>
                      <a:pt x="235030" y="125709"/>
                      <a:pt x="250942" y="122749"/>
                    </a:cubicBezTo>
                    <a:cubicBezTo>
                      <a:pt x="259434" y="117645"/>
                      <a:pt x="269770" y="115458"/>
                      <a:pt x="279549" y="117688"/>
                    </a:cubicBezTo>
                    <a:cubicBezTo>
                      <a:pt x="283538" y="118589"/>
                      <a:pt x="287441" y="119447"/>
                      <a:pt x="291387" y="120262"/>
                    </a:cubicBezTo>
                    <a:cubicBezTo>
                      <a:pt x="295375" y="118160"/>
                      <a:pt x="299879" y="116873"/>
                      <a:pt x="304854" y="116616"/>
                    </a:cubicBezTo>
                    <a:cubicBezTo>
                      <a:pt x="316906" y="111512"/>
                      <a:pt x="329344" y="107652"/>
                      <a:pt x="341867" y="105293"/>
                    </a:cubicBezTo>
                    <a:cubicBezTo>
                      <a:pt x="346328" y="99632"/>
                      <a:pt x="350402" y="92770"/>
                      <a:pt x="352761" y="87408"/>
                    </a:cubicBezTo>
                    <a:cubicBezTo>
                      <a:pt x="357479" y="76000"/>
                      <a:pt x="347100" y="55456"/>
                      <a:pt x="335262" y="55456"/>
                    </a:cubicBezTo>
                    <a:close/>
                  </a:path>
                </a:pathLst>
              </a:custGeom>
              <a:grpFill/>
              <a:ln w="3175" cap="flat">
                <a:solidFill>
                  <a:srgbClr val="FFFFFF"/>
                </a:solidFill>
                <a:prstDash val="solid"/>
                <a:miter/>
              </a:ln>
            </p:spPr>
            <p:txBody>
              <a:bodyPr rtlCol="0" anchor="ctr"/>
              <a:lstStyle/>
              <a:p>
                <a:endParaRPr lang="en-ID"/>
              </a:p>
            </p:txBody>
          </p:sp>
          <p:sp>
            <p:nvSpPr>
              <p:cNvPr id="207" name="Freeform: Shape 206">
                <a:extLst>
                  <a:ext uri="{FF2B5EF4-FFF2-40B4-BE49-F238E27FC236}">
                    <a16:creationId xmlns:a16="http://schemas.microsoft.com/office/drawing/2014/main" id="{0517713B-FB90-46B9-B729-25E6BC7B3CFC}"/>
                  </a:ext>
                </a:extLst>
              </p:cNvPr>
              <p:cNvSpPr/>
              <p:nvPr/>
            </p:nvSpPr>
            <p:spPr>
              <a:xfrm>
                <a:off x="5381165" y="2035823"/>
                <a:ext cx="140647" cy="170706"/>
              </a:xfrm>
              <a:custGeom>
                <a:avLst/>
                <a:gdLst>
                  <a:gd name="connsiteX0" fmla="*/ 132337 w 140647"/>
                  <a:gd name="connsiteY0" fmla="*/ 65113 h 170705"/>
                  <a:gd name="connsiteX1" fmla="*/ 131737 w 140647"/>
                  <a:gd name="connsiteY1" fmla="*/ 59151 h 170705"/>
                  <a:gd name="connsiteX2" fmla="*/ 120714 w 140647"/>
                  <a:gd name="connsiteY2" fmla="*/ 47571 h 170705"/>
                  <a:gd name="connsiteX3" fmla="*/ 101328 w 140647"/>
                  <a:gd name="connsiteY3" fmla="*/ 54476 h 170705"/>
                  <a:gd name="connsiteX4" fmla="*/ 80441 w 140647"/>
                  <a:gd name="connsiteY4" fmla="*/ 49329 h 170705"/>
                  <a:gd name="connsiteX5" fmla="*/ 87904 w 140647"/>
                  <a:gd name="connsiteY5" fmla="*/ 26855 h 170705"/>
                  <a:gd name="connsiteX6" fmla="*/ 96996 w 140647"/>
                  <a:gd name="connsiteY6" fmla="*/ 4853 h 170705"/>
                  <a:gd name="connsiteX7" fmla="*/ 92879 w 140647"/>
                  <a:gd name="connsiteY7" fmla="*/ 3995 h 170705"/>
                  <a:gd name="connsiteX8" fmla="*/ 59297 w 140647"/>
                  <a:gd name="connsiteY8" fmla="*/ 12016 h 170705"/>
                  <a:gd name="connsiteX9" fmla="*/ 75080 w 140647"/>
                  <a:gd name="connsiteY9" fmla="*/ 30286 h 170705"/>
                  <a:gd name="connsiteX10" fmla="*/ 47888 w 140647"/>
                  <a:gd name="connsiteY10" fmla="*/ 46284 h 170705"/>
                  <a:gd name="connsiteX11" fmla="*/ 12333 w 140647"/>
                  <a:gd name="connsiteY11" fmla="*/ 46842 h 170705"/>
                  <a:gd name="connsiteX12" fmla="*/ 16279 w 140647"/>
                  <a:gd name="connsiteY12" fmla="*/ 75964 h 170705"/>
                  <a:gd name="connsiteX13" fmla="*/ 31590 w 140647"/>
                  <a:gd name="connsiteY13" fmla="*/ 103370 h 170705"/>
                  <a:gd name="connsiteX14" fmla="*/ 22712 w 140647"/>
                  <a:gd name="connsiteY14" fmla="*/ 135923 h 170705"/>
                  <a:gd name="connsiteX15" fmla="*/ 496 w 140647"/>
                  <a:gd name="connsiteY15" fmla="*/ 161056 h 170705"/>
                  <a:gd name="connsiteX16" fmla="*/ 1053 w 140647"/>
                  <a:gd name="connsiteY16" fmla="*/ 168905 h 170705"/>
                  <a:gd name="connsiteX17" fmla="*/ 84773 w 140647"/>
                  <a:gd name="connsiteY17" fmla="*/ 170706 h 170705"/>
                  <a:gd name="connsiteX18" fmla="*/ 91335 w 140647"/>
                  <a:gd name="connsiteY18" fmla="*/ 164487 h 170705"/>
                  <a:gd name="connsiteX19" fmla="*/ 132295 w 140647"/>
                  <a:gd name="connsiteY19" fmla="*/ 154794 h 170705"/>
                  <a:gd name="connsiteX20" fmla="*/ 132337 w 140647"/>
                  <a:gd name="connsiteY20" fmla="*/ 65113 h 1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647" h="170705">
                    <a:moveTo>
                      <a:pt x="132337" y="65113"/>
                    </a:moveTo>
                    <a:cubicBezTo>
                      <a:pt x="131308" y="62668"/>
                      <a:pt x="131308" y="60781"/>
                      <a:pt x="131737" y="59151"/>
                    </a:cubicBezTo>
                    <a:cubicBezTo>
                      <a:pt x="127619" y="55548"/>
                      <a:pt x="123717" y="51688"/>
                      <a:pt x="120714" y="47571"/>
                    </a:cubicBezTo>
                    <a:cubicBezTo>
                      <a:pt x="108019" y="30329"/>
                      <a:pt x="102787" y="44140"/>
                      <a:pt x="101328" y="54476"/>
                    </a:cubicBezTo>
                    <a:cubicBezTo>
                      <a:pt x="99827" y="64855"/>
                      <a:pt x="87904" y="51045"/>
                      <a:pt x="80441" y="49329"/>
                    </a:cubicBezTo>
                    <a:cubicBezTo>
                      <a:pt x="72979" y="47571"/>
                      <a:pt x="82672" y="31187"/>
                      <a:pt x="87904" y="26855"/>
                    </a:cubicBezTo>
                    <a:cubicBezTo>
                      <a:pt x="91378" y="23982"/>
                      <a:pt x="94852" y="15961"/>
                      <a:pt x="96996" y="4853"/>
                    </a:cubicBezTo>
                    <a:cubicBezTo>
                      <a:pt x="95581" y="4853"/>
                      <a:pt x="94209" y="4639"/>
                      <a:pt x="92879" y="3995"/>
                    </a:cubicBezTo>
                    <a:cubicBezTo>
                      <a:pt x="79069" y="-2267"/>
                      <a:pt x="59769" y="-2267"/>
                      <a:pt x="59297" y="12016"/>
                    </a:cubicBezTo>
                    <a:cubicBezTo>
                      <a:pt x="58782" y="26298"/>
                      <a:pt x="74608" y="21151"/>
                      <a:pt x="75080" y="30286"/>
                    </a:cubicBezTo>
                    <a:cubicBezTo>
                      <a:pt x="75552" y="39422"/>
                      <a:pt x="59297" y="37149"/>
                      <a:pt x="47888" y="46284"/>
                    </a:cubicBezTo>
                    <a:cubicBezTo>
                      <a:pt x="36566" y="55420"/>
                      <a:pt x="24170" y="40022"/>
                      <a:pt x="12333" y="46842"/>
                    </a:cubicBezTo>
                    <a:cubicBezTo>
                      <a:pt x="496" y="53661"/>
                      <a:pt x="25157" y="61724"/>
                      <a:pt x="16279" y="75964"/>
                    </a:cubicBezTo>
                    <a:cubicBezTo>
                      <a:pt x="7401" y="90246"/>
                      <a:pt x="16751" y="89645"/>
                      <a:pt x="31590" y="103370"/>
                    </a:cubicBezTo>
                    <a:cubicBezTo>
                      <a:pt x="46387" y="117094"/>
                      <a:pt x="22712" y="120483"/>
                      <a:pt x="22712" y="135923"/>
                    </a:cubicBezTo>
                    <a:cubicBezTo>
                      <a:pt x="22712" y="151320"/>
                      <a:pt x="4442" y="150762"/>
                      <a:pt x="496" y="161056"/>
                    </a:cubicBezTo>
                    <a:cubicBezTo>
                      <a:pt x="-362" y="163286"/>
                      <a:pt x="-62" y="166031"/>
                      <a:pt x="1053" y="168905"/>
                    </a:cubicBezTo>
                    <a:cubicBezTo>
                      <a:pt x="28974" y="169162"/>
                      <a:pt x="56852" y="170577"/>
                      <a:pt x="84773" y="170706"/>
                    </a:cubicBezTo>
                    <a:cubicBezTo>
                      <a:pt x="87089" y="168776"/>
                      <a:pt x="89320" y="166717"/>
                      <a:pt x="91335" y="164487"/>
                    </a:cubicBezTo>
                    <a:cubicBezTo>
                      <a:pt x="108105" y="146216"/>
                      <a:pt x="116983" y="163887"/>
                      <a:pt x="132295" y="154794"/>
                    </a:cubicBezTo>
                    <a:cubicBezTo>
                      <a:pt x="147649" y="145659"/>
                      <a:pt x="138256" y="78837"/>
                      <a:pt x="132337" y="65113"/>
                    </a:cubicBezTo>
                    <a:close/>
                  </a:path>
                </a:pathLst>
              </a:custGeom>
              <a:grpFill/>
              <a:ln w="3175" cap="flat">
                <a:solidFill>
                  <a:srgbClr val="FFFFFF"/>
                </a:solidFill>
                <a:prstDash val="solid"/>
                <a:miter/>
              </a:ln>
            </p:spPr>
            <p:txBody>
              <a:bodyPr rtlCol="0" anchor="ctr"/>
              <a:lstStyle/>
              <a:p>
                <a:endParaRPr lang="en-ID"/>
              </a:p>
            </p:txBody>
          </p:sp>
          <p:grpSp>
            <p:nvGrpSpPr>
              <p:cNvPr id="208" name="Graphic 63">
                <a:extLst>
                  <a:ext uri="{FF2B5EF4-FFF2-40B4-BE49-F238E27FC236}">
                    <a16:creationId xmlns:a16="http://schemas.microsoft.com/office/drawing/2014/main" id="{0041B2CE-0B94-4D90-8F59-8983FB2BECA2}"/>
                  </a:ext>
                </a:extLst>
              </p:cNvPr>
              <p:cNvGrpSpPr/>
              <p:nvPr/>
            </p:nvGrpSpPr>
            <p:grpSpPr>
              <a:xfrm>
                <a:off x="5458841" y="1826154"/>
                <a:ext cx="331294" cy="480529"/>
                <a:chOff x="5458859" y="1826151"/>
                <a:chExt cx="331296" cy="480529"/>
              </a:xfrm>
              <a:grpFill/>
            </p:grpSpPr>
            <p:grpSp>
              <p:nvGrpSpPr>
                <p:cNvPr id="338" name="Graphic 63">
                  <a:extLst>
                    <a:ext uri="{FF2B5EF4-FFF2-40B4-BE49-F238E27FC236}">
                      <a16:creationId xmlns:a16="http://schemas.microsoft.com/office/drawing/2014/main" id="{A8F94714-DC8D-4ABF-96BB-6B0271815A85}"/>
                    </a:ext>
                  </a:extLst>
                </p:cNvPr>
                <p:cNvGrpSpPr/>
                <p:nvPr/>
              </p:nvGrpSpPr>
              <p:grpSpPr>
                <a:xfrm>
                  <a:off x="5458859" y="1826151"/>
                  <a:ext cx="331296" cy="480529"/>
                  <a:chOff x="5458859" y="1826151"/>
                  <a:chExt cx="331296" cy="480529"/>
                </a:xfrm>
                <a:grpFill/>
              </p:grpSpPr>
              <p:sp>
                <p:nvSpPr>
                  <p:cNvPr id="343" name="Freeform: Shape 342">
                    <a:extLst>
                      <a:ext uri="{FF2B5EF4-FFF2-40B4-BE49-F238E27FC236}">
                        <a16:creationId xmlns:a16="http://schemas.microsoft.com/office/drawing/2014/main" id="{C5EC8473-4AE1-4962-B97A-AB96C8F13FA9}"/>
                      </a:ext>
                    </a:extLst>
                  </p:cNvPr>
                  <p:cNvSpPr/>
                  <p:nvPr/>
                </p:nvSpPr>
                <p:spPr>
                  <a:xfrm>
                    <a:off x="5491005" y="1859637"/>
                    <a:ext cx="23458" cy="28310"/>
                  </a:xfrm>
                  <a:custGeom>
                    <a:avLst/>
                    <a:gdLst>
                      <a:gd name="connsiteX0" fmla="*/ 13465 w 23458"/>
                      <a:gd name="connsiteY0" fmla="*/ 0 h 28310"/>
                      <a:gd name="connsiteX1" fmla="*/ 2271 w 23458"/>
                      <a:gd name="connsiteY1" fmla="*/ 28307 h 28310"/>
                      <a:gd name="connsiteX2" fmla="*/ 23458 w 23458"/>
                      <a:gd name="connsiteY2" fmla="*/ 8707 h 28310"/>
                      <a:gd name="connsiteX3" fmla="*/ 13465 w 23458"/>
                      <a:gd name="connsiteY3" fmla="*/ 0 h 28310"/>
                    </a:gdLst>
                    <a:ahLst/>
                    <a:cxnLst>
                      <a:cxn ang="0">
                        <a:pos x="connsiteX0" y="connsiteY0"/>
                      </a:cxn>
                      <a:cxn ang="0">
                        <a:pos x="connsiteX1" y="connsiteY1"/>
                      </a:cxn>
                      <a:cxn ang="0">
                        <a:pos x="connsiteX2" y="connsiteY2"/>
                      </a:cxn>
                      <a:cxn ang="0">
                        <a:pos x="connsiteX3" y="connsiteY3"/>
                      </a:cxn>
                    </a:cxnLst>
                    <a:rect l="l" t="t" r="r" b="b"/>
                    <a:pathLst>
                      <a:path w="23458" h="28310">
                        <a:moveTo>
                          <a:pt x="13465" y="0"/>
                        </a:moveTo>
                        <a:cubicBezTo>
                          <a:pt x="4716" y="10293"/>
                          <a:pt x="-4334" y="28607"/>
                          <a:pt x="2271" y="28307"/>
                        </a:cubicBezTo>
                        <a:cubicBezTo>
                          <a:pt x="10420" y="27964"/>
                          <a:pt x="19255" y="18056"/>
                          <a:pt x="23458" y="8707"/>
                        </a:cubicBezTo>
                        <a:cubicBezTo>
                          <a:pt x="19469" y="6476"/>
                          <a:pt x="16124" y="3474"/>
                          <a:pt x="13465" y="0"/>
                        </a:cubicBezTo>
                        <a:close/>
                      </a:path>
                    </a:pathLst>
                  </a:custGeom>
                  <a:grpFill/>
                  <a:ln w="3175" cap="flat">
                    <a:solidFill>
                      <a:srgbClr val="FFFFFF"/>
                    </a:solidFill>
                    <a:prstDash val="solid"/>
                    <a:miter/>
                  </a:ln>
                </p:spPr>
                <p:txBody>
                  <a:bodyPr rtlCol="0" anchor="ctr"/>
                  <a:lstStyle/>
                  <a:p>
                    <a:endParaRPr lang="en-ID"/>
                  </a:p>
                </p:txBody>
              </p:sp>
              <p:sp>
                <p:nvSpPr>
                  <p:cNvPr id="344" name="Freeform: Shape 343">
                    <a:extLst>
                      <a:ext uri="{FF2B5EF4-FFF2-40B4-BE49-F238E27FC236}">
                        <a16:creationId xmlns:a16="http://schemas.microsoft.com/office/drawing/2014/main" id="{6F2A6465-539D-4D45-A471-D530DE1E4EEF}"/>
                      </a:ext>
                    </a:extLst>
                  </p:cNvPr>
                  <p:cNvSpPr/>
                  <p:nvPr/>
                </p:nvSpPr>
                <p:spPr>
                  <a:xfrm>
                    <a:off x="5458859" y="2028328"/>
                    <a:ext cx="83016" cy="66642"/>
                  </a:xfrm>
                  <a:custGeom>
                    <a:avLst/>
                    <a:gdLst>
                      <a:gd name="connsiteX0" fmla="*/ 19277 w 83016"/>
                      <a:gd name="connsiteY0" fmla="*/ 12345 h 66642"/>
                      <a:gd name="connsiteX1" fmla="*/ 10184 w 83016"/>
                      <a:gd name="connsiteY1" fmla="*/ 34347 h 66642"/>
                      <a:gd name="connsiteX2" fmla="*/ 2722 w 83016"/>
                      <a:gd name="connsiteY2" fmla="*/ 56821 h 66642"/>
                      <a:gd name="connsiteX3" fmla="*/ 23609 w 83016"/>
                      <a:gd name="connsiteY3" fmla="*/ 61968 h 66642"/>
                      <a:gd name="connsiteX4" fmla="*/ 42995 w 83016"/>
                      <a:gd name="connsiteY4" fmla="*/ 55063 h 66642"/>
                      <a:gd name="connsiteX5" fmla="*/ 54018 w 83016"/>
                      <a:gd name="connsiteY5" fmla="*/ 66643 h 66642"/>
                      <a:gd name="connsiteX6" fmla="*/ 79794 w 83016"/>
                      <a:gd name="connsiteY6" fmla="*/ 48029 h 66642"/>
                      <a:gd name="connsiteX7" fmla="*/ 61052 w 83016"/>
                      <a:gd name="connsiteY7" fmla="*/ 4625 h 66642"/>
                      <a:gd name="connsiteX8" fmla="*/ 19277 w 83016"/>
                      <a:gd name="connsiteY8" fmla="*/ 12345 h 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6" h="66642">
                        <a:moveTo>
                          <a:pt x="19277" y="12345"/>
                        </a:moveTo>
                        <a:cubicBezTo>
                          <a:pt x="17132" y="23453"/>
                          <a:pt x="13659" y="31474"/>
                          <a:pt x="10184" y="34347"/>
                        </a:cubicBezTo>
                        <a:cubicBezTo>
                          <a:pt x="4952" y="38679"/>
                          <a:pt x="-4741" y="55063"/>
                          <a:pt x="2722" y="56821"/>
                        </a:cubicBezTo>
                        <a:cubicBezTo>
                          <a:pt x="10184" y="58537"/>
                          <a:pt x="22108" y="72347"/>
                          <a:pt x="23609" y="61968"/>
                        </a:cubicBezTo>
                        <a:cubicBezTo>
                          <a:pt x="25067" y="51631"/>
                          <a:pt x="30300" y="37821"/>
                          <a:pt x="42995" y="55063"/>
                        </a:cubicBezTo>
                        <a:cubicBezTo>
                          <a:pt x="45997" y="59180"/>
                          <a:pt x="49900" y="63083"/>
                          <a:pt x="54018" y="66643"/>
                        </a:cubicBezTo>
                        <a:cubicBezTo>
                          <a:pt x="56076" y="58837"/>
                          <a:pt x="71688" y="57464"/>
                          <a:pt x="79794" y="48029"/>
                        </a:cubicBezTo>
                        <a:cubicBezTo>
                          <a:pt x="89701" y="36620"/>
                          <a:pt x="74862" y="20022"/>
                          <a:pt x="61052" y="4625"/>
                        </a:cubicBezTo>
                        <a:cubicBezTo>
                          <a:pt x="48614" y="-9271"/>
                          <a:pt x="32487" y="12602"/>
                          <a:pt x="19277" y="12345"/>
                        </a:cubicBezTo>
                        <a:close/>
                      </a:path>
                    </a:pathLst>
                  </a:custGeom>
                  <a:grpFill/>
                  <a:ln w="3175" cap="flat">
                    <a:solidFill>
                      <a:srgbClr val="FFFFFF"/>
                    </a:solidFill>
                    <a:prstDash val="solid"/>
                    <a:miter/>
                  </a:ln>
                </p:spPr>
                <p:txBody>
                  <a:bodyPr rtlCol="0" anchor="ctr"/>
                  <a:lstStyle/>
                  <a:p>
                    <a:endParaRPr lang="en-ID"/>
                  </a:p>
                </p:txBody>
              </p:sp>
              <p:sp>
                <p:nvSpPr>
                  <p:cNvPr id="345" name="Freeform: Shape 344">
                    <a:extLst>
                      <a:ext uri="{FF2B5EF4-FFF2-40B4-BE49-F238E27FC236}">
                        <a16:creationId xmlns:a16="http://schemas.microsoft.com/office/drawing/2014/main" id="{35310463-970C-4426-83C9-2CA1F8C95682}"/>
                      </a:ext>
                    </a:extLst>
                  </p:cNvPr>
                  <p:cNvSpPr/>
                  <p:nvPr/>
                </p:nvSpPr>
                <p:spPr>
                  <a:xfrm>
                    <a:off x="5504680" y="1826151"/>
                    <a:ext cx="285475" cy="480529"/>
                  </a:xfrm>
                  <a:custGeom>
                    <a:avLst/>
                    <a:gdLst>
                      <a:gd name="connsiteX0" fmla="*/ 278399 w 285475"/>
                      <a:gd name="connsiteY0" fmla="*/ 344820 h 480529"/>
                      <a:gd name="connsiteX1" fmla="*/ 274238 w 285475"/>
                      <a:gd name="connsiteY1" fmla="*/ 343405 h 480529"/>
                      <a:gd name="connsiteX2" fmla="*/ 252537 w 285475"/>
                      <a:gd name="connsiteY2" fmla="*/ 326206 h 480529"/>
                      <a:gd name="connsiteX3" fmla="*/ 250306 w 285475"/>
                      <a:gd name="connsiteY3" fmla="*/ 328479 h 480529"/>
                      <a:gd name="connsiteX4" fmla="*/ 234008 w 285475"/>
                      <a:gd name="connsiteY4" fmla="*/ 326249 h 480529"/>
                      <a:gd name="connsiteX5" fmla="*/ 233537 w 285475"/>
                      <a:gd name="connsiteY5" fmla="*/ 305104 h 480529"/>
                      <a:gd name="connsiteX6" fmla="*/ 222686 w 285475"/>
                      <a:gd name="connsiteY6" fmla="*/ 283960 h 480529"/>
                      <a:gd name="connsiteX7" fmla="*/ 222771 w 285475"/>
                      <a:gd name="connsiteY7" fmla="*/ 281472 h 480529"/>
                      <a:gd name="connsiteX8" fmla="*/ 206088 w 285475"/>
                      <a:gd name="connsiteY8" fmla="*/ 261443 h 480529"/>
                      <a:gd name="connsiteX9" fmla="*/ 201927 w 285475"/>
                      <a:gd name="connsiteY9" fmla="*/ 251021 h 480529"/>
                      <a:gd name="connsiteX10" fmla="*/ 199097 w 285475"/>
                      <a:gd name="connsiteY10" fmla="*/ 249563 h 480529"/>
                      <a:gd name="connsiteX11" fmla="*/ 182370 w 285475"/>
                      <a:gd name="connsiteY11" fmla="*/ 227132 h 480529"/>
                      <a:gd name="connsiteX12" fmla="*/ 181040 w 285475"/>
                      <a:gd name="connsiteY12" fmla="*/ 216881 h 480529"/>
                      <a:gd name="connsiteX13" fmla="*/ 178681 w 285475"/>
                      <a:gd name="connsiteY13" fmla="*/ 208132 h 480529"/>
                      <a:gd name="connsiteX14" fmla="*/ 160325 w 285475"/>
                      <a:gd name="connsiteY14" fmla="*/ 177466 h 480529"/>
                      <a:gd name="connsiteX15" fmla="*/ 153076 w 285475"/>
                      <a:gd name="connsiteY15" fmla="*/ 170904 h 480529"/>
                      <a:gd name="connsiteX16" fmla="*/ 122968 w 285475"/>
                      <a:gd name="connsiteY16" fmla="*/ 165199 h 480529"/>
                      <a:gd name="connsiteX17" fmla="*/ 130474 w 285475"/>
                      <a:gd name="connsiteY17" fmla="*/ 143926 h 480529"/>
                      <a:gd name="connsiteX18" fmla="*/ 128287 w 285475"/>
                      <a:gd name="connsiteY18" fmla="*/ 131832 h 480529"/>
                      <a:gd name="connsiteX19" fmla="*/ 150160 w 285475"/>
                      <a:gd name="connsiteY19" fmla="*/ 97349 h 480529"/>
                      <a:gd name="connsiteX20" fmla="*/ 157151 w 285475"/>
                      <a:gd name="connsiteY20" fmla="*/ 88385 h 480529"/>
                      <a:gd name="connsiteX21" fmla="*/ 157623 w 285475"/>
                      <a:gd name="connsiteY21" fmla="*/ 87999 h 480529"/>
                      <a:gd name="connsiteX22" fmla="*/ 160496 w 285475"/>
                      <a:gd name="connsiteY22" fmla="*/ 72644 h 480529"/>
                      <a:gd name="connsiteX23" fmla="*/ 98779 w 285475"/>
                      <a:gd name="connsiteY23" fmla="*/ 69213 h 480529"/>
                      <a:gd name="connsiteX24" fmla="*/ 87413 w 285475"/>
                      <a:gd name="connsiteY24" fmla="*/ 56647 h 480529"/>
                      <a:gd name="connsiteX25" fmla="*/ 112589 w 285475"/>
                      <a:gd name="connsiteY25" fmla="*/ 24694 h 480529"/>
                      <a:gd name="connsiteX26" fmla="*/ 117564 w 285475"/>
                      <a:gd name="connsiteY26" fmla="*/ 1834 h 480529"/>
                      <a:gd name="connsiteX27" fmla="*/ 102724 w 285475"/>
                      <a:gd name="connsiteY27" fmla="*/ 17274 h 480529"/>
                      <a:gd name="connsiteX28" fmla="*/ 66655 w 285475"/>
                      <a:gd name="connsiteY28" fmla="*/ 17832 h 480529"/>
                      <a:gd name="connsiteX29" fmla="*/ 61465 w 285475"/>
                      <a:gd name="connsiteY29" fmla="*/ 17789 h 480529"/>
                      <a:gd name="connsiteX30" fmla="*/ 46711 w 285475"/>
                      <a:gd name="connsiteY30" fmla="*/ 40863 h 480529"/>
                      <a:gd name="connsiteX31" fmla="*/ 45939 w 285475"/>
                      <a:gd name="connsiteY31" fmla="*/ 50385 h 480529"/>
                      <a:gd name="connsiteX32" fmla="*/ 31142 w 285475"/>
                      <a:gd name="connsiteY32" fmla="*/ 76633 h 480529"/>
                      <a:gd name="connsiteX33" fmla="*/ 22778 w 285475"/>
                      <a:gd name="connsiteY33" fmla="*/ 87441 h 480529"/>
                      <a:gd name="connsiteX34" fmla="*/ 2535 w 285475"/>
                      <a:gd name="connsiteY34" fmla="*/ 78906 h 480529"/>
                      <a:gd name="connsiteX35" fmla="*/ 26724 w 285475"/>
                      <a:gd name="connsiteY35" fmla="*/ 101766 h 480529"/>
                      <a:gd name="connsiteX36" fmla="*/ 14372 w 285475"/>
                      <a:gd name="connsiteY36" fmla="*/ 130288 h 480529"/>
                      <a:gd name="connsiteX37" fmla="*/ 32128 w 285475"/>
                      <a:gd name="connsiteY37" fmla="*/ 150874 h 480529"/>
                      <a:gd name="connsiteX38" fmla="*/ 4465 w 285475"/>
                      <a:gd name="connsiteY38" fmla="*/ 174849 h 480529"/>
                      <a:gd name="connsiteX39" fmla="*/ 28182 w 285475"/>
                      <a:gd name="connsiteY39" fmla="*/ 165157 h 480529"/>
                      <a:gd name="connsiteX40" fmla="*/ 42036 w 285475"/>
                      <a:gd name="connsiteY40" fmla="*/ 188531 h 480529"/>
                      <a:gd name="connsiteX41" fmla="*/ 61293 w 285475"/>
                      <a:gd name="connsiteY41" fmla="*/ 158251 h 480529"/>
                      <a:gd name="connsiteX42" fmla="*/ 63781 w 285475"/>
                      <a:gd name="connsiteY42" fmla="*/ 185057 h 480529"/>
                      <a:gd name="connsiteX43" fmla="*/ 51943 w 285475"/>
                      <a:gd name="connsiteY43" fmla="*/ 223915 h 480529"/>
                      <a:gd name="connsiteX44" fmla="*/ 99808 w 285475"/>
                      <a:gd name="connsiteY44" fmla="*/ 218768 h 480529"/>
                      <a:gd name="connsiteX45" fmla="*/ 108729 w 285475"/>
                      <a:gd name="connsiteY45" fmla="*/ 230177 h 480529"/>
                      <a:gd name="connsiteX46" fmla="*/ 114176 w 285475"/>
                      <a:gd name="connsiteY46" fmla="*/ 254152 h 480529"/>
                      <a:gd name="connsiteX47" fmla="*/ 123054 w 285475"/>
                      <a:gd name="connsiteY47" fmla="*/ 268391 h 480529"/>
                      <a:gd name="connsiteX48" fmla="*/ 120095 w 285475"/>
                      <a:gd name="connsiteY48" fmla="*/ 303217 h 480529"/>
                      <a:gd name="connsiteX49" fmla="*/ 85998 w 285475"/>
                      <a:gd name="connsiteY49" fmla="*/ 304933 h 480529"/>
                      <a:gd name="connsiteX50" fmla="*/ 75618 w 285475"/>
                      <a:gd name="connsiteY50" fmla="*/ 311195 h 480529"/>
                      <a:gd name="connsiteX51" fmla="*/ 65754 w 285475"/>
                      <a:gd name="connsiteY51" fmla="*/ 335213 h 480529"/>
                      <a:gd name="connsiteX52" fmla="*/ 85483 w 285475"/>
                      <a:gd name="connsiteY52" fmla="*/ 350052 h 480529"/>
                      <a:gd name="connsiteX53" fmla="*/ 53401 w 285475"/>
                      <a:gd name="connsiteY53" fmla="*/ 376301 h 480529"/>
                      <a:gd name="connsiteX54" fmla="*/ 66225 w 285475"/>
                      <a:gd name="connsiteY54" fmla="*/ 392255 h 480529"/>
                      <a:gd name="connsiteX55" fmla="*/ 85998 w 285475"/>
                      <a:gd name="connsiteY55" fmla="*/ 397402 h 480529"/>
                      <a:gd name="connsiteX56" fmla="*/ 121038 w 285475"/>
                      <a:gd name="connsiteY56" fmla="*/ 403107 h 480529"/>
                      <a:gd name="connsiteX57" fmla="*/ 123998 w 285475"/>
                      <a:gd name="connsiteY57" fmla="*/ 412800 h 480529"/>
                      <a:gd name="connsiteX58" fmla="*/ 86984 w 285475"/>
                      <a:gd name="connsiteY58" fmla="*/ 418504 h 480529"/>
                      <a:gd name="connsiteX59" fmla="*/ 44524 w 285475"/>
                      <a:gd name="connsiteY59" fmla="*/ 479063 h 480529"/>
                      <a:gd name="connsiteX60" fmla="*/ 69185 w 285475"/>
                      <a:gd name="connsiteY60" fmla="*/ 463066 h 480529"/>
                      <a:gd name="connsiteX61" fmla="*/ 84582 w 285475"/>
                      <a:gd name="connsiteY61" fmla="*/ 463366 h 480529"/>
                      <a:gd name="connsiteX62" fmla="*/ 98092 w 285475"/>
                      <a:gd name="connsiteY62" fmla="*/ 449127 h 480529"/>
                      <a:gd name="connsiteX63" fmla="*/ 126142 w 285475"/>
                      <a:gd name="connsiteY63" fmla="*/ 445352 h 480529"/>
                      <a:gd name="connsiteX64" fmla="*/ 131803 w 285475"/>
                      <a:gd name="connsiteY64" fmla="*/ 447583 h 480529"/>
                      <a:gd name="connsiteX65" fmla="*/ 132875 w 285475"/>
                      <a:gd name="connsiteY65" fmla="*/ 447711 h 480529"/>
                      <a:gd name="connsiteX66" fmla="*/ 159038 w 285475"/>
                      <a:gd name="connsiteY66" fmla="*/ 439133 h 480529"/>
                      <a:gd name="connsiteX67" fmla="*/ 185715 w 285475"/>
                      <a:gd name="connsiteY67" fmla="*/ 446553 h 480529"/>
                      <a:gd name="connsiteX68" fmla="*/ 223243 w 285475"/>
                      <a:gd name="connsiteY68" fmla="*/ 438533 h 480529"/>
                      <a:gd name="connsiteX69" fmla="*/ 269650 w 285475"/>
                      <a:gd name="connsiteY69" fmla="*/ 416274 h 480529"/>
                      <a:gd name="connsiteX70" fmla="*/ 255368 w 285475"/>
                      <a:gd name="connsiteY70" fmla="*/ 408296 h 480529"/>
                      <a:gd name="connsiteX71" fmla="*/ 257812 w 285475"/>
                      <a:gd name="connsiteY71" fmla="*/ 385436 h 480529"/>
                      <a:gd name="connsiteX72" fmla="*/ 285475 w 285475"/>
                      <a:gd name="connsiteY72" fmla="*/ 348337 h 480529"/>
                      <a:gd name="connsiteX73" fmla="*/ 285475 w 285475"/>
                      <a:gd name="connsiteY73" fmla="*/ 348294 h 480529"/>
                      <a:gd name="connsiteX74" fmla="*/ 278399 w 285475"/>
                      <a:gd name="connsiteY74" fmla="*/ 344820 h 4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5475" h="480529">
                        <a:moveTo>
                          <a:pt x="278399" y="344820"/>
                        </a:moveTo>
                        <a:cubicBezTo>
                          <a:pt x="277026" y="344305"/>
                          <a:pt x="275654" y="343791"/>
                          <a:pt x="274238" y="343405"/>
                        </a:cubicBezTo>
                        <a:cubicBezTo>
                          <a:pt x="264932" y="340831"/>
                          <a:pt x="257640" y="334398"/>
                          <a:pt x="252537" y="326206"/>
                        </a:cubicBezTo>
                        <a:cubicBezTo>
                          <a:pt x="251507" y="326721"/>
                          <a:pt x="250692" y="327450"/>
                          <a:pt x="250306" y="328479"/>
                        </a:cubicBezTo>
                        <a:cubicBezTo>
                          <a:pt x="246875" y="337614"/>
                          <a:pt x="239455" y="336499"/>
                          <a:pt x="234008" y="326249"/>
                        </a:cubicBezTo>
                        <a:cubicBezTo>
                          <a:pt x="228605" y="315955"/>
                          <a:pt x="238941" y="306219"/>
                          <a:pt x="233537" y="305104"/>
                        </a:cubicBezTo>
                        <a:cubicBezTo>
                          <a:pt x="228090" y="303946"/>
                          <a:pt x="221184" y="289664"/>
                          <a:pt x="222686" y="283960"/>
                        </a:cubicBezTo>
                        <a:cubicBezTo>
                          <a:pt x="222814" y="283445"/>
                          <a:pt x="222814" y="282545"/>
                          <a:pt x="222771" y="281472"/>
                        </a:cubicBezTo>
                        <a:cubicBezTo>
                          <a:pt x="216295" y="275639"/>
                          <a:pt x="210934" y="268734"/>
                          <a:pt x="206088" y="261443"/>
                        </a:cubicBezTo>
                        <a:cubicBezTo>
                          <a:pt x="203986" y="258312"/>
                          <a:pt x="202656" y="254752"/>
                          <a:pt x="201927" y="251021"/>
                        </a:cubicBezTo>
                        <a:lnTo>
                          <a:pt x="199097" y="249563"/>
                        </a:lnTo>
                        <a:cubicBezTo>
                          <a:pt x="190647" y="245231"/>
                          <a:pt x="185158" y="236095"/>
                          <a:pt x="182370" y="227132"/>
                        </a:cubicBezTo>
                        <a:cubicBezTo>
                          <a:pt x="181298" y="223786"/>
                          <a:pt x="180912" y="220312"/>
                          <a:pt x="181040" y="216881"/>
                        </a:cubicBezTo>
                        <a:cubicBezTo>
                          <a:pt x="180140" y="214007"/>
                          <a:pt x="179367" y="211048"/>
                          <a:pt x="178681" y="208132"/>
                        </a:cubicBezTo>
                        <a:cubicBezTo>
                          <a:pt x="168302" y="201913"/>
                          <a:pt x="161397" y="190504"/>
                          <a:pt x="160325" y="177466"/>
                        </a:cubicBezTo>
                        <a:cubicBezTo>
                          <a:pt x="157880" y="176222"/>
                          <a:pt x="155349" y="174335"/>
                          <a:pt x="153076" y="170904"/>
                        </a:cubicBezTo>
                        <a:cubicBezTo>
                          <a:pt x="144670" y="158337"/>
                          <a:pt x="130345" y="164599"/>
                          <a:pt x="122968" y="165199"/>
                        </a:cubicBezTo>
                        <a:cubicBezTo>
                          <a:pt x="116492" y="165671"/>
                          <a:pt x="121296" y="153190"/>
                          <a:pt x="130474" y="143926"/>
                        </a:cubicBezTo>
                        <a:cubicBezTo>
                          <a:pt x="129230" y="139981"/>
                          <a:pt x="128458" y="135906"/>
                          <a:pt x="128287" y="131832"/>
                        </a:cubicBezTo>
                        <a:cubicBezTo>
                          <a:pt x="127643" y="117421"/>
                          <a:pt x="137379" y="103396"/>
                          <a:pt x="150160" y="97349"/>
                        </a:cubicBezTo>
                        <a:cubicBezTo>
                          <a:pt x="152219" y="94089"/>
                          <a:pt x="154492" y="90958"/>
                          <a:pt x="157151" y="88385"/>
                        </a:cubicBezTo>
                        <a:cubicBezTo>
                          <a:pt x="157280" y="88213"/>
                          <a:pt x="157451" y="88127"/>
                          <a:pt x="157623" y="87999"/>
                        </a:cubicBezTo>
                        <a:cubicBezTo>
                          <a:pt x="159424" y="81008"/>
                          <a:pt x="160496" y="75303"/>
                          <a:pt x="160496" y="72644"/>
                        </a:cubicBezTo>
                        <a:cubicBezTo>
                          <a:pt x="160496" y="62908"/>
                          <a:pt x="108643" y="63509"/>
                          <a:pt x="98779" y="69213"/>
                        </a:cubicBezTo>
                        <a:cubicBezTo>
                          <a:pt x="88871" y="74917"/>
                          <a:pt x="79050" y="60635"/>
                          <a:pt x="87413" y="56647"/>
                        </a:cubicBezTo>
                        <a:cubicBezTo>
                          <a:pt x="95819" y="52658"/>
                          <a:pt x="113575" y="32671"/>
                          <a:pt x="112589" y="24694"/>
                        </a:cubicBezTo>
                        <a:cubicBezTo>
                          <a:pt x="111603" y="16717"/>
                          <a:pt x="124941" y="9254"/>
                          <a:pt x="117564" y="1834"/>
                        </a:cubicBezTo>
                        <a:cubicBezTo>
                          <a:pt x="110144" y="-5586"/>
                          <a:pt x="109158" y="11527"/>
                          <a:pt x="102724" y="17274"/>
                        </a:cubicBezTo>
                        <a:cubicBezTo>
                          <a:pt x="96334" y="22979"/>
                          <a:pt x="81966" y="21263"/>
                          <a:pt x="66655" y="17832"/>
                        </a:cubicBezTo>
                        <a:cubicBezTo>
                          <a:pt x="64767" y="17403"/>
                          <a:pt x="63052" y="17446"/>
                          <a:pt x="61465" y="17789"/>
                        </a:cubicBezTo>
                        <a:cubicBezTo>
                          <a:pt x="59578" y="27053"/>
                          <a:pt x="54645" y="35545"/>
                          <a:pt x="46711" y="40863"/>
                        </a:cubicBezTo>
                        <a:cubicBezTo>
                          <a:pt x="46068" y="44466"/>
                          <a:pt x="45810" y="47811"/>
                          <a:pt x="45939" y="50385"/>
                        </a:cubicBezTo>
                        <a:cubicBezTo>
                          <a:pt x="46453" y="61236"/>
                          <a:pt x="28140" y="67498"/>
                          <a:pt x="31142" y="76633"/>
                        </a:cubicBezTo>
                        <a:cubicBezTo>
                          <a:pt x="34101" y="85768"/>
                          <a:pt x="27711" y="92631"/>
                          <a:pt x="22778" y="87441"/>
                        </a:cubicBezTo>
                        <a:cubicBezTo>
                          <a:pt x="17847" y="82294"/>
                          <a:pt x="12400" y="69771"/>
                          <a:pt x="2535" y="78906"/>
                        </a:cubicBezTo>
                        <a:cubicBezTo>
                          <a:pt x="-7329" y="88042"/>
                          <a:pt x="13901" y="100051"/>
                          <a:pt x="26724" y="101766"/>
                        </a:cubicBezTo>
                        <a:cubicBezTo>
                          <a:pt x="39591" y="103482"/>
                          <a:pt x="16860" y="114290"/>
                          <a:pt x="14372" y="130288"/>
                        </a:cubicBezTo>
                        <a:cubicBezTo>
                          <a:pt x="11885" y="146285"/>
                          <a:pt x="31142" y="139466"/>
                          <a:pt x="32128" y="150874"/>
                        </a:cubicBezTo>
                        <a:cubicBezTo>
                          <a:pt x="33115" y="162283"/>
                          <a:pt x="4465" y="164041"/>
                          <a:pt x="4465" y="174849"/>
                        </a:cubicBezTo>
                        <a:cubicBezTo>
                          <a:pt x="4465" y="185743"/>
                          <a:pt x="20763" y="169746"/>
                          <a:pt x="28182" y="165157"/>
                        </a:cubicBezTo>
                        <a:cubicBezTo>
                          <a:pt x="35603" y="160567"/>
                          <a:pt x="24237" y="191962"/>
                          <a:pt x="42036" y="188531"/>
                        </a:cubicBezTo>
                        <a:cubicBezTo>
                          <a:pt x="59792" y="185100"/>
                          <a:pt x="54860" y="157136"/>
                          <a:pt x="61293" y="158251"/>
                        </a:cubicBezTo>
                        <a:cubicBezTo>
                          <a:pt x="67727" y="159409"/>
                          <a:pt x="58334" y="173091"/>
                          <a:pt x="63781" y="185057"/>
                        </a:cubicBezTo>
                        <a:cubicBezTo>
                          <a:pt x="69185" y="197066"/>
                          <a:pt x="50914" y="215337"/>
                          <a:pt x="51943" y="223915"/>
                        </a:cubicBezTo>
                        <a:cubicBezTo>
                          <a:pt x="52930" y="232450"/>
                          <a:pt x="88485" y="232450"/>
                          <a:pt x="99808" y="218768"/>
                        </a:cubicBezTo>
                        <a:cubicBezTo>
                          <a:pt x="111174" y="205044"/>
                          <a:pt x="116578" y="219926"/>
                          <a:pt x="108729" y="230177"/>
                        </a:cubicBezTo>
                        <a:cubicBezTo>
                          <a:pt x="100837" y="240470"/>
                          <a:pt x="104268" y="250163"/>
                          <a:pt x="114176" y="254152"/>
                        </a:cubicBezTo>
                        <a:cubicBezTo>
                          <a:pt x="124041" y="258141"/>
                          <a:pt x="127514" y="259256"/>
                          <a:pt x="123054" y="268391"/>
                        </a:cubicBezTo>
                        <a:cubicBezTo>
                          <a:pt x="118636" y="277569"/>
                          <a:pt x="122539" y="294639"/>
                          <a:pt x="120095" y="303217"/>
                        </a:cubicBezTo>
                        <a:cubicBezTo>
                          <a:pt x="117607" y="311795"/>
                          <a:pt x="86984" y="310637"/>
                          <a:pt x="85998" y="304933"/>
                        </a:cubicBezTo>
                        <a:cubicBezTo>
                          <a:pt x="85011" y="299228"/>
                          <a:pt x="72144" y="303217"/>
                          <a:pt x="75618" y="311195"/>
                        </a:cubicBezTo>
                        <a:cubicBezTo>
                          <a:pt x="79050" y="319215"/>
                          <a:pt x="64724" y="327750"/>
                          <a:pt x="65754" y="335213"/>
                        </a:cubicBezTo>
                        <a:cubicBezTo>
                          <a:pt x="66740" y="342675"/>
                          <a:pt x="85011" y="340917"/>
                          <a:pt x="85483" y="350052"/>
                        </a:cubicBezTo>
                        <a:cubicBezTo>
                          <a:pt x="85955" y="359188"/>
                          <a:pt x="72144" y="369996"/>
                          <a:pt x="53401" y="376301"/>
                        </a:cubicBezTo>
                        <a:cubicBezTo>
                          <a:pt x="34616" y="382562"/>
                          <a:pt x="57347" y="399718"/>
                          <a:pt x="66225" y="392255"/>
                        </a:cubicBezTo>
                        <a:cubicBezTo>
                          <a:pt x="75104" y="384836"/>
                          <a:pt x="73131" y="397402"/>
                          <a:pt x="85998" y="397402"/>
                        </a:cubicBezTo>
                        <a:cubicBezTo>
                          <a:pt x="98822" y="397402"/>
                          <a:pt x="106756" y="409411"/>
                          <a:pt x="121038" y="403107"/>
                        </a:cubicBezTo>
                        <a:cubicBezTo>
                          <a:pt x="135363" y="396802"/>
                          <a:pt x="134891" y="403107"/>
                          <a:pt x="123998" y="412800"/>
                        </a:cubicBezTo>
                        <a:cubicBezTo>
                          <a:pt x="113146" y="422492"/>
                          <a:pt x="96848" y="412242"/>
                          <a:pt x="86984" y="418504"/>
                        </a:cubicBezTo>
                        <a:cubicBezTo>
                          <a:pt x="77076" y="424766"/>
                          <a:pt x="36932" y="468341"/>
                          <a:pt x="44524" y="479063"/>
                        </a:cubicBezTo>
                        <a:cubicBezTo>
                          <a:pt x="48984" y="485325"/>
                          <a:pt x="54860" y="469928"/>
                          <a:pt x="69185" y="463066"/>
                        </a:cubicBezTo>
                        <a:cubicBezTo>
                          <a:pt x="76819" y="459420"/>
                          <a:pt x="81065" y="460964"/>
                          <a:pt x="84582" y="463366"/>
                        </a:cubicBezTo>
                        <a:cubicBezTo>
                          <a:pt x="87799" y="457576"/>
                          <a:pt x="92688" y="452687"/>
                          <a:pt x="98092" y="449127"/>
                        </a:cubicBezTo>
                        <a:cubicBezTo>
                          <a:pt x="105813" y="443980"/>
                          <a:pt x="117435" y="442865"/>
                          <a:pt x="126142" y="445352"/>
                        </a:cubicBezTo>
                        <a:cubicBezTo>
                          <a:pt x="127943" y="445867"/>
                          <a:pt x="129873" y="446639"/>
                          <a:pt x="131803" y="447583"/>
                        </a:cubicBezTo>
                        <a:cubicBezTo>
                          <a:pt x="132189" y="447626"/>
                          <a:pt x="132490" y="447626"/>
                          <a:pt x="132875" y="447711"/>
                        </a:cubicBezTo>
                        <a:cubicBezTo>
                          <a:pt x="144756" y="449984"/>
                          <a:pt x="153119" y="444838"/>
                          <a:pt x="159038" y="439133"/>
                        </a:cubicBezTo>
                        <a:cubicBezTo>
                          <a:pt x="164957" y="433429"/>
                          <a:pt x="180740" y="450542"/>
                          <a:pt x="185715" y="446553"/>
                        </a:cubicBezTo>
                        <a:cubicBezTo>
                          <a:pt x="190647" y="442564"/>
                          <a:pt x="212392" y="437976"/>
                          <a:pt x="223243" y="438533"/>
                        </a:cubicBezTo>
                        <a:cubicBezTo>
                          <a:pt x="234094" y="439133"/>
                          <a:pt x="262230" y="424294"/>
                          <a:pt x="269650" y="416274"/>
                        </a:cubicBezTo>
                        <a:cubicBezTo>
                          <a:pt x="277069" y="408296"/>
                          <a:pt x="265189" y="406581"/>
                          <a:pt x="255368" y="408296"/>
                        </a:cubicBezTo>
                        <a:cubicBezTo>
                          <a:pt x="245503" y="410012"/>
                          <a:pt x="247433" y="396845"/>
                          <a:pt x="257812" y="385436"/>
                        </a:cubicBezTo>
                        <a:cubicBezTo>
                          <a:pt x="268191" y="374027"/>
                          <a:pt x="284489" y="365450"/>
                          <a:pt x="285475" y="348337"/>
                        </a:cubicBezTo>
                        <a:cubicBezTo>
                          <a:pt x="285475" y="348337"/>
                          <a:pt x="285475" y="348294"/>
                          <a:pt x="285475" y="348294"/>
                        </a:cubicBezTo>
                        <a:cubicBezTo>
                          <a:pt x="283031" y="347179"/>
                          <a:pt x="280715" y="345978"/>
                          <a:pt x="278399" y="344820"/>
                        </a:cubicBezTo>
                        <a:close/>
                      </a:path>
                    </a:pathLst>
                  </a:custGeom>
                  <a:grpFill/>
                  <a:ln w="3175" cap="flat">
                    <a:solidFill>
                      <a:srgbClr val="FFFFFF"/>
                    </a:solidFill>
                    <a:prstDash val="solid"/>
                    <a:miter/>
                  </a:ln>
                </p:spPr>
                <p:txBody>
                  <a:bodyPr rtlCol="0" anchor="ctr"/>
                  <a:lstStyle/>
                  <a:p>
                    <a:endParaRPr lang="en-ID"/>
                  </a:p>
                </p:txBody>
              </p:sp>
            </p:grpSp>
            <p:grpSp>
              <p:nvGrpSpPr>
                <p:cNvPr id="339" name="Graphic 63">
                  <a:extLst>
                    <a:ext uri="{FF2B5EF4-FFF2-40B4-BE49-F238E27FC236}">
                      <a16:creationId xmlns:a16="http://schemas.microsoft.com/office/drawing/2014/main" id="{12FB09B3-E28B-4ABD-9D28-62CFAC2626EC}"/>
                    </a:ext>
                  </a:extLst>
                </p:cNvPr>
                <p:cNvGrpSpPr/>
                <p:nvPr/>
              </p:nvGrpSpPr>
              <p:grpSpPr>
                <a:xfrm>
                  <a:off x="5458859" y="1826151"/>
                  <a:ext cx="331296" cy="480529"/>
                  <a:chOff x="5458859" y="1826151"/>
                  <a:chExt cx="331296" cy="480529"/>
                </a:xfrm>
                <a:grpFill/>
              </p:grpSpPr>
              <p:sp>
                <p:nvSpPr>
                  <p:cNvPr id="340" name="Freeform: Shape 339">
                    <a:extLst>
                      <a:ext uri="{FF2B5EF4-FFF2-40B4-BE49-F238E27FC236}">
                        <a16:creationId xmlns:a16="http://schemas.microsoft.com/office/drawing/2014/main" id="{0F76B28C-E4F4-4DB6-8057-861CDB865DD1}"/>
                      </a:ext>
                    </a:extLst>
                  </p:cNvPr>
                  <p:cNvSpPr/>
                  <p:nvPr/>
                </p:nvSpPr>
                <p:spPr>
                  <a:xfrm>
                    <a:off x="5491005" y="1859637"/>
                    <a:ext cx="23458" cy="28310"/>
                  </a:xfrm>
                  <a:custGeom>
                    <a:avLst/>
                    <a:gdLst>
                      <a:gd name="connsiteX0" fmla="*/ 13465 w 23458"/>
                      <a:gd name="connsiteY0" fmla="*/ 0 h 28310"/>
                      <a:gd name="connsiteX1" fmla="*/ 2271 w 23458"/>
                      <a:gd name="connsiteY1" fmla="*/ 28307 h 28310"/>
                      <a:gd name="connsiteX2" fmla="*/ 23458 w 23458"/>
                      <a:gd name="connsiteY2" fmla="*/ 8707 h 28310"/>
                      <a:gd name="connsiteX3" fmla="*/ 13465 w 23458"/>
                      <a:gd name="connsiteY3" fmla="*/ 0 h 28310"/>
                    </a:gdLst>
                    <a:ahLst/>
                    <a:cxnLst>
                      <a:cxn ang="0">
                        <a:pos x="connsiteX0" y="connsiteY0"/>
                      </a:cxn>
                      <a:cxn ang="0">
                        <a:pos x="connsiteX1" y="connsiteY1"/>
                      </a:cxn>
                      <a:cxn ang="0">
                        <a:pos x="connsiteX2" y="connsiteY2"/>
                      </a:cxn>
                      <a:cxn ang="0">
                        <a:pos x="connsiteX3" y="connsiteY3"/>
                      </a:cxn>
                    </a:cxnLst>
                    <a:rect l="l" t="t" r="r" b="b"/>
                    <a:pathLst>
                      <a:path w="23458" h="28310">
                        <a:moveTo>
                          <a:pt x="13465" y="0"/>
                        </a:moveTo>
                        <a:cubicBezTo>
                          <a:pt x="4716" y="10293"/>
                          <a:pt x="-4334" y="28607"/>
                          <a:pt x="2271" y="28307"/>
                        </a:cubicBezTo>
                        <a:cubicBezTo>
                          <a:pt x="10420" y="27964"/>
                          <a:pt x="19255" y="18056"/>
                          <a:pt x="23458" y="8707"/>
                        </a:cubicBezTo>
                        <a:cubicBezTo>
                          <a:pt x="19469" y="6476"/>
                          <a:pt x="16124" y="3474"/>
                          <a:pt x="13465" y="0"/>
                        </a:cubicBezTo>
                        <a:close/>
                      </a:path>
                    </a:pathLst>
                  </a:custGeom>
                  <a:grpFill/>
                  <a:ln w="3175" cap="flat">
                    <a:solidFill>
                      <a:srgbClr val="FFFFFF"/>
                    </a:solidFill>
                    <a:prstDash val="solid"/>
                    <a:miter/>
                  </a:ln>
                </p:spPr>
                <p:txBody>
                  <a:bodyPr rtlCol="0" anchor="ctr"/>
                  <a:lstStyle/>
                  <a:p>
                    <a:endParaRPr lang="en-ID"/>
                  </a:p>
                </p:txBody>
              </p:sp>
              <p:sp>
                <p:nvSpPr>
                  <p:cNvPr id="341" name="Freeform: Shape 340">
                    <a:extLst>
                      <a:ext uri="{FF2B5EF4-FFF2-40B4-BE49-F238E27FC236}">
                        <a16:creationId xmlns:a16="http://schemas.microsoft.com/office/drawing/2014/main" id="{5F4FDEB4-EAFF-4857-9B78-2813F03A62F5}"/>
                      </a:ext>
                    </a:extLst>
                  </p:cNvPr>
                  <p:cNvSpPr/>
                  <p:nvPr/>
                </p:nvSpPr>
                <p:spPr>
                  <a:xfrm>
                    <a:off x="5504680" y="1826151"/>
                    <a:ext cx="285475" cy="480529"/>
                  </a:xfrm>
                  <a:custGeom>
                    <a:avLst/>
                    <a:gdLst>
                      <a:gd name="connsiteX0" fmla="*/ 278399 w 285475"/>
                      <a:gd name="connsiteY0" fmla="*/ 344820 h 480529"/>
                      <a:gd name="connsiteX1" fmla="*/ 274238 w 285475"/>
                      <a:gd name="connsiteY1" fmla="*/ 343405 h 480529"/>
                      <a:gd name="connsiteX2" fmla="*/ 252537 w 285475"/>
                      <a:gd name="connsiteY2" fmla="*/ 326206 h 480529"/>
                      <a:gd name="connsiteX3" fmla="*/ 250306 w 285475"/>
                      <a:gd name="connsiteY3" fmla="*/ 328479 h 480529"/>
                      <a:gd name="connsiteX4" fmla="*/ 234008 w 285475"/>
                      <a:gd name="connsiteY4" fmla="*/ 326249 h 480529"/>
                      <a:gd name="connsiteX5" fmla="*/ 233537 w 285475"/>
                      <a:gd name="connsiteY5" fmla="*/ 305104 h 480529"/>
                      <a:gd name="connsiteX6" fmla="*/ 222686 w 285475"/>
                      <a:gd name="connsiteY6" fmla="*/ 283960 h 480529"/>
                      <a:gd name="connsiteX7" fmla="*/ 222771 w 285475"/>
                      <a:gd name="connsiteY7" fmla="*/ 281472 h 480529"/>
                      <a:gd name="connsiteX8" fmla="*/ 206088 w 285475"/>
                      <a:gd name="connsiteY8" fmla="*/ 261443 h 480529"/>
                      <a:gd name="connsiteX9" fmla="*/ 201927 w 285475"/>
                      <a:gd name="connsiteY9" fmla="*/ 251021 h 480529"/>
                      <a:gd name="connsiteX10" fmla="*/ 199097 w 285475"/>
                      <a:gd name="connsiteY10" fmla="*/ 249563 h 480529"/>
                      <a:gd name="connsiteX11" fmla="*/ 182370 w 285475"/>
                      <a:gd name="connsiteY11" fmla="*/ 227132 h 480529"/>
                      <a:gd name="connsiteX12" fmla="*/ 181040 w 285475"/>
                      <a:gd name="connsiteY12" fmla="*/ 216881 h 480529"/>
                      <a:gd name="connsiteX13" fmla="*/ 178681 w 285475"/>
                      <a:gd name="connsiteY13" fmla="*/ 208132 h 480529"/>
                      <a:gd name="connsiteX14" fmla="*/ 160325 w 285475"/>
                      <a:gd name="connsiteY14" fmla="*/ 177466 h 480529"/>
                      <a:gd name="connsiteX15" fmla="*/ 153076 w 285475"/>
                      <a:gd name="connsiteY15" fmla="*/ 170904 h 480529"/>
                      <a:gd name="connsiteX16" fmla="*/ 122968 w 285475"/>
                      <a:gd name="connsiteY16" fmla="*/ 165199 h 480529"/>
                      <a:gd name="connsiteX17" fmla="*/ 130474 w 285475"/>
                      <a:gd name="connsiteY17" fmla="*/ 143926 h 480529"/>
                      <a:gd name="connsiteX18" fmla="*/ 128287 w 285475"/>
                      <a:gd name="connsiteY18" fmla="*/ 131832 h 480529"/>
                      <a:gd name="connsiteX19" fmla="*/ 150160 w 285475"/>
                      <a:gd name="connsiteY19" fmla="*/ 97349 h 480529"/>
                      <a:gd name="connsiteX20" fmla="*/ 157151 w 285475"/>
                      <a:gd name="connsiteY20" fmla="*/ 88385 h 480529"/>
                      <a:gd name="connsiteX21" fmla="*/ 157623 w 285475"/>
                      <a:gd name="connsiteY21" fmla="*/ 87999 h 480529"/>
                      <a:gd name="connsiteX22" fmla="*/ 160496 w 285475"/>
                      <a:gd name="connsiteY22" fmla="*/ 72644 h 480529"/>
                      <a:gd name="connsiteX23" fmla="*/ 98779 w 285475"/>
                      <a:gd name="connsiteY23" fmla="*/ 69213 h 480529"/>
                      <a:gd name="connsiteX24" fmla="*/ 87413 w 285475"/>
                      <a:gd name="connsiteY24" fmla="*/ 56647 h 480529"/>
                      <a:gd name="connsiteX25" fmla="*/ 112589 w 285475"/>
                      <a:gd name="connsiteY25" fmla="*/ 24694 h 480529"/>
                      <a:gd name="connsiteX26" fmla="*/ 117564 w 285475"/>
                      <a:gd name="connsiteY26" fmla="*/ 1834 h 480529"/>
                      <a:gd name="connsiteX27" fmla="*/ 102724 w 285475"/>
                      <a:gd name="connsiteY27" fmla="*/ 17274 h 480529"/>
                      <a:gd name="connsiteX28" fmla="*/ 66655 w 285475"/>
                      <a:gd name="connsiteY28" fmla="*/ 17832 h 480529"/>
                      <a:gd name="connsiteX29" fmla="*/ 61465 w 285475"/>
                      <a:gd name="connsiteY29" fmla="*/ 17789 h 480529"/>
                      <a:gd name="connsiteX30" fmla="*/ 46711 w 285475"/>
                      <a:gd name="connsiteY30" fmla="*/ 40863 h 480529"/>
                      <a:gd name="connsiteX31" fmla="*/ 45939 w 285475"/>
                      <a:gd name="connsiteY31" fmla="*/ 50385 h 480529"/>
                      <a:gd name="connsiteX32" fmla="*/ 31142 w 285475"/>
                      <a:gd name="connsiteY32" fmla="*/ 76633 h 480529"/>
                      <a:gd name="connsiteX33" fmla="*/ 22778 w 285475"/>
                      <a:gd name="connsiteY33" fmla="*/ 87441 h 480529"/>
                      <a:gd name="connsiteX34" fmla="*/ 2535 w 285475"/>
                      <a:gd name="connsiteY34" fmla="*/ 78906 h 480529"/>
                      <a:gd name="connsiteX35" fmla="*/ 26724 w 285475"/>
                      <a:gd name="connsiteY35" fmla="*/ 101766 h 480529"/>
                      <a:gd name="connsiteX36" fmla="*/ 14372 w 285475"/>
                      <a:gd name="connsiteY36" fmla="*/ 130288 h 480529"/>
                      <a:gd name="connsiteX37" fmla="*/ 32128 w 285475"/>
                      <a:gd name="connsiteY37" fmla="*/ 150874 h 480529"/>
                      <a:gd name="connsiteX38" fmla="*/ 4465 w 285475"/>
                      <a:gd name="connsiteY38" fmla="*/ 174849 h 480529"/>
                      <a:gd name="connsiteX39" fmla="*/ 28182 w 285475"/>
                      <a:gd name="connsiteY39" fmla="*/ 165157 h 480529"/>
                      <a:gd name="connsiteX40" fmla="*/ 42036 w 285475"/>
                      <a:gd name="connsiteY40" fmla="*/ 188531 h 480529"/>
                      <a:gd name="connsiteX41" fmla="*/ 61293 w 285475"/>
                      <a:gd name="connsiteY41" fmla="*/ 158251 h 480529"/>
                      <a:gd name="connsiteX42" fmla="*/ 63781 w 285475"/>
                      <a:gd name="connsiteY42" fmla="*/ 185057 h 480529"/>
                      <a:gd name="connsiteX43" fmla="*/ 51943 w 285475"/>
                      <a:gd name="connsiteY43" fmla="*/ 223915 h 480529"/>
                      <a:gd name="connsiteX44" fmla="*/ 99808 w 285475"/>
                      <a:gd name="connsiteY44" fmla="*/ 218768 h 480529"/>
                      <a:gd name="connsiteX45" fmla="*/ 108729 w 285475"/>
                      <a:gd name="connsiteY45" fmla="*/ 230177 h 480529"/>
                      <a:gd name="connsiteX46" fmla="*/ 114176 w 285475"/>
                      <a:gd name="connsiteY46" fmla="*/ 254152 h 480529"/>
                      <a:gd name="connsiteX47" fmla="*/ 123054 w 285475"/>
                      <a:gd name="connsiteY47" fmla="*/ 268391 h 480529"/>
                      <a:gd name="connsiteX48" fmla="*/ 120095 w 285475"/>
                      <a:gd name="connsiteY48" fmla="*/ 303217 h 480529"/>
                      <a:gd name="connsiteX49" fmla="*/ 85998 w 285475"/>
                      <a:gd name="connsiteY49" fmla="*/ 304933 h 480529"/>
                      <a:gd name="connsiteX50" fmla="*/ 75618 w 285475"/>
                      <a:gd name="connsiteY50" fmla="*/ 311195 h 480529"/>
                      <a:gd name="connsiteX51" fmla="*/ 65754 w 285475"/>
                      <a:gd name="connsiteY51" fmla="*/ 335213 h 480529"/>
                      <a:gd name="connsiteX52" fmla="*/ 85483 w 285475"/>
                      <a:gd name="connsiteY52" fmla="*/ 350052 h 480529"/>
                      <a:gd name="connsiteX53" fmla="*/ 53401 w 285475"/>
                      <a:gd name="connsiteY53" fmla="*/ 376301 h 480529"/>
                      <a:gd name="connsiteX54" fmla="*/ 66225 w 285475"/>
                      <a:gd name="connsiteY54" fmla="*/ 392255 h 480529"/>
                      <a:gd name="connsiteX55" fmla="*/ 85998 w 285475"/>
                      <a:gd name="connsiteY55" fmla="*/ 397402 h 480529"/>
                      <a:gd name="connsiteX56" fmla="*/ 121038 w 285475"/>
                      <a:gd name="connsiteY56" fmla="*/ 403107 h 480529"/>
                      <a:gd name="connsiteX57" fmla="*/ 123998 w 285475"/>
                      <a:gd name="connsiteY57" fmla="*/ 412800 h 480529"/>
                      <a:gd name="connsiteX58" fmla="*/ 86984 w 285475"/>
                      <a:gd name="connsiteY58" fmla="*/ 418504 h 480529"/>
                      <a:gd name="connsiteX59" fmla="*/ 44524 w 285475"/>
                      <a:gd name="connsiteY59" fmla="*/ 479063 h 480529"/>
                      <a:gd name="connsiteX60" fmla="*/ 69185 w 285475"/>
                      <a:gd name="connsiteY60" fmla="*/ 463066 h 480529"/>
                      <a:gd name="connsiteX61" fmla="*/ 84582 w 285475"/>
                      <a:gd name="connsiteY61" fmla="*/ 463366 h 480529"/>
                      <a:gd name="connsiteX62" fmla="*/ 98092 w 285475"/>
                      <a:gd name="connsiteY62" fmla="*/ 449127 h 480529"/>
                      <a:gd name="connsiteX63" fmla="*/ 126142 w 285475"/>
                      <a:gd name="connsiteY63" fmla="*/ 445352 h 480529"/>
                      <a:gd name="connsiteX64" fmla="*/ 131803 w 285475"/>
                      <a:gd name="connsiteY64" fmla="*/ 447583 h 480529"/>
                      <a:gd name="connsiteX65" fmla="*/ 132875 w 285475"/>
                      <a:gd name="connsiteY65" fmla="*/ 447711 h 480529"/>
                      <a:gd name="connsiteX66" fmla="*/ 159038 w 285475"/>
                      <a:gd name="connsiteY66" fmla="*/ 439133 h 480529"/>
                      <a:gd name="connsiteX67" fmla="*/ 185715 w 285475"/>
                      <a:gd name="connsiteY67" fmla="*/ 446553 h 480529"/>
                      <a:gd name="connsiteX68" fmla="*/ 223243 w 285475"/>
                      <a:gd name="connsiteY68" fmla="*/ 438533 h 480529"/>
                      <a:gd name="connsiteX69" fmla="*/ 269650 w 285475"/>
                      <a:gd name="connsiteY69" fmla="*/ 416274 h 480529"/>
                      <a:gd name="connsiteX70" fmla="*/ 255368 w 285475"/>
                      <a:gd name="connsiteY70" fmla="*/ 408296 h 480529"/>
                      <a:gd name="connsiteX71" fmla="*/ 257812 w 285475"/>
                      <a:gd name="connsiteY71" fmla="*/ 385436 h 480529"/>
                      <a:gd name="connsiteX72" fmla="*/ 285475 w 285475"/>
                      <a:gd name="connsiteY72" fmla="*/ 348337 h 480529"/>
                      <a:gd name="connsiteX73" fmla="*/ 285475 w 285475"/>
                      <a:gd name="connsiteY73" fmla="*/ 348294 h 480529"/>
                      <a:gd name="connsiteX74" fmla="*/ 278399 w 285475"/>
                      <a:gd name="connsiteY74" fmla="*/ 344820 h 48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85475" h="480529">
                        <a:moveTo>
                          <a:pt x="278399" y="344820"/>
                        </a:moveTo>
                        <a:cubicBezTo>
                          <a:pt x="277026" y="344305"/>
                          <a:pt x="275654" y="343791"/>
                          <a:pt x="274238" y="343405"/>
                        </a:cubicBezTo>
                        <a:cubicBezTo>
                          <a:pt x="264932" y="340831"/>
                          <a:pt x="257640" y="334398"/>
                          <a:pt x="252537" y="326206"/>
                        </a:cubicBezTo>
                        <a:cubicBezTo>
                          <a:pt x="251507" y="326721"/>
                          <a:pt x="250692" y="327450"/>
                          <a:pt x="250306" y="328479"/>
                        </a:cubicBezTo>
                        <a:cubicBezTo>
                          <a:pt x="246875" y="337614"/>
                          <a:pt x="239455" y="336499"/>
                          <a:pt x="234008" y="326249"/>
                        </a:cubicBezTo>
                        <a:cubicBezTo>
                          <a:pt x="228605" y="315955"/>
                          <a:pt x="238941" y="306219"/>
                          <a:pt x="233537" y="305104"/>
                        </a:cubicBezTo>
                        <a:cubicBezTo>
                          <a:pt x="228090" y="303946"/>
                          <a:pt x="221184" y="289664"/>
                          <a:pt x="222686" y="283960"/>
                        </a:cubicBezTo>
                        <a:cubicBezTo>
                          <a:pt x="222814" y="283445"/>
                          <a:pt x="222814" y="282545"/>
                          <a:pt x="222771" y="281472"/>
                        </a:cubicBezTo>
                        <a:cubicBezTo>
                          <a:pt x="216295" y="275639"/>
                          <a:pt x="210934" y="268734"/>
                          <a:pt x="206088" y="261443"/>
                        </a:cubicBezTo>
                        <a:cubicBezTo>
                          <a:pt x="203986" y="258312"/>
                          <a:pt x="202656" y="254752"/>
                          <a:pt x="201927" y="251021"/>
                        </a:cubicBezTo>
                        <a:lnTo>
                          <a:pt x="199097" y="249563"/>
                        </a:lnTo>
                        <a:cubicBezTo>
                          <a:pt x="190647" y="245231"/>
                          <a:pt x="185158" y="236095"/>
                          <a:pt x="182370" y="227132"/>
                        </a:cubicBezTo>
                        <a:cubicBezTo>
                          <a:pt x="181298" y="223786"/>
                          <a:pt x="180912" y="220312"/>
                          <a:pt x="181040" y="216881"/>
                        </a:cubicBezTo>
                        <a:cubicBezTo>
                          <a:pt x="180140" y="214007"/>
                          <a:pt x="179367" y="211048"/>
                          <a:pt x="178681" y="208132"/>
                        </a:cubicBezTo>
                        <a:cubicBezTo>
                          <a:pt x="168302" y="201913"/>
                          <a:pt x="161397" y="190504"/>
                          <a:pt x="160325" y="177466"/>
                        </a:cubicBezTo>
                        <a:cubicBezTo>
                          <a:pt x="157880" y="176222"/>
                          <a:pt x="155349" y="174335"/>
                          <a:pt x="153076" y="170904"/>
                        </a:cubicBezTo>
                        <a:cubicBezTo>
                          <a:pt x="144670" y="158337"/>
                          <a:pt x="130345" y="164599"/>
                          <a:pt x="122968" y="165199"/>
                        </a:cubicBezTo>
                        <a:cubicBezTo>
                          <a:pt x="116492" y="165671"/>
                          <a:pt x="121296" y="153190"/>
                          <a:pt x="130474" y="143926"/>
                        </a:cubicBezTo>
                        <a:cubicBezTo>
                          <a:pt x="129230" y="139981"/>
                          <a:pt x="128458" y="135906"/>
                          <a:pt x="128287" y="131832"/>
                        </a:cubicBezTo>
                        <a:cubicBezTo>
                          <a:pt x="127643" y="117421"/>
                          <a:pt x="137379" y="103396"/>
                          <a:pt x="150160" y="97349"/>
                        </a:cubicBezTo>
                        <a:cubicBezTo>
                          <a:pt x="152219" y="94089"/>
                          <a:pt x="154492" y="90958"/>
                          <a:pt x="157151" y="88385"/>
                        </a:cubicBezTo>
                        <a:cubicBezTo>
                          <a:pt x="157280" y="88213"/>
                          <a:pt x="157451" y="88127"/>
                          <a:pt x="157623" y="87999"/>
                        </a:cubicBezTo>
                        <a:cubicBezTo>
                          <a:pt x="159424" y="81008"/>
                          <a:pt x="160496" y="75303"/>
                          <a:pt x="160496" y="72644"/>
                        </a:cubicBezTo>
                        <a:cubicBezTo>
                          <a:pt x="160496" y="62908"/>
                          <a:pt x="108643" y="63509"/>
                          <a:pt x="98779" y="69213"/>
                        </a:cubicBezTo>
                        <a:cubicBezTo>
                          <a:pt x="88871" y="74917"/>
                          <a:pt x="79050" y="60635"/>
                          <a:pt x="87413" y="56647"/>
                        </a:cubicBezTo>
                        <a:cubicBezTo>
                          <a:pt x="95819" y="52658"/>
                          <a:pt x="113575" y="32671"/>
                          <a:pt x="112589" y="24694"/>
                        </a:cubicBezTo>
                        <a:cubicBezTo>
                          <a:pt x="111603" y="16717"/>
                          <a:pt x="124941" y="9254"/>
                          <a:pt x="117564" y="1834"/>
                        </a:cubicBezTo>
                        <a:cubicBezTo>
                          <a:pt x="110144" y="-5586"/>
                          <a:pt x="109158" y="11527"/>
                          <a:pt x="102724" y="17274"/>
                        </a:cubicBezTo>
                        <a:cubicBezTo>
                          <a:pt x="96334" y="22979"/>
                          <a:pt x="81966" y="21263"/>
                          <a:pt x="66655" y="17832"/>
                        </a:cubicBezTo>
                        <a:cubicBezTo>
                          <a:pt x="64767" y="17403"/>
                          <a:pt x="63052" y="17446"/>
                          <a:pt x="61465" y="17789"/>
                        </a:cubicBezTo>
                        <a:cubicBezTo>
                          <a:pt x="59578" y="27053"/>
                          <a:pt x="54645" y="35545"/>
                          <a:pt x="46711" y="40863"/>
                        </a:cubicBezTo>
                        <a:cubicBezTo>
                          <a:pt x="46068" y="44466"/>
                          <a:pt x="45810" y="47811"/>
                          <a:pt x="45939" y="50385"/>
                        </a:cubicBezTo>
                        <a:cubicBezTo>
                          <a:pt x="46453" y="61236"/>
                          <a:pt x="28140" y="67498"/>
                          <a:pt x="31142" y="76633"/>
                        </a:cubicBezTo>
                        <a:cubicBezTo>
                          <a:pt x="34101" y="85768"/>
                          <a:pt x="27711" y="92631"/>
                          <a:pt x="22778" y="87441"/>
                        </a:cubicBezTo>
                        <a:cubicBezTo>
                          <a:pt x="17847" y="82294"/>
                          <a:pt x="12400" y="69771"/>
                          <a:pt x="2535" y="78906"/>
                        </a:cubicBezTo>
                        <a:cubicBezTo>
                          <a:pt x="-7329" y="88042"/>
                          <a:pt x="13901" y="100051"/>
                          <a:pt x="26724" y="101766"/>
                        </a:cubicBezTo>
                        <a:cubicBezTo>
                          <a:pt x="39591" y="103482"/>
                          <a:pt x="16860" y="114290"/>
                          <a:pt x="14372" y="130288"/>
                        </a:cubicBezTo>
                        <a:cubicBezTo>
                          <a:pt x="11885" y="146285"/>
                          <a:pt x="31142" y="139466"/>
                          <a:pt x="32128" y="150874"/>
                        </a:cubicBezTo>
                        <a:cubicBezTo>
                          <a:pt x="33115" y="162283"/>
                          <a:pt x="4465" y="164041"/>
                          <a:pt x="4465" y="174849"/>
                        </a:cubicBezTo>
                        <a:cubicBezTo>
                          <a:pt x="4465" y="185743"/>
                          <a:pt x="20763" y="169746"/>
                          <a:pt x="28182" y="165157"/>
                        </a:cubicBezTo>
                        <a:cubicBezTo>
                          <a:pt x="35603" y="160567"/>
                          <a:pt x="24237" y="191962"/>
                          <a:pt x="42036" y="188531"/>
                        </a:cubicBezTo>
                        <a:cubicBezTo>
                          <a:pt x="59792" y="185100"/>
                          <a:pt x="54860" y="157136"/>
                          <a:pt x="61293" y="158251"/>
                        </a:cubicBezTo>
                        <a:cubicBezTo>
                          <a:pt x="67727" y="159409"/>
                          <a:pt x="58334" y="173091"/>
                          <a:pt x="63781" y="185057"/>
                        </a:cubicBezTo>
                        <a:cubicBezTo>
                          <a:pt x="69185" y="197066"/>
                          <a:pt x="50914" y="215337"/>
                          <a:pt x="51943" y="223915"/>
                        </a:cubicBezTo>
                        <a:cubicBezTo>
                          <a:pt x="52930" y="232450"/>
                          <a:pt x="88485" y="232450"/>
                          <a:pt x="99808" y="218768"/>
                        </a:cubicBezTo>
                        <a:cubicBezTo>
                          <a:pt x="111174" y="205044"/>
                          <a:pt x="116578" y="219926"/>
                          <a:pt x="108729" y="230177"/>
                        </a:cubicBezTo>
                        <a:cubicBezTo>
                          <a:pt x="100837" y="240470"/>
                          <a:pt x="104268" y="250163"/>
                          <a:pt x="114176" y="254152"/>
                        </a:cubicBezTo>
                        <a:cubicBezTo>
                          <a:pt x="124041" y="258141"/>
                          <a:pt x="127514" y="259256"/>
                          <a:pt x="123054" y="268391"/>
                        </a:cubicBezTo>
                        <a:cubicBezTo>
                          <a:pt x="118636" y="277569"/>
                          <a:pt x="122539" y="294639"/>
                          <a:pt x="120095" y="303217"/>
                        </a:cubicBezTo>
                        <a:cubicBezTo>
                          <a:pt x="117607" y="311795"/>
                          <a:pt x="86984" y="310637"/>
                          <a:pt x="85998" y="304933"/>
                        </a:cubicBezTo>
                        <a:cubicBezTo>
                          <a:pt x="85011" y="299228"/>
                          <a:pt x="72144" y="303217"/>
                          <a:pt x="75618" y="311195"/>
                        </a:cubicBezTo>
                        <a:cubicBezTo>
                          <a:pt x="79050" y="319215"/>
                          <a:pt x="64724" y="327750"/>
                          <a:pt x="65754" y="335213"/>
                        </a:cubicBezTo>
                        <a:cubicBezTo>
                          <a:pt x="66740" y="342675"/>
                          <a:pt x="85011" y="340917"/>
                          <a:pt x="85483" y="350052"/>
                        </a:cubicBezTo>
                        <a:cubicBezTo>
                          <a:pt x="85955" y="359188"/>
                          <a:pt x="72144" y="369996"/>
                          <a:pt x="53401" y="376301"/>
                        </a:cubicBezTo>
                        <a:cubicBezTo>
                          <a:pt x="34616" y="382562"/>
                          <a:pt x="57347" y="399718"/>
                          <a:pt x="66225" y="392255"/>
                        </a:cubicBezTo>
                        <a:cubicBezTo>
                          <a:pt x="75104" y="384836"/>
                          <a:pt x="73131" y="397402"/>
                          <a:pt x="85998" y="397402"/>
                        </a:cubicBezTo>
                        <a:cubicBezTo>
                          <a:pt x="98822" y="397402"/>
                          <a:pt x="106756" y="409411"/>
                          <a:pt x="121038" y="403107"/>
                        </a:cubicBezTo>
                        <a:cubicBezTo>
                          <a:pt x="135363" y="396802"/>
                          <a:pt x="134891" y="403107"/>
                          <a:pt x="123998" y="412800"/>
                        </a:cubicBezTo>
                        <a:cubicBezTo>
                          <a:pt x="113146" y="422492"/>
                          <a:pt x="96848" y="412242"/>
                          <a:pt x="86984" y="418504"/>
                        </a:cubicBezTo>
                        <a:cubicBezTo>
                          <a:pt x="77076" y="424766"/>
                          <a:pt x="36932" y="468341"/>
                          <a:pt x="44524" y="479063"/>
                        </a:cubicBezTo>
                        <a:cubicBezTo>
                          <a:pt x="48984" y="485325"/>
                          <a:pt x="54860" y="469928"/>
                          <a:pt x="69185" y="463066"/>
                        </a:cubicBezTo>
                        <a:cubicBezTo>
                          <a:pt x="76819" y="459420"/>
                          <a:pt x="81065" y="460964"/>
                          <a:pt x="84582" y="463366"/>
                        </a:cubicBezTo>
                        <a:cubicBezTo>
                          <a:pt x="87799" y="457576"/>
                          <a:pt x="92688" y="452687"/>
                          <a:pt x="98092" y="449127"/>
                        </a:cubicBezTo>
                        <a:cubicBezTo>
                          <a:pt x="105813" y="443980"/>
                          <a:pt x="117435" y="442865"/>
                          <a:pt x="126142" y="445352"/>
                        </a:cubicBezTo>
                        <a:cubicBezTo>
                          <a:pt x="127943" y="445867"/>
                          <a:pt x="129873" y="446639"/>
                          <a:pt x="131803" y="447583"/>
                        </a:cubicBezTo>
                        <a:cubicBezTo>
                          <a:pt x="132189" y="447626"/>
                          <a:pt x="132490" y="447626"/>
                          <a:pt x="132875" y="447711"/>
                        </a:cubicBezTo>
                        <a:cubicBezTo>
                          <a:pt x="144756" y="449984"/>
                          <a:pt x="153119" y="444838"/>
                          <a:pt x="159038" y="439133"/>
                        </a:cubicBezTo>
                        <a:cubicBezTo>
                          <a:pt x="164957" y="433429"/>
                          <a:pt x="180740" y="450542"/>
                          <a:pt x="185715" y="446553"/>
                        </a:cubicBezTo>
                        <a:cubicBezTo>
                          <a:pt x="190647" y="442564"/>
                          <a:pt x="212392" y="437976"/>
                          <a:pt x="223243" y="438533"/>
                        </a:cubicBezTo>
                        <a:cubicBezTo>
                          <a:pt x="234094" y="439133"/>
                          <a:pt x="262230" y="424294"/>
                          <a:pt x="269650" y="416274"/>
                        </a:cubicBezTo>
                        <a:cubicBezTo>
                          <a:pt x="277069" y="408296"/>
                          <a:pt x="265189" y="406581"/>
                          <a:pt x="255368" y="408296"/>
                        </a:cubicBezTo>
                        <a:cubicBezTo>
                          <a:pt x="245503" y="410012"/>
                          <a:pt x="247433" y="396845"/>
                          <a:pt x="257812" y="385436"/>
                        </a:cubicBezTo>
                        <a:cubicBezTo>
                          <a:pt x="268191" y="374027"/>
                          <a:pt x="284489" y="365450"/>
                          <a:pt x="285475" y="348337"/>
                        </a:cubicBezTo>
                        <a:cubicBezTo>
                          <a:pt x="285475" y="348337"/>
                          <a:pt x="285475" y="348294"/>
                          <a:pt x="285475" y="348294"/>
                        </a:cubicBezTo>
                        <a:cubicBezTo>
                          <a:pt x="283031" y="347179"/>
                          <a:pt x="280715" y="345978"/>
                          <a:pt x="278399" y="344820"/>
                        </a:cubicBezTo>
                        <a:close/>
                      </a:path>
                    </a:pathLst>
                  </a:custGeom>
                  <a:grpFill/>
                  <a:ln w="3175" cap="flat">
                    <a:solidFill>
                      <a:srgbClr val="FFFFFF"/>
                    </a:solidFill>
                    <a:prstDash val="solid"/>
                    <a:miter/>
                  </a:ln>
                </p:spPr>
                <p:txBody>
                  <a:bodyPr rtlCol="0" anchor="ctr"/>
                  <a:lstStyle/>
                  <a:p>
                    <a:endParaRPr lang="en-ID"/>
                  </a:p>
                </p:txBody>
              </p:sp>
              <p:sp>
                <p:nvSpPr>
                  <p:cNvPr id="342" name="Freeform: Shape 341">
                    <a:extLst>
                      <a:ext uri="{FF2B5EF4-FFF2-40B4-BE49-F238E27FC236}">
                        <a16:creationId xmlns:a16="http://schemas.microsoft.com/office/drawing/2014/main" id="{D90ADB4C-FD12-4034-83FB-DCAAB4CE6943}"/>
                      </a:ext>
                    </a:extLst>
                  </p:cNvPr>
                  <p:cNvSpPr/>
                  <p:nvPr/>
                </p:nvSpPr>
                <p:spPr>
                  <a:xfrm>
                    <a:off x="5458859" y="2028328"/>
                    <a:ext cx="83016" cy="66642"/>
                  </a:xfrm>
                  <a:custGeom>
                    <a:avLst/>
                    <a:gdLst>
                      <a:gd name="connsiteX0" fmla="*/ 19277 w 83016"/>
                      <a:gd name="connsiteY0" fmla="*/ 12345 h 66642"/>
                      <a:gd name="connsiteX1" fmla="*/ 10184 w 83016"/>
                      <a:gd name="connsiteY1" fmla="*/ 34347 h 66642"/>
                      <a:gd name="connsiteX2" fmla="*/ 2722 w 83016"/>
                      <a:gd name="connsiteY2" fmla="*/ 56821 h 66642"/>
                      <a:gd name="connsiteX3" fmla="*/ 23609 w 83016"/>
                      <a:gd name="connsiteY3" fmla="*/ 61968 h 66642"/>
                      <a:gd name="connsiteX4" fmla="*/ 42995 w 83016"/>
                      <a:gd name="connsiteY4" fmla="*/ 55063 h 66642"/>
                      <a:gd name="connsiteX5" fmla="*/ 54018 w 83016"/>
                      <a:gd name="connsiteY5" fmla="*/ 66643 h 66642"/>
                      <a:gd name="connsiteX6" fmla="*/ 79794 w 83016"/>
                      <a:gd name="connsiteY6" fmla="*/ 48029 h 66642"/>
                      <a:gd name="connsiteX7" fmla="*/ 61052 w 83016"/>
                      <a:gd name="connsiteY7" fmla="*/ 4625 h 66642"/>
                      <a:gd name="connsiteX8" fmla="*/ 19277 w 83016"/>
                      <a:gd name="connsiteY8" fmla="*/ 12345 h 6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6" h="66642">
                        <a:moveTo>
                          <a:pt x="19277" y="12345"/>
                        </a:moveTo>
                        <a:cubicBezTo>
                          <a:pt x="17132" y="23453"/>
                          <a:pt x="13659" y="31474"/>
                          <a:pt x="10184" y="34347"/>
                        </a:cubicBezTo>
                        <a:cubicBezTo>
                          <a:pt x="4952" y="38679"/>
                          <a:pt x="-4741" y="55063"/>
                          <a:pt x="2722" y="56821"/>
                        </a:cubicBezTo>
                        <a:cubicBezTo>
                          <a:pt x="10184" y="58537"/>
                          <a:pt x="22108" y="72347"/>
                          <a:pt x="23609" y="61968"/>
                        </a:cubicBezTo>
                        <a:cubicBezTo>
                          <a:pt x="25067" y="51631"/>
                          <a:pt x="30300" y="37821"/>
                          <a:pt x="42995" y="55063"/>
                        </a:cubicBezTo>
                        <a:cubicBezTo>
                          <a:pt x="45997" y="59180"/>
                          <a:pt x="49900" y="63083"/>
                          <a:pt x="54018" y="66643"/>
                        </a:cubicBezTo>
                        <a:cubicBezTo>
                          <a:pt x="56076" y="58837"/>
                          <a:pt x="71688" y="57464"/>
                          <a:pt x="79794" y="48029"/>
                        </a:cubicBezTo>
                        <a:cubicBezTo>
                          <a:pt x="89701" y="36620"/>
                          <a:pt x="74862" y="20022"/>
                          <a:pt x="61052" y="4625"/>
                        </a:cubicBezTo>
                        <a:cubicBezTo>
                          <a:pt x="48614" y="-9271"/>
                          <a:pt x="32487" y="12602"/>
                          <a:pt x="19277" y="12345"/>
                        </a:cubicBezTo>
                        <a:close/>
                      </a:path>
                    </a:pathLst>
                  </a:custGeom>
                  <a:grpFill/>
                  <a:ln w="3175" cap="flat">
                    <a:solidFill>
                      <a:srgbClr val="FFFFFF"/>
                    </a:solidFill>
                    <a:prstDash val="solid"/>
                    <a:miter/>
                  </a:ln>
                </p:spPr>
                <p:txBody>
                  <a:bodyPr rtlCol="0" anchor="ctr"/>
                  <a:lstStyle/>
                  <a:p>
                    <a:endParaRPr lang="en-ID"/>
                  </a:p>
                </p:txBody>
              </p:sp>
            </p:grpSp>
          </p:grpSp>
          <p:sp>
            <p:nvSpPr>
              <p:cNvPr id="209" name="Freeform: Shape 208">
                <a:extLst>
                  <a:ext uri="{FF2B5EF4-FFF2-40B4-BE49-F238E27FC236}">
                    <a16:creationId xmlns:a16="http://schemas.microsoft.com/office/drawing/2014/main" id="{E5C8D9A1-4E1A-481A-A07F-905596187A71}"/>
                  </a:ext>
                </a:extLst>
              </p:cNvPr>
              <p:cNvSpPr/>
              <p:nvPr/>
            </p:nvSpPr>
            <p:spPr>
              <a:xfrm>
                <a:off x="6105819" y="1985831"/>
                <a:ext cx="48572" cy="77580"/>
              </a:xfrm>
              <a:custGeom>
                <a:avLst/>
                <a:gdLst>
                  <a:gd name="connsiteX0" fmla="*/ 47633 w 48573"/>
                  <a:gd name="connsiteY0" fmla="*/ 3806 h 77580"/>
                  <a:gd name="connsiteX1" fmla="*/ 36267 w 48573"/>
                  <a:gd name="connsiteY1" fmla="*/ 12898 h 77580"/>
                  <a:gd name="connsiteX2" fmla="*/ 24902 w 48573"/>
                  <a:gd name="connsiteY2" fmla="*/ 3806 h 77580"/>
                  <a:gd name="connsiteX3" fmla="*/ 3157 w 48573"/>
                  <a:gd name="connsiteY3" fmla="*/ 14614 h 77580"/>
                  <a:gd name="connsiteX4" fmla="*/ 15981 w 48573"/>
                  <a:gd name="connsiteY4" fmla="*/ 50041 h 77580"/>
                  <a:gd name="connsiteX5" fmla="*/ 6588 w 48573"/>
                  <a:gd name="connsiteY5" fmla="*/ 60334 h 77580"/>
                  <a:gd name="connsiteX6" fmla="*/ 15466 w 48573"/>
                  <a:gd name="connsiteY6" fmla="*/ 77447 h 77580"/>
                  <a:gd name="connsiteX7" fmla="*/ 39656 w 48573"/>
                  <a:gd name="connsiteY7" fmla="*/ 45451 h 77580"/>
                  <a:gd name="connsiteX8" fmla="*/ 47633 w 48573"/>
                  <a:gd name="connsiteY8" fmla="*/ 3806 h 7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73" h="77580">
                    <a:moveTo>
                      <a:pt x="47633" y="3806"/>
                    </a:moveTo>
                    <a:cubicBezTo>
                      <a:pt x="43644" y="932"/>
                      <a:pt x="40685" y="11783"/>
                      <a:pt x="36267" y="12898"/>
                    </a:cubicBezTo>
                    <a:cubicBezTo>
                      <a:pt x="31807" y="14057"/>
                      <a:pt x="26875" y="-8804"/>
                      <a:pt x="24902" y="3806"/>
                    </a:cubicBezTo>
                    <a:cubicBezTo>
                      <a:pt x="22929" y="16330"/>
                      <a:pt x="13021" y="-1341"/>
                      <a:pt x="3157" y="14614"/>
                    </a:cubicBezTo>
                    <a:cubicBezTo>
                      <a:pt x="-6708" y="30612"/>
                      <a:pt x="9076" y="44894"/>
                      <a:pt x="15981" y="50041"/>
                    </a:cubicBezTo>
                    <a:cubicBezTo>
                      <a:pt x="22886" y="55187"/>
                      <a:pt x="15466" y="62607"/>
                      <a:pt x="6588" y="60334"/>
                    </a:cubicBezTo>
                    <a:cubicBezTo>
                      <a:pt x="-2290" y="58061"/>
                      <a:pt x="3157" y="75131"/>
                      <a:pt x="15466" y="77447"/>
                    </a:cubicBezTo>
                    <a:cubicBezTo>
                      <a:pt x="27818" y="79720"/>
                      <a:pt x="41157" y="52357"/>
                      <a:pt x="39656" y="45451"/>
                    </a:cubicBezTo>
                    <a:cubicBezTo>
                      <a:pt x="38197" y="38589"/>
                      <a:pt x="52265" y="7151"/>
                      <a:pt x="47633" y="3806"/>
                    </a:cubicBezTo>
                    <a:close/>
                  </a:path>
                </a:pathLst>
              </a:custGeom>
              <a:grpFill/>
              <a:ln w="3175" cap="flat">
                <a:solidFill>
                  <a:srgbClr val="FFFFFF"/>
                </a:solidFill>
                <a:prstDash val="solid"/>
                <a:miter/>
              </a:ln>
            </p:spPr>
            <p:txBody>
              <a:bodyPr rtlCol="0" anchor="ctr"/>
              <a:lstStyle/>
              <a:p>
                <a:endParaRPr lang="en-ID"/>
              </a:p>
            </p:txBody>
          </p:sp>
          <p:sp>
            <p:nvSpPr>
              <p:cNvPr id="210" name="Freeform: Shape 209">
                <a:extLst>
                  <a:ext uri="{FF2B5EF4-FFF2-40B4-BE49-F238E27FC236}">
                    <a16:creationId xmlns:a16="http://schemas.microsoft.com/office/drawing/2014/main" id="{FA13113A-DB15-4504-A9C1-7C37CC266477}"/>
                  </a:ext>
                </a:extLst>
              </p:cNvPr>
              <p:cNvSpPr/>
              <p:nvPr/>
            </p:nvSpPr>
            <p:spPr>
              <a:xfrm>
                <a:off x="6007113" y="1892644"/>
                <a:ext cx="87874" cy="161878"/>
              </a:xfrm>
              <a:custGeom>
                <a:avLst/>
                <a:gdLst>
                  <a:gd name="connsiteX0" fmla="*/ 71754 w 87875"/>
                  <a:gd name="connsiteY0" fmla="*/ 62125 h 161878"/>
                  <a:gd name="connsiteX1" fmla="*/ 70767 w 87875"/>
                  <a:gd name="connsiteY1" fmla="*/ 35319 h 161878"/>
                  <a:gd name="connsiteX2" fmla="*/ 74241 w 87875"/>
                  <a:gd name="connsiteY2" fmla="*/ 2166 h 161878"/>
                  <a:gd name="connsiteX3" fmla="*/ 50051 w 87875"/>
                  <a:gd name="connsiteY3" fmla="*/ 17606 h 161878"/>
                  <a:gd name="connsiteX4" fmla="*/ 30280 w 87875"/>
                  <a:gd name="connsiteY4" fmla="*/ 29615 h 161878"/>
                  <a:gd name="connsiteX5" fmla="*/ 31781 w 87875"/>
                  <a:gd name="connsiteY5" fmla="*/ 46728 h 161878"/>
                  <a:gd name="connsiteX6" fmla="*/ 12523 w 87875"/>
                  <a:gd name="connsiteY6" fmla="*/ 35319 h 161878"/>
                  <a:gd name="connsiteX7" fmla="*/ 0 w 87875"/>
                  <a:gd name="connsiteY7" fmla="*/ 52046 h 161878"/>
                  <a:gd name="connsiteX8" fmla="*/ 4503 w 87875"/>
                  <a:gd name="connsiteY8" fmla="*/ 68945 h 161878"/>
                  <a:gd name="connsiteX9" fmla="*/ 7806 w 87875"/>
                  <a:gd name="connsiteY9" fmla="*/ 121913 h 161878"/>
                  <a:gd name="connsiteX10" fmla="*/ 8835 w 87875"/>
                  <a:gd name="connsiteY10" fmla="*/ 134908 h 161878"/>
                  <a:gd name="connsiteX11" fmla="*/ 8535 w 87875"/>
                  <a:gd name="connsiteY11" fmla="*/ 140870 h 161878"/>
                  <a:gd name="connsiteX12" fmla="*/ 13639 w 87875"/>
                  <a:gd name="connsiteY12" fmla="*/ 157940 h 161878"/>
                  <a:gd name="connsiteX13" fmla="*/ 44133 w 87875"/>
                  <a:gd name="connsiteY13" fmla="*/ 161371 h 161878"/>
                  <a:gd name="connsiteX14" fmla="*/ 56485 w 87875"/>
                  <a:gd name="connsiteY14" fmla="*/ 161071 h 161878"/>
                  <a:gd name="connsiteX15" fmla="*/ 43103 w 87875"/>
                  <a:gd name="connsiteY15" fmla="*/ 140270 h 161878"/>
                  <a:gd name="connsiteX16" fmla="*/ 60388 w 87875"/>
                  <a:gd name="connsiteY16" fmla="*/ 144258 h 161878"/>
                  <a:gd name="connsiteX17" fmla="*/ 84106 w 87875"/>
                  <a:gd name="connsiteY17" fmla="*/ 143701 h 161878"/>
                  <a:gd name="connsiteX18" fmla="*/ 72268 w 87875"/>
                  <a:gd name="connsiteY18" fmla="*/ 119726 h 161878"/>
                  <a:gd name="connsiteX19" fmla="*/ 56957 w 87875"/>
                  <a:gd name="connsiteY19" fmla="*/ 117452 h 161878"/>
                  <a:gd name="connsiteX20" fmla="*/ 66350 w 87875"/>
                  <a:gd name="connsiteY20" fmla="*/ 93477 h 161878"/>
                  <a:gd name="connsiteX21" fmla="*/ 87580 w 87875"/>
                  <a:gd name="connsiteY21" fmla="*/ 80310 h 161878"/>
                  <a:gd name="connsiteX22" fmla="*/ 71754 w 87875"/>
                  <a:gd name="connsiteY22" fmla="*/ 62125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875" h="161878">
                    <a:moveTo>
                      <a:pt x="71754" y="62125"/>
                    </a:moveTo>
                    <a:cubicBezTo>
                      <a:pt x="66821" y="59294"/>
                      <a:pt x="64806" y="41024"/>
                      <a:pt x="70767" y="35319"/>
                    </a:cubicBezTo>
                    <a:cubicBezTo>
                      <a:pt x="76686" y="29615"/>
                      <a:pt x="79173" y="7870"/>
                      <a:pt x="74241" y="2166"/>
                    </a:cubicBezTo>
                    <a:cubicBezTo>
                      <a:pt x="69309" y="-3538"/>
                      <a:pt x="51510" y="2166"/>
                      <a:pt x="50051" y="17606"/>
                    </a:cubicBezTo>
                    <a:cubicBezTo>
                      <a:pt x="48550" y="33046"/>
                      <a:pt x="34269" y="26184"/>
                      <a:pt x="30280" y="29615"/>
                    </a:cubicBezTo>
                    <a:cubicBezTo>
                      <a:pt x="26334" y="33046"/>
                      <a:pt x="38172" y="39909"/>
                      <a:pt x="31781" y="46728"/>
                    </a:cubicBezTo>
                    <a:cubicBezTo>
                      <a:pt x="25390" y="53590"/>
                      <a:pt x="22903" y="36435"/>
                      <a:pt x="12523" y="35319"/>
                    </a:cubicBezTo>
                    <a:cubicBezTo>
                      <a:pt x="5447" y="34504"/>
                      <a:pt x="2745" y="43297"/>
                      <a:pt x="0" y="52046"/>
                    </a:cubicBezTo>
                    <a:cubicBezTo>
                      <a:pt x="1887" y="57579"/>
                      <a:pt x="3517" y="63155"/>
                      <a:pt x="4503" y="68945"/>
                    </a:cubicBezTo>
                    <a:cubicBezTo>
                      <a:pt x="7506" y="86401"/>
                      <a:pt x="3817" y="104972"/>
                      <a:pt x="7806" y="121913"/>
                    </a:cubicBezTo>
                    <a:cubicBezTo>
                      <a:pt x="8921" y="126545"/>
                      <a:pt x="9178" y="130877"/>
                      <a:pt x="8835" y="134908"/>
                    </a:cubicBezTo>
                    <a:cubicBezTo>
                      <a:pt x="9178" y="136838"/>
                      <a:pt x="9178" y="138811"/>
                      <a:pt x="8535" y="140870"/>
                    </a:cubicBezTo>
                    <a:cubicBezTo>
                      <a:pt x="6948" y="146188"/>
                      <a:pt x="10165" y="152150"/>
                      <a:pt x="13639" y="157940"/>
                    </a:cubicBezTo>
                    <a:cubicBezTo>
                      <a:pt x="26763" y="158240"/>
                      <a:pt x="38815" y="159355"/>
                      <a:pt x="44133" y="161371"/>
                    </a:cubicBezTo>
                    <a:cubicBezTo>
                      <a:pt x="46277" y="162186"/>
                      <a:pt x="50695" y="161971"/>
                      <a:pt x="56485" y="161071"/>
                    </a:cubicBezTo>
                    <a:cubicBezTo>
                      <a:pt x="52111" y="152879"/>
                      <a:pt x="42375" y="146231"/>
                      <a:pt x="43103" y="140270"/>
                    </a:cubicBezTo>
                    <a:cubicBezTo>
                      <a:pt x="44090" y="132292"/>
                      <a:pt x="53483" y="137396"/>
                      <a:pt x="60388" y="144258"/>
                    </a:cubicBezTo>
                    <a:cubicBezTo>
                      <a:pt x="67293" y="151120"/>
                      <a:pt x="82605" y="152279"/>
                      <a:pt x="84106" y="143701"/>
                    </a:cubicBezTo>
                    <a:cubicBezTo>
                      <a:pt x="85006" y="138425"/>
                      <a:pt x="81618" y="114021"/>
                      <a:pt x="72268" y="119726"/>
                    </a:cubicBezTo>
                    <a:cubicBezTo>
                      <a:pt x="62875" y="125430"/>
                      <a:pt x="60431" y="123157"/>
                      <a:pt x="56957" y="117452"/>
                    </a:cubicBezTo>
                    <a:cubicBezTo>
                      <a:pt x="53526" y="111748"/>
                      <a:pt x="63862" y="102613"/>
                      <a:pt x="66350" y="93477"/>
                    </a:cubicBezTo>
                    <a:cubicBezTo>
                      <a:pt x="68794" y="84299"/>
                      <a:pt x="85092" y="87730"/>
                      <a:pt x="87580" y="80310"/>
                    </a:cubicBezTo>
                    <a:cubicBezTo>
                      <a:pt x="90025" y="72976"/>
                      <a:pt x="76643" y="64999"/>
                      <a:pt x="71754" y="62125"/>
                    </a:cubicBezTo>
                    <a:close/>
                  </a:path>
                </a:pathLst>
              </a:custGeom>
              <a:grpFill/>
              <a:ln w="3175" cap="flat">
                <a:solidFill>
                  <a:srgbClr val="FFFFFF"/>
                </a:solidFill>
                <a:prstDash val="solid"/>
                <a:miter/>
              </a:ln>
            </p:spPr>
            <p:txBody>
              <a:bodyPr rtlCol="0" anchor="ctr"/>
              <a:lstStyle/>
              <a:p>
                <a:endParaRPr lang="en-ID"/>
              </a:p>
            </p:txBody>
          </p:sp>
          <p:sp>
            <p:nvSpPr>
              <p:cNvPr id="211" name="Freeform: Shape 210">
                <a:extLst>
                  <a:ext uri="{FF2B5EF4-FFF2-40B4-BE49-F238E27FC236}">
                    <a16:creationId xmlns:a16="http://schemas.microsoft.com/office/drawing/2014/main" id="{FA67F618-A552-4A12-BC29-3EC49DB373B6}"/>
                  </a:ext>
                </a:extLst>
              </p:cNvPr>
              <p:cNvSpPr/>
              <p:nvPr/>
            </p:nvSpPr>
            <p:spPr>
              <a:xfrm>
                <a:off x="6327875" y="1884512"/>
                <a:ext cx="29241" cy="50674"/>
              </a:xfrm>
              <a:custGeom>
                <a:avLst/>
                <a:gdLst>
                  <a:gd name="connsiteX0" fmla="*/ 24025 w 29241"/>
                  <a:gd name="connsiteY0" fmla="*/ 4 h 50674"/>
                  <a:gd name="connsiteX1" fmla="*/ 1294 w 29241"/>
                  <a:gd name="connsiteY1" fmla="*/ 50270 h 50674"/>
                  <a:gd name="connsiteX2" fmla="*/ 24025 w 29241"/>
                  <a:gd name="connsiteY2" fmla="*/ 4 h 50674"/>
                </a:gdLst>
                <a:ahLst/>
                <a:cxnLst>
                  <a:cxn ang="0">
                    <a:pos x="connsiteX0" y="connsiteY0"/>
                  </a:cxn>
                  <a:cxn ang="0">
                    <a:pos x="connsiteX1" y="connsiteY1"/>
                  </a:cxn>
                  <a:cxn ang="0">
                    <a:pos x="connsiteX2" y="connsiteY2"/>
                  </a:cxn>
                </a:cxnLst>
                <a:rect l="l" t="t" r="r" b="b"/>
                <a:pathLst>
                  <a:path w="29241" h="50674">
                    <a:moveTo>
                      <a:pt x="24025" y="4"/>
                    </a:moveTo>
                    <a:cubicBezTo>
                      <a:pt x="5283" y="604"/>
                      <a:pt x="-3510" y="43279"/>
                      <a:pt x="1294" y="50270"/>
                    </a:cubicBezTo>
                    <a:cubicBezTo>
                      <a:pt x="5283" y="55975"/>
                      <a:pt x="42768" y="-553"/>
                      <a:pt x="24025" y="4"/>
                    </a:cubicBezTo>
                    <a:close/>
                  </a:path>
                </a:pathLst>
              </a:custGeom>
              <a:grpFill/>
              <a:ln w="3175" cap="flat">
                <a:solidFill>
                  <a:srgbClr val="FFFFFF"/>
                </a:solidFill>
                <a:prstDash val="solid"/>
                <a:miter/>
              </a:ln>
            </p:spPr>
            <p:txBody>
              <a:bodyPr rtlCol="0" anchor="ctr"/>
              <a:lstStyle/>
              <a:p>
                <a:endParaRPr lang="en-ID"/>
              </a:p>
            </p:txBody>
          </p:sp>
          <p:sp>
            <p:nvSpPr>
              <p:cNvPr id="212" name="Freeform: Shape 211">
                <a:extLst>
                  <a:ext uri="{FF2B5EF4-FFF2-40B4-BE49-F238E27FC236}">
                    <a16:creationId xmlns:a16="http://schemas.microsoft.com/office/drawing/2014/main" id="{C56C13C4-7980-4E88-96CA-CDD62886DF84}"/>
                  </a:ext>
                </a:extLst>
              </p:cNvPr>
              <p:cNvSpPr/>
              <p:nvPr/>
            </p:nvSpPr>
            <p:spPr>
              <a:xfrm>
                <a:off x="6106925" y="1189333"/>
                <a:ext cx="416444" cy="833381"/>
              </a:xfrm>
              <a:custGeom>
                <a:avLst/>
                <a:gdLst>
                  <a:gd name="connsiteX0" fmla="*/ 411900 w 416446"/>
                  <a:gd name="connsiteY0" fmla="*/ 192862 h 833379"/>
                  <a:gd name="connsiteX1" fmla="*/ 405509 w 416446"/>
                  <a:gd name="connsiteY1" fmla="*/ 172704 h 833379"/>
                  <a:gd name="connsiteX2" fmla="*/ 407096 w 416446"/>
                  <a:gd name="connsiteY2" fmla="*/ 139679 h 833379"/>
                  <a:gd name="connsiteX3" fmla="*/ 399162 w 416446"/>
                  <a:gd name="connsiteY3" fmla="*/ 104810 h 833379"/>
                  <a:gd name="connsiteX4" fmla="*/ 397618 w 416446"/>
                  <a:gd name="connsiteY4" fmla="*/ 68097 h 833379"/>
                  <a:gd name="connsiteX5" fmla="*/ 350011 w 416446"/>
                  <a:gd name="connsiteY5" fmla="*/ 35072 h 833379"/>
                  <a:gd name="connsiteX6" fmla="*/ 310338 w 416446"/>
                  <a:gd name="connsiteY6" fmla="*/ 2047 h 833379"/>
                  <a:gd name="connsiteX7" fmla="*/ 291295 w 416446"/>
                  <a:gd name="connsiteY7" fmla="*/ 31384 h 833379"/>
                  <a:gd name="connsiteX8" fmla="*/ 269079 w 416446"/>
                  <a:gd name="connsiteY8" fmla="*/ 38718 h 833379"/>
                  <a:gd name="connsiteX9" fmla="*/ 234167 w 416446"/>
                  <a:gd name="connsiteY9" fmla="*/ 31384 h 833379"/>
                  <a:gd name="connsiteX10" fmla="*/ 226232 w 416446"/>
                  <a:gd name="connsiteY10" fmla="*/ 58876 h 833379"/>
                  <a:gd name="connsiteX11" fmla="*/ 200842 w 416446"/>
                  <a:gd name="connsiteY11" fmla="*/ 69855 h 833379"/>
                  <a:gd name="connsiteX12" fmla="*/ 175451 w 416446"/>
                  <a:gd name="connsiteY12" fmla="*/ 91901 h 833379"/>
                  <a:gd name="connsiteX13" fmla="*/ 165930 w 416446"/>
                  <a:gd name="connsiteY13" fmla="*/ 119435 h 833379"/>
                  <a:gd name="connsiteX14" fmla="*/ 157995 w 416446"/>
                  <a:gd name="connsiteY14" fmla="*/ 139636 h 833379"/>
                  <a:gd name="connsiteX15" fmla="*/ 140539 w 416446"/>
                  <a:gd name="connsiteY15" fmla="*/ 168973 h 833379"/>
                  <a:gd name="connsiteX16" fmla="*/ 134191 w 416446"/>
                  <a:gd name="connsiteY16" fmla="*/ 191018 h 833379"/>
                  <a:gd name="connsiteX17" fmla="*/ 108801 w 416446"/>
                  <a:gd name="connsiteY17" fmla="*/ 198352 h 833379"/>
                  <a:gd name="connsiteX18" fmla="*/ 107214 w 416446"/>
                  <a:gd name="connsiteY18" fmla="*/ 233221 h 833379"/>
                  <a:gd name="connsiteX19" fmla="*/ 84997 w 416446"/>
                  <a:gd name="connsiteY19" fmla="*/ 282715 h 833379"/>
                  <a:gd name="connsiteX20" fmla="*/ 92932 w 416446"/>
                  <a:gd name="connsiteY20" fmla="*/ 302873 h 833379"/>
                  <a:gd name="connsiteX21" fmla="*/ 92932 w 416446"/>
                  <a:gd name="connsiteY21" fmla="*/ 324875 h 833379"/>
                  <a:gd name="connsiteX22" fmla="*/ 70716 w 416446"/>
                  <a:gd name="connsiteY22" fmla="*/ 326762 h 833379"/>
                  <a:gd name="connsiteX23" fmla="*/ 37390 w 416446"/>
                  <a:gd name="connsiteY23" fmla="*/ 352410 h 833379"/>
                  <a:gd name="connsiteX24" fmla="*/ 34217 w 416446"/>
                  <a:gd name="connsiteY24" fmla="*/ 390925 h 833379"/>
                  <a:gd name="connsiteX25" fmla="*/ 34217 w 416446"/>
                  <a:gd name="connsiteY25" fmla="*/ 429482 h 833379"/>
                  <a:gd name="connsiteX26" fmla="*/ 32630 w 416446"/>
                  <a:gd name="connsiteY26" fmla="*/ 466196 h 833379"/>
                  <a:gd name="connsiteX27" fmla="*/ 54846 w 416446"/>
                  <a:gd name="connsiteY27" fmla="*/ 493688 h 833379"/>
                  <a:gd name="connsiteX28" fmla="*/ 42151 w 416446"/>
                  <a:gd name="connsiteY28" fmla="*/ 513888 h 833379"/>
                  <a:gd name="connsiteX29" fmla="*/ 43781 w 416446"/>
                  <a:gd name="connsiteY29" fmla="*/ 532245 h 833379"/>
                  <a:gd name="connsiteX30" fmla="*/ 45368 w 416446"/>
                  <a:gd name="connsiteY30" fmla="*/ 568958 h 833379"/>
                  <a:gd name="connsiteX31" fmla="*/ 23151 w 416446"/>
                  <a:gd name="connsiteY31" fmla="*/ 578094 h 833379"/>
                  <a:gd name="connsiteX32" fmla="*/ 18390 w 416446"/>
                  <a:gd name="connsiteY32" fmla="*/ 609317 h 833379"/>
                  <a:gd name="connsiteX33" fmla="*/ 10456 w 416446"/>
                  <a:gd name="connsiteY33" fmla="*/ 634965 h 833379"/>
                  <a:gd name="connsiteX34" fmla="*/ 34 w 416446"/>
                  <a:gd name="connsiteY34" fmla="*/ 633249 h 833379"/>
                  <a:gd name="connsiteX35" fmla="*/ 34 w 416446"/>
                  <a:gd name="connsiteY35" fmla="*/ 636852 h 833379"/>
                  <a:gd name="connsiteX36" fmla="*/ 14831 w 416446"/>
                  <a:gd name="connsiteY36" fmla="*/ 675667 h 833379"/>
                  <a:gd name="connsiteX37" fmla="*/ 26668 w 416446"/>
                  <a:gd name="connsiteY37" fmla="*/ 715640 h 833379"/>
                  <a:gd name="connsiteX38" fmla="*/ 43438 w 416446"/>
                  <a:gd name="connsiteY38" fmla="*/ 750509 h 833379"/>
                  <a:gd name="connsiteX39" fmla="*/ 50343 w 416446"/>
                  <a:gd name="connsiteY39" fmla="*/ 779631 h 833379"/>
                  <a:gd name="connsiteX40" fmla="*/ 59736 w 416446"/>
                  <a:gd name="connsiteY40" fmla="*/ 797301 h 833379"/>
                  <a:gd name="connsiteX41" fmla="*/ 60250 w 416446"/>
                  <a:gd name="connsiteY41" fmla="*/ 829854 h 833379"/>
                  <a:gd name="connsiteX42" fmla="*/ 86413 w 416446"/>
                  <a:gd name="connsiteY42" fmla="*/ 829296 h 833379"/>
                  <a:gd name="connsiteX43" fmla="*/ 98722 w 416446"/>
                  <a:gd name="connsiteY43" fmla="*/ 806436 h 833379"/>
                  <a:gd name="connsiteX44" fmla="*/ 109101 w 416446"/>
                  <a:gd name="connsiteY44" fmla="*/ 793870 h 833379"/>
                  <a:gd name="connsiteX45" fmla="*/ 136765 w 416446"/>
                  <a:gd name="connsiteY45" fmla="*/ 790996 h 833379"/>
                  <a:gd name="connsiteX46" fmla="*/ 156022 w 416446"/>
                  <a:gd name="connsiteY46" fmla="*/ 773326 h 833379"/>
                  <a:gd name="connsiteX47" fmla="*/ 167859 w 416446"/>
                  <a:gd name="connsiteY47" fmla="*/ 779030 h 833379"/>
                  <a:gd name="connsiteX48" fmla="*/ 186603 w 416446"/>
                  <a:gd name="connsiteY48" fmla="*/ 742489 h 833379"/>
                  <a:gd name="connsiteX49" fmla="*/ 174765 w 416446"/>
                  <a:gd name="connsiteY49" fmla="*/ 744762 h 833379"/>
                  <a:gd name="connsiteX50" fmla="*/ 174293 w 416446"/>
                  <a:gd name="connsiteY50" fmla="*/ 717913 h 833379"/>
                  <a:gd name="connsiteX51" fmla="*/ 179740 w 416446"/>
                  <a:gd name="connsiteY51" fmla="*/ 663100 h 833379"/>
                  <a:gd name="connsiteX52" fmla="*/ 198482 w 416446"/>
                  <a:gd name="connsiteY52" fmla="*/ 639683 h 833379"/>
                  <a:gd name="connsiteX53" fmla="*/ 228634 w 416446"/>
                  <a:gd name="connsiteY53" fmla="*/ 607130 h 833379"/>
                  <a:gd name="connsiteX54" fmla="*/ 248363 w 416446"/>
                  <a:gd name="connsiteY54" fmla="*/ 575735 h 833379"/>
                  <a:gd name="connsiteX55" fmla="*/ 216753 w 416446"/>
                  <a:gd name="connsiteY55" fmla="*/ 535204 h 833379"/>
                  <a:gd name="connsiteX56" fmla="*/ 193036 w 416446"/>
                  <a:gd name="connsiteY56" fmla="*/ 527785 h 833379"/>
                  <a:gd name="connsiteX57" fmla="*/ 189090 w 416446"/>
                  <a:gd name="connsiteY57" fmla="*/ 484381 h 833379"/>
                  <a:gd name="connsiteX58" fmla="*/ 200499 w 416446"/>
                  <a:gd name="connsiteY58" fmla="*/ 452128 h 833379"/>
                  <a:gd name="connsiteX59" fmla="*/ 201871 w 416446"/>
                  <a:gd name="connsiteY59" fmla="*/ 417216 h 833379"/>
                  <a:gd name="connsiteX60" fmla="*/ 230649 w 416446"/>
                  <a:gd name="connsiteY60" fmla="*/ 382090 h 833379"/>
                  <a:gd name="connsiteX61" fmla="*/ 244117 w 416446"/>
                  <a:gd name="connsiteY61" fmla="*/ 373083 h 833379"/>
                  <a:gd name="connsiteX62" fmla="*/ 249307 w 416446"/>
                  <a:gd name="connsiteY62" fmla="*/ 369008 h 833379"/>
                  <a:gd name="connsiteX63" fmla="*/ 258828 w 416446"/>
                  <a:gd name="connsiteY63" fmla="*/ 363433 h 833379"/>
                  <a:gd name="connsiteX64" fmla="*/ 269464 w 416446"/>
                  <a:gd name="connsiteY64" fmla="*/ 337099 h 833379"/>
                  <a:gd name="connsiteX65" fmla="*/ 274311 w 416446"/>
                  <a:gd name="connsiteY65" fmla="*/ 332081 h 833379"/>
                  <a:gd name="connsiteX66" fmla="*/ 294983 w 416446"/>
                  <a:gd name="connsiteY66" fmla="*/ 321744 h 833379"/>
                  <a:gd name="connsiteX67" fmla="*/ 301031 w 416446"/>
                  <a:gd name="connsiteY67" fmla="*/ 313338 h 833379"/>
                  <a:gd name="connsiteX68" fmla="*/ 314670 w 416446"/>
                  <a:gd name="connsiteY68" fmla="*/ 304717 h 833379"/>
                  <a:gd name="connsiteX69" fmla="*/ 324277 w 416446"/>
                  <a:gd name="connsiteY69" fmla="*/ 278169 h 833379"/>
                  <a:gd name="connsiteX70" fmla="*/ 328780 w 416446"/>
                  <a:gd name="connsiteY70" fmla="*/ 266246 h 833379"/>
                  <a:gd name="connsiteX71" fmla="*/ 341604 w 416446"/>
                  <a:gd name="connsiteY71" fmla="*/ 234851 h 833379"/>
                  <a:gd name="connsiteX72" fmla="*/ 363349 w 416446"/>
                  <a:gd name="connsiteY72" fmla="*/ 214864 h 833379"/>
                  <a:gd name="connsiteX73" fmla="*/ 398389 w 416446"/>
                  <a:gd name="connsiteY73" fmla="*/ 210875 h 833379"/>
                  <a:gd name="connsiteX74" fmla="*/ 416446 w 416446"/>
                  <a:gd name="connsiteY74" fmla="*/ 211776 h 833379"/>
                  <a:gd name="connsiteX75" fmla="*/ 411900 w 416446"/>
                  <a:gd name="connsiteY75" fmla="*/ 192862 h 8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16446" h="833379">
                    <a:moveTo>
                      <a:pt x="411900" y="192862"/>
                    </a:moveTo>
                    <a:cubicBezTo>
                      <a:pt x="407139" y="187372"/>
                      <a:pt x="397618" y="172704"/>
                      <a:pt x="405509" y="172704"/>
                    </a:cubicBezTo>
                    <a:cubicBezTo>
                      <a:pt x="413444" y="172704"/>
                      <a:pt x="416617" y="145212"/>
                      <a:pt x="407096" y="139679"/>
                    </a:cubicBezTo>
                    <a:cubicBezTo>
                      <a:pt x="397575" y="134146"/>
                      <a:pt x="407096" y="110300"/>
                      <a:pt x="399162" y="104810"/>
                    </a:cubicBezTo>
                    <a:cubicBezTo>
                      <a:pt x="391227" y="99278"/>
                      <a:pt x="395988" y="80921"/>
                      <a:pt x="397618" y="68097"/>
                    </a:cubicBezTo>
                    <a:cubicBezTo>
                      <a:pt x="399162" y="55230"/>
                      <a:pt x="367466" y="44251"/>
                      <a:pt x="350011" y="35072"/>
                    </a:cubicBezTo>
                    <a:cubicBezTo>
                      <a:pt x="332554" y="25894"/>
                      <a:pt x="324620" y="11226"/>
                      <a:pt x="310338" y="2047"/>
                    </a:cubicBezTo>
                    <a:cubicBezTo>
                      <a:pt x="296056" y="-7131"/>
                      <a:pt x="291295" y="16673"/>
                      <a:pt x="291295" y="31384"/>
                    </a:cubicBezTo>
                    <a:cubicBezTo>
                      <a:pt x="291295" y="46052"/>
                      <a:pt x="278600" y="47896"/>
                      <a:pt x="269079" y="38718"/>
                    </a:cubicBezTo>
                    <a:cubicBezTo>
                      <a:pt x="259557" y="29539"/>
                      <a:pt x="248449" y="38718"/>
                      <a:pt x="234167" y="31384"/>
                    </a:cubicBezTo>
                    <a:cubicBezTo>
                      <a:pt x="219884" y="24007"/>
                      <a:pt x="226232" y="47896"/>
                      <a:pt x="226232" y="58876"/>
                    </a:cubicBezTo>
                    <a:cubicBezTo>
                      <a:pt x="226232" y="69855"/>
                      <a:pt x="210363" y="69855"/>
                      <a:pt x="200842" y="69855"/>
                    </a:cubicBezTo>
                    <a:cubicBezTo>
                      <a:pt x="191320" y="69855"/>
                      <a:pt x="175451" y="79034"/>
                      <a:pt x="175451" y="91901"/>
                    </a:cubicBezTo>
                    <a:cubicBezTo>
                      <a:pt x="175451" y="104724"/>
                      <a:pt x="161169" y="112101"/>
                      <a:pt x="165930" y="119435"/>
                    </a:cubicBezTo>
                    <a:cubicBezTo>
                      <a:pt x="170690" y="126727"/>
                      <a:pt x="164343" y="134104"/>
                      <a:pt x="157995" y="139636"/>
                    </a:cubicBezTo>
                    <a:cubicBezTo>
                      <a:pt x="151648" y="145126"/>
                      <a:pt x="145300" y="163440"/>
                      <a:pt x="140539" y="168973"/>
                    </a:cubicBezTo>
                    <a:cubicBezTo>
                      <a:pt x="135778" y="174463"/>
                      <a:pt x="143713" y="183641"/>
                      <a:pt x="134191" y="191018"/>
                    </a:cubicBezTo>
                    <a:cubicBezTo>
                      <a:pt x="124713" y="198352"/>
                      <a:pt x="113562" y="192819"/>
                      <a:pt x="108801" y="198352"/>
                    </a:cubicBezTo>
                    <a:cubicBezTo>
                      <a:pt x="104041" y="203842"/>
                      <a:pt x="108801" y="216708"/>
                      <a:pt x="107214" y="233221"/>
                    </a:cubicBezTo>
                    <a:cubicBezTo>
                      <a:pt x="105627" y="249690"/>
                      <a:pt x="94519" y="268047"/>
                      <a:pt x="84997" y="282715"/>
                    </a:cubicBezTo>
                    <a:cubicBezTo>
                      <a:pt x="75476" y="297426"/>
                      <a:pt x="88171" y="301072"/>
                      <a:pt x="92932" y="302873"/>
                    </a:cubicBezTo>
                    <a:cubicBezTo>
                      <a:pt x="97650" y="304717"/>
                      <a:pt x="97650" y="313896"/>
                      <a:pt x="92932" y="324875"/>
                    </a:cubicBezTo>
                    <a:cubicBezTo>
                      <a:pt x="88171" y="335941"/>
                      <a:pt x="77063" y="328564"/>
                      <a:pt x="70716" y="326762"/>
                    </a:cubicBezTo>
                    <a:cubicBezTo>
                      <a:pt x="64368" y="324875"/>
                      <a:pt x="46912" y="334097"/>
                      <a:pt x="37390" y="352410"/>
                    </a:cubicBezTo>
                    <a:cubicBezTo>
                      <a:pt x="27869" y="370767"/>
                      <a:pt x="31043" y="381746"/>
                      <a:pt x="34217" y="390925"/>
                    </a:cubicBezTo>
                    <a:cubicBezTo>
                      <a:pt x="37390" y="400103"/>
                      <a:pt x="26282" y="411126"/>
                      <a:pt x="34217" y="429482"/>
                    </a:cubicBezTo>
                    <a:cubicBezTo>
                      <a:pt x="42151" y="447839"/>
                      <a:pt x="31043" y="451485"/>
                      <a:pt x="32630" y="466196"/>
                    </a:cubicBezTo>
                    <a:cubicBezTo>
                      <a:pt x="34217" y="480864"/>
                      <a:pt x="53259" y="479019"/>
                      <a:pt x="54846" y="493688"/>
                    </a:cubicBezTo>
                    <a:cubicBezTo>
                      <a:pt x="56433" y="508356"/>
                      <a:pt x="48499" y="513888"/>
                      <a:pt x="42151" y="513888"/>
                    </a:cubicBezTo>
                    <a:cubicBezTo>
                      <a:pt x="35804" y="513888"/>
                      <a:pt x="37390" y="528557"/>
                      <a:pt x="43781" y="532245"/>
                    </a:cubicBezTo>
                    <a:cubicBezTo>
                      <a:pt x="50086" y="535934"/>
                      <a:pt x="48499" y="561581"/>
                      <a:pt x="45368" y="568958"/>
                    </a:cubicBezTo>
                    <a:cubicBezTo>
                      <a:pt x="42194" y="576292"/>
                      <a:pt x="21564" y="568958"/>
                      <a:pt x="23151" y="578094"/>
                    </a:cubicBezTo>
                    <a:cubicBezTo>
                      <a:pt x="24738" y="587272"/>
                      <a:pt x="18390" y="601940"/>
                      <a:pt x="18390" y="609317"/>
                    </a:cubicBezTo>
                    <a:cubicBezTo>
                      <a:pt x="18390" y="616651"/>
                      <a:pt x="16803" y="640498"/>
                      <a:pt x="10456" y="634965"/>
                    </a:cubicBezTo>
                    <a:cubicBezTo>
                      <a:pt x="7968" y="632821"/>
                      <a:pt x="3937" y="632649"/>
                      <a:pt x="34" y="633249"/>
                    </a:cubicBezTo>
                    <a:cubicBezTo>
                      <a:pt x="76" y="634407"/>
                      <a:pt x="76" y="635523"/>
                      <a:pt x="34" y="636852"/>
                    </a:cubicBezTo>
                    <a:cubicBezTo>
                      <a:pt x="-438" y="651134"/>
                      <a:pt x="3980" y="665416"/>
                      <a:pt x="14831" y="675667"/>
                    </a:cubicBezTo>
                    <a:cubicBezTo>
                      <a:pt x="25682" y="685960"/>
                      <a:pt x="17318" y="701358"/>
                      <a:pt x="26668" y="715640"/>
                    </a:cubicBezTo>
                    <a:cubicBezTo>
                      <a:pt x="36061" y="729922"/>
                      <a:pt x="33059" y="740215"/>
                      <a:pt x="43438" y="750509"/>
                    </a:cubicBezTo>
                    <a:cubicBezTo>
                      <a:pt x="53817" y="760759"/>
                      <a:pt x="54803" y="766464"/>
                      <a:pt x="50343" y="779631"/>
                    </a:cubicBezTo>
                    <a:cubicBezTo>
                      <a:pt x="45925" y="792798"/>
                      <a:pt x="59221" y="789324"/>
                      <a:pt x="59736" y="797301"/>
                    </a:cubicBezTo>
                    <a:cubicBezTo>
                      <a:pt x="60250" y="805321"/>
                      <a:pt x="56777" y="821834"/>
                      <a:pt x="60250" y="829854"/>
                    </a:cubicBezTo>
                    <a:cubicBezTo>
                      <a:pt x="63682" y="837831"/>
                      <a:pt x="70630" y="829854"/>
                      <a:pt x="86413" y="829296"/>
                    </a:cubicBezTo>
                    <a:cubicBezTo>
                      <a:pt x="102196" y="828739"/>
                      <a:pt x="98250" y="817287"/>
                      <a:pt x="98722" y="806436"/>
                    </a:cubicBezTo>
                    <a:cubicBezTo>
                      <a:pt x="99194" y="795585"/>
                      <a:pt x="107129" y="800732"/>
                      <a:pt x="109101" y="793870"/>
                    </a:cubicBezTo>
                    <a:cubicBezTo>
                      <a:pt x="111074" y="787007"/>
                      <a:pt x="125399" y="785292"/>
                      <a:pt x="136765" y="790996"/>
                    </a:cubicBezTo>
                    <a:cubicBezTo>
                      <a:pt x="148087" y="796743"/>
                      <a:pt x="154006" y="787007"/>
                      <a:pt x="156022" y="773326"/>
                    </a:cubicBezTo>
                    <a:cubicBezTo>
                      <a:pt x="157995" y="759644"/>
                      <a:pt x="164386" y="776199"/>
                      <a:pt x="167859" y="779030"/>
                    </a:cubicBezTo>
                    <a:cubicBezTo>
                      <a:pt x="171334" y="781904"/>
                      <a:pt x="181713" y="757929"/>
                      <a:pt x="186603" y="742489"/>
                    </a:cubicBezTo>
                    <a:cubicBezTo>
                      <a:pt x="191534" y="727048"/>
                      <a:pt x="186130" y="729922"/>
                      <a:pt x="174765" y="744762"/>
                    </a:cubicBezTo>
                    <a:cubicBezTo>
                      <a:pt x="163399" y="759601"/>
                      <a:pt x="169833" y="729922"/>
                      <a:pt x="174293" y="717913"/>
                    </a:cubicBezTo>
                    <a:cubicBezTo>
                      <a:pt x="178711" y="705947"/>
                      <a:pt x="178239" y="671078"/>
                      <a:pt x="179740" y="663100"/>
                    </a:cubicBezTo>
                    <a:cubicBezTo>
                      <a:pt x="181241" y="655123"/>
                      <a:pt x="184200" y="643114"/>
                      <a:pt x="198482" y="639683"/>
                    </a:cubicBezTo>
                    <a:cubicBezTo>
                      <a:pt x="212808" y="636252"/>
                      <a:pt x="231593" y="615708"/>
                      <a:pt x="228634" y="607130"/>
                    </a:cubicBezTo>
                    <a:cubicBezTo>
                      <a:pt x="225675" y="598552"/>
                      <a:pt x="248363" y="584313"/>
                      <a:pt x="248363" y="575735"/>
                    </a:cubicBezTo>
                    <a:cubicBezTo>
                      <a:pt x="248363" y="567157"/>
                      <a:pt x="224645" y="540866"/>
                      <a:pt x="216753" y="535204"/>
                    </a:cubicBezTo>
                    <a:cubicBezTo>
                      <a:pt x="208862" y="529500"/>
                      <a:pt x="191577" y="534046"/>
                      <a:pt x="193036" y="527785"/>
                    </a:cubicBezTo>
                    <a:cubicBezTo>
                      <a:pt x="194537" y="521480"/>
                      <a:pt x="191063" y="496947"/>
                      <a:pt x="189090" y="484381"/>
                    </a:cubicBezTo>
                    <a:cubicBezTo>
                      <a:pt x="187417" y="473701"/>
                      <a:pt x="197453" y="462593"/>
                      <a:pt x="200499" y="452128"/>
                    </a:cubicBezTo>
                    <a:cubicBezTo>
                      <a:pt x="195566" y="441020"/>
                      <a:pt x="195523" y="427424"/>
                      <a:pt x="201871" y="417216"/>
                    </a:cubicBezTo>
                    <a:cubicBezTo>
                      <a:pt x="210063" y="404178"/>
                      <a:pt x="220742" y="393627"/>
                      <a:pt x="230649" y="382090"/>
                    </a:cubicBezTo>
                    <a:cubicBezTo>
                      <a:pt x="234424" y="377672"/>
                      <a:pt x="239099" y="374755"/>
                      <a:pt x="244117" y="373083"/>
                    </a:cubicBezTo>
                    <a:cubicBezTo>
                      <a:pt x="245575" y="371496"/>
                      <a:pt x="247205" y="370038"/>
                      <a:pt x="249307" y="369008"/>
                    </a:cubicBezTo>
                    <a:cubicBezTo>
                      <a:pt x="253381" y="367078"/>
                      <a:pt x="256255" y="365277"/>
                      <a:pt x="258828" y="363433"/>
                    </a:cubicBezTo>
                    <a:cubicBezTo>
                      <a:pt x="258871" y="353868"/>
                      <a:pt x="262902" y="343832"/>
                      <a:pt x="269464" y="337099"/>
                    </a:cubicBezTo>
                    <a:lnTo>
                      <a:pt x="274311" y="332081"/>
                    </a:lnTo>
                    <a:cubicBezTo>
                      <a:pt x="280058" y="326162"/>
                      <a:pt x="287264" y="322988"/>
                      <a:pt x="294983" y="321744"/>
                    </a:cubicBezTo>
                    <a:cubicBezTo>
                      <a:pt x="296699" y="318570"/>
                      <a:pt x="298758" y="315697"/>
                      <a:pt x="301031" y="313338"/>
                    </a:cubicBezTo>
                    <a:cubicBezTo>
                      <a:pt x="304762" y="309478"/>
                      <a:pt x="309566" y="306604"/>
                      <a:pt x="314670" y="304717"/>
                    </a:cubicBezTo>
                    <a:cubicBezTo>
                      <a:pt x="314713" y="294981"/>
                      <a:pt x="317930" y="285246"/>
                      <a:pt x="324277" y="278169"/>
                    </a:cubicBezTo>
                    <a:cubicBezTo>
                      <a:pt x="323419" y="274180"/>
                      <a:pt x="324234" y="270234"/>
                      <a:pt x="328780" y="266246"/>
                    </a:cubicBezTo>
                    <a:cubicBezTo>
                      <a:pt x="343106" y="253679"/>
                      <a:pt x="331225" y="239397"/>
                      <a:pt x="341604" y="234851"/>
                    </a:cubicBezTo>
                    <a:cubicBezTo>
                      <a:pt x="351983" y="230261"/>
                      <a:pt x="355929" y="224000"/>
                      <a:pt x="363349" y="214864"/>
                    </a:cubicBezTo>
                    <a:cubicBezTo>
                      <a:pt x="370726" y="205729"/>
                      <a:pt x="380591" y="214307"/>
                      <a:pt x="398389" y="210875"/>
                    </a:cubicBezTo>
                    <a:cubicBezTo>
                      <a:pt x="404909" y="209632"/>
                      <a:pt x="410870" y="210232"/>
                      <a:pt x="416446" y="211776"/>
                    </a:cubicBezTo>
                    <a:cubicBezTo>
                      <a:pt x="415803" y="202812"/>
                      <a:pt x="414044" y="195392"/>
                      <a:pt x="411900" y="192862"/>
                    </a:cubicBezTo>
                    <a:close/>
                  </a:path>
                </a:pathLst>
              </a:custGeom>
              <a:grpFill/>
              <a:ln w="3175" cap="flat">
                <a:solidFill>
                  <a:srgbClr val="FFFFFF"/>
                </a:solidFill>
                <a:prstDash val="solid"/>
                <a:miter/>
              </a:ln>
            </p:spPr>
            <p:txBody>
              <a:bodyPr rtlCol="0" anchor="ctr"/>
              <a:lstStyle/>
              <a:p>
                <a:endParaRPr lang="en-ID"/>
              </a:p>
            </p:txBody>
          </p:sp>
          <p:sp>
            <p:nvSpPr>
              <p:cNvPr id="213" name="Freeform: Shape 212">
                <a:extLst>
                  <a:ext uri="{FF2B5EF4-FFF2-40B4-BE49-F238E27FC236}">
                    <a16:creationId xmlns:a16="http://schemas.microsoft.com/office/drawing/2014/main" id="{DD86C4EF-559F-41D9-9C4C-706B46400D2B}"/>
                  </a:ext>
                </a:extLst>
              </p:cNvPr>
              <p:cNvSpPr/>
              <p:nvPr/>
            </p:nvSpPr>
            <p:spPr>
              <a:xfrm>
                <a:off x="6452949" y="1782223"/>
                <a:ext cx="201450" cy="115502"/>
              </a:xfrm>
              <a:custGeom>
                <a:avLst/>
                <a:gdLst>
                  <a:gd name="connsiteX0" fmla="*/ 191756 w 201451"/>
                  <a:gd name="connsiteY0" fmla="*/ 29467 h 115502"/>
                  <a:gd name="connsiteX1" fmla="*/ 198576 w 201451"/>
                  <a:gd name="connsiteY1" fmla="*/ 4119 h 115502"/>
                  <a:gd name="connsiteX2" fmla="*/ 191284 w 201451"/>
                  <a:gd name="connsiteY2" fmla="*/ 8065 h 115502"/>
                  <a:gd name="connsiteX3" fmla="*/ 128066 w 201451"/>
                  <a:gd name="connsiteY3" fmla="*/ 645 h 115502"/>
                  <a:gd name="connsiteX4" fmla="*/ 65833 w 201451"/>
                  <a:gd name="connsiteY4" fmla="*/ 14884 h 115502"/>
                  <a:gd name="connsiteX5" fmla="*/ 45590 w 201451"/>
                  <a:gd name="connsiteY5" fmla="*/ 37144 h 115502"/>
                  <a:gd name="connsiteX6" fmla="*/ 52495 w 201451"/>
                  <a:gd name="connsiteY6" fmla="*/ 61719 h 115502"/>
                  <a:gd name="connsiteX7" fmla="*/ 72267 w 201451"/>
                  <a:gd name="connsiteY7" fmla="*/ 74844 h 115502"/>
                  <a:gd name="connsiteX8" fmla="*/ 79172 w 201451"/>
                  <a:gd name="connsiteY8" fmla="*/ 90241 h 115502"/>
                  <a:gd name="connsiteX9" fmla="*/ 78743 w 201451"/>
                  <a:gd name="connsiteY9" fmla="*/ 90884 h 115502"/>
                  <a:gd name="connsiteX10" fmla="*/ 114727 w 201451"/>
                  <a:gd name="connsiteY10" fmla="*/ 90241 h 115502"/>
                  <a:gd name="connsiteX11" fmla="*/ 148310 w 201451"/>
                  <a:gd name="connsiteY11" fmla="*/ 113101 h 115502"/>
                  <a:gd name="connsiteX12" fmla="*/ 180176 w 201451"/>
                  <a:gd name="connsiteY12" fmla="*/ 115503 h 115502"/>
                  <a:gd name="connsiteX13" fmla="*/ 181377 w 201451"/>
                  <a:gd name="connsiteY13" fmla="*/ 104823 h 115502"/>
                  <a:gd name="connsiteX14" fmla="*/ 190255 w 201451"/>
                  <a:gd name="connsiteY14" fmla="*/ 91956 h 115502"/>
                  <a:gd name="connsiteX15" fmla="*/ 182878 w 201451"/>
                  <a:gd name="connsiteY15" fmla="*/ 71370 h 115502"/>
                  <a:gd name="connsiteX16" fmla="*/ 180648 w 201451"/>
                  <a:gd name="connsiteY16" fmla="*/ 49110 h 115502"/>
                  <a:gd name="connsiteX17" fmla="*/ 191756 w 201451"/>
                  <a:gd name="connsiteY17" fmla="*/ 29467 h 115502"/>
                  <a:gd name="connsiteX18" fmla="*/ 16940 w 201451"/>
                  <a:gd name="connsiteY18" fmla="*/ 57173 h 115502"/>
                  <a:gd name="connsiteX19" fmla="*/ 3644 w 201451"/>
                  <a:gd name="connsiteY19" fmla="*/ 90884 h 115502"/>
                  <a:gd name="connsiteX20" fmla="*/ 38213 w 201451"/>
                  <a:gd name="connsiteY20" fmla="*/ 64593 h 115502"/>
                  <a:gd name="connsiteX21" fmla="*/ 16940 w 201451"/>
                  <a:gd name="connsiteY21" fmla="*/ 57173 h 115502"/>
                  <a:gd name="connsiteX22" fmla="*/ 31736 w 201451"/>
                  <a:gd name="connsiteY22" fmla="*/ 40618 h 115502"/>
                  <a:gd name="connsiteX23" fmla="*/ 10506 w 201451"/>
                  <a:gd name="connsiteY23" fmla="*/ 43491 h 115502"/>
                  <a:gd name="connsiteX24" fmla="*/ 31736 w 201451"/>
                  <a:gd name="connsiteY24" fmla="*/ 40618 h 11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451" h="115502">
                    <a:moveTo>
                      <a:pt x="191756" y="29467"/>
                    </a:moveTo>
                    <a:cubicBezTo>
                      <a:pt x="195831" y="19259"/>
                      <a:pt x="206553" y="17543"/>
                      <a:pt x="198576" y="4119"/>
                    </a:cubicBezTo>
                    <a:cubicBezTo>
                      <a:pt x="197075" y="5577"/>
                      <a:pt x="194888" y="6907"/>
                      <a:pt x="191284" y="8065"/>
                    </a:cubicBezTo>
                    <a:cubicBezTo>
                      <a:pt x="176960" y="12654"/>
                      <a:pt x="145865" y="-3344"/>
                      <a:pt x="128066" y="645"/>
                    </a:cubicBezTo>
                    <a:cubicBezTo>
                      <a:pt x="110309" y="4634"/>
                      <a:pt x="74240" y="4634"/>
                      <a:pt x="65833" y="14884"/>
                    </a:cubicBezTo>
                    <a:cubicBezTo>
                      <a:pt x="57427" y="25178"/>
                      <a:pt x="36197" y="28008"/>
                      <a:pt x="45590" y="37144"/>
                    </a:cubicBezTo>
                    <a:cubicBezTo>
                      <a:pt x="54983" y="46322"/>
                      <a:pt x="45590" y="50868"/>
                      <a:pt x="52495" y="61719"/>
                    </a:cubicBezTo>
                    <a:cubicBezTo>
                      <a:pt x="59443" y="72570"/>
                      <a:pt x="62874" y="77160"/>
                      <a:pt x="72267" y="74844"/>
                    </a:cubicBezTo>
                    <a:cubicBezTo>
                      <a:pt x="81660" y="72570"/>
                      <a:pt x="89036" y="78232"/>
                      <a:pt x="79172" y="90241"/>
                    </a:cubicBezTo>
                    <a:cubicBezTo>
                      <a:pt x="79043" y="90498"/>
                      <a:pt x="78915" y="90670"/>
                      <a:pt x="78743" y="90884"/>
                    </a:cubicBezTo>
                    <a:cubicBezTo>
                      <a:pt x="94569" y="89169"/>
                      <a:pt x="112154" y="88011"/>
                      <a:pt x="114727" y="90241"/>
                    </a:cubicBezTo>
                    <a:cubicBezTo>
                      <a:pt x="118673" y="93672"/>
                      <a:pt x="142348" y="115374"/>
                      <a:pt x="148310" y="113101"/>
                    </a:cubicBezTo>
                    <a:cubicBezTo>
                      <a:pt x="151955" y="111685"/>
                      <a:pt x="168167" y="113701"/>
                      <a:pt x="180176" y="115503"/>
                    </a:cubicBezTo>
                    <a:cubicBezTo>
                      <a:pt x="178761" y="111257"/>
                      <a:pt x="178889" y="107225"/>
                      <a:pt x="181377" y="104823"/>
                    </a:cubicBezTo>
                    <a:cubicBezTo>
                      <a:pt x="185838" y="100534"/>
                      <a:pt x="195445" y="100534"/>
                      <a:pt x="190255" y="91956"/>
                    </a:cubicBezTo>
                    <a:cubicBezTo>
                      <a:pt x="185066" y="83379"/>
                      <a:pt x="183608" y="81706"/>
                      <a:pt x="182878" y="71370"/>
                    </a:cubicBezTo>
                    <a:cubicBezTo>
                      <a:pt x="182149" y="61119"/>
                      <a:pt x="179919" y="55972"/>
                      <a:pt x="180648" y="49110"/>
                    </a:cubicBezTo>
                    <a:cubicBezTo>
                      <a:pt x="181377" y="42334"/>
                      <a:pt x="187296" y="40618"/>
                      <a:pt x="191756" y="29467"/>
                    </a:cubicBezTo>
                    <a:close/>
                    <a:moveTo>
                      <a:pt x="16940" y="57173"/>
                    </a:moveTo>
                    <a:cubicBezTo>
                      <a:pt x="-816" y="62878"/>
                      <a:pt x="-3433" y="91313"/>
                      <a:pt x="3644" y="90884"/>
                    </a:cubicBezTo>
                    <a:cubicBezTo>
                      <a:pt x="12522" y="90284"/>
                      <a:pt x="32766" y="70855"/>
                      <a:pt x="38213" y="64593"/>
                    </a:cubicBezTo>
                    <a:cubicBezTo>
                      <a:pt x="43617" y="58331"/>
                      <a:pt x="34696" y="51469"/>
                      <a:pt x="16940" y="57173"/>
                    </a:cubicBezTo>
                    <a:close/>
                    <a:moveTo>
                      <a:pt x="31736" y="40618"/>
                    </a:moveTo>
                    <a:cubicBezTo>
                      <a:pt x="35725" y="32040"/>
                      <a:pt x="3215" y="35814"/>
                      <a:pt x="10506" y="43491"/>
                    </a:cubicBezTo>
                    <a:cubicBezTo>
                      <a:pt x="15953" y="49196"/>
                      <a:pt x="27833" y="49196"/>
                      <a:pt x="31736" y="40618"/>
                    </a:cubicBezTo>
                    <a:close/>
                  </a:path>
                </a:pathLst>
              </a:custGeom>
              <a:grpFill/>
              <a:ln w="3175" cap="flat">
                <a:solidFill>
                  <a:srgbClr val="FFFFFF"/>
                </a:solidFill>
                <a:prstDash val="solid"/>
                <a:miter/>
              </a:ln>
            </p:spPr>
            <p:txBody>
              <a:bodyPr rtlCol="0" anchor="ctr"/>
              <a:lstStyle/>
              <a:p>
                <a:endParaRPr lang="en-ID"/>
              </a:p>
            </p:txBody>
          </p:sp>
          <p:sp>
            <p:nvSpPr>
              <p:cNvPr id="214" name="Freeform: Shape 213">
                <a:extLst>
                  <a:ext uri="{FF2B5EF4-FFF2-40B4-BE49-F238E27FC236}">
                    <a16:creationId xmlns:a16="http://schemas.microsoft.com/office/drawing/2014/main" id="{C6244593-4798-4E98-A127-7297216CED05}"/>
                  </a:ext>
                </a:extLst>
              </p:cNvPr>
              <p:cNvSpPr/>
              <p:nvPr/>
            </p:nvSpPr>
            <p:spPr>
              <a:xfrm>
                <a:off x="6836334" y="4241203"/>
                <a:ext cx="268658" cy="370820"/>
              </a:xfrm>
              <a:custGeom>
                <a:avLst/>
                <a:gdLst>
                  <a:gd name="connsiteX0" fmla="*/ 172887 w 268658"/>
                  <a:gd name="connsiteY0" fmla="*/ 370819 h 370819"/>
                  <a:gd name="connsiteX1" fmla="*/ 193259 w 268658"/>
                  <a:gd name="connsiteY1" fmla="*/ 341440 h 370819"/>
                  <a:gd name="connsiteX2" fmla="*/ 213203 w 268658"/>
                  <a:gd name="connsiteY2" fmla="*/ 292890 h 370819"/>
                  <a:gd name="connsiteX3" fmla="*/ 234433 w 268658"/>
                  <a:gd name="connsiteY3" fmla="*/ 272903 h 370819"/>
                  <a:gd name="connsiteX4" fmla="*/ 252704 w 268658"/>
                  <a:gd name="connsiteY4" fmla="*/ 259179 h 370819"/>
                  <a:gd name="connsiteX5" fmla="*/ 255577 w 268658"/>
                  <a:gd name="connsiteY5" fmla="*/ 254504 h 370819"/>
                  <a:gd name="connsiteX6" fmla="*/ 239022 w 268658"/>
                  <a:gd name="connsiteY6" fmla="*/ 224181 h 370819"/>
                  <a:gd name="connsiteX7" fmla="*/ 237306 w 268658"/>
                  <a:gd name="connsiteY7" fmla="*/ 85777 h 370819"/>
                  <a:gd name="connsiteX8" fmla="*/ 252704 w 268658"/>
                  <a:gd name="connsiteY8" fmla="*/ 58114 h 370819"/>
                  <a:gd name="connsiteX9" fmla="*/ 268659 w 268658"/>
                  <a:gd name="connsiteY9" fmla="*/ 31093 h 370819"/>
                  <a:gd name="connsiteX10" fmla="*/ 252018 w 268658"/>
                  <a:gd name="connsiteY10" fmla="*/ 36497 h 370819"/>
                  <a:gd name="connsiteX11" fmla="*/ 235719 w 268658"/>
                  <a:gd name="connsiteY11" fmla="*/ 28777 h 370819"/>
                  <a:gd name="connsiteX12" fmla="*/ 206812 w 268658"/>
                  <a:gd name="connsiteY12" fmla="*/ 35597 h 370819"/>
                  <a:gd name="connsiteX13" fmla="*/ 184596 w 268658"/>
                  <a:gd name="connsiteY13" fmla="*/ 56141 h 370819"/>
                  <a:gd name="connsiteX14" fmla="*/ 146081 w 268658"/>
                  <a:gd name="connsiteY14" fmla="*/ 48463 h 370819"/>
                  <a:gd name="connsiteX15" fmla="*/ 107566 w 268658"/>
                  <a:gd name="connsiteY15" fmla="*/ 22773 h 370819"/>
                  <a:gd name="connsiteX16" fmla="*/ 73469 w 268658"/>
                  <a:gd name="connsiteY16" fmla="*/ 15053 h 370819"/>
                  <a:gd name="connsiteX17" fmla="*/ 54212 w 268658"/>
                  <a:gd name="connsiteY17" fmla="*/ 3902 h 370819"/>
                  <a:gd name="connsiteX18" fmla="*/ 34183 w 268658"/>
                  <a:gd name="connsiteY18" fmla="*/ 1328 h 370819"/>
                  <a:gd name="connsiteX19" fmla="*/ 7549 w 268658"/>
                  <a:gd name="connsiteY19" fmla="*/ 21915 h 370819"/>
                  <a:gd name="connsiteX20" fmla="*/ 3260 w 268658"/>
                  <a:gd name="connsiteY20" fmla="*/ 28220 h 370819"/>
                  <a:gd name="connsiteX21" fmla="*/ 18486 w 268658"/>
                  <a:gd name="connsiteY21" fmla="*/ 44217 h 370819"/>
                  <a:gd name="connsiteX22" fmla="*/ 21916 w 268658"/>
                  <a:gd name="connsiteY22" fmla="*/ 71881 h 370819"/>
                  <a:gd name="connsiteX23" fmla="*/ 35598 w 268658"/>
                  <a:gd name="connsiteY23" fmla="*/ 85734 h 370819"/>
                  <a:gd name="connsiteX24" fmla="*/ 33926 w 268658"/>
                  <a:gd name="connsiteY24" fmla="*/ 117387 h 370819"/>
                  <a:gd name="connsiteX25" fmla="*/ 11666 w 268658"/>
                  <a:gd name="connsiteY25" fmla="*/ 162849 h 370819"/>
                  <a:gd name="connsiteX26" fmla="*/ 1759 w 268658"/>
                  <a:gd name="connsiteY26" fmla="*/ 186825 h 370819"/>
                  <a:gd name="connsiteX27" fmla="*/ 23847 w 268658"/>
                  <a:gd name="connsiteY27" fmla="*/ 200892 h 370819"/>
                  <a:gd name="connsiteX28" fmla="*/ 172 w 268658"/>
                  <a:gd name="connsiteY28" fmla="*/ 225725 h 370819"/>
                  <a:gd name="connsiteX29" fmla="*/ 0 w 268658"/>
                  <a:gd name="connsiteY29" fmla="*/ 229628 h 370819"/>
                  <a:gd name="connsiteX30" fmla="*/ 126181 w 268658"/>
                  <a:gd name="connsiteY30" fmla="*/ 307086 h 370819"/>
                  <a:gd name="connsiteX31" fmla="*/ 124508 w 268658"/>
                  <a:gd name="connsiteY31" fmla="*/ 330847 h 370819"/>
                  <a:gd name="connsiteX32" fmla="*/ 172887 w 268658"/>
                  <a:gd name="connsiteY32" fmla="*/ 370819 h 37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8658" h="370819">
                    <a:moveTo>
                      <a:pt x="172887" y="370819"/>
                    </a:moveTo>
                    <a:cubicBezTo>
                      <a:pt x="178848" y="360698"/>
                      <a:pt x="185711" y="351005"/>
                      <a:pt x="193259" y="341440"/>
                    </a:cubicBezTo>
                    <a:cubicBezTo>
                      <a:pt x="202094" y="317937"/>
                      <a:pt x="210329" y="297993"/>
                      <a:pt x="213203" y="292890"/>
                    </a:cubicBezTo>
                    <a:cubicBezTo>
                      <a:pt x="220580" y="279765"/>
                      <a:pt x="228000" y="282082"/>
                      <a:pt x="234433" y="272903"/>
                    </a:cubicBezTo>
                    <a:cubicBezTo>
                      <a:pt x="240866" y="263768"/>
                      <a:pt x="242796" y="277492"/>
                      <a:pt x="252704" y="259179"/>
                    </a:cubicBezTo>
                    <a:cubicBezTo>
                      <a:pt x="253476" y="257806"/>
                      <a:pt x="254462" y="256133"/>
                      <a:pt x="255577" y="254504"/>
                    </a:cubicBezTo>
                    <a:lnTo>
                      <a:pt x="239022" y="224181"/>
                    </a:lnTo>
                    <a:lnTo>
                      <a:pt x="237306" y="85777"/>
                    </a:lnTo>
                    <a:lnTo>
                      <a:pt x="252704" y="58114"/>
                    </a:lnTo>
                    <a:lnTo>
                      <a:pt x="268659" y="31093"/>
                    </a:lnTo>
                    <a:cubicBezTo>
                      <a:pt x="261153" y="33023"/>
                      <a:pt x="254419" y="35125"/>
                      <a:pt x="252018" y="36497"/>
                    </a:cubicBezTo>
                    <a:cubicBezTo>
                      <a:pt x="246099" y="39929"/>
                      <a:pt x="237950" y="34782"/>
                      <a:pt x="235719" y="28777"/>
                    </a:cubicBezTo>
                    <a:cubicBezTo>
                      <a:pt x="233490" y="22773"/>
                      <a:pt x="218693" y="27920"/>
                      <a:pt x="206812" y="35597"/>
                    </a:cubicBezTo>
                    <a:cubicBezTo>
                      <a:pt x="194975" y="43317"/>
                      <a:pt x="189056" y="59615"/>
                      <a:pt x="184596" y="56141"/>
                    </a:cubicBezTo>
                    <a:cubicBezTo>
                      <a:pt x="180135" y="52709"/>
                      <a:pt x="153501" y="48463"/>
                      <a:pt x="146081" y="48463"/>
                    </a:cubicBezTo>
                    <a:cubicBezTo>
                      <a:pt x="138661" y="48463"/>
                      <a:pt x="114986" y="30493"/>
                      <a:pt x="107566" y="22773"/>
                    </a:cubicBezTo>
                    <a:cubicBezTo>
                      <a:pt x="100146" y="15053"/>
                      <a:pt x="78659" y="18484"/>
                      <a:pt x="73469" y="15053"/>
                    </a:cubicBezTo>
                    <a:cubicBezTo>
                      <a:pt x="68280" y="11622"/>
                      <a:pt x="57943" y="9048"/>
                      <a:pt x="54212" y="3902"/>
                    </a:cubicBezTo>
                    <a:cubicBezTo>
                      <a:pt x="50481" y="-1245"/>
                      <a:pt x="41645" y="-387"/>
                      <a:pt x="34183" y="1328"/>
                    </a:cubicBezTo>
                    <a:cubicBezTo>
                      <a:pt x="26806" y="3044"/>
                      <a:pt x="9007" y="15053"/>
                      <a:pt x="7549" y="21915"/>
                    </a:cubicBezTo>
                    <a:cubicBezTo>
                      <a:pt x="7077" y="24102"/>
                      <a:pt x="5361" y="26204"/>
                      <a:pt x="3260" y="28220"/>
                    </a:cubicBezTo>
                    <a:lnTo>
                      <a:pt x="18486" y="44217"/>
                    </a:lnTo>
                    <a:lnTo>
                      <a:pt x="21916" y="71881"/>
                    </a:lnTo>
                    <a:lnTo>
                      <a:pt x="35598" y="85734"/>
                    </a:lnTo>
                    <a:cubicBezTo>
                      <a:pt x="35598" y="85734"/>
                      <a:pt x="35598" y="101560"/>
                      <a:pt x="33926" y="117387"/>
                    </a:cubicBezTo>
                    <a:cubicBezTo>
                      <a:pt x="32210" y="133170"/>
                      <a:pt x="20244" y="152942"/>
                      <a:pt x="11666" y="162849"/>
                    </a:cubicBezTo>
                    <a:cubicBezTo>
                      <a:pt x="9135" y="165766"/>
                      <a:pt x="5576" y="175158"/>
                      <a:pt x="1759" y="186825"/>
                    </a:cubicBezTo>
                    <a:cubicBezTo>
                      <a:pt x="14840" y="190599"/>
                      <a:pt x="24575" y="196346"/>
                      <a:pt x="23847" y="200892"/>
                    </a:cubicBezTo>
                    <a:cubicBezTo>
                      <a:pt x="22388" y="210328"/>
                      <a:pt x="172" y="206039"/>
                      <a:pt x="172" y="225725"/>
                    </a:cubicBezTo>
                    <a:cubicBezTo>
                      <a:pt x="172" y="227055"/>
                      <a:pt x="86" y="228341"/>
                      <a:pt x="0" y="229628"/>
                    </a:cubicBezTo>
                    <a:lnTo>
                      <a:pt x="126181" y="307086"/>
                    </a:lnTo>
                    <a:lnTo>
                      <a:pt x="124508" y="330847"/>
                    </a:lnTo>
                    <a:cubicBezTo>
                      <a:pt x="124508" y="330933"/>
                      <a:pt x="147882" y="350662"/>
                      <a:pt x="172887" y="370819"/>
                    </a:cubicBezTo>
                    <a:close/>
                  </a:path>
                </a:pathLst>
              </a:custGeom>
              <a:grpFill/>
              <a:ln w="3175" cap="flat">
                <a:solidFill>
                  <a:srgbClr val="FFFFFF"/>
                </a:solidFill>
                <a:prstDash val="solid"/>
                <a:miter/>
              </a:ln>
            </p:spPr>
            <p:txBody>
              <a:bodyPr rtlCol="0" anchor="ctr"/>
              <a:lstStyle/>
              <a:p>
                <a:endParaRPr lang="en-ID"/>
              </a:p>
            </p:txBody>
          </p:sp>
          <p:sp>
            <p:nvSpPr>
              <p:cNvPr id="215" name="Freeform: Shape 214">
                <a:extLst>
                  <a:ext uri="{FF2B5EF4-FFF2-40B4-BE49-F238E27FC236}">
                    <a16:creationId xmlns:a16="http://schemas.microsoft.com/office/drawing/2014/main" id="{CF70D2E9-9481-4E47-A3F0-D5AC3B86875E}"/>
                  </a:ext>
                </a:extLst>
              </p:cNvPr>
              <p:cNvSpPr/>
              <p:nvPr/>
            </p:nvSpPr>
            <p:spPr>
              <a:xfrm>
                <a:off x="6689567" y="4269465"/>
                <a:ext cx="182407" cy="217407"/>
              </a:xfrm>
              <a:custGeom>
                <a:avLst/>
                <a:gdLst>
                  <a:gd name="connsiteX0" fmla="*/ 168726 w 182408"/>
                  <a:gd name="connsiteY0" fmla="*/ 43661 h 217406"/>
                  <a:gd name="connsiteX1" fmla="*/ 165295 w 182408"/>
                  <a:gd name="connsiteY1" fmla="*/ 15998 h 217406"/>
                  <a:gd name="connsiteX2" fmla="*/ 150070 w 182408"/>
                  <a:gd name="connsiteY2" fmla="*/ 0 h 217406"/>
                  <a:gd name="connsiteX3" fmla="*/ 138790 w 182408"/>
                  <a:gd name="connsiteY3" fmla="*/ 12524 h 217406"/>
                  <a:gd name="connsiteX4" fmla="*/ 118074 w 182408"/>
                  <a:gd name="connsiteY4" fmla="*/ 14239 h 217406"/>
                  <a:gd name="connsiteX5" fmla="*/ 93627 w 182408"/>
                  <a:gd name="connsiteY5" fmla="*/ 23675 h 217406"/>
                  <a:gd name="connsiteX6" fmla="*/ 72912 w 182408"/>
                  <a:gd name="connsiteY6" fmla="*/ 15140 h 217406"/>
                  <a:gd name="connsiteX7" fmla="*/ 47736 w 182408"/>
                  <a:gd name="connsiteY7" fmla="*/ 23675 h 217406"/>
                  <a:gd name="connsiteX8" fmla="*/ 44776 w 182408"/>
                  <a:gd name="connsiteY8" fmla="*/ 57086 h 217406"/>
                  <a:gd name="connsiteX9" fmla="*/ 55885 w 182408"/>
                  <a:gd name="connsiteY9" fmla="*/ 75914 h 217406"/>
                  <a:gd name="connsiteX10" fmla="*/ 46235 w 182408"/>
                  <a:gd name="connsiteY10" fmla="*/ 95600 h 217406"/>
                  <a:gd name="connsiteX11" fmla="*/ 32167 w 182408"/>
                  <a:gd name="connsiteY11" fmla="*/ 106751 h 217406"/>
                  <a:gd name="connsiteX12" fmla="*/ 19600 w 182408"/>
                  <a:gd name="connsiteY12" fmla="*/ 128153 h 217406"/>
                  <a:gd name="connsiteX13" fmla="*/ 11451 w 182408"/>
                  <a:gd name="connsiteY13" fmla="*/ 155602 h 217406"/>
                  <a:gd name="connsiteX14" fmla="*/ 5532 w 182408"/>
                  <a:gd name="connsiteY14" fmla="*/ 188970 h 217406"/>
                  <a:gd name="connsiteX15" fmla="*/ 0 w 182408"/>
                  <a:gd name="connsiteY15" fmla="*/ 217062 h 217406"/>
                  <a:gd name="connsiteX16" fmla="*/ 16641 w 182408"/>
                  <a:gd name="connsiteY16" fmla="*/ 213675 h 217406"/>
                  <a:gd name="connsiteX17" fmla="*/ 50824 w 182408"/>
                  <a:gd name="connsiteY17" fmla="*/ 201837 h 217406"/>
                  <a:gd name="connsiteX18" fmla="*/ 78659 w 182408"/>
                  <a:gd name="connsiteY18" fmla="*/ 199221 h 217406"/>
                  <a:gd name="connsiteX19" fmla="*/ 104007 w 182408"/>
                  <a:gd name="connsiteY19" fmla="*/ 157318 h 217406"/>
                  <a:gd name="connsiteX20" fmla="*/ 148569 w 182408"/>
                  <a:gd name="connsiteY20" fmla="*/ 158647 h 217406"/>
                  <a:gd name="connsiteX21" fmla="*/ 158476 w 182408"/>
                  <a:gd name="connsiteY21" fmla="*/ 134672 h 217406"/>
                  <a:gd name="connsiteX22" fmla="*/ 180736 w 182408"/>
                  <a:gd name="connsiteY22" fmla="*/ 89210 h 217406"/>
                  <a:gd name="connsiteX23" fmla="*/ 182408 w 182408"/>
                  <a:gd name="connsiteY23" fmla="*/ 57557 h 217406"/>
                  <a:gd name="connsiteX24" fmla="*/ 168726 w 182408"/>
                  <a:gd name="connsiteY24" fmla="*/ 43661 h 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408" h="217406">
                    <a:moveTo>
                      <a:pt x="168726" y="43661"/>
                    </a:moveTo>
                    <a:lnTo>
                      <a:pt x="165295" y="15998"/>
                    </a:lnTo>
                    <a:lnTo>
                      <a:pt x="150070" y="0"/>
                    </a:lnTo>
                    <a:cubicBezTo>
                      <a:pt x="145609" y="4332"/>
                      <a:pt x="139261" y="8449"/>
                      <a:pt x="138790" y="12524"/>
                    </a:cubicBezTo>
                    <a:cubicBezTo>
                      <a:pt x="138060" y="18528"/>
                      <a:pt x="123993" y="17670"/>
                      <a:pt x="118074" y="14239"/>
                    </a:cubicBezTo>
                    <a:cubicBezTo>
                      <a:pt x="112156" y="10808"/>
                      <a:pt x="96587" y="18528"/>
                      <a:pt x="93627" y="23675"/>
                    </a:cubicBezTo>
                    <a:cubicBezTo>
                      <a:pt x="90668" y="28821"/>
                      <a:pt x="80289" y="14239"/>
                      <a:pt x="72912" y="15140"/>
                    </a:cubicBezTo>
                    <a:cubicBezTo>
                      <a:pt x="65492" y="15998"/>
                      <a:pt x="47736" y="23675"/>
                      <a:pt x="47736" y="23675"/>
                    </a:cubicBezTo>
                    <a:cubicBezTo>
                      <a:pt x="47736" y="23675"/>
                      <a:pt x="44776" y="47650"/>
                      <a:pt x="44776" y="57086"/>
                    </a:cubicBezTo>
                    <a:cubicBezTo>
                      <a:pt x="44776" y="66478"/>
                      <a:pt x="55885" y="68237"/>
                      <a:pt x="55885" y="75914"/>
                    </a:cubicBezTo>
                    <a:cubicBezTo>
                      <a:pt x="55885" y="83634"/>
                      <a:pt x="47007" y="90453"/>
                      <a:pt x="46235" y="95600"/>
                    </a:cubicBezTo>
                    <a:cubicBezTo>
                      <a:pt x="45505" y="100747"/>
                      <a:pt x="39587" y="104178"/>
                      <a:pt x="32167" y="106751"/>
                    </a:cubicBezTo>
                    <a:cubicBezTo>
                      <a:pt x="24790" y="109325"/>
                      <a:pt x="25519" y="123049"/>
                      <a:pt x="19600" y="128153"/>
                    </a:cubicBezTo>
                    <a:cubicBezTo>
                      <a:pt x="13639" y="133300"/>
                      <a:pt x="15140" y="146167"/>
                      <a:pt x="11451" y="155602"/>
                    </a:cubicBezTo>
                    <a:cubicBezTo>
                      <a:pt x="7763" y="164995"/>
                      <a:pt x="5532" y="177862"/>
                      <a:pt x="5532" y="188970"/>
                    </a:cubicBezTo>
                    <a:cubicBezTo>
                      <a:pt x="5532" y="197934"/>
                      <a:pt x="4546" y="210544"/>
                      <a:pt x="0" y="217062"/>
                    </a:cubicBezTo>
                    <a:cubicBezTo>
                      <a:pt x="9435" y="218178"/>
                      <a:pt x="11880" y="216462"/>
                      <a:pt x="16641" y="213675"/>
                    </a:cubicBezTo>
                    <a:cubicBezTo>
                      <a:pt x="23460" y="209729"/>
                      <a:pt x="50824" y="201837"/>
                      <a:pt x="50824" y="201837"/>
                    </a:cubicBezTo>
                    <a:lnTo>
                      <a:pt x="78659" y="199221"/>
                    </a:lnTo>
                    <a:cubicBezTo>
                      <a:pt x="84835" y="179063"/>
                      <a:pt x="94013" y="160749"/>
                      <a:pt x="104007" y="157318"/>
                    </a:cubicBezTo>
                    <a:cubicBezTo>
                      <a:pt x="117002" y="152900"/>
                      <a:pt x="134673" y="154659"/>
                      <a:pt x="148569" y="158647"/>
                    </a:cubicBezTo>
                    <a:cubicBezTo>
                      <a:pt x="152386" y="146981"/>
                      <a:pt x="155945" y="137589"/>
                      <a:pt x="158476" y="134672"/>
                    </a:cubicBezTo>
                    <a:cubicBezTo>
                      <a:pt x="167054" y="124765"/>
                      <a:pt x="179020" y="104993"/>
                      <a:pt x="180736" y="89210"/>
                    </a:cubicBezTo>
                    <a:cubicBezTo>
                      <a:pt x="182408" y="73384"/>
                      <a:pt x="182408" y="57557"/>
                      <a:pt x="182408" y="57557"/>
                    </a:cubicBezTo>
                    <a:lnTo>
                      <a:pt x="168726" y="43661"/>
                    </a:lnTo>
                    <a:close/>
                  </a:path>
                </a:pathLst>
              </a:custGeom>
              <a:grpFill/>
              <a:ln w="3175" cap="flat">
                <a:solidFill>
                  <a:srgbClr val="FFFFFF"/>
                </a:solidFill>
                <a:prstDash val="solid"/>
                <a:miter/>
              </a:ln>
            </p:spPr>
            <p:txBody>
              <a:bodyPr rtlCol="0" anchor="ctr"/>
              <a:lstStyle/>
              <a:p>
                <a:endParaRPr lang="en-ID"/>
              </a:p>
            </p:txBody>
          </p:sp>
          <p:sp>
            <p:nvSpPr>
              <p:cNvPr id="216" name="Freeform: Shape 215">
                <a:extLst>
                  <a:ext uri="{FF2B5EF4-FFF2-40B4-BE49-F238E27FC236}">
                    <a16:creationId xmlns:a16="http://schemas.microsoft.com/office/drawing/2014/main" id="{88516570-3F98-4C79-B90A-AB1B2EFD8FDF}"/>
                  </a:ext>
                </a:extLst>
              </p:cNvPr>
              <p:cNvSpPr/>
              <p:nvPr/>
            </p:nvSpPr>
            <p:spPr>
              <a:xfrm>
                <a:off x="7588995" y="2527685"/>
                <a:ext cx="580655" cy="399300"/>
              </a:xfrm>
              <a:custGeom>
                <a:avLst/>
                <a:gdLst>
                  <a:gd name="connsiteX0" fmla="*/ 575317 w 580656"/>
                  <a:gd name="connsiteY0" fmla="*/ 224311 h 399299"/>
                  <a:gd name="connsiteX1" fmla="*/ 529168 w 580656"/>
                  <a:gd name="connsiteY1" fmla="*/ 199950 h 399299"/>
                  <a:gd name="connsiteX2" fmla="*/ 502791 w 580656"/>
                  <a:gd name="connsiteY2" fmla="*/ 201451 h 399299"/>
                  <a:gd name="connsiteX3" fmla="*/ 471139 w 580656"/>
                  <a:gd name="connsiteY3" fmla="*/ 190772 h 399299"/>
                  <a:gd name="connsiteX4" fmla="*/ 436870 w 580656"/>
                  <a:gd name="connsiteY4" fmla="*/ 221223 h 399299"/>
                  <a:gd name="connsiteX5" fmla="*/ 421045 w 580656"/>
                  <a:gd name="connsiteY5" fmla="*/ 227356 h 399299"/>
                  <a:gd name="connsiteX6" fmla="*/ 393381 w 580656"/>
                  <a:gd name="connsiteY6" fmla="*/ 207541 h 399299"/>
                  <a:gd name="connsiteX7" fmla="*/ 364345 w 580656"/>
                  <a:gd name="connsiteY7" fmla="*/ 198406 h 399299"/>
                  <a:gd name="connsiteX8" fmla="*/ 345902 w 580656"/>
                  <a:gd name="connsiteY8" fmla="*/ 158690 h 399299"/>
                  <a:gd name="connsiteX9" fmla="*/ 337968 w 580656"/>
                  <a:gd name="connsiteY9" fmla="*/ 122106 h 399299"/>
                  <a:gd name="connsiteX10" fmla="*/ 311634 w 580656"/>
                  <a:gd name="connsiteY10" fmla="*/ 99246 h 399299"/>
                  <a:gd name="connsiteX11" fmla="*/ 244340 w 580656"/>
                  <a:gd name="connsiteY11" fmla="*/ 96201 h 399299"/>
                  <a:gd name="connsiteX12" fmla="*/ 200808 w 580656"/>
                  <a:gd name="connsiteY12" fmla="*/ 99246 h 399299"/>
                  <a:gd name="connsiteX13" fmla="*/ 161735 w 580656"/>
                  <a:gd name="connsiteY13" fmla="*/ 49880 h 399299"/>
                  <a:gd name="connsiteX14" fmla="*/ 151871 w 580656"/>
                  <a:gd name="connsiteY14" fmla="*/ 66607 h 399299"/>
                  <a:gd name="connsiteX15" fmla="*/ 111383 w 580656"/>
                  <a:gd name="connsiteY15" fmla="*/ 58587 h 399299"/>
                  <a:gd name="connsiteX16" fmla="*/ 107438 w 580656"/>
                  <a:gd name="connsiteY16" fmla="*/ 3774 h 399299"/>
                  <a:gd name="connsiteX17" fmla="*/ 93627 w 580656"/>
                  <a:gd name="connsiteY17" fmla="*/ 59745 h 399299"/>
                  <a:gd name="connsiteX18" fmla="*/ 88824 w 580656"/>
                  <a:gd name="connsiteY18" fmla="*/ 0 h 399299"/>
                  <a:gd name="connsiteX19" fmla="*/ 4332 w 580656"/>
                  <a:gd name="connsiteY19" fmla="*/ 26034 h 399299"/>
                  <a:gd name="connsiteX20" fmla="*/ 386 w 580656"/>
                  <a:gd name="connsiteY20" fmla="*/ 196819 h 399299"/>
                  <a:gd name="connsiteX21" fmla="*/ 0 w 580656"/>
                  <a:gd name="connsiteY21" fmla="*/ 197162 h 399299"/>
                  <a:gd name="connsiteX22" fmla="*/ 23503 w 580656"/>
                  <a:gd name="connsiteY22" fmla="*/ 203596 h 399299"/>
                  <a:gd name="connsiteX23" fmla="*/ 35341 w 580656"/>
                  <a:gd name="connsiteY23" fmla="*/ 185325 h 399299"/>
                  <a:gd name="connsiteX24" fmla="*/ 59059 w 580656"/>
                  <a:gd name="connsiteY24" fmla="*/ 164781 h 399299"/>
                  <a:gd name="connsiteX25" fmla="*/ 70939 w 580656"/>
                  <a:gd name="connsiteY25" fmla="*/ 149898 h 399299"/>
                  <a:gd name="connsiteX26" fmla="*/ 84749 w 580656"/>
                  <a:gd name="connsiteY26" fmla="*/ 141921 h 399299"/>
                  <a:gd name="connsiteX27" fmla="*/ 108467 w 580656"/>
                  <a:gd name="connsiteY27" fmla="*/ 148783 h 399299"/>
                  <a:gd name="connsiteX28" fmla="*/ 134115 w 580656"/>
                  <a:gd name="connsiteY28" fmla="*/ 159077 h 399299"/>
                  <a:gd name="connsiteX29" fmla="*/ 145952 w 580656"/>
                  <a:gd name="connsiteY29" fmla="*/ 200208 h 399299"/>
                  <a:gd name="connsiteX30" fmla="*/ 195361 w 580656"/>
                  <a:gd name="connsiteY30" fmla="*/ 207027 h 399299"/>
                  <a:gd name="connsiteX31" fmla="*/ 209171 w 580656"/>
                  <a:gd name="connsiteY31" fmla="*/ 232160 h 399299"/>
                  <a:gd name="connsiteX32" fmla="*/ 223968 w 580656"/>
                  <a:gd name="connsiteY32" fmla="*/ 264155 h 399299"/>
                  <a:gd name="connsiteX33" fmla="*/ 257550 w 580656"/>
                  <a:gd name="connsiteY33" fmla="*/ 292720 h 399299"/>
                  <a:gd name="connsiteX34" fmla="*/ 296065 w 580656"/>
                  <a:gd name="connsiteY34" fmla="*/ 319011 h 399299"/>
                  <a:gd name="connsiteX35" fmla="*/ 330634 w 580656"/>
                  <a:gd name="connsiteY35" fmla="*/ 345259 h 399299"/>
                  <a:gd name="connsiteX36" fmla="*/ 360270 w 580656"/>
                  <a:gd name="connsiteY36" fmla="*/ 356668 h 399299"/>
                  <a:gd name="connsiteX37" fmla="*/ 362801 w 580656"/>
                  <a:gd name="connsiteY37" fmla="*/ 382101 h 399299"/>
                  <a:gd name="connsiteX38" fmla="*/ 365674 w 580656"/>
                  <a:gd name="connsiteY38" fmla="*/ 381329 h 399299"/>
                  <a:gd name="connsiteX39" fmla="*/ 393381 w 580656"/>
                  <a:gd name="connsiteY39" fmla="*/ 392051 h 399299"/>
                  <a:gd name="connsiteX40" fmla="*/ 406719 w 580656"/>
                  <a:gd name="connsiteY40" fmla="*/ 399300 h 399299"/>
                  <a:gd name="connsiteX41" fmla="*/ 420530 w 580656"/>
                  <a:gd name="connsiteY41" fmla="*/ 358984 h 399299"/>
                  <a:gd name="connsiteX42" fmla="*/ 416584 w 580656"/>
                  <a:gd name="connsiteY42" fmla="*/ 324715 h 399299"/>
                  <a:gd name="connsiteX43" fmla="*/ 395826 w 580656"/>
                  <a:gd name="connsiteY43" fmla="*/ 295036 h 399299"/>
                  <a:gd name="connsiteX44" fmla="*/ 427435 w 580656"/>
                  <a:gd name="connsiteY44" fmla="*/ 281311 h 399299"/>
                  <a:gd name="connsiteX45" fmla="*/ 438286 w 580656"/>
                  <a:gd name="connsiteY45" fmla="*/ 259609 h 399299"/>
                  <a:gd name="connsiteX46" fmla="*/ 454069 w 580656"/>
                  <a:gd name="connsiteY46" fmla="*/ 239065 h 399299"/>
                  <a:gd name="connsiteX47" fmla="*/ 479760 w 580656"/>
                  <a:gd name="connsiteY47" fmla="*/ 232203 h 399299"/>
                  <a:gd name="connsiteX48" fmla="*/ 502491 w 580656"/>
                  <a:gd name="connsiteY48" fmla="*/ 226498 h 399299"/>
                  <a:gd name="connsiteX49" fmla="*/ 490697 w 580656"/>
                  <a:gd name="connsiteY49" fmla="*/ 258194 h 399299"/>
                  <a:gd name="connsiteX50" fmla="*/ 529168 w 580656"/>
                  <a:gd name="connsiteY50" fmla="*/ 250259 h 399299"/>
                  <a:gd name="connsiteX51" fmla="*/ 560821 w 580656"/>
                  <a:gd name="connsiteY51" fmla="*/ 244169 h 399299"/>
                  <a:gd name="connsiteX52" fmla="*/ 575317 w 580656"/>
                  <a:gd name="connsiteY52" fmla="*/ 224311 h 39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0656" h="399299">
                    <a:moveTo>
                      <a:pt x="575317" y="224311"/>
                    </a:moveTo>
                    <a:cubicBezTo>
                      <a:pt x="559491" y="209085"/>
                      <a:pt x="531827" y="190772"/>
                      <a:pt x="529168" y="199950"/>
                    </a:cubicBezTo>
                    <a:cubicBezTo>
                      <a:pt x="526509" y="209085"/>
                      <a:pt x="509396" y="210587"/>
                      <a:pt x="502791" y="201451"/>
                    </a:cubicBezTo>
                    <a:cubicBezTo>
                      <a:pt x="496230" y="192273"/>
                      <a:pt x="490954" y="181636"/>
                      <a:pt x="471139" y="190772"/>
                    </a:cubicBezTo>
                    <a:cubicBezTo>
                      <a:pt x="451367" y="199907"/>
                      <a:pt x="438157" y="212131"/>
                      <a:pt x="436870" y="221223"/>
                    </a:cubicBezTo>
                    <a:cubicBezTo>
                      <a:pt x="435584" y="230401"/>
                      <a:pt x="422374" y="239537"/>
                      <a:pt x="421045" y="227356"/>
                    </a:cubicBezTo>
                    <a:cubicBezTo>
                      <a:pt x="419715" y="215133"/>
                      <a:pt x="403932" y="210587"/>
                      <a:pt x="393381" y="207541"/>
                    </a:cubicBezTo>
                    <a:cubicBezTo>
                      <a:pt x="382830" y="204496"/>
                      <a:pt x="365674" y="210544"/>
                      <a:pt x="364345" y="198406"/>
                    </a:cubicBezTo>
                    <a:cubicBezTo>
                      <a:pt x="363058" y="186183"/>
                      <a:pt x="347232" y="172458"/>
                      <a:pt x="345902" y="158690"/>
                    </a:cubicBezTo>
                    <a:cubicBezTo>
                      <a:pt x="344573" y="145009"/>
                      <a:pt x="348561" y="125151"/>
                      <a:pt x="337968" y="122106"/>
                    </a:cubicBezTo>
                    <a:cubicBezTo>
                      <a:pt x="327417" y="119061"/>
                      <a:pt x="320855" y="99246"/>
                      <a:pt x="311634" y="99246"/>
                    </a:cubicBezTo>
                    <a:cubicBezTo>
                      <a:pt x="302370" y="99246"/>
                      <a:pt x="250945" y="99246"/>
                      <a:pt x="244340" y="96201"/>
                    </a:cubicBezTo>
                    <a:cubicBezTo>
                      <a:pt x="237736" y="93199"/>
                      <a:pt x="203467" y="108381"/>
                      <a:pt x="200808" y="99246"/>
                    </a:cubicBezTo>
                    <a:cubicBezTo>
                      <a:pt x="198664" y="91826"/>
                      <a:pt x="174903" y="62404"/>
                      <a:pt x="161735" y="49880"/>
                    </a:cubicBezTo>
                    <a:cubicBezTo>
                      <a:pt x="160320" y="56185"/>
                      <a:pt x="157318" y="62061"/>
                      <a:pt x="151871" y="66607"/>
                    </a:cubicBezTo>
                    <a:cubicBezTo>
                      <a:pt x="127167" y="87194"/>
                      <a:pt x="103492" y="83720"/>
                      <a:pt x="111383" y="58587"/>
                    </a:cubicBezTo>
                    <a:cubicBezTo>
                      <a:pt x="119275" y="33454"/>
                      <a:pt x="120262" y="3774"/>
                      <a:pt x="107438" y="3774"/>
                    </a:cubicBezTo>
                    <a:cubicBezTo>
                      <a:pt x="94614" y="3774"/>
                      <a:pt x="103492" y="56314"/>
                      <a:pt x="93627" y="59745"/>
                    </a:cubicBezTo>
                    <a:cubicBezTo>
                      <a:pt x="84878" y="62747"/>
                      <a:pt x="81490" y="21616"/>
                      <a:pt x="88824" y="0"/>
                    </a:cubicBezTo>
                    <a:lnTo>
                      <a:pt x="4332" y="26034"/>
                    </a:lnTo>
                    <a:lnTo>
                      <a:pt x="386" y="196819"/>
                    </a:lnTo>
                    <a:cubicBezTo>
                      <a:pt x="386" y="196819"/>
                      <a:pt x="172" y="196948"/>
                      <a:pt x="0" y="197162"/>
                    </a:cubicBezTo>
                    <a:cubicBezTo>
                      <a:pt x="7891" y="201623"/>
                      <a:pt x="17070" y="203038"/>
                      <a:pt x="23503" y="203596"/>
                    </a:cubicBezTo>
                    <a:cubicBezTo>
                      <a:pt x="36327" y="204711"/>
                      <a:pt x="35341" y="193345"/>
                      <a:pt x="35341" y="185325"/>
                    </a:cubicBezTo>
                    <a:cubicBezTo>
                      <a:pt x="35341" y="177347"/>
                      <a:pt x="49151" y="163623"/>
                      <a:pt x="59059" y="164781"/>
                    </a:cubicBezTo>
                    <a:cubicBezTo>
                      <a:pt x="68966" y="165939"/>
                      <a:pt x="67937" y="149898"/>
                      <a:pt x="70939" y="149898"/>
                    </a:cubicBezTo>
                    <a:cubicBezTo>
                      <a:pt x="73898" y="149898"/>
                      <a:pt x="81790" y="147625"/>
                      <a:pt x="84749" y="141921"/>
                    </a:cubicBezTo>
                    <a:cubicBezTo>
                      <a:pt x="87709" y="136174"/>
                      <a:pt x="103535" y="143036"/>
                      <a:pt x="108467" y="148783"/>
                    </a:cubicBezTo>
                    <a:cubicBezTo>
                      <a:pt x="113400" y="154487"/>
                      <a:pt x="125237" y="156761"/>
                      <a:pt x="134115" y="159077"/>
                    </a:cubicBezTo>
                    <a:cubicBezTo>
                      <a:pt x="142993" y="161350"/>
                      <a:pt x="145952" y="193345"/>
                      <a:pt x="145952" y="200208"/>
                    </a:cubicBezTo>
                    <a:cubicBezTo>
                      <a:pt x="145952" y="207027"/>
                      <a:pt x="188413" y="205912"/>
                      <a:pt x="195361" y="207027"/>
                    </a:cubicBezTo>
                    <a:cubicBezTo>
                      <a:pt x="202266" y="208185"/>
                      <a:pt x="202266" y="221867"/>
                      <a:pt x="209171" y="232160"/>
                    </a:cubicBezTo>
                    <a:cubicBezTo>
                      <a:pt x="216119" y="242453"/>
                      <a:pt x="221052" y="256135"/>
                      <a:pt x="223968" y="264155"/>
                    </a:cubicBezTo>
                    <a:cubicBezTo>
                      <a:pt x="226927" y="272176"/>
                      <a:pt x="251632" y="282426"/>
                      <a:pt x="257550" y="292720"/>
                    </a:cubicBezTo>
                    <a:cubicBezTo>
                      <a:pt x="263469" y="303013"/>
                      <a:pt x="282212" y="313307"/>
                      <a:pt x="296065" y="319011"/>
                    </a:cubicBezTo>
                    <a:cubicBezTo>
                      <a:pt x="309918" y="324758"/>
                      <a:pt x="322742" y="346417"/>
                      <a:pt x="330634" y="345259"/>
                    </a:cubicBezTo>
                    <a:cubicBezTo>
                      <a:pt x="338526" y="344144"/>
                      <a:pt x="360270" y="356668"/>
                      <a:pt x="360270" y="356668"/>
                    </a:cubicBezTo>
                    <a:lnTo>
                      <a:pt x="362801" y="382101"/>
                    </a:lnTo>
                    <a:cubicBezTo>
                      <a:pt x="363744" y="381929"/>
                      <a:pt x="364688" y="381758"/>
                      <a:pt x="365674" y="381329"/>
                    </a:cubicBezTo>
                    <a:cubicBezTo>
                      <a:pt x="377512" y="376783"/>
                      <a:pt x="384117" y="392051"/>
                      <a:pt x="393381" y="392051"/>
                    </a:cubicBezTo>
                    <a:cubicBezTo>
                      <a:pt x="397241" y="392051"/>
                      <a:pt x="402087" y="395826"/>
                      <a:pt x="406719" y="399300"/>
                    </a:cubicBezTo>
                    <a:cubicBezTo>
                      <a:pt x="406076" y="376954"/>
                      <a:pt x="412895" y="365846"/>
                      <a:pt x="420530" y="358984"/>
                    </a:cubicBezTo>
                    <a:cubicBezTo>
                      <a:pt x="429408" y="351006"/>
                      <a:pt x="414611" y="337282"/>
                      <a:pt x="416584" y="324715"/>
                    </a:cubicBezTo>
                    <a:cubicBezTo>
                      <a:pt x="418514" y="312149"/>
                      <a:pt x="393895" y="305286"/>
                      <a:pt x="395826" y="295036"/>
                    </a:cubicBezTo>
                    <a:cubicBezTo>
                      <a:pt x="397798" y="284742"/>
                      <a:pt x="418514" y="285900"/>
                      <a:pt x="427435" y="281311"/>
                    </a:cubicBezTo>
                    <a:cubicBezTo>
                      <a:pt x="436313" y="276765"/>
                      <a:pt x="429408" y="259609"/>
                      <a:pt x="438286" y="259609"/>
                    </a:cubicBezTo>
                    <a:cubicBezTo>
                      <a:pt x="447164" y="259609"/>
                      <a:pt x="451110" y="249316"/>
                      <a:pt x="454069" y="239065"/>
                    </a:cubicBezTo>
                    <a:cubicBezTo>
                      <a:pt x="457029" y="228772"/>
                      <a:pt x="471825" y="239065"/>
                      <a:pt x="479760" y="232203"/>
                    </a:cubicBezTo>
                    <a:cubicBezTo>
                      <a:pt x="487652" y="225341"/>
                      <a:pt x="499532" y="220794"/>
                      <a:pt x="502491" y="226498"/>
                    </a:cubicBezTo>
                    <a:cubicBezTo>
                      <a:pt x="504850" y="231002"/>
                      <a:pt x="495029" y="250130"/>
                      <a:pt x="490697" y="258194"/>
                    </a:cubicBezTo>
                    <a:cubicBezTo>
                      <a:pt x="504464" y="257722"/>
                      <a:pt x="525180" y="254848"/>
                      <a:pt x="529168" y="250259"/>
                    </a:cubicBezTo>
                    <a:cubicBezTo>
                      <a:pt x="534444" y="244169"/>
                      <a:pt x="554216" y="259395"/>
                      <a:pt x="560821" y="244169"/>
                    </a:cubicBezTo>
                    <a:cubicBezTo>
                      <a:pt x="567383" y="228900"/>
                      <a:pt x="591143" y="239580"/>
                      <a:pt x="575317" y="224311"/>
                    </a:cubicBezTo>
                    <a:close/>
                  </a:path>
                </a:pathLst>
              </a:custGeom>
              <a:grpFill/>
              <a:ln w="3175" cap="flat">
                <a:solidFill>
                  <a:srgbClr val="FFFFFF"/>
                </a:solidFill>
                <a:prstDash val="solid"/>
                <a:miter/>
              </a:ln>
            </p:spPr>
            <p:txBody>
              <a:bodyPr rtlCol="0" anchor="ctr"/>
              <a:lstStyle/>
              <a:p>
                <a:endParaRPr lang="en-ID"/>
              </a:p>
            </p:txBody>
          </p:sp>
          <p:sp>
            <p:nvSpPr>
              <p:cNvPr id="217" name="Freeform: Shape 216">
                <a:extLst>
                  <a:ext uri="{FF2B5EF4-FFF2-40B4-BE49-F238E27FC236}">
                    <a16:creationId xmlns:a16="http://schemas.microsoft.com/office/drawing/2014/main" id="{C5DCDAC4-8EBA-4EE3-8472-92C1A4CD3159}"/>
                  </a:ext>
                </a:extLst>
              </p:cNvPr>
              <p:cNvSpPr/>
              <p:nvPr/>
            </p:nvSpPr>
            <p:spPr>
              <a:xfrm>
                <a:off x="6092312" y="332975"/>
                <a:ext cx="453940" cy="298524"/>
              </a:xfrm>
              <a:custGeom>
                <a:avLst/>
                <a:gdLst>
                  <a:gd name="connsiteX0" fmla="*/ 430160 w 453942"/>
                  <a:gd name="connsiteY0" fmla="*/ 187057 h 298524"/>
                  <a:gd name="connsiteX1" fmla="*/ 402754 w 453942"/>
                  <a:gd name="connsiteY1" fmla="*/ 179337 h 298524"/>
                  <a:gd name="connsiteX2" fmla="*/ 396835 w 453942"/>
                  <a:gd name="connsiteY2" fmla="*/ 163897 h 298524"/>
                  <a:gd name="connsiteX3" fmla="*/ 370930 w 453942"/>
                  <a:gd name="connsiteY3" fmla="*/ 152746 h 298524"/>
                  <a:gd name="connsiteX4" fmla="*/ 352402 w 453942"/>
                  <a:gd name="connsiteY4" fmla="*/ 131344 h 298524"/>
                  <a:gd name="connsiteX5" fmla="*/ 345754 w 453942"/>
                  <a:gd name="connsiteY5" fmla="*/ 109085 h 298524"/>
                  <a:gd name="connsiteX6" fmla="*/ 322036 w 453942"/>
                  <a:gd name="connsiteY6" fmla="*/ 91972 h 298524"/>
                  <a:gd name="connsiteX7" fmla="*/ 305009 w 453942"/>
                  <a:gd name="connsiteY7" fmla="*/ 87683 h 298524"/>
                  <a:gd name="connsiteX8" fmla="*/ 291670 w 453942"/>
                  <a:gd name="connsiteY8" fmla="*/ 82536 h 298524"/>
                  <a:gd name="connsiteX9" fmla="*/ 260576 w 453942"/>
                  <a:gd name="connsiteY9" fmla="*/ 75674 h 298524"/>
                  <a:gd name="connsiteX10" fmla="*/ 247237 w 453942"/>
                  <a:gd name="connsiteY10" fmla="*/ 45694 h 298524"/>
                  <a:gd name="connsiteX11" fmla="*/ 219831 w 453942"/>
                  <a:gd name="connsiteY11" fmla="*/ 59376 h 298524"/>
                  <a:gd name="connsiteX12" fmla="*/ 228709 w 453942"/>
                  <a:gd name="connsiteY12" fmla="*/ 31970 h 298524"/>
                  <a:gd name="connsiteX13" fmla="*/ 193926 w 453942"/>
                  <a:gd name="connsiteY13" fmla="*/ 18245 h 298524"/>
                  <a:gd name="connsiteX14" fmla="*/ 176169 w 453942"/>
                  <a:gd name="connsiteY14" fmla="*/ 232 h 298524"/>
                  <a:gd name="connsiteX15" fmla="*/ 168020 w 453942"/>
                  <a:gd name="connsiteY15" fmla="*/ 19060 h 298524"/>
                  <a:gd name="connsiteX16" fmla="*/ 163603 w 453942"/>
                  <a:gd name="connsiteY16" fmla="*/ 37073 h 298524"/>
                  <a:gd name="connsiteX17" fmla="*/ 184318 w 453942"/>
                  <a:gd name="connsiteY17" fmla="*/ 95317 h 298524"/>
                  <a:gd name="connsiteX18" fmla="*/ 147305 w 453942"/>
                  <a:gd name="connsiteY18" fmla="*/ 46509 h 298524"/>
                  <a:gd name="connsiteX19" fmla="*/ 124359 w 453942"/>
                  <a:gd name="connsiteY19" fmla="*/ 26823 h 298524"/>
                  <a:gd name="connsiteX20" fmla="*/ 111021 w 453942"/>
                  <a:gd name="connsiteY20" fmla="*/ 57660 h 298524"/>
                  <a:gd name="connsiteX21" fmla="*/ 102142 w 453942"/>
                  <a:gd name="connsiteY21" fmla="*/ 64523 h 298524"/>
                  <a:gd name="connsiteX22" fmla="*/ 76923 w 453942"/>
                  <a:gd name="connsiteY22" fmla="*/ 41362 h 298524"/>
                  <a:gd name="connsiteX23" fmla="*/ 105102 w 453942"/>
                  <a:gd name="connsiteY23" fmla="*/ 29353 h 298524"/>
                  <a:gd name="connsiteX24" fmla="*/ 85845 w 453942"/>
                  <a:gd name="connsiteY24" fmla="*/ 21676 h 298524"/>
                  <a:gd name="connsiteX25" fmla="*/ 57709 w 453942"/>
                  <a:gd name="connsiteY25" fmla="*/ 26823 h 298524"/>
                  <a:gd name="connsiteX26" fmla="*/ 33991 w 453942"/>
                  <a:gd name="connsiteY26" fmla="*/ 24250 h 298524"/>
                  <a:gd name="connsiteX27" fmla="*/ 7314 w 453942"/>
                  <a:gd name="connsiteY27" fmla="*/ 37931 h 298524"/>
                  <a:gd name="connsiteX28" fmla="*/ 7314 w 453942"/>
                  <a:gd name="connsiteY28" fmla="*/ 76489 h 298524"/>
                  <a:gd name="connsiteX29" fmla="*/ 42140 w 453942"/>
                  <a:gd name="connsiteY29" fmla="*/ 73058 h 298524"/>
                  <a:gd name="connsiteX30" fmla="*/ 22883 w 453942"/>
                  <a:gd name="connsiteY30" fmla="*/ 110757 h 298524"/>
                  <a:gd name="connsiteX31" fmla="*/ 22540 w 453942"/>
                  <a:gd name="connsiteY31" fmla="*/ 116462 h 298524"/>
                  <a:gd name="connsiteX32" fmla="*/ 45657 w 453942"/>
                  <a:gd name="connsiteY32" fmla="*/ 144125 h 298524"/>
                  <a:gd name="connsiteX33" fmla="*/ 49861 w 453942"/>
                  <a:gd name="connsiteY33" fmla="*/ 147642 h 298524"/>
                  <a:gd name="connsiteX34" fmla="*/ 68560 w 453942"/>
                  <a:gd name="connsiteY34" fmla="*/ 160509 h 298524"/>
                  <a:gd name="connsiteX35" fmla="*/ 103601 w 453942"/>
                  <a:gd name="connsiteY35" fmla="*/ 156992 h 298524"/>
                  <a:gd name="connsiteX36" fmla="*/ 122858 w 453942"/>
                  <a:gd name="connsiteY36" fmla="*/ 127012 h 298524"/>
                  <a:gd name="connsiteX37" fmla="*/ 139156 w 453942"/>
                  <a:gd name="connsiteY37" fmla="*/ 109857 h 298524"/>
                  <a:gd name="connsiteX38" fmla="*/ 142115 w 453942"/>
                  <a:gd name="connsiteY38" fmla="*/ 132974 h 298524"/>
                  <a:gd name="connsiteX39" fmla="*/ 170980 w 453942"/>
                  <a:gd name="connsiteY39" fmla="*/ 129543 h 298524"/>
                  <a:gd name="connsiteX40" fmla="*/ 184318 w 453942"/>
                  <a:gd name="connsiteY40" fmla="*/ 142410 h 298524"/>
                  <a:gd name="connsiteX41" fmla="*/ 144303 w 453942"/>
                  <a:gd name="connsiteY41" fmla="*/ 163811 h 298524"/>
                  <a:gd name="connsiteX42" fmla="*/ 91763 w 453942"/>
                  <a:gd name="connsiteY42" fmla="*/ 184355 h 298524"/>
                  <a:gd name="connsiteX43" fmla="*/ 122129 w 453942"/>
                  <a:gd name="connsiteY43" fmla="*/ 198080 h 298524"/>
                  <a:gd name="connsiteX44" fmla="*/ 188779 w 453942"/>
                  <a:gd name="connsiteY44" fmla="*/ 194649 h 298524"/>
                  <a:gd name="connsiteX45" fmla="*/ 158413 w 453942"/>
                  <a:gd name="connsiteY45" fmla="*/ 203227 h 298524"/>
                  <a:gd name="connsiteX46" fmla="*/ 129549 w 453942"/>
                  <a:gd name="connsiteY46" fmla="*/ 217809 h 298524"/>
                  <a:gd name="connsiteX47" fmla="*/ 97982 w 453942"/>
                  <a:gd name="connsiteY47" fmla="*/ 222312 h 298524"/>
                  <a:gd name="connsiteX48" fmla="*/ 134223 w 453942"/>
                  <a:gd name="connsiteY48" fmla="*/ 249204 h 298524"/>
                  <a:gd name="connsiteX49" fmla="*/ 141515 w 453942"/>
                  <a:gd name="connsiteY49" fmla="*/ 260870 h 298524"/>
                  <a:gd name="connsiteX50" fmla="*/ 162831 w 453942"/>
                  <a:gd name="connsiteY50" fmla="*/ 260613 h 298524"/>
                  <a:gd name="connsiteX51" fmla="*/ 146533 w 453942"/>
                  <a:gd name="connsiteY51" fmla="*/ 275152 h 298524"/>
                  <a:gd name="connsiteX52" fmla="*/ 173939 w 453942"/>
                  <a:gd name="connsiteY52" fmla="*/ 294023 h 298524"/>
                  <a:gd name="connsiteX53" fmla="*/ 196156 w 453942"/>
                  <a:gd name="connsiteY53" fmla="*/ 286303 h 298524"/>
                  <a:gd name="connsiteX54" fmla="*/ 234670 w 453942"/>
                  <a:gd name="connsiteY54" fmla="*/ 216951 h 298524"/>
                  <a:gd name="connsiteX55" fmla="*/ 247280 w 453942"/>
                  <a:gd name="connsiteY55" fmla="*/ 184398 h 298524"/>
                  <a:gd name="connsiteX56" fmla="*/ 262849 w 453942"/>
                  <a:gd name="connsiteY56" fmla="*/ 169859 h 298524"/>
                  <a:gd name="connsiteX57" fmla="*/ 274686 w 453942"/>
                  <a:gd name="connsiteY57" fmla="*/ 137306 h 298524"/>
                  <a:gd name="connsiteX58" fmla="*/ 314702 w 453942"/>
                  <a:gd name="connsiteY58" fmla="*/ 123581 h 298524"/>
                  <a:gd name="connsiteX59" fmla="*/ 321350 w 453942"/>
                  <a:gd name="connsiteY59" fmla="*/ 132159 h 298524"/>
                  <a:gd name="connsiteX60" fmla="*/ 326539 w 453942"/>
                  <a:gd name="connsiteY60" fmla="*/ 161281 h 298524"/>
                  <a:gd name="connsiteX61" fmla="*/ 338377 w 453942"/>
                  <a:gd name="connsiteY61" fmla="*/ 174963 h 298524"/>
                  <a:gd name="connsiteX62" fmla="*/ 332458 w 453942"/>
                  <a:gd name="connsiteY62" fmla="*/ 211805 h 298524"/>
                  <a:gd name="connsiteX63" fmla="*/ 364325 w 453942"/>
                  <a:gd name="connsiteY63" fmla="*/ 219525 h 298524"/>
                  <a:gd name="connsiteX64" fmla="*/ 380494 w 453942"/>
                  <a:gd name="connsiteY64" fmla="*/ 218324 h 298524"/>
                  <a:gd name="connsiteX65" fmla="*/ 406185 w 453942"/>
                  <a:gd name="connsiteY65" fmla="*/ 229218 h 298524"/>
                  <a:gd name="connsiteX66" fmla="*/ 409273 w 453942"/>
                  <a:gd name="connsiteY66" fmla="*/ 232563 h 298524"/>
                  <a:gd name="connsiteX67" fmla="*/ 425056 w 453942"/>
                  <a:gd name="connsiteY67" fmla="*/ 216136 h 298524"/>
                  <a:gd name="connsiteX68" fmla="*/ 453920 w 453942"/>
                  <a:gd name="connsiteY68" fmla="*/ 193877 h 298524"/>
                  <a:gd name="connsiteX69" fmla="*/ 430160 w 453942"/>
                  <a:gd name="connsiteY69" fmla="*/ 187057 h 29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3942" h="298524">
                    <a:moveTo>
                      <a:pt x="430160" y="187057"/>
                    </a:moveTo>
                    <a:cubicBezTo>
                      <a:pt x="419781" y="192204"/>
                      <a:pt x="393875" y="188773"/>
                      <a:pt x="402754" y="179337"/>
                    </a:cubicBezTo>
                    <a:cubicBezTo>
                      <a:pt x="411675" y="169902"/>
                      <a:pt x="410174" y="162182"/>
                      <a:pt x="396835" y="163897"/>
                    </a:cubicBezTo>
                    <a:cubicBezTo>
                      <a:pt x="383497" y="165613"/>
                      <a:pt x="359822" y="157893"/>
                      <a:pt x="370930" y="152746"/>
                    </a:cubicBezTo>
                    <a:cubicBezTo>
                      <a:pt x="382038" y="147599"/>
                      <a:pt x="362781" y="130486"/>
                      <a:pt x="352402" y="131344"/>
                    </a:cubicBezTo>
                    <a:cubicBezTo>
                      <a:pt x="342022" y="132202"/>
                      <a:pt x="345024" y="118477"/>
                      <a:pt x="345754" y="109085"/>
                    </a:cubicBezTo>
                    <a:cubicBezTo>
                      <a:pt x="346483" y="99649"/>
                      <a:pt x="316117" y="95360"/>
                      <a:pt x="322036" y="91972"/>
                    </a:cubicBezTo>
                    <a:cubicBezTo>
                      <a:pt x="327955" y="88541"/>
                      <a:pt x="309427" y="80821"/>
                      <a:pt x="305009" y="87683"/>
                    </a:cubicBezTo>
                    <a:cubicBezTo>
                      <a:pt x="300548" y="94545"/>
                      <a:pt x="291670" y="92830"/>
                      <a:pt x="291670" y="82536"/>
                    </a:cubicBezTo>
                    <a:cubicBezTo>
                      <a:pt x="291670" y="72286"/>
                      <a:pt x="269454" y="74816"/>
                      <a:pt x="260576" y="75674"/>
                    </a:cubicBezTo>
                    <a:cubicBezTo>
                      <a:pt x="251697" y="76532"/>
                      <a:pt x="256115" y="53414"/>
                      <a:pt x="247237" y="45694"/>
                    </a:cubicBezTo>
                    <a:cubicBezTo>
                      <a:pt x="238359" y="37974"/>
                      <a:pt x="226478" y="61091"/>
                      <a:pt x="219831" y="59376"/>
                    </a:cubicBezTo>
                    <a:cubicBezTo>
                      <a:pt x="213140" y="57660"/>
                      <a:pt x="225020" y="42263"/>
                      <a:pt x="228709" y="31970"/>
                    </a:cubicBezTo>
                    <a:cubicBezTo>
                      <a:pt x="232440" y="21676"/>
                      <a:pt x="197614" y="7952"/>
                      <a:pt x="193926" y="18245"/>
                    </a:cubicBezTo>
                    <a:cubicBezTo>
                      <a:pt x="190237" y="28539"/>
                      <a:pt x="183546" y="2805"/>
                      <a:pt x="176169" y="232"/>
                    </a:cubicBezTo>
                    <a:cubicBezTo>
                      <a:pt x="168750" y="-2342"/>
                      <a:pt x="174711" y="17344"/>
                      <a:pt x="168020" y="19060"/>
                    </a:cubicBezTo>
                    <a:cubicBezTo>
                      <a:pt x="161373" y="20776"/>
                      <a:pt x="152451" y="28496"/>
                      <a:pt x="163603" y="37073"/>
                    </a:cubicBezTo>
                    <a:cubicBezTo>
                      <a:pt x="174711" y="45651"/>
                      <a:pt x="185819" y="88455"/>
                      <a:pt x="184318" y="95317"/>
                    </a:cubicBezTo>
                    <a:cubicBezTo>
                      <a:pt x="182860" y="102179"/>
                      <a:pt x="148763" y="64480"/>
                      <a:pt x="147305" y="46509"/>
                    </a:cubicBezTo>
                    <a:cubicBezTo>
                      <a:pt x="145804" y="28539"/>
                      <a:pt x="128820" y="13956"/>
                      <a:pt x="124359" y="26823"/>
                    </a:cubicBezTo>
                    <a:cubicBezTo>
                      <a:pt x="119899" y="39690"/>
                      <a:pt x="107332" y="44794"/>
                      <a:pt x="111021" y="57660"/>
                    </a:cubicBezTo>
                    <a:cubicBezTo>
                      <a:pt x="114709" y="70527"/>
                      <a:pt x="102142" y="74773"/>
                      <a:pt x="102142" y="64523"/>
                    </a:cubicBezTo>
                    <a:cubicBezTo>
                      <a:pt x="102142" y="54229"/>
                      <a:pt x="83614" y="42220"/>
                      <a:pt x="76923" y="41362"/>
                    </a:cubicBezTo>
                    <a:cubicBezTo>
                      <a:pt x="70276" y="40505"/>
                      <a:pt x="93994" y="35358"/>
                      <a:pt x="105102" y="29353"/>
                    </a:cubicBezTo>
                    <a:cubicBezTo>
                      <a:pt x="116210" y="23349"/>
                      <a:pt x="95452" y="14814"/>
                      <a:pt x="85845" y="21676"/>
                    </a:cubicBezTo>
                    <a:cubicBezTo>
                      <a:pt x="76195" y="28539"/>
                      <a:pt x="63628" y="17387"/>
                      <a:pt x="57709" y="26823"/>
                    </a:cubicBezTo>
                    <a:cubicBezTo>
                      <a:pt x="51790" y="36259"/>
                      <a:pt x="44371" y="26823"/>
                      <a:pt x="33991" y="24250"/>
                    </a:cubicBezTo>
                    <a:cubicBezTo>
                      <a:pt x="23612" y="21676"/>
                      <a:pt x="14734" y="41362"/>
                      <a:pt x="7314" y="37931"/>
                    </a:cubicBezTo>
                    <a:cubicBezTo>
                      <a:pt x="-106" y="34543"/>
                      <a:pt x="-4523" y="55087"/>
                      <a:pt x="7314" y="76489"/>
                    </a:cubicBezTo>
                    <a:cubicBezTo>
                      <a:pt x="19152" y="97891"/>
                      <a:pt x="28072" y="69626"/>
                      <a:pt x="42140" y="73058"/>
                    </a:cubicBezTo>
                    <a:cubicBezTo>
                      <a:pt x="56208" y="76489"/>
                      <a:pt x="27301" y="94459"/>
                      <a:pt x="22883" y="110757"/>
                    </a:cubicBezTo>
                    <a:cubicBezTo>
                      <a:pt x="22368" y="112687"/>
                      <a:pt x="22282" y="114574"/>
                      <a:pt x="22540" y="116462"/>
                    </a:cubicBezTo>
                    <a:cubicBezTo>
                      <a:pt x="31289" y="124782"/>
                      <a:pt x="39009" y="134089"/>
                      <a:pt x="45657" y="144125"/>
                    </a:cubicBezTo>
                    <a:cubicBezTo>
                      <a:pt x="47116" y="145326"/>
                      <a:pt x="48488" y="146484"/>
                      <a:pt x="49861" y="147642"/>
                    </a:cubicBezTo>
                    <a:cubicBezTo>
                      <a:pt x="58524" y="150130"/>
                      <a:pt x="64657" y="154719"/>
                      <a:pt x="68560" y="160509"/>
                    </a:cubicBezTo>
                    <a:cubicBezTo>
                      <a:pt x="80998" y="164069"/>
                      <a:pt x="96695" y="161924"/>
                      <a:pt x="103601" y="156992"/>
                    </a:cubicBezTo>
                    <a:cubicBezTo>
                      <a:pt x="113251" y="150130"/>
                      <a:pt x="110291" y="126155"/>
                      <a:pt x="122858" y="127012"/>
                    </a:cubicBezTo>
                    <a:cubicBezTo>
                      <a:pt x="135467" y="127870"/>
                      <a:pt x="128777" y="114146"/>
                      <a:pt x="139156" y="109857"/>
                    </a:cubicBezTo>
                    <a:cubicBezTo>
                      <a:pt x="149492" y="105568"/>
                      <a:pt x="150993" y="121008"/>
                      <a:pt x="142115" y="132974"/>
                    </a:cubicBezTo>
                    <a:cubicBezTo>
                      <a:pt x="133237" y="144983"/>
                      <a:pt x="157684" y="144125"/>
                      <a:pt x="170980" y="129543"/>
                    </a:cubicBezTo>
                    <a:cubicBezTo>
                      <a:pt x="184318" y="115003"/>
                      <a:pt x="187278" y="128685"/>
                      <a:pt x="184318" y="142410"/>
                    </a:cubicBezTo>
                    <a:cubicBezTo>
                      <a:pt x="181359" y="156134"/>
                      <a:pt x="153953" y="148414"/>
                      <a:pt x="144303" y="163811"/>
                    </a:cubicBezTo>
                    <a:cubicBezTo>
                      <a:pt x="134696" y="179252"/>
                      <a:pt x="105059" y="167243"/>
                      <a:pt x="91763" y="184355"/>
                    </a:cubicBezTo>
                    <a:cubicBezTo>
                      <a:pt x="78425" y="201511"/>
                      <a:pt x="103601" y="202369"/>
                      <a:pt x="122129" y="198080"/>
                    </a:cubicBezTo>
                    <a:cubicBezTo>
                      <a:pt x="140657" y="193791"/>
                      <a:pt x="175441" y="191218"/>
                      <a:pt x="188779" y="194649"/>
                    </a:cubicBezTo>
                    <a:cubicBezTo>
                      <a:pt x="202118" y="198080"/>
                      <a:pt x="180630" y="203227"/>
                      <a:pt x="158413" y="203227"/>
                    </a:cubicBezTo>
                    <a:cubicBezTo>
                      <a:pt x="136197" y="203227"/>
                      <a:pt x="128820" y="210947"/>
                      <a:pt x="129549" y="217809"/>
                    </a:cubicBezTo>
                    <a:cubicBezTo>
                      <a:pt x="130235" y="224071"/>
                      <a:pt x="103644" y="212448"/>
                      <a:pt x="97982" y="222312"/>
                    </a:cubicBezTo>
                    <a:cubicBezTo>
                      <a:pt x="110720" y="230676"/>
                      <a:pt x="124788" y="238267"/>
                      <a:pt x="134223" y="249204"/>
                    </a:cubicBezTo>
                    <a:cubicBezTo>
                      <a:pt x="137483" y="252935"/>
                      <a:pt x="139842" y="256881"/>
                      <a:pt x="141515" y="260870"/>
                    </a:cubicBezTo>
                    <a:cubicBezTo>
                      <a:pt x="148978" y="260698"/>
                      <a:pt x="158027" y="258640"/>
                      <a:pt x="162831" y="260613"/>
                    </a:cubicBezTo>
                    <a:cubicBezTo>
                      <a:pt x="170980" y="264044"/>
                      <a:pt x="149492" y="270906"/>
                      <a:pt x="146533" y="275152"/>
                    </a:cubicBezTo>
                    <a:cubicBezTo>
                      <a:pt x="143574" y="279441"/>
                      <a:pt x="169522" y="285445"/>
                      <a:pt x="173939" y="294023"/>
                    </a:cubicBezTo>
                    <a:cubicBezTo>
                      <a:pt x="178400" y="302601"/>
                      <a:pt x="196885" y="298312"/>
                      <a:pt x="196156" y="286303"/>
                    </a:cubicBezTo>
                    <a:cubicBezTo>
                      <a:pt x="195255" y="271421"/>
                      <a:pt x="212454" y="226344"/>
                      <a:pt x="234670" y="216951"/>
                    </a:cubicBezTo>
                    <a:cubicBezTo>
                      <a:pt x="256887" y="207516"/>
                      <a:pt x="244320" y="198938"/>
                      <a:pt x="247280" y="184398"/>
                    </a:cubicBezTo>
                    <a:cubicBezTo>
                      <a:pt x="250239" y="169859"/>
                      <a:pt x="267995" y="181825"/>
                      <a:pt x="262849" y="169859"/>
                    </a:cubicBezTo>
                    <a:cubicBezTo>
                      <a:pt x="257659" y="157893"/>
                      <a:pt x="260619" y="152746"/>
                      <a:pt x="274686" y="137306"/>
                    </a:cubicBezTo>
                    <a:cubicBezTo>
                      <a:pt x="288797" y="121866"/>
                      <a:pt x="297675" y="133017"/>
                      <a:pt x="314702" y="123581"/>
                    </a:cubicBezTo>
                    <a:cubicBezTo>
                      <a:pt x="331729" y="114146"/>
                      <a:pt x="339878" y="130444"/>
                      <a:pt x="321350" y="132159"/>
                    </a:cubicBezTo>
                    <a:cubicBezTo>
                      <a:pt x="305095" y="133703"/>
                      <a:pt x="313201" y="155276"/>
                      <a:pt x="326539" y="161281"/>
                    </a:cubicBezTo>
                    <a:cubicBezTo>
                      <a:pt x="339878" y="167285"/>
                      <a:pt x="327998" y="172432"/>
                      <a:pt x="338377" y="174963"/>
                    </a:cubicBezTo>
                    <a:cubicBezTo>
                      <a:pt x="348756" y="177536"/>
                      <a:pt x="345797" y="195507"/>
                      <a:pt x="332458" y="211805"/>
                    </a:cubicBezTo>
                    <a:cubicBezTo>
                      <a:pt x="319120" y="228102"/>
                      <a:pt x="336190" y="231491"/>
                      <a:pt x="364325" y="219525"/>
                    </a:cubicBezTo>
                    <a:cubicBezTo>
                      <a:pt x="375219" y="214850"/>
                      <a:pt x="379208" y="215407"/>
                      <a:pt x="380494" y="218324"/>
                    </a:cubicBezTo>
                    <a:cubicBezTo>
                      <a:pt x="390187" y="218281"/>
                      <a:pt x="399880" y="221841"/>
                      <a:pt x="406185" y="229218"/>
                    </a:cubicBezTo>
                    <a:cubicBezTo>
                      <a:pt x="407171" y="230376"/>
                      <a:pt x="408243" y="231405"/>
                      <a:pt x="409273" y="232563"/>
                    </a:cubicBezTo>
                    <a:cubicBezTo>
                      <a:pt x="415106" y="227888"/>
                      <a:pt x="420767" y="222012"/>
                      <a:pt x="425056" y="216136"/>
                    </a:cubicBezTo>
                    <a:cubicBezTo>
                      <a:pt x="436894" y="199838"/>
                      <a:pt x="454650" y="202583"/>
                      <a:pt x="453920" y="193877"/>
                    </a:cubicBezTo>
                    <a:cubicBezTo>
                      <a:pt x="453149" y="184484"/>
                      <a:pt x="440539" y="181954"/>
                      <a:pt x="430160" y="187057"/>
                    </a:cubicBezTo>
                    <a:close/>
                  </a:path>
                </a:pathLst>
              </a:custGeom>
              <a:grpFill/>
              <a:ln w="3175" cap="flat">
                <a:solidFill>
                  <a:srgbClr val="FFFFFF"/>
                </a:solidFill>
                <a:prstDash val="solid"/>
                <a:miter/>
              </a:ln>
            </p:spPr>
            <p:txBody>
              <a:bodyPr rtlCol="0" anchor="ctr"/>
              <a:lstStyle/>
              <a:p>
                <a:endParaRPr lang="en-ID"/>
              </a:p>
            </p:txBody>
          </p:sp>
          <p:sp>
            <p:nvSpPr>
              <p:cNvPr id="218" name="Freeform: Shape 217">
                <a:extLst>
                  <a:ext uri="{FF2B5EF4-FFF2-40B4-BE49-F238E27FC236}">
                    <a16:creationId xmlns:a16="http://schemas.microsoft.com/office/drawing/2014/main" id="{1C922170-4C8C-44BC-AEB0-2F0CEB87AB9D}"/>
                  </a:ext>
                </a:extLst>
              </p:cNvPr>
              <p:cNvSpPr/>
              <p:nvPr/>
            </p:nvSpPr>
            <p:spPr>
              <a:xfrm>
                <a:off x="6320701" y="303056"/>
                <a:ext cx="293208" cy="107476"/>
              </a:xfrm>
              <a:custGeom>
                <a:avLst/>
                <a:gdLst>
                  <a:gd name="connsiteX0" fmla="*/ 269920 w 293209"/>
                  <a:gd name="connsiteY0" fmla="*/ 32939 h 107476"/>
                  <a:gd name="connsiteX1" fmla="*/ 246718 w 293209"/>
                  <a:gd name="connsiteY1" fmla="*/ 34311 h 107476"/>
                  <a:gd name="connsiteX2" fmla="*/ 192248 w 293209"/>
                  <a:gd name="connsiteY2" fmla="*/ 18657 h 107476"/>
                  <a:gd name="connsiteX3" fmla="*/ 178095 w 293209"/>
                  <a:gd name="connsiteY3" fmla="*/ 21702 h 107476"/>
                  <a:gd name="connsiteX4" fmla="*/ 176593 w 293209"/>
                  <a:gd name="connsiteY4" fmla="*/ 17327 h 107476"/>
                  <a:gd name="connsiteX5" fmla="*/ 153262 w 293209"/>
                  <a:gd name="connsiteY5" fmla="*/ 0 h 107476"/>
                  <a:gd name="connsiteX6" fmla="*/ 152876 w 293209"/>
                  <a:gd name="connsiteY6" fmla="*/ 34526 h 107476"/>
                  <a:gd name="connsiteX7" fmla="*/ 126198 w 293209"/>
                  <a:gd name="connsiteY7" fmla="*/ 17413 h 107476"/>
                  <a:gd name="connsiteX8" fmla="*/ 98793 w 293209"/>
                  <a:gd name="connsiteY8" fmla="*/ 15697 h 107476"/>
                  <a:gd name="connsiteX9" fmla="*/ 89657 w 293209"/>
                  <a:gd name="connsiteY9" fmla="*/ 3045 h 107476"/>
                  <a:gd name="connsiteX10" fmla="*/ 64824 w 293209"/>
                  <a:gd name="connsiteY10" fmla="*/ 8621 h 107476"/>
                  <a:gd name="connsiteX11" fmla="*/ 64738 w 293209"/>
                  <a:gd name="connsiteY11" fmla="*/ 8835 h 107476"/>
                  <a:gd name="connsiteX12" fmla="*/ 54402 w 293209"/>
                  <a:gd name="connsiteY12" fmla="*/ 8406 h 107476"/>
                  <a:gd name="connsiteX13" fmla="*/ 50284 w 293209"/>
                  <a:gd name="connsiteY13" fmla="*/ 8106 h 107476"/>
                  <a:gd name="connsiteX14" fmla="*/ 38962 w 293209"/>
                  <a:gd name="connsiteY14" fmla="*/ 6648 h 107476"/>
                  <a:gd name="connsiteX15" fmla="*/ 41020 w 293209"/>
                  <a:gd name="connsiteY15" fmla="*/ 22517 h 107476"/>
                  <a:gd name="connsiteX16" fmla="*/ 23136 w 293209"/>
                  <a:gd name="connsiteY16" fmla="*/ 5618 h 107476"/>
                  <a:gd name="connsiteX17" fmla="*/ 7695 w 293209"/>
                  <a:gd name="connsiteY17" fmla="*/ 8921 h 107476"/>
                  <a:gd name="connsiteX18" fmla="*/ 1777 w 293209"/>
                  <a:gd name="connsiteY18" fmla="*/ 16512 h 107476"/>
                  <a:gd name="connsiteX19" fmla="*/ 18804 w 293209"/>
                  <a:gd name="connsiteY19" fmla="*/ 33625 h 107476"/>
                  <a:gd name="connsiteX20" fmla="*/ 15073 w 293209"/>
                  <a:gd name="connsiteY20" fmla="*/ 48208 h 107476"/>
                  <a:gd name="connsiteX21" fmla="*/ 136535 w 293209"/>
                  <a:gd name="connsiteY21" fmla="*/ 52497 h 107476"/>
                  <a:gd name="connsiteX22" fmla="*/ 66926 w 293209"/>
                  <a:gd name="connsiteY22" fmla="*/ 79903 h 107476"/>
                  <a:gd name="connsiteX23" fmla="*/ 145456 w 293209"/>
                  <a:gd name="connsiteY23" fmla="*/ 91912 h 107476"/>
                  <a:gd name="connsiteX24" fmla="*/ 185472 w 293209"/>
                  <a:gd name="connsiteY24" fmla="*/ 107309 h 107476"/>
                  <a:gd name="connsiteX25" fmla="*/ 223214 w 293209"/>
                  <a:gd name="connsiteY25" fmla="*/ 96158 h 107476"/>
                  <a:gd name="connsiteX26" fmla="*/ 266146 w 293209"/>
                  <a:gd name="connsiteY26" fmla="*/ 74756 h 107476"/>
                  <a:gd name="connsiteX27" fmla="*/ 293210 w 293209"/>
                  <a:gd name="connsiteY27" fmla="*/ 54469 h 107476"/>
                  <a:gd name="connsiteX28" fmla="*/ 269920 w 293209"/>
                  <a:gd name="connsiteY28" fmla="*/ 32939 h 10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3209" h="107476">
                    <a:moveTo>
                      <a:pt x="269920" y="32939"/>
                    </a:moveTo>
                    <a:cubicBezTo>
                      <a:pt x="262587" y="36413"/>
                      <a:pt x="254352" y="37399"/>
                      <a:pt x="246718" y="34311"/>
                    </a:cubicBezTo>
                    <a:cubicBezTo>
                      <a:pt x="228876" y="27020"/>
                      <a:pt x="211162" y="20544"/>
                      <a:pt x="192248" y="18657"/>
                    </a:cubicBezTo>
                    <a:cubicBezTo>
                      <a:pt x="187316" y="24576"/>
                      <a:pt x="181440" y="25605"/>
                      <a:pt x="178095" y="21702"/>
                    </a:cubicBezTo>
                    <a:cubicBezTo>
                      <a:pt x="177323" y="20844"/>
                      <a:pt x="176894" y="19257"/>
                      <a:pt x="176593" y="17327"/>
                    </a:cubicBezTo>
                    <a:cubicBezTo>
                      <a:pt x="165614" y="15183"/>
                      <a:pt x="157851" y="8535"/>
                      <a:pt x="153262" y="0"/>
                    </a:cubicBezTo>
                    <a:cubicBezTo>
                      <a:pt x="141467" y="10079"/>
                      <a:pt x="156864" y="31481"/>
                      <a:pt x="152876" y="34526"/>
                    </a:cubicBezTo>
                    <a:cubicBezTo>
                      <a:pt x="148415" y="37957"/>
                      <a:pt x="127700" y="29379"/>
                      <a:pt x="126198" y="17413"/>
                    </a:cubicBezTo>
                    <a:cubicBezTo>
                      <a:pt x="124697" y="5447"/>
                      <a:pt x="101752" y="30280"/>
                      <a:pt x="98793" y="15697"/>
                    </a:cubicBezTo>
                    <a:cubicBezTo>
                      <a:pt x="97849" y="10937"/>
                      <a:pt x="94246" y="6648"/>
                      <a:pt x="89657" y="3045"/>
                    </a:cubicBezTo>
                    <a:cubicBezTo>
                      <a:pt x="82323" y="6348"/>
                      <a:pt x="73959" y="8192"/>
                      <a:pt x="64824" y="8621"/>
                    </a:cubicBezTo>
                    <a:cubicBezTo>
                      <a:pt x="64781" y="8707"/>
                      <a:pt x="64781" y="8792"/>
                      <a:pt x="64738" y="8835"/>
                    </a:cubicBezTo>
                    <a:cubicBezTo>
                      <a:pt x="63022" y="12009"/>
                      <a:pt x="58905" y="10765"/>
                      <a:pt x="54402" y="8406"/>
                    </a:cubicBezTo>
                    <a:cubicBezTo>
                      <a:pt x="53029" y="8321"/>
                      <a:pt x="51657" y="8235"/>
                      <a:pt x="50284" y="8106"/>
                    </a:cubicBezTo>
                    <a:cubicBezTo>
                      <a:pt x="46296" y="7677"/>
                      <a:pt x="42564" y="7163"/>
                      <a:pt x="38962" y="6648"/>
                    </a:cubicBezTo>
                    <a:cubicBezTo>
                      <a:pt x="40206" y="11537"/>
                      <a:pt x="42779" y="18485"/>
                      <a:pt x="41020" y="22517"/>
                    </a:cubicBezTo>
                    <a:cubicBezTo>
                      <a:pt x="38747" y="27792"/>
                      <a:pt x="31199" y="12824"/>
                      <a:pt x="23136" y="5618"/>
                    </a:cubicBezTo>
                    <a:cubicBezTo>
                      <a:pt x="18160" y="5833"/>
                      <a:pt x="13099" y="6776"/>
                      <a:pt x="7695" y="8921"/>
                    </a:cubicBezTo>
                    <a:cubicBezTo>
                      <a:pt x="6409" y="12438"/>
                      <a:pt x="5465" y="16083"/>
                      <a:pt x="1777" y="16512"/>
                    </a:cubicBezTo>
                    <a:cubicBezTo>
                      <a:pt x="-5643" y="17370"/>
                      <a:pt x="12156" y="27664"/>
                      <a:pt x="18804" y="33625"/>
                    </a:cubicBezTo>
                    <a:cubicBezTo>
                      <a:pt x="25451" y="39630"/>
                      <a:pt x="7824" y="39801"/>
                      <a:pt x="15073" y="48208"/>
                    </a:cubicBezTo>
                    <a:cubicBezTo>
                      <a:pt x="37289" y="73898"/>
                      <a:pt x="124697" y="44776"/>
                      <a:pt x="136535" y="52497"/>
                    </a:cubicBezTo>
                    <a:cubicBezTo>
                      <a:pt x="148415" y="60174"/>
                      <a:pt x="63237" y="69609"/>
                      <a:pt x="66926" y="79903"/>
                    </a:cubicBezTo>
                    <a:cubicBezTo>
                      <a:pt x="70657" y="90196"/>
                      <a:pt x="140266" y="98731"/>
                      <a:pt x="145456" y="91912"/>
                    </a:cubicBezTo>
                    <a:cubicBezTo>
                      <a:pt x="150646" y="85049"/>
                      <a:pt x="162526" y="105593"/>
                      <a:pt x="185472" y="107309"/>
                    </a:cubicBezTo>
                    <a:cubicBezTo>
                      <a:pt x="208417" y="109025"/>
                      <a:pt x="206187" y="97016"/>
                      <a:pt x="223214" y="96158"/>
                    </a:cubicBezTo>
                    <a:cubicBezTo>
                      <a:pt x="240241" y="95300"/>
                      <a:pt x="265460" y="85907"/>
                      <a:pt x="266146" y="74756"/>
                    </a:cubicBezTo>
                    <a:cubicBezTo>
                      <a:pt x="266533" y="68837"/>
                      <a:pt x="280686" y="62189"/>
                      <a:pt x="293210" y="54469"/>
                    </a:cubicBezTo>
                    <a:cubicBezTo>
                      <a:pt x="281415" y="51639"/>
                      <a:pt x="273652" y="43147"/>
                      <a:pt x="269920" y="32939"/>
                    </a:cubicBezTo>
                    <a:close/>
                  </a:path>
                </a:pathLst>
              </a:custGeom>
              <a:grpFill/>
              <a:ln w="3175" cap="flat">
                <a:solidFill>
                  <a:srgbClr val="FFFFFF"/>
                </a:solidFill>
                <a:prstDash val="solid"/>
                <a:miter/>
              </a:ln>
            </p:spPr>
            <p:txBody>
              <a:bodyPr rtlCol="0" anchor="ctr"/>
              <a:lstStyle/>
              <a:p>
                <a:endParaRPr lang="en-ID"/>
              </a:p>
            </p:txBody>
          </p:sp>
          <p:sp>
            <p:nvSpPr>
              <p:cNvPr id="219" name="Freeform: Shape 218">
                <a:extLst>
                  <a:ext uri="{FF2B5EF4-FFF2-40B4-BE49-F238E27FC236}">
                    <a16:creationId xmlns:a16="http://schemas.microsoft.com/office/drawing/2014/main" id="{F48F6AE8-CEED-4D92-82AD-04B59B194DB9}"/>
                  </a:ext>
                </a:extLst>
              </p:cNvPr>
              <p:cNvSpPr/>
              <p:nvPr/>
            </p:nvSpPr>
            <p:spPr>
              <a:xfrm>
                <a:off x="5898927" y="1041819"/>
                <a:ext cx="857990" cy="829521"/>
              </a:xfrm>
              <a:custGeom>
                <a:avLst/>
                <a:gdLst>
                  <a:gd name="connsiteX0" fmla="*/ 832674 w 857992"/>
                  <a:gd name="connsiteY0" fmla="*/ 96379 h 829519"/>
                  <a:gd name="connsiteX1" fmla="*/ 817877 w 857992"/>
                  <a:gd name="connsiteY1" fmla="*/ 94663 h 829519"/>
                  <a:gd name="connsiteX2" fmla="*/ 796132 w 857992"/>
                  <a:gd name="connsiteY2" fmla="*/ 75234 h 829519"/>
                  <a:gd name="connsiteX3" fmla="*/ 812945 w 857992"/>
                  <a:gd name="connsiteY3" fmla="*/ 76950 h 829519"/>
                  <a:gd name="connsiteX4" fmla="*/ 835162 w 857992"/>
                  <a:gd name="connsiteY4" fmla="*/ 68973 h 829519"/>
                  <a:gd name="connsiteX5" fmla="*/ 857893 w 857992"/>
                  <a:gd name="connsiteY5" fmla="*/ 58679 h 829519"/>
                  <a:gd name="connsiteX6" fmla="*/ 840609 w 857992"/>
                  <a:gd name="connsiteY6" fmla="*/ 39250 h 829519"/>
                  <a:gd name="connsiteX7" fmla="*/ 815433 w 857992"/>
                  <a:gd name="connsiteY7" fmla="*/ 29557 h 829519"/>
                  <a:gd name="connsiteX8" fmla="*/ 797633 w 857992"/>
                  <a:gd name="connsiteY8" fmla="*/ 19864 h 829519"/>
                  <a:gd name="connsiteX9" fmla="*/ 790900 w 857992"/>
                  <a:gd name="connsiteY9" fmla="*/ 17934 h 829519"/>
                  <a:gd name="connsiteX10" fmla="*/ 780006 w 857992"/>
                  <a:gd name="connsiteY10" fmla="*/ 23295 h 829519"/>
                  <a:gd name="connsiteX11" fmla="*/ 771513 w 857992"/>
                  <a:gd name="connsiteY11" fmla="*/ 40451 h 829519"/>
                  <a:gd name="connsiteX12" fmla="*/ 763579 w 857992"/>
                  <a:gd name="connsiteY12" fmla="*/ 43882 h 829519"/>
                  <a:gd name="connsiteX13" fmla="*/ 764480 w 857992"/>
                  <a:gd name="connsiteY13" fmla="*/ 23853 h 829519"/>
                  <a:gd name="connsiteX14" fmla="*/ 761392 w 857992"/>
                  <a:gd name="connsiteY14" fmla="*/ 22824 h 829519"/>
                  <a:gd name="connsiteX15" fmla="*/ 749383 w 857992"/>
                  <a:gd name="connsiteY15" fmla="*/ 18749 h 829519"/>
                  <a:gd name="connsiteX16" fmla="*/ 747624 w 857992"/>
                  <a:gd name="connsiteY16" fmla="*/ 18320 h 829519"/>
                  <a:gd name="connsiteX17" fmla="*/ 744451 w 857992"/>
                  <a:gd name="connsiteY17" fmla="*/ 18063 h 829519"/>
                  <a:gd name="connsiteX18" fmla="*/ 731713 w 857992"/>
                  <a:gd name="connsiteY18" fmla="*/ 18235 h 829519"/>
                  <a:gd name="connsiteX19" fmla="*/ 732999 w 857992"/>
                  <a:gd name="connsiteY19" fmla="*/ 22180 h 829519"/>
                  <a:gd name="connsiteX20" fmla="*/ 713227 w 857992"/>
                  <a:gd name="connsiteY20" fmla="*/ 52460 h 829519"/>
                  <a:gd name="connsiteX21" fmla="*/ 713742 w 857992"/>
                  <a:gd name="connsiteY21" fmla="*/ 19907 h 829519"/>
                  <a:gd name="connsiteX22" fmla="*/ 713699 w 857992"/>
                  <a:gd name="connsiteY22" fmla="*/ 19607 h 829519"/>
                  <a:gd name="connsiteX23" fmla="*/ 705035 w 857992"/>
                  <a:gd name="connsiteY23" fmla="*/ 17977 h 829519"/>
                  <a:gd name="connsiteX24" fmla="*/ 692469 w 857992"/>
                  <a:gd name="connsiteY24" fmla="*/ 33031 h 829519"/>
                  <a:gd name="connsiteX25" fmla="*/ 660388 w 857992"/>
                  <a:gd name="connsiteY25" fmla="*/ 69573 h 829519"/>
                  <a:gd name="connsiteX26" fmla="*/ 666306 w 857992"/>
                  <a:gd name="connsiteY26" fmla="*/ 45040 h 829519"/>
                  <a:gd name="connsiteX27" fmla="*/ 688008 w 857992"/>
                  <a:gd name="connsiteY27" fmla="*/ 15318 h 829519"/>
                  <a:gd name="connsiteX28" fmla="*/ 693627 w 857992"/>
                  <a:gd name="connsiteY28" fmla="*/ 11672 h 829519"/>
                  <a:gd name="connsiteX29" fmla="*/ 684706 w 857992"/>
                  <a:gd name="connsiteY29" fmla="*/ 736 h 829519"/>
                  <a:gd name="connsiteX30" fmla="*/ 684063 w 857992"/>
                  <a:gd name="connsiteY30" fmla="*/ 478 h 829519"/>
                  <a:gd name="connsiteX31" fmla="*/ 665792 w 857992"/>
                  <a:gd name="connsiteY31" fmla="*/ 17591 h 829519"/>
                  <a:gd name="connsiteX32" fmla="*/ 650823 w 857992"/>
                  <a:gd name="connsiteY32" fmla="*/ 15318 h 829519"/>
                  <a:gd name="connsiteX33" fmla="*/ 637399 w 857992"/>
                  <a:gd name="connsiteY33" fmla="*/ 20122 h 829519"/>
                  <a:gd name="connsiteX34" fmla="*/ 636155 w 857992"/>
                  <a:gd name="connsiteY34" fmla="*/ 28957 h 829519"/>
                  <a:gd name="connsiteX35" fmla="*/ 628778 w 857992"/>
                  <a:gd name="connsiteY35" fmla="*/ 34704 h 829519"/>
                  <a:gd name="connsiteX36" fmla="*/ 605575 w 857992"/>
                  <a:gd name="connsiteY36" fmla="*/ 43839 h 829519"/>
                  <a:gd name="connsiteX37" fmla="*/ 597641 w 857992"/>
                  <a:gd name="connsiteY37" fmla="*/ 58679 h 829519"/>
                  <a:gd name="connsiteX38" fmla="*/ 594209 w 857992"/>
                  <a:gd name="connsiteY38" fmla="*/ 80939 h 829519"/>
                  <a:gd name="connsiteX39" fmla="*/ 581857 w 857992"/>
                  <a:gd name="connsiteY39" fmla="*/ 55806 h 829519"/>
                  <a:gd name="connsiteX40" fmla="*/ 588762 w 857992"/>
                  <a:gd name="connsiteY40" fmla="*/ 40923 h 829519"/>
                  <a:gd name="connsiteX41" fmla="*/ 605403 w 857992"/>
                  <a:gd name="connsiteY41" fmla="*/ 25912 h 829519"/>
                  <a:gd name="connsiteX42" fmla="*/ 582243 w 857992"/>
                  <a:gd name="connsiteY42" fmla="*/ 33975 h 829519"/>
                  <a:gd name="connsiteX43" fmla="*/ 560799 w 857992"/>
                  <a:gd name="connsiteY43" fmla="*/ 33074 h 829519"/>
                  <a:gd name="connsiteX44" fmla="*/ 569505 w 857992"/>
                  <a:gd name="connsiteY44" fmla="*/ 56363 h 829519"/>
                  <a:gd name="connsiteX45" fmla="*/ 560112 w 857992"/>
                  <a:gd name="connsiteY45" fmla="*/ 64383 h 829519"/>
                  <a:gd name="connsiteX46" fmla="*/ 534936 w 857992"/>
                  <a:gd name="connsiteY46" fmla="*/ 64941 h 829519"/>
                  <a:gd name="connsiteX47" fmla="*/ 553722 w 857992"/>
                  <a:gd name="connsiteY47" fmla="*/ 84370 h 829519"/>
                  <a:gd name="connsiteX48" fmla="*/ 537896 w 857992"/>
                  <a:gd name="connsiteY48" fmla="*/ 82054 h 829519"/>
                  <a:gd name="connsiteX49" fmla="*/ 520139 w 857992"/>
                  <a:gd name="connsiteY49" fmla="*/ 69487 h 829519"/>
                  <a:gd name="connsiteX50" fmla="*/ 509289 w 857992"/>
                  <a:gd name="connsiteY50" fmla="*/ 76907 h 829519"/>
                  <a:gd name="connsiteX51" fmla="*/ 517180 w 857992"/>
                  <a:gd name="connsiteY51" fmla="*/ 102040 h 829519"/>
                  <a:gd name="connsiteX52" fmla="*/ 505814 w 857992"/>
                  <a:gd name="connsiteY52" fmla="*/ 94063 h 829519"/>
                  <a:gd name="connsiteX53" fmla="*/ 487072 w 857992"/>
                  <a:gd name="connsiteY53" fmla="*/ 92347 h 829519"/>
                  <a:gd name="connsiteX54" fmla="*/ 484627 w 857992"/>
                  <a:gd name="connsiteY54" fmla="*/ 70088 h 829519"/>
                  <a:gd name="connsiteX55" fmla="*/ 461381 w 857992"/>
                  <a:gd name="connsiteY55" fmla="*/ 72404 h 829519"/>
                  <a:gd name="connsiteX56" fmla="*/ 452031 w 857992"/>
                  <a:gd name="connsiteY56" fmla="*/ 83255 h 829519"/>
                  <a:gd name="connsiteX57" fmla="*/ 449029 w 857992"/>
                  <a:gd name="connsiteY57" fmla="*/ 100968 h 829519"/>
                  <a:gd name="connsiteX58" fmla="*/ 438178 w 857992"/>
                  <a:gd name="connsiteY58" fmla="*/ 110103 h 829519"/>
                  <a:gd name="connsiteX59" fmla="*/ 426340 w 857992"/>
                  <a:gd name="connsiteY59" fmla="*/ 111819 h 829519"/>
                  <a:gd name="connsiteX60" fmla="*/ 403609 w 857992"/>
                  <a:gd name="connsiteY60" fmla="*/ 115250 h 829519"/>
                  <a:gd name="connsiteX61" fmla="*/ 386325 w 857992"/>
                  <a:gd name="connsiteY61" fmla="*/ 141498 h 829519"/>
                  <a:gd name="connsiteX62" fmla="*/ 407555 w 857992"/>
                  <a:gd name="connsiteY62" fmla="*/ 139783 h 829519"/>
                  <a:gd name="connsiteX63" fmla="*/ 412016 w 857992"/>
                  <a:gd name="connsiteY63" fmla="*/ 153464 h 829519"/>
                  <a:gd name="connsiteX64" fmla="*/ 409013 w 857992"/>
                  <a:gd name="connsiteY64" fmla="*/ 163758 h 829519"/>
                  <a:gd name="connsiteX65" fmla="*/ 391729 w 857992"/>
                  <a:gd name="connsiteY65" fmla="*/ 166031 h 829519"/>
                  <a:gd name="connsiteX66" fmla="*/ 376889 w 857992"/>
                  <a:gd name="connsiteY66" fmla="*/ 155738 h 829519"/>
                  <a:gd name="connsiteX67" fmla="*/ 358619 w 857992"/>
                  <a:gd name="connsiteY67" fmla="*/ 166031 h 829519"/>
                  <a:gd name="connsiteX68" fmla="*/ 366510 w 857992"/>
                  <a:gd name="connsiteY68" fmla="*/ 134079 h 829519"/>
                  <a:gd name="connsiteX69" fmla="*/ 346781 w 857992"/>
                  <a:gd name="connsiteY69" fmla="*/ 152349 h 829519"/>
                  <a:gd name="connsiteX70" fmla="*/ 325593 w 857992"/>
                  <a:gd name="connsiteY70" fmla="*/ 171178 h 829519"/>
                  <a:gd name="connsiteX71" fmla="*/ 311269 w 857992"/>
                  <a:gd name="connsiteY71" fmla="*/ 191722 h 829519"/>
                  <a:gd name="connsiteX72" fmla="*/ 270266 w 857992"/>
                  <a:gd name="connsiteY72" fmla="*/ 218013 h 829519"/>
                  <a:gd name="connsiteX73" fmla="*/ 281632 w 857992"/>
                  <a:gd name="connsiteY73" fmla="*/ 219128 h 829519"/>
                  <a:gd name="connsiteX74" fmla="*/ 306336 w 857992"/>
                  <a:gd name="connsiteY74" fmla="*/ 204846 h 829519"/>
                  <a:gd name="connsiteX75" fmla="*/ 338932 w 857992"/>
                  <a:gd name="connsiteY75" fmla="*/ 191121 h 829519"/>
                  <a:gd name="connsiteX76" fmla="*/ 358661 w 857992"/>
                  <a:gd name="connsiteY76" fmla="*/ 187690 h 829519"/>
                  <a:gd name="connsiteX77" fmla="*/ 379420 w 857992"/>
                  <a:gd name="connsiteY77" fmla="*/ 185975 h 829519"/>
                  <a:gd name="connsiteX78" fmla="*/ 376460 w 857992"/>
                  <a:gd name="connsiteY78" fmla="*/ 206561 h 829519"/>
                  <a:gd name="connsiteX79" fmla="*/ 367111 w 857992"/>
                  <a:gd name="connsiteY79" fmla="*/ 212823 h 829519"/>
                  <a:gd name="connsiteX80" fmla="*/ 353772 w 857992"/>
                  <a:gd name="connsiteY80" fmla="*/ 205403 h 829519"/>
                  <a:gd name="connsiteX81" fmla="*/ 337989 w 857992"/>
                  <a:gd name="connsiteY81" fmla="*/ 221401 h 829519"/>
                  <a:gd name="connsiteX82" fmla="*/ 324650 w 857992"/>
                  <a:gd name="connsiteY82" fmla="*/ 249408 h 829519"/>
                  <a:gd name="connsiteX83" fmla="*/ 312341 w 857992"/>
                  <a:gd name="connsiteY83" fmla="*/ 261374 h 829519"/>
                  <a:gd name="connsiteX84" fmla="*/ 281718 w 857992"/>
                  <a:gd name="connsiteY84" fmla="*/ 309882 h 829519"/>
                  <a:gd name="connsiteX85" fmla="*/ 276271 w 857992"/>
                  <a:gd name="connsiteY85" fmla="*/ 338446 h 829519"/>
                  <a:gd name="connsiteX86" fmla="*/ 250108 w 857992"/>
                  <a:gd name="connsiteY86" fmla="*/ 343593 h 829519"/>
                  <a:gd name="connsiteX87" fmla="*/ 245648 w 857992"/>
                  <a:gd name="connsiteY87" fmla="*/ 379019 h 829519"/>
                  <a:gd name="connsiteX88" fmla="*/ 245648 w 857992"/>
                  <a:gd name="connsiteY88" fmla="*/ 405268 h 829519"/>
                  <a:gd name="connsiteX89" fmla="*/ 224932 w 857992"/>
                  <a:gd name="connsiteY89" fmla="*/ 408699 h 829519"/>
                  <a:gd name="connsiteX90" fmla="*/ 201729 w 857992"/>
                  <a:gd name="connsiteY90" fmla="*/ 417277 h 829519"/>
                  <a:gd name="connsiteX91" fmla="*/ 220515 w 857992"/>
                  <a:gd name="connsiteY91" fmla="*/ 441252 h 829519"/>
                  <a:gd name="connsiteX92" fmla="*/ 210136 w 857992"/>
                  <a:gd name="connsiteY92" fmla="*/ 446398 h 829519"/>
                  <a:gd name="connsiteX93" fmla="*/ 197698 w 857992"/>
                  <a:gd name="connsiteY93" fmla="*/ 448672 h 829519"/>
                  <a:gd name="connsiteX94" fmla="*/ 196154 w 857992"/>
                  <a:gd name="connsiteY94" fmla="*/ 459909 h 829519"/>
                  <a:gd name="connsiteX95" fmla="*/ 121140 w 857992"/>
                  <a:gd name="connsiteY95" fmla="*/ 534836 h 829519"/>
                  <a:gd name="connsiteX96" fmla="*/ 95879 w 857992"/>
                  <a:gd name="connsiteY96" fmla="*/ 537238 h 829519"/>
                  <a:gd name="connsiteX97" fmla="*/ 85027 w 857992"/>
                  <a:gd name="connsiteY97" fmla="*/ 539726 h 829519"/>
                  <a:gd name="connsiteX98" fmla="*/ 75892 w 857992"/>
                  <a:gd name="connsiteY98" fmla="*/ 551091 h 829519"/>
                  <a:gd name="connsiteX99" fmla="*/ 76407 w 857992"/>
                  <a:gd name="connsiteY99" fmla="*/ 554008 h 829519"/>
                  <a:gd name="connsiteX100" fmla="*/ 88587 w 857992"/>
                  <a:gd name="connsiteY100" fmla="*/ 561127 h 829519"/>
                  <a:gd name="connsiteX101" fmla="*/ 76664 w 857992"/>
                  <a:gd name="connsiteY101" fmla="*/ 564816 h 829519"/>
                  <a:gd name="connsiteX102" fmla="*/ 66542 w 857992"/>
                  <a:gd name="connsiteY102" fmla="*/ 585231 h 829519"/>
                  <a:gd name="connsiteX103" fmla="*/ 23781 w 857992"/>
                  <a:gd name="connsiteY103" fmla="*/ 609549 h 829519"/>
                  <a:gd name="connsiteX104" fmla="*/ 28585 w 857992"/>
                  <a:gd name="connsiteY104" fmla="*/ 639958 h 829519"/>
                  <a:gd name="connsiteX105" fmla="*/ 14003 w 857992"/>
                  <a:gd name="connsiteY105" fmla="*/ 678944 h 829519"/>
                  <a:gd name="connsiteX106" fmla="*/ 2937 w 857992"/>
                  <a:gd name="connsiteY106" fmla="*/ 690181 h 829519"/>
                  <a:gd name="connsiteX107" fmla="*/ 2208 w 857992"/>
                  <a:gd name="connsiteY107" fmla="*/ 703906 h 829519"/>
                  <a:gd name="connsiteX108" fmla="*/ 19493 w 857992"/>
                  <a:gd name="connsiteY108" fmla="*/ 710168 h 829519"/>
                  <a:gd name="connsiteX109" fmla="*/ 43210 w 857992"/>
                  <a:gd name="connsiteY109" fmla="*/ 699874 h 829519"/>
                  <a:gd name="connsiteX110" fmla="*/ 49129 w 857992"/>
                  <a:gd name="connsiteY110" fmla="*/ 711883 h 829519"/>
                  <a:gd name="connsiteX111" fmla="*/ 31845 w 857992"/>
                  <a:gd name="connsiteY111" fmla="*/ 727881 h 829519"/>
                  <a:gd name="connsiteX112" fmla="*/ 18506 w 857992"/>
                  <a:gd name="connsiteY112" fmla="*/ 723892 h 829519"/>
                  <a:gd name="connsiteX113" fmla="*/ 7140 w 857992"/>
                  <a:gd name="connsiteY113" fmla="*/ 735301 h 829519"/>
                  <a:gd name="connsiteX114" fmla="*/ 4696 w 857992"/>
                  <a:gd name="connsiteY114" fmla="*/ 758118 h 829519"/>
                  <a:gd name="connsiteX115" fmla="*/ 23439 w 857992"/>
                  <a:gd name="connsiteY115" fmla="*/ 755244 h 829519"/>
                  <a:gd name="connsiteX116" fmla="*/ 41195 w 857992"/>
                  <a:gd name="connsiteY116" fmla="*/ 757560 h 829519"/>
                  <a:gd name="connsiteX117" fmla="*/ 32831 w 857992"/>
                  <a:gd name="connsiteY117" fmla="*/ 772958 h 829519"/>
                  <a:gd name="connsiteX118" fmla="*/ 21423 w 857992"/>
                  <a:gd name="connsiteY118" fmla="*/ 782050 h 829519"/>
                  <a:gd name="connsiteX119" fmla="*/ 29829 w 857992"/>
                  <a:gd name="connsiteY119" fmla="*/ 791100 h 829519"/>
                  <a:gd name="connsiteX120" fmla="*/ 30044 w 857992"/>
                  <a:gd name="connsiteY120" fmla="*/ 791186 h 829519"/>
                  <a:gd name="connsiteX121" fmla="*/ 30944 w 857992"/>
                  <a:gd name="connsiteY121" fmla="*/ 791700 h 829519"/>
                  <a:gd name="connsiteX122" fmla="*/ 39221 w 857992"/>
                  <a:gd name="connsiteY122" fmla="*/ 796675 h 829519"/>
                  <a:gd name="connsiteX123" fmla="*/ 62982 w 857992"/>
                  <a:gd name="connsiteY123" fmla="*/ 814517 h 829519"/>
                  <a:gd name="connsiteX124" fmla="*/ 70059 w 857992"/>
                  <a:gd name="connsiteY124" fmla="*/ 825368 h 829519"/>
                  <a:gd name="connsiteX125" fmla="*/ 93091 w 857992"/>
                  <a:gd name="connsiteY125" fmla="*/ 828928 h 829519"/>
                  <a:gd name="connsiteX126" fmla="*/ 155323 w 857992"/>
                  <a:gd name="connsiteY126" fmla="*/ 775831 h 829519"/>
                  <a:gd name="connsiteX127" fmla="*/ 178526 w 857992"/>
                  <a:gd name="connsiteY127" fmla="*/ 770127 h 829519"/>
                  <a:gd name="connsiteX128" fmla="*/ 186933 w 857992"/>
                  <a:gd name="connsiteY128" fmla="*/ 742163 h 829519"/>
                  <a:gd name="connsiteX129" fmla="*/ 200271 w 857992"/>
                  <a:gd name="connsiteY129" fmla="*/ 763265 h 829519"/>
                  <a:gd name="connsiteX130" fmla="*/ 208163 w 857992"/>
                  <a:gd name="connsiteY130" fmla="*/ 780764 h 829519"/>
                  <a:gd name="connsiteX131" fmla="*/ 218585 w 857992"/>
                  <a:gd name="connsiteY131" fmla="*/ 782479 h 829519"/>
                  <a:gd name="connsiteX132" fmla="*/ 226519 w 857992"/>
                  <a:gd name="connsiteY132" fmla="*/ 756831 h 829519"/>
                  <a:gd name="connsiteX133" fmla="*/ 231280 w 857992"/>
                  <a:gd name="connsiteY133" fmla="*/ 725608 h 829519"/>
                  <a:gd name="connsiteX134" fmla="*/ 253497 w 857992"/>
                  <a:gd name="connsiteY134" fmla="*/ 716472 h 829519"/>
                  <a:gd name="connsiteX135" fmla="*/ 251910 w 857992"/>
                  <a:gd name="connsiteY135" fmla="*/ 679759 h 829519"/>
                  <a:gd name="connsiteX136" fmla="*/ 250280 w 857992"/>
                  <a:gd name="connsiteY136" fmla="*/ 661403 h 829519"/>
                  <a:gd name="connsiteX137" fmla="*/ 262975 w 857992"/>
                  <a:gd name="connsiteY137" fmla="*/ 641202 h 829519"/>
                  <a:gd name="connsiteX138" fmla="*/ 240758 w 857992"/>
                  <a:gd name="connsiteY138" fmla="*/ 613710 h 829519"/>
                  <a:gd name="connsiteX139" fmla="*/ 242346 w 857992"/>
                  <a:gd name="connsiteY139" fmla="*/ 576996 h 829519"/>
                  <a:gd name="connsiteX140" fmla="*/ 242346 w 857992"/>
                  <a:gd name="connsiteY140" fmla="*/ 538439 h 829519"/>
                  <a:gd name="connsiteX141" fmla="*/ 245519 w 857992"/>
                  <a:gd name="connsiteY141" fmla="*/ 499924 h 829519"/>
                  <a:gd name="connsiteX142" fmla="*/ 278844 w 857992"/>
                  <a:gd name="connsiteY142" fmla="*/ 474276 h 829519"/>
                  <a:gd name="connsiteX143" fmla="*/ 301061 w 857992"/>
                  <a:gd name="connsiteY143" fmla="*/ 472389 h 829519"/>
                  <a:gd name="connsiteX144" fmla="*/ 301061 w 857992"/>
                  <a:gd name="connsiteY144" fmla="*/ 450387 h 829519"/>
                  <a:gd name="connsiteX145" fmla="*/ 293127 w 857992"/>
                  <a:gd name="connsiteY145" fmla="*/ 430229 h 829519"/>
                  <a:gd name="connsiteX146" fmla="*/ 315343 w 857992"/>
                  <a:gd name="connsiteY146" fmla="*/ 380735 h 829519"/>
                  <a:gd name="connsiteX147" fmla="*/ 316930 w 857992"/>
                  <a:gd name="connsiteY147" fmla="*/ 345866 h 829519"/>
                  <a:gd name="connsiteX148" fmla="*/ 342320 w 857992"/>
                  <a:gd name="connsiteY148" fmla="*/ 338532 h 829519"/>
                  <a:gd name="connsiteX149" fmla="*/ 348668 w 857992"/>
                  <a:gd name="connsiteY149" fmla="*/ 316487 h 829519"/>
                  <a:gd name="connsiteX150" fmla="*/ 366124 w 857992"/>
                  <a:gd name="connsiteY150" fmla="*/ 287150 h 829519"/>
                  <a:gd name="connsiteX151" fmla="*/ 374059 w 857992"/>
                  <a:gd name="connsiteY151" fmla="*/ 266950 h 829519"/>
                  <a:gd name="connsiteX152" fmla="*/ 383580 w 857992"/>
                  <a:gd name="connsiteY152" fmla="*/ 239415 h 829519"/>
                  <a:gd name="connsiteX153" fmla="*/ 408971 w 857992"/>
                  <a:gd name="connsiteY153" fmla="*/ 217370 h 829519"/>
                  <a:gd name="connsiteX154" fmla="*/ 434361 w 857992"/>
                  <a:gd name="connsiteY154" fmla="*/ 206390 h 829519"/>
                  <a:gd name="connsiteX155" fmla="*/ 442296 w 857992"/>
                  <a:gd name="connsiteY155" fmla="*/ 178898 h 829519"/>
                  <a:gd name="connsiteX156" fmla="*/ 477207 w 857992"/>
                  <a:gd name="connsiteY156" fmla="*/ 186232 h 829519"/>
                  <a:gd name="connsiteX157" fmla="*/ 499424 w 857992"/>
                  <a:gd name="connsiteY157" fmla="*/ 178898 h 829519"/>
                  <a:gd name="connsiteX158" fmla="*/ 518467 w 857992"/>
                  <a:gd name="connsiteY158" fmla="*/ 149562 h 829519"/>
                  <a:gd name="connsiteX159" fmla="*/ 521683 w 857992"/>
                  <a:gd name="connsiteY159" fmla="*/ 151878 h 829519"/>
                  <a:gd name="connsiteX160" fmla="*/ 543814 w 857992"/>
                  <a:gd name="connsiteY160" fmla="*/ 133049 h 829519"/>
                  <a:gd name="connsiteX161" fmla="*/ 580313 w 857992"/>
                  <a:gd name="connsiteY161" fmla="*/ 164230 h 829519"/>
                  <a:gd name="connsiteX162" fmla="*/ 616769 w 857992"/>
                  <a:gd name="connsiteY162" fmla="*/ 166074 h 829519"/>
                  <a:gd name="connsiteX163" fmla="*/ 642160 w 857992"/>
                  <a:gd name="connsiteY163" fmla="*/ 167918 h 829519"/>
                  <a:gd name="connsiteX164" fmla="*/ 661202 w 857992"/>
                  <a:gd name="connsiteY164" fmla="*/ 173451 h 829519"/>
                  <a:gd name="connsiteX165" fmla="*/ 675485 w 857992"/>
                  <a:gd name="connsiteY165" fmla="*/ 151449 h 829519"/>
                  <a:gd name="connsiteX166" fmla="*/ 681832 w 857992"/>
                  <a:gd name="connsiteY166" fmla="*/ 118424 h 829519"/>
                  <a:gd name="connsiteX167" fmla="*/ 702419 w 857992"/>
                  <a:gd name="connsiteY167" fmla="*/ 92733 h 829519"/>
                  <a:gd name="connsiteX168" fmla="*/ 735744 w 857992"/>
                  <a:gd name="connsiteY168" fmla="*/ 83555 h 829519"/>
                  <a:gd name="connsiteX169" fmla="*/ 762721 w 857992"/>
                  <a:gd name="connsiteY169" fmla="*/ 83555 h 829519"/>
                  <a:gd name="connsiteX170" fmla="*/ 797633 w 857992"/>
                  <a:gd name="connsiteY170" fmla="*/ 111090 h 829519"/>
                  <a:gd name="connsiteX171" fmla="*/ 797633 w 857992"/>
                  <a:gd name="connsiteY171" fmla="*/ 132620 h 829519"/>
                  <a:gd name="connsiteX172" fmla="*/ 812988 w 857992"/>
                  <a:gd name="connsiteY172" fmla="*/ 123828 h 829519"/>
                  <a:gd name="connsiteX173" fmla="*/ 840609 w 857992"/>
                  <a:gd name="connsiteY173" fmla="*/ 108988 h 829519"/>
                  <a:gd name="connsiteX174" fmla="*/ 857593 w 857992"/>
                  <a:gd name="connsiteY174" fmla="*/ 95135 h 829519"/>
                  <a:gd name="connsiteX175" fmla="*/ 832674 w 857992"/>
                  <a:gd name="connsiteY175" fmla="*/ 96379 h 8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857992" h="829519">
                    <a:moveTo>
                      <a:pt x="832674" y="96379"/>
                    </a:moveTo>
                    <a:cubicBezTo>
                      <a:pt x="830701" y="104957"/>
                      <a:pt x="817362" y="103241"/>
                      <a:pt x="817877" y="94663"/>
                    </a:cubicBezTo>
                    <a:cubicBezTo>
                      <a:pt x="818349" y="86128"/>
                      <a:pt x="797162" y="79223"/>
                      <a:pt x="796132" y="75234"/>
                    </a:cubicBezTo>
                    <a:cubicBezTo>
                      <a:pt x="795146" y="71246"/>
                      <a:pt x="805010" y="71803"/>
                      <a:pt x="812945" y="76950"/>
                    </a:cubicBezTo>
                    <a:cubicBezTo>
                      <a:pt x="820836" y="82097"/>
                      <a:pt x="826283" y="78666"/>
                      <a:pt x="835162" y="68973"/>
                    </a:cubicBezTo>
                    <a:cubicBezTo>
                      <a:pt x="844082" y="59280"/>
                      <a:pt x="856392" y="67257"/>
                      <a:pt x="857893" y="58679"/>
                    </a:cubicBezTo>
                    <a:cubicBezTo>
                      <a:pt x="859394" y="50144"/>
                      <a:pt x="843568" y="44397"/>
                      <a:pt x="840609" y="39250"/>
                    </a:cubicBezTo>
                    <a:cubicBezTo>
                      <a:pt x="837649" y="34104"/>
                      <a:pt x="826283" y="27241"/>
                      <a:pt x="815433" y="29557"/>
                    </a:cubicBezTo>
                    <a:cubicBezTo>
                      <a:pt x="804581" y="31830"/>
                      <a:pt x="804067" y="26684"/>
                      <a:pt x="797633" y="19864"/>
                    </a:cubicBezTo>
                    <a:cubicBezTo>
                      <a:pt x="796047" y="18149"/>
                      <a:pt x="793645" y="17591"/>
                      <a:pt x="790900" y="17934"/>
                    </a:cubicBezTo>
                    <a:cubicBezTo>
                      <a:pt x="787512" y="20293"/>
                      <a:pt x="783823" y="22137"/>
                      <a:pt x="780006" y="23295"/>
                    </a:cubicBezTo>
                    <a:cubicBezTo>
                      <a:pt x="775245" y="27413"/>
                      <a:pt x="771513" y="33460"/>
                      <a:pt x="771513" y="40451"/>
                    </a:cubicBezTo>
                    <a:cubicBezTo>
                      <a:pt x="771513" y="56449"/>
                      <a:pt x="759119" y="52417"/>
                      <a:pt x="763579" y="43882"/>
                    </a:cubicBezTo>
                    <a:cubicBezTo>
                      <a:pt x="767396" y="36548"/>
                      <a:pt x="760362" y="27970"/>
                      <a:pt x="764480" y="23853"/>
                    </a:cubicBezTo>
                    <a:cubicBezTo>
                      <a:pt x="763451" y="23553"/>
                      <a:pt x="762421" y="23253"/>
                      <a:pt x="761392" y="22824"/>
                    </a:cubicBezTo>
                    <a:cubicBezTo>
                      <a:pt x="757446" y="21151"/>
                      <a:pt x="753500" y="19864"/>
                      <a:pt x="749383" y="18749"/>
                    </a:cubicBezTo>
                    <a:cubicBezTo>
                      <a:pt x="748139" y="18492"/>
                      <a:pt x="747581" y="18363"/>
                      <a:pt x="747624" y="18320"/>
                    </a:cubicBezTo>
                    <a:cubicBezTo>
                      <a:pt x="746552" y="18235"/>
                      <a:pt x="745480" y="18106"/>
                      <a:pt x="744451" y="18063"/>
                    </a:cubicBezTo>
                    <a:cubicBezTo>
                      <a:pt x="740162" y="17849"/>
                      <a:pt x="735959" y="18063"/>
                      <a:pt x="731713" y="18235"/>
                    </a:cubicBezTo>
                    <a:cubicBezTo>
                      <a:pt x="731798" y="19779"/>
                      <a:pt x="732227" y="21151"/>
                      <a:pt x="732999" y="22180"/>
                    </a:cubicBezTo>
                    <a:cubicBezTo>
                      <a:pt x="737460" y="27885"/>
                      <a:pt x="720647" y="52460"/>
                      <a:pt x="713227" y="52460"/>
                    </a:cubicBezTo>
                    <a:cubicBezTo>
                      <a:pt x="705850" y="52460"/>
                      <a:pt x="714213" y="31359"/>
                      <a:pt x="713742" y="19907"/>
                    </a:cubicBezTo>
                    <a:cubicBezTo>
                      <a:pt x="713742" y="19779"/>
                      <a:pt x="713699" y="19736"/>
                      <a:pt x="713699" y="19607"/>
                    </a:cubicBezTo>
                    <a:cubicBezTo>
                      <a:pt x="710697" y="19350"/>
                      <a:pt x="707780" y="18878"/>
                      <a:pt x="705035" y="17977"/>
                    </a:cubicBezTo>
                    <a:cubicBezTo>
                      <a:pt x="701776" y="21151"/>
                      <a:pt x="697615" y="26255"/>
                      <a:pt x="692469" y="33031"/>
                    </a:cubicBezTo>
                    <a:cubicBezTo>
                      <a:pt x="678659" y="51302"/>
                      <a:pt x="668279" y="67857"/>
                      <a:pt x="660388" y="69573"/>
                    </a:cubicBezTo>
                    <a:cubicBezTo>
                      <a:pt x="652453" y="71289"/>
                      <a:pt x="653440" y="53018"/>
                      <a:pt x="666306" y="45040"/>
                    </a:cubicBezTo>
                    <a:cubicBezTo>
                      <a:pt x="679130" y="37020"/>
                      <a:pt x="679645" y="15318"/>
                      <a:pt x="688008" y="15318"/>
                    </a:cubicBezTo>
                    <a:cubicBezTo>
                      <a:pt x="691096" y="15318"/>
                      <a:pt x="693026" y="13774"/>
                      <a:pt x="693627" y="11672"/>
                    </a:cubicBezTo>
                    <a:cubicBezTo>
                      <a:pt x="690110" y="8756"/>
                      <a:pt x="687065" y="5110"/>
                      <a:pt x="684706" y="736"/>
                    </a:cubicBezTo>
                    <a:cubicBezTo>
                      <a:pt x="684448" y="650"/>
                      <a:pt x="684320" y="564"/>
                      <a:pt x="684063" y="478"/>
                    </a:cubicBezTo>
                    <a:cubicBezTo>
                      <a:pt x="671710" y="-2953"/>
                      <a:pt x="669737" y="13045"/>
                      <a:pt x="665792" y="17591"/>
                    </a:cubicBezTo>
                    <a:cubicBezTo>
                      <a:pt x="663647" y="20079"/>
                      <a:pt x="656656" y="17462"/>
                      <a:pt x="650823" y="15318"/>
                    </a:cubicBezTo>
                    <a:cubicBezTo>
                      <a:pt x="646706" y="17891"/>
                      <a:pt x="642117" y="19564"/>
                      <a:pt x="637399" y="20122"/>
                    </a:cubicBezTo>
                    <a:cubicBezTo>
                      <a:pt x="635255" y="22180"/>
                      <a:pt x="633711" y="24711"/>
                      <a:pt x="636155" y="28957"/>
                    </a:cubicBezTo>
                    <a:cubicBezTo>
                      <a:pt x="641087" y="37535"/>
                      <a:pt x="633711" y="44955"/>
                      <a:pt x="628778" y="34704"/>
                    </a:cubicBezTo>
                    <a:cubicBezTo>
                      <a:pt x="623846" y="24411"/>
                      <a:pt x="611494" y="32388"/>
                      <a:pt x="605575" y="43839"/>
                    </a:cubicBezTo>
                    <a:cubicBezTo>
                      <a:pt x="599656" y="55291"/>
                      <a:pt x="591722" y="54690"/>
                      <a:pt x="597641" y="58679"/>
                    </a:cubicBezTo>
                    <a:cubicBezTo>
                      <a:pt x="603559" y="62668"/>
                      <a:pt x="603088" y="78108"/>
                      <a:pt x="594209" y="80939"/>
                    </a:cubicBezTo>
                    <a:cubicBezTo>
                      <a:pt x="585288" y="83812"/>
                      <a:pt x="588762" y="52932"/>
                      <a:pt x="581857" y="55806"/>
                    </a:cubicBezTo>
                    <a:cubicBezTo>
                      <a:pt x="574952" y="58636"/>
                      <a:pt x="579370" y="40923"/>
                      <a:pt x="588762" y="40923"/>
                    </a:cubicBezTo>
                    <a:cubicBezTo>
                      <a:pt x="595753" y="40923"/>
                      <a:pt x="602701" y="32088"/>
                      <a:pt x="605403" y="25912"/>
                    </a:cubicBezTo>
                    <a:cubicBezTo>
                      <a:pt x="597726" y="28785"/>
                      <a:pt x="590178" y="31788"/>
                      <a:pt x="582243" y="33975"/>
                    </a:cubicBezTo>
                    <a:cubicBezTo>
                      <a:pt x="574995" y="35991"/>
                      <a:pt x="567575" y="35519"/>
                      <a:pt x="560799" y="33074"/>
                    </a:cubicBezTo>
                    <a:cubicBezTo>
                      <a:pt x="556252" y="38049"/>
                      <a:pt x="559083" y="49458"/>
                      <a:pt x="569505" y="56363"/>
                    </a:cubicBezTo>
                    <a:cubicBezTo>
                      <a:pt x="583316" y="65541"/>
                      <a:pt x="567018" y="71246"/>
                      <a:pt x="560112" y="64383"/>
                    </a:cubicBezTo>
                    <a:cubicBezTo>
                      <a:pt x="553207" y="57521"/>
                      <a:pt x="542356" y="60952"/>
                      <a:pt x="534936" y="64941"/>
                    </a:cubicBezTo>
                    <a:cubicBezTo>
                      <a:pt x="527517" y="68973"/>
                      <a:pt x="552736" y="79223"/>
                      <a:pt x="553722" y="84370"/>
                    </a:cubicBezTo>
                    <a:cubicBezTo>
                      <a:pt x="554708" y="89517"/>
                      <a:pt x="540855" y="78065"/>
                      <a:pt x="537896" y="82054"/>
                    </a:cubicBezTo>
                    <a:cubicBezTo>
                      <a:pt x="534936" y="86085"/>
                      <a:pt x="521126" y="79180"/>
                      <a:pt x="520139" y="69487"/>
                    </a:cubicBezTo>
                    <a:cubicBezTo>
                      <a:pt x="519110" y="59794"/>
                      <a:pt x="496894" y="73476"/>
                      <a:pt x="509289" y="76907"/>
                    </a:cubicBezTo>
                    <a:cubicBezTo>
                      <a:pt x="521641" y="80338"/>
                      <a:pt x="517180" y="89517"/>
                      <a:pt x="517180" y="102040"/>
                    </a:cubicBezTo>
                    <a:cubicBezTo>
                      <a:pt x="517180" y="114607"/>
                      <a:pt x="502855" y="104914"/>
                      <a:pt x="505814" y="94063"/>
                    </a:cubicBezTo>
                    <a:cubicBezTo>
                      <a:pt x="508774" y="83212"/>
                      <a:pt x="496894" y="85485"/>
                      <a:pt x="487072" y="92347"/>
                    </a:cubicBezTo>
                    <a:cubicBezTo>
                      <a:pt x="477207" y="99210"/>
                      <a:pt x="488573" y="79781"/>
                      <a:pt x="484627" y="70088"/>
                    </a:cubicBezTo>
                    <a:cubicBezTo>
                      <a:pt x="480681" y="60395"/>
                      <a:pt x="471761" y="70088"/>
                      <a:pt x="461381" y="72404"/>
                    </a:cubicBezTo>
                    <a:cubicBezTo>
                      <a:pt x="451002" y="74677"/>
                      <a:pt x="445598" y="75234"/>
                      <a:pt x="452031" y="83255"/>
                    </a:cubicBezTo>
                    <a:cubicBezTo>
                      <a:pt x="458422" y="91232"/>
                      <a:pt x="457478" y="102641"/>
                      <a:pt x="449029" y="100968"/>
                    </a:cubicBezTo>
                    <a:cubicBezTo>
                      <a:pt x="440666" y="99252"/>
                      <a:pt x="437192" y="100968"/>
                      <a:pt x="438178" y="110103"/>
                    </a:cubicBezTo>
                    <a:cubicBezTo>
                      <a:pt x="439164" y="119239"/>
                      <a:pt x="427327" y="119796"/>
                      <a:pt x="426340" y="111819"/>
                    </a:cubicBezTo>
                    <a:cubicBezTo>
                      <a:pt x="425354" y="103842"/>
                      <a:pt x="408584" y="106115"/>
                      <a:pt x="403609" y="115250"/>
                    </a:cubicBezTo>
                    <a:cubicBezTo>
                      <a:pt x="398677" y="124386"/>
                      <a:pt x="384867" y="131248"/>
                      <a:pt x="386325" y="141498"/>
                    </a:cubicBezTo>
                    <a:cubicBezTo>
                      <a:pt x="387783" y="151749"/>
                      <a:pt x="398677" y="136352"/>
                      <a:pt x="407555" y="139783"/>
                    </a:cubicBezTo>
                    <a:cubicBezTo>
                      <a:pt x="416433" y="143214"/>
                      <a:pt x="407040" y="148361"/>
                      <a:pt x="412016" y="153464"/>
                    </a:cubicBezTo>
                    <a:cubicBezTo>
                      <a:pt x="416948" y="158611"/>
                      <a:pt x="415919" y="171178"/>
                      <a:pt x="409013" y="163758"/>
                    </a:cubicBezTo>
                    <a:cubicBezTo>
                      <a:pt x="402108" y="156338"/>
                      <a:pt x="393230" y="154022"/>
                      <a:pt x="391729" y="166031"/>
                    </a:cubicBezTo>
                    <a:cubicBezTo>
                      <a:pt x="390271" y="178040"/>
                      <a:pt x="382851" y="164315"/>
                      <a:pt x="376889" y="155738"/>
                    </a:cubicBezTo>
                    <a:cubicBezTo>
                      <a:pt x="370971" y="147160"/>
                      <a:pt x="365052" y="171735"/>
                      <a:pt x="358619" y="166031"/>
                    </a:cubicBezTo>
                    <a:cubicBezTo>
                      <a:pt x="352228" y="160327"/>
                      <a:pt x="371442" y="142613"/>
                      <a:pt x="366510" y="134079"/>
                    </a:cubicBezTo>
                    <a:cubicBezTo>
                      <a:pt x="361578" y="125501"/>
                      <a:pt x="358104" y="139225"/>
                      <a:pt x="346781" y="152349"/>
                    </a:cubicBezTo>
                    <a:cubicBezTo>
                      <a:pt x="335415" y="165473"/>
                      <a:pt x="320146" y="164916"/>
                      <a:pt x="325593" y="171178"/>
                    </a:cubicBezTo>
                    <a:cubicBezTo>
                      <a:pt x="330998" y="177440"/>
                      <a:pt x="314228" y="180871"/>
                      <a:pt x="311269" y="191722"/>
                    </a:cubicBezTo>
                    <a:cubicBezTo>
                      <a:pt x="308309" y="202616"/>
                      <a:pt x="285106" y="206604"/>
                      <a:pt x="270266" y="218013"/>
                    </a:cubicBezTo>
                    <a:cubicBezTo>
                      <a:pt x="255470" y="229379"/>
                      <a:pt x="273226" y="229979"/>
                      <a:pt x="281632" y="219128"/>
                    </a:cubicBezTo>
                    <a:cubicBezTo>
                      <a:pt x="290039" y="208277"/>
                      <a:pt x="292998" y="214582"/>
                      <a:pt x="306336" y="204846"/>
                    </a:cubicBezTo>
                    <a:cubicBezTo>
                      <a:pt x="319675" y="195153"/>
                      <a:pt x="333957" y="187175"/>
                      <a:pt x="338932" y="191121"/>
                    </a:cubicBezTo>
                    <a:cubicBezTo>
                      <a:pt x="343864" y="195153"/>
                      <a:pt x="352270" y="197984"/>
                      <a:pt x="358661" y="187690"/>
                    </a:cubicBezTo>
                    <a:cubicBezTo>
                      <a:pt x="365095" y="177397"/>
                      <a:pt x="372986" y="179670"/>
                      <a:pt x="379420" y="185975"/>
                    </a:cubicBezTo>
                    <a:cubicBezTo>
                      <a:pt x="385853" y="192279"/>
                      <a:pt x="368569" y="197426"/>
                      <a:pt x="376460" y="206561"/>
                    </a:cubicBezTo>
                    <a:cubicBezTo>
                      <a:pt x="384352" y="215697"/>
                      <a:pt x="367111" y="220801"/>
                      <a:pt x="367111" y="212823"/>
                    </a:cubicBezTo>
                    <a:cubicBezTo>
                      <a:pt x="367111" y="204846"/>
                      <a:pt x="357246" y="197984"/>
                      <a:pt x="353772" y="205403"/>
                    </a:cubicBezTo>
                    <a:cubicBezTo>
                      <a:pt x="350298" y="212823"/>
                      <a:pt x="344379" y="220801"/>
                      <a:pt x="337989" y="221401"/>
                    </a:cubicBezTo>
                    <a:cubicBezTo>
                      <a:pt x="331598" y="221959"/>
                      <a:pt x="324650" y="235683"/>
                      <a:pt x="324650" y="249408"/>
                    </a:cubicBezTo>
                    <a:cubicBezTo>
                      <a:pt x="324650" y="263090"/>
                      <a:pt x="313284" y="249408"/>
                      <a:pt x="312341" y="261374"/>
                    </a:cubicBezTo>
                    <a:cubicBezTo>
                      <a:pt x="311354" y="273383"/>
                      <a:pt x="295528" y="294485"/>
                      <a:pt x="281718" y="309882"/>
                    </a:cubicBezTo>
                    <a:cubicBezTo>
                      <a:pt x="267908" y="325279"/>
                      <a:pt x="280731" y="328753"/>
                      <a:pt x="276271" y="338446"/>
                    </a:cubicBezTo>
                    <a:cubicBezTo>
                      <a:pt x="271811" y="348139"/>
                      <a:pt x="255512" y="339561"/>
                      <a:pt x="250108" y="343593"/>
                    </a:cubicBezTo>
                    <a:cubicBezTo>
                      <a:pt x="244661" y="347624"/>
                      <a:pt x="253068" y="371557"/>
                      <a:pt x="245648" y="379019"/>
                    </a:cubicBezTo>
                    <a:cubicBezTo>
                      <a:pt x="238228" y="386439"/>
                      <a:pt x="245648" y="396733"/>
                      <a:pt x="245648" y="405268"/>
                    </a:cubicBezTo>
                    <a:cubicBezTo>
                      <a:pt x="245648" y="413803"/>
                      <a:pt x="226390" y="400121"/>
                      <a:pt x="224932" y="408699"/>
                    </a:cubicBezTo>
                    <a:cubicBezTo>
                      <a:pt x="223431" y="417277"/>
                      <a:pt x="206619" y="415004"/>
                      <a:pt x="201729" y="417277"/>
                    </a:cubicBezTo>
                    <a:cubicBezTo>
                      <a:pt x="196797" y="419550"/>
                      <a:pt x="211594" y="433231"/>
                      <a:pt x="220515" y="441252"/>
                    </a:cubicBezTo>
                    <a:cubicBezTo>
                      <a:pt x="229393" y="449272"/>
                      <a:pt x="212109" y="455534"/>
                      <a:pt x="210136" y="446398"/>
                    </a:cubicBezTo>
                    <a:cubicBezTo>
                      <a:pt x="208978" y="441123"/>
                      <a:pt x="204345" y="443868"/>
                      <a:pt x="197698" y="448672"/>
                    </a:cubicBezTo>
                    <a:cubicBezTo>
                      <a:pt x="197912" y="452617"/>
                      <a:pt x="197483" y="456477"/>
                      <a:pt x="196154" y="459909"/>
                    </a:cubicBezTo>
                    <a:cubicBezTo>
                      <a:pt x="181871" y="497523"/>
                      <a:pt x="156438" y="518495"/>
                      <a:pt x="121140" y="534836"/>
                    </a:cubicBezTo>
                    <a:cubicBezTo>
                      <a:pt x="112262" y="538954"/>
                      <a:pt x="103641" y="539340"/>
                      <a:pt x="95879" y="537238"/>
                    </a:cubicBezTo>
                    <a:cubicBezTo>
                      <a:pt x="92576" y="538525"/>
                      <a:pt x="88716" y="539125"/>
                      <a:pt x="85027" y="539726"/>
                    </a:cubicBezTo>
                    <a:cubicBezTo>
                      <a:pt x="82840" y="543972"/>
                      <a:pt x="79838" y="547832"/>
                      <a:pt x="75892" y="551091"/>
                    </a:cubicBezTo>
                    <a:cubicBezTo>
                      <a:pt x="76107" y="552035"/>
                      <a:pt x="76235" y="553021"/>
                      <a:pt x="76407" y="554008"/>
                    </a:cubicBezTo>
                    <a:cubicBezTo>
                      <a:pt x="81210" y="555981"/>
                      <a:pt x="87086" y="557653"/>
                      <a:pt x="88587" y="561127"/>
                    </a:cubicBezTo>
                    <a:cubicBezTo>
                      <a:pt x="90303" y="565073"/>
                      <a:pt x="84212" y="565588"/>
                      <a:pt x="76664" y="564816"/>
                    </a:cubicBezTo>
                    <a:cubicBezTo>
                      <a:pt x="75763" y="572407"/>
                      <a:pt x="72589" y="579613"/>
                      <a:pt x="66542" y="585231"/>
                    </a:cubicBezTo>
                    <a:cubicBezTo>
                      <a:pt x="53332" y="597540"/>
                      <a:pt x="39264" y="605732"/>
                      <a:pt x="23781" y="609549"/>
                    </a:cubicBezTo>
                    <a:cubicBezTo>
                      <a:pt x="29357" y="617398"/>
                      <a:pt x="31802" y="627734"/>
                      <a:pt x="28585" y="639958"/>
                    </a:cubicBezTo>
                    <a:cubicBezTo>
                      <a:pt x="24940" y="653811"/>
                      <a:pt x="22109" y="666978"/>
                      <a:pt x="14003" y="678944"/>
                    </a:cubicBezTo>
                    <a:cubicBezTo>
                      <a:pt x="10786" y="683662"/>
                      <a:pt x="7012" y="687393"/>
                      <a:pt x="2937" y="690181"/>
                    </a:cubicBezTo>
                    <a:cubicBezTo>
                      <a:pt x="493" y="693398"/>
                      <a:pt x="-1866" y="697129"/>
                      <a:pt x="2208" y="703906"/>
                    </a:cubicBezTo>
                    <a:cubicBezTo>
                      <a:pt x="10100" y="717030"/>
                      <a:pt x="16019" y="700475"/>
                      <a:pt x="19493" y="710168"/>
                    </a:cubicBezTo>
                    <a:cubicBezTo>
                      <a:pt x="22924" y="719904"/>
                      <a:pt x="32316" y="711326"/>
                      <a:pt x="43210" y="699874"/>
                    </a:cubicBezTo>
                    <a:cubicBezTo>
                      <a:pt x="54062" y="688466"/>
                      <a:pt x="58007" y="712441"/>
                      <a:pt x="49129" y="711883"/>
                    </a:cubicBezTo>
                    <a:cubicBezTo>
                      <a:pt x="40251" y="711326"/>
                      <a:pt x="29872" y="717588"/>
                      <a:pt x="31845" y="727881"/>
                    </a:cubicBezTo>
                    <a:cubicBezTo>
                      <a:pt x="33817" y="738132"/>
                      <a:pt x="18034" y="736459"/>
                      <a:pt x="18506" y="723892"/>
                    </a:cubicBezTo>
                    <a:cubicBezTo>
                      <a:pt x="18978" y="711326"/>
                      <a:pt x="235" y="726165"/>
                      <a:pt x="7140" y="735301"/>
                    </a:cubicBezTo>
                    <a:cubicBezTo>
                      <a:pt x="14045" y="744436"/>
                      <a:pt x="4696" y="749540"/>
                      <a:pt x="4696" y="758118"/>
                    </a:cubicBezTo>
                    <a:cubicBezTo>
                      <a:pt x="4696" y="766696"/>
                      <a:pt x="18034" y="764980"/>
                      <a:pt x="23439" y="755244"/>
                    </a:cubicBezTo>
                    <a:cubicBezTo>
                      <a:pt x="28886" y="745551"/>
                      <a:pt x="37763" y="747824"/>
                      <a:pt x="41195" y="757560"/>
                    </a:cubicBezTo>
                    <a:cubicBezTo>
                      <a:pt x="44669" y="767253"/>
                      <a:pt x="32831" y="759834"/>
                      <a:pt x="32831" y="772958"/>
                    </a:cubicBezTo>
                    <a:cubicBezTo>
                      <a:pt x="32831" y="784452"/>
                      <a:pt x="27127" y="777118"/>
                      <a:pt x="21423" y="782050"/>
                    </a:cubicBezTo>
                    <a:cubicBezTo>
                      <a:pt x="24511" y="784624"/>
                      <a:pt x="27256" y="787669"/>
                      <a:pt x="29829" y="791100"/>
                    </a:cubicBezTo>
                    <a:cubicBezTo>
                      <a:pt x="29915" y="791143"/>
                      <a:pt x="29958" y="791143"/>
                      <a:pt x="30044" y="791186"/>
                    </a:cubicBezTo>
                    <a:cubicBezTo>
                      <a:pt x="26612" y="786296"/>
                      <a:pt x="29271" y="789727"/>
                      <a:pt x="30944" y="791700"/>
                    </a:cubicBezTo>
                    <a:cubicBezTo>
                      <a:pt x="33732" y="793287"/>
                      <a:pt x="36434" y="795046"/>
                      <a:pt x="39221" y="796675"/>
                    </a:cubicBezTo>
                    <a:cubicBezTo>
                      <a:pt x="47756" y="801565"/>
                      <a:pt x="56120" y="807269"/>
                      <a:pt x="62982" y="814517"/>
                    </a:cubicBezTo>
                    <a:cubicBezTo>
                      <a:pt x="66113" y="817820"/>
                      <a:pt x="68386" y="821508"/>
                      <a:pt x="70059" y="825368"/>
                    </a:cubicBezTo>
                    <a:cubicBezTo>
                      <a:pt x="76064" y="828371"/>
                      <a:pt x="83312" y="830644"/>
                      <a:pt x="93091" y="828928"/>
                    </a:cubicBezTo>
                    <a:cubicBezTo>
                      <a:pt x="112863" y="825497"/>
                      <a:pt x="150391" y="783251"/>
                      <a:pt x="155323" y="775831"/>
                    </a:cubicBezTo>
                    <a:cubicBezTo>
                      <a:pt x="160298" y="768411"/>
                      <a:pt x="171149" y="776989"/>
                      <a:pt x="178526" y="770127"/>
                    </a:cubicBezTo>
                    <a:cubicBezTo>
                      <a:pt x="185946" y="763265"/>
                      <a:pt x="181486" y="745594"/>
                      <a:pt x="186933" y="742163"/>
                    </a:cubicBezTo>
                    <a:cubicBezTo>
                      <a:pt x="192380" y="738732"/>
                      <a:pt x="195296" y="760992"/>
                      <a:pt x="200271" y="763265"/>
                    </a:cubicBezTo>
                    <a:cubicBezTo>
                      <a:pt x="204732" y="765323"/>
                      <a:pt x="207991" y="769355"/>
                      <a:pt x="208163" y="780764"/>
                    </a:cubicBezTo>
                    <a:cubicBezTo>
                      <a:pt x="212109" y="780163"/>
                      <a:pt x="216097" y="780292"/>
                      <a:pt x="218585" y="782479"/>
                    </a:cubicBezTo>
                    <a:cubicBezTo>
                      <a:pt x="224932" y="788012"/>
                      <a:pt x="226519" y="764165"/>
                      <a:pt x="226519" y="756831"/>
                    </a:cubicBezTo>
                    <a:cubicBezTo>
                      <a:pt x="226519" y="749497"/>
                      <a:pt x="232867" y="734786"/>
                      <a:pt x="231280" y="725608"/>
                    </a:cubicBezTo>
                    <a:cubicBezTo>
                      <a:pt x="229693" y="716472"/>
                      <a:pt x="250323" y="723807"/>
                      <a:pt x="253497" y="716472"/>
                    </a:cubicBezTo>
                    <a:cubicBezTo>
                      <a:pt x="256671" y="709095"/>
                      <a:pt x="258257" y="683448"/>
                      <a:pt x="251910" y="679759"/>
                    </a:cubicBezTo>
                    <a:cubicBezTo>
                      <a:pt x="245562" y="676071"/>
                      <a:pt x="243975" y="661403"/>
                      <a:pt x="250280" y="661403"/>
                    </a:cubicBezTo>
                    <a:cubicBezTo>
                      <a:pt x="256628" y="661403"/>
                      <a:pt x="264562" y="655913"/>
                      <a:pt x="262975" y="641202"/>
                    </a:cubicBezTo>
                    <a:cubicBezTo>
                      <a:pt x="261388" y="626534"/>
                      <a:pt x="242346" y="628378"/>
                      <a:pt x="240758" y="613710"/>
                    </a:cubicBezTo>
                    <a:cubicBezTo>
                      <a:pt x="239129" y="599041"/>
                      <a:pt x="250280" y="595353"/>
                      <a:pt x="242346" y="576996"/>
                    </a:cubicBezTo>
                    <a:cubicBezTo>
                      <a:pt x="234411" y="558640"/>
                      <a:pt x="245519" y="547617"/>
                      <a:pt x="242346" y="538439"/>
                    </a:cubicBezTo>
                    <a:cubicBezTo>
                      <a:pt x="239171" y="529261"/>
                      <a:pt x="235998" y="518238"/>
                      <a:pt x="245519" y="499924"/>
                    </a:cubicBezTo>
                    <a:cubicBezTo>
                      <a:pt x="255041" y="481568"/>
                      <a:pt x="272496" y="472389"/>
                      <a:pt x="278844" y="474276"/>
                    </a:cubicBezTo>
                    <a:cubicBezTo>
                      <a:pt x="285192" y="476078"/>
                      <a:pt x="296300" y="483455"/>
                      <a:pt x="301061" y="472389"/>
                    </a:cubicBezTo>
                    <a:cubicBezTo>
                      <a:pt x="305779" y="461410"/>
                      <a:pt x="305779" y="452231"/>
                      <a:pt x="301061" y="450387"/>
                    </a:cubicBezTo>
                    <a:cubicBezTo>
                      <a:pt x="296300" y="448586"/>
                      <a:pt x="283605" y="444897"/>
                      <a:pt x="293127" y="430229"/>
                    </a:cubicBezTo>
                    <a:cubicBezTo>
                      <a:pt x="302648" y="415561"/>
                      <a:pt x="313756" y="397204"/>
                      <a:pt x="315343" y="380735"/>
                    </a:cubicBezTo>
                    <a:cubicBezTo>
                      <a:pt x="316930" y="364222"/>
                      <a:pt x="312169" y="351356"/>
                      <a:pt x="316930" y="345866"/>
                    </a:cubicBezTo>
                    <a:cubicBezTo>
                      <a:pt x="321691" y="340333"/>
                      <a:pt x="332799" y="345866"/>
                      <a:pt x="342320" y="338532"/>
                    </a:cubicBezTo>
                    <a:cubicBezTo>
                      <a:pt x="351842" y="331155"/>
                      <a:pt x="343907" y="322019"/>
                      <a:pt x="348668" y="316487"/>
                    </a:cubicBezTo>
                    <a:cubicBezTo>
                      <a:pt x="353429" y="310954"/>
                      <a:pt x="359776" y="292640"/>
                      <a:pt x="366124" y="287150"/>
                    </a:cubicBezTo>
                    <a:cubicBezTo>
                      <a:pt x="372472" y="281618"/>
                      <a:pt x="378819" y="274284"/>
                      <a:pt x="374059" y="266950"/>
                    </a:cubicBezTo>
                    <a:cubicBezTo>
                      <a:pt x="369298" y="259573"/>
                      <a:pt x="383580" y="252239"/>
                      <a:pt x="383580" y="239415"/>
                    </a:cubicBezTo>
                    <a:cubicBezTo>
                      <a:pt x="383580" y="226591"/>
                      <a:pt x="399449" y="217370"/>
                      <a:pt x="408971" y="217370"/>
                    </a:cubicBezTo>
                    <a:cubicBezTo>
                      <a:pt x="418492" y="217370"/>
                      <a:pt x="434361" y="217370"/>
                      <a:pt x="434361" y="206390"/>
                    </a:cubicBezTo>
                    <a:cubicBezTo>
                      <a:pt x="434361" y="195410"/>
                      <a:pt x="428013" y="171521"/>
                      <a:pt x="442296" y="178898"/>
                    </a:cubicBezTo>
                    <a:cubicBezTo>
                      <a:pt x="456578" y="186232"/>
                      <a:pt x="467686" y="177054"/>
                      <a:pt x="477207" y="186232"/>
                    </a:cubicBezTo>
                    <a:cubicBezTo>
                      <a:pt x="486729" y="195410"/>
                      <a:pt x="499424" y="193566"/>
                      <a:pt x="499424" y="178898"/>
                    </a:cubicBezTo>
                    <a:cubicBezTo>
                      <a:pt x="499424" y="164187"/>
                      <a:pt x="504185" y="140383"/>
                      <a:pt x="518467" y="149562"/>
                    </a:cubicBezTo>
                    <a:cubicBezTo>
                      <a:pt x="519582" y="150291"/>
                      <a:pt x="520611" y="151063"/>
                      <a:pt x="521683" y="151878"/>
                    </a:cubicBezTo>
                    <a:cubicBezTo>
                      <a:pt x="526402" y="139611"/>
                      <a:pt x="535408" y="131848"/>
                      <a:pt x="543814" y="133049"/>
                    </a:cubicBezTo>
                    <a:cubicBezTo>
                      <a:pt x="556552" y="134893"/>
                      <a:pt x="564444" y="160584"/>
                      <a:pt x="580313" y="164230"/>
                    </a:cubicBezTo>
                    <a:cubicBezTo>
                      <a:pt x="596182" y="167918"/>
                      <a:pt x="612051" y="175295"/>
                      <a:pt x="616769" y="166074"/>
                    </a:cubicBezTo>
                    <a:cubicBezTo>
                      <a:pt x="621530" y="156896"/>
                      <a:pt x="632638" y="171564"/>
                      <a:pt x="642160" y="167918"/>
                    </a:cubicBezTo>
                    <a:cubicBezTo>
                      <a:pt x="651681" y="164230"/>
                      <a:pt x="651681" y="188119"/>
                      <a:pt x="661202" y="173451"/>
                    </a:cubicBezTo>
                    <a:cubicBezTo>
                      <a:pt x="670724" y="158783"/>
                      <a:pt x="659615" y="149604"/>
                      <a:pt x="675485" y="151449"/>
                    </a:cubicBezTo>
                    <a:cubicBezTo>
                      <a:pt x="691354" y="153250"/>
                      <a:pt x="681832" y="131248"/>
                      <a:pt x="681832" y="118424"/>
                    </a:cubicBezTo>
                    <a:cubicBezTo>
                      <a:pt x="681832" y="105600"/>
                      <a:pt x="702419" y="103756"/>
                      <a:pt x="702419" y="92733"/>
                    </a:cubicBezTo>
                    <a:cubicBezTo>
                      <a:pt x="702419" y="81711"/>
                      <a:pt x="730983" y="90889"/>
                      <a:pt x="735744" y="83555"/>
                    </a:cubicBezTo>
                    <a:cubicBezTo>
                      <a:pt x="740505" y="76221"/>
                      <a:pt x="756374" y="70731"/>
                      <a:pt x="762721" y="83555"/>
                    </a:cubicBezTo>
                    <a:cubicBezTo>
                      <a:pt x="769026" y="96422"/>
                      <a:pt x="796004" y="100067"/>
                      <a:pt x="797633" y="111090"/>
                    </a:cubicBezTo>
                    <a:cubicBezTo>
                      <a:pt x="798405" y="116408"/>
                      <a:pt x="797676" y="124814"/>
                      <a:pt x="797633" y="132620"/>
                    </a:cubicBezTo>
                    <a:cubicBezTo>
                      <a:pt x="802008" y="127602"/>
                      <a:pt x="807626" y="123828"/>
                      <a:pt x="812988" y="123828"/>
                    </a:cubicBezTo>
                    <a:cubicBezTo>
                      <a:pt x="822852" y="123828"/>
                      <a:pt x="831730" y="106715"/>
                      <a:pt x="840609" y="108988"/>
                    </a:cubicBezTo>
                    <a:cubicBezTo>
                      <a:pt x="848028" y="110875"/>
                      <a:pt x="855319" y="109417"/>
                      <a:pt x="857593" y="95135"/>
                    </a:cubicBezTo>
                    <a:cubicBezTo>
                      <a:pt x="849572" y="89345"/>
                      <a:pt x="834475" y="88573"/>
                      <a:pt x="832674" y="96379"/>
                    </a:cubicBezTo>
                    <a:close/>
                  </a:path>
                </a:pathLst>
              </a:custGeom>
              <a:grpFill/>
              <a:ln w="3175" cap="flat">
                <a:solidFill>
                  <a:srgbClr val="FFFFFF"/>
                </a:solidFill>
                <a:prstDash val="solid"/>
                <a:miter/>
              </a:ln>
            </p:spPr>
            <p:txBody>
              <a:bodyPr rtlCol="0" anchor="ctr"/>
              <a:lstStyle/>
              <a:p>
                <a:endParaRPr lang="en-ID"/>
              </a:p>
            </p:txBody>
          </p:sp>
          <p:sp>
            <p:nvSpPr>
              <p:cNvPr id="220" name="Freeform: Shape 219">
                <a:extLst>
                  <a:ext uri="{FF2B5EF4-FFF2-40B4-BE49-F238E27FC236}">
                    <a16:creationId xmlns:a16="http://schemas.microsoft.com/office/drawing/2014/main" id="{0BF13D6F-D973-4ED0-9DA1-BB91DFCC58BF}"/>
                  </a:ext>
                </a:extLst>
              </p:cNvPr>
              <p:cNvSpPr/>
              <p:nvPr/>
            </p:nvSpPr>
            <p:spPr>
              <a:xfrm>
                <a:off x="12007647" y="1559809"/>
                <a:ext cx="103969" cy="37093"/>
              </a:xfrm>
              <a:custGeom>
                <a:avLst/>
                <a:gdLst>
                  <a:gd name="connsiteX0" fmla="*/ 94534 w 103970"/>
                  <a:gd name="connsiteY0" fmla="*/ 16032 h 37093"/>
                  <a:gd name="connsiteX1" fmla="*/ 76392 w 103970"/>
                  <a:gd name="connsiteY1" fmla="*/ 12644 h 37093"/>
                  <a:gd name="connsiteX2" fmla="*/ 49758 w 103970"/>
                  <a:gd name="connsiteY2" fmla="*/ 163 h 37093"/>
                  <a:gd name="connsiteX3" fmla="*/ 42725 w 103970"/>
                  <a:gd name="connsiteY3" fmla="*/ 935 h 37093"/>
                  <a:gd name="connsiteX4" fmla="*/ 1250 w 103970"/>
                  <a:gd name="connsiteY4" fmla="*/ 15818 h 37093"/>
                  <a:gd name="connsiteX5" fmla="*/ 63482 w 103970"/>
                  <a:gd name="connsiteY5" fmla="*/ 31772 h 37093"/>
                  <a:gd name="connsiteX6" fmla="*/ 103971 w 103970"/>
                  <a:gd name="connsiteY6" fmla="*/ 24910 h 37093"/>
                  <a:gd name="connsiteX7" fmla="*/ 94534 w 103970"/>
                  <a:gd name="connsiteY7" fmla="*/ 16032 h 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70" h="37093">
                    <a:moveTo>
                      <a:pt x="94534" y="16032"/>
                    </a:moveTo>
                    <a:cubicBezTo>
                      <a:pt x="88573" y="14488"/>
                      <a:pt x="82569" y="13201"/>
                      <a:pt x="76392" y="12644"/>
                    </a:cubicBezTo>
                    <a:cubicBezTo>
                      <a:pt x="66013" y="11700"/>
                      <a:pt x="56492" y="7240"/>
                      <a:pt x="49758" y="163"/>
                    </a:cubicBezTo>
                    <a:cubicBezTo>
                      <a:pt x="46455" y="-180"/>
                      <a:pt x="43883" y="-9"/>
                      <a:pt x="42725" y="935"/>
                    </a:cubicBezTo>
                    <a:cubicBezTo>
                      <a:pt x="35819" y="6682"/>
                      <a:pt x="-7885" y="3894"/>
                      <a:pt x="1250" y="15818"/>
                    </a:cubicBezTo>
                    <a:cubicBezTo>
                      <a:pt x="9142" y="26068"/>
                      <a:pt x="46670" y="20407"/>
                      <a:pt x="63482" y="31772"/>
                    </a:cubicBezTo>
                    <a:cubicBezTo>
                      <a:pt x="80253" y="43181"/>
                      <a:pt x="103971" y="34046"/>
                      <a:pt x="103971" y="24910"/>
                    </a:cubicBezTo>
                    <a:cubicBezTo>
                      <a:pt x="104014" y="22551"/>
                      <a:pt x="100196" y="19335"/>
                      <a:pt x="94534" y="16032"/>
                    </a:cubicBezTo>
                    <a:close/>
                  </a:path>
                </a:pathLst>
              </a:custGeom>
              <a:grpFill/>
              <a:ln w="3175" cap="flat">
                <a:solidFill>
                  <a:srgbClr val="FFFFFF"/>
                </a:solidFill>
                <a:prstDash val="solid"/>
                <a:miter/>
              </a:ln>
            </p:spPr>
            <p:txBody>
              <a:bodyPr rtlCol="0" anchor="ctr"/>
              <a:lstStyle/>
              <a:p>
                <a:endParaRPr lang="en-ID"/>
              </a:p>
            </p:txBody>
          </p:sp>
          <p:sp>
            <p:nvSpPr>
              <p:cNvPr id="221" name="Freeform: Shape 220">
                <a:extLst>
                  <a:ext uri="{FF2B5EF4-FFF2-40B4-BE49-F238E27FC236}">
                    <a16:creationId xmlns:a16="http://schemas.microsoft.com/office/drawing/2014/main" id="{442F9EC4-7E97-4F0A-AD65-EC99CE5FE73C}"/>
                  </a:ext>
                </a:extLst>
              </p:cNvPr>
              <p:cNvSpPr/>
              <p:nvPr/>
            </p:nvSpPr>
            <p:spPr>
              <a:xfrm>
                <a:off x="10117884" y="3047928"/>
                <a:ext cx="77958" cy="72507"/>
              </a:xfrm>
              <a:custGeom>
                <a:avLst/>
                <a:gdLst>
                  <a:gd name="connsiteX0" fmla="*/ 44377 w 77958"/>
                  <a:gd name="connsiteY0" fmla="*/ 8926 h 72507"/>
                  <a:gd name="connsiteX1" fmla="*/ 12767 w 77958"/>
                  <a:gd name="connsiteY1" fmla="*/ 19220 h 72507"/>
                  <a:gd name="connsiteX2" fmla="*/ 7835 w 77958"/>
                  <a:gd name="connsiteY2" fmla="*/ 70601 h 72507"/>
                  <a:gd name="connsiteX3" fmla="*/ 26578 w 77958"/>
                  <a:gd name="connsiteY3" fmla="*/ 60308 h 72507"/>
                  <a:gd name="connsiteX4" fmla="*/ 55228 w 77958"/>
                  <a:gd name="connsiteY4" fmla="*/ 47698 h 72507"/>
                  <a:gd name="connsiteX5" fmla="*/ 77959 w 77958"/>
                  <a:gd name="connsiteY5" fmla="*/ 13430 h 72507"/>
                  <a:gd name="connsiteX6" fmla="*/ 44377 w 77958"/>
                  <a:gd name="connsiteY6" fmla="*/ 8926 h 7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958" h="72507">
                    <a:moveTo>
                      <a:pt x="44377" y="8926"/>
                    </a:moveTo>
                    <a:cubicBezTo>
                      <a:pt x="40431" y="21493"/>
                      <a:pt x="28593" y="15789"/>
                      <a:pt x="12767" y="19220"/>
                    </a:cubicBezTo>
                    <a:cubicBezTo>
                      <a:pt x="-3016" y="22651"/>
                      <a:pt x="-3574" y="66184"/>
                      <a:pt x="7835" y="70601"/>
                    </a:cubicBezTo>
                    <a:cubicBezTo>
                      <a:pt x="16713" y="74032"/>
                      <a:pt x="23618" y="74032"/>
                      <a:pt x="26578" y="60308"/>
                    </a:cubicBezTo>
                    <a:cubicBezTo>
                      <a:pt x="29537" y="46626"/>
                      <a:pt x="45364" y="42037"/>
                      <a:pt x="55228" y="47698"/>
                    </a:cubicBezTo>
                    <a:cubicBezTo>
                      <a:pt x="65092" y="53445"/>
                      <a:pt x="77959" y="30586"/>
                      <a:pt x="77959" y="13430"/>
                    </a:cubicBezTo>
                    <a:cubicBezTo>
                      <a:pt x="78002" y="-3640"/>
                      <a:pt x="48366" y="-3640"/>
                      <a:pt x="44377" y="8926"/>
                    </a:cubicBezTo>
                    <a:close/>
                  </a:path>
                </a:pathLst>
              </a:custGeom>
              <a:grpFill/>
              <a:ln w="3175" cap="flat">
                <a:solidFill>
                  <a:srgbClr val="FFFFFF"/>
                </a:solidFill>
                <a:prstDash val="solid"/>
                <a:miter/>
              </a:ln>
            </p:spPr>
            <p:txBody>
              <a:bodyPr rtlCol="0" anchor="ctr"/>
              <a:lstStyle/>
              <a:p>
                <a:endParaRPr lang="en-ID"/>
              </a:p>
            </p:txBody>
          </p:sp>
          <p:sp>
            <p:nvSpPr>
              <p:cNvPr id="222" name="Freeform: Shape 221">
                <a:extLst>
                  <a:ext uri="{FF2B5EF4-FFF2-40B4-BE49-F238E27FC236}">
                    <a16:creationId xmlns:a16="http://schemas.microsoft.com/office/drawing/2014/main" id="{9455F74E-19DF-4428-8BA8-1ECF50BDB709}"/>
                  </a:ext>
                </a:extLst>
              </p:cNvPr>
              <p:cNvSpPr/>
              <p:nvPr/>
            </p:nvSpPr>
            <p:spPr>
              <a:xfrm>
                <a:off x="10024554" y="3076676"/>
                <a:ext cx="81667" cy="115112"/>
              </a:xfrm>
              <a:custGeom>
                <a:avLst/>
                <a:gdLst>
                  <a:gd name="connsiteX0" fmla="*/ 69598 w 81668"/>
                  <a:gd name="connsiteY0" fmla="*/ 24740 h 115112"/>
                  <a:gd name="connsiteX1" fmla="*/ 46910 w 81668"/>
                  <a:gd name="connsiteY1" fmla="*/ 5311 h 115112"/>
                  <a:gd name="connsiteX2" fmla="*/ 16287 w 81668"/>
                  <a:gd name="connsiteY2" fmla="*/ 13331 h 115112"/>
                  <a:gd name="connsiteX3" fmla="*/ 2434 w 81668"/>
                  <a:gd name="connsiteY3" fmla="*/ 40737 h 115112"/>
                  <a:gd name="connsiteX4" fmla="*/ 21176 w 81668"/>
                  <a:gd name="connsiteY4" fmla="*/ 29329 h 115112"/>
                  <a:gd name="connsiteX5" fmla="*/ 26152 w 81668"/>
                  <a:gd name="connsiteY5" fmla="*/ 68143 h 115112"/>
                  <a:gd name="connsiteX6" fmla="*/ 38976 w 81668"/>
                  <a:gd name="connsiteY6" fmla="*/ 114936 h 115112"/>
                  <a:gd name="connsiteX7" fmla="*/ 76504 w 81668"/>
                  <a:gd name="connsiteY7" fmla="*/ 49830 h 115112"/>
                  <a:gd name="connsiteX8" fmla="*/ 69598 w 81668"/>
                  <a:gd name="connsiteY8" fmla="*/ 24740 h 11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68" h="115112">
                    <a:moveTo>
                      <a:pt x="69598" y="24740"/>
                    </a:moveTo>
                    <a:cubicBezTo>
                      <a:pt x="69598" y="13331"/>
                      <a:pt x="47896" y="15604"/>
                      <a:pt x="46910" y="5311"/>
                    </a:cubicBezTo>
                    <a:cubicBezTo>
                      <a:pt x="45923" y="-4983"/>
                      <a:pt x="31127" y="765"/>
                      <a:pt x="16287" y="13331"/>
                    </a:cubicBezTo>
                    <a:cubicBezTo>
                      <a:pt x="1490" y="25898"/>
                      <a:pt x="-3485" y="28171"/>
                      <a:pt x="2434" y="40737"/>
                    </a:cubicBezTo>
                    <a:cubicBezTo>
                      <a:pt x="8352" y="53304"/>
                      <a:pt x="17231" y="41895"/>
                      <a:pt x="21176" y="29329"/>
                    </a:cubicBezTo>
                    <a:cubicBezTo>
                      <a:pt x="25123" y="16762"/>
                      <a:pt x="35029" y="47600"/>
                      <a:pt x="26152" y="68143"/>
                    </a:cubicBezTo>
                    <a:cubicBezTo>
                      <a:pt x="17231" y="88688"/>
                      <a:pt x="27267" y="117638"/>
                      <a:pt x="38976" y="114936"/>
                    </a:cubicBezTo>
                    <a:cubicBezTo>
                      <a:pt x="48840" y="112663"/>
                      <a:pt x="61707" y="71532"/>
                      <a:pt x="76504" y="49830"/>
                    </a:cubicBezTo>
                    <a:cubicBezTo>
                      <a:pt x="91300" y="28128"/>
                      <a:pt x="69598" y="36105"/>
                      <a:pt x="69598" y="24740"/>
                    </a:cubicBezTo>
                    <a:close/>
                  </a:path>
                </a:pathLst>
              </a:custGeom>
              <a:grpFill/>
              <a:ln w="3175" cap="flat">
                <a:solidFill>
                  <a:srgbClr val="FFFFFF"/>
                </a:solidFill>
                <a:prstDash val="solid"/>
                <a:miter/>
              </a:ln>
            </p:spPr>
            <p:txBody>
              <a:bodyPr rtlCol="0" anchor="ctr"/>
              <a:lstStyle/>
              <a:p>
                <a:endParaRPr lang="en-ID"/>
              </a:p>
            </p:txBody>
          </p:sp>
          <p:sp>
            <p:nvSpPr>
              <p:cNvPr id="223" name="Freeform: Shape 222">
                <a:extLst>
                  <a:ext uri="{FF2B5EF4-FFF2-40B4-BE49-F238E27FC236}">
                    <a16:creationId xmlns:a16="http://schemas.microsoft.com/office/drawing/2014/main" id="{0F6FC872-0B63-4C77-9E60-F9A0BBD96F64}"/>
                  </a:ext>
                </a:extLst>
              </p:cNvPr>
              <p:cNvSpPr/>
              <p:nvPr/>
            </p:nvSpPr>
            <p:spPr>
              <a:xfrm>
                <a:off x="10369770" y="2541417"/>
                <a:ext cx="222170" cy="188955"/>
              </a:xfrm>
              <a:custGeom>
                <a:avLst/>
                <a:gdLst>
                  <a:gd name="connsiteX0" fmla="*/ 191490 w 222171"/>
                  <a:gd name="connsiteY0" fmla="*/ 62011 h 188954"/>
                  <a:gd name="connsiteX1" fmla="*/ 157950 w 222171"/>
                  <a:gd name="connsiteY1" fmla="*/ 71146 h 188954"/>
                  <a:gd name="connsiteX2" fmla="*/ 84867 w 222171"/>
                  <a:gd name="connsiteY2" fmla="*/ 9471 h 188954"/>
                  <a:gd name="connsiteX3" fmla="*/ 63164 w 222171"/>
                  <a:gd name="connsiteY3" fmla="*/ 20880 h 188954"/>
                  <a:gd name="connsiteX4" fmla="*/ 61149 w 222171"/>
                  <a:gd name="connsiteY4" fmla="*/ 60852 h 188954"/>
                  <a:gd name="connsiteX5" fmla="*/ 51327 w 222171"/>
                  <a:gd name="connsiteY5" fmla="*/ 95121 h 188954"/>
                  <a:gd name="connsiteX6" fmla="*/ 23663 w 222171"/>
                  <a:gd name="connsiteY6" fmla="*/ 108803 h 188954"/>
                  <a:gd name="connsiteX7" fmla="*/ 10840 w 222171"/>
                  <a:gd name="connsiteY7" fmla="*/ 131663 h 188954"/>
                  <a:gd name="connsiteX8" fmla="*/ 4921 w 222171"/>
                  <a:gd name="connsiteY8" fmla="*/ 154480 h 188954"/>
                  <a:gd name="connsiteX9" fmla="*/ 4921 w 222171"/>
                  <a:gd name="connsiteY9" fmla="*/ 184159 h 188954"/>
                  <a:gd name="connsiteX10" fmla="*/ 21734 w 222171"/>
                  <a:gd name="connsiteY10" fmla="*/ 176182 h 188954"/>
                  <a:gd name="connsiteX11" fmla="*/ 39489 w 222171"/>
                  <a:gd name="connsiteY11" fmla="*/ 171593 h 188954"/>
                  <a:gd name="connsiteX12" fmla="*/ 19718 w 222171"/>
                  <a:gd name="connsiteY12" fmla="*/ 143029 h 188954"/>
                  <a:gd name="connsiteX13" fmla="*/ 47381 w 222171"/>
                  <a:gd name="connsiteY13" fmla="*/ 139597 h 188954"/>
                  <a:gd name="connsiteX14" fmla="*/ 97733 w 222171"/>
                  <a:gd name="connsiteY14" fmla="*/ 153279 h 188954"/>
                  <a:gd name="connsiteX15" fmla="*/ 119479 w 222171"/>
                  <a:gd name="connsiteY15" fmla="*/ 144143 h 188954"/>
                  <a:gd name="connsiteX16" fmla="*/ 167858 w 222171"/>
                  <a:gd name="connsiteY16" fmla="*/ 117895 h 188954"/>
                  <a:gd name="connsiteX17" fmla="*/ 185614 w 222171"/>
                  <a:gd name="connsiteY17" fmla="*/ 99582 h 188954"/>
                  <a:gd name="connsiteX18" fmla="*/ 222155 w 222171"/>
                  <a:gd name="connsiteY18" fmla="*/ 51631 h 188954"/>
                  <a:gd name="connsiteX19" fmla="*/ 191490 w 222171"/>
                  <a:gd name="connsiteY19" fmla="*/ 62011 h 18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171" h="188954">
                    <a:moveTo>
                      <a:pt x="191490" y="62011"/>
                    </a:moveTo>
                    <a:cubicBezTo>
                      <a:pt x="184584" y="51760"/>
                      <a:pt x="172747" y="67758"/>
                      <a:pt x="157950" y="71146"/>
                    </a:cubicBezTo>
                    <a:cubicBezTo>
                      <a:pt x="143111" y="74577"/>
                      <a:pt x="96704" y="30058"/>
                      <a:pt x="84867" y="9471"/>
                    </a:cubicBezTo>
                    <a:cubicBezTo>
                      <a:pt x="72986" y="-11073"/>
                      <a:pt x="53257" y="6040"/>
                      <a:pt x="63164" y="20880"/>
                    </a:cubicBezTo>
                    <a:cubicBezTo>
                      <a:pt x="73029" y="35719"/>
                      <a:pt x="61149" y="40266"/>
                      <a:pt x="61149" y="60852"/>
                    </a:cubicBezTo>
                    <a:cubicBezTo>
                      <a:pt x="61149" y="81397"/>
                      <a:pt x="49311" y="81397"/>
                      <a:pt x="51327" y="95121"/>
                    </a:cubicBezTo>
                    <a:cubicBezTo>
                      <a:pt x="53300" y="108803"/>
                      <a:pt x="35501" y="106530"/>
                      <a:pt x="23663" y="108803"/>
                    </a:cubicBezTo>
                    <a:cubicBezTo>
                      <a:pt x="11826" y="111119"/>
                      <a:pt x="24650" y="124843"/>
                      <a:pt x="10840" y="131663"/>
                    </a:cubicBezTo>
                    <a:cubicBezTo>
                      <a:pt x="-2971" y="138525"/>
                      <a:pt x="-1984" y="149891"/>
                      <a:pt x="4921" y="154480"/>
                    </a:cubicBezTo>
                    <a:cubicBezTo>
                      <a:pt x="11826" y="159026"/>
                      <a:pt x="6894" y="173909"/>
                      <a:pt x="4921" y="184159"/>
                    </a:cubicBezTo>
                    <a:cubicBezTo>
                      <a:pt x="2948" y="194453"/>
                      <a:pt x="13799" y="186475"/>
                      <a:pt x="21734" y="176182"/>
                    </a:cubicBezTo>
                    <a:cubicBezTo>
                      <a:pt x="29625" y="165931"/>
                      <a:pt x="37860" y="181114"/>
                      <a:pt x="39489" y="171593"/>
                    </a:cubicBezTo>
                    <a:cubicBezTo>
                      <a:pt x="41462" y="160184"/>
                      <a:pt x="18775" y="154480"/>
                      <a:pt x="19718" y="143029"/>
                    </a:cubicBezTo>
                    <a:cubicBezTo>
                      <a:pt x="20704" y="131663"/>
                      <a:pt x="35501" y="146460"/>
                      <a:pt x="47381" y="139597"/>
                    </a:cubicBezTo>
                    <a:cubicBezTo>
                      <a:pt x="59219" y="132735"/>
                      <a:pt x="82937" y="138482"/>
                      <a:pt x="97733" y="153279"/>
                    </a:cubicBezTo>
                    <a:cubicBezTo>
                      <a:pt x="112530" y="168119"/>
                      <a:pt x="116518" y="162457"/>
                      <a:pt x="119479" y="144143"/>
                    </a:cubicBezTo>
                    <a:cubicBezTo>
                      <a:pt x="122438" y="125873"/>
                      <a:pt x="145126" y="117895"/>
                      <a:pt x="167858" y="117895"/>
                    </a:cubicBezTo>
                    <a:cubicBezTo>
                      <a:pt x="190588" y="117895"/>
                      <a:pt x="192562" y="105286"/>
                      <a:pt x="185614" y="99582"/>
                    </a:cubicBezTo>
                    <a:cubicBezTo>
                      <a:pt x="178708" y="93877"/>
                      <a:pt x="223142" y="60767"/>
                      <a:pt x="222155" y="51631"/>
                    </a:cubicBezTo>
                    <a:cubicBezTo>
                      <a:pt x="221126" y="42624"/>
                      <a:pt x="198394" y="72347"/>
                      <a:pt x="191490" y="62011"/>
                    </a:cubicBezTo>
                    <a:close/>
                  </a:path>
                </a:pathLst>
              </a:custGeom>
              <a:grpFill/>
              <a:ln w="3175" cap="flat">
                <a:solidFill>
                  <a:srgbClr val="FFFFFF"/>
                </a:solidFill>
                <a:prstDash val="solid"/>
                <a:miter/>
              </a:ln>
            </p:spPr>
            <p:txBody>
              <a:bodyPr rtlCol="0" anchor="ctr"/>
              <a:lstStyle/>
              <a:p>
                <a:endParaRPr lang="en-ID"/>
              </a:p>
            </p:txBody>
          </p:sp>
          <p:sp>
            <p:nvSpPr>
              <p:cNvPr id="224" name="Freeform: Shape 223">
                <a:extLst>
                  <a:ext uri="{FF2B5EF4-FFF2-40B4-BE49-F238E27FC236}">
                    <a16:creationId xmlns:a16="http://schemas.microsoft.com/office/drawing/2014/main" id="{3DF78F7F-3CD6-4327-A7F6-C7F092A3FA4B}"/>
                  </a:ext>
                </a:extLst>
              </p:cNvPr>
              <p:cNvSpPr/>
              <p:nvPr/>
            </p:nvSpPr>
            <p:spPr>
              <a:xfrm>
                <a:off x="10067012" y="2738867"/>
                <a:ext cx="374175" cy="342770"/>
              </a:xfrm>
              <a:custGeom>
                <a:avLst/>
                <a:gdLst>
                  <a:gd name="connsiteX0" fmla="*/ 243646 w 374176"/>
                  <a:gd name="connsiteY0" fmla="*/ 298084 h 342769"/>
                  <a:gd name="connsiteX1" fmla="*/ 247335 w 374176"/>
                  <a:gd name="connsiteY1" fmla="*/ 292895 h 342769"/>
                  <a:gd name="connsiteX2" fmla="*/ 260459 w 374176"/>
                  <a:gd name="connsiteY2" fmla="*/ 289034 h 342769"/>
                  <a:gd name="connsiteX3" fmla="*/ 303005 w 374176"/>
                  <a:gd name="connsiteY3" fmla="*/ 248375 h 342769"/>
                  <a:gd name="connsiteX4" fmla="*/ 329339 w 374176"/>
                  <a:gd name="connsiteY4" fmla="*/ 222428 h 342769"/>
                  <a:gd name="connsiteX5" fmla="*/ 332256 w 374176"/>
                  <a:gd name="connsiteY5" fmla="*/ 211791 h 342769"/>
                  <a:gd name="connsiteX6" fmla="*/ 340147 w 374176"/>
                  <a:gd name="connsiteY6" fmla="*/ 152389 h 342769"/>
                  <a:gd name="connsiteX7" fmla="*/ 370770 w 374176"/>
                  <a:gd name="connsiteY7" fmla="*/ 110100 h 342769"/>
                  <a:gd name="connsiteX8" fmla="*/ 354986 w 374176"/>
                  <a:gd name="connsiteY8" fmla="*/ 7338 h 342769"/>
                  <a:gd name="connsiteX9" fmla="*/ 312526 w 374176"/>
                  <a:gd name="connsiteY9" fmla="*/ 21019 h 342769"/>
                  <a:gd name="connsiteX10" fmla="*/ 306608 w 374176"/>
                  <a:gd name="connsiteY10" fmla="*/ 72401 h 342769"/>
                  <a:gd name="connsiteX11" fmla="*/ 289795 w 374176"/>
                  <a:gd name="connsiteY11" fmla="*/ 123825 h 342769"/>
                  <a:gd name="connsiteX12" fmla="*/ 269037 w 374176"/>
                  <a:gd name="connsiteY12" fmla="*/ 161482 h 342769"/>
                  <a:gd name="connsiteX13" fmla="*/ 238456 w 374176"/>
                  <a:gd name="connsiteY13" fmla="*/ 188931 h 342769"/>
                  <a:gd name="connsiteX14" fmla="*/ 216711 w 374176"/>
                  <a:gd name="connsiteY14" fmla="*/ 176364 h 342769"/>
                  <a:gd name="connsiteX15" fmla="*/ 192007 w 374176"/>
                  <a:gd name="connsiteY15" fmla="*/ 207202 h 342769"/>
                  <a:gd name="connsiteX16" fmla="*/ 171249 w 374176"/>
                  <a:gd name="connsiteY16" fmla="*/ 246017 h 342769"/>
                  <a:gd name="connsiteX17" fmla="*/ 150490 w 374176"/>
                  <a:gd name="connsiteY17" fmla="*/ 253994 h 342769"/>
                  <a:gd name="connsiteX18" fmla="*/ 110046 w 374176"/>
                  <a:gd name="connsiteY18" fmla="*/ 259741 h 342769"/>
                  <a:gd name="connsiteX19" fmla="*/ 60637 w 374176"/>
                  <a:gd name="connsiteY19" fmla="*/ 263172 h 342769"/>
                  <a:gd name="connsiteX20" fmla="*/ 9299 w 374176"/>
                  <a:gd name="connsiteY20" fmla="*/ 307734 h 342769"/>
                  <a:gd name="connsiteX21" fmla="*/ 9299 w 374176"/>
                  <a:gd name="connsiteY21" fmla="*/ 330551 h 342769"/>
                  <a:gd name="connsiteX22" fmla="*/ 45841 w 374176"/>
                  <a:gd name="connsiteY22" fmla="*/ 320258 h 342769"/>
                  <a:gd name="connsiteX23" fmla="*/ 129774 w 374176"/>
                  <a:gd name="connsiteY23" fmla="*/ 296283 h 342769"/>
                  <a:gd name="connsiteX24" fmla="*/ 143586 w 374176"/>
                  <a:gd name="connsiteY24" fmla="*/ 330551 h 342769"/>
                  <a:gd name="connsiteX25" fmla="*/ 183087 w 374176"/>
                  <a:gd name="connsiteY25" fmla="*/ 328278 h 342769"/>
                  <a:gd name="connsiteX26" fmla="*/ 194924 w 374176"/>
                  <a:gd name="connsiteY26" fmla="*/ 301987 h 342769"/>
                  <a:gd name="connsiteX27" fmla="*/ 204831 w 374176"/>
                  <a:gd name="connsiteY27" fmla="*/ 296283 h 342769"/>
                  <a:gd name="connsiteX28" fmla="*/ 225289 w 374176"/>
                  <a:gd name="connsiteY28" fmla="*/ 306576 h 342769"/>
                  <a:gd name="connsiteX29" fmla="*/ 243646 w 374176"/>
                  <a:gd name="connsiteY29" fmla="*/ 298084 h 34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4176" h="342769">
                    <a:moveTo>
                      <a:pt x="243646" y="298084"/>
                    </a:moveTo>
                    <a:cubicBezTo>
                      <a:pt x="245019" y="296540"/>
                      <a:pt x="246262" y="294868"/>
                      <a:pt x="247335" y="292895"/>
                    </a:cubicBezTo>
                    <a:cubicBezTo>
                      <a:pt x="252996" y="282430"/>
                      <a:pt x="256384" y="285089"/>
                      <a:pt x="260459" y="289034"/>
                    </a:cubicBezTo>
                    <a:cubicBezTo>
                      <a:pt x="272596" y="271879"/>
                      <a:pt x="286320" y="257854"/>
                      <a:pt x="303005" y="248375"/>
                    </a:cubicBezTo>
                    <a:cubicBezTo>
                      <a:pt x="309481" y="237953"/>
                      <a:pt x="317887" y="229075"/>
                      <a:pt x="329339" y="222428"/>
                    </a:cubicBezTo>
                    <a:cubicBezTo>
                      <a:pt x="329682" y="218439"/>
                      <a:pt x="330497" y="214793"/>
                      <a:pt x="332256" y="211791"/>
                    </a:cubicBezTo>
                    <a:cubicBezTo>
                      <a:pt x="340147" y="198109"/>
                      <a:pt x="348039" y="169545"/>
                      <a:pt x="340147" y="152389"/>
                    </a:cubicBezTo>
                    <a:cubicBezTo>
                      <a:pt x="332256" y="135276"/>
                      <a:pt x="357946" y="123825"/>
                      <a:pt x="370770" y="110100"/>
                    </a:cubicBezTo>
                    <a:cubicBezTo>
                      <a:pt x="383637" y="96419"/>
                      <a:pt x="355973" y="27882"/>
                      <a:pt x="354986" y="7338"/>
                    </a:cubicBezTo>
                    <a:cubicBezTo>
                      <a:pt x="354000" y="-13206"/>
                      <a:pt x="322391" y="15315"/>
                      <a:pt x="312526" y="21019"/>
                    </a:cubicBezTo>
                    <a:cubicBezTo>
                      <a:pt x="302661" y="26724"/>
                      <a:pt x="295714" y="62150"/>
                      <a:pt x="306608" y="72401"/>
                    </a:cubicBezTo>
                    <a:cubicBezTo>
                      <a:pt x="317458" y="82694"/>
                      <a:pt x="288808" y="102123"/>
                      <a:pt x="289795" y="123825"/>
                    </a:cubicBezTo>
                    <a:cubicBezTo>
                      <a:pt x="290781" y="145527"/>
                      <a:pt x="271996" y="145527"/>
                      <a:pt x="269037" y="161482"/>
                    </a:cubicBezTo>
                    <a:cubicBezTo>
                      <a:pt x="266077" y="177522"/>
                      <a:pt x="255226" y="174048"/>
                      <a:pt x="238456" y="188931"/>
                    </a:cubicBezTo>
                    <a:cubicBezTo>
                      <a:pt x="221687" y="203771"/>
                      <a:pt x="212766" y="186658"/>
                      <a:pt x="216711" y="176364"/>
                    </a:cubicBezTo>
                    <a:cubicBezTo>
                      <a:pt x="220658" y="166071"/>
                      <a:pt x="191021" y="182069"/>
                      <a:pt x="192007" y="207202"/>
                    </a:cubicBezTo>
                    <a:cubicBezTo>
                      <a:pt x="193036" y="232335"/>
                      <a:pt x="164386" y="234608"/>
                      <a:pt x="171249" y="246017"/>
                    </a:cubicBezTo>
                    <a:cubicBezTo>
                      <a:pt x="178197" y="257468"/>
                      <a:pt x="149547" y="264288"/>
                      <a:pt x="150490" y="253994"/>
                    </a:cubicBezTo>
                    <a:cubicBezTo>
                      <a:pt x="151520" y="243743"/>
                      <a:pt x="132735" y="249491"/>
                      <a:pt x="110046" y="259741"/>
                    </a:cubicBezTo>
                    <a:cubicBezTo>
                      <a:pt x="87314" y="270035"/>
                      <a:pt x="73461" y="248333"/>
                      <a:pt x="60637" y="263172"/>
                    </a:cubicBezTo>
                    <a:cubicBezTo>
                      <a:pt x="47814" y="278055"/>
                      <a:pt x="26068" y="304303"/>
                      <a:pt x="9299" y="307734"/>
                    </a:cubicBezTo>
                    <a:cubicBezTo>
                      <a:pt x="-7471" y="311123"/>
                      <a:pt x="2179" y="334669"/>
                      <a:pt x="9299" y="330551"/>
                    </a:cubicBezTo>
                    <a:cubicBezTo>
                      <a:pt x="21137" y="323689"/>
                      <a:pt x="39922" y="330551"/>
                      <a:pt x="45841" y="320258"/>
                    </a:cubicBezTo>
                    <a:cubicBezTo>
                      <a:pt x="51759" y="309964"/>
                      <a:pt x="100138" y="297441"/>
                      <a:pt x="129774" y="296283"/>
                    </a:cubicBezTo>
                    <a:cubicBezTo>
                      <a:pt x="159412" y="295125"/>
                      <a:pt x="141612" y="312238"/>
                      <a:pt x="143586" y="330551"/>
                    </a:cubicBezTo>
                    <a:cubicBezTo>
                      <a:pt x="145558" y="348822"/>
                      <a:pt x="170263" y="345391"/>
                      <a:pt x="183087" y="328278"/>
                    </a:cubicBezTo>
                    <a:cubicBezTo>
                      <a:pt x="195910" y="311123"/>
                      <a:pt x="205775" y="312238"/>
                      <a:pt x="194924" y="301987"/>
                    </a:cubicBezTo>
                    <a:cubicBezTo>
                      <a:pt x="184073" y="291737"/>
                      <a:pt x="196940" y="282601"/>
                      <a:pt x="204831" y="296283"/>
                    </a:cubicBezTo>
                    <a:cubicBezTo>
                      <a:pt x="208777" y="303145"/>
                      <a:pt x="216883" y="306834"/>
                      <a:pt x="225289" y="306576"/>
                    </a:cubicBezTo>
                    <a:cubicBezTo>
                      <a:pt x="230479" y="301858"/>
                      <a:pt x="236784" y="298770"/>
                      <a:pt x="243646" y="298084"/>
                    </a:cubicBezTo>
                    <a:close/>
                  </a:path>
                </a:pathLst>
              </a:custGeom>
              <a:grpFill/>
              <a:ln w="3175" cap="flat">
                <a:solidFill>
                  <a:srgbClr val="FFFFFF"/>
                </a:solidFill>
                <a:prstDash val="solid"/>
                <a:miter/>
              </a:ln>
            </p:spPr>
            <p:txBody>
              <a:bodyPr rtlCol="0" anchor="ctr"/>
              <a:lstStyle/>
              <a:p>
                <a:endParaRPr lang="en-ID"/>
              </a:p>
            </p:txBody>
          </p:sp>
          <p:sp>
            <p:nvSpPr>
              <p:cNvPr id="225" name="Freeform: Shape 224">
                <a:extLst>
                  <a:ext uri="{FF2B5EF4-FFF2-40B4-BE49-F238E27FC236}">
                    <a16:creationId xmlns:a16="http://schemas.microsoft.com/office/drawing/2014/main" id="{B1DA6A48-8F34-4EAA-810B-A7DC384B0B16}"/>
                  </a:ext>
                </a:extLst>
              </p:cNvPr>
              <p:cNvSpPr/>
              <p:nvPr/>
            </p:nvSpPr>
            <p:spPr>
              <a:xfrm>
                <a:off x="9317969" y="3651684"/>
                <a:ext cx="77245" cy="66954"/>
              </a:xfrm>
              <a:custGeom>
                <a:avLst/>
                <a:gdLst>
                  <a:gd name="connsiteX0" fmla="*/ 14472 w 77245"/>
                  <a:gd name="connsiteY0" fmla="*/ 66954 h 66953"/>
                  <a:gd name="connsiteX1" fmla="*/ 18547 w 77245"/>
                  <a:gd name="connsiteY1" fmla="*/ 63865 h 66953"/>
                  <a:gd name="connsiteX2" fmla="*/ 61950 w 77245"/>
                  <a:gd name="connsiteY2" fmla="*/ 40877 h 66953"/>
                  <a:gd name="connsiteX3" fmla="*/ 77004 w 77245"/>
                  <a:gd name="connsiteY3" fmla="*/ 4721 h 66953"/>
                  <a:gd name="connsiteX4" fmla="*/ 35531 w 77245"/>
                  <a:gd name="connsiteY4" fmla="*/ 1290 h 66953"/>
                  <a:gd name="connsiteX5" fmla="*/ 2934 w 77245"/>
                  <a:gd name="connsiteY5" fmla="*/ 53787 h 66953"/>
                  <a:gd name="connsiteX6" fmla="*/ 14472 w 77245"/>
                  <a:gd name="connsiteY6" fmla="*/ 66954 h 6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45" h="66953">
                    <a:moveTo>
                      <a:pt x="14472" y="66954"/>
                    </a:moveTo>
                    <a:cubicBezTo>
                      <a:pt x="15758" y="65881"/>
                      <a:pt x="17088" y="64852"/>
                      <a:pt x="18547" y="63865"/>
                    </a:cubicBezTo>
                    <a:cubicBezTo>
                      <a:pt x="32357" y="54773"/>
                      <a:pt x="47068" y="47611"/>
                      <a:pt x="61950" y="40877"/>
                    </a:cubicBezTo>
                    <a:cubicBezTo>
                      <a:pt x="67440" y="28096"/>
                      <a:pt x="79063" y="12956"/>
                      <a:pt x="77004" y="4721"/>
                    </a:cubicBezTo>
                    <a:cubicBezTo>
                      <a:pt x="75031" y="-3256"/>
                      <a:pt x="48397" y="1290"/>
                      <a:pt x="35531" y="1290"/>
                    </a:cubicBezTo>
                    <a:cubicBezTo>
                      <a:pt x="22707" y="1290"/>
                      <a:pt x="-9890" y="22949"/>
                      <a:pt x="2934" y="53787"/>
                    </a:cubicBezTo>
                    <a:cubicBezTo>
                      <a:pt x="5637" y="60349"/>
                      <a:pt x="9754" y="64466"/>
                      <a:pt x="14472" y="66954"/>
                    </a:cubicBezTo>
                    <a:close/>
                  </a:path>
                </a:pathLst>
              </a:custGeom>
              <a:grpFill/>
              <a:ln w="3175" cap="flat">
                <a:solidFill>
                  <a:srgbClr val="FFFFFF"/>
                </a:solidFill>
                <a:prstDash val="solid"/>
                <a:miter/>
              </a:ln>
            </p:spPr>
            <p:txBody>
              <a:bodyPr rtlCol="0" anchor="ctr"/>
              <a:lstStyle/>
              <a:p>
                <a:endParaRPr lang="en-ID"/>
              </a:p>
            </p:txBody>
          </p:sp>
          <p:sp>
            <p:nvSpPr>
              <p:cNvPr id="226" name="Freeform: Shape 225">
                <a:extLst>
                  <a:ext uri="{FF2B5EF4-FFF2-40B4-BE49-F238E27FC236}">
                    <a16:creationId xmlns:a16="http://schemas.microsoft.com/office/drawing/2014/main" id="{1907C929-97A0-42B0-A3E5-EE28B2264E8B}"/>
                  </a:ext>
                </a:extLst>
              </p:cNvPr>
              <p:cNvSpPr/>
              <p:nvPr/>
            </p:nvSpPr>
            <p:spPr>
              <a:xfrm>
                <a:off x="8194890" y="2132805"/>
                <a:ext cx="2000126" cy="1507483"/>
              </a:xfrm>
              <a:custGeom>
                <a:avLst/>
                <a:gdLst>
                  <a:gd name="connsiteX0" fmla="*/ 1995082 w 2000132"/>
                  <a:gd name="connsiteY0" fmla="*/ 283368 h 1507480"/>
                  <a:gd name="connsiteX1" fmla="*/ 1968405 w 2000132"/>
                  <a:gd name="connsiteY1" fmla="*/ 275391 h 1507480"/>
                  <a:gd name="connsiteX2" fmla="*/ 1935809 w 2000132"/>
                  <a:gd name="connsiteY2" fmla="*/ 289072 h 1507480"/>
                  <a:gd name="connsiteX3" fmla="*/ 1906173 w 2000132"/>
                  <a:gd name="connsiteY3" fmla="*/ 297092 h 1507480"/>
                  <a:gd name="connsiteX4" fmla="*/ 1873576 w 2000132"/>
                  <a:gd name="connsiteY4" fmla="*/ 282253 h 1507480"/>
                  <a:gd name="connsiteX5" fmla="*/ 1866672 w 2000132"/>
                  <a:gd name="connsiteY5" fmla="*/ 249142 h 1507480"/>
                  <a:gd name="connsiteX6" fmla="*/ 1842954 w 2000132"/>
                  <a:gd name="connsiteY6" fmla="*/ 230828 h 1507480"/>
                  <a:gd name="connsiteX7" fmla="*/ 1809414 w 2000132"/>
                  <a:gd name="connsiteY7" fmla="*/ 213716 h 1507480"/>
                  <a:gd name="connsiteX8" fmla="*/ 1776818 w 2000132"/>
                  <a:gd name="connsiteY8" fmla="*/ 199991 h 1507480"/>
                  <a:gd name="connsiteX9" fmla="*/ 1763994 w 2000132"/>
                  <a:gd name="connsiteY9" fmla="*/ 178289 h 1507480"/>
                  <a:gd name="connsiteX10" fmla="*/ 1747182 w 2000132"/>
                  <a:gd name="connsiteY10" fmla="*/ 131454 h 1507480"/>
                  <a:gd name="connsiteX11" fmla="*/ 1727452 w 2000132"/>
                  <a:gd name="connsiteY11" fmla="*/ 85777 h 1507480"/>
                  <a:gd name="connsiteX12" fmla="*/ 1711669 w 2000132"/>
                  <a:gd name="connsiteY12" fmla="*/ 50393 h 1507480"/>
                  <a:gd name="connsiteX13" fmla="*/ 1689924 w 2000132"/>
                  <a:gd name="connsiteY13" fmla="*/ 21829 h 1507480"/>
                  <a:gd name="connsiteX14" fmla="*/ 1649437 w 2000132"/>
                  <a:gd name="connsiteY14" fmla="*/ 8147 h 1507480"/>
                  <a:gd name="connsiteX15" fmla="*/ 1611952 w 2000132"/>
                  <a:gd name="connsiteY15" fmla="*/ 1285 h 1507480"/>
                  <a:gd name="connsiteX16" fmla="*/ 1562586 w 2000132"/>
                  <a:gd name="connsiteY16" fmla="*/ 5874 h 1507480"/>
                  <a:gd name="connsiteX17" fmla="*/ 1520126 w 2000132"/>
                  <a:gd name="connsiteY17" fmla="*/ 21829 h 1507480"/>
                  <a:gd name="connsiteX18" fmla="*/ 1523085 w 2000132"/>
                  <a:gd name="connsiteY18" fmla="*/ 42373 h 1507480"/>
                  <a:gd name="connsiteX19" fmla="*/ 1532950 w 2000132"/>
                  <a:gd name="connsiteY19" fmla="*/ 69779 h 1507480"/>
                  <a:gd name="connsiteX20" fmla="*/ 1518153 w 2000132"/>
                  <a:gd name="connsiteY20" fmla="*/ 89165 h 1507480"/>
                  <a:gd name="connsiteX21" fmla="*/ 1497437 w 2000132"/>
                  <a:gd name="connsiteY21" fmla="*/ 125707 h 1507480"/>
                  <a:gd name="connsiteX22" fmla="*/ 1481611 w 2000132"/>
                  <a:gd name="connsiteY22" fmla="*/ 165680 h 1507480"/>
                  <a:gd name="connsiteX23" fmla="*/ 1466814 w 2000132"/>
                  <a:gd name="connsiteY23" fmla="*/ 182793 h 1507480"/>
                  <a:gd name="connsiteX24" fmla="*/ 1435248 w 2000132"/>
                  <a:gd name="connsiteY24" fmla="*/ 202221 h 1507480"/>
                  <a:gd name="connsiteX25" fmla="*/ 1402652 w 2000132"/>
                  <a:gd name="connsiteY25" fmla="*/ 191928 h 1507480"/>
                  <a:gd name="connsiteX26" fmla="*/ 1395189 w 2000132"/>
                  <a:gd name="connsiteY26" fmla="*/ 185495 h 1507480"/>
                  <a:gd name="connsiteX27" fmla="*/ 1368469 w 2000132"/>
                  <a:gd name="connsiteY27" fmla="*/ 247255 h 1507480"/>
                  <a:gd name="connsiteX28" fmla="*/ 1366324 w 2000132"/>
                  <a:gd name="connsiteY28" fmla="*/ 267156 h 1507480"/>
                  <a:gd name="connsiteX29" fmla="*/ 1362036 w 2000132"/>
                  <a:gd name="connsiteY29" fmla="*/ 287057 h 1507480"/>
                  <a:gd name="connsiteX30" fmla="*/ 1396476 w 2000132"/>
                  <a:gd name="connsiteY30" fmla="*/ 289544 h 1507480"/>
                  <a:gd name="connsiteX31" fmla="*/ 1428729 w 2000132"/>
                  <a:gd name="connsiteY31" fmla="*/ 294519 h 1507480"/>
                  <a:gd name="connsiteX32" fmla="*/ 1460981 w 2000132"/>
                  <a:gd name="connsiteY32" fmla="*/ 289544 h 1507480"/>
                  <a:gd name="connsiteX33" fmla="*/ 1504042 w 2000132"/>
                  <a:gd name="connsiteY33" fmla="*/ 341783 h 1507480"/>
                  <a:gd name="connsiteX34" fmla="*/ 1469602 w 2000132"/>
                  <a:gd name="connsiteY34" fmla="*/ 346758 h 1507480"/>
                  <a:gd name="connsiteX35" fmla="*/ 1426584 w 2000132"/>
                  <a:gd name="connsiteY35" fmla="*/ 356709 h 1507480"/>
                  <a:gd name="connsiteX36" fmla="*/ 1385710 w 2000132"/>
                  <a:gd name="connsiteY36" fmla="*/ 376652 h 1507480"/>
                  <a:gd name="connsiteX37" fmla="*/ 1355602 w 2000132"/>
                  <a:gd name="connsiteY37" fmla="*/ 408991 h 1507480"/>
                  <a:gd name="connsiteX38" fmla="*/ 1306108 w 2000132"/>
                  <a:gd name="connsiteY38" fmla="*/ 426404 h 1507480"/>
                  <a:gd name="connsiteX39" fmla="*/ 1252325 w 2000132"/>
                  <a:gd name="connsiteY39" fmla="*/ 431379 h 1507480"/>
                  <a:gd name="connsiteX40" fmla="*/ 1220030 w 2000132"/>
                  <a:gd name="connsiteY40" fmla="*/ 441329 h 1507480"/>
                  <a:gd name="connsiteX41" fmla="*/ 1228650 w 2000132"/>
                  <a:gd name="connsiteY41" fmla="*/ 486106 h 1507480"/>
                  <a:gd name="connsiteX42" fmla="*/ 1187777 w 2000132"/>
                  <a:gd name="connsiteY42" fmla="*/ 523419 h 1507480"/>
                  <a:gd name="connsiteX43" fmla="*/ 1127560 w 2000132"/>
                  <a:gd name="connsiteY43" fmla="*/ 553313 h 1507480"/>
                  <a:gd name="connsiteX44" fmla="*/ 1052289 w 2000132"/>
                  <a:gd name="connsiteY44" fmla="*/ 555801 h 1507480"/>
                  <a:gd name="connsiteX45" fmla="*/ 994174 w 2000132"/>
                  <a:gd name="connsiteY45" fmla="*/ 590627 h 1507480"/>
                  <a:gd name="connsiteX46" fmla="*/ 968354 w 2000132"/>
                  <a:gd name="connsiteY46" fmla="*/ 575659 h 1507480"/>
                  <a:gd name="connsiteX47" fmla="*/ 933957 w 2000132"/>
                  <a:gd name="connsiteY47" fmla="*/ 565708 h 1507480"/>
                  <a:gd name="connsiteX48" fmla="*/ 897373 w 2000132"/>
                  <a:gd name="connsiteY48" fmla="*/ 555758 h 1507480"/>
                  <a:gd name="connsiteX49" fmla="*/ 837157 w 2000132"/>
                  <a:gd name="connsiteY49" fmla="*/ 540832 h 1507480"/>
                  <a:gd name="connsiteX50" fmla="*/ 757554 w 2000132"/>
                  <a:gd name="connsiteY50" fmla="*/ 538345 h 1507480"/>
                  <a:gd name="connsiteX51" fmla="*/ 714536 w 2000132"/>
                  <a:gd name="connsiteY51" fmla="*/ 533370 h 1507480"/>
                  <a:gd name="connsiteX52" fmla="*/ 695193 w 2000132"/>
                  <a:gd name="connsiteY52" fmla="*/ 493568 h 1507480"/>
                  <a:gd name="connsiteX53" fmla="*/ 669373 w 2000132"/>
                  <a:gd name="connsiteY53" fmla="*/ 461230 h 1507480"/>
                  <a:gd name="connsiteX54" fmla="*/ 647843 w 2000132"/>
                  <a:gd name="connsiteY54" fmla="*/ 443817 h 1507480"/>
                  <a:gd name="connsiteX55" fmla="*/ 622795 w 2000132"/>
                  <a:gd name="connsiteY55" fmla="*/ 426318 h 1507480"/>
                  <a:gd name="connsiteX56" fmla="*/ 547611 w 2000132"/>
                  <a:gd name="connsiteY56" fmla="*/ 405002 h 1507480"/>
                  <a:gd name="connsiteX57" fmla="*/ 555159 w 2000132"/>
                  <a:gd name="connsiteY57" fmla="*/ 373393 h 1507480"/>
                  <a:gd name="connsiteX58" fmla="*/ 557218 w 2000132"/>
                  <a:gd name="connsiteY58" fmla="*/ 334664 h 1507480"/>
                  <a:gd name="connsiteX59" fmla="*/ 539419 w 2000132"/>
                  <a:gd name="connsiteY59" fmla="*/ 305413 h 1507480"/>
                  <a:gd name="connsiteX60" fmla="*/ 510726 w 2000132"/>
                  <a:gd name="connsiteY60" fmla="*/ 278521 h 1507480"/>
                  <a:gd name="connsiteX61" fmla="*/ 480660 w 2000132"/>
                  <a:gd name="connsiteY61" fmla="*/ 259564 h 1507480"/>
                  <a:gd name="connsiteX62" fmla="*/ 456728 w 2000132"/>
                  <a:gd name="connsiteY62" fmla="*/ 223966 h 1507480"/>
                  <a:gd name="connsiteX63" fmla="*/ 455656 w 2000132"/>
                  <a:gd name="connsiteY63" fmla="*/ 219334 h 1507480"/>
                  <a:gd name="connsiteX64" fmla="*/ 442918 w 2000132"/>
                  <a:gd name="connsiteY64" fmla="*/ 216975 h 1507480"/>
                  <a:gd name="connsiteX65" fmla="*/ 434168 w 2000132"/>
                  <a:gd name="connsiteY65" fmla="*/ 210928 h 1507480"/>
                  <a:gd name="connsiteX66" fmla="*/ 422588 w 2000132"/>
                  <a:gd name="connsiteY66" fmla="*/ 235804 h 1507480"/>
                  <a:gd name="connsiteX67" fmla="*/ 408221 w 2000132"/>
                  <a:gd name="connsiteY67" fmla="*/ 257120 h 1507480"/>
                  <a:gd name="connsiteX68" fmla="*/ 386347 w 2000132"/>
                  <a:gd name="connsiteY68" fmla="*/ 286370 h 1507480"/>
                  <a:gd name="connsiteX69" fmla="*/ 391150 w 2000132"/>
                  <a:gd name="connsiteY69" fmla="*/ 317208 h 1507480"/>
                  <a:gd name="connsiteX70" fmla="*/ 359713 w 2000132"/>
                  <a:gd name="connsiteY70" fmla="*/ 330632 h 1507480"/>
                  <a:gd name="connsiteX71" fmla="*/ 328961 w 2000132"/>
                  <a:gd name="connsiteY71" fmla="*/ 327458 h 1507480"/>
                  <a:gd name="connsiteX72" fmla="*/ 306401 w 2000132"/>
                  <a:gd name="connsiteY72" fmla="*/ 327458 h 1507480"/>
                  <a:gd name="connsiteX73" fmla="*/ 285900 w 2000132"/>
                  <a:gd name="connsiteY73" fmla="*/ 401742 h 1507480"/>
                  <a:gd name="connsiteX74" fmla="*/ 285900 w 2000132"/>
                  <a:gd name="connsiteY74" fmla="*/ 419928 h 1507480"/>
                  <a:gd name="connsiteX75" fmla="*/ 261968 w 2000132"/>
                  <a:gd name="connsiteY75" fmla="*/ 412808 h 1507480"/>
                  <a:gd name="connsiteX76" fmla="*/ 230530 w 2000132"/>
                  <a:gd name="connsiteY76" fmla="*/ 419928 h 1507480"/>
                  <a:gd name="connsiteX77" fmla="*/ 211359 w 2000132"/>
                  <a:gd name="connsiteY77" fmla="*/ 435067 h 1507480"/>
                  <a:gd name="connsiteX78" fmla="*/ 218778 w 2000132"/>
                  <a:gd name="connsiteY78" fmla="*/ 468478 h 1507480"/>
                  <a:gd name="connsiteX79" fmla="*/ 232117 w 2000132"/>
                  <a:gd name="connsiteY79" fmla="*/ 511325 h 1507480"/>
                  <a:gd name="connsiteX80" fmla="*/ 214361 w 2000132"/>
                  <a:gd name="connsiteY80" fmla="*/ 540446 h 1507480"/>
                  <a:gd name="connsiteX81" fmla="*/ 212130 w 2000132"/>
                  <a:gd name="connsiteY81" fmla="*/ 564465 h 1507480"/>
                  <a:gd name="connsiteX82" fmla="*/ 182494 w 2000132"/>
                  <a:gd name="connsiteY82" fmla="*/ 581577 h 1507480"/>
                  <a:gd name="connsiteX83" fmla="*/ 156589 w 2000132"/>
                  <a:gd name="connsiteY83" fmla="*/ 598690 h 1507480"/>
                  <a:gd name="connsiteX84" fmla="*/ 129955 w 2000132"/>
                  <a:gd name="connsiteY84" fmla="*/ 615803 h 1507480"/>
                  <a:gd name="connsiteX85" fmla="*/ 99589 w 2000132"/>
                  <a:gd name="connsiteY85" fmla="*/ 626054 h 1507480"/>
                  <a:gd name="connsiteX86" fmla="*/ 79602 w 2000132"/>
                  <a:gd name="connsiteY86" fmla="*/ 641494 h 1507480"/>
                  <a:gd name="connsiteX87" fmla="*/ 58844 w 2000132"/>
                  <a:gd name="connsiteY87" fmla="*/ 633816 h 1507480"/>
                  <a:gd name="connsiteX88" fmla="*/ 38857 w 2000132"/>
                  <a:gd name="connsiteY88" fmla="*/ 641494 h 1507480"/>
                  <a:gd name="connsiteX89" fmla="*/ 20329 w 2000132"/>
                  <a:gd name="connsiteY89" fmla="*/ 655218 h 1507480"/>
                  <a:gd name="connsiteX90" fmla="*/ 5490 w 2000132"/>
                  <a:gd name="connsiteY90" fmla="*/ 665512 h 1507480"/>
                  <a:gd name="connsiteX91" fmla="*/ 0 w 2000132"/>
                  <a:gd name="connsiteY91" fmla="*/ 684640 h 1507480"/>
                  <a:gd name="connsiteX92" fmla="*/ 43 w 2000132"/>
                  <a:gd name="connsiteY92" fmla="*/ 684640 h 1507480"/>
                  <a:gd name="connsiteX93" fmla="*/ 5318 w 2000132"/>
                  <a:gd name="connsiteY93" fmla="*/ 718180 h 1507480"/>
                  <a:gd name="connsiteX94" fmla="*/ 38300 w 2000132"/>
                  <a:gd name="connsiteY94" fmla="*/ 742627 h 1507480"/>
                  <a:gd name="connsiteX95" fmla="*/ 44905 w 2000132"/>
                  <a:gd name="connsiteY95" fmla="*/ 794480 h 1507480"/>
                  <a:gd name="connsiteX96" fmla="*/ 43919 w 2000132"/>
                  <a:gd name="connsiteY96" fmla="*/ 794608 h 1507480"/>
                  <a:gd name="connsiteX97" fmla="*/ 74370 w 2000132"/>
                  <a:gd name="connsiteY97" fmla="*/ 823173 h 1507480"/>
                  <a:gd name="connsiteX98" fmla="*/ 91397 w 2000132"/>
                  <a:gd name="connsiteY98" fmla="*/ 852295 h 1507480"/>
                  <a:gd name="connsiteX99" fmla="*/ 117474 w 2000132"/>
                  <a:gd name="connsiteY99" fmla="*/ 868292 h 1507480"/>
                  <a:gd name="connsiteX100" fmla="*/ 118718 w 2000132"/>
                  <a:gd name="connsiteY100" fmla="*/ 864647 h 1507480"/>
                  <a:gd name="connsiteX101" fmla="*/ 131885 w 2000132"/>
                  <a:gd name="connsiteY101" fmla="*/ 863103 h 1507480"/>
                  <a:gd name="connsiteX102" fmla="*/ 139433 w 2000132"/>
                  <a:gd name="connsiteY102" fmla="*/ 870566 h 1507480"/>
                  <a:gd name="connsiteX103" fmla="*/ 177304 w 2000132"/>
                  <a:gd name="connsiteY103" fmla="*/ 845432 h 1507480"/>
                  <a:gd name="connsiteX104" fmla="*/ 215819 w 2000132"/>
                  <a:gd name="connsiteY104" fmla="*/ 882274 h 1507480"/>
                  <a:gd name="connsiteX105" fmla="*/ 182494 w 2000132"/>
                  <a:gd name="connsiteY105" fmla="*/ 928509 h 1507480"/>
                  <a:gd name="connsiteX106" fmla="*/ 168255 w 2000132"/>
                  <a:gd name="connsiteY106" fmla="*/ 930224 h 1507480"/>
                  <a:gd name="connsiteX107" fmla="*/ 166196 w 2000132"/>
                  <a:gd name="connsiteY107" fmla="*/ 943992 h 1507480"/>
                  <a:gd name="connsiteX108" fmla="*/ 184639 w 2000132"/>
                  <a:gd name="connsiteY108" fmla="*/ 977531 h 1507480"/>
                  <a:gd name="connsiteX109" fmla="*/ 164866 w 2000132"/>
                  <a:gd name="connsiteY109" fmla="*/ 991256 h 1507480"/>
                  <a:gd name="connsiteX110" fmla="*/ 156932 w 2000132"/>
                  <a:gd name="connsiteY110" fmla="*/ 1008026 h 1507480"/>
                  <a:gd name="connsiteX111" fmla="*/ 168812 w 2000132"/>
                  <a:gd name="connsiteY111" fmla="*/ 1038563 h 1507480"/>
                  <a:gd name="connsiteX112" fmla="*/ 196519 w 2000132"/>
                  <a:gd name="connsiteY112" fmla="*/ 1061423 h 1507480"/>
                  <a:gd name="connsiteX113" fmla="*/ 216291 w 2000132"/>
                  <a:gd name="connsiteY113" fmla="*/ 1081281 h 1507480"/>
                  <a:gd name="connsiteX114" fmla="*/ 230787 w 2000132"/>
                  <a:gd name="connsiteY114" fmla="*/ 1098050 h 1507480"/>
                  <a:gd name="connsiteX115" fmla="*/ 230144 w 2000132"/>
                  <a:gd name="connsiteY115" fmla="*/ 1100367 h 1507480"/>
                  <a:gd name="connsiteX116" fmla="*/ 250602 w 2000132"/>
                  <a:gd name="connsiteY116" fmla="*/ 1093032 h 1507480"/>
                  <a:gd name="connsiteX117" fmla="*/ 277279 w 2000132"/>
                  <a:gd name="connsiteY117" fmla="*/ 1099037 h 1507480"/>
                  <a:gd name="connsiteX118" fmla="*/ 345388 w 2000132"/>
                  <a:gd name="connsiteY118" fmla="*/ 1156423 h 1507480"/>
                  <a:gd name="connsiteX119" fmla="*/ 409808 w 2000132"/>
                  <a:gd name="connsiteY119" fmla="*/ 1186402 h 1507480"/>
                  <a:gd name="connsiteX120" fmla="*/ 453511 w 2000132"/>
                  <a:gd name="connsiteY120" fmla="*/ 1195795 h 1507480"/>
                  <a:gd name="connsiteX121" fmla="*/ 461146 w 2000132"/>
                  <a:gd name="connsiteY121" fmla="*/ 1196010 h 1507480"/>
                  <a:gd name="connsiteX122" fmla="*/ 472039 w 2000132"/>
                  <a:gd name="connsiteY122" fmla="*/ 1186445 h 1507480"/>
                  <a:gd name="connsiteX123" fmla="*/ 482591 w 2000132"/>
                  <a:gd name="connsiteY123" fmla="*/ 1206260 h 1507480"/>
                  <a:gd name="connsiteX124" fmla="*/ 484477 w 2000132"/>
                  <a:gd name="connsiteY124" fmla="*/ 1223244 h 1507480"/>
                  <a:gd name="connsiteX125" fmla="*/ 492026 w 2000132"/>
                  <a:gd name="connsiteY125" fmla="*/ 1206903 h 1507480"/>
                  <a:gd name="connsiteX126" fmla="*/ 515744 w 2000132"/>
                  <a:gd name="connsiteY126" fmla="*/ 1182928 h 1507480"/>
                  <a:gd name="connsiteX127" fmla="*/ 543150 w 2000132"/>
                  <a:gd name="connsiteY127" fmla="*/ 1188075 h 1507480"/>
                  <a:gd name="connsiteX128" fmla="*/ 581708 w 2000132"/>
                  <a:gd name="connsiteY128" fmla="*/ 1200256 h 1507480"/>
                  <a:gd name="connsiteX129" fmla="*/ 593416 w 2000132"/>
                  <a:gd name="connsiteY129" fmla="*/ 1195581 h 1507480"/>
                  <a:gd name="connsiteX130" fmla="*/ 609243 w 2000132"/>
                  <a:gd name="connsiteY130" fmla="*/ 1178811 h 1507480"/>
                  <a:gd name="connsiteX131" fmla="*/ 622410 w 2000132"/>
                  <a:gd name="connsiteY131" fmla="*/ 1163542 h 1507480"/>
                  <a:gd name="connsiteX132" fmla="*/ 651403 w 2000132"/>
                  <a:gd name="connsiteY132" fmla="*/ 1142226 h 1507480"/>
                  <a:gd name="connsiteX133" fmla="*/ 690947 w 2000132"/>
                  <a:gd name="connsiteY133" fmla="*/ 1140725 h 1507480"/>
                  <a:gd name="connsiteX134" fmla="*/ 708059 w 2000132"/>
                  <a:gd name="connsiteY134" fmla="*/ 1137680 h 1507480"/>
                  <a:gd name="connsiteX135" fmla="*/ 721270 w 2000132"/>
                  <a:gd name="connsiteY135" fmla="*/ 1163585 h 1507480"/>
                  <a:gd name="connsiteX136" fmla="*/ 740441 w 2000132"/>
                  <a:gd name="connsiteY136" fmla="*/ 1175637 h 1507480"/>
                  <a:gd name="connsiteX137" fmla="*/ 746060 w 2000132"/>
                  <a:gd name="connsiteY137" fmla="*/ 1171820 h 1507480"/>
                  <a:gd name="connsiteX138" fmla="*/ 768276 w 2000132"/>
                  <a:gd name="connsiteY138" fmla="*/ 1182928 h 1507480"/>
                  <a:gd name="connsiteX139" fmla="*/ 775696 w 2000132"/>
                  <a:gd name="connsiteY139" fmla="*/ 1204330 h 1507480"/>
                  <a:gd name="connsiteX140" fmla="*/ 788992 w 2000132"/>
                  <a:gd name="connsiteY140" fmla="*/ 1223201 h 1507480"/>
                  <a:gd name="connsiteX141" fmla="*/ 780842 w 2000132"/>
                  <a:gd name="connsiteY141" fmla="*/ 1279729 h 1507480"/>
                  <a:gd name="connsiteX142" fmla="*/ 753437 w 2000132"/>
                  <a:gd name="connsiteY142" fmla="*/ 1333684 h 1507480"/>
                  <a:gd name="connsiteX143" fmla="*/ 759355 w 2000132"/>
                  <a:gd name="connsiteY143" fmla="*/ 1352556 h 1507480"/>
                  <a:gd name="connsiteX144" fmla="*/ 789721 w 2000132"/>
                  <a:gd name="connsiteY144" fmla="*/ 1359418 h 1507480"/>
                  <a:gd name="connsiteX145" fmla="*/ 800100 w 2000132"/>
                  <a:gd name="connsiteY145" fmla="*/ 1391113 h 1507480"/>
                  <a:gd name="connsiteX146" fmla="*/ 812710 w 2000132"/>
                  <a:gd name="connsiteY146" fmla="*/ 1408269 h 1507480"/>
                  <a:gd name="connsiteX147" fmla="*/ 812710 w 2000132"/>
                  <a:gd name="connsiteY147" fmla="*/ 1433959 h 1507480"/>
                  <a:gd name="connsiteX148" fmla="*/ 831237 w 2000132"/>
                  <a:gd name="connsiteY148" fmla="*/ 1444253 h 1507480"/>
                  <a:gd name="connsiteX149" fmla="*/ 851953 w 2000132"/>
                  <a:gd name="connsiteY149" fmla="*/ 1457077 h 1507480"/>
                  <a:gd name="connsiteX150" fmla="*/ 867007 w 2000132"/>
                  <a:gd name="connsiteY150" fmla="*/ 1453474 h 1507480"/>
                  <a:gd name="connsiteX151" fmla="*/ 883477 w 2000132"/>
                  <a:gd name="connsiteY151" fmla="*/ 1471702 h 1507480"/>
                  <a:gd name="connsiteX152" fmla="*/ 884806 w 2000132"/>
                  <a:gd name="connsiteY152" fmla="*/ 1441165 h 1507480"/>
                  <a:gd name="connsiteX153" fmla="*/ 890081 w 2000132"/>
                  <a:gd name="connsiteY153" fmla="*/ 1421350 h 1507480"/>
                  <a:gd name="connsiteX154" fmla="*/ 912469 w 2000132"/>
                  <a:gd name="connsiteY154" fmla="*/ 1412214 h 1507480"/>
                  <a:gd name="connsiteX155" fmla="*/ 937560 w 2000132"/>
                  <a:gd name="connsiteY155" fmla="*/ 1409170 h 1507480"/>
                  <a:gd name="connsiteX156" fmla="*/ 966553 w 2000132"/>
                  <a:gd name="connsiteY156" fmla="*/ 1409170 h 1507480"/>
                  <a:gd name="connsiteX157" fmla="*/ 988984 w 2000132"/>
                  <a:gd name="connsiteY157" fmla="*/ 1404623 h 1507480"/>
                  <a:gd name="connsiteX158" fmla="*/ 1015362 w 2000132"/>
                  <a:gd name="connsiteY158" fmla="*/ 1384765 h 1507480"/>
                  <a:gd name="connsiteX159" fmla="*/ 1043025 w 2000132"/>
                  <a:gd name="connsiteY159" fmla="*/ 1401578 h 1507480"/>
                  <a:gd name="connsiteX160" fmla="*/ 1052246 w 2000132"/>
                  <a:gd name="connsiteY160" fmla="*/ 1424438 h 1507480"/>
                  <a:gd name="connsiteX161" fmla="*/ 1085228 w 2000132"/>
                  <a:gd name="connsiteY161" fmla="*/ 1453388 h 1507480"/>
                  <a:gd name="connsiteX162" fmla="*/ 1092090 w 2000132"/>
                  <a:gd name="connsiteY162" fmla="*/ 1459736 h 1507480"/>
                  <a:gd name="connsiteX163" fmla="*/ 1112463 w 2000132"/>
                  <a:gd name="connsiteY163" fmla="*/ 1453431 h 1507480"/>
                  <a:gd name="connsiteX164" fmla="*/ 1130734 w 2000132"/>
                  <a:gd name="connsiteY164" fmla="*/ 1454546 h 1507480"/>
                  <a:gd name="connsiteX165" fmla="*/ 1149991 w 2000132"/>
                  <a:gd name="connsiteY165" fmla="*/ 1454546 h 1507480"/>
                  <a:gd name="connsiteX166" fmla="*/ 1158869 w 2000132"/>
                  <a:gd name="connsiteY166" fmla="*/ 1470587 h 1507480"/>
                  <a:gd name="connsiteX167" fmla="*/ 1166289 w 2000132"/>
                  <a:gd name="connsiteY167" fmla="*/ 1504255 h 1507480"/>
                  <a:gd name="connsiteX168" fmla="*/ 1175167 w 2000132"/>
                  <a:gd name="connsiteY168" fmla="*/ 1487700 h 1507480"/>
                  <a:gd name="connsiteX169" fmla="*/ 1222088 w 2000132"/>
                  <a:gd name="connsiteY169" fmla="*/ 1455147 h 1507480"/>
                  <a:gd name="connsiteX170" fmla="*/ 1287237 w 2000132"/>
                  <a:gd name="connsiteY170" fmla="*/ 1411185 h 1507480"/>
                  <a:gd name="connsiteX171" fmla="*/ 1319833 w 2000132"/>
                  <a:gd name="connsiteY171" fmla="*/ 1412343 h 1507480"/>
                  <a:gd name="connsiteX172" fmla="*/ 1329911 w 2000132"/>
                  <a:gd name="connsiteY172" fmla="*/ 1407454 h 1507480"/>
                  <a:gd name="connsiteX173" fmla="*/ 1336087 w 2000132"/>
                  <a:gd name="connsiteY173" fmla="*/ 1401449 h 1507480"/>
                  <a:gd name="connsiteX174" fmla="*/ 1354059 w 2000132"/>
                  <a:gd name="connsiteY174" fmla="*/ 1389054 h 1507480"/>
                  <a:gd name="connsiteX175" fmla="*/ 1368898 w 2000132"/>
                  <a:gd name="connsiteY175" fmla="*/ 1375201 h 1507480"/>
                  <a:gd name="connsiteX176" fmla="*/ 1434819 w 2000132"/>
                  <a:gd name="connsiteY176" fmla="*/ 1346165 h 1507480"/>
                  <a:gd name="connsiteX177" fmla="*/ 1436363 w 2000132"/>
                  <a:gd name="connsiteY177" fmla="*/ 1339774 h 1507480"/>
                  <a:gd name="connsiteX178" fmla="*/ 1450259 w 2000132"/>
                  <a:gd name="connsiteY178" fmla="*/ 1330553 h 1507480"/>
                  <a:gd name="connsiteX179" fmla="*/ 1462268 w 2000132"/>
                  <a:gd name="connsiteY179" fmla="*/ 1273682 h 1507480"/>
                  <a:gd name="connsiteX180" fmla="*/ 1526602 w 2000132"/>
                  <a:gd name="connsiteY180" fmla="*/ 1209477 h 1507480"/>
                  <a:gd name="connsiteX181" fmla="*/ 1527073 w 2000132"/>
                  <a:gd name="connsiteY181" fmla="*/ 1209048 h 1507480"/>
                  <a:gd name="connsiteX182" fmla="*/ 1528661 w 2000132"/>
                  <a:gd name="connsiteY182" fmla="*/ 1202143 h 1507480"/>
                  <a:gd name="connsiteX183" fmla="*/ 1550363 w 2000132"/>
                  <a:gd name="connsiteY183" fmla="*/ 1178725 h 1507480"/>
                  <a:gd name="connsiteX184" fmla="*/ 1557311 w 2000132"/>
                  <a:gd name="connsiteY184" fmla="*/ 1147330 h 1507480"/>
                  <a:gd name="connsiteX185" fmla="*/ 1562758 w 2000132"/>
                  <a:gd name="connsiteY185" fmla="*/ 1132448 h 1507480"/>
                  <a:gd name="connsiteX186" fmla="*/ 1577040 w 2000132"/>
                  <a:gd name="connsiteY186" fmla="*/ 1109073 h 1507480"/>
                  <a:gd name="connsiteX187" fmla="*/ 1563230 w 2000132"/>
                  <a:gd name="connsiteY187" fmla="*/ 1104484 h 1507480"/>
                  <a:gd name="connsiteX188" fmla="*/ 1543973 w 2000132"/>
                  <a:gd name="connsiteY188" fmla="*/ 1096463 h 1507480"/>
                  <a:gd name="connsiteX189" fmla="*/ 1532135 w 2000132"/>
                  <a:gd name="connsiteY189" fmla="*/ 1088486 h 1507480"/>
                  <a:gd name="connsiteX190" fmla="*/ 1567218 w 2000132"/>
                  <a:gd name="connsiteY190" fmla="*/ 1068500 h 1507480"/>
                  <a:gd name="connsiteX191" fmla="*/ 1546975 w 2000132"/>
                  <a:gd name="connsiteY191" fmla="*/ 1047355 h 1507480"/>
                  <a:gd name="connsiteX192" fmla="*/ 1517338 w 2000132"/>
                  <a:gd name="connsiteY192" fmla="*/ 1022222 h 1507480"/>
                  <a:gd name="connsiteX193" fmla="*/ 1536124 w 2000132"/>
                  <a:gd name="connsiteY193" fmla="*/ 1021107 h 1507480"/>
                  <a:gd name="connsiteX194" fmla="*/ 1565760 w 2000132"/>
                  <a:gd name="connsiteY194" fmla="*/ 1027926 h 1507480"/>
                  <a:gd name="connsiteX195" fmla="*/ 1537624 w 2000132"/>
                  <a:gd name="connsiteY195" fmla="*/ 991385 h 1507480"/>
                  <a:gd name="connsiteX196" fmla="*/ 1531706 w 2000132"/>
                  <a:gd name="connsiteY196" fmla="*/ 967967 h 1507480"/>
                  <a:gd name="connsiteX197" fmla="*/ 1510476 w 2000132"/>
                  <a:gd name="connsiteY197" fmla="*/ 921175 h 1507480"/>
                  <a:gd name="connsiteX198" fmla="*/ 1480839 w 2000132"/>
                  <a:gd name="connsiteY198" fmla="*/ 897200 h 1507480"/>
                  <a:gd name="connsiteX199" fmla="*/ 1496666 w 2000132"/>
                  <a:gd name="connsiteY199" fmla="*/ 861216 h 1507480"/>
                  <a:gd name="connsiteX200" fmla="*/ 1512449 w 2000132"/>
                  <a:gd name="connsiteY200" fmla="*/ 840629 h 1507480"/>
                  <a:gd name="connsiteX201" fmla="*/ 1530719 w 2000132"/>
                  <a:gd name="connsiteY201" fmla="*/ 825789 h 1507480"/>
                  <a:gd name="connsiteX202" fmla="*/ 1550963 w 2000132"/>
                  <a:gd name="connsiteY202" fmla="*/ 813780 h 1507480"/>
                  <a:gd name="connsiteX203" fmla="*/ 1588963 w 2000132"/>
                  <a:gd name="connsiteY203" fmla="*/ 800656 h 1507480"/>
                  <a:gd name="connsiteX204" fmla="*/ 1569706 w 2000132"/>
                  <a:gd name="connsiteY204" fmla="*/ 776080 h 1507480"/>
                  <a:gd name="connsiteX205" fmla="*/ 1537110 w 2000132"/>
                  <a:gd name="connsiteY205" fmla="*/ 760683 h 1507480"/>
                  <a:gd name="connsiteX206" fmla="*/ 1492676 w 2000132"/>
                  <a:gd name="connsiteY206" fmla="*/ 794394 h 1507480"/>
                  <a:gd name="connsiteX207" fmla="*/ 1471918 w 2000132"/>
                  <a:gd name="connsiteY207" fmla="*/ 763557 h 1507480"/>
                  <a:gd name="connsiteX208" fmla="*/ 1437349 w 2000132"/>
                  <a:gd name="connsiteY208" fmla="*/ 749832 h 1507480"/>
                  <a:gd name="connsiteX209" fmla="*/ 1436877 w 2000132"/>
                  <a:gd name="connsiteY209" fmla="*/ 701882 h 1507480"/>
                  <a:gd name="connsiteX210" fmla="*/ 1478352 w 2000132"/>
                  <a:gd name="connsiteY210" fmla="*/ 687600 h 1507480"/>
                  <a:gd name="connsiteX211" fmla="*/ 1517338 w 2000132"/>
                  <a:gd name="connsiteY211" fmla="*/ 656205 h 1507480"/>
                  <a:gd name="connsiteX212" fmla="*/ 1574123 w 2000132"/>
                  <a:gd name="connsiteY212" fmla="*/ 630514 h 1507480"/>
                  <a:gd name="connsiteX213" fmla="*/ 1551435 w 2000132"/>
                  <a:gd name="connsiteY213" fmla="*/ 683053 h 1507480"/>
                  <a:gd name="connsiteX214" fmla="*/ 1546502 w 2000132"/>
                  <a:gd name="connsiteY214" fmla="*/ 712733 h 1507480"/>
                  <a:gd name="connsiteX215" fmla="*/ 1569706 w 2000132"/>
                  <a:gd name="connsiteY215" fmla="*/ 712175 h 1507480"/>
                  <a:gd name="connsiteX216" fmla="*/ 1631423 w 2000132"/>
                  <a:gd name="connsiteY216" fmla="*/ 672245 h 1507480"/>
                  <a:gd name="connsiteX217" fmla="*/ 1647507 w 2000132"/>
                  <a:gd name="connsiteY217" fmla="*/ 669886 h 1507480"/>
                  <a:gd name="connsiteX218" fmla="*/ 1656942 w 2000132"/>
                  <a:gd name="connsiteY218" fmla="*/ 652902 h 1507480"/>
                  <a:gd name="connsiteX219" fmla="*/ 1719347 w 2000132"/>
                  <a:gd name="connsiteY219" fmla="*/ 613058 h 1507480"/>
                  <a:gd name="connsiteX220" fmla="*/ 1740877 w 2000132"/>
                  <a:gd name="connsiteY220" fmla="*/ 585737 h 1507480"/>
                  <a:gd name="connsiteX221" fmla="*/ 1762408 w 2000132"/>
                  <a:gd name="connsiteY221" fmla="*/ 595688 h 1507480"/>
                  <a:gd name="connsiteX222" fmla="*/ 1783938 w 2000132"/>
                  <a:gd name="connsiteY222" fmla="*/ 588225 h 1507480"/>
                  <a:gd name="connsiteX223" fmla="*/ 1796848 w 2000132"/>
                  <a:gd name="connsiteY223" fmla="*/ 573257 h 1507480"/>
                  <a:gd name="connsiteX224" fmla="*/ 1820523 w 2000132"/>
                  <a:gd name="connsiteY224" fmla="*/ 553399 h 1507480"/>
                  <a:gd name="connsiteX225" fmla="*/ 1839866 w 2000132"/>
                  <a:gd name="connsiteY225" fmla="*/ 523505 h 1507480"/>
                  <a:gd name="connsiteX226" fmla="*/ 1867872 w 2000132"/>
                  <a:gd name="connsiteY226" fmla="*/ 535943 h 1507480"/>
                  <a:gd name="connsiteX227" fmla="*/ 1877051 w 2000132"/>
                  <a:gd name="connsiteY227" fmla="*/ 537487 h 1507480"/>
                  <a:gd name="connsiteX228" fmla="*/ 1885199 w 2000132"/>
                  <a:gd name="connsiteY228" fmla="*/ 530410 h 1507480"/>
                  <a:gd name="connsiteX229" fmla="*/ 1882840 w 2000132"/>
                  <a:gd name="connsiteY229" fmla="*/ 493483 h 1507480"/>
                  <a:gd name="connsiteX230" fmla="*/ 1880824 w 2000132"/>
                  <a:gd name="connsiteY230" fmla="*/ 461487 h 1507480"/>
                  <a:gd name="connsiteX231" fmla="*/ 1885800 w 2000132"/>
                  <a:gd name="connsiteY231" fmla="*/ 434081 h 1507480"/>
                  <a:gd name="connsiteX232" fmla="*/ 1913421 w 2000132"/>
                  <a:gd name="connsiteY232" fmla="*/ 419198 h 1507480"/>
                  <a:gd name="connsiteX233" fmla="*/ 1943057 w 2000132"/>
                  <a:gd name="connsiteY233" fmla="*/ 419198 h 1507480"/>
                  <a:gd name="connsiteX234" fmla="*/ 1958884 w 2000132"/>
                  <a:gd name="connsiteY234" fmla="*/ 394065 h 1507480"/>
                  <a:gd name="connsiteX235" fmla="*/ 1978655 w 2000132"/>
                  <a:gd name="connsiteY235" fmla="*/ 364386 h 1507480"/>
                  <a:gd name="connsiteX236" fmla="*/ 1996412 w 2000132"/>
                  <a:gd name="connsiteY236" fmla="*/ 315278 h 1507480"/>
                  <a:gd name="connsiteX237" fmla="*/ 1995082 w 2000132"/>
                  <a:gd name="connsiteY237" fmla="*/ 283368 h 150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000132" h="1507480">
                    <a:moveTo>
                      <a:pt x="1995082" y="283368"/>
                    </a:moveTo>
                    <a:cubicBezTo>
                      <a:pt x="1996068" y="262824"/>
                      <a:pt x="1975310" y="269686"/>
                      <a:pt x="1968405" y="275391"/>
                    </a:cubicBezTo>
                    <a:cubicBezTo>
                      <a:pt x="1961499" y="281095"/>
                      <a:pt x="1941771" y="275391"/>
                      <a:pt x="1935809" y="289072"/>
                    </a:cubicBezTo>
                    <a:cubicBezTo>
                      <a:pt x="1929891" y="302797"/>
                      <a:pt x="1920026" y="294777"/>
                      <a:pt x="1906173" y="297092"/>
                    </a:cubicBezTo>
                    <a:cubicBezTo>
                      <a:pt x="1892362" y="299366"/>
                      <a:pt x="1872590" y="292503"/>
                      <a:pt x="1873576" y="282253"/>
                    </a:cubicBezTo>
                    <a:cubicBezTo>
                      <a:pt x="1874563" y="271959"/>
                      <a:pt x="1865642" y="261709"/>
                      <a:pt x="1866672" y="249142"/>
                    </a:cubicBezTo>
                    <a:cubicBezTo>
                      <a:pt x="1867658" y="236576"/>
                      <a:pt x="1852860" y="242280"/>
                      <a:pt x="1842954" y="230828"/>
                    </a:cubicBezTo>
                    <a:cubicBezTo>
                      <a:pt x="1833089" y="219420"/>
                      <a:pt x="1813360" y="211400"/>
                      <a:pt x="1809414" y="213716"/>
                    </a:cubicBezTo>
                    <a:cubicBezTo>
                      <a:pt x="1805469" y="215989"/>
                      <a:pt x="1793631" y="201149"/>
                      <a:pt x="1776818" y="199991"/>
                    </a:cubicBezTo>
                    <a:cubicBezTo>
                      <a:pt x="1760048" y="198833"/>
                      <a:pt x="1762021" y="186267"/>
                      <a:pt x="1763994" y="178289"/>
                    </a:cubicBezTo>
                    <a:cubicBezTo>
                      <a:pt x="1765967" y="170312"/>
                      <a:pt x="1750141" y="145179"/>
                      <a:pt x="1747182" y="131454"/>
                    </a:cubicBezTo>
                    <a:cubicBezTo>
                      <a:pt x="1744223" y="117772"/>
                      <a:pt x="1732385" y="115499"/>
                      <a:pt x="1727452" y="85777"/>
                    </a:cubicBezTo>
                    <a:cubicBezTo>
                      <a:pt x="1722520" y="56097"/>
                      <a:pt x="1708667" y="64075"/>
                      <a:pt x="1711669" y="50393"/>
                    </a:cubicBezTo>
                    <a:cubicBezTo>
                      <a:pt x="1714628" y="36712"/>
                      <a:pt x="1694900" y="29849"/>
                      <a:pt x="1689924" y="21829"/>
                    </a:cubicBezTo>
                    <a:cubicBezTo>
                      <a:pt x="1684992" y="13852"/>
                      <a:pt x="1664233" y="17240"/>
                      <a:pt x="1649437" y="8147"/>
                    </a:cubicBezTo>
                    <a:cubicBezTo>
                      <a:pt x="1634640" y="-988"/>
                      <a:pt x="1625762" y="5874"/>
                      <a:pt x="1611952" y="1285"/>
                    </a:cubicBezTo>
                    <a:cubicBezTo>
                      <a:pt x="1598141" y="-3304"/>
                      <a:pt x="1566531" y="5874"/>
                      <a:pt x="1562586" y="5874"/>
                    </a:cubicBezTo>
                    <a:cubicBezTo>
                      <a:pt x="1558640" y="5874"/>
                      <a:pt x="1533936" y="127"/>
                      <a:pt x="1520126" y="21829"/>
                    </a:cubicBezTo>
                    <a:cubicBezTo>
                      <a:pt x="1506316" y="43531"/>
                      <a:pt x="1517167" y="42373"/>
                      <a:pt x="1523085" y="42373"/>
                    </a:cubicBezTo>
                    <a:cubicBezTo>
                      <a:pt x="1529003" y="42373"/>
                      <a:pt x="1531963" y="62917"/>
                      <a:pt x="1532950" y="69779"/>
                    </a:cubicBezTo>
                    <a:cubicBezTo>
                      <a:pt x="1533936" y="76599"/>
                      <a:pt x="1523085" y="86892"/>
                      <a:pt x="1518153" y="89165"/>
                    </a:cubicBezTo>
                    <a:cubicBezTo>
                      <a:pt x="1513220" y="91481"/>
                      <a:pt x="1499367" y="116572"/>
                      <a:pt x="1497437" y="125707"/>
                    </a:cubicBezTo>
                    <a:cubicBezTo>
                      <a:pt x="1495465" y="134842"/>
                      <a:pt x="1479639" y="157659"/>
                      <a:pt x="1481611" y="165680"/>
                    </a:cubicBezTo>
                    <a:cubicBezTo>
                      <a:pt x="1483584" y="173657"/>
                      <a:pt x="1473719" y="181635"/>
                      <a:pt x="1466814" y="182793"/>
                    </a:cubicBezTo>
                    <a:cubicBezTo>
                      <a:pt x="1459909" y="183950"/>
                      <a:pt x="1441166" y="199905"/>
                      <a:pt x="1435248" y="202221"/>
                    </a:cubicBezTo>
                    <a:cubicBezTo>
                      <a:pt x="1429286" y="204495"/>
                      <a:pt x="1405612" y="199948"/>
                      <a:pt x="1402652" y="191928"/>
                    </a:cubicBezTo>
                    <a:cubicBezTo>
                      <a:pt x="1401708" y="189355"/>
                      <a:pt x="1398792" y="187210"/>
                      <a:pt x="1395189" y="185495"/>
                    </a:cubicBezTo>
                    <a:lnTo>
                      <a:pt x="1368469" y="247255"/>
                    </a:lnTo>
                    <a:lnTo>
                      <a:pt x="1366324" y="267156"/>
                    </a:lnTo>
                    <a:cubicBezTo>
                      <a:pt x="1366324" y="267156"/>
                      <a:pt x="1349169" y="272131"/>
                      <a:pt x="1362036" y="287057"/>
                    </a:cubicBezTo>
                    <a:cubicBezTo>
                      <a:pt x="1374945" y="301982"/>
                      <a:pt x="1377090" y="289544"/>
                      <a:pt x="1396476" y="289544"/>
                    </a:cubicBezTo>
                    <a:cubicBezTo>
                      <a:pt x="1415819" y="289544"/>
                      <a:pt x="1424440" y="306957"/>
                      <a:pt x="1428729" y="294519"/>
                    </a:cubicBezTo>
                    <a:cubicBezTo>
                      <a:pt x="1433018" y="282081"/>
                      <a:pt x="1450216" y="274619"/>
                      <a:pt x="1460981" y="289544"/>
                    </a:cubicBezTo>
                    <a:cubicBezTo>
                      <a:pt x="1471747" y="304470"/>
                      <a:pt x="1506187" y="329388"/>
                      <a:pt x="1504042" y="341783"/>
                    </a:cubicBezTo>
                    <a:cubicBezTo>
                      <a:pt x="1501855" y="354221"/>
                      <a:pt x="1482555" y="351733"/>
                      <a:pt x="1469602" y="346758"/>
                    </a:cubicBezTo>
                    <a:cubicBezTo>
                      <a:pt x="1456692" y="341783"/>
                      <a:pt x="1439494" y="356709"/>
                      <a:pt x="1426584" y="356709"/>
                    </a:cubicBezTo>
                    <a:cubicBezTo>
                      <a:pt x="1413674" y="356709"/>
                      <a:pt x="1398620" y="361684"/>
                      <a:pt x="1385710" y="376652"/>
                    </a:cubicBezTo>
                    <a:cubicBezTo>
                      <a:pt x="1372801" y="391578"/>
                      <a:pt x="1374945" y="406503"/>
                      <a:pt x="1355602" y="408991"/>
                    </a:cubicBezTo>
                    <a:cubicBezTo>
                      <a:pt x="1336259" y="411478"/>
                      <a:pt x="1327638" y="408991"/>
                      <a:pt x="1306108" y="426404"/>
                    </a:cubicBezTo>
                    <a:cubicBezTo>
                      <a:pt x="1284620" y="443817"/>
                      <a:pt x="1260903" y="436354"/>
                      <a:pt x="1252325" y="431379"/>
                    </a:cubicBezTo>
                    <a:cubicBezTo>
                      <a:pt x="1243705" y="426404"/>
                      <a:pt x="1228650" y="423916"/>
                      <a:pt x="1220030" y="441329"/>
                    </a:cubicBezTo>
                    <a:cubicBezTo>
                      <a:pt x="1211452" y="458742"/>
                      <a:pt x="1230795" y="466205"/>
                      <a:pt x="1228650" y="486106"/>
                    </a:cubicBezTo>
                    <a:cubicBezTo>
                      <a:pt x="1226506" y="506006"/>
                      <a:pt x="1204975" y="501074"/>
                      <a:pt x="1187777" y="523419"/>
                    </a:cubicBezTo>
                    <a:cubicBezTo>
                      <a:pt x="1170578" y="545850"/>
                      <a:pt x="1142614" y="555758"/>
                      <a:pt x="1127560" y="553313"/>
                    </a:cubicBezTo>
                    <a:cubicBezTo>
                      <a:pt x="1112506" y="550826"/>
                      <a:pt x="1080210" y="540875"/>
                      <a:pt x="1052289" y="555801"/>
                    </a:cubicBezTo>
                    <a:cubicBezTo>
                      <a:pt x="1024325" y="570726"/>
                      <a:pt x="1004939" y="593158"/>
                      <a:pt x="994174" y="590627"/>
                    </a:cubicBezTo>
                    <a:cubicBezTo>
                      <a:pt x="983409" y="588139"/>
                      <a:pt x="983451" y="573171"/>
                      <a:pt x="968354" y="575659"/>
                    </a:cubicBezTo>
                    <a:cubicBezTo>
                      <a:pt x="953300" y="578146"/>
                      <a:pt x="944722" y="573171"/>
                      <a:pt x="933957" y="565708"/>
                    </a:cubicBezTo>
                    <a:cubicBezTo>
                      <a:pt x="923192" y="558246"/>
                      <a:pt x="914572" y="570684"/>
                      <a:pt x="897373" y="555758"/>
                    </a:cubicBezTo>
                    <a:cubicBezTo>
                      <a:pt x="880175" y="540832"/>
                      <a:pt x="850023" y="543320"/>
                      <a:pt x="837157" y="540832"/>
                    </a:cubicBezTo>
                    <a:cubicBezTo>
                      <a:pt x="824247" y="538345"/>
                      <a:pt x="774753" y="540832"/>
                      <a:pt x="757554" y="538345"/>
                    </a:cubicBezTo>
                    <a:cubicBezTo>
                      <a:pt x="740355" y="535857"/>
                      <a:pt x="716680" y="543320"/>
                      <a:pt x="714536" y="533370"/>
                    </a:cubicBezTo>
                    <a:cubicBezTo>
                      <a:pt x="712391" y="523377"/>
                      <a:pt x="699482" y="515914"/>
                      <a:pt x="695193" y="493568"/>
                    </a:cubicBezTo>
                    <a:cubicBezTo>
                      <a:pt x="690904" y="471137"/>
                      <a:pt x="680138" y="463675"/>
                      <a:pt x="669373" y="461230"/>
                    </a:cubicBezTo>
                    <a:cubicBezTo>
                      <a:pt x="658608" y="458742"/>
                      <a:pt x="657322" y="445618"/>
                      <a:pt x="647843" y="443817"/>
                    </a:cubicBezTo>
                    <a:cubicBezTo>
                      <a:pt x="643297" y="442959"/>
                      <a:pt x="637807" y="426318"/>
                      <a:pt x="622795" y="426318"/>
                    </a:cubicBezTo>
                    <a:cubicBezTo>
                      <a:pt x="607741" y="426318"/>
                      <a:pt x="555117" y="419241"/>
                      <a:pt x="547611" y="405002"/>
                    </a:cubicBezTo>
                    <a:cubicBezTo>
                      <a:pt x="540105" y="390763"/>
                      <a:pt x="555159" y="387589"/>
                      <a:pt x="555159" y="373393"/>
                    </a:cubicBezTo>
                    <a:cubicBezTo>
                      <a:pt x="555159" y="359153"/>
                      <a:pt x="563351" y="340196"/>
                      <a:pt x="557218" y="334664"/>
                    </a:cubicBezTo>
                    <a:cubicBezTo>
                      <a:pt x="551042" y="329131"/>
                      <a:pt x="540791" y="316436"/>
                      <a:pt x="539419" y="305413"/>
                    </a:cubicBezTo>
                    <a:cubicBezTo>
                      <a:pt x="538046" y="294305"/>
                      <a:pt x="521663" y="279336"/>
                      <a:pt x="510726" y="278521"/>
                    </a:cubicBezTo>
                    <a:cubicBezTo>
                      <a:pt x="499789" y="277707"/>
                      <a:pt x="490911" y="269815"/>
                      <a:pt x="480660" y="259564"/>
                    </a:cubicBezTo>
                    <a:cubicBezTo>
                      <a:pt x="470410" y="249271"/>
                      <a:pt x="460845" y="250043"/>
                      <a:pt x="456728" y="223966"/>
                    </a:cubicBezTo>
                    <a:cubicBezTo>
                      <a:pt x="456471" y="222251"/>
                      <a:pt x="455999" y="220878"/>
                      <a:pt x="455656" y="219334"/>
                    </a:cubicBezTo>
                    <a:cubicBezTo>
                      <a:pt x="451539" y="218819"/>
                      <a:pt x="446263" y="216975"/>
                      <a:pt x="442918" y="216975"/>
                    </a:cubicBezTo>
                    <a:cubicBezTo>
                      <a:pt x="440216" y="216975"/>
                      <a:pt x="437042" y="214402"/>
                      <a:pt x="434168" y="210928"/>
                    </a:cubicBezTo>
                    <a:cubicBezTo>
                      <a:pt x="431466" y="221822"/>
                      <a:pt x="422588" y="227226"/>
                      <a:pt x="422588" y="235804"/>
                    </a:cubicBezTo>
                    <a:cubicBezTo>
                      <a:pt x="422588" y="245282"/>
                      <a:pt x="419200" y="257120"/>
                      <a:pt x="408221" y="257120"/>
                    </a:cubicBezTo>
                    <a:cubicBezTo>
                      <a:pt x="397284" y="257120"/>
                      <a:pt x="387033" y="266641"/>
                      <a:pt x="386347" y="286370"/>
                    </a:cubicBezTo>
                    <a:cubicBezTo>
                      <a:pt x="385661" y="306142"/>
                      <a:pt x="395911" y="308501"/>
                      <a:pt x="391150" y="317208"/>
                    </a:cubicBezTo>
                    <a:cubicBezTo>
                      <a:pt x="386347" y="325914"/>
                      <a:pt x="366532" y="334578"/>
                      <a:pt x="359713" y="330632"/>
                    </a:cubicBezTo>
                    <a:cubicBezTo>
                      <a:pt x="352893" y="326686"/>
                      <a:pt x="339898" y="329045"/>
                      <a:pt x="328961" y="327458"/>
                    </a:cubicBezTo>
                    <a:cubicBezTo>
                      <a:pt x="318024" y="325871"/>
                      <a:pt x="309832" y="310045"/>
                      <a:pt x="306401" y="327458"/>
                    </a:cubicBezTo>
                    <a:cubicBezTo>
                      <a:pt x="302970" y="344828"/>
                      <a:pt x="280410" y="396210"/>
                      <a:pt x="285900" y="401742"/>
                    </a:cubicBezTo>
                    <a:cubicBezTo>
                      <a:pt x="291347" y="407275"/>
                      <a:pt x="295465" y="419928"/>
                      <a:pt x="285900" y="419928"/>
                    </a:cubicBezTo>
                    <a:cubicBezTo>
                      <a:pt x="276336" y="419928"/>
                      <a:pt x="266771" y="418341"/>
                      <a:pt x="261968" y="412808"/>
                    </a:cubicBezTo>
                    <a:cubicBezTo>
                      <a:pt x="257164" y="407318"/>
                      <a:pt x="241509" y="420571"/>
                      <a:pt x="230530" y="419928"/>
                    </a:cubicBezTo>
                    <a:cubicBezTo>
                      <a:pt x="225426" y="419627"/>
                      <a:pt x="203939" y="430778"/>
                      <a:pt x="211359" y="435067"/>
                    </a:cubicBezTo>
                    <a:cubicBezTo>
                      <a:pt x="218778" y="439356"/>
                      <a:pt x="218778" y="459900"/>
                      <a:pt x="218778" y="468478"/>
                    </a:cubicBezTo>
                    <a:cubicBezTo>
                      <a:pt x="218778" y="477056"/>
                      <a:pt x="235076" y="502747"/>
                      <a:pt x="232117" y="511325"/>
                    </a:cubicBezTo>
                    <a:cubicBezTo>
                      <a:pt x="229158" y="519902"/>
                      <a:pt x="214361" y="529295"/>
                      <a:pt x="214361" y="540446"/>
                    </a:cubicBezTo>
                    <a:cubicBezTo>
                      <a:pt x="214361" y="551598"/>
                      <a:pt x="217320" y="561891"/>
                      <a:pt x="212130" y="564465"/>
                    </a:cubicBezTo>
                    <a:cubicBezTo>
                      <a:pt x="206941" y="567038"/>
                      <a:pt x="190643" y="574715"/>
                      <a:pt x="182494" y="581577"/>
                    </a:cubicBezTo>
                    <a:cubicBezTo>
                      <a:pt x="174345" y="588440"/>
                      <a:pt x="161007" y="588440"/>
                      <a:pt x="156589" y="598690"/>
                    </a:cubicBezTo>
                    <a:cubicBezTo>
                      <a:pt x="152128" y="608941"/>
                      <a:pt x="145438" y="617819"/>
                      <a:pt x="129955" y="615803"/>
                    </a:cubicBezTo>
                    <a:cubicBezTo>
                      <a:pt x="116616" y="614088"/>
                      <a:pt x="109968" y="611514"/>
                      <a:pt x="99589" y="626054"/>
                    </a:cubicBezTo>
                    <a:cubicBezTo>
                      <a:pt x="89210" y="640593"/>
                      <a:pt x="86980" y="634631"/>
                      <a:pt x="79602" y="641494"/>
                    </a:cubicBezTo>
                    <a:cubicBezTo>
                      <a:pt x="72183" y="648356"/>
                      <a:pt x="64806" y="636390"/>
                      <a:pt x="58844" y="633816"/>
                    </a:cubicBezTo>
                    <a:cubicBezTo>
                      <a:pt x="52925" y="631243"/>
                      <a:pt x="44776" y="641494"/>
                      <a:pt x="38857" y="641494"/>
                    </a:cubicBezTo>
                    <a:cubicBezTo>
                      <a:pt x="32939" y="641494"/>
                      <a:pt x="27749" y="652602"/>
                      <a:pt x="20329" y="655218"/>
                    </a:cubicBezTo>
                    <a:cubicBezTo>
                      <a:pt x="12910" y="657792"/>
                      <a:pt x="5490" y="655218"/>
                      <a:pt x="5490" y="665512"/>
                    </a:cubicBezTo>
                    <a:cubicBezTo>
                      <a:pt x="5490" y="671859"/>
                      <a:pt x="4074" y="679151"/>
                      <a:pt x="0" y="684640"/>
                    </a:cubicBezTo>
                    <a:lnTo>
                      <a:pt x="43" y="684640"/>
                    </a:lnTo>
                    <a:lnTo>
                      <a:pt x="5318" y="718180"/>
                    </a:lnTo>
                    <a:cubicBezTo>
                      <a:pt x="5318" y="718180"/>
                      <a:pt x="36971" y="730403"/>
                      <a:pt x="38300" y="742627"/>
                    </a:cubicBezTo>
                    <a:cubicBezTo>
                      <a:pt x="39630" y="754807"/>
                      <a:pt x="44905" y="794480"/>
                      <a:pt x="44905" y="794480"/>
                    </a:cubicBezTo>
                    <a:cubicBezTo>
                      <a:pt x="44905" y="794480"/>
                      <a:pt x="44476" y="794523"/>
                      <a:pt x="43919" y="794608"/>
                    </a:cubicBezTo>
                    <a:cubicBezTo>
                      <a:pt x="56742" y="806274"/>
                      <a:pt x="74370" y="818669"/>
                      <a:pt x="74370" y="823173"/>
                    </a:cubicBezTo>
                    <a:cubicBezTo>
                      <a:pt x="74370" y="828319"/>
                      <a:pt x="75871" y="843717"/>
                      <a:pt x="91397" y="852295"/>
                    </a:cubicBezTo>
                    <a:cubicBezTo>
                      <a:pt x="101262" y="857699"/>
                      <a:pt x="111383" y="863489"/>
                      <a:pt x="117474" y="868292"/>
                    </a:cubicBezTo>
                    <a:cubicBezTo>
                      <a:pt x="118246" y="866105"/>
                      <a:pt x="118718" y="864647"/>
                      <a:pt x="118718" y="864647"/>
                    </a:cubicBezTo>
                    <a:lnTo>
                      <a:pt x="131885" y="863103"/>
                    </a:lnTo>
                    <a:cubicBezTo>
                      <a:pt x="131885" y="863103"/>
                      <a:pt x="135788" y="865933"/>
                      <a:pt x="139433" y="870566"/>
                    </a:cubicBezTo>
                    <a:cubicBezTo>
                      <a:pt x="142693" y="858213"/>
                      <a:pt x="165424" y="844618"/>
                      <a:pt x="177304" y="845432"/>
                    </a:cubicBezTo>
                    <a:cubicBezTo>
                      <a:pt x="189914" y="846290"/>
                      <a:pt x="218778" y="872839"/>
                      <a:pt x="215819" y="882274"/>
                    </a:cubicBezTo>
                    <a:cubicBezTo>
                      <a:pt x="212860" y="891710"/>
                      <a:pt x="192144" y="925935"/>
                      <a:pt x="182494" y="928509"/>
                    </a:cubicBezTo>
                    <a:cubicBezTo>
                      <a:pt x="178848" y="929495"/>
                      <a:pt x="173487" y="929967"/>
                      <a:pt x="168255" y="930224"/>
                    </a:cubicBezTo>
                    <a:cubicBezTo>
                      <a:pt x="167354" y="935843"/>
                      <a:pt x="166196" y="941033"/>
                      <a:pt x="166196" y="943992"/>
                    </a:cubicBezTo>
                    <a:cubicBezTo>
                      <a:pt x="166196" y="951626"/>
                      <a:pt x="178034" y="963807"/>
                      <a:pt x="184639" y="977531"/>
                    </a:cubicBezTo>
                    <a:cubicBezTo>
                      <a:pt x="191243" y="991256"/>
                      <a:pt x="174088" y="1000392"/>
                      <a:pt x="164866" y="991256"/>
                    </a:cubicBezTo>
                    <a:cubicBezTo>
                      <a:pt x="155645" y="982121"/>
                      <a:pt x="151699" y="1000392"/>
                      <a:pt x="156932" y="1008026"/>
                    </a:cubicBezTo>
                    <a:cubicBezTo>
                      <a:pt x="162207" y="1015660"/>
                      <a:pt x="159591" y="1037019"/>
                      <a:pt x="168812" y="1038563"/>
                    </a:cubicBezTo>
                    <a:cubicBezTo>
                      <a:pt x="178034" y="1040064"/>
                      <a:pt x="185925" y="1061423"/>
                      <a:pt x="196519" y="1061423"/>
                    </a:cubicBezTo>
                    <a:cubicBezTo>
                      <a:pt x="207070" y="1061423"/>
                      <a:pt x="216291" y="1081281"/>
                      <a:pt x="216291" y="1081281"/>
                    </a:cubicBezTo>
                    <a:cubicBezTo>
                      <a:pt x="216291" y="1081281"/>
                      <a:pt x="230787" y="1091960"/>
                      <a:pt x="230787" y="1098050"/>
                    </a:cubicBezTo>
                    <a:cubicBezTo>
                      <a:pt x="230787" y="1098737"/>
                      <a:pt x="230530" y="1099552"/>
                      <a:pt x="230144" y="1100367"/>
                    </a:cubicBezTo>
                    <a:cubicBezTo>
                      <a:pt x="241638" y="1098994"/>
                      <a:pt x="249273" y="1098565"/>
                      <a:pt x="250602" y="1093032"/>
                    </a:cubicBezTo>
                    <a:cubicBezTo>
                      <a:pt x="252103" y="1087028"/>
                      <a:pt x="266900" y="1087028"/>
                      <a:pt x="277279" y="1099037"/>
                    </a:cubicBezTo>
                    <a:cubicBezTo>
                      <a:pt x="287658" y="1111003"/>
                      <a:pt x="329862" y="1141883"/>
                      <a:pt x="345388" y="1156423"/>
                    </a:cubicBezTo>
                    <a:cubicBezTo>
                      <a:pt x="360957" y="1170962"/>
                      <a:pt x="397241" y="1187260"/>
                      <a:pt x="409808" y="1186402"/>
                    </a:cubicBezTo>
                    <a:cubicBezTo>
                      <a:pt x="422417" y="1185545"/>
                      <a:pt x="434254" y="1196696"/>
                      <a:pt x="453511" y="1195795"/>
                    </a:cubicBezTo>
                    <a:cubicBezTo>
                      <a:pt x="456428" y="1195709"/>
                      <a:pt x="458873" y="1195795"/>
                      <a:pt x="461146" y="1196010"/>
                    </a:cubicBezTo>
                    <a:cubicBezTo>
                      <a:pt x="463891" y="1192664"/>
                      <a:pt x="468523" y="1192579"/>
                      <a:pt x="472039" y="1186445"/>
                    </a:cubicBezTo>
                    <a:cubicBezTo>
                      <a:pt x="477315" y="1177267"/>
                      <a:pt x="485250" y="1194080"/>
                      <a:pt x="482591" y="1206260"/>
                    </a:cubicBezTo>
                    <a:cubicBezTo>
                      <a:pt x="481347" y="1211921"/>
                      <a:pt x="482462" y="1218226"/>
                      <a:pt x="484477" y="1223244"/>
                    </a:cubicBezTo>
                    <a:cubicBezTo>
                      <a:pt x="487094" y="1218912"/>
                      <a:pt x="489839" y="1213122"/>
                      <a:pt x="492026" y="1206903"/>
                    </a:cubicBezTo>
                    <a:cubicBezTo>
                      <a:pt x="498674" y="1188075"/>
                      <a:pt x="509053" y="1188933"/>
                      <a:pt x="515744" y="1182928"/>
                    </a:cubicBezTo>
                    <a:cubicBezTo>
                      <a:pt x="522434" y="1176967"/>
                      <a:pt x="529082" y="1179497"/>
                      <a:pt x="543150" y="1188075"/>
                    </a:cubicBezTo>
                    <a:cubicBezTo>
                      <a:pt x="556403" y="1196138"/>
                      <a:pt x="561807" y="1179111"/>
                      <a:pt x="581708" y="1200256"/>
                    </a:cubicBezTo>
                    <a:cubicBezTo>
                      <a:pt x="585868" y="1198111"/>
                      <a:pt x="591100" y="1195581"/>
                      <a:pt x="593416" y="1195581"/>
                    </a:cubicBezTo>
                    <a:cubicBezTo>
                      <a:pt x="597362" y="1195581"/>
                      <a:pt x="602638" y="1186445"/>
                      <a:pt x="609243" y="1178811"/>
                    </a:cubicBezTo>
                    <a:cubicBezTo>
                      <a:pt x="615847" y="1171177"/>
                      <a:pt x="614518" y="1161998"/>
                      <a:pt x="622410" y="1163542"/>
                    </a:cubicBezTo>
                    <a:cubicBezTo>
                      <a:pt x="630301" y="1165043"/>
                      <a:pt x="634290" y="1152906"/>
                      <a:pt x="651403" y="1142226"/>
                    </a:cubicBezTo>
                    <a:cubicBezTo>
                      <a:pt x="668559" y="1131547"/>
                      <a:pt x="683055" y="1148360"/>
                      <a:pt x="690947" y="1140725"/>
                    </a:cubicBezTo>
                    <a:cubicBezTo>
                      <a:pt x="698839" y="1133091"/>
                      <a:pt x="708059" y="1130046"/>
                      <a:pt x="708059" y="1137680"/>
                    </a:cubicBezTo>
                    <a:cubicBezTo>
                      <a:pt x="708059" y="1145314"/>
                      <a:pt x="718610" y="1154493"/>
                      <a:pt x="721270" y="1163585"/>
                    </a:cubicBezTo>
                    <a:cubicBezTo>
                      <a:pt x="723629" y="1171777"/>
                      <a:pt x="737482" y="1175080"/>
                      <a:pt x="740441" y="1175637"/>
                    </a:cubicBezTo>
                    <a:cubicBezTo>
                      <a:pt x="742929" y="1174136"/>
                      <a:pt x="744945" y="1172806"/>
                      <a:pt x="746060" y="1171820"/>
                    </a:cubicBezTo>
                    <a:cubicBezTo>
                      <a:pt x="754208" y="1164958"/>
                      <a:pt x="768276" y="1172678"/>
                      <a:pt x="768276" y="1182928"/>
                    </a:cubicBezTo>
                    <a:cubicBezTo>
                      <a:pt x="768276" y="1193222"/>
                      <a:pt x="769005" y="1204330"/>
                      <a:pt x="775696" y="1204330"/>
                    </a:cubicBezTo>
                    <a:cubicBezTo>
                      <a:pt x="782344" y="1204330"/>
                      <a:pt x="788992" y="1204330"/>
                      <a:pt x="788992" y="1223201"/>
                    </a:cubicBezTo>
                    <a:cubicBezTo>
                      <a:pt x="788992" y="1242030"/>
                      <a:pt x="794910" y="1263474"/>
                      <a:pt x="780842" y="1279729"/>
                    </a:cubicBezTo>
                    <a:cubicBezTo>
                      <a:pt x="766775" y="1295985"/>
                      <a:pt x="750478" y="1325106"/>
                      <a:pt x="753437" y="1333684"/>
                    </a:cubicBezTo>
                    <a:cubicBezTo>
                      <a:pt x="756396" y="1342262"/>
                      <a:pt x="748976" y="1358560"/>
                      <a:pt x="759355" y="1352556"/>
                    </a:cubicBezTo>
                    <a:cubicBezTo>
                      <a:pt x="769735" y="1346594"/>
                      <a:pt x="793410" y="1352556"/>
                      <a:pt x="789721" y="1359418"/>
                    </a:cubicBezTo>
                    <a:cubicBezTo>
                      <a:pt x="786032" y="1366280"/>
                      <a:pt x="790493" y="1390255"/>
                      <a:pt x="800100" y="1391113"/>
                    </a:cubicBezTo>
                    <a:cubicBezTo>
                      <a:pt x="809750" y="1392014"/>
                      <a:pt x="815669" y="1397975"/>
                      <a:pt x="812710" y="1408269"/>
                    </a:cubicBezTo>
                    <a:cubicBezTo>
                      <a:pt x="809750" y="1418562"/>
                      <a:pt x="804560" y="1433959"/>
                      <a:pt x="812710" y="1433959"/>
                    </a:cubicBezTo>
                    <a:cubicBezTo>
                      <a:pt x="820859" y="1433959"/>
                      <a:pt x="832696" y="1433959"/>
                      <a:pt x="831237" y="1444253"/>
                    </a:cubicBezTo>
                    <a:cubicBezTo>
                      <a:pt x="829737" y="1454503"/>
                      <a:pt x="837157" y="1463939"/>
                      <a:pt x="851953" y="1457077"/>
                    </a:cubicBezTo>
                    <a:cubicBezTo>
                      <a:pt x="860660" y="1453045"/>
                      <a:pt x="864992" y="1449399"/>
                      <a:pt x="867007" y="1453474"/>
                    </a:cubicBezTo>
                    <a:cubicBezTo>
                      <a:pt x="872883" y="1453260"/>
                      <a:pt x="873312" y="1468743"/>
                      <a:pt x="883477" y="1471702"/>
                    </a:cubicBezTo>
                    <a:cubicBezTo>
                      <a:pt x="894028" y="1474747"/>
                      <a:pt x="888753" y="1445797"/>
                      <a:pt x="884806" y="1441165"/>
                    </a:cubicBezTo>
                    <a:cubicBezTo>
                      <a:pt x="880861" y="1436576"/>
                      <a:pt x="886136" y="1416761"/>
                      <a:pt x="890081" y="1421350"/>
                    </a:cubicBezTo>
                    <a:cubicBezTo>
                      <a:pt x="894028" y="1425939"/>
                      <a:pt x="905865" y="1421350"/>
                      <a:pt x="912469" y="1412214"/>
                    </a:cubicBezTo>
                    <a:cubicBezTo>
                      <a:pt x="919075" y="1403079"/>
                      <a:pt x="932242" y="1419849"/>
                      <a:pt x="937560" y="1409170"/>
                    </a:cubicBezTo>
                    <a:cubicBezTo>
                      <a:pt x="942835" y="1398490"/>
                      <a:pt x="954673" y="1416804"/>
                      <a:pt x="966553" y="1409170"/>
                    </a:cubicBezTo>
                    <a:cubicBezTo>
                      <a:pt x="978434" y="1401578"/>
                      <a:pt x="983709" y="1415260"/>
                      <a:pt x="988984" y="1404623"/>
                    </a:cubicBezTo>
                    <a:cubicBezTo>
                      <a:pt x="994260" y="1393944"/>
                      <a:pt x="1011415" y="1380219"/>
                      <a:pt x="1015362" y="1384765"/>
                    </a:cubicBezTo>
                    <a:cubicBezTo>
                      <a:pt x="1019307" y="1389354"/>
                      <a:pt x="1021966" y="1398490"/>
                      <a:pt x="1043025" y="1401578"/>
                    </a:cubicBezTo>
                    <a:cubicBezTo>
                      <a:pt x="1064127" y="1404623"/>
                      <a:pt x="1052246" y="1416804"/>
                      <a:pt x="1052246" y="1424438"/>
                    </a:cubicBezTo>
                    <a:cubicBezTo>
                      <a:pt x="1052246" y="1432072"/>
                      <a:pt x="1076007" y="1451887"/>
                      <a:pt x="1085228" y="1453388"/>
                    </a:cubicBezTo>
                    <a:cubicBezTo>
                      <a:pt x="1086944" y="1453688"/>
                      <a:pt x="1089346" y="1456047"/>
                      <a:pt x="1092090" y="1459736"/>
                    </a:cubicBezTo>
                    <a:cubicBezTo>
                      <a:pt x="1098481" y="1456090"/>
                      <a:pt x="1109975" y="1462181"/>
                      <a:pt x="1112463" y="1453431"/>
                    </a:cubicBezTo>
                    <a:cubicBezTo>
                      <a:pt x="1115422" y="1443138"/>
                      <a:pt x="1126273" y="1445968"/>
                      <a:pt x="1130734" y="1454546"/>
                    </a:cubicBezTo>
                    <a:cubicBezTo>
                      <a:pt x="1135194" y="1463124"/>
                      <a:pt x="1140126" y="1464840"/>
                      <a:pt x="1149991" y="1454546"/>
                    </a:cubicBezTo>
                    <a:cubicBezTo>
                      <a:pt x="1159899" y="1444296"/>
                      <a:pt x="1164788" y="1464840"/>
                      <a:pt x="1158869" y="1470587"/>
                    </a:cubicBezTo>
                    <a:cubicBezTo>
                      <a:pt x="1152950" y="1476291"/>
                      <a:pt x="1156897" y="1493961"/>
                      <a:pt x="1166289" y="1504255"/>
                    </a:cubicBezTo>
                    <a:cubicBezTo>
                      <a:pt x="1175682" y="1514506"/>
                      <a:pt x="1177140" y="1497950"/>
                      <a:pt x="1175167" y="1487700"/>
                    </a:cubicBezTo>
                    <a:cubicBezTo>
                      <a:pt x="1173194" y="1477406"/>
                      <a:pt x="1190951" y="1467113"/>
                      <a:pt x="1222088" y="1455147"/>
                    </a:cubicBezTo>
                    <a:cubicBezTo>
                      <a:pt x="1253183" y="1443138"/>
                      <a:pt x="1286765" y="1416847"/>
                      <a:pt x="1287237" y="1411185"/>
                    </a:cubicBezTo>
                    <a:cubicBezTo>
                      <a:pt x="1287709" y="1405481"/>
                      <a:pt x="1309453" y="1421436"/>
                      <a:pt x="1319833" y="1412343"/>
                    </a:cubicBezTo>
                    <a:cubicBezTo>
                      <a:pt x="1322062" y="1410370"/>
                      <a:pt x="1325665" y="1408783"/>
                      <a:pt x="1329911" y="1407454"/>
                    </a:cubicBezTo>
                    <a:cubicBezTo>
                      <a:pt x="1331755" y="1405266"/>
                      <a:pt x="1333815" y="1403208"/>
                      <a:pt x="1336087" y="1401449"/>
                    </a:cubicBezTo>
                    <a:cubicBezTo>
                      <a:pt x="1342049" y="1396903"/>
                      <a:pt x="1348011" y="1392871"/>
                      <a:pt x="1354059" y="1389054"/>
                    </a:cubicBezTo>
                    <a:cubicBezTo>
                      <a:pt x="1356932" y="1383307"/>
                      <a:pt x="1361693" y="1378375"/>
                      <a:pt x="1368898" y="1375201"/>
                    </a:cubicBezTo>
                    <a:cubicBezTo>
                      <a:pt x="1389056" y="1366280"/>
                      <a:pt x="1415647" y="1359975"/>
                      <a:pt x="1434819" y="1346165"/>
                    </a:cubicBezTo>
                    <a:cubicBezTo>
                      <a:pt x="1435805" y="1343806"/>
                      <a:pt x="1436363" y="1341576"/>
                      <a:pt x="1436363" y="1339774"/>
                    </a:cubicBezTo>
                    <a:cubicBezTo>
                      <a:pt x="1436363" y="1335786"/>
                      <a:pt x="1443869" y="1333384"/>
                      <a:pt x="1450259" y="1330553"/>
                    </a:cubicBezTo>
                    <a:cubicBezTo>
                      <a:pt x="1461496" y="1313698"/>
                      <a:pt x="1459909" y="1293368"/>
                      <a:pt x="1462268" y="1273682"/>
                    </a:cubicBezTo>
                    <a:cubicBezTo>
                      <a:pt x="1467501" y="1230707"/>
                      <a:pt x="1492676" y="1210678"/>
                      <a:pt x="1526602" y="1209477"/>
                    </a:cubicBezTo>
                    <a:cubicBezTo>
                      <a:pt x="1526731" y="1209305"/>
                      <a:pt x="1526945" y="1209219"/>
                      <a:pt x="1527073" y="1209048"/>
                    </a:cubicBezTo>
                    <a:cubicBezTo>
                      <a:pt x="1527760" y="1206818"/>
                      <a:pt x="1528360" y="1204502"/>
                      <a:pt x="1528661" y="1202143"/>
                    </a:cubicBezTo>
                    <a:cubicBezTo>
                      <a:pt x="1530161" y="1191292"/>
                      <a:pt x="1543973" y="1181599"/>
                      <a:pt x="1550363" y="1178725"/>
                    </a:cubicBezTo>
                    <a:cubicBezTo>
                      <a:pt x="1556797" y="1175895"/>
                      <a:pt x="1559283" y="1160454"/>
                      <a:pt x="1557311" y="1147330"/>
                    </a:cubicBezTo>
                    <a:cubicBezTo>
                      <a:pt x="1555338" y="1134163"/>
                      <a:pt x="1568676" y="1137594"/>
                      <a:pt x="1562758" y="1132448"/>
                    </a:cubicBezTo>
                    <a:cubicBezTo>
                      <a:pt x="1556839" y="1127344"/>
                      <a:pt x="1565203" y="1113062"/>
                      <a:pt x="1577040" y="1109073"/>
                    </a:cubicBezTo>
                    <a:cubicBezTo>
                      <a:pt x="1588921" y="1105084"/>
                      <a:pt x="1569663" y="1098779"/>
                      <a:pt x="1563230" y="1104484"/>
                    </a:cubicBezTo>
                    <a:cubicBezTo>
                      <a:pt x="1556797" y="1110188"/>
                      <a:pt x="1549891" y="1087929"/>
                      <a:pt x="1543973" y="1096463"/>
                    </a:cubicBezTo>
                    <a:cubicBezTo>
                      <a:pt x="1538053" y="1105041"/>
                      <a:pt x="1521284" y="1091317"/>
                      <a:pt x="1532135" y="1088486"/>
                    </a:cubicBezTo>
                    <a:cubicBezTo>
                      <a:pt x="1542985" y="1085613"/>
                      <a:pt x="1559799" y="1071373"/>
                      <a:pt x="1567218" y="1068500"/>
                    </a:cubicBezTo>
                    <a:cubicBezTo>
                      <a:pt x="1574595" y="1065626"/>
                      <a:pt x="1556324" y="1046798"/>
                      <a:pt x="1546975" y="1047355"/>
                    </a:cubicBezTo>
                    <a:cubicBezTo>
                      <a:pt x="1537581" y="1047913"/>
                      <a:pt x="1527245" y="1022222"/>
                      <a:pt x="1517338" y="1022222"/>
                    </a:cubicBezTo>
                    <a:cubicBezTo>
                      <a:pt x="1507474" y="1022222"/>
                      <a:pt x="1524757" y="1014245"/>
                      <a:pt x="1536124" y="1021107"/>
                    </a:cubicBezTo>
                    <a:cubicBezTo>
                      <a:pt x="1547489" y="1027926"/>
                      <a:pt x="1560785" y="1033673"/>
                      <a:pt x="1565760" y="1027926"/>
                    </a:cubicBezTo>
                    <a:cubicBezTo>
                      <a:pt x="1570693" y="1022222"/>
                      <a:pt x="1546502" y="999405"/>
                      <a:pt x="1537624" y="991385"/>
                    </a:cubicBezTo>
                    <a:cubicBezTo>
                      <a:pt x="1528747" y="983364"/>
                      <a:pt x="1537110" y="972513"/>
                      <a:pt x="1531706" y="967967"/>
                    </a:cubicBezTo>
                    <a:cubicBezTo>
                      <a:pt x="1526302" y="963421"/>
                      <a:pt x="1514421" y="934299"/>
                      <a:pt x="1510476" y="921175"/>
                    </a:cubicBezTo>
                    <a:cubicBezTo>
                      <a:pt x="1506529" y="908008"/>
                      <a:pt x="1485814" y="905735"/>
                      <a:pt x="1480839" y="897200"/>
                    </a:cubicBezTo>
                    <a:cubicBezTo>
                      <a:pt x="1475907" y="888622"/>
                      <a:pt x="1481354" y="868635"/>
                      <a:pt x="1496666" y="861216"/>
                    </a:cubicBezTo>
                    <a:cubicBezTo>
                      <a:pt x="1511976" y="853796"/>
                      <a:pt x="1505543" y="838913"/>
                      <a:pt x="1512449" y="840629"/>
                    </a:cubicBezTo>
                    <a:cubicBezTo>
                      <a:pt x="1519396" y="842344"/>
                      <a:pt x="1525272" y="838913"/>
                      <a:pt x="1530719" y="825789"/>
                    </a:cubicBezTo>
                    <a:cubicBezTo>
                      <a:pt x="1536166" y="812665"/>
                      <a:pt x="1545516" y="820642"/>
                      <a:pt x="1550963" y="813780"/>
                    </a:cubicBezTo>
                    <a:cubicBezTo>
                      <a:pt x="1556410" y="806918"/>
                      <a:pt x="1580599" y="807518"/>
                      <a:pt x="1588963" y="800656"/>
                    </a:cubicBezTo>
                    <a:cubicBezTo>
                      <a:pt x="1597370" y="793794"/>
                      <a:pt x="1581071" y="772692"/>
                      <a:pt x="1569706" y="776080"/>
                    </a:cubicBezTo>
                    <a:cubicBezTo>
                      <a:pt x="1558383" y="779512"/>
                      <a:pt x="1545045" y="774365"/>
                      <a:pt x="1537110" y="760683"/>
                    </a:cubicBezTo>
                    <a:cubicBezTo>
                      <a:pt x="1529218" y="746958"/>
                      <a:pt x="1508460" y="785816"/>
                      <a:pt x="1492676" y="794394"/>
                    </a:cubicBezTo>
                    <a:cubicBezTo>
                      <a:pt x="1476893" y="802929"/>
                      <a:pt x="1466514" y="778954"/>
                      <a:pt x="1471918" y="763557"/>
                    </a:cubicBezTo>
                    <a:cubicBezTo>
                      <a:pt x="1477365" y="748117"/>
                      <a:pt x="1459609" y="748717"/>
                      <a:pt x="1437349" y="749832"/>
                    </a:cubicBezTo>
                    <a:cubicBezTo>
                      <a:pt x="1415133" y="750990"/>
                      <a:pt x="1423539" y="704155"/>
                      <a:pt x="1436877" y="701882"/>
                    </a:cubicBezTo>
                    <a:cubicBezTo>
                      <a:pt x="1450216" y="699609"/>
                      <a:pt x="1469946" y="716121"/>
                      <a:pt x="1478352" y="687600"/>
                    </a:cubicBezTo>
                    <a:cubicBezTo>
                      <a:pt x="1486715" y="659035"/>
                      <a:pt x="1498552" y="681338"/>
                      <a:pt x="1517338" y="656205"/>
                    </a:cubicBezTo>
                    <a:cubicBezTo>
                      <a:pt x="1536124" y="631072"/>
                      <a:pt x="1557826" y="615674"/>
                      <a:pt x="1574123" y="630514"/>
                    </a:cubicBezTo>
                    <a:cubicBezTo>
                      <a:pt x="1590421" y="645354"/>
                      <a:pt x="1556839" y="668771"/>
                      <a:pt x="1551435" y="683053"/>
                    </a:cubicBezTo>
                    <a:cubicBezTo>
                      <a:pt x="1546031" y="697336"/>
                      <a:pt x="1556367" y="701925"/>
                      <a:pt x="1546502" y="712733"/>
                    </a:cubicBezTo>
                    <a:cubicBezTo>
                      <a:pt x="1536638" y="723627"/>
                      <a:pt x="1550448" y="726457"/>
                      <a:pt x="1569706" y="712175"/>
                    </a:cubicBezTo>
                    <a:cubicBezTo>
                      <a:pt x="1588963" y="697936"/>
                      <a:pt x="1612637" y="680780"/>
                      <a:pt x="1631423" y="672245"/>
                    </a:cubicBezTo>
                    <a:cubicBezTo>
                      <a:pt x="1636398" y="669972"/>
                      <a:pt x="1641931" y="669372"/>
                      <a:pt x="1647507" y="669886"/>
                    </a:cubicBezTo>
                    <a:cubicBezTo>
                      <a:pt x="1650166" y="661609"/>
                      <a:pt x="1653255" y="655004"/>
                      <a:pt x="1656942" y="652902"/>
                    </a:cubicBezTo>
                    <a:cubicBezTo>
                      <a:pt x="1669852" y="645440"/>
                      <a:pt x="1712870" y="623051"/>
                      <a:pt x="1719347" y="613058"/>
                    </a:cubicBezTo>
                    <a:cubicBezTo>
                      <a:pt x="1725823" y="603151"/>
                      <a:pt x="1732256" y="585737"/>
                      <a:pt x="1740877" y="585737"/>
                    </a:cubicBezTo>
                    <a:cubicBezTo>
                      <a:pt x="1749498" y="585737"/>
                      <a:pt x="1749498" y="595688"/>
                      <a:pt x="1762408" y="595688"/>
                    </a:cubicBezTo>
                    <a:cubicBezTo>
                      <a:pt x="1775317" y="595688"/>
                      <a:pt x="1790371" y="600663"/>
                      <a:pt x="1783938" y="588225"/>
                    </a:cubicBezTo>
                    <a:cubicBezTo>
                      <a:pt x="1777462" y="575787"/>
                      <a:pt x="1781794" y="575787"/>
                      <a:pt x="1796848" y="573257"/>
                    </a:cubicBezTo>
                    <a:cubicBezTo>
                      <a:pt x="1811902" y="570769"/>
                      <a:pt x="1809758" y="553399"/>
                      <a:pt x="1820523" y="553399"/>
                    </a:cubicBezTo>
                    <a:cubicBezTo>
                      <a:pt x="1831245" y="553399"/>
                      <a:pt x="1829101" y="523505"/>
                      <a:pt x="1839866" y="523505"/>
                    </a:cubicBezTo>
                    <a:cubicBezTo>
                      <a:pt x="1850631" y="523505"/>
                      <a:pt x="1854962" y="540961"/>
                      <a:pt x="1867872" y="535943"/>
                    </a:cubicBezTo>
                    <a:cubicBezTo>
                      <a:pt x="1870317" y="534957"/>
                      <a:pt x="1873490" y="535729"/>
                      <a:pt x="1877051" y="537487"/>
                    </a:cubicBezTo>
                    <a:cubicBezTo>
                      <a:pt x="1879795" y="535000"/>
                      <a:pt x="1882498" y="532640"/>
                      <a:pt x="1885199" y="530410"/>
                    </a:cubicBezTo>
                    <a:cubicBezTo>
                      <a:pt x="1883912" y="514842"/>
                      <a:pt x="1885457" y="500860"/>
                      <a:pt x="1882840" y="493483"/>
                    </a:cubicBezTo>
                    <a:cubicBezTo>
                      <a:pt x="1877908" y="479758"/>
                      <a:pt x="1882840" y="469508"/>
                      <a:pt x="1880824" y="461487"/>
                    </a:cubicBezTo>
                    <a:cubicBezTo>
                      <a:pt x="1878852" y="453467"/>
                      <a:pt x="1877865" y="434081"/>
                      <a:pt x="1885800" y="434081"/>
                    </a:cubicBezTo>
                    <a:cubicBezTo>
                      <a:pt x="1893691" y="434081"/>
                      <a:pt x="1903556" y="411221"/>
                      <a:pt x="1913421" y="419198"/>
                    </a:cubicBezTo>
                    <a:cubicBezTo>
                      <a:pt x="1923328" y="427219"/>
                      <a:pt x="1943057" y="429492"/>
                      <a:pt x="1943057" y="419198"/>
                    </a:cubicBezTo>
                    <a:cubicBezTo>
                      <a:pt x="1943057" y="408905"/>
                      <a:pt x="1956910" y="407790"/>
                      <a:pt x="1958884" y="394065"/>
                    </a:cubicBezTo>
                    <a:cubicBezTo>
                      <a:pt x="1960856" y="380383"/>
                      <a:pt x="1975653" y="376952"/>
                      <a:pt x="1978655" y="364386"/>
                    </a:cubicBezTo>
                    <a:cubicBezTo>
                      <a:pt x="1981614" y="351819"/>
                      <a:pt x="1986547" y="322140"/>
                      <a:pt x="1996412" y="315278"/>
                    </a:cubicBezTo>
                    <a:cubicBezTo>
                      <a:pt x="2005933" y="308458"/>
                      <a:pt x="1994053" y="303912"/>
                      <a:pt x="1995082" y="283368"/>
                    </a:cubicBezTo>
                    <a:close/>
                  </a:path>
                </a:pathLst>
              </a:custGeom>
              <a:grpFill/>
              <a:ln w="3175" cap="flat">
                <a:solidFill>
                  <a:srgbClr val="FFFFFF"/>
                </a:solidFill>
                <a:prstDash val="solid"/>
                <a:miter/>
              </a:ln>
            </p:spPr>
            <p:txBody>
              <a:bodyPr rtlCol="0" anchor="ctr"/>
              <a:lstStyle/>
              <a:p>
                <a:endParaRPr lang="en-ID"/>
              </a:p>
            </p:txBody>
          </p:sp>
          <p:sp>
            <p:nvSpPr>
              <p:cNvPr id="227" name="Freeform: Shape 226">
                <a:extLst>
                  <a:ext uri="{FF2B5EF4-FFF2-40B4-BE49-F238E27FC236}">
                    <a16:creationId xmlns:a16="http://schemas.microsoft.com/office/drawing/2014/main" id="{434F1526-2CA5-4E63-AD67-3947BA4C8C2C}"/>
                  </a:ext>
                </a:extLst>
              </p:cNvPr>
              <p:cNvSpPr/>
              <p:nvPr/>
            </p:nvSpPr>
            <p:spPr>
              <a:xfrm>
                <a:off x="9708278" y="3439974"/>
                <a:ext cx="58306" cy="124178"/>
              </a:xfrm>
              <a:custGeom>
                <a:avLst/>
                <a:gdLst>
                  <a:gd name="connsiteX0" fmla="*/ 57043 w 58306"/>
                  <a:gd name="connsiteY0" fmla="*/ 4042 h 124177"/>
                  <a:gd name="connsiteX1" fmla="*/ 15484 w 58306"/>
                  <a:gd name="connsiteY1" fmla="*/ 21198 h 124177"/>
                  <a:gd name="connsiteX2" fmla="*/ 8707 w 58306"/>
                  <a:gd name="connsiteY2" fmla="*/ 44186 h 124177"/>
                  <a:gd name="connsiteX3" fmla="*/ 14368 w 58306"/>
                  <a:gd name="connsiteY3" fmla="*/ 51435 h 124177"/>
                  <a:gd name="connsiteX4" fmla="*/ 1287 w 58306"/>
                  <a:gd name="connsiteY4" fmla="*/ 102773 h 124177"/>
                  <a:gd name="connsiteX5" fmla="*/ 515 w 58306"/>
                  <a:gd name="connsiteY5" fmla="*/ 104746 h 124177"/>
                  <a:gd name="connsiteX6" fmla="*/ 0 w 58306"/>
                  <a:gd name="connsiteY6" fmla="*/ 105775 h 124177"/>
                  <a:gd name="connsiteX7" fmla="*/ 15526 w 58306"/>
                  <a:gd name="connsiteY7" fmla="*/ 123961 h 124177"/>
                  <a:gd name="connsiteX8" fmla="*/ 57043 w 58306"/>
                  <a:gd name="connsiteY8" fmla="*/ 4042 h 12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06" h="124177">
                    <a:moveTo>
                      <a:pt x="57043" y="4042"/>
                    </a:moveTo>
                    <a:cubicBezTo>
                      <a:pt x="51038" y="-5179"/>
                      <a:pt x="31138" y="1726"/>
                      <a:pt x="15484" y="21198"/>
                    </a:cubicBezTo>
                    <a:cubicBezTo>
                      <a:pt x="13939" y="29004"/>
                      <a:pt x="11795" y="36681"/>
                      <a:pt x="8707" y="44186"/>
                    </a:cubicBezTo>
                    <a:cubicBezTo>
                      <a:pt x="10937" y="46374"/>
                      <a:pt x="12867" y="48818"/>
                      <a:pt x="14368" y="51435"/>
                    </a:cubicBezTo>
                    <a:cubicBezTo>
                      <a:pt x="25091" y="70306"/>
                      <a:pt x="17070" y="90678"/>
                      <a:pt x="1287" y="102773"/>
                    </a:cubicBezTo>
                    <a:cubicBezTo>
                      <a:pt x="5061" y="99899"/>
                      <a:pt x="901" y="104746"/>
                      <a:pt x="515" y="104746"/>
                    </a:cubicBezTo>
                    <a:cubicBezTo>
                      <a:pt x="386" y="105003"/>
                      <a:pt x="215" y="105389"/>
                      <a:pt x="0" y="105775"/>
                    </a:cubicBezTo>
                    <a:cubicBezTo>
                      <a:pt x="5447" y="119157"/>
                      <a:pt x="13724" y="125462"/>
                      <a:pt x="15526" y="123961"/>
                    </a:cubicBezTo>
                    <a:cubicBezTo>
                      <a:pt x="25433" y="115940"/>
                      <a:pt x="65921" y="17767"/>
                      <a:pt x="57043" y="4042"/>
                    </a:cubicBezTo>
                    <a:close/>
                  </a:path>
                </a:pathLst>
              </a:custGeom>
              <a:grpFill/>
              <a:ln w="3175" cap="flat">
                <a:solidFill>
                  <a:srgbClr val="FFFFFF"/>
                </a:solidFill>
                <a:prstDash val="solid"/>
                <a:miter/>
              </a:ln>
            </p:spPr>
            <p:txBody>
              <a:bodyPr rtlCol="0" anchor="ctr"/>
              <a:lstStyle/>
              <a:p>
                <a:endParaRPr lang="en-ID"/>
              </a:p>
            </p:txBody>
          </p:sp>
          <p:sp>
            <p:nvSpPr>
              <p:cNvPr id="228" name="Freeform: Shape 227">
                <a:extLst>
                  <a:ext uri="{FF2B5EF4-FFF2-40B4-BE49-F238E27FC236}">
                    <a16:creationId xmlns:a16="http://schemas.microsoft.com/office/drawing/2014/main" id="{EAEA54C8-F20D-45B9-8FC7-A198C263D8BA}"/>
                  </a:ext>
                </a:extLst>
              </p:cNvPr>
              <p:cNvSpPr/>
              <p:nvPr/>
            </p:nvSpPr>
            <p:spPr>
              <a:xfrm>
                <a:off x="9711908" y="3917220"/>
                <a:ext cx="36729" cy="44213"/>
              </a:xfrm>
              <a:custGeom>
                <a:avLst/>
                <a:gdLst>
                  <a:gd name="connsiteX0" fmla="*/ 61 w 36730"/>
                  <a:gd name="connsiteY0" fmla="*/ 1881 h 44213"/>
                  <a:gd name="connsiteX1" fmla="*/ 31670 w 36730"/>
                  <a:gd name="connsiteY1" fmla="*/ 42969 h 44213"/>
                  <a:gd name="connsiteX2" fmla="*/ 61 w 36730"/>
                  <a:gd name="connsiteY2" fmla="*/ 1881 h 44213"/>
                </a:gdLst>
                <a:ahLst/>
                <a:cxnLst>
                  <a:cxn ang="0">
                    <a:pos x="connsiteX0" y="connsiteY0"/>
                  </a:cxn>
                  <a:cxn ang="0">
                    <a:pos x="connsiteX1" y="connsiteY1"/>
                  </a:cxn>
                  <a:cxn ang="0">
                    <a:pos x="connsiteX2" y="connsiteY2"/>
                  </a:cxn>
                </a:cxnLst>
                <a:rect l="l" t="t" r="r" b="b"/>
                <a:pathLst>
                  <a:path w="36730" h="44213">
                    <a:moveTo>
                      <a:pt x="61" y="1881"/>
                    </a:moveTo>
                    <a:cubicBezTo>
                      <a:pt x="3020" y="17879"/>
                      <a:pt x="9924" y="51032"/>
                      <a:pt x="31670" y="42969"/>
                    </a:cubicBezTo>
                    <a:cubicBezTo>
                      <a:pt x="53415" y="34992"/>
                      <a:pt x="-2084" y="-9613"/>
                      <a:pt x="61" y="1881"/>
                    </a:cubicBezTo>
                    <a:close/>
                  </a:path>
                </a:pathLst>
              </a:custGeom>
              <a:grpFill/>
              <a:ln w="3175" cap="flat">
                <a:solidFill>
                  <a:srgbClr val="FFFFFF"/>
                </a:solidFill>
                <a:prstDash val="solid"/>
                <a:miter/>
              </a:ln>
            </p:spPr>
            <p:txBody>
              <a:bodyPr rtlCol="0" anchor="ctr"/>
              <a:lstStyle/>
              <a:p>
                <a:endParaRPr lang="en-ID"/>
              </a:p>
            </p:txBody>
          </p:sp>
          <p:sp>
            <p:nvSpPr>
              <p:cNvPr id="229" name="Freeform: Shape 228">
                <a:extLst>
                  <a:ext uri="{FF2B5EF4-FFF2-40B4-BE49-F238E27FC236}">
                    <a16:creationId xmlns:a16="http://schemas.microsoft.com/office/drawing/2014/main" id="{82D8AC0C-73D7-460C-BE9C-54AE2F6B874D}"/>
                  </a:ext>
                </a:extLst>
              </p:cNvPr>
              <p:cNvSpPr/>
              <p:nvPr/>
            </p:nvSpPr>
            <p:spPr>
              <a:xfrm>
                <a:off x="9814333" y="3952342"/>
                <a:ext cx="72749" cy="98569"/>
              </a:xfrm>
              <a:custGeom>
                <a:avLst/>
                <a:gdLst>
                  <a:gd name="connsiteX0" fmla="*/ 10 w 72749"/>
                  <a:gd name="connsiteY0" fmla="*/ 0 h 98569"/>
                  <a:gd name="connsiteX1" fmla="*/ 11248 w 72749"/>
                  <a:gd name="connsiteY1" fmla="*/ 24962 h 98569"/>
                  <a:gd name="connsiteX2" fmla="*/ 25058 w 72749"/>
                  <a:gd name="connsiteY2" fmla="*/ 42074 h 98569"/>
                  <a:gd name="connsiteX3" fmla="*/ 41828 w 72749"/>
                  <a:gd name="connsiteY3" fmla="*/ 90068 h 98569"/>
                  <a:gd name="connsiteX4" fmla="*/ 52722 w 72749"/>
                  <a:gd name="connsiteY4" fmla="*/ 79774 h 98569"/>
                  <a:gd name="connsiteX5" fmla="*/ 67518 w 72749"/>
                  <a:gd name="connsiteY5" fmla="*/ 56957 h 98569"/>
                  <a:gd name="connsiteX6" fmla="*/ 65588 w 72749"/>
                  <a:gd name="connsiteY6" fmla="*/ 25133 h 98569"/>
                  <a:gd name="connsiteX7" fmla="*/ 37753 w 72749"/>
                  <a:gd name="connsiteY7" fmla="*/ 23117 h 98569"/>
                  <a:gd name="connsiteX8" fmla="*/ 10 w 72749"/>
                  <a:gd name="connsiteY8" fmla="*/ 0 h 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49" h="98569">
                    <a:moveTo>
                      <a:pt x="10" y="0"/>
                    </a:moveTo>
                    <a:cubicBezTo>
                      <a:pt x="-247" y="13381"/>
                      <a:pt x="4256" y="32124"/>
                      <a:pt x="11248" y="24962"/>
                    </a:cubicBezTo>
                    <a:cubicBezTo>
                      <a:pt x="20125" y="15869"/>
                      <a:pt x="33978" y="27235"/>
                      <a:pt x="25058" y="42074"/>
                    </a:cubicBezTo>
                    <a:cubicBezTo>
                      <a:pt x="16180" y="56957"/>
                      <a:pt x="38868" y="71754"/>
                      <a:pt x="41828" y="90068"/>
                    </a:cubicBezTo>
                    <a:cubicBezTo>
                      <a:pt x="44787" y="108338"/>
                      <a:pt x="54651" y="93499"/>
                      <a:pt x="52722" y="79774"/>
                    </a:cubicBezTo>
                    <a:cubicBezTo>
                      <a:pt x="50749" y="66049"/>
                      <a:pt x="54694" y="67207"/>
                      <a:pt x="67518" y="56957"/>
                    </a:cubicBezTo>
                    <a:cubicBezTo>
                      <a:pt x="76911" y="49451"/>
                      <a:pt x="72022" y="38214"/>
                      <a:pt x="65588" y="25133"/>
                    </a:cubicBezTo>
                    <a:cubicBezTo>
                      <a:pt x="55767" y="24919"/>
                      <a:pt x="45688" y="25390"/>
                      <a:pt x="37753" y="23117"/>
                    </a:cubicBezTo>
                    <a:cubicBezTo>
                      <a:pt x="22871" y="18828"/>
                      <a:pt x="10176" y="10894"/>
                      <a:pt x="10" y="0"/>
                    </a:cubicBezTo>
                    <a:close/>
                  </a:path>
                </a:pathLst>
              </a:custGeom>
              <a:grpFill/>
              <a:ln w="3175" cap="flat">
                <a:solidFill>
                  <a:srgbClr val="FFFFFF"/>
                </a:solidFill>
                <a:prstDash val="solid"/>
                <a:miter/>
              </a:ln>
            </p:spPr>
            <p:txBody>
              <a:bodyPr rtlCol="0" anchor="ctr"/>
              <a:lstStyle/>
              <a:p>
                <a:endParaRPr lang="en-ID"/>
              </a:p>
            </p:txBody>
          </p:sp>
          <p:sp>
            <p:nvSpPr>
              <p:cNvPr id="230" name="Freeform: Shape 229">
                <a:extLst>
                  <a:ext uri="{FF2B5EF4-FFF2-40B4-BE49-F238E27FC236}">
                    <a16:creationId xmlns:a16="http://schemas.microsoft.com/office/drawing/2014/main" id="{D4F8FD42-7F13-48CE-AE5A-BCF06F288B53}"/>
                  </a:ext>
                </a:extLst>
              </p:cNvPr>
              <p:cNvSpPr/>
              <p:nvPr/>
            </p:nvSpPr>
            <p:spPr>
              <a:xfrm>
                <a:off x="9826225" y="4052834"/>
                <a:ext cx="26370" cy="25185"/>
              </a:xfrm>
              <a:custGeom>
                <a:avLst/>
                <a:gdLst>
                  <a:gd name="connsiteX0" fmla="*/ 299 w 26371"/>
                  <a:gd name="connsiteY0" fmla="*/ 21572 h 25186"/>
                  <a:gd name="connsiteX1" fmla="*/ 25004 w 26371"/>
                  <a:gd name="connsiteY1" fmla="*/ 3301 h 25186"/>
                  <a:gd name="connsiteX2" fmla="*/ 299 w 26371"/>
                  <a:gd name="connsiteY2" fmla="*/ 21572 h 25186"/>
                </a:gdLst>
                <a:ahLst/>
                <a:cxnLst>
                  <a:cxn ang="0">
                    <a:pos x="connsiteX0" y="connsiteY0"/>
                  </a:cxn>
                  <a:cxn ang="0">
                    <a:pos x="connsiteX1" y="connsiteY1"/>
                  </a:cxn>
                  <a:cxn ang="0">
                    <a:pos x="connsiteX2" y="connsiteY2"/>
                  </a:cxn>
                </a:cxnLst>
                <a:rect l="l" t="t" r="r" b="b"/>
                <a:pathLst>
                  <a:path w="26371" h="25186">
                    <a:moveTo>
                      <a:pt x="299" y="21572"/>
                    </a:moveTo>
                    <a:cubicBezTo>
                      <a:pt x="4245" y="32981"/>
                      <a:pt x="32894" y="14753"/>
                      <a:pt x="25004" y="3301"/>
                    </a:cubicBezTo>
                    <a:cubicBezTo>
                      <a:pt x="17112" y="-8107"/>
                      <a:pt x="-2660" y="13037"/>
                      <a:pt x="299" y="21572"/>
                    </a:cubicBezTo>
                    <a:close/>
                  </a:path>
                </a:pathLst>
              </a:custGeom>
              <a:grpFill/>
              <a:ln w="3175" cap="flat">
                <a:solidFill>
                  <a:srgbClr val="FFFFFF"/>
                </a:solidFill>
                <a:prstDash val="solid"/>
                <a:miter/>
              </a:ln>
            </p:spPr>
            <p:txBody>
              <a:bodyPr rtlCol="0" anchor="ctr"/>
              <a:lstStyle/>
              <a:p>
                <a:endParaRPr lang="en-ID"/>
              </a:p>
            </p:txBody>
          </p:sp>
          <p:sp>
            <p:nvSpPr>
              <p:cNvPr id="231" name="Freeform: Shape 230">
                <a:extLst>
                  <a:ext uri="{FF2B5EF4-FFF2-40B4-BE49-F238E27FC236}">
                    <a16:creationId xmlns:a16="http://schemas.microsoft.com/office/drawing/2014/main" id="{BAA5121A-6601-43BF-B1D0-E877ED219E30}"/>
                  </a:ext>
                </a:extLst>
              </p:cNvPr>
              <p:cNvSpPr/>
              <p:nvPr/>
            </p:nvSpPr>
            <p:spPr>
              <a:xfrm>
                <a:off x="9607874" y="4006264"/>
                <a:ext cx="74107" cy="110922"/>
              </a:xfrm>
              <a:custGeom>
                <a:avLst/>
                <a:gdLst>
                  <a:gd name="connsiteX0" fmla="*/ 42893 w 74108"/>
                  <a:gd name="connsiteY0" fmla="*/ 45324 h 110922"/>
                  <a:gd name="connsiteX1" fmla="*/ 389 w 74108"/>
                  <a:gd name="connsiteY1" fmla="*/ 109272 h 110922"/>
                  <a:gd name="connsiteX2" fmla="*/ 60648 w 74108"/>
                  <a:gd name="connsiteY2" fmla="*/ 44166 h 110922"/>
                  <a:gd name="connsiteX3" fmla="*/ 69527 w 74108"/>
                  <a:gd name="connsiteY3" fmla="*/ 3078 h 110922"/>
                  <a:gd name="connsiteX4" fmla="*/ 42893 w 74108"/>
                  <a:gd name="connsiteY4" fmla="*/ 45324 h 110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08" h="110922">
                    <a:moveTo>
                      <a:pt x="42893" y="45324"/>
                    </a:moveTo>
                    <a:cubicBezTo>
                      <a:pt x="29082" y="65868"/>
                      <a:pt x="-3943" y="100051"/>
                      <a:pt x="389" y="109272"/>
                    </a:cubicBezTo>
                    <a:cubicBezTo>
                      <a:pt x="6308" y="121838"/>
                      <a:pt x="42893" y="59005"/>
                      <a:pt x="60648" y="44166"/>
                    </a:cubicBezTo>
                    <a:cubicBezTo>
                      <a:pt x="78405" y="29326"/>
                      <a:pt x="75445" y="16760"/>
                      <a:pt x="69527" y="3078"/>
                    </a:cubicBezTo>
                    <a:cubicBezTo>
                      <a:pt x="63607" y="-10647"/>
                      <a:pt x="56703" y="24780"/>
                      <a:pt x="42893" y="45324"/>
                    </a:cubicBezTo>
                    <a:close/>
                  </a:path>
                </a:pathLst>
              </a:custGeom>
              <a:grpFill/>
              <a:ln w="3175" cap="flat">
                <a:solidFill>
                  <a:srgbClr val="FFFFFF"/>
                </a:solidFill>
                <a:prstDash val="solid"/>
                <a:miter/>
              </a:ln>
            </p:spPr>
            <p:txBody>
              <a:bodyPr rtlCol="0" anchor="ctr"/>
              <a:lstStyle/>
              <a:p>
                <a:endParaRPr lang="en-ID"/>
              </a:p>
            </p:txBody>
          </p:sp>
          <p:sp>
            <p:nvSpPr>
              <p:cNvPr id="232" name="Freeform: Shape 231">
                <a:extLst>
                  <a:ext uri="{FF2B5EF4-FFF2-40B4-BE49-F238E27FC236}">
                    <a16:creationId xmlns:a16="http://schemas.microsoft.com/office/drawing/2014/main" id="{EFA274DC-FE9D-4125-B973-D09013B6592F}"/>
                  </a:ext>
                </a:extLst>
              </p:cNvPr>
              <p:cNvSpPr/>
              <p:nvPr/>
            </p:nvSpPr>
            <p:spPr>
              <a:xfrm>
                <a:off x="9692156" y="3714428"/>
                <a:ext cx="99369" cy="197639"/>
              </a:xfrm>
              <a:custGeom>
                <a:avLst/>
                <a:gdLst>
                  <a:gd name="connsiteX0" fmla="*/ 83030 w 99369"/>
                  <a:gd name="connsiteY0" fmla="*/ 194423 h 197639"/>
                  <a:gd name="connsiteX1" fmla="*/ 99370 w 99369"/>
                  <a:gd name="connsiteY1" fmla="*/ 197640 h 197639"/>
                  <a:gd name="connsiteX2" fmla="*/ 91178 w 99369"/>
                  <a:gd name="connsiteY2" fmla="*/ 168861 h 197639"/>
                  <a:gd name="connsiteX3" fmla="*/ 74151 w 99369"/>
                  <a:gd name="connsiteY3" fmla="*/ 173836 h 197639"/>
                  <a:gd name="connsiteX4" fmla="*/ 57339 w 99369"/>
                  <a:gd name="connsiteY4" fmla="*/ 138452 h 197639"/>
                  <a:gd name="connsiteX5" fmla="*/ 80070 w 99369"/>
                  <a:gd name="connsiteY5" fmla="*/ 83640 h 197639"/>
                  <a:gd name="connsiteX6" fmla="*/ 78054 w 99369"/>
                  <a:gd name="connsiteY6" fmla="*/ 20850 h 197639"/>
                  <a:gd name="connsiteX7" fmla="*/ 72136 w 99369"/>
                  <a:gd name="connsiteY7" fmla="*/ 7168 h 197639"/>
                  <a:gd name="connsiteX8" fmla="*/ 23756 w 99369"/>
                  <a:gd name="connsiteY8" fmla="*/ 2579 h 197639"/>
                  <a:gd name="connsiteX9" fmla="*/ 16808 w 99369"/>
                  <a:gd name="connsiteY9" fmla="*/ 92818 h 197639"/>
                  <a:gd name="connsiteX10" fmla="*/ 982 w 99369"/>
                  <a:gd name="connsiteY10" fmla="*/ 88229 h 197639"/>
                  <a:gd name="connsiteX11" fmla="*/ 9903 w 99369"/>
                  <a:gd name="connsiteY11" fmla="*/ 140768 h 197639"/>
                  <a:gd name="connsiteX12" fmla="*/ 18782 w 99369"/>
                  <a:gd name="connsiteY12" fmla="*/ 170448 h 197639"/>
                  <a:gd name="connsiteX13" fmla="*/ 52320 w 99369"/>
                  <a:gd name="connsiteY13" fmla="*/ 183014 h 197639"/>
                  <a:gd name="connsiteX14" fmla="*/ 83030 w 99369"/>
                  <a:gd name="connsiteY14" fmla="*/ 194423 h 19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369" h="197639">
                    <a:moveTo>
                      <a:pt x="83030" y="194423"/>
                    </a:moveTo>
                    <a:cubicBezTo>
                      <a:pt x="88219" y="193479"/>
                      <a:pt x="93923" y="194895"/>
                      <a:pt x="99370" y="197640"/>
                    </a:cubicBezTo>
                    <a:cubicBezTo>
                      <a:pt x="96067" y="188418"/>
                      <a:pt x="93237" y="178811"/>
                      <a:pt x="91178" y="168861"/>
                    </a:cubicBezTo>
                    <a:cubicBezTo>
                      <a:pt x="85174" y="168990"/>
                      <a:pt x="79126" y="170448"/>
                      <a:pt x="74151" y="173836"/>
                    </a:cubicBezTo>
                    <a:cubicBezTo>
                      <a:pt x="57382" y="185287"/>
                      <a:pt x="69177" y="153292"/>
                      <a:pt x="57339" y="138452"/>
                    </a:cubicBezTo>
                    <a:cubicBezTo>
                      <a:pt x="45459" y="123613"/>
                      <a:pt x="66216" y="101911"/>
                      <a:pt x="80070" y="83640"/>
                    </a:cubicBezTo>
                    <a:cubicBezTo>
                      <a:pt x="93881" y="65412"/>
                      <a:pt x="76124" y="34531"/>
                      <a:pt x="78054" y="20850"/>
                    </a:cubicBezTo>
                    <a:cubicBezTo>
                      <a:pt x="80070" y="7168"/>
                      <a:pt x="79040" y="2579"/>
                      <a:pt x="72136" y="7168"/>
                    </a:cubicBezTo>
                    <a:cubicBezTo>
                      <a:pt x="65230" y="11714"/>
                      <a:pt x="36580" y="-6513"/>
                      <a:pt x="23756" y="2579"/>
                    </a:cubicBezTo>
                    <a:cubicBezTo>
                      <a:pt x="10890" y="11714"/>
                      <a:pt x="22770" y="87071"/>
                      <a:pt x="16808" y="92818"/>
                    </a:cubicBezTo>
                    <a:cubicBezTo>
                      <a:pt x="10890" y="98479"/>
                      <a:pt x="3212" y="80595"/>
                      <a:pt x="982" y="88229"/>
                    </a:cubicBezTo>
                    <a:cubicBezTo>
                      <a:pt x="-1977" y="98479"/>
                      <a:pt x="1968" y="140768"/>
                      <a:pt x="9903" y="140768"/>
                    </a:cubicBezTo>
                    <a:cubicBezTo>
                      <a:pt x="17837" y="140768"/>
                      <a:pt x="23756" y="152177"/>
                      <a:pt x="18782" y="170448"/>
                    </a:cubicBezTo>
                    <a:cubicBezTo>
                      <a:pt x="13849" y="188718"/>
                      <a:pt x="33578" y="190992"/>
                      <a:pt x="52320" y="183014"/>
                    </a:cubicBezTo>
                    <a:cubicBezTo>
                      <a:pt x="71192" y="174994"/>
                      <a:pt x="64244" y="197811"/>
                      <a:pt x="83030" y="194423"/>
                    </a:cubicBezTo>
                    <a:close/>
                  </a:path>
                </a:pathLst>
              </a:custGeom>
              <a:grpFill/>
              <a:ln w="3175" cap="flat">
                <a:solidFill>
                  <a:srgbClr val="FFFFFF"/>
                </a:solidFill>
                <a:prstDash val="solid"/>
                <a:miter/>
              </a:ln>
            </p:spPr>
            <p:txBody>
              <a:bodyPr rtlCol="0" anchor="ctr"/>
              <a:lstStyle/>
              <a:p>
                <a:endParaRPr lang="en-ID"/>
              </a:p>
            </p:txBody>
          </p:sp>
          <p:sp>
            <p:nvSpPr>
              <p:cNvPr id="233" name="Freeform: Shape 232">
                <a:extLst>
                  <a:ext uri="{FF2B5EF4-FFF2-40B4-BE49-F238E27FC236}">
                    <a16:creationId xmlns:a16="http://schemas.microsoft.com/office/drawing/2014/main" id="{3E8C6E68-0F16-4928-BB6A-868FBF060C31}"/>
                  </a:ext>
                </a:extLst>
              </p:cNvPr>
              <p:cNvSpPr/>
              <p:nvPr/>
            </p:nvSpPr>
            <p:spPr>
              <a:xfrm>
                <a:off x="9759933" y="4059911"/>
                <a:ext cx="159257" cy="169754"/>
              </a:xfrm>
              <a:custGeom>
                <a:avLst/>
                <a:gdLst>
                  <a:gd name="connsiteX0" fmla="*/ 123849 w 159258"/>
                  <a:gd name="connsiteY0" fmla="*/ 15610 h 169753"/>
                  <a:gd name="connsiteX1" fmla="*/ 105064 w 159258"/>
                  <a:gd name="connsiteY1" fmla="*/ 36197 h 169753"/>
                  <a:gd name="connsiteX2" fmla="*/ 85334 w 159258"/>
                  <a:gd name="connsiteY2" fmla="*/ 53310 h 169753"/>
                  <a:gd name="connsiteX3" fmla="*/ 55698 w 159258"/>
                  <a:gd name="connsiteY3" fmla="*/ 45332 h 169753"/>
                  <a:gd name="connsiteX4" fmla="*/ 17184 w 159258"/>
                  <a:gd name="connsiteY4" fmla="*/ 71580 h 169753"/>
                  <a:gd name="connsiteX5" fmla="*/ 4360 w 159258"/>
                  <a:gd name="connsiteY5" fmla="*/ 111553 h 169753"/>
                  <a:gd name="connsiteX6" fmla="*/ 33996 w 159258"/>
                  <a:gd name="connsiteY6" fmla="*/ 93282 h 169753"/>
                  <a:gd name="connsiteX7" fmla="*/ 58700 w 159258"/>
                  <a:gd name="connsiteY7" fmla="*/ 82989 h 169753"/>
                  <a:gd name="connsiteX8" fmla="*/ 86364 w 159258"/>
                  <a:gd name="connsiteY8" fmla="*/ 149210 h 169753"/>
                  <a:gd name="connsiteX9" fmla="*/ 120890 w 159258"/>
                  <a:gd name="connsiteY9" fmla="*/ 169754 h 169753"/>
                  <a:gd name="connsiteX10" fmla="*/ 119903 w 159258"/>
                  <a:gd name="connsiteY10" fmla="*/ 120646 h 169753"/>
                  <a:gd name="connsiteX11" fmla="*/ 155459 w 159258"/>
                  <a:gd name="connsiteY11" fmla="*/ 103490 h 169753"/>
                  <a:gd name="connsiteX12" fmla="*/ 147567 w 159258"/>
                  <a:gd name="connsiteY12" fmla="*/ 17883 h 169753"/>
                  <a:gd name="connsiteX13" fmla="*/ 123849 w 159258"/>
                  <a:gd name="connsiteY13" fmla="*/ 15610 h 16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258" h="169753">
                    <a:moveTo>
                      <a:pt x="123849" y="15610"/>
                    </a:moveTo>
                    <a:cubicBezTo>
                      <a:pt x="132727" y="32722"/>
                      <a:pt x="107079" y="19041"/>
                      <a:pt x="105064" y="36197"/>
                    </a:cubicBezTo>
                    <a:cubicBezTo>
                      <a:pt x="103091" y="53310"/>
                      <a:pt x="84305" y="39628"/>
                      <a:pt x="85334" y="53310"/>
                    </a:cubicBezTo>
                    <a:cubicBezTo>
                      <a:pt x="86321" y="67034"/>
                      <a:pt x="65606" y="53310"/>
                      <a:pt x="55698" y="45332"/>
                    </a:cubicBezTo>
                    <a:cubicBezTo>
                      <a:pt x="45833" y="37355"/>
                      <a:pt x="32023" y="67034"/>
                      <a:pt x="17184" y="71580"/>
                    </a:cubicBezTo>
                    <a:cubicBezTo>
                      <a:pt x="2387" y="76169"/>
                      <a:pt x="-5462" y="112497"/>
                      <a:pt x="4360" y="111553"/>
                    </a:cubicBezTo>
                    <a:cubicBezTo>
                      <a:pt x="16240" y="110438"/>
                      <a:pt x="22116" y="92124"/>
                      <a:pt x="33996" y="93282"/>
                    </a:cubicBezTo>
                    <a:cubicBezTo>
                      <a:pt x="45876" y="94397"/>
                      <a:pt x="41931" y="79558"/>
                      <a:pt x="58700" y="82989"/>
                    </a:cubicBezTo>
                    <a:cubicBezTo>
                      <a:pt x="75470" y="86420"/>
                      <a:pt x="63633" y="144664"/>
                      <a:pt x="86364" y="149210"/>
                    </a:cubicBezTo>
                    <a:cubicBezTo>
                      <a:pt x="109052" y="153799"/>
                      <a:pt x="110039" y="169754"/>
                      <a:pt x="120890" y="169754"/>
                    </a:cubicBezTo>
                    <a:cubicBezTo>
                      <a:pt x="131741" y="169754"/>
                      <a:pt x="118960" y="133212"/>
                      <a:pt x="119903" y="120646"/>
                    </a:cubicBezTo>
                    <a:cubicBezTo>
                      <a:pt x="120890" y="108079"/>
                      <a:pt x="143578" y="119488"/>
                      <a:pt x="155459" y="103490"/>
                    </a:cubicBezTo>
                    <a:cubicBezTo>
                      <a:pt x="167339" y="87492"/>
                      <a:pt x="147567" y="45246"/>
                      <a:pt x="147567" y="17883"/>
                    </a:cubicBezTo>
                    <a:cubicBezTo>
                      <a:pt x="147567" y="-9480"/>
                      <a:pt x="114971" y="-1503"/>
                      <a:pt x="123849" y="15610"/>
                    </a:cubicBezTo>
                    <a:close/>
                  </a:path>
                </a:pathLst>
              </a:custGeom>
              <a:grpFill/>
              <a:ln w="3175" cap="flat">
                <a:solidFill>
                  <a:srgbClr val="FFFFFF"/>
                </a:solidFill>
                <a:prstDash val="solid"/>
                <a:miter/>
              </a:ln>
            </p:spPr>
            <p:txBody>
              <a:bodyPr rtlCol="0" anchor="ctr"/>
              <a:lstStyle/>
              <a:p>
                <a:endParaRPr lang="en-ID"/>
              </a:p>
            </p:txBody>
          </p:sp>
          <p:sp>
            <p:nvSpPr>
              <p:cNvPr id="234" name="Freeform: Shape 233">
                <a:extLst>
                  <a:ext uri="{FF2B5EF4-FFF2-40B4-BE49-F238E27FC236}">
                    <a16:creationId xmlns:a16="http://schemas.microsoft.com/office/drawing/2014/main" id="{DA693C57-4DA4-4DCA-B9A2-FB3CDBB6E843}"/>
                  </a:ext>
                </a:extLst>
              </p:cNvPr>
              <p:cNvSpPr/>
              <p:nvPr/>
            </p:nvSpPr>
            <p:spPr>
              <a:xfrm>
                <a:off x="9756182" y="3977156"/>
                <a:ext cx="72679" cy="114600"/>
              </a:xfrm>
              <a:custGeom>
                <a:avLst/>
                <a:gdLst>
                  <a:gd name="connsiteX0" fmla="*/ 11070 w 72679"/>
                  <a:gd name="connsiteY0" fmla="*/ 52729 h 114601"/>
                  <a:gd name="connsiteX1" fmla="*/ 28825 w 72679"/>
                  <a:gd name="connsiteY1" fmla="*/ 41321 h 114601"/>
                  <a:gd name="connsiteX2" fmla="*/ 31785 w 72679"/>
                  <a:gd name="connsiteY2" fmla="*/ 72158 h 114601"/>
                  <a:gd name="connsiteX3" fmla="*/ 36717 w 72679"/>
                  <a:gd name="connsiteY3" fmla="*/ 114447 h 114601"/>
                  <a:gd name="connsiteX4" fmla="*/ 72273 w 72679"/>
                  <a:gd name="connsiteY4" fmla="*/ 52772 h 114601"/>
                  <a:gd name="connsiteX5" fmla="*/ 59449 w 72679"/>
                  <a:gd name="connsiteY5" fmla="*/ 45953 h 114601"/>
                  <a:gd name="connsiteX6" fmla="*/ 9097 w 72679"/>
                  <a:gd name="connsiteY6" fmla="*/ 233 h 114601"/>
                  <a:gd name="connsiteX7" fmla="*/ 11070 w 72679"/>
                  <a:gd name="connsiteY7" fmla="*/ 52729 h 1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79" h="114601">
                    <a:moveTo>
                      <a:pt x="11070" y="52729"/>
                    </a:moveTo>
                    <a:cubicBezTo>
                      <a:pt x="16044" y="51614"/>
                      <a:pt x="27882" y="52729"/>
                      <a:pt x="28825" y="41321"/>
                    </a:cubicBezTo>
                    <a:cubicBezTo>
                      <a:pt x="29813" y="29912"/>
                      <a:pt x="40706" y="61865"/>
                      <a:pt x="31785" y="72158"/>
                    </a:cubicBezTo>
                    <a:cubicBezTo>
                      <a:pt x="22907" y="82452"/>
                      <a:pt x="22907" y="111016"/>
                      <a:pt x="36717" y="114447"/>
                    </a:cubicBezTo>
                    <a:cubicBezTo>
                      <a:pt x="50528" y="117878"/>
                      <a:pt x="76218" y="63066"/>
                      <a:pt x="72273" y="52772"/>
                    </a:cubicBezTo>
                    <a:cubicBezTo>
                      <a:pt x="68327" y="42479"/>
                      <a:pt x="56447" y="59635"/>
                      <a:pt x="59449" y="45953"/>
                    </a:cubicBezTo>
                    <a:cubicBezTo>
                      <a:pt x="62408" y="32228"/>
                      <a:pt x="23893" y="-3198"/>
                      <a:pt x="9097" y="233"/>
                    </a:cubicBezTo>
                    <a:cubicBezTo>
                      <a:pt x="-5700" y="3621"/>
                      <a:pt x="-553" y="55388"/>
                      <a:pt x="11070" y="52729"/>
                    </a:cubicBezTo>
                    <a:close/>
                  </a:path>
                </a:pathLst>
              </a:custGeom>
              <a:grpFill/>
              <a:ln w="3175" cap="flat">
                <a:solidFill>
                  <a:srgbClr val="FFFFFF"/>
                </a:solidFill>
                <a:prstDash val="solid"/>
                <a:miter/>
              </a:ln>
            </p:spPr>
            <p:txBody>
              <a:bodyPr rtlCol="0" anchor="ctr"/>
              <a:lstStyle/>
              <a:p>
                <a:endParaRPr lang="en-ID"/>
              </a:p>
            </p:txBody>
          </p:sp>
          <p:sp>
            <p:nvSpPr>
              <p:cNvPr id="235" name="Freeform: Shape 234">
                <a:extLst>
                  <a:ext uri="{FF2B5EF4-FFF2-40B4-BE49-F238E27FC236}">
                    <a16:creationId xmlns:a16="http://schemas.microsoft.com/office/drawing/2014/main" id="{BA24335C-2404-4A8C-B164-C4EB11DB7739}"/>
                  </a:ext>
                </a:extLst>
              </p:cNvPr>
              <p:cNvSpPr/>
              <p:nvPr/>
            </p:nvSpPr>
            <p:spPr>
              <a:xfrm>
                <a:off x="10402226" y="4550306"/>
                <a:ext cx="413947" cy="311079"/>
              </a:xfrm>
              <a:custGeom>
                <a:avLst/>
                <a:gdLst>
                  <a:gd name="connsiteX0" fmla="*/ 304171 w 413948"/>
                  <a:gd name="connsiteY0" fmla="*/ 287015 h 311078"/>
                  <a:gd name="connsiteX1" fmla="*/ 280453 w 413948"/>
                  <a:gd name="connsiteY1" fmla="*/ 260767 h 311078"/>
                  <a:gd name="connsiteX2" fmla="*/ 246914 w 413948"/>
                  <a:gd name="connsiteY2" fmla="*/ 242496 h 311078"/>
                  <a:gd name="connsiteX3" fmla="*/ 223196 w 413948"/>
                  <a:gd name="connsiteY3" fmla="*/ 191115 h 311078"/>
                  <a:gd name="connsiteX4" fmla="*/ 215304 w 413948"/>
                  <a:gd name="connsiteY4" fmla="*/ 159120 h 311078"/>
                  <a:gd name="connsiteX5" fmla="*/ 222210 w 413948"/>
                  <a:gd name="connsiteY5" fmla="*/ 134029 h 311078"/>
                  <a:gd name="connsiteX6" fmla="*/ 156031 w 413948"/>
                  <a:gd name="connsiteY6" fmla="*/ 91783 h 311078"/>
                  <a:gd name="connsiteX7" fmla="*/ 24704 w 413948"/>
                  <a:gd name="connsiteY7" fmla="*/ 8364 h 311078"/>
                  <a:gd name="connsiteX8" fmla="*/ 0 w 413948"/>
                  <a:gd name="connsiteY8" fmla="*/ 0 h 311078"/>
                  <a:gd name="connsiteX9" fmla="*/ 0 w 413948"/>
                  <a:gd name="connsiteY9" fmla="*/ 243740 h 311078"/>
                  <a:gd name="connsiteX10" fmla="*/ 35555 w 413948"/>
                  <a:gd name="connsiteY10" fmla="*/ 257379 h 311078"/>
                  <a:gd name="connsiteX11" fmla="*/ 76043 w 413948"/>
                  <a:gd name="connsiteY11" fmla="*/ 231088 h 311078"/>
                  <a:gd name="connsiteX12" fmla="*/ 95814 w 413948"/>
                  <a:gd name="connsiteY12" fmla="*/ 202524 h 311078"/>
                  <a:gd name="connsiteX13" fmla="*/ 165938 w 413948"/>
                  <a:gd name="connsiteY13" fmla="*/ 220795 h 311078"/>
                  <a:gd name="connsiteX14" fmla="*/ 239022 w 413948"/>
                  <a:gd name="connsiteY14" fmla="*/ 296194 h 311078"/>
                  <a:gd name="connsiteX15" fmla="*/ 309146 w 413948"/>
                  <a:gd name="connsiteY15" fmla="*/ 311033 h 311078"/>
                  <a:gd name="connsiteX16" fmla="*/ 304171 w 413948"/>
                  <a:gd name="connsiteY16" fmla="*/ 287015 h 311078"/>
                  <a:gd name="connsiteX17" fmla="*/ 360485 w 413948"/>
                  <a:gd name="connsiteY17" fmla="*/ 83720 h 311078"/>
                  <a:gd name="connsiteX18" fmla="*/ 319997 w 413948"/>
                  <a:gd name="connsiteY18" fmla="*/ 111126 h 311078"/>
                  <a:gd name="connsiteX19" fmla="*/ 248887 w 413948"/>
                  <a:gd name="connsiteY19" fmla="*/ 114558 h 311078"/>
                  <a:gd name="connsiteX20" fmla="*/ 303227 w 413948"/>
                  <a:gd name="connsiteY20" fmla="*/ 143122 h 311078"/>
                  <a:gd name="connsiteX21" fmla="*/ 372365 w 413948"/>
                  <a:gd name="connsiteY21" fmla="*/ 103149 h 311078"/>
                  <a:gd name="connsiteX22" fmla="*/ 382229 w 413948"/>
                  <a:gd name="connsiteY22" fmla="*/ 68880 h 311078"/>
                  <a:gd name="connsiteX23" fmla="*/ 360485 w 413948"/>
                  <a:gd name="connsiteY23" fmla="*/ 83720 h 311078"/>
                  <a:gd name="connsiteX24" fmla="*/ 394066 w 413948"/>
                  <a:gd name="connsiteY24" fmla="*/ 40316 h 311078"/>
                  <a:gd name="connsiteX25" fmla="*/ 384160 w 413948"/>
                  <a:gd name="connsiteY25" fmla="*/ 42589 h 311078"/>
                  <a:gd name="connsiteX26" fmla="*/ 404918 w 413948"/>
                  <a:gd name="connsiteY26" fmla="*/ 79174 h 311078"/>
                  <a:gd name="connsiteX27" fmla="*/ 394066 w 413948"/>
                  <a:gd name="connsiteY27" fmla="*/ 40316 h 31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3948" h="311078">
                    <a:moveTo>
                      <a:pt x="304171" y="287015"/>
                    </a:moveTo>
                    <a:cubicBezTo>
                      <a:pt x="297266" y="283585"/>
                      <a:pt x="279509" y="269903"/>
                      <a:pt x="280453" y="260767"/>
                    </a:cubicBezTo>
                    <a:cubicBezTo>
                      <a:pt x="281439" y="251675"/>
                      <a:pt x="260724" y="252790"/>
                      <a:pt x="246914" y="242496"/>
                    </a:cubicBezTo>
                    <a:cubicBezTo>
                      <a:pt x="233103" y="232203"/>
                      <a:pt x="238036" y="199092"/>
                      <a:pt x="223196" y="191115"/>
                    </a:cubicBezTo>
                    <a:cubicBezTo>
                      <a:pt x="208398" y="183095"/>
                      <a:pt x="197505" y="158005"/>
                      <a:pt x="215304" y="159120"/>
                    </a:cubicBezTo>
                    <a:cubicBezTo>
                      <a:pt x="233060" y="160278"/>
                      <a:pt x="236063" y="148826"/>
                      <a:pt x="222210" y="134029"/>
                    </a:cubicBezTo>
                    <a:cubicBezTo>
                      <a:pt x="208398" y="119190"/>
                      <a:pt x="158004" y="113485"/>
                      <a:pt x="156031" y="91783"/>
                    </a:cubicBezTo>
                    <a:cubicBezTo>
                      <a:pt x="154058" y="70039"/>
                      <a:pt x="64205" y="18657"/>
                      <a:pt x="24704" y="8364"/>
                    </a:cubicBezTo>
                    <a:cubicBezTo>
                      <a:pt x="17670" y="6562"/>
                      <a:pt x="9221" y="3560"/>
                      <a:pt x="0" y="0"/>
                    </a:cubicBezTo>
                    <a:lnTo>
                      <a:pt x="0" y="243740"/>
                    </a:lnTo>
                    <a:cubicBezTo>
                      <a:pt x="9178" y="250860"/>
                      <a:pt x="20544" y="256564"/>
                      <a:pt x="35555" y="257379"/>
                    </a:cubicBezTo>
                    <a:cubicBezTo>
                      <a:pt x="79002" y="259652"/>
                      <a:pt x="68151" y="231088"/>
                      <a:pt x="76043" y="231088"/>
                    </a:cubicBezTo>
                    <a:cubicBezTo>
                      <a:pt x="83978" y="231088"/>
                      <a:pt x="86937" y="215090"/>
                      <a:pt x="95814" y="202524"/>
                    </a:cubicBezTo>
                    <a:cubicBezTo>
                      <a:pt x="104692" y="190000"/>
                      <a:pt x="143207" y="200250"/>
                      <a:pt x="165938" y="220795"/>
                    </a:cubicBezTo>
                    <a:cubicBezTo>
                      <a:pt x="188670" y="241381"/>
                      <a:pt x="215304" y="301898"/>
                      <a:pt x="239022" y="296194"/>
                    </a:cubicBezTo>
                    <a:cubicBezTo>
                      <a:pt x="262740" y="290490"/>
                      <a:pt x="287444" y="312191"/>
                      <a:pt x="309146" y="311033"/>
                    </a:cubicBezTo>
                    <a:cubicBezTo>
                      <a:pt x="330891" y="309833"/>
                      <a:pt x="311076" y="290447"/>
                      <a:pt x="304171" y="287015"/>
                    </a:cubicBezTo>
                    <a:close/>
                    <a:moveTo>
                      <a:pt x="360485" y="83720"/>
                    </a:moveTo>
                    <a:cubicBezTo>
                      <a:pt x="360485" y="93971"/>
                      <a:pt x="344701" y="99718"/>
                      <a:pt x="319997" y="111126"/>
                    </a:cubicBezTo>
                    <a:cubicBezTo>
                      <a:pt x="295335" y="122535"/>
                      <a:pt x="250473" y="98045"/>
                      <a:pt x="248887" y="114558"/>
                    </a:cubicBezTo>
                    <a:cubicBezTo>
                      <a:pt x="247943" y="124851"/>
                      <a:pt x="276550" y="143122"/>
                      <a:pt x="303227" y="143122"/>
                    </a:cubicBezTo>
                    <a:cubicBezTo>
                      <a:pt x="329904" y="143122"/>
                      <a:pt x="372365" y="112284"/>
                      <a:pt x="372365" y="103149"/>
                    </a:cubicBezTo>
                    <a:cubicBezTo>
                      <a:pt x="372365" y="94014"/>
                      <a:pt x="389135" y="78016"/>
                      <a:pt x="382229" y="68880"/>
                    </a:cubicBezTo>
                    <a:cubicBezTo>
                      <a:pt x="375324" y="59745"/>
                      <a:pt x="360485" y="73427"/>
                      <a:pt x="360485" y="83720"/>
                    </a:cubicBezTo>
                    <a:close/>
                    <a:moveTo>
                      <a:pt x="394066" y="40316"/>
                    </a:moveTo>
                    <a:cubicBezTo>
                      <a:pt x="378283" y="28865"/>
                      <a:pt x="364430" y="20888"/>
                      <a:pt x="384160" y="42589"/>
                    </a:cubicBezTo>
                    <a:cubicBezTo>
                      <a:pt x="403931" y="64292"/>
                      <a:pt x="393295" y="82691"/>
                      <a:pt x="404918" y="79174"/>
                    </a:cubicBezTo>
                    <a:cubicBezTo>
                      <a:pt x="423661" y="73469"/>
                      <a:pt x="409850" y="51768"/>
                      <a:pt x="394066" y="40316"/>
                    </a:cubicBezTo>
                    <a:close/>
                  </a:path>
                </a:pathLst>
              </a:custGeom>
              <a:grpFill/>
              <a:ln w="3175" cap="flat">
                <a:solidFill>
                  <a:srgbClr val="FFFFFF"/>
                </a:solidFill>
                <a:prstDash val="solid"/>
                <a:miter/>
              </a:ln>
            </p:spPr>
            <p:txBody>
              <a:bodyPr rtlCol="0" anchor="ctr"/>
              <a:lstStyle/>
              <a:p>
                <a:endParaRPr lang="en-ID"/>
              </a:p>
            </p:txBody>
          </p:sp>
          <p:sp>
            <p:nvSpPr>
              <p:cNvPr id="236" name="Freeform: Shape 235">
                <a:extLst>
                  <a:ext uri="{FF2B5EF4-FFF2-40B4-BE49-F238E27FC236}">
                    <a16:creationId xmlns:a16="http://schemas.microsoft.com/office/drawing/2014/main" id="{68F2A4DC-2962-4815-A661-E8C21CC4D90E}"/>
                  </a:ext>
                </a:extLst>
              </p:cNvPr>
              <p:cNvSpPr/>
              <p:nvPr/>
            </p:nvSpPr>
            <p:spPr>
              <a:xfrm>
                <a:off x="8386077" y="4064143"/>
                <a:ext cx="69807" cy="143948"/>
              </a:xfrm>
              <a:custGeom>
                <a:avLst/>
                <a:gdLst>
                  <a:gd name="connsiteX0" fmla="*/ 3143 w 69808"/>
                  <a:gd name="connsiteY0" fmla="*/ 109765 h 143947"/>
                  <a:gd name="connsiteX1" fmla="*/ 10477 w 69808"/>
                  <a:gd name="connsiteY1" fmla="*/ 113539 h 143947"/>
                  <a:gd name="connsiteX2" fmla="*/ 40586 w 69808"/>
                  <a:gd name="connsiteY2" fmla="*/ 143948 h 143947"/>
                  <a:gd name="connsiteX3" fmla="*/ 69793 w 69808"/>
                  <a:gd name="connsiteY3" fmla="*/ 90207 h 143947"/>
                  <a:gd name="connsiteX4" fmla="*/ 15453 w 69808"/>
                  <a:gd name="connsiteY4" fmla="*/ 11 h 143947"/>
                  <a:gd name="connsiteX5" fmla="*/ 3572 w 69808"/>
                  <a:gd name="connsiteY5" fmla="*/ 36553 h 143947"/>
                  <a:gd name="connsiteX6" fmla="*/ 1599 w 69808"/>
                  <a:gd name="connsiteY6" fmla="*/ 87934 h 143947"/>
                  <a:gd name="connsiteX7" fmla="*/ 3143 w 69808"/>
                  <a:gd name="connsiteY7" fmla="*/ 109765 h 14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08" h="143947">
                    <a:moveTo>
                      <a:pt x="3143" y="109765"/>
                    </a:moveTo>
                    <a:cubicBezTo>
                      <a:pt x="5717" y="110666"/>
                      <a:pt x="8161" y="111866"/>
                      <a:pt x="10477" y="113539"/>
                    </a:cubicBezTo>
                    <a:cubicBezTo>
                      <a:pt x="22443" y="122246"/>
                      <a:pt x="32136" y="132496"/>
                      <a:pt x="40586" y="143948"/>
                    </a:cubicBezTo>
                    <a:cubicBezTo>
                      <a:pt x="55382" y="134598"/>
                      <a:pt x="69107" y="111309"/>
                      <a:pt x="69793" y="90207"/>
                    </a:cubicBezTo>
                    <a:cubicBezTo>
                      <a:pt x="70780" y="58255"/>
                      <a:pt x="22915" y="-933"/>
                      <a:pt x="15453" y="11"/>
                    </a:cubicBezTo>
                    <a:cubicBezTo>
                      <a:pt x="6574" y="1169"/>
                      <a:pt x="8547" y="21713"/>
                      <a:pt x="3572" y="36553"/>
                    </a:cubicBezTo>
                    <a:cubicBezTo>
                      <a:pt x="-1360" y="51392"/>
                      <a:pt x="-331" y="66232"/>
                      <a:pt x="1599" y="87934"/>
                    </a:cubicBezTo>
                    <a:cubicBezTo>
                      <a:pt x="2285" y="95225"/>
                      <a:pt x="2500" y="102645"/>
                      <a:pt x="3143" y="109765"/>
                    </a:cubicBezTo>
                    <a:close/>
                  </a:path>
                </a:pathLst>
              </a:custGeom>
              <a:grpFill/>
              <a:ln w="3175" cap="flat">
                <a:solidFill>
                  <a:srgbClr val="FFFFFF"/>
                </a:solidFill>
                <a:prstDash val="solid"/>
                <a:miter/>
              </a:ln>
            </p:spPr>
            <p:txBody>
              <a:bodyPr rtlCol="0" anchor="ctr"/>
              <a:lstStyle/>
              <a:p>
                <a:endParaRPr lang="en-ID"/>
              </a:p>
            </p:txBody>
          </p:sp>
          <p:sp>
            <p:nvSpPr>
              <p:cNvPr id="237" name="Freeform: Shape 236">
                <a:extLst>
                  <a:ext uri="{FF2B5EF4-FFF2-40B4-BE49-F238E27FC236}">
                    <a16:creationId xmlns:a16="http://schemas.microsoft.com/office/drawing/2014/main" id="{4FBCEB31-0DA0-433A-8B5B-745696B0C7BA}"/>
                  </a:ext>
                </a:extLst>
              </p:cNvPr>
              <p:cNvSpPr/>
              <p:nvPr/>
            </p:nvSpPr>
            <p:spPr>
              <a:xfrm>
                <a:off x="7156072" y="4900197"/>
                <a:ext cx="232667" cy="548445"/>
              </a:xfrm>
              <a:custGeom>
                <a:avLst/>
                <a:gdLst>
                  <a:gd name="connsiteX0" fmla="*/ 219421 w 232668"/>
                  <a:gd name="connsiteY0" fmla="*/ 70724 h 548445"/>
                  <a:gd name="connsiteX1" fmla="*/ 195704 w 232668"/>
                  <a:gd name="connsiteY1" fmla="*/ 6776 h 548445"/>
                  <a:gd name="connsiteX2" fmla="*/ 183866 w 232668"/>
                  <a:gd name="connsiteY2" fmla="*/ 18142 h 548445"/>
                  <a:gd name="connsiteX3" fmla="*/ 178891 w 232668"/>
                  <a:gd name="connsiteY3" fmla="*/ 45548 h 548445"/>
                  <a:gd name="connsiteX4" fmla="*/ 159162 w 232668"/>
                  <a:gd name="connsiteY4" fmla="*/ 62704 h 548445"/>
                  <a:gd name="connsiteX5" fmla="*/ 142392 w 232668"/>
                  <a:gd name="connsiteY5" fmla="*/ 79817 h 548445"/>
                  <a:gd name="connsiteX6" fmla="*/ 141406 w 232668"/>
                  <a:gd name="connsiteY6" fmla="*/ 100361 h 548445"/>
                  <a:gd name="connsiteX7" fmla="*/ 116702 w 232668"/>
                  <a:gd name="connsiteY7" fmla="*/ 124379 h 548445"/>
                  <a:gd name="connsiteX8" fmla="*/ 70296 w 232668"/>
                  <a:gd name="connsiteY8" fmla="*/ 151785 h 548445"/>
                  <a:gd name="connsiteX9" fmla="*/ 27835 w 232668"/>
                  <a:gd name="connsiteY9" fmla="*/ 160964 h 548445"/>
                  <a:gd name="connsiteX10" fmla="*/ 13982 w 232668"/>
                  <a:gd name="connsiteY10" fmla="*/ 212345 h 548445"/>
                  <a:gd name="connsiteX11" fmla="*/ 17927 w 232668"/>
                  <a:gd name="connsiteY11" fmla="*/ 281954 h 548445"/>
                  <a:gd name="connsiteX12" fmla="*/ 10036 w 232668"/>
                  <a:gd name="connsiteY12" fmla="*/ 360785 h 548445"/>
                  <a:gd name="connsiteX13" fmla="*/ 0 w 232668"/>
                  <a:gd name="connsiteY13" fmla="*/ 378198 h 548445"/>
                  <a:gd name="connsiteX14" fmla="*/ 3431 w 232668"/>
                  <a:gd name="connsiteY14" fmla="*/ 476414 h 548445"/>
                  <a:gd name="connsiteX15" fmla="*/ 5018 w 232668"/>
                  <a:gd name="connsiteY15" fmla="*/ 484563 h 548445"/>
                  <a:gd name="connsiteX16" fmla="*/ 5447 w 232668"/>
                  <a:gd name="connsiteY16" fmla="*/ 486493 h 548445"/>
                  <a:gd name="connsiteX17" fmla="*/ 23460 w 232668"/>
                  <a:gd name="connsiteY17" fmla="*/ 531098 h 548445"/>
                  <a:gd name="connsiteX18" fmla="*/ 78187 w 232668"/>
                  <a:gd name="connsiteY18" fmla="*/ 543536 h 548445"/>
                  <a:gd name="connsiteX19" fmla="*/ 79774 w 232668"/>
                  <a:gd name="connsiteY19" fmla="*/ 541949 h 548445"/>
                  <a:gd name="connsiteX20" fmla="*/ 120433 w 232668"/>
                  <a:gd name="connsiteY20" fmla="*/ 478816 h 548445"/>
                  <a:gd name="connsiteX21" fmla="*/ 139219 w 232668"/>
                  <a:gd name="connsiteY21" fmla="*/ 448279 h 548445"/>
                  <a:gd name="connsiteX22" fmla="*/ 144837 w 232668"/>
                  <a:gd name="connsiteY22" fmla="*/ 426963 h 548445"/>
                  <a:gd name="connsiteX23" fmla="*/ 144923 w 232668"/>
                  <a:gd name="connsiteY23" fmla="*/ 405003 h 548445"/>
                  <a:gd name="connsiteX24" fmla="*/ 144666 w 232668"/>
                  <a:gd name="connsiteY24" fmla="*/ 403545 h 548445"/>
                  <a:gd name="connsiteX25" fmla="*/ 163279 w 232668"/>
                  <a:gd name="connsiteY25" fmla="*/ 337839 h 548445"/>
                  <a:gd name="connsiteX26" fmla="*/ 174859 w 232668"/>
                  <a:gd name="connsiteY26" fmla="*/ 318410 h 548445"/>
                  <a:gd name="connsiteX27" fmla="*/ 197720 w 232668"/>
                  <a:gd name="connsiteY27" fmla="*/ 215819 h 548445"/>
                  <a:gd name="connsiteX28" fmla="*/ 203638 w 232668"/>
                  <a:gd name="connsiteY28" fmla="*/ 172415 h 548445"/>
                  <a:gd name="connsiteX29" fmla="*/ 212516 w 232668"/>
                  <a:gd name="connsiteY29" fmla="*/ 148440 h 548445"/>
                  <a:gd name="connsiteX30" fmla="*/ 232288 w 232668"/>
                  <a:gd name="connsiteY30" fmla="*/ 143893 h 548445"/>
                  <a:gd name="connsiteX31" fmla="*/ 219421 w 232668"/>
                  <a:gd name="connsiteY31" fmla="*/ 70724 h 5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2668" h="548445">
                    <a:moveTo>
                      <a:pt x="219421" y="70724"/>
                    </a:moveTo>
                    <a:cubicBezTo>
                      <a:pt x="218435" y="44476"/>
                      <a:pt x="198706" y="19343"/>
                      <a:pt x="195704" y="6776"/>
                    </a:cubicBezTo>
                    <a:cubicBezTo>
                      <a:pt x="191286" y="-11966"/>
                      <a:pt x="187769" y="13638"/>
                      <a:pt x="183866" y="18142"/>
                    </a:cubicBezTo>
                    <a:cubicBezTo>
                      <a:pt x="179878" y="22731"/>
                      <a:pt x="177948" y="36413"/>
                      <a:pt x="178891" y="45548"/>
                    </a:cubicBezTo>
                    <a:cubicBezTo>
                      <a:pt x="179878" y="54727"/>
                      <a:pt x="167054" y="63819"/>
                      <a:pt x="159162" y="62704"/>
                    </a:cubicBezTo>
                    <a:cubicBezTo>
                      <a:pt x="151270" y="61546"/>
                      <a:pt x="138403" y="67293"/>
                      <a:pt x="142392" y="79817"/>
                    </a:cubicBezTo>
                    <a:cubicBezTo>
                      <a:pt x="146295" y="92384"/>
                      <a:pt x="136474" y="90110"/>
                      <a:pt x="141406" y="100361"/>
                    </a:cubicBezTo>
                    <a:cubicBezTo>
                      <a:pt x="146338" y="110654"/>
                      <a:pt x="130555" y="123221"/>
                      <a:pt x="116702" y="124379"/>
                    </a:cubicBezTo>
                    <a:cubicBezTo>
                      <a:pt x="102891" y="125537"/>
                      <a:pt x="85135" y="154101"/>
                      <a:pt x="70296" y="151785"/>
                    </a:cubicBezTo>
                    <a:cubicBezTo>
                      <a:pt x="55456" y="149512"/>
                      <a:pt x="40659" y="163193"/>
                      <a:pt x="27835" y="160964"/>
                    </a:cubicBezTo>
                    <a:cubicBezTo>
                      <a:pt x="14968" y="158647"/>
                      <a:pt x="23889" y="191801"/>
                      <a:pt x="13982" y="212345"/>
                    </a:cubicBezTo>
                    <a:cubicBezTo>
                      <a:pt x="4117" y="232889"/>
                      <a:pt x="9050" y="256864"/>
                      <a:pt x="17927" y="281954"/>
                    </a:cubicBezTo>
                    <a:cubicBezTo>
                      <a:pt x="26806" y="307087"/>
                      <a:pt x="33754" y="327631"/>
                      <a:pt x="10036" y="360785"/>
                    </a:cubicBezTo>
                    <a:cubicBezTo>
                      <a:pt x="5962" y="366532"/>
                      <a:pt x="2659" y="372365"/>
                      <a:pt x="0" y="378198"/>
                    </a:cubicBezTo>
                    <a:cubicBezTo>
                      <a:pt x="4932" y="411008"/>
                      <a:pt x="-1802" y="444333"/>
                      <a:pt x="3431" y="476414"/>
                    </a:cubicBezTo>
                    <a:cubicBezTo>
                      <a:pt x="3988" y="479116"/>
                      <a:pt x="4503" y="481818"/>
                      <a:pt x="5018" y="484563"/>
                    </a:cubicBezTo>
                    <a:cubicBezTo>
                      <a:pt x="5189" y="485207"/>
                      <a:pt x="5275" y="485850"/>
                      <a:pt x="5447" y="486493"/>
                    </a:cubicBezTo>
                    <a:cubicBezTo>
                      <a:pt x="9350" y="501891"/>
                      <a:pt x="16041" y="516601"/>
                      <a:pt x="23460" y="531098"/>
                    </a:cubicBezTo>
                    <a:cubicBezTo>
                      <a:pt x="38686" y="544866"/>
                      <a:pt x="68408" y="554859"/>
                      <a:pt x="78187" y="543536"/>
                    </a:cubicBezTo>
                    <a:cubicBezTo>
                      <a:pt x="78702" y="542936"/>
                      <a:pt x="79259" y="542421"/>
                      <a:pt x="79774" y="541949"/>
                    </a:cubicBezTo>
                    <a:cubicBezTo>
                      <a:pt x="95600" y="522477"/>
                      <a:pt x="108424" y="498931"/>
                      <a:pt x="120433" y="478816"/>
                    </a:cubicBezTo>
                    <a:cubicBezTo>
                      <a:pt x="126566" y="468523"/>
                      <a:pt x="132828" y="458358"/>
                      <a:pt x="139219" y="448279"/>
                    </a:cubicBezTo>
                    <a:cubicBezTo>
                      <a:pt x="141063" y="441288"/>
                      <a:pt x="142950" y="434125"/>
                      <a:pt x="144837" y="426963"/>
                    </a:cubicBezTo>
                    <a:cubicBezTo>
                      <a:pt x="143036" y="419843"/>
                      <a:pt x="143079" y="412123"/>
                      <a:pt x="144923" y="405003"/>
                    </a:cubicBezTo>
                    <a:cubicBezTo>
                      <a:pt x="144837" y="404489"/>
                      <a:pt x="144708" y="404060"/>
                      <a:pt x="144666" y="403545"/>
                    </a:cubicBezTo>
                    <a:cubicBezTo>
                      <a:pt x="141921" y="378283"/>
                      <a:pt x="148912" y="357911"/>
                      <a:pt x="163279" y="337839"/>
                    </a:cubicBezTo>
                    <a:cubicBezTo>
                      <a:pt x="167740" y="331577"/>
                      <a:pt x="171471" y="325058"/>
                      <a:pt x="174859" y="318410"/>
                    </a:cubicBezTo>
                    <a:cubicBezTo>
                      <a:pt x="187726" y="272347"/>
                      <a:pt x="199178" y="227613"/>
                      <a:pt x="197720" y="215819"/>
                    </a:cubicBezTo>
                    <a:cubicBezTo>
                      <a:pt x="195747" y="199821"/>
                      <a:pt x="209600" y="189527"/>
                      <a:pt x="203638" y="172415"/>
                    </a:cubicBezTo>
                    <a:cubicBezTo>
                      <a:pt x="197720" y="155259"/>
                      <a:pt x="205611" y="134715"/>
                      <a:pt x="212516" y="148440"/>
                    </a:cubicBezTo>
                    <a:cubicBezTo>
                      <a:pt x="219464" y="162164"/>
                      <a:pt x="229329" y="162164"/>
                      <a:pt x="232288" y="143893"/>
                    </a:cubicBezTo>
                    <a:cubicBezTo>
                      <a:pt x="235205" y="125537"/>
                      <a:pt x="220408" y="97015"/>
                      <a:pt x="219421" y="70724"/>
                    </a:cubicBezTo>
                    <a:close/>
                  </a:path>
                </a:pathLst>
              </a:custGeom>
              <a:grpFill/>
              <a:ln w="3175" cap="flat">
                <a:solidFill>
                  <a:srgbClr val="FFFFFF"/>
                </a:solidFill>
                <a:prstDash val="solid"/>
                <a:miter/>
              </a:ln>
            </p:spPr>
            <p:txBody>
              <a:bodyPr rtlCol="0" anchor="ctr"/>
              <a:lstStyle/>
              <a:p>
                <a:endParaRPr lang="en-ID"/>
              </a:p>
            </p:txBody>
          </p:sp>
          <p:sp>
            <p:nvSpPr>
              <p:cNvPr id="238" name="Freeform: Shape 237">
                <a:extLst>
                  <a:ext uri="{FF2B5EF4-FFF2-40B4-BE49-F238E27FC236}">
                    <a16:creationId xmlns:a16="http://schemas.microsoft.com/office/drawing/2014/main" id="{55D8E471-EB05-485B-9143-5BFA30930648}"/>
                  </a:ext>
                </a:extLst>
              </p:cNvPr>
              <p:cNvSpPr/>
              <p:nvPr/>
            </p:nvSpPr>
            <p:spPr>
              <a:xfrm>
                <a:off x="7133598" y="3686385"/>
                <a:ext cx="354780" cy="250171"/>
              </a:xfrm>
              <a:custGeom>
                <a:avLst/>
                <a:gdLst>
                  <a:gd name="connsiteX0" fmla="*/ 281740 w 354780"/>
                  <a:gd name="connsiteY0" fmla="*/ 10765 h 250171"/>
                  <a:gd name="connsiteX1" fmla="*/ 215862 w 354780"/>
                  <a:gd name="connsiteY1" fmla="*/ 15183 h 250171"/>
                  <a:gd name="connsiteX2" fmla="*/ 164309 w 354780"/>
                  <a:gd name="connsiteY2" fmla="*/ 67079 h 250171"/>
                  <a:gd name="connsiteX3" fmla="*/ 141406 w 354780"/>
                  <a:gd name="connsiteY3" fmla="*/ 77029 h 250171"/>
                  <a:gd name="connsiteX4" fmla="*/ 94656 w 354780"/>
                  <a:gd name="connsiteY4" fmla="*/ 68194 h 250171"/>
                  <a:gd name="connsiteX5" fmla="*/ 53612 w 354780"/>
                  <a:gd name="connsiteY5" fmla="*/ 63776 h 250171"/>
                  <a:gd name="connsiteX6" fmla="*/ 28821 w 354780"/>
                  <a:gd name="connsiteY6" fmla="*/ 59359 h 250171"/>
                  <a:gd name="connsiteX7" fmla="*/ 14497 w 354780"/>
                  <a:gd name="connsiteY7" fmla="*/ 73684 h 250171"/>
                  <a:gd name="connsiteX8" fmla="*/ 15440 w 354780"/>
                  <a:gd name="connsiteY8" fmla="*/ 94700 h 250171"/>
                  <a:gd name="connsiteX9" fmla="*/ 0 w 354780"/>
                  <a:gd name="connsiteY9" fmla="*/ 104435 h 250171"/>
                  <a:gd name="connsiteX10" fmla="*/ 2830 w 354780"/>
                  <a:gd name="connsiteY10" fmla="*/ 128282 h 250171"/>
                  <a:gd name="connsiteX11" fmla="*/ 12695 w 354780"/>
                  <a:gd name="connsiteY11" fmla="*/ 189957 h 250171"/>
                  <a:gd name="connsiteX12" fmla="*/ 24018 w 354780"/>
                  <a:gd name="connsiteY12" fmla="*/ 246485 h 250171"/>
                  <a:gd name="connsiteX13" fmla="*/ 84749 w 354780"/>
                  <a:gd name="connsiteY13" fmla="*/ 238464 h 250171"/>
                  <a:gd name="connsiteX14" fmla="*/ 127767 w 354780"/>
                  <a:gd name="connsiteY14" fmla="*/ 223024 h 250171"/>
                  <a:gd name="connsiteX15" fmla="*/ 164266 w 354780"/>
                  <a:gd name="connsiteY15" fmla="*/ 202480 h 250171"/>
                  <a:gd name="connsiteX16" fmla="*/ 197376 w 354780"/>
                  <a:gd name="connsiteY16" fmla="*/ 196219 h 250171"/>
                  <a:gd name="connsiteX17" fmla="*/ 223539 w 354780"/>
                  <a:gd name="connsiteY17" fmla="*/ 175674 h 250171"/>
                  <a:gd name="connsiteX18" fmla="*/ 234218 w 354780"/>
                  <a:gd name="connsiteY18" fmla="*/ 168426 h 250171"/>
                  <a:gd name="connsiteX19" fmla="*/ 235076 w 354780"/>
                  <a:gd name="connsiteY19" fmla="*/ 162936 h 250171"/>
                  <a:gd name="connsiteX20" fmla="*/ 251803 w 354780"/>
                  <a:gd name="connsiteY20" fmla="*/ 140505 h 250171"/>
                  <a:gd name="connsiteX21" fmla="*/ 271446 w 354780"/>
                  <a:gd name="connsiteY21" fmla="*/ 133429 h 250171"/>
                  <a:gd name="connsiteX22" fmla="*/ 292076 w 354780"/>
                  <a:gd name="connsiteY22" fmla="*/ 131627 h 250171"/>
                  <a:gd name="connsiteX23" fmla="*/ 312534 w 354780"/>
                  <a:gd name="connsiteY23" fmla="*/ 138318 h 250171"/>
                  <a:gd name="connsiteX24" fmla="*/ 326216 w 354780"/>
                  <a:gd name="connsiteY24" fmla="*/ 109968 h 250171"/>
                  <a:gd name="connsiteX25" fmla="*/ 354780 w 354780"/>
                  <a:gd name="connsiteY25" fmla="*/ 97573 h 250171"/>
                  <a:gd name="connsiteX26" fmla="*/ 313864 w 354780"/>
                  <a:gd name="connsiteY26" fmla="*/ 0 h 250171"/>
                  <a:gd name="connsiteX27" fmla="*/ 281740 w 354780"/>
                  <a:gd name="connsiteY27" fmla="*/ 10765 h 25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4780" h="250171">
                    <a:moveTo>
                      <a:pt x="281740" y="10765"/>
                    </a:moveTo>
                    <a:cubicBezTo>
                      <a:pt x="264541" y="15183"/>
                      <a:pt x="221609" y="11880"/>
                      <a:pt x="215862" y="15183"/>
                    </a:cubicBezTo>
                    <a:cubicBezTo>
                      <a:pt x="210115" y="18528"/>
                      <a:pt x="170056" y="51639"/>
                      <a:pt x="164309" y="67079"/>
                    </a:cubicBezTo>
                    <a:cubicBezTo>
                      <a:pt x="158562" y="82519"/>
                      <a:pt x="149984" y="84749"/>
                      <a:pt x="141406" y="77029"/>
                    </a:cubicBezTo>
                    <a:cubicBezTo>
                      <a:pt x="132828" y="69309"/>
                      <a:pt x="97487" y="71496"/>
                      <a:pt x="94656" y="68194"/>
                    </a:cubicBezTo>
                    <a:cubicBezTo>
                      <a:pt x="91783" y="64892"/>
                      <a:pt x="66006" y="61589"/>
                      <a:pt x="53612" y="63776"/>
                    </a:cubicBezTo>
                    <a:cubicBezTo>
                      <a:pt x="41217" y="66007"/>
                      <a:pt x="34526" y="57172"/>
                      <a:pt x="28821" y="59359"/>
                    </a:cubicBezTo>
                    <a:cubicBezTo>
                      <a:pt x="23074" y="61546"/>
                      <a:pt x="17327" y="69309"/>
                      <a:pt x="14497" y="73684"/>
                    </a:cubicBezTo>
                    <a:cubicBezTo>
                      <a:pt x="11623" y="78101"/>
                      <a:pt x="17327" y="90239"/>
                      <a:pt x="15440" y="94700"/>
                    </a:cubicBezTo>
                    <a:cubicBezTo>
                      <a:pt x="14925" y="95815"/>
                      <a:pt x="8792" y="99589"/>
                      <a:pt x="0" y="104435"/>
                    </a:cubicBezTo>
                    <a:cubicBezTo>
                      <a:pt x="3002" y="112970"/>
                      <a:pt x="4761" y="121848"/>
                      <a:pt x="2830" y="128282"/>
                    </a:cubicBezTo>
                    <a:cubicBezTo>
                      <a:pt x="-1115" y="141449"/>
                      <a:pt x="2359" y="172243"/>
                      <a:pt x="12695" y="189957"/>
                    </a:cubicBezTo>
                    <a:cubicBezTo>
                      <a:pt x="23074" y="207670"/>
                      <a:pt x="19086" y="240223"/>
                      <a:pt x="24018" y="246485"/>
                    </a:cubicBezTo>
                    <a:cubicBezTo>
                      <a:pt x="28950" y="252747"/>
                      <a:pt x="67508" y="251631"/>
                      <a:pt x="84749" y="238464"/>
                    </a:cubicBezTo>
                    <a:cubicBezTo>
                      <a:pt x="102033" y="225340"/>
                      <a:pt x="113914" y="223024"/>
                      <a:pt x="127767" y="223024"/>
                    </a:cubicBezTo>
                    <a:cubicBezTo>
                      <a:pt x="141577" y="223024"/>
                      <a:pt x="159848" y="209343"/>
                      <a:pt x="164266" y="202480"/>
                    </a:cubicBezTo>
                    <a:cubicBezTo>
                      <a:pt x="168726" y="195618"/>
                      <a:pt x="188970" y="195060"/>
                      <a:pt x="197376" y="196219"/>
                    </a:cubicBezTo>
                    <a:cubicBezTo>
                      <a:pt x="205783" y="197334"/>
                      <a:pt x="214146" y="186483"/>
                      <a:pt x="223539" y="175674"/>
                    </a:cubicBezTo>
                    <a:cubicBezTo>
                      <a:pt x="225898" y="172930"/>
                      <a:pt x="229586" y="170614"/>
                      <a:pt x="234218" y="168426"/>
                    </a:cubicBezTo>
                    <a:cubicBezTo>
                      <a:pt x="234433" y="166539"/>
                      <a:pt x="234647" y="164652"/>
                      <a:pt x="235076" y="162936"/>
                    </a:cubicBezTo>
                    <a:cubicBezTo>
                      <a:pt x="237263" y="154702"/>
                      <a:pt x="243997" y="144280"/>
                      <a:pt x="251803" y="140505"/>
                    </a:cubicBezTo>
                    <a:cubicBezTo>
                      <a:pt x="258322" y="137374"/>
                      <a:pt x="264412" y="134587"/>
                      <a:pt x="271446" y="133429"/>
                    </a:cubicBezTo>
                    <a:cubicBezTo>
                      <a:pt x="278437" y="132270"/>
                      <a:pt x="285042" y="131627"/>
                      <a:pt x="292076" y="131627"/>
                    </a:cubicBezTo>
                    <a:cubicBezTo>
                      <a:pt x="299839" y="131627"/>
                      <a:pt x="306830" y="134115"/>
                      <a:pt x="312534" y="138318"/>
                    </a:cubicBezTo>
                    <a:cubicBezTo>
                      <a:pt x="322956" y="128454"/>
                      <a:pt x="320855" y="117431"/>
                      <a:pt x="326216" y="109968"/>
                    </a:cubicBezTo>
                    <a:cubicBezTo>
                      <a:pt x="332435" y="101390"/>
                      <a:pt x="341141" y="103878"/>
                      <a:pt x="354780" y="97573"/>
                    </a:cubicBezTo>
                    <a:cubicBezTo>
                      <a:pt x="339426" y="61203"/>
                      <a:pt x="322399" y="20458"/>
                      <a:pt x="313864" y="0"/>
                    </a:cubicBezTo>
                    <a:cubicBezTo>
                      <a:pt x="298767" y="5361"/>
                      <a:pt x="286500" y="9521"/>
                      <a:pt x="281740" y="10765"/>
                    </a:cubicBezTo>
                    <a:close/>
                  </a:path>
                </a:pathLst>
              </a:custGeom>
              <a:grpFill/>
              <a:ln w="3175" cap="flat">
                <a:solidFill>
                  <a:srgbClr val="FFFFFF"/>
                </a:solidFill>
                <a:prstDash val="solid"/>
                <a:miter/>
              </a:ln>
            </p:spPr>
            <p:txBody>
              <a:bodyPr rtlCol="0" anchor="ctr"/>
              <a:lstStyle/>
              <a:p>
                <a:endParaRPr lang="en-ID"/>
              </a:p>
            </p:txBody>
          </p:sp>
          <p:sp>
            <p:nvSpPr>
              <p:cNvPr id="239" name="Freeform: Shape 238">
                <a:extLst>
                  <a:ext uri="{FF2B5EF4-FFF2-40B4-BE49-F238E27FC236}">
                    <a16:creationId xmlns:a16="http://schemas.microsoft.com/office/drawing/2014/main" id="{E01075F7-455B-43BD-8D71-F239CB0A14DB}"/>
                  </a:ext>
                </a:extLst>
              </p:cNvPr>
              <p:cNvSpPr/>
              <p:nvPr/>
            </p:nvSpPr>
            <p:spPr>
              <a:xfrm>
                <a:off x="7997199" y="6510390"/>
                <a:ext cx="67657" cy="49870"/>
              </a:xfrm>
              <a:custGeom>
                <a:avLst/>
                <a:gdLst>
                  <a:gd name="connsiteX0" fmla="*/ 22705 w 67657"/>
                  <a:gd name="connsiteY0" fmla="*/ 2105 h 49869"/>
                  <a:gd name="connsiteX1" fmla="*/ 11125 w 67657"/>
                  <a:gd name="connsiteY1" fmla="*/ 45595 h 49869"/>
                  <a:gd name="connsiteX2" fmla="*/ 38617 w 67657"/>
                  <a:gd name="connsiteY2" fmla="*/ 45595 h 49869"/>
                  <a:gd name="connsiteX3" fmla="*/ 67525 w 67657"/>
                  <a:gd name="connsiteY3" fmla="*/ 30541 h 49869"/>
                  <a:gd name="connsiteX4" fmla="*/ 22705 w 67657"/>
                  <a:gd name="connsiteY4" fmla="*/ 2105 h 49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57" h="49869">
                    <a:moveTo>
                      <a:pt x="22705" y="2105"/>
                    </a:moveTo>
                    <a:cubicBezTo>
                      <a:pt x="18373" y="-9603"/>
                      <a:pt x="-17825" y="30670"/>
                      <a:pt x="11125" y="45595"/>
                    </a:cubicBezTo>
                    <a:cubicBezTo>
                      <a:pt x="24121" y="52243"/>
                      <a:pt x="29911" y="37232"/>
                      <a:pt x="38617" y="45595"/>
                    </a:cubicBezTo>
                    <a:cubicBezTo>
                      <a:pt x="47281" y="53959"/>
                      <a:pt x="64608" y="50613"/>
                      <a:pt x="67525" y="30541"/>
                    </a:cubicBezTo>
                    <a:cubicBezTo>
                      <a:pt x="70355" y="10426"/>
                      <a:pt x="27037" y="13814"/>
                      <a:pt x="22705" y="2105"/>
                    </a:cubicBezTo>
                    <a:close/>
                  </a:path>
                </a:pathLst>
              </a:custGeom>
              <a:grpFill/>
              <a:ln w="3175" cap="flat">
                <a:solidFill>
                  <a:srgbClr val="FFFFFF"/>
                </a:solidFill>
                <a:prstDash val="solid"/>
                <a:miter/>
              </a:ln>
            </p:spPr>
            <p:txBody>
              <a:bodyPr rtlCol="0" anchor="ctr"/>
              <a:lstStyle/>
              <a:p>
                <a:endParaRPr lang="en-ID"/>
              </a:p>
            </p:txBody>
          </p:sp>
          <p:grpSp>
            <p:nvGrpSpPr>
              <p:cNvPr id="240" name="Graphic 63">
                <a:extLst>
                  <a:ext uri="{FF2B5EF4-FFF2-40B4-BE49-F238E27FC236}">
                    <a16:creationId xmlns:a16="http://schemas.microsoft.com/office/drawing/2014/main" id="{47854912-D94E-4AFC-9B12-F7FCE469E1A3}"/>
                  </a:ext>
                </a:extLst>
              </p:cNvPr>
              <p:cNvGrpSpPr/>
              <p:nvPr/>
            </p:nvGrpSpPr>
            <p:grpSpPr>
              <a:xfrm>
                <a:off x="10865338" y="4660055"/>
                <a:ext cx="260944" cy="211220"/>
                <a:chOff x="10865370" y="4660047"/>
                <a:chExt cx="260945" cy="211219"/>
              </a:xfrm>
              <a:grpFill/>
            </p:grpSpPr>
            <p:sp>
              <p:nvSpPr>
                <p:cNvPr id="336" name="Freeform: Shape 335">
                  <a:extLst>
                    <a:ext uri="{FF2B5EF4-FFF2-40B4-BE49-F238E27FC236}">
                      <a16:creationId xmlns:a16="http://schemas.microsoft.com/office/drawing/2014/main" id="{382F4133-3D96-4B59-87EF-F433AD9F6F5E}"/>
                    </a:ext>
                  </a:extLst>
                </p:cNvPr>
                <p:cNvSpPr/>
                <p:nvPr/>
              </p:nvSpPr>
              <p:spPr>
                <a:xfrm>
                  <a:off x="10865370" y="4660047"/>
                  <a:ext cx="260945" cy="211219"/>
                </a:xfrm>
                <a:custGeom>
                  <a:avLst/>
                  <a:gdLst>
                    <a:gd name="connsiteX0" fmla="*/ 92 w 260945"/>
                    <a:gd name="connsiteY0" fmla="*/ 1376 h 211219"/>
                    <a:gd name="connsiteX1" fmla="*/ 41566 w 260945"/>
                    <a:gd name="connsiteY1" fmla="*/ 57347 h 211219"/>
                    <a:gd name="connsiteX2" fmla="*/ 92 w 260945"/>
                    <a:gd name="connsiteY2" fmla="*/ 1376 h 211219"/>
                    <a:gd name="connsiteX3" fmla="*/ 63268 w 260945"/>
                    <a:gd name="connsiteY3" fmla="*/ 49327 h 211219"/>
                    <a:gd name="connsiteX4" fmla="*/ 91403 w 260945"/>
                    <a:gd name="connsiteY4" fmla="*/ 75875 h 211219"/>
                    <a:gd name="connsiteX5" fmla="*/ 63268 w 260945"/>
                    <a:gd name="connsiteY5" fmla="*/ 49327 h 211219"/>
                    <a:gd name="connsiteX6" fmla="*/ 174351 w 260945"/>
                    <a:gd name="connsiteY6" fmla="*/ 117864 h 211219"/>
                    <a:gd name="connsiteX7" fmla="*/ 127688 w 260945"/>
                    <a:gd name="connsiteY7" fmla="*/ 88742 h 211219"/>
                    <a:gd name="connsiteX8" fmla="*/ 174351 w 260945"/>
                    <a:gd name="connsiteY8" fmla="*/ 117864 h 211219"/>
                    <a:gd name="connsiteX9" fmla="*/ 168432 w 260945"/>
                    <a:gd name="connsiteY9" fmla="*/ 154705 h 211219"/>
                    <a:gd name="connsiteX10" fmla="*/ 202529 w 260945"/>
                    <a:gd name="connsiteY10" fmla="*/ 176150 h 211219"/>
                    <a:gd name="connsiteX11" fmla="*/ 168432 w 260945"/>
                    <a:gd name="connsiteY11" fmla="*/ 154705 h 211219"/>
                    <a:gd name="connsiteX12" fmla="*/ 229163 w 260945"/>
                    <a:gd name="connsiteY12" fmla="*/ 192362 h 211219"/>
                    <a:gd name="connsiteX13" fmla="*/ 259529 w 260945"/>
                    <a:gd name="connsiteY13" fmla="*/ 209518 h 211219"/>
                    <a:gd name="connsiteX14" fmla="*/ 229163 w 260945"/>
                    <a:gd name="connsiteY14" fmla="*/ 192362 h 211219"/>
                    <a:gd name="connsiteX15" fmla="*/ 203258 w 260945"/>
                    <a:gd name="connsiteY15" fmla="*/ 116148 h 211219"/>
                    <a:gd name="connsiteX16" fmla="*/ 229935 w 260945"/>
                    <a:gd name="connsiteY16" fmla="*/ 168387 h 211219"/>
                    <a:gd name="connsiteX17" fmla="*/ 203258 w 260945"/>
                    <a:gd name="connsiteY17" fmla="*/ 116148 h 2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945" h="211219">
                      <a:moveTo>
                        <a:pt x="92" y="1376"/>
                      </a:moveTo>
                      <a:cubicBezTo>
                        <a:pt x="-1924" y="11670"/>
                        <a:pt x="29771" y="66011"/>
                        <a:pt x="41566" y="57347"/>
                      </a:cubicBezTo>
                      <a:cubicBezTo>
                        <a:pt x="63268" y="41392"/>
                        <a:pt x="2065" y="-8917"/>
                        <a:pt x="92" y="1376"/>
                      </a:cubicBezTo>
                      <a:close/>
                      <a:moveTo>
                        <a:pt x="63268" y="49327"/>
                      </a:moveTo>
                      <a:cubicBezTo>
                        <a:pt x="62496" y="53616"/>
                        <a:pt x="86214" y="80164"/>
                        <a:pt x="91403" y="75875"/>
                      </a:cubicBezTo>
                      <a:cubicBezTo>
                        <a:pt x="96593" y="71629"/>
                        <a:pt x="64598" y="41606"/>
                        <a:pt x="63268" y="49327"/>
                      </a:cubicBezTo>
                      <a:close/>
                      <a:moveTo>
                        <a:pt x="174351" y="117864"/>
                      </a:moveTo>
                      <a:cubicBezTo>
                        <a:pt x="182500" y="111859"/>
                        <a:pt x="128502" y="77676"/>
                        <a:pt x="127688" y="88742"/>
                      </a:cubicBezTo>
                      <a:cubicBezTo>
                        <a:pt x="126959" y="98992"/>
                        <a:pt x="166202" y="123868"/>
                        <a:pt x="174351" y="117864"/>
                      </a:cubicBezTo>
                      <a:close/>
                      <a:moveTo>
                        <a:pt x="168432" y="154705"/>
                      </a:moveTo>
                      <a:cubicBezTo>
                        <a:pt x="171392" y="171861"/>
                        <a:pt x="193608" y="182112"/>
                        <a:pt x="202529" y="176150"/>
                      </a:cubicBezTo>
                      <a:cubicBezTo>
                        <a:pt x="211408" y="170103"/>
                        <a:pt x="165387" y="136992"/>
                        <a:pt x="168432" y="154705"/>
                      </a:cubicBezTo>
                      <a:close/>
                      <a:moveTo>
                        <a:pt x="229163" y="192362"/>
                      </a:moveTo>
                      <a:cubicBezTo>
                        <a:pt x="230622" y="196651"/>
                        <a:pt x="249922" y="217195"/>
                        <a:pt x="259529" y="209518"/>
                      </a:cubicBezTo>
                      <a:cubicBezTo>
                        <a:pt x="269136" y="201798"/>
                        <a:pt x="226633" y="185028"/>
                        <a:pt x="229163" y="192362"/>
                      </a:cubicBezTo>
                      <a:close/>
                      <a:moveTo>
                        <a:pt x="203258" y="116148"/>
                      </a:moveTo>
                      <a:cubicBezTo>
                        <a:pt x="195838" y="134976"/>
                        <a:pt x="225475" y="167529"/>
                        <a:pt x="229935" y="168387"/>
                      </a:cubicBezTo>
                      <a:cubicBezTo>
                        <a:pt x="234353" y="169245"/>
                        <a:pt x="208963" y="101651"/>
                        <a:pt x="203258" y="116148"/>
                      </a:cubicBezTo>
                      <a:close/>
                    </a:path>
                  </a:pathLst>
                </a:custGeom>
                <a:grpFill/>
                <a:ln w="3175" cap="flat">
                  <a:solidFill>
                    <a:srgbClr val="FFFFFF"/>
                  </a:solidFill>
                  <a:prstDash val="solid"/>
                  <a:miter/>
                </a:ln>
              </p:spPr>
              <p:txBody>
                <a:bodyPr rtlCol="0" anchor="ctr"/>
                <a:lstStyle/>
                <a:p>
                  <a:endParaRPr lang="en-ID"/>
                </a:p>
              </p:txBody>
            </p:sp>
            <p:sp>
              <p:nvSpPr>
                <p:cNvPr id="337" name="Freeform: Shape 336">
                  <a:extLst>
                    <a:ext uri="{FF2B5EF4-FFF2-40B4-BE49-F238E27FC236}">
                      <a16:creationId xmlns:a16="http://schemas.microsoft.com/office/drawing/2014/main" id="{2428044E-71AF-4F68-9DC3-6F8822375B42}"/>
                    </a:ext>
                  </a:extLst>
                </p:cNvPr>
                <p:cNvSpPr/>
                <p:nvPr/>
              </p:nvSpPr>
              <p:spPr>
                <a:xfrm>
                  <a:off x="10865370" y="4660047"/>
                  <a:ext cx="260945" cy="211219"/>
                </a:xfrm>
                <a:custGeom>
                  <a:avLst/>
                  <a:gdLst>
                    <a:gd name="connsiteX0" fmla="*/ 92 w 260945"/>
                    <a:gd name="connsiteY0" fmla="*/ 1376 h 211219"/>
                    <a:gd name="connsiteX1" fmla="*/ 41566 w 260945"/>
                    <a:gd name="connsiteY1" fmla="*/ 57347 h 211219"/>
                    <a:gd name="connsiteX2" fmla="*/ 92 w 260945"/>
                    <a:gd name="connsiteY2" fmla="*/ 1376 h 211219"/>
                    <a:gd name="connsiteX3" fmla="*/ 63268 w 260945"/>
                    <a:gd name="connsiteY3" fmla="*/ 49327 h 211219"/>
                    <a:gd name="connsiteX4" fmla="*/ 91403 w 260945"/>
                    <a:gd name="connsiteY4" fmla="*/ 75875 h 211219"/>
                    <a:gd name="connsiteX5" fmla="*/ 63268 w 260945"/>
                    <a:gd name="connsiteY5" fmla="*/ 49327 h 211219"/>
                    <a:gd name="connsiteX6" fmla="*/ 174351 w 260945"/>
                    <a:gd name="connsiteY6" fmla="*/ 117864 h 211219"/>
                    <a:gd name="connsiteX7" fmla="*/ 127688 w 260945"/>
                    <a:gd name="connsiteY7" fmla="*/ 88742 h 211219"/>
                    <a:gd name="connsiteX8" fmla="*/ 174351 w 260945"/>
                    <a:gd name="connsiteY8" fmla="*/ 117864 h 211219"/>
                    <a:gd name="connsiteX9" fmla="*/ 168432 w 260945"/>
                    <a:gd name="connsiteY9" fmla="*/ 154705 h 211219"/>
                    <a:gd name="connsiteX10" fmla="*/ 202529 w 260945"/>
                    <a:gd name="connsiteY10" fmla="*/ 176150 h 211219"/>
                    <a:gd name="connsiteX11" fmla="*/ 168432 w 260945"/>
                    <a:gd name="connsiteY11" fmla="*/ 154705 h 211219"/>
                    <a:gd name="connsiteX12" fmla="*/ 229163 w 260945"/>
                    <a:gd name="connsiteY12" fmla="*/ 192362 h 211219"/>
                    <a:gd name="connsiteX13" fmla="*/ 259529 w 260945"/>
                    <a:gd name="connsiteY13" fmla="*/ 209518 h 211219"/>
                    <a:gd name="connsiteX14" fmla="*/ 229163 w 260945"/>
                    <a:gd name="connsiteY14" fmla="*/ 192362 h 211219"/>
                    <a:gd name="connsiteX15" fmla="*/ 203258 w 260945"/>
                    <a:gd name="connsiteY15" fmla="*/ 116148 h 211219"/>
                    <a:gd name="connsiteX16" fmla="*/ 229935 w 260945"/>
                    <a:gd name="connsiteY16" fmla="*/ 168387 h 211219"/>
                    <a:gd name="connsiteX17" fmla="*/ 203258 w 260945"/>
                    <a:gd name="connsiteY17" fmla="*/ 116148 h 21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0945" h="211219">
                      <a:moveTo>
                        <a:pt x="92" y="1376"/>
                      </a:moveTo>
                      <a:cubicBezTo>
                        <a:pt x="-1924" y="11670"/>
                        <a:pt x="29771" y="66011"/>
                        <a:pt x="41566" y="57347"/>
                      </a:cubicBezTo>
                      <a:cubicBezTo>
                        <a:pt x="63268" y="41392"/>
                        <a:pt x="2065" y="-8917"/>
                        <a:pt x="92" y="1376"/>
                      </a:cubicBezTo>
                      <a:close/>
                      <a:moveTo>
                        <a:pt x="63268" y="49327"/>
                      </a:moveTo>
                      <a:cubicBezTo>
                        <a:pt x="62496" y="53616"/>
                        <a:pt x="86214" y="80164"/>
                        <a:pt x="91403" y="75875"/>
                      </a:cubicBezTo>
                      <a:cubicBezTo>
                        <a:pt x="96593" y="71629"/>
                        <a:pt x="64598" y="41606"/>
                        <a:pt x="63268" y="49327"/>
                      </a:cubicBezTo>
                      <a:close/>
                      <a:moveTo>
                        <a:pt x="174351" y="117864"/>
                      </a:moveTo>
                      <a:cubicBezTo>
                        <a:pt x="182500" y="111859"/>
                        <a:pt x="128502" y="77676"/>
                        <a:pt x="127688" y="88742"/>
                      </a:cubicBezTo>
                      <a:cubicBezTo>
                        <a:pt x="126959" y="98992"/>
                        <a:pt x="166202" y="123868"/>
                        <a:pt x="174351" y="117864"/>
                      </a:cubicBezTo>
                      <a:close/>
                      <a:moveTo>
                        <a:pt x="168432" y="154705"/>
                      </a:moveTo>
                      <a:cubicBezTo>
                        <a:pt x="171392" y="171861"/>
                        <a:pt x="193608" y="182112"/>
                        <a:pt x="202529" y="176150"/>
                      </a:cubicBezTo>
                      <a:cubicBezTo>
                        <a:pt x="211408" y="170103"/>
                        <a:pt x="165387" y="136992"/>
                        <a:pt x="168432" y="154705"/>
                      </a:cubicBezTo>
                      <a:close/>
                      <a:moveTo>
                        <a:pt x="229163" y="192362"/>
                      </a:moveTo>
                      <a:cubicBezTo>
                        <a:pt x="230622" y="196651"/>
                        <a:pt x="249922" y="217195"/>
                        <a:pt x="259529" y="209518"/>
                      </a:cubicBezTo>
                      <a:cubicBezTo>
                        <a:pt x="269136" y="201798"/>
                        <a:pt x="226633" y="185028"/>
                        <a:pt x="229163" y="192362"/>
                      </a:cubicBezTo>
                      <a:close/>
                      <a:moveTo>
                        <a:pt x="203258" y="116148"/>
                      </a:moveTo>
                      <a:cubicBezTo>
                        <a:pt x="195838" y="134976"/>
                        <a:pt x="225475" y="167529"/>
                        <a:pt x="229935" y="168387"/>
                      </a:cubicBezTo>
                      <a:cubicBezTo>
                        <a:pt x="234353" y="169245"/>
                        <a:pt x="208963" y="101651"/>
                        <a:pt x="203258" y="116148"/>
                      </a:cubicBezTo>
                      <a:close/>
                    </a:path>
                  </a:pathLst>
                </a:custGeom>
                <a:grpFill/>
                <a:ln w="3175" cap="flat">
                  <a:solidFill>
                    <a:srgbClr val="FFFFFF"/>
                  </a:solidFill>
                  <a:prstDash val="solid"/>
                  <a:miter/>
                </a:ln>
              </p:spPr>
              <p:txBody>
                <a:bodyPr rtlCol="0" anchor="ctr"/>
                <a:lstStyle/>
                <a:p>
                  <a:endParaRPr lang="en-ID"/>
                </a:p>
              </p:txBody>
            </p:sp>
          </p:grpSp>
          <p:sp>
            <p:nvSpPr>
              <p:cNvPr id="241" name="Freeform: Shape 240">
                <a:extLst>
                  <a:ext uri="{FF2B5EF4-FFF2-40B4-BE49-F238E27FC236}">
                    <a16:creationId xmlns:a16="http://schemas.microsoft.com/office/drawing/2014/main" id="{66A0C2B8-2FA3-4BC4-AA40-188FA2E54D9F}"/>
                  </a:ext>
                </a:extLst>
              </p:cNvPr>
              <p:cNvSpPr/>
              <p:nvPr/>
            </p:nvSpPr>
            <p:spPr>
              <a:xfrm>
                <a:off x="10034553" y="4891310"/>
                <a:ext cx="44587" cy="18393"/>
              </a:xfrm>
              <a:custGeom>
                <a:avLst/>
                <a:gdLst>
                  <a:gd name="connsiteX0" fmla="*/ 44545 w 44587"/>
                  <a:gd name="connsiteY0" fmla="*/ 3954 h 18393"/>
                  <a:gd name="connsiteX1" fmla="*/ 1570 w 44587"/>
                  <a:gd name="connsiteY1" fmla="*/ 15921 h 18393"/>
                  <a:gd name="connsiteX2" fmla="*/ 44545 w 44587"/>
                  <a:gd name="connsiteY2" fmla="*/ 3954 h 18393"/>
                </a:gdLst>
                <a:ahLst/>
                <a:cxnLst>
                  <a:cxn ang="0">
                    <a:pos x="connsiteX0" y="connsiteY0"/>
                  </a:cxn>
                  <a:cxn ang="0">
                    <a:pos x="connsiteX1" y="connsiteY1"/>
                  </a:cxn>
                  <a:cxn ang="0">
                    <a:pos x="connsiteX2" y="connsiteY2"/>
                  </a:cxn>
                </a:cxnLst>
                <a:rect l="l" t="t" r="r" b="b"/>
                <a:pathLst>
                  <a:path w="44587" h="18393">
                    <a:moveTo>
                      <a:pt x="44545" y="3954"/>
                    </a:moveTo>
                    <a:cubicBezTo>
                      <a:pt x="43045" y="-6339"/>
                      <a:pt x="-9666" y="5541"/>
                      <a:pt x="1570" y="15921"/>
                    </a:cubicBezTo>
                    <a:cubicBezTo>
                      <a:pt x="8990" y="22783"/>
                      <a:pt x="46004" y="14248"/>
                      <a:pt x="44545" y="3954"/>
                    </a:cubicBezTo>
                    <a:close/>
                  </a:path>
                </a:pathLst>
              </a:custGeom>
              <a:grpFill/>
              <a:ln w="3175" cap="flat">
                <a:solidFill>
                  <a:srgbClr val="FFFFFF"/>
                </a:solidFill>
                <a:prstDash val="solid"/>
                <a:miter/>
              </a:ln>
            </p:spPr>
            <p:txBody>
              <a:bodyPr rtlCol="0" anchor="ctr"/>
              <a:lstStyle/>
              <a:p>
                <a:endParaRPr lang="en-ID"/>
              </a:p>
            </p:txBody>
          </p:sp>
          <p:sp>
            <p:nvSpPr>
              <p:cNvPr id="242" name="Freeform: Shape 241">
                <a:extLst>
                  <a:ext uri="{FF2B5EF4-FFF2-40B4-BE49-F238E27FC236}">
                    <a16:creationId xmlns:a16="http://schemas.microsoft.com/office/drawing/2014/main" id="{4F8FFEF7-07BD-4AAB-B144-7B4E29CFBA31}"/>
                  </a:ext>
                </a:extLst>
              </p:cNvPr>
              <p:cNvSpPr/>
              <p:nvPr/>
            </p:nvSpPr>
            <p:spPr>
              <a:xfrm>
                <a:off x="10245018" y="5897921"/>
                <a:ext cx="40951" cy="16495"/>
              </a:xfrm>
              <a:custGeom>
                <a:avLst/>
                <a:gdLst>
                  <a:gd name="connsiteX0" fmla="*/ 706 w 40951"/>
                  <a:gd name="connsiteY0" fmla="*/ 11463 h 16495"/>
                  <a:gd name="connsiteX1" fmla="*/ 40679 w 40951"/>
                  <a:gd name="connsiteY1" fmla="*/ 5459 h 16495"/>
                  <a:gd name="connsiteX2" fmla="*/ 706 w 40951"/>
                  <a:gd name="connsiteY2" fmla="*/ 11463 h 16495"/>
                </a:gdLst>
                <a:ahLst/>
                <a:cxnLst>
                  <a:cxn ang="0">
                    <a:pos x="connsiteX0" y="connsiteY0"/>
                  </a:cxn>
                  <a:cxn ang="0">
                    <a:pos x="connsiteX1" y="connsiteY1"/>
                  </a:cxn>
                  <a:cxn ang="0">
                    <a:pos x="connsiteX2" y="connsiteY2"/>
                  </a:cxn>
                </a:cxnLst>
                <a:rect l="l" t="t" r="r" b="b"/>
                <a:pathLst>
                  <a:path w="40951" h="16495">
                    <a:moveTo>
                      <a:pt x="706" y="11463"/>
                    </a:moveTo>
                    <a:cubicBezTo>
                      <a:pt x="8854" y="19999"/>
                      <a:pt x="36261" y="17468"/>
                      <a:pt x="40679" y="5459"/>
                    </a:cubicBezTo>
                    <a:cubicBezTo>
                      <a:pt x="45138" y="-6507"/>
                      <a:pt x="-6585" y="3829"/>
                      <a:pt x="706" y="11463"/>
                    </a:cubicBezTo>
                    <a:close/>
                  </a:path>
                </a:pathLst>
              </a:custGeom>
              <a:grpFill/>
              <a:ln w="3175" cap="flat">
                <a:solidFill>
                  <a:srgbClr val="FFFFFF"/>
                </a:solidFill>
                <a:prstDash val="solid"/>
                <a:miter/>
              </a:ln>
            </p:spPr>
            <p:txBody>
              <a:bodyPr rtlCol="0" anchor="ctr"/>
              <a:lstStyle/>
              <a:p>
                <a:endParaRPr lang="en-ID"/>
              </a:p>
            </p:txBody>
          </p:sp>
          <p:sp>
            <p:nvSpPr>
              <p:cNvPr id="243" name="Freeform: Shape 242">
                <a:extLst>
                  <a:ext uri="{FF2B5EF4-FFF2-40B4-BE49-F238E27FC236}">
                    <a16:creationId xmlns:a16="http://schemas.microsoft.com/office/drawing/2014/main" id="{B77F3972-534B-4671-AE93-7D88619D6F3E}"/>
                  </a:ext>
                </a:extLst>
              </p:cNvPr>
              <p:cNvSpPr/>
              <p:nvPr/>
            </p:nvSpPr>
            <p:spPr>
              <a:xfrm>
                <a:off x="9459779" y="4876867"/>
                <a:ext cx="1357615" cy="1178899"/>
              </a:xfrm>
              <a:custGeom>
                <a:avLst/>
                <a:gdLst>
                  <a:gd name="connsiteX0" fmla="*/ 1353286 w 1357618"/>
                  <a:gd name="connsiteY0" fmla="*/ 660794 h 1178897"/>
                  <a:gd name="connsiteX1" fmla="*/ 1349469 w 1357618"/>
                  <a:gd name="connsiteY1" fmla="*/ 622150 h 1178897"/>
                  <a:gd name="connsiteX2" fmla="*/ 1334372 w 1357618"/>
                  <a:gd name="connsiteY2" fmla="*/ 588182 h 1178897"/>
                  <a:gd name="connsiteX3" fmla="*/ 1321419 w 1357618"/>
                  <a:gd name="connsiteY3" fmla="*/ 558846 h 1178897"/>
                  <a:gd name="connsiteX4" fmla="*/ 1295515 w 1357618"/>
                  <a:gd name="connsiteY4" fmla="*/ 529724 h 1178897"/>
                  <a:gd name="connsiteX5" fmla="*/ 1279217 w 1357618"/>
                  <a:gd name="connsiteY5" fmla="*/ 511753 h 1178897"/>
                  <a:gd name="connsiteX6" fmla="*/ 1267379 w 1357618"/>
                  <a:gd name="connsiteY6" fmla="*/ 471480 h 1178897"/>
                  <a:gd name="connsiteX7" fmla="*/ 1254040 w 1357618"/>
                  <a:gd name="connsiteY7" fmla="*/ 458656 h 1178897"/>
                  <a:gd name="connsiteX8" fmla="*/ 1234783 w 1357618"/>
                  <a:gd name="connsiteY8" fmla="*/ 460329 h 1178897"/>
                  <a:gd name="connsiteX9" fmla="*/ 1226634 w 1357618"/>
                  <a:gd name="connsiteY9" fmla="*/ 433780 h 1178897"/>
                  <a:gd name="connsiteX10" fmla="*/ 1214025 w 1357618"/>
                  <a:gd name="connsiteY10" fmla="*/ 405516 h 1178897"/>
                  <a:gd name="connsiteX11" fmla="*/ 1202916 w 1357618"/>
                  <a:gd name="connsiteY11" fmla="*/ 377252 h 1178897"/>
                  <a:gd name="connsiteX12" fmla="*/ 1125887 w 1357618"/>
                  <a:gd name="connsiteY12" fmla="*/ 325013 h 1178897"/>
                  <a:gd name="connsiteX13" fmla="*/ 1117738 w 1357618"/>
                  <a:gd name="connsiteY13" fmla="*/ 298465 h 1178897"/>
                  <a:gd name="connsiteX14" fmla="*/ 1109589 w 1357618"/>
                  <a:gd name="connsiteY14" fmla="*/ 251372 h 1178897"/>
                  <a:gd name="connsiteX15" fmla="*/ 1089603 w 1357618"/>
                  <a:gd name="connsiteY15" fmla="*/ 211099 h 1178897"/>
                  <a:gd name="connsiteX16" fmla="*/ 1085142 w 1357618"/>
                  <a:gd name="connsiteY16" fmla="*/ 163964 h 1178897"/>
                  <a:gd name="connsiteX17" fmla="*/ 1062925 w 1357618"/>
                  <a:gd name="connsiteY17" fmla="*/ 133126 h 1178897"/>
                  <a:gd name="connsiteX18" fmla="*/ 1037021 w 1357618"/>
                  <a:gd name="connsiteY18" fmla="*/ 133984 h 1178897"/>
                  <a:gd name="connsiteX19" fmla="*/ 1026641 w 1357618"/>
                  <a:gd name="connsiteY19" fmla="*/ 95426 h 1178897"/>
                  <a:gd name="connsiteX20" fmla="*/ 1026555 w 1357618"/>
                  <a:gd name="connsiteY20" fmla="*/ 82217 h 1178897"/>
                  <a:gd name="connsiteX21" fmla="*/ 990185 w 1357618"/>
                  <a:gd name="connsiteY21" fmla="*/ 65319 h 1178897"/>
                  <a:gd name="connsiteX22" fmla="*/ 967968 w 1357618"/>
                  <a:gd name="connsiteY22" fmla="*/ 42115 h 1178897"/>
                  <a:gd name="connsiteX23" fmla="*/ 965181 w 1357618"/>
                  <a:gd name="connsiteY23" fmla="*/ 45804 h 1178897"/>
                  <a:gd name="connsiteX24" fmla="*/ 960720 w 1357618"/>
                  <a:gd name="connsiteY24" fmla="*/ 88650 h 1178897"/>
                  <a:gd name="connsiteX25" fmla="*/ 957761 w 1357618"/>
                  <a:gd name="connsiteY25" fmla="*/ 157187 h 1178897"/>
                  <a:gd name="connsiteX26" fmla="*/ 947381 w 1357618"/>
                  <a:gd name="connsiteY26" fmla="*/ 216289 h 1178897"/>
                  <a:gd name="connsiteX27" fmla="*/ 919204 w 1357618"/>
                  <a:gd name="connsiteY27" fmla="*/ 261665 h 1178897"/>
                  <a:gd name="connsiteX28" fmla="*/ 878459 w 1357618"/>
                  <a:gd name="connsiteY28" fmla="*/ 241979 h 1178897"/>
                  <a:gd name="connsiteX29" fmla="*/ 848865 w 1357618"/>
                  <a:gd name="connsiteY29" fmla="*/ 225724 h 1178897"/>
                  <a:gd name="connsiteX30" fmla="*/ 816270 w 1357618"/>
                  <a:gd name="connsiteY30" fmla="*/ 195745 h 1178897"/>
                  <a:gd name="connsiteX31" fmla="*/ 782215 w 1357618"/>
                  <a:gd name="connsiteY31" fmla="*/ 182063 h 1178897"/>
                  <a:gd name="connsiteX32" fmla="*/ 759998 w 1357618"/>
                  <a:gd name="connsiteY32" fmla="*/ 152941 h 1178897"/>
                  <a:gd name="connsiteX33" fmla="*/ 762957 w 1357618"/>
                  <a:gd name="connsiteY33" fmla="*/ 134113 h 1178897"/>
                  <a:gd name="connsiteX34" fmla="*/ 765917 w 1357618"/>
                  <a:gd name="connsiteY34" fmla="*/ 101560 h 1178897"/>
                  <a:gd name="connsiteX35" fmla="*/ 787404 w 1357618"/>
                  <a:gd name="connsiteY35" fmla="*/ 83546 h 1178897"/>
                  <a:gd name="connsiteX36" fmla="*/ 798513 w 1357618"/>
                  <a:gd name="connsiteY36" fmla="*/ 57855 h 1178897"/>
                  <a:gd name="connsiteX37" fmla="*/ 791093 w 1357618"/>
                  <a:gd name="connsiteY37" fmla="*/ 39027 h 1178897"/>
                  <a:gd name="connsiteX38" fmla="*/ 778484 w 1357618"/>
                  <a:gd name="connsiteY38" fmla="*/ 54424 h 1178897"/>
                  <a:gd name="connsiteX39" fmla="*/ 765917 w 1357618"/>
                  <a:gd name="connsiteY39" fmla="*/ 33880 h 1178897"/>
                  <a:gd name="connsiteX40" fmla="*/ 740741 w 1357618"/>
                  <a:gd name="connsiteY40" fmla="*/ 45890 h 1178897"/>
                  <a:gd name="connsiteX41" fmla="*/ 675549 w 1357618"/>
                  <a:gd name="connsiteY41" fmla="*/ 22772 h 1178897"/>
                  <a:gd name="connsiteX42" fmla="*/ 644455 w 1357618"/>
                  <a:gd name="connsiteY42" fmla="*/ 512 h 1178897"/>
                  <a:gd name="connsiteX43" fmla="*/ 657064 w 1357618"/>
                  <a:gd name="connsiteY43" fmla="*/ 26203 h 1178897"/>
                  <a:gd name="connsiteX44" fmla="*/ 605983 w 1357618"/>
                  <a:gd name="connsiteY44" fmla="*/ 44217 h 1178897"/>
                  <a:gd name="connsiteX45" fmla="*/ 596376 w 1357618"/>
                  <a:gd name="connsiteY45" fmla="*/ 55325 h 1178897"/>
                  <a:gd name="connsiteX46" fmla="*/ 572658 w 1357618"/>
                  <a:gd name="connsiteY46" fmla="*/ 90452 h 1178897"/>
                  <a:gd name="connsiteX47" fmla="*/ 559319 w 1357618"/>
                  <a:gd name="connsiteY47" fmla="*/ 118715 h 1178897"/>
                  <a:gd name="connsiteX48" fmla="*/ 560821 w 1357618"/>
                  <a:gd name="connsiteY48" fmla="*/ 151311 h 1178897"/>
                  <a:gd name="connsiteX49" fmla="*/ 543794 w 1357618"/>
                  <a:gd name="connsiteY49" fmla="*/ 155600 h 1178897"/>
                  <a:gd name="connsiteX50" fmla="*/ 522349 w 1357618"/>
                  <a:gd name="connsiteY50" fmla="*/ 157316 h 1178897"/>
                  <a:gd name="connsiteX51" fmla="*/ 511240 w 1357618"/>
                  <a:gd name="connsiteY51" fmla="*/ 148738 h 1178897"/>
                  <a:gd name="connsiteX52" fmla="*/ 492712 w 1357618"/>
                  <a:gd name="connsiteY52" fmla="*/ 130767 h 1178897"/>
                  <a:gd name="connsiteX53" fmla="*/ 464534 w 1357618"/>
                  <a:gd name="connsiteY53" fmla="*/ 106792 h 1178897"/>
                  <a:gd name="connsiteX54" fmla="*/ 445277 w 1357618"/>
                  <a:gd name="connsiteY54" fmla="*/ 119659 h 1178897"/>
                  <a:gd name="connsiteX55" fmla="*/ 434897 w 1357618"/>
                  <a:gd name="connsiteY55" fmla="*/ 137630 h 1178897"/>
                  <a:gd name="connsiteX56" fmla="*/ 408992 w 1357618"/>
                  <a:gd name="connsiteY56" fmla="*/ 138487 h 1178897"/>
                  <a:gd name="connsiteX57" fmla="*/ 403074 w 1357618"/>
                  <a:gd name="connsiteY57" fmla="*/ 155600 h 1178897"/>
                  <a:gd name="connsiteX58" fmla="*/ 387504 w 1357618"/>
                  <a:gd name="connsiteY58" fmla="*/ 168467 h 1178897"/>
                  <a:gd name="connsiteX59" fmla="*/ 380857 w 1357618"/>
                  <a:gd name="connsiteY59" fmla="*/ 206167 h 1178897"/>
                  <a:gd name="connsiteX60" fmla="*/ 356409 w 1357618"/>
                  <a:gd name="connsiteY60" fmla="*/ 203594 h 1178897"/>
                  <a:gd name="connsiteX61" fmla="*/ 361600 w 1357618"/>
                  <a:gd name="connsiteY61" fmla="*/ 232715 h 1178897"/>
                  <a:gd name="connsiteX62" fmla="*/ 351220 w 1357618"/>
                  <a:gd name="connsiteY62" fmla="*/ 252402 h 1178897"/>
                  <a:gd name="connsiteX63" fmla="*/ 337882 w 1357618"/>
                  <a:gd name="connsiteY63" fmla="*/ 223280 h 1178897"/>
                  <a:gd name="connsiteX64" fmla="*/ 311934 w 1357618"/>
                  <a:gd name="connsiteY64" fmla="*/ 238677 h 1178897"/>
                  <a:gd name="connsiteX65" fmla="*/ 310475 w 1357618"/>
                  <a:gd name="connsiteY65" fmla="*/ 284096 h 1178897"/>
                  <a:gd name="connsiteX66" fmla="*/ 262311 w 1357618"/>
                  <a:gd name="connsiteY66" fmla="*/ 338909 h 1178897"/>
                  <a:gd name="connsiteX67" fmla="*/ 211916 w 1357618"/>
                  <a:gd name="connsiteY67" fmla="*/ 353920 h 1178897"/>
                  <a:gd name="connsiteX68" fmla="*/ 207369 w 1357618"/>
                  <a:gd name="connsiteY68" fmla="*/ 358553 h 1178897"/>
                  <a:gd name="connsiteX69" fmla="*/ 88652 w 1357618"/>
                  <a:gd name="connsiteY69" fmla="*/ 424645 h 1178897"/>
                  <a:gd name="connsiteX70" fmla="*/ 23890 w 1357618"/>
                  <a:gd name="connsiteY70" fmla="*/ 493011 h 1178897"/>
                  <a:gd name="connsiteX71" fmla="*/ 20887 w 1357618"/>
                  <a:gd name="connsiteY71" fmla="*/ 500002 h 1178897"/>
                  <a:gd name="connsiteX72" fmla="*/ 14968 w 1357618"/>
                  <a:gd name="connsiteY72" fmla="*/ 561676 h 1178897"/>
                  <a:gd name="connsiteX73" fmla="*/ 34226 w 1357618"/>
                  <a:gd name="connsiteY73" fmla="*/ 613058 h 1178897"/>
                  <a:gd name="connsiteX74" fmla="*/ 14240 w 1357618"/>
                  <a:gd name="connsiteY74" fmla="*/ 593372 h 1178897"/>
                  <a:gd name="connsiteX75" fmla="*/ 23890 w 1357618"/>
                  <a:gd name="connsiteY75" fmla="*/ 620777 h 1178897"/>
                  <a:gd name="connsiteX76" fmla="*/ 172 w 1357618"/>
                  <a:gd name="connsiteY76" fmla="*/ 600234 h 1178897"/>
                  <a:gd name="connsiteX77" fmla="*/ 34226 w 1357618"/>
                  <a:gd name="connsiteY77" fmla="*/ 687599 h 1178897"/>
                  <a:gd name="connsiteX78" fmla="*/ 62404 w 1357618"/>
                  <a:gd name="connsiteY78" fmla="*/ 760425 h 1178897"/>
                  <a:gd name="connsiteX79" fmla="*/ 92040 w 1357618"/>
                  <a:gd name="connsiteY79" fmla="*/ 848648 h 1178897"/>
                  <a:gd name="connsiteX80" fmla="*/ 84620 w 1357618"/>
                  <a:gd name="connsiteY80" fmla="*/ 900030 h 1178897"/>
                  <a:gd name="connsiteX81" fmla="*/ 65363 w 1357618"/>
                  <a:gd name="connsiteY81" fmla="*/ 931725 h 1178897"/>
                  <a:gd name="connsiteX82" fmla="*/ 74242 w 1357618"/>
                  <a:gd name="connsiteY82" fmla="*/ 957416 h 1178897"/>
                  <a:gd name="connsiteX83" fmla="*/ 98688 w 1357618"/>
                  <a:gd name="connsiteY83" fmla="*/ 982292 h 1178897"/>
                  <a:gd name="connsiteX84" fmla="*/ 111340 w 1357618"/>
                  <a:gd name="connsiteY84" fmla="*/ 987953 h 1178897"/>
                  <a:gd name="connsiteX85" fmla="*/ 221137 w 1357618"/>
                  <a:gd name="connsiteY85" fmla="*/ 947723 h 1178897"/>
                  <a:gd name="connsiteX86" fmla="*/ 235719 w 1357618"/>
                  <a:gd name="connsiteY86" fmla="*/ 940989 h 1178897"/>
                  <a:gd name="connsiteX87" fmla="*/ 269902 w 1357618"/>
                  <a:gd name="connsiteY87" fmla="*/ 920660 h 1178897"/>
                  <a:gd name="connsiteX88" fmla="*/ 429278 w 1357618"/>
                  <a:gd name="connsiteY88" fmla="*/ 866276 h 1178897"/>
                  <a:gd name="connsiteX89" fmla="*/ 440945 w 1357618"/>
                  <a:gd name="connsiteY89" fmla="*/ 871251 h 1178897"/>
                  <a:gd name="connsiteX90" fmla="*/ 463076 w 1357618"/>
                  <a:gd name="connsiteY90" fmla="*/ 871852 h 1178897"/>
                  <a:gd name="connsiteX91" fmla="*/ 537146 w 1357618"/>
                  <a:gd name="connsiteY91" fmla="*/ 847019 h 1178897"/>
                  <a:gd name="connsiteX92" fmla="*/ 607484 w 1357618"/>
                  <a:gd name="connsiteY92" fmla="*/ 836726 h 1178897"/>
                  <a:gd name="connsiteX93" fmla="*/ 648229 w 1357618"/>
                  <a:gd name="connsiteY93" fmla="*/ 859843 h 1178897"/>
                  <a:gd name="connsiteX94" fmla="*/ 687473 w 1357618"/>
                  <a:gd name="connsiteY94" fmla="*/ 865847 h 1178897"/>
                  <a:gd name="connsiteX95" fmla="*/ 706730 w 1357618"/>
                  <a:gd name="connsiteY95" fmla="*/ 876999 h 1178897"/>
                  <a:gd name="connsiteX96" fmla="*/ 708960 w 1357618"/>
                  <a:gd name="connsiteY96" fmla="*/ 901017 h 1178897"/>
                  <a:gd name="connsiteX97" fmla="*/ 738597 w 1357618"/>
                  <a:gd name="connsiteY97" fmla="*/ 933569 h 1178897"/>
                  <a:gd name="connsiteX98" fmla="*/ 746745 w 1357618"/>
                  <a:gd name="connsiteY98" fmla="*/ 976416 h 1178897"/>
                  <a:gd name="connsiteX99" fmla="*/ 774152 w 1357618"/>
                  <a:gd name="connsiteY99" fmla="*/ 965265 h 1178897"/>
                  <a:gd name="connsiteX100" fmla="*/ 807477 w 1357618"/>
                  <a:gd name="connsiteY100" fmla="*/ 936143 h 1178897"/>
                  <a:gd name="connsiteX101" fmla="*/ 835655 w 1357618"/>
                  <a:gd name="connsiteY101" fmla="*/ 901874 h 1178897"/>
                  <a:gd name="connsiteX102" fmla="*/ 821588 w 1357618"/>
                  <a:gd name="connsiteY102" fmla="*/ 956687 h 1178897"/>
                  <a:gd name="connsiteX103" fmla="*/ 800872 w 1357618"/>
                  <a:gd name="connsiteY103" fmla="*/ 986666 h 1178897"/>
                  <a:gd name="connsiteX104" fmla="*/ 831967 w 1357618"/>
                  <a:gd name="connsiteY104" fmla="*/ 983235 h 1178897"/>
                  <a:gd name="connsiteX105" fmla="*/ 850495 w 1357618"/>
                  <a:gd name="connsiteY105" fmla="*/ 972084 h 1178897"/>
                  <a:gd name="connsiteX106" fmla="*/ 846034 w 1357618"/>
                  <a:gd name="connsiteY106" fmla="*/ 1014930 h 1178897"/>
                  <a:gd name="connsiteX107" fmla="*/ 870481 w 1357618"/>
                  <a:gd name="connsiteY107" fmla="*/ 1013215 h 1178897"/>
                  <a:gd name="connsiteX108" fmla="*/ 898617 w 1357618"/>
                  <a:gd name="connsiteY108" fmla="*/ 1066312 h 1178897"/>
                  <a:gd name="connsiteX109" fmla="*/ 898316 w 1357618"/>
                  <a:gd name="connsiteY109" fmla="*/ 1068199 h 1178897"/>
                  <a:gd name="connsiteX110" fmla="*/ 1014461 w 1357618"/>
                  <a:gd name="connsiteY110" fmla="*/ 1148702 h 1178897"/>
                  <a:gd name="connsiteX111" fmla="*/ 1020122 w 1357618"/>
                  <a:gd name="connsiteY111" fmla="*/ 1162213 h 1178897"/>
                  <a:gd name="connsiteX112" fmla="*/ 1060095 w 1357618"/>
                  <a:gd name="connsiteY112" fmla="*/ 1132318 h 1178897"/>
                  <a:gd name="connsiteX113" fmla="*/ 1074162 w 1357618"/>
                  <a:gd name="connsiteY113" fmla="*/ 1138323 h 1178897"/>
                  <a:gd name="connsiteX114" fmla="*/ 1080081 w 1357618"/>
                  <a:gd name="connsiteY114" fmla="*/ 1150332 h 1178897"/>
                  <a:gd name="connsiteX115" fmla="*/ 1088959 w 1357618"/>
                  <a:gd name="connsiteY115" fmla="*/ 1142655 h 1178897"/>
                  <a:gd name="connsiteX116" fmla="*/ 1111175 w 1357618"/>
                  <a:gd name="connsiteY116" fmla="*/ 1165772 h 1178897"/>
                  <a:gd name="connsiteX117" fmla="*/ 1122284 w 1357618"/>
                  <a:gd name="connsiteY117" fmla="*/ 1175208 h 1178897"/>
                  <a:gd name="connsiteX118" fmla="*/ 1137081 w 1357618"/>
                  <a:gd name="connsiteY118" fmla="*/ 1153763 h 1178897"/>
                  <a:gd name="connsiteX119" fmla="*/ 1168905 w 1357618"/>
                  <a:gd name="connsiteY119" fmla="*/ 1127215 h 1178897"/>
                  <a:gd name="connsiteX120" fmla="*/ 1238515 w 1357618"/>
                  <a:gd name="connsiteY120" fmla="*/ 1112675 h 1178897"/>
                  <a:gd name="connsiteX121" fmla="*/ 1249622 w 1357618"/>
                  <a:gd name="connsiteY121" fmla="*/ 1034745 h 1178897"/>
                  <a:gd name="connsiteX122" fmla="*/ 1274799 w 1357618"/>
                  <a:gd name="connsiteY122" fmla="*/ 975644 h 1178897"/>
                  <a:gd name="connsiteX123" fmla="*/ 1310354 w 1357618"/>
                  <a:gd name="connsiteY123" fmla="*/ 892567 h 1178897"/>
                  <a:gd name="connsiteX124" fmla="*/ 1330340 w 1357618"/>
                  <a:gd name="connsiteY124" fmla="*/ 865976 h 1178897"/>
                  <a:gd name="connsiteX125" fmla="*/ 1330383 w 1357618"/>
                  <a:gd name="connsiteY125" fmla="*/ 865761 h 1178897"/>
                  <a:gd name="connsiteX126" fmla="*/ 1344408 w 1357618"/>
                  <a:gd name="connsiteY126" fmla="*/ 745671 h 1178897"/>
                  <a:gd name="connsiteX127" fmla="*/ 1357618 w 1357618"/>
                  <a:gd name="connsiteY127" fmla="*/ 663152 h 1178897"/>
                  <a:gd name="connsiteX128" fmla="*/ 1353286 w 1357618"/>
                  <a:gd name="connsiteY128" fmla="*/ 660794 h 117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357618" h="1178897">
                    <a:moveTo>
                      <a:pt x="1353286" y="660794"/>
                    </a:moveTo>
                    <a:cubicBezTo>
                      <a:pt x="1349769" y="663710"/>
                      <a:pt x="1348654" y="642609"/>
                      <a:pt x="1349469" y="622150"/>
                    </a:cubicBezTo>
                    <a:cubicBezTo>
                      <a:pt x="1343765" y="611127"/>
                      <a:pt x="1338703" y="599805"/>
                      <a:pt x="1334372" y="588182"/>
                    </a:cubicBezTo>
                    <a:cubicBezTo>
                      <a:pt x="1328153" y="581405"/>
                      <a:pt x="1322920" y="564636"/>
                      <a:pt x="1321419" y="558846"/>
                    </a:cubicBezTo>
                    <a:cubicBezTo>
                      <a:pt x="1319189" y="550311"/>
                      <a:pt x="1308081" y="526293"/>
                      <a:pt x="1295515" y="529724"/>
                    </a:cubicBezTo>
                    <a:cubicBezTo>
                      <a:pt x="1282904" y="533155"/>
                      <a:pt x="1291054" y="509180"/>
                      <a:pt x="1279217" y="511753"/>
                    </a:cubicBezTo>
                    <a:cubicBezTo>
                      <a:pt x="1267379" y="514326"/>
                      <a:pt x="1265149" y="492024"/>
                      <a:pt x="1267379" y="471480"/>
                    </a:cubicBezTo>
                    <a:cubicBezTo>
                      <a:pt x="1269609" y="450936"/>
                      <a:pt x="1259229" y="467191"/>
                      <a:pt x="1254040" y="458656"/>
                    </a:cubicBezTo>
                    <a:cubicBezTo>
                      <a:pt x="1248851" y="450078"/>
                      <a:pt x="1242932" y="456941"/>
                      <a:pt x="1234783" y="460329"/>
                    </a:cubicBezTo>
                    <a:cubicBezTo>
                      <a:pt x="1226634" y="463803"/>
                      <a:pt x="1224404" y="442358"/>
                      <a:pt x="1226634" y="433780"/>
                    </a:cubicBezTo>
                    <a:cubicBezTo>
                      <a:pt x="1228864" y="425202"/>
                      <a:pt x="1225176" y="414909"/>
                      <a:pt x="1214025" y="405516"/>
                    </a:cubicBezTo>
                    <a:cubicBezTo>
                      <a:pt x="1202916" y="396081"/>
                      <a:pt x="1202145" y="388361"/>
                      <a:pt x="1202916" y="377252"/>
                    </a:cubicBezTo>
                    <a:cubicBezTo>
                      <a:pt x="1203688" y="366144"/>
                      <a:pt x="1139955" y="328444"/>
                      <a:pt x="1125887" y="325013"/>
                    </a:cubicBezTo>
                    <a:cubicBezTo>
                      <a:pt x="1111819" y="321582"/>
                      <a:pt x="1123657" y="304469"/>
                      <a:pt x="1117738" y="298465"/>
                    </a:cubicBezTo>
                    <a:cubicBezTo>
                      <a:pt x="1111819" y="292460"/>
                      <a:pt x="1109589" y="270200"/>
                      <a:pt x="1109589" y="251372"/>
                    </a:cubicBezTo>
                    <a:cubicBezTo>
                      <a:pt x="1109589" y="232501"/>
                      <a:pt x="1088873" y="226496"/>
                      <a:pt x="1089603" y="211099"/>
                    </a:cubicBezTo>
                    <a:cubicBezTo>
                      <a:pt x="1090332" y="195659"/>
                      <a:pt x="1083684" y="181120"/>
                      <a:pt x="1085142" y="163964"/>
                    </a:cubicBezTo>
                    <a:cubicBezTo>
                      <a:pt x="1086600" y="146851"/>
                      <a:pt x="1063655" y="142562"/>
                      <a:pt x="1062925" y="133126"/>
                    </a:cubicBezTo>
                    <a:cubicBezTo>
                      <a:pt x="1062196" y="123691"/>
                      <a:pt x="1049587" y="132269"/>
                      <a:pt x="1037021" y="133984"/>
                    </a:cubicBezTo>
                    <a:cubicBezTo>
                      <a:pt x="1024410" y="135657"/>
                      <a:pt x="1025183" y="115113"/>
                      <a:pt x="1026641" y="95426"/>
                    </a:cubicBezTo>
                    <a:cubicBezTo>
                      <a:pt x="1026941" y="91438"/>
                      <a:pt x="1026898" y="86934"/>
                      <a:pt x="1026555" y="82217"/>
                    </a:cubicBezTo>
                    <a:cubicBezTo>
                      <a:pt x="1014760" y="75955"/>
                      <a:pt x="1002666" y="70250"/>
                      <a:pt x="990185" y="65319"/>
                    </a:cubicBezTo>
                    <a:cubicBezTo>
                      <a:pt x="978433" y="60686"/>
                      <a:pt x="971314" y="51979"/>
                      <a:pt x="967968" y="42115"/>
                    </a:cubicBezTo>
                    <a:cubicBezTo>
                      <a:pt x="967111" y="43445"/>
                      <a:pt x="966253" y="44731"/>
                      <a:pt x="965181" y="45804"/>
                    </a:cubicBezTo>
                    <a:cubicBezTo>
                      <a:pt x="958490" y="52666"/>
                      <a:pt x="969641" y="79215"/>
                      <a:pt x="960720" y="88650"/>
                    </a:cubicBezTo>
                    <a:cubicBezTo>
                      <a:pt x="951842" y="98085"/>
                      <a:pt x="959991" y="135742"/>
                      <a:pt x="957761" y="157187"/>
                    </a:cubicBezTo>
                    <a:cubicBezTo>
                      <a:pt x="955531" y="178589"/>
                      <a:pt x="956260" y="201706"/>
                      <a:pt x="947381" y="216289"/>
                    </a:cubicBezTo>
                    <a:cubicBezTo>
                      <a:pt x="938504" y="230828"/>
                      <a:pt x="937003" y="253989"/>
                      <a:pt x="919204" y="261665"/>
                    </a:cubicBezTo>
                    <a:cubicBezTo>
                      <a:pt x="901447" y="269386"/>
                      <a:pt x="877729" y="253130"/>
                      <a:pt x="878459" y="241979"/>
                    </a:cubicBezTo>
                    <a:cubicBezTo>
                      <a:pt x="879188" y="230828"/>
                      <a:pt x="859201" y="224009"/>
                      <a:pt x="848865" y="225724"/>
                    </a:cubicBezTo>
                    <a:cubicBezTo>
                      <a:pt x="838486" y="227440"/>
                      <a:pt x="832567" y="210284"/>
                      <a:pt x="816270" y="195745"/>
                    </a:cubicBezTo>
                    <a:cubicBezTo>
                      <a:pt x="799971" y="181162"/>
                      <a:pt x="787404" y="199176"/>
                      <a:pt x="782215" y="182063"/>
                    </a:cubicBezTo>
                    <a:cubicBezTo>
                      <a:pt x="777025" y="164950"/>
                      <a:pt x="771879" y="162377"/>
                      <a:pt x="759998" y="152941"/>
                    </a:cubicBezTo>
                    <a:cubicBezTo>
                      <a:pt x="748161" y="143506"/>
                      <a:pt x="751850" y="143506"/>
                      <a:pt x="762957" y="134113"/>
                    </a:cubicBezTo>
                    <a:cubicBezTo>
                      <a:pt x="774066" y="124720"/>
                      <a:pt x="771836" y="112711"/>
                      <a:pt x="765917" y="101560"/>
                    </a:cubicBezTo>
                    <a:cubicBezTo>
                      <a:pt x="759998" y="90409"/>
                      <a:pt x="772565" y="93025"/>
                      <a:pt x="787404" y="83546"/>
                    </a:cubicBezTo>
                    <a:cubicBezTo>
                      <a:pt x="802202" y="74153"/>
                      <a:pt x="787404" y="63002"/>
                      <a:pt x="798513" y="57855"/>
                    </a:cubicBezTo>
                    <a:cubicBezTo>
                      <a:pt x="809622" y="52709"/>
                      <a:pt x="802973" y="41558"/>
                      <a:pt x="791093" y="39027"/>
                    </a:cubicBezTo>
                    <a:cubicBezTo>
                      <a:pt x="779256" y="36454"/>
                      <a:pt x="782944" y="52709"/>
                      <a:pt x="778484" y="54424"/>
                    </a:cubicBezTo>
                    <a:cubicBezTo>
                      <a:pt x="774023" y="56140"/>
                      <a:pt x="769605" y="33023"/>
                      <a:pt x="765917" y="33880"/>
                    </a:cubicBezTo>
                    <a:cubicBezTo>
                      <a:pt x="762186" y="34738"/>
                      <a:pt x="748161" y="56998"/>
                      <a:pt x="740741" y="45890"/>
                    </a:cubicBezTo>
                    <a:cubicBezTo>
                      <a:pt x="733321" y="34738"/>
                      <a:pt x="691848" y="25345"/>
                      <a:pt x="675549" y="22772"/>
                    </a:cubicBezTo>
                    <a:cubicBezTo>
                      <a:pt x="659251" y="20199"/>
                      <a:pt x="654062" y="-3777"/>
                      <a:pt x="644455" y="512"/>
                    </a:cubicBezTo>
                    <a:cubicBezTo>
                      <a:pt x="634848" y="4801"/>
                      <a:pt x="645912" y="12522"/>
                      <a:pt x="657064" y="26203"/>
                    </a:cubicBezTo>
                    <a:cubicBezTo>
                      <a:pt x="668173" y="39885"/>
                      <a:pt x="620051" y="49320"/>
                      <a:pt x="605983" y="44217"/>
                    </a:cubicBezTo>
                    <a:cubicBezTo>
                      <a:pt x="591915" y="39070"/>
                      <a:pt x="608213" y="56225"/>
                      <a:pt x="596376" y="55325"/>
                    </a:cubicBezTo>
                    <a:cubicBezTo>
                      <a:pt x="584496" y="54467"/>
                      <a:pt x="582265" y="78442"/>
                      <a:pt x="572658" y="90452"/>
                    </a:cubicBezTo>
                    <a:cubicBezTo>
                      <a:pt x="563008" y="102460"/>
                      <a:pt x="569698" y="111038"/>
                      <a:pt x="559319" y="118715"/>
                    </a:cubicBezTo>
                    <a:cubicBezTo>
                      <a:pt x="548940" y="126436"/>
                      <a:pt x="548211" y="135014"/>
                      <a:pt x="560821" y="151311"/>
                    </a:cubicBezTo>
                    <a:cubicBezTo>
                      <a:pt x="573430" y="167566"/>
                      <a:pt x="554901" y="168424"/>
                      <a:pt x="543794" y="155600"/>
                    </a:cubicBezTo>
                    <a:cubicBezTo>
                      <a:pt x="532685" y="142776"/>
                      <a:pt x="521576" y="142776"/>
                      <a:pt x="522349" y="157316"/>
                    </a:cubicBezTo>
                    <a:cubicBezTo>
                      <a:pt x="523078" y="171855"/>
                      <a:pt x="509010" y="165036"/>
                      <a:pt x="511240" y="148738"/>
                    </a:cubicBezTo>
                    <a:cubicBezTo>
                      <a:pt x="513471" y="132440"/>
                      <a:pt x="495672" y="140160"/>
                      <a:pt x="492712" y="130767"/>
                    </a:cubicBezTo>
                    <a:cubicBezTo>
                      <a:pt x="489710" y="121332"/>
                      <a:pt x="474184" y="105935"/>
                      <a:pt x="464534" y="106792"/>
                    </a:cubicBezTo>
                    <a:cubicBezTo>
                      <a:pt x="454927" y="107650"/>
                      <a:pt x="454927" y="119659"/>
                      <a:pt x="445277" y="119659"/>
                    </a:cubicBezTo>
                    <a:cubicBezTo>
                      <a:pt x="435627" y="119659"/>
                      <a:pt x="433440" y="125664"/>
                      <a:pt x="434897" y="137630"/>
                    </a:cubicBezTo>
                    <a:cubicBezTo>
                      <a:pt x="436399" y="149639"/>
                      <a:pt x="420101" y="136772"/>
                      <a:pt x="408992" y="138487"/>
                    </a:cubicBezTo>
                    <a:cubicBezTo>
                      <a:pt x="397884" y="140203"/>
                      <a:pt x="408992" y="154743"/>
                      <a:pt x="403074" y="155600"/>
                    </a:cubicBezTo>
                    <a:cubicBezTo>
                      <a:pt x="397154" y="156458"/>
                      <a:pt x="397154" y="168467"/>
                      <a:pt x="387504" y="168467"/>
                    </a:cubicBezTo>
                    <a:cubicBezTo>
                      <a:pt x="377854" y="168467"/>
                      <a:pt x="379356" y="193300"/>
                      <a:pt x="380857" y="206167"/>
                    </a:cubicBezTo>
                    <a:cubicBezTo>
                      <a:pt x="382315" y="218991"/>
                      <a:pt x="366017" y="200162"/>
                      <a:pt x="356409" y="203594"/>
                    </a:cubicBezTo>
                    <a:cubicBezTo>
                      <a:pt x="346759" y="207024"/>
                      <a:pt x="358640" y="218133"/>
                      <a:pt x="361600" y="232715"/>
                    </a:cubicBezTo>
                    <a:cubicBezTo>
                      <a:pt x="364559" y="247255"/>
                      <a:pt x="356409" y="246440"/>
                      <a:pt x="351220" y="252402"/>
                    </a:cubicBezTo>
                    <a:cubicBezTo>
                      <a:pt x="346074" y="258406"/>
                      <a:pt x="337882" y="236104"/>
                      <a:pt x="337882" y="223280"/>
                    </a:cubicBezTo>
                    <a:cubicBezTo>
                      <a:pt x="337882" y="210413"/>
                      <a:pt x="325272" y="222422"/>
                      <a:pt x="311934" y="238677"/>
                    </a:cubicBezTo>
                    <a:cubicBezTo>
                      <a:pt x="298638" y="254975"/>
                      <a:pt x="316394" y="279807"/>
                      <a:pt x="310475" y="284096"/>
                    </a:cubicBezTo>
                    <a:cubicBezTo>
                      <a:pt x="304557" y="288385"/>
                      <a:pt x="277880" y="317507"/>
                      <a:pt x="262311" y="338909"/>
                    </a:cubicBezTo>
                    <a:cubicBezTo>
                      <a:pt x="249916" y="355979"/>
                      <a:pt x="226284" y="351304"/>
                      <a:pt x="211916" y="353920"/>
                    </a:cubicBezTo>
                    <a:cubicBezTo>
                      <a:pt x="210586" y="355507"/>
                      <a:pt x="209085" y="357051"/>
                      <a:pt x="207369" y="358553"/>
                    </a:cubicBezTo>
                    <a:cubicBezTo>
                      <a:pt x="172501" y="388532"/>
                      <a:pt x="133000" y="413922"/>
                      <a:pt x="88652" y="424645"/>
                    </a:cubicBezTo>
                    <a:cubicBezTo>
                      <a:pt x="69180" y="448363"/>
                      <a:pt x="47436" y="471780"/>
                      <a:pt x="23890" y="493011"/>
                    </a:cubicBezTo>
                    <a:cubicBezTo>
                      <a:pt x="23332" y="495155"/>
                      <a:pt x="22388" y="497471"/>
                      <a:pt x="20887" y="500002"/>
                    </a:cubicBezTo>
                    <a:cubicBezTo>
                      <a:pt x="9779" y="518873"/>
                      <a:pt x="-601" y="537658"/>
                      <a:pt x="14968" y="561676"/>
                    </a:cubicBezTo>
                    <a:cubicBezTo>
                      <a:pt x="30494" y="585694"/>
                      <a:pt x="39372" y="601091"/>
                      <a:pt x="34226" y="613058"/>
                    </a:cubicBezTo>
                    <a:cubicBezTo>
                      <a:pt x="29036" y="625024"/>
                      <a:pt x="17927" y="589083"/>
                      <a:pt x="14240" y="593372"/>
                    </a:cubicBezTo>
                    <a:cubicBezTo>
                      <a:pt x="10551" y="597661"/>
                      <a:pt x="28306" y="613058"/>
                      <a:pt x="23890" y="620777"/>
                    </a:cubicBezTo>
                    <a:cubicBezTo>
                      <a:pt x="19429" y="628498"/>
                      <a:pt x="3517" y="591656"/>
                      <a:pt x="172" y="600234"/>
                    </a:cubicBezTo>
                    <a:cubicBezTo>
                      <a:pt x="-2788" y="607954"/>
                      <a:pt x="33497" y="666155"/>
                      <a:pt x="34226" y="687599"/>
                    </a:cubicBezTo>
                    <a:cubicBezTo>
                      <a:pt x="34954" y="709044"/>
                      <a:pt x="63862" y="729588"/>
                      <a:pt x="62404" y="760425"/>
                    </a:cubicBezTo>
                    <a:cubicBezTo>
                      <a:pt x="60903" y="791262"/>
                      <a:pt x="87580" y="840929"/>
                      <a:pt x="92040" y="848648"/>
                    </a:cubicBezTo>
                    <a:cubicBezTo>
                      <a:pt x="96458" y="856369"/>
                      <a:pt x="81661" y="876913"/>
                      <a:pt x="84620" y="900030"/>
                    </a:cubicBezTo>
                    <a:cubicBezTo>
                      <a:pt x="87623" y="923147"/>
                      <a:pt x="77972" y="931725"/>
                      <a:pt x="65363" y="931725"/>
                    </a:cubicBezTo>
                    <a:cubicBezTo>
                      <a:pt x="52797" y="931725"/>
                      <a:pt x="60174" y="955743"/>
                      <a:pt x="74242" y="957416"/>
                    </a:cubicBezTo>
                    <a:cubicBezTo>
                      <a:pt x="88308" y="959131"/>
                      <a:pt x="83162" y="970283"/>
                      <a:pt x="98688" y="982292"/>
                    </a:cubicBezTo>
                    <a:cubicBezTo>
                      <a:pt x="102034" y="984865"/>
                      <a:pt x="106452" y="986666"/>
                      <a:pt x="111340" y="987953"/>
                    </a:cubicBezTo>
                    <a:cubicBezTo>
                      <a:pt x="147582" y="972984"/>
                      <a:pt x="185367" y="963334"/>
                      <a:pt x="221137" y="947723"/>
                    </a:cubicBezTo>
                    <a:cubicBezTo>
                      <a:pt x="223667" y="944292"/>
                      <a:pt x="228814" y="942190"/>
                      <a:pt x="235719" y="940989"/>
                    </a:cubicBezTo>
                    <a:cubicBezTo>
                      <a:pt x="247428" y="935156"/>
                      <a:pt x="258879" y="928551"/>
                      <a:pt x="269902" y="920660"/>
                    </a:cubicBezTo>
                    <a:cubicBezTo>
                      <a:pt x="320340" y="884504"/>
                      <a:pt x="365717" y="856455"/>
                      <a:pt x="429278" y="866276"/>
                    </a:cubicBezTo>
                    <a:cubicBezTo>
                      <a:pt x="433782" y="866962"/>
                      <a:pt x="437643" y="868807"/>
                      <a:pt x="440945" y="871251"/>
                    </a:cubicBezTo>
                    <a:cubicBezTo>
                      <a:pt x="446863" y="871037"/>
                      <a:pt x="454026" y="871294"/>
                      <a:pt x="463076" y="871852"/>
                    </a:cubicBezTo>
                    <a:cubicBezTo>
                      <a:pt x="491983" y="873567"/>
                      <a:pt x="518617" y="855596"/>
                      <a:pt x="537146" y="847019"/>
                    </a:cubicBezTo>
                    <a:cubicBezTo>
                      <a:pt x="555674" y="838441"/>
                      <a:pt x="589728" y="841872"/>
                      <a:pt x="607484" y="836726"/>
                    </a:cubicBezTo>
                    <a:cubicBezTo>
                      <a:pt x="625283" y="831579"/>
                      <a:pt x="628200" y="862416"/>
                      <a:pt x="648229" y="859843"/>
                    </a:cubicBezTo>
                    <a:cubicBezTo>
                      <a:pt x="668216" y="857269"/>
                      <a:pt x="677136" y="866705"/>
                      <a:pt x="687473" y="865847"/>
                    </a:cubicBezTo>
                    <a:cubicBezTo>
                      <a:pt x="697852" y="864989"/>
                      <a:pt x="696350" y="874425"/>
                      <a:pt x="706730" y="876999"/>
                    </a:cubicBezTo>
                    <a:cubicBezTo>
                      <a:pt x="717109" y="879572"/>
                      <a:pt x="715607" y="889865"/>
                      <a:pt x="708960" y="901017"/>
                    </a:cubicBezTo>
                    <a:cubicBezTo>
                      <a:pt x="702269" y="912125"/>
                      <a:pt x="724486" y="911310"/>
                      <a:pt x="738597" y="933569"/>
                    </a:cubicBezTo>
                    <a:cubicBezTo>
                      <a:pt x="752664" y="955872"/>
                      <a:pt x="739325" y="959260"/>
                      <a:pt x="746745" y="976416"/>
                    </a:cubicBezTo>
                    <a:cubicBezTo>
                      <a:pt x="754165" y="993529"/>
                      <a:pt x="759312" y="989240"/>
                      <a:pt x="774152" y="965265"/>
                    </a:cubicBezTo>
                    <a:cubicBezTo>
                      <a:pt x="788949" y="941290"/>
                      <a:pt x="805247" y="956687"/>
                      <a:pt x="807477" y="936143"/>
                    </a:cubicBezTo>
                    <a:cubicBezTo>
                      <a:pt x="809707" y="915599"/>
                      <a:pt x="825276" y="891624"/>
                      <a:pt x="835655" y="901874"/>
                    </a:cubicBezTo>
                    <a:cubicBezTo>
                      <a:pt x="846034" y="912125"/>
                      <a:pt x="828235" y="917271"/>
                      <a:pt x="821588" y="956687"/>
                    </a:cubicBezTo>
                    <a:cubicBezTo>
                      <a:pt x="814940" y="996059"/>
                      <a:pt x="803059" y="975515"/>
                      <a:pt x="800872" y="986666"/>
                    </a:cubicBezTo>
                    <a:cubicBezTo>
                      <a:pt x="798642" y="997818"/>
                      <a:pt x="831967" y="1003822"/>
                      <a:pt x="831967" y="983235"/>
                    </a:cubicBezTo>
                    <a:cubicBezTo>
                      <a:pt x="831967" y="962691"/>
                      <a:pt x="837885" y="953255"/>
                      <a:pt x="850495" y="972084"/>
                    </a:cubicBezTo>
                    <a:cubicBezTo>
                      <a:pt x="863061" y="990955"/>
                      <a:pt x="843075" y="1006352"/>
                      <a:pt x="846034" y="1014930"/>
                    </a:cubicBezTo>
                    <a:cubicBezTo>
                      <a:pt x="848994" y="1023508"/>
                      <a:pt x="863061" y="1012357"/>
                      <a:pt x="870481" y="1013215"/>
                    </a:cubicBezTo>
                    <a:cubicBezTo>
                      <a:pt x="883648" y="1014716"/>
                      <a:pt x="901576" y="1048341"/>
                      <a:pt x="898617" y="1066312"/>
                    </a:cubicBezTo>
                    <a:cubicBezTo>
                      <a:pt x="898531" y="1066955"/>
                      <a:pt x="898402" y="1067556"/>
                      <a:pt x="898316" y="1068199"/>
                    </a:cubicBezTo>
                    <a:cubicBezTo>
                      <a:pt x="944895" y="1078192"/>
                      <a:pt x="987269" y="1107314"/>
                      <a:pt x="1014461" y="1148702"/>
                    </a:cubicBezTo>
                    <a:cubicBezTo>
                      <a:pt x="1017463" y="1153248"/>
                      <a:pt x="1019264" y="1157795"/>
                      <a:pt x="1020122" y="1162213"/>
                    </a:cubicBezTo>
                    <a:cubicBezTo>
                      <a:pt x="1031660" y="1168474"/>
                      <a:pt x="1055249" y="1151533"/>
                      <a:pt x="1060095" y="1132318"/>
                    </a:cubicBezTo>
                    <a:cubicBezTo>
                      <a:pt x="1065284" y="1111775"/>
                      <a:pt x="1084541" y="1131461"/>
                      <a:pt x="1074162" y="1138323"/>
                    </a:cubicBezTo>
                    <a:cubicBezTo>
                      <a:pt x="1063784" y="1145185"/>
                      <a:pt x="1079352" y="1161440"/>
                      <a:pt x="1080081" y="1150332"/>
                    </a:cubicBezTo>
                    <a:cubicBezTo>
                      <a:pt x="1080811" y="1139181"/>
                      <a:pt x="1085271" y="1129788"/>
                      <a:pt x="1088959" y="1142655"/>
                    </a:cubicBezTo>
                    <a:cubicBezTo>
                      <a:pt x="1092648" y="1155479"/>
                      <a:pt x="1106029" y="1155479"/>
                      <a:pt x="1111175" y="1165772"/>
                    </a:cubicBezTo>
                    <a:cubicBezTo>
                      <a:pt x="1116366" y="1176066"/>
                      <a:pt x="1122284" y="1183785"/>
                      <a:pt x="1122284" y="1175208"/>
                    </a:cubicBezTo>
                    <a:cubicBezTo>
                      <a:pt x="1122284" y="1166673"/>
                      <a:pt x="1125243" y="1158910"/>
                      <a:pt x="1137081" y="1153763"/>
                    </a:cubicBezTo>
                    <a:cubicBezTo>
                      <a:pt x="1148918" y="1148659"/>
                      <a:pt x="1156338" y="1139181"/>
                      <a:pt x="1168905" y="1127215"/>
                    </a:cubicBezTo>
                    <a:cubicBezTo>
                      <a:pt x="1181515" y="1115248"/>
                      <a:pt x="1233325" y="1112675"/>
                      <a:pt x="1238515" y="1112675"/>
                    </a:cubicBezTo>
                    <a:cubicBezTo>
                      <a:pt x="1243704" y="1112675"/>
                      <a:pt x="1246663" y="1061294"/>
                      <a:pt x="1249622" y="1034745"/>
                    </a:cubicBezTo>
                    <a:cubicBezTo>
                      <a:pt x="1252625" y="1008197"/>
                      <a:pt x="1271840" y="1003908"/>
                      <a:pt x="1274799" y="975644"/>
                    </a:cubicBezTo>
                    <a:cubicBezTo>
                      <a:pt x="1277801" y="947380"/>
                      <a:pt x="1303706" y="895141"/>
                      <a:pt x="1310354" y="892567"/>
                    </a:cubicBezTo>
                    <a:cubicBezTo>
                      <a:pt x="1317044" y="889994"/>
                      <a:pt x="1329611" y="882274"/>
                      <a:pt x="1330340" y="865976"/>
                    </a:cubicBezTo>
                    <a:cubicBezTo>
                      <a:pt x="1330340" y="865933"/>
                      <a:pt x="1330383" y="865847"/>
                      <a:pt x="1330383" y="865761"/>
                    </a:cubicBezTo>
                    <a:cubicBezTo>
                      <a:pt x="1330040" y="825660"/>
                      <a:pt x="1336430" y="786116"/>
                      <a:pt x="1344408" y="745671"/>
                    </a:cubicBezTo>
                    <a:cubicBezTo>
                      <a:pt x="1349726" y="718694"/>
                      <a:pt x="1355431" y="690902"/>
                      <a:pt x="1357618" y="663152"/>
                    </a:cubicBezTo>
                    <a:cubicBezTo>
                      <a:pt x="1356117" y="660622"/>
                      <a:pt x="1354572" y="659721"/>
                      <a:pt x="1353286" y="660794"/>
                    </a:cubicBezTo>
                    <a:close/>
                  </a:path>
                </a:pathLst>
              </a:custGeom>
              <a:grpFill/>
              <a:ln w="3175" cap="flat">
                <a:solidFill>
                  <a:srgbClr val="FFFFFF"/>
                </a:solidFill>
                <a:prstDash val="solid"/>
                <a:miter/>
              </a:ln>
            </p:spPr>
            <p:txBody>
              <a:bodyPr rtlCol="0" anchor="ctr"/>
              <a:lstStyle/>
              <a:p>
                <a:endParaRPr lang="en-ID"/>
              </a:p>
            </p:txBody>
          </p:sp>
          <p:sp>
            <p:nvSpPr>
              <p:cNvPr id="244" name="Freeform: Shape 243">
                <a:extLst>
                  <a:ext uri="{FF2B5EF4-FFF2-40B4-BE49-F238E27FC236}">
                    <a16:creationId xmlns:a16="http://schemas.microsoft.com/office/drawing/2014/main" id="{943DF476-04D6-4243-842B-F0C6574F593F}"/>
                  </a:ext>
                </a:extLst>
              </p:cNvPr>
              <p:cNvSpPr/>
              <p:nvPr/>
            </p:nvSpPr>
            <p:spPr>
              <a:xfrm>
                <a:off x="10538999" y="6129373"/>
                <a:ext cx="105022" cy="122783"/>
              </a:xfrm>
              <a:custGeom>
                <a:avLst/>
                <a:gdLst>
                  <a:gd name="connsiteX0" fmla="*/ 97788 w 105022"/>
                  <a:gd name="connsiteY0" fmla="*/ 4452 h 122783"/>
                  <a:gd name="connsiteX1" fmla="*/ 41475 w 105022"/>
                  <a:gd name="connsiteY1" fmla="*/ 18133 h 122783"/>
                  <a:gd name="connsiteX2" fmla="*/ 0 w 105022"/>
                  <a:gd name="connsiteY2" fmla="*/ 4795 h 122783"/>
                  <a:gd name="connsiteX3" fmla="*/ 58459 w 105022"/>
                  <a:gd name="connsiteY3" fmla="*/ 122783 h 122783"/>
                  <a:gd name="connsiteX4" fmla="*/ 63005 w 105022"/>
                  <a:gd name="connsiteY4" fmla="*/ 120896 h 122783"/>
                  <a:gd name="connsiteX5" fmla="*/ 70425 w 105022"/>
                  <a:gd name="connsiteY5" fmla="*/ 101210 h 122783"/>
                  <a:gd name="connsiteX6" fmla="*/ 89682 w 105022"/>
                  <a:gd name="connsiteY6" fmla="*/ 105499 h 122783"/>
                  <a:gd name="connsiteX7" fmla="*/ 99332 w 105022"/>
                  <a:gd name="connsiteY7" fmla="*/ 63511 h 122783"/>
                  <a:gd name="connsiteX8" fmla="*/ 97788 w 105022"/>
                  <a:gd name="connsiteY8" fmla="*/ 4452 h 1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22" h="122783">
                    <a:moveTo>
                      <a:pt x="97788" y="4452"/>
                    </a:moveTo>
                    <a:cubicBezTo>
                      <a:pt x="94100" y="-10131"/>
                      <a:pt x="61504" y="15560"/>
                      <a:pt x="41475" y="18133"/>
                    </a:cubicBezTo>
                    <a:cubicBezTo>
                      <a:pt x="28864" y="19763"/>
                      <a:pt x="12310" y="10971"/>
                      <a:pt x="0" y="4795"/>
                    </a:cubicBezTo>
                    <a:cubicBezTo>
                      <a:pt x="25091" y="40007"/>
                      <a:pt x="44606" y="80709"/>
                      <a:pt x="58459" y="122783"/>
                    </a:cubicBezTo>
                    <a:cubicBezTo>
                      <a:pt x="59488" y="121496"/>
                      <a:pt x="60861" y="120725"/>
                      <a:pt x="63005" y="120896"/>
                    </a:cubicBezTo>
                    <a:cubicBezTo>
                      <a:pt x="72655" y="121754"/>
                      <a:pt x="68923" y="109788"/>
                      <a:pt x="70425" y="101210"/>
                    </a:cubicBezTo>
                    <a:cubicBezTo>
                      <a:pt x="71925" y="92675"/>
                      <a:pt x="81533" y="110646"/>
                      <a:pt x="89682" y="105499"/>
                    </a:cubicBezTo>
                    <a:cubicBezTo>
                      <a:pt x="97831" y="100352"/>
                      <a:pt x="87452" y="63511"/>
                      <a:pt x="99332" y="63511"/>
                    </a:cubicBezTo>
                    <a:cubicBezTo>
                      <a:pt x="111127" y="63553"/>
                      <a:pt x="101520" y="19034"/>
                      <a:pt x="97788" y="4452"/>
                    </a:cubicBezTo>
                    <a:close/>
                  </a:path>
                </a:pathLst>
              </a:custGeom>
              <a:grpFill/>
              <a:ln w="3175" cap="flat">
                <a:solidFill>
                  <a:srgbClr val="FFFFFF"/>
                </a:solidFill>
                <a:prstDash val="solid"/>
                <a:miter/>
              </a:ln>
            </p:spPr>
            <p:txBody>
              <a:bodyPr rtlCol="0" anchor="ctr"/>
              <a:lstStyle/>
              <a:p>
                <a:endParaRPr lang="en-ID"/>
              </a:p>
            </p:txBody>
          </p:sp>
          <p:sp>
            <p:nvSpPr>
              <p:cNvPr id="245" name="Freeform: Shape 244">
                <a:extLst>
                  <a:ext uri="{FF2B5EF4-FFF2-40B4-BE49-F238E27FC236}">
                    <a16:creationId xmlns:a16="http://schemas.microsoft.com/office/drawing/2014/main" id="{FBDAF7A6-87DC-443F-8D27-06D515FFD3FB}"/>
                  </a:ext>
                </a:extLst>
              </p:cNvPr>
              <p:cNvSpPr/>
              <p:nvPr/>
            </p:nvSpPr>
            <p:spPr>
              <a:xfrm>
                <a:off x="11478305" y="5861435"/>
                <a:ext cx="183489" cy="306615"/>
              </a:xfrm>
              <a:custGeom>
                <a:avLst/>
                <a:gdLst>
                  <a:gd name="connsiteX0" fmla="*/ 75324 w 183490"/>
                  <a:gd name="connsiteY0" fmla="*/ 292762 h 306615"/>
                  <a:gd name="connsiteX1" fmla="*/ 162389 w 183490"/>
                  <a:gd name="connsiteY1" fmla="*/ 141149 h 306615"/>
                  <a:gd name="connsiteX2" fmla="*/ 183490 w 183490"/>
                  <a:gd name="connsiteY2" fmla="*/ 128925 h 306615"/>
                  <a:gd name="connsiteX3" fmla="*/ 153897 w 183490"/>
                  <a:gd name="connsiteY3" fmla="*/ 140462 h 306615"/>
                  <a:gd name="connsiteX4" fmla="*/ 121301 w 183490"/>
                  <a:gd name="connsiteY4" fmla="*/ 137031 h 306615"/>
                  <a:gd name="connsiteX5" fmla="*/ 101272 w 183490"/>
                  <a:gd name="connsiteY5" fmla="*/ 113914 h 306615"/>
                  <a:gd name="connsiteX6" fmla="*/ 86475 w 183490"/>
                  <a:gd name="connsiteY6" fmla="*/ 83077 h 306615"/>
                  <a:gd name="connsiteX7" fmla="*/ 85746 w 183490"/>
                  <a:gd name="connsiteY7" fmla="*/ 104478 h 306615"/>
                  <a:gd name="connsiteX8" fmla="*/ 72408 w 183490"/>
                  <a:gd name="connsiteY8" fmla="*/ 96758 h 306615"/>
                  <a:gd name="connsiteX9" fmla="*/ 59797 w 183490"/>
                  <a:gd name="connsiteY9" fmla="*/ 70210 h 306615"/>
                  <a:gd name="connsiteX10" fmla="*/ 47188 w 183490"/>
                  <a:gd name="connsiteY10" fmla="*/ 35083 h 306615"/>
                  <a:gd name="connsiteX11" fmla="*/ 5715 w 183490"/>
                  <a:gd name="connsiteY11" fmla="*/ 0 h 306615"/>
                  <a:gd name="connsiteX12" fmla="*/ 16093 w 183490"/>
                  <a:gd name="connsiteY12" fmla="*/ 41088 h 306615"/>
                  <a:gd name="connsiteX13" fmla="*/ 39040 w 183490"/>
                  <a:gd name="connsiteY13" fmla="*/ 68494 h 306615"/>
                  <a:gd name="connsiteX14" fmla="*/ 59026 w 183490"/>
                  <a:gd name="connsiteY14" fmla="*/ 99332 h 306615"/>
                  <a:gd name="connsiteX15" fmla="*/ 53793 w 183490"/>
                  <a:gd name="connsiteY15" fmla="*/ 156718 h 306615"/>
                  <a:gd name="connsiteX16" fmla="*/ 26430 w 183490"/>
                  <a:gd name="connsiteY16" fmla="*/ 191844 h 306615"/>
                  <a:gd name="connsiteX17" fmla="*/ 70863 w 183490"/>
                  <a:gd name="connsiteY17" fmla="*/ 238079 h 306615"/>
                  <a:gd name="connsiteX18" fmla="*/ 61256 w 183490"/>
                  <a:gd name="connsiteY18" fmla="*/ 299753 h 306615"/>
                  <a:gd name="connsiteX19" fmla="*/ 75023 w 183490"/>
                  <a:gd name="connsiteY19" fmla="*/ 306616 h 306615"/>
                  <a:gd name="connsiteX20" fmla="*/ 75324 w 183490"/>
                  <a:gd name="connsiteY20" fmla="*/ 292762 h 30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490" h="306615">
                    <a:moveTo>
                      <a:pt x="75324" y="292762"/>
                    </a:moveTo>
                    <a:cubicBezTo>
                      <a:pt x="83987" y="234433"/>
                      <a:pt x="126490" y="184467"/>
                      <a:pt x="162389" y="141149"/>
                    </a:cubicBezTo>
                    <a:cubicBezTo>
                      <a:pt x="168823" y="133386"/>
                      <a:pt x="176200" y="129654"/>
                      <a:pt x="183490" y="128925"/>
                    </a:cubicBezTo>
                    <a:cubicBezTo>
                      <a:pt x="175856" y="125365"/>
                      <a:pt x="158614" y="131413"/>
                      <a:pt x="153897" y="140462"/>
                    </a:cubicBezTo>
                    <a:cubicBezTo>
                      <a:pt x="147249" y="153286"/>
                      <a:pt x="133910" y="137031"/>
                      <a:pt x="121301" y="137031"/>
                    </a:cubicBezTo>
                    <a:cubicBezTo>
                      <a:pt x="108692" y="137031"/>
                      <a:pt x="101272" y="126781"/>
                      <a:pt x="101272" y="113914"/>
                    </a:cubicBezTo>
                    <a:cubicBezTo>
                      <a:pt x="101272" y="101090"/>
                      <a:pt x="98313" y="82219"/>
                      <a:pt x="86475" y="83077"/>
                    </a:cubicBezTo>
                    <a:cubicBezTo>
                      <a:pt x="74638" y="83934"/>
                      <a:pt x="90163" y="97616"/>
                      <a:pt x="85746" y="104478"/>
                    </a:cubicBezTo>
                    <a:cubicBezTo>
                      <a:pt x="81285" y="111340"/>
                      <a:pt x="78326" y="96758"/>
                      <a:pt x="72408" y="96758"/>
                    </a:cubicBezTo>
                    <a:cubicBezTo>
                      <a:pt x="66488" y="96758"/>
                      <a:pt x="59797" y="87323"/>
                      <a:pt x="59797" y="70210"/>
                    </a:cubicBezTo>
                    <a:cubicBezTo>
                      <a:pt x="59797" y="53097"/>
                      <a:pt x="47188" y="54813"/>
                      <a:pt x="47188" y="35083"/>
                    </a:cubicBezTo>
                    <a:cubicBezTo>
                      <a:pt x="47188" y="15397"/>
                      <a:pt x="20511" y="0"/>
                      <a:pt x="5715" y="0"/>
                    </a:cubicBezTo>
                    <a:cubicBezTo>
                      <a:pt x="-9082" y="0"/>
                      <a:pt x="8674" y="30794"/>
                      <a:pt x="16093" y="41088"/>
                    </a:cubicBezTo>
                    <a:cubicBezTo>
                      <a:pt x="23513" y="51381"/>
                      <a:pt x="39811" y="60774"/>
                      <a:pt x="39040" y="68494"/>
                    </a:cubicBezTo>
                    <a:cubicBezTo>
                      <a:pt x="38268" y="76214"/>
                      <a:pt x="50147" y="95900"/>
                      <a:pt x="59026" y="99332"/>
                    </a:cubicBezTo>
                    <a:cubicBezTo>
                      <a:pt x="67904" y="102763"/>
                      <a:pt x="53793" y="132742"/>
                      <a:pt x="53793" y="156718"/>
                    </a:cubicBezTo>
                    <a:cubicBezTo>
                      <a:pt x="53793" y="180736"/>
                      <a:pt x="37495" y="176447"/>
                      <a:pt x="26430" y="191844"/>
                    </a:cubicBezTo>
                    <a:cubicBezTo>
                      <a:pt x="15322" y="207241"/>
                      <a:pt x="54565" y="222681"/>
                      <a:pt x="70863" y="238079"/>
                    </a:cubicBezTo>
                    <a:cubicBezTo>
                      <a:pt x="87161" y="253519"/>
                      <a:pt x="56881" y="291390"/>
                      <a:pt x="61256" y="299753"/>
                    </a:cubicBezTo>
                    <a:cubicBezTo>
                      <a:pt x="62629" y="302413"/>
                      <a:pt x="67475" y="305758"/>
                      <a:pt x="75023" y="306616"/>
                    </a:cubicBezTo>
                    <a:cubicBezTo>
                      <a:pt x="74552" y="302155"/>
                      <a:pt x="74595" y="297480"/>
                      <a:pt x="75324" y="292762"/>
                    </a:cubicBezTo>
                    <a:close/>
                  </a:path>
                </a:pathLst>
              </a:custGeom>
              <a:grpFill/>
              <a:ln w="3175" cap="flat">
                <a:solidFill>
                  <a:srgbClr val="FFFFFF"/>
                </a:solidFill>
                <a:prstDash val="solid"/>
                <a:miter/>
              </a:ln>
            </p:spPr>
            <p:txBody>
              <a:bodyPr rtlCol="0" anchor="ctr"/>
              <a:lstStyle/>
              <a:p>
                <a:endParaRPr lang="en-ID"/>
              </a:p>
            </p:txBody>
          </p:sp>
          <p:sp>
            <p:nvSpPr>
              <p:cNvPr id="246" name="Freeform: Shape 245">
                <a:extLst>
                  <a:ext uri="{FF2B5EF4-FFF2-40B4-BE49-F238E27FC236}">
                    <a16:creationId xmlns:a16="http://schemas.microsoft.com/office/drawing/2014/main" id="{5DD252B1-F20B-4F72-9C9F-FB4A12F1C0E7}"/>
                  </a:ext>
                </a:extLst>
              </p:cNvPr>
              <p:cNvSpPr/>
              <p:nvPr/>
            </p:nvSpPr>
            <p:spPr>
              <a:xfrm>
                <a:off x="11261301" y="6130953"/>
                <a:ext cx="255532" cy="269772"/>
              </a:xfrm>
              <a:custGeom>
                <a:avLst/>
                <a:gdLst>
                  <a:gd name="connsiteX0" fmla="*/ 254630 w 255533"/>
                  <a:gd name="connsiteY0" fmla="*/ 40571 h 269771"/>
                  <a:gd name="connsiteX1" fmla="*/ 250169 w 255533"/>
                  <a:gd name="connsiteY1" fmla="*/ 8876 h 269771"/>
                  <a:gd name="connsiteX2" fmla="*/ 223492 w 255533"/>
                  <a:gd name="connsiteY2" fmla="*/ 18311 h 269771"/>
                  <a:gd name="connsiteX3" fmla="*/ 190897 w 255533"/>
                  <a:gd name="connsiteY3" fmla="*/ 2914 h 269771"/>
                  <a:gd name="connsiteX4" fmla="*/ 173869 w 255533"/>
                  <a:gd name="connsiteY4" fmla="*/ 36325 h 269771"/>
                  <a:gd name="connsiteX5" fmla="*/ 146463 w 255533"/>
                  <a:gd name="connsiteY5" fmla="*/ 90280 h 269771"/>
                  <a:gd name="connsiteX6" fmla="*/ 54637 w 255533"/>
                  <a:gd name="connsiteY6" fmla="*/ 160532 h 269771"/>
                  <a:gd name="connsiteX7" fmla="*/ 12391 w 255533"/>
                  <a:gd name="connsiteY7" fmla="*/ 206767 h 269771"/>
                  <a:gd name="connsiteX8" fmla="*/ 3513 w 255533"/>
                  <a:gd name="connsiteY8" fmla="*/ 248755 h 269771"/>
                  <a:gd name="connsiteX9" fmla="*/ 33879 w 255533"/>
                  <a:gd name="connsiteY9" fmla="*/ 264153 h 269771"/>
                  <a:gd name="connsiteX10" fmla="*/ 42757 w 255533"/>
                  <a:gd name="connsiteY10" fmla="*/ 269771 h 269771"/>
                  <a:gd name="connsiteX11" fmla="*/ 84188 w 255533"/>
                  <a:gd name="connsiteY11" fmla="*/ 244338 h 269771"/>
                  <a:gd name="connsiteX12" fmla="*/ 118585 w 255533"/>
                  <a:gd name="connsiteY12" fmla="*/ 215860 h 269771"/>
                  <a:gd name="connsiteX13" fmla="*/ 134454 w 255533"/>
                  <a:gd name="connsiteY13" fmla="*/ 208182 h 269771"/>
                  <a:gd name="connsiteX14" fmla="*/ 151695 w 255533"/>
                  <a:gd name="connsiteY14" fmla="*/ 180604 h 269771"/>
                  <a:gd name="connsiteX15" fmla="*/ 194799 w 255533"/>
                  <a:gd name="connsiteY15" fmla="*/ 111767 h 269771"/>
                  <a:gd name="connsiteX16" fmla="*/ 225937 w 255533"/>
                  <a:gd name="connsiteY16" fmla="*/ 101045 h 269771"/>
                  <a:gd name="connsiteX17" fmla="*/ 228639 w 255533"/>
                  <a:gd name="connsiteY17" fmla="*/ 91094 h 269771"/>
                  <a:gd name="connsiteX18" fmla="*/ 254630 w 255533"/>
                  <a:gd name="connsiteY18" fmla="*/ 40571 h 26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533" h="269771">
                    <a:moveTo>
                      <a:pt x="254630" y="40571"/>
                    </a:moveTo>
                    <a:cubicBezTo>
                      <a:pt x="247982" y="26032"/>
                      <a:pt x="260549" y="17454"/>
                      <a:pt x="250169" y="8876"/>
                    </a:cubicBezTo>
                    <a:cubicBezTo>
                      <a:pt x="239790" y="341"/>
                      <a:pt x="234644" y="12307"/>
                      <a:pt x="223492" y="18311"/>
                    </a:cubicBezTo>
                    <a:cubicBezTo>
                      <a:pt x="212384" y="24316"/>
                      <a:pt x="205006" y="-9953"/>
                      <a:pt x="190897" y="2914"/>
                    </a:cubicBezTo>
                    <a:cubicBezTo>
                      <a:pt x="176829" y="15738"/>
                      <a:pt x="189438" y="20884"/>
                      <a:pt x="173869" y="36325"/>
                    </a:cubicBezTo>
                    <a:cubicBezTo>
                      <a:pt x="158300" y="51722"/>
                      <a:pt x="164991" y="56869"/>
                      <a:pt x="146463" y="90280"/>
                    </a:cubicBezTo>
                    <a:cubicBezTo>
                      <a:pt x="127977" y="123690"/>
                      <a:pt x="64245" y="142518"/>
                      <a:pt x="54637" y="160532"/>
                    </a:cubicBezTo>
                    <a:cubicBezTo>
                      <a:pt x="44987" y="178546"/>
                      <a:pt x="13163" y="193085"/>
                      <a:pt x="12391" y="206767"/>
                    </a:cubicBezTo>
                    <a:cubicBezTo>
                      <a:pt x="11662" y="220491"/>
                      <a:pt x="-7767" y="230270"/>
                      <a:pt x="3513" y="248755"/>
                    </a:cubicBezTo>
                    <a:cubicBezTo>
                      <a:pt x="12391" y="263338"/>
                      <a:pt x="24228" y="253001"/>
                      <a:pt x="33879" y="264153"/>
                    </a:cubicBezTo>
                    <a:cubicBezTo>
                      <a:pt x="36881" y="267627"/>
                      <a:pt x="39883" y="269128"/>
                      <a:pt x="42757" y="269771"/>
                    </a:cubicBezTo>
                    <a:cubicBezTo>
                      <a:pt x="55280" y="259178"/>
                      <a:pt x="68919" y="250557"/>
                      <a:pt x="84188" y="244338"/>
                    </a:cubicBezTo>
                    <a:cubicBezTo>
                      <a:pt x="86890" y="228512"/>
                      <a:pt x="98298" y="214916"/>
                      <a:pt x="118585" y="215860"/>
                    </a:cubicBezTo>
                    <a:cubicBezTo>
                      <a:pt x="126305" y="216203"/>
                      <a:pt x="127463" y="216374"/>
                      <a:pt x="134454" y="208182"/>
                    </a:cubicBezTo>
                    <a:cubicBezTo>
                      <a:pt x="141445" y="199990"/>
                      <a:pt x="146549" y="190126"/>
                      <a:pt x="151695" y="180604"/>
                    </a:cubicBezTo>
                    <a:cubicBezTo>
                      <a:pt x="164691" y="156586"/>
                      <a:pt x="176271" y="132011"/>
                      <a:pt x="194799" y="111767"/>
                    </a:cubicBezTo>
                    <a:cubicBezTo>
                      <a:pt x="204406" y="101302"/>
                      <a:pt x="215686" y="98686"/>
                      <a:pt x="225937" y="101045"/>
                    </a:cubicBezTo>
                    <a:cubicBezTo>
                      <a:pt x="227566" y="98257"/>
                      <a:pt x="228639" y="95040"/>
                      <a:pt x="228639" y="91094"/>
                    </a:cubicBezTo>
                    <a:cubicBezTo>
                      <a:pt x="228681" y="72266"/>
                      <a:pt x="261321" y="55110"/>
                      <a:pt x="254630" y="40571"/>
                    </a:cubicBezTo>
                    <a:close/>
                  </a:path>
                </a:pathLst>
              </a:custGeom>
              <a:grpFill/>
              <a:ln w="3175" cap="flat">
                <a:solidFill>
                  <a:srgbClr val="FFFFFF"/>
                </a:solidFill>
                <a:prstDash val="solid"/>
                <a:miter/>
              </a:ln>
            </p:spPr>
            <p:txBody>
              <a:bodyPr rtlCol="0" anchor="ctr"/>
              <a:lstStyle/>
              <a:p>
                <a:endParaRPr lang="en-ID"/>
              </a:p>
            </p:txBody>
          </p:sp>
          <p:sp>
            <p:nvSpPr>
              <p:cNvPr id="247" name="Freeform: Shape 246">
                <a:extLst>
                  <a:ext uri="{FF2B5EF4-FFF2-40B4-BE49-F238E27FC236}">
                    <a16:creationId xmlns:a16="http://schemas.microsoft.com/office/drawing/2014/main" id="{E9E66E46-1ECA-4ECE-9AD8-3DE3007543A3}"/>
                  </a:ext>
                </a:extLst>
              </p:cNvPr>
              <p:cNvSpPr/>
              <p:nvPr/>
            </p:nvSpPr>
            <p:spPr>
              <a:xfrm>
                <a:off x="11628381" y="5090964"/>
                <a:ext cx="82348" cy="79565"/>
              </a:xfrm>
              <a:custGeom>
                <a:avLst/>
                <a:gdLst>
                  <a:gd name="connsiteX0" fmla="*/ 1633 w 82349"/>
                  <a:gd name="connsiteY0" fmla="*/ 70686 h 79564"/>
                  <a:gd name="connsiteX1" fmla="*/ 40104 w 82349"/>
                  <a:gd name="connsiteY1" fmla="*/ 58678 h 79564"/>
                  <a:gd name="connsiteX2" fmla="*/ 1633 w 82349"/>
                  <a:gd name="connsiteY2" fmla="*/ 70686 h 79564"/>
                  <a:gd name="connsiteX3" fmla="*/ 47524 w 82349"/>
                  <a:gd name="connsiteY3" fmla="*/ 25267 h 79564"/>
                  <a:gd name="connsiteX4" fmla="*/ 82350 w 82349"/>
                  <a:gd name="connsiteY4" fmla="*/ 3865 h 79564"/>
                  <a:gd name="connsiteX5" fmla="*/ 47524 w 82349"/>
                  <a:gd name="connsiteY5" fmla="*/ 25267 h 7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49" h="79564">
                    <a:moveTo>
                      <a:pt x="1633" y="70686"/>
                    </a:moveTo>
                    <a:cubicBezTo>
                      <a:pt x="14199" y="84411"/>
                      <a:pt x="39418" y="83553"/>
                      <a:pt x="40104" y="58678"/>
                    </a:cubicBezTo>
                    <a:cubicBezTo>
                      <a:pt x="40876" y="33845"/>
                      <a:pt x="-9605" y="58463"/>
                      <a:pt x="1633" y="70686"/>
                    </a:cubicBezTo>
                    <a:close/>
                    <a:moveTo>
                      <a:pt x="47524" y="25267"/>
                    </a:moveTo>
                    <a:cubicBezTo>
                      <a:pt x="55673" y="28698"/>
                      <a:pt x="82350" y="18405"/>
                      <a:pt x="82350" y="3865"/>
                    </a:cubicBezTo>
                    <a:cubicBezTo>
                      <a:pt x="82350" y="-10674"/>
                      <a:pt x="35214" y="20120"/>
                      <a:pt x="47524" y="25267"/>
                    </a:cubicBezTo>
                    <a:close/>
                  </a:path>
                </a:pathLst>
              </a:custGeom>
              <a:grpFill/>
              <a:ln w="3175" cap="flat">
                <a:solidFill>
                  <a:srgbClr val="FFFFFF"/>
                </a:solidFill>
                <a:prstDash val="solid"/>
                <a:miter/>
              </a:ln>
            </p:spPr>
            <p:txBody>
              <a:bodyPr rtlCol="0" anchor="ctr"/>
              <a:lstStyle/>
              <a:p>
                <a:endParaRPr lang="en-ID"/>
              </a:p>
            </p:txBody>
          </p:sp>
          <p:sp>
            <p:nvSpPr>
              <p:cNvPr id="248" name="Freeform: Shape 247">
                <a:extLst>
                  <a:ext uri="{FF2B5EF4-FFF2-40B4-BE49-F238E27FC236}">
                    <a16:creationId xmlns:a16="http://schemas.microsoft.com/office/drawing/2014/main" id="{0E240D67-63F5-4368-B5D1-2235F46FAE53}"/>
                  </a:ext>
                </a:extLst>
              </p:cNvPr>
              <p:cNvSpPr/>
              <p:nvPr/>
            </p:nvSpPr>
            <p:spPr>
              <a:xfrm>
                <a:off x="7478994" y="2667480"/>
                <a:ext cx="472672" cy="341496"/>
              </a:xfrm>
              <a:custGeom>
                <a:avLst/>
                <a:gdLst>
                  <a:gd name="connsiteX0" fmla="*/ 470229 w 472674"/>
                  <a:gd name="connsiteY0" fmla="*/ 216915 h 341495"/>
                  <a:gd name="connsiteX1" fmla="*/ 440593 w 472674"/>
                  <a:gd name="connsiteY1" fmla="*/ 205506 h 341495"/>
                  <a:gd name="connsiteX2" fmla="*/ 406024 w 472674"/>
                  <a:gd name="connsiteY2" fmla="*/ 179258 h 341495"/>
                  <a:gd name="connsiteX3" fmla="*/ 367510 w 472674"/>
                  <a:gd name="connsiteY3" fmla="*/ 152967 h 341495"/>
                  <a:gd name="connsiteX4" fmla="*/ 333927 w 472674"/>
                  <a:gd name="connsiteY4" fmla="*/ 124403 h 341495"/>
                  <a:gd name="connsiteX5" fmla="*/ 319130 w 472674"/>
                  <a:gd name="connsiteY5" fmla="*/ 92407 h 341495"/>
                  <a:gd name="connsiteX6" fmla="*/ 305320 w 472674"/>
                  <a:gd name="connsiteY6" fmla="*/ 67274 h 341495"/>
                  <a:gd name="connsiteX7" fmla="*/ 255912 w 472674"/>
                  <a:gd name="connsiteY7" fmla="*/ 60454 h 341495"/>
                  <a:gd name="connsiteX8" fmla="*/ 244074 w 472674"/>
                  <a:gd name="connsiteY8" fmla="*/ 19324 h 341495"/>
                  <a:gd name="connsiteX9" fmla="*/ 218426 w 472674"/>
                  <a:gd name="connsiteY9" fmla="*/ 9030 h 341495"/>
                  <a:gd name="connsiteX10" fmla="*/ 194709 w 472674"/>
                  <a:gd name="connsiteY10" fmla="*/ 2168 h 341495"/>
                  <a:gd name="connsiteX11" fmla="*/ 180898 w 472674"/>
                  <a:gd name="connsiteY11" fmla="*/ 10145 h 341495"/>
                  <a:gd name="connsiteX12" fmla="*/ 169018 w 472674"/>
                  <a:gd name="connsiteY12" fmla="*/ 25028 h 341495"/>
                  <a:gd name="connsiteX13" fmla="*/ 145300 w 472674"/>
                  <a:gd name="connsiteY13" fmla="*/ 45572 h 341495"/>
                  <a:gd name="connsiteX14" fmla="*/ 133462 w 472674"/>
                  <a:gd name="connsiteY14" fmla="*/ 63843 h 341495"/>
                  <a:gd name="connsiteX15" fmla="*/ 109959 w 472674"/>
                  <a:gd name="connsiteY15" fmla="*/ 57409 h 341495"/>
                  <a:gd name="connsiteX16" fmla="*/ 86585 w 472674"/>
                  <a:gd name="connsiteY16" fmla="*/ 50976 h 341495"/>
                  <a:gd name="connsiteX17" fmla="*/ 45711 w 472674"/>
                  <a:gd name="connsiteY17" fmla="*/ 14348 h 341495"/>
                  <a:gd name="connsiteX18" fmla="*/ 11185 w 472674"/>
                  <a:gd name="connsiteY18" fmla="*/ 35407 h 341495"/>
                  <a:gd name="connsiteX19" fmla="*/ 26754 w 472674"/>
                  <a:gd name="connsiteY19" fmla="*/ 28459 h 341495"/>
                  <a:gd name="connsiteX20" fmla="*/ 52402 w 472674"/>
                  <a:gd name="connsiteY20" fmla="*/ 63843 h 341495"/>
                  <a:gd name="connsiteX21" fmla="*/ 68185 w 472674"/>
                  <a:gd name="connsiteY21" fmla="*/ 86703 h 341495"/>
                  <a:gd name="connsiteX22" fmla="*/ 34603 w 472674"/>
                  <a:gd name="connsiteY22" fmla="*/ 94723 h 341495"/>
                  <a:gd name="connsiteX23" fmla="*/ 3980 w 472674"/>
                  <a:gd name="connsiteY23" fmla="*/ 94723 h 341495"/>
                  <a:gd name="connsiteX24" fmla="*/ 10885 w 472674"/>
                  <a:gd name="connsiteY24" fmla="*/ 126676 h 341495"/>
                  <a:gd name="connsiteX25" fmla="*/ 12858 w 472674"/>
                  <a:gd name="connsiteY25" fmla="*/ 150651 h 341495"/>
                  <a:gd name="connsiteX26" fmla="*/ 31600 w 472674"/>
                  <a:gd name="connsiteY26" fmla="*/ 159829 h 341495"/>
                  <a:gd name="connsiteX27" fmla="*/ 38548 w 472674"/>
                  <a:gd name="connsiteY27" fmla="*/ 190667 h 341495"/>
                  <a:gd name="connsiteX28" fmla="*/ 38591 w 472674"/>
                  <a:gd name="connsiteY28" fmla="*/ 242391 h 341495"/>
                  <a:gd name="connsiteX29" fmla="*/ 66169 w 472674"/>
                  <a:gd name="connsiteY29" fmla="*/ 236344 h 341495"/>
                  <a:gd name="connsiteX30" fmla="*/ 95806 w 472674"/>
                  <a:gd name="connsiteY30" fmla="*/ 212369 h 341495"/>
                  <a:gd name="connsiteX31" fmla="*/ 119523 w 472674"/>
                  <a:gd name="connsiteY31" fmla="*/ 208937 h 341495"/>
                  <a:gd name="connsiteX32" fmla="*/ 158038 w 472674"/>
                  <a:gd name="connsiteY32" fmla="*/ 210095 h 341495"/>
                  <a:gd name="connsiteX33" fmla="*/ 182742 w 472674"/>
                  <a:gd name="connsiteY33" fmla="*/ 222662 h 341495"/>
                  <a:gd name="connsiteX34" fmla="*/ 198569 w 472674"/>
                  <a:gd name="connsiteY34" fmla="*/ 231797 h 341495"/>
                  <a:gd name="connsiteX35" fmla="*/ 227218 w 472674"/>
                  <a:gd name="connsiteY35" fmla="*/ 242091 h 341495"/>
                  <a:gd name="connsiteX36" fmla="*/ 242016 w 472674"/>
                  <a:gd name="connsiteY36" fmla="*/ 255773 h 341495"/>
                  <a:gd name="connsiteX37" fmla="*/ 264747 w 472674"/>
                  <a:gd name="connsiteY37" fmla="*/ 277475 h 341495"/>
                  <a:gd name="connsiteX38" fmla="*/ 288422 w 472674"/>
                  <a:gd name="connsiteY38" fmla="*/ 282064 h 341495"/>
                  <a:gd name="connsiteX39" fmla="*/ 294383 w 472674"/>
                  <a:gd name="connsiteY39" fmla="*/ 329328 h 341495"/>
                  <a:gd name="connsiteX40" fmla="*/ 301460 w 472674"/>
                  <a:gd name="connsiteY40" fmla="*/ 328556 h 341495"/>
                  <a:gd name="connsiteX41" fmla="*/ 325221 w 472674"/>
                  <a:gd name="connsiteY41" fmla="*/ 336190 h 341495"/>
                  <a:gd name="connsiteX42" fmla="*/ 354214 w 472674"/>
                  <a:gd name="connsiteY42" fmla="*/ 323966 h 341495"/>
                  <a:gd name="connsiteX43" fmla="*/ 401692 w 472674"/>
                  <a:gd name="connsiteY43" fmla="*/ 291971 h 341495"/>
                  <a:gd name="connsiteX44" fmla="*/ 421507 w 472674"/>
                  <a:gd name="connsiteY44" fmla="*/ 253842 h 341495"/>
                  <a:gd name="connsiteX45" fmla="*/ 447841 w 472674"/>
                  <a:gd name="connsiteY45" fmla="*/ 235529 h 341495"/>
                  <a:gd name="connsiteX46" fmla="*/ 472674 w 472674"/>
                  <a:gd name="connsiteY46" fmla="*/ 242391 h 341495"/>
                  <a:gd name="connsiteX47" fmla="*/ 470229 w 472674"/>
                  <a:gd name="connsiteY47" fmla="*/ 216915 h 34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72674" h="341495">
                    <a:moveTo>
                      <a:pt x="470229" y="216915"/>
                    </a:moveTo>
                    <a:cubicBezTo>
                      <a:pt x="470229" y="216915"/>
                      <a:pt x="448528" y="204391"/>
                      <a:pt x="440593" y="205506"/>
                    </a:cubicBezTo>
                    <a:cubicBezTo>
                      <a:pt x="432701" y="206664"/>
                      <a:pt x="419877" y="184962"/>
                      <a:pt x="406024" y="179258"/>
                    </a:cubicBezTo>
                    <a:cubicBezTo>
                      <a:pt x="392214" y="173554"/>
                      <a:pt x="373471" y="163303"/>
                      <a:pt x="367510" y="152967"/>
                    </a:cubicBezTo>
                    <a:cubicBezTo>
                      <a:pt x="361591" y="142716"/>
                      <a:pt x="336887" y="132423"/>
                      <a:pt x="333927" y="124403"/>
                    </a:cubicBezTo>
                    <a:cubicBezTo>
                      <a:pt x="330968" y="116425"/>
                      <a:pt x="326036" y="102701"/>
                      <a:pt x="319130" y="92407"/>
                    </a:cubicBezTo>
                    <a:cubicBezTo>
                      <a:pt x="312225" y="82114"/>
                      <a:pt x="312225" y="68432"/>
                      <a:pt x="305320" y="67274"/>
                    </a:cubicBezTo>
                    <a:cubicBezTo>
                      <a:pt x="298415" y="66159"/>
                      <a:pt x="255912" y="67274"/>
                      <a:pt x="255912" y="60454"/>
                    </a:cubicBezTo>
                    <a:cubicBezTo>
                      <a:pt x="255912" y="53592"/>
                      <a:pt x="252952" y="21597"/>
                      <a:pt x="244074" y="19324"/>
                    </a:cubicBezTo>
                    <a:cubicBezTo>
                      <a:pt x="235196" y="17008"/>
                      <a:pt x="223316" y="14735"/>
                      <a:pt x="218426" y="9030"/>
                    </a:cubicBezTo>
                    <a:cubicBezTo>
                      <a:pt x="213451" y="3283"/>
                      <a:pt x="197668" y="-3579"/>
                      <a:pt x="194709" y="2168"/>
                    </a:cubicBezTo>
                    <a:cubicBezTo>
                      <a:pt x="191749" y="7829"/>
                      <a:pt x="183857" y="10145"/>
                      <a:pt x="180898" y="10145"/>
                    </a:cubicBezTo>
                    <a:cubicBezTo>
                      <a:pt x="177939" y="10145"/>
                      <a:pt x="178926" y="26143"/>
                      <a:pt x="169018" y="25028"/>
                    </a:cubicBezTo>
                    <a:cubicBezTo>
                      <a:pt x="159153" y="23870"/>
                      <a:pt x="145300" y="37595"/>
                      <a:pt x="145300" y="45572"/>
                    </a:cubicBezTo>
                    <a:cubicBezTo>
                      <a:pt x="145300" y="53592"/>
                      <a:pt x="146286" y="65001"/>
                      <a:pt x="133462" y="63843"/>
                    </a:cubicBezTo>
                    <a:cubicBezTo>
                      <a:pt x="127029" y="63242"/>
                      <a:pt x="117851" y="61827"/>
                      <a:pt x="109959" y="57409"/>
                    </a:cubicBezTo>
                    <a:cubicBezTo>
                      <a:pt x="108115" y="59082"/>
                      <a:pt x="97393" y="67660"/>
                      <a:pt x="86585" y="50976"/>
                    </a:cubicBezTo>
                    <a:cubicBezTo>
                      <a:pt x="74747" y="32662"/>
                      <a:pt x="56262" y="14348"/>
                      <a:pt x="45711" y="14348"/>
                    </a:cubicBezTo>
                    <a:cubicBezTo>
                      <a:pt x="36233" y="14348"/>
                      <a:pt x="3508" y="14434"/>
                      <a:pt x="11185" y="35407"/>
                    </a:cubicBezTo>
                    <a:cubicBezTo>
                      <a:pt x="13501" y="30732"/>
                      <a:pt x="17919" y="27601"/>
                      <a:pt x="26754" y="28459"/>
                    </a:cubicBezTo>
                    <a:cubicBezTo>
                      <a:pt x="50429" y="30732"/>
                      <a:pt x="39578" y="62685"/>
                      <a:pt x="52402" y="63843"/>
                    </a:cubicBezTo>
                    <a:cubicBezTo>
                      <a:pt x="65269" y="64958"/>
                      <a:pt x="80065" y="87861"/>
                      <a:pt x="68185" y="86703"/>
                    </a:cubicBezTo>
                    <a:cubicBezTo>
                      <a:pt x="56348" y="85545"/>
                      <a:pt x="46440" y="99269"/>
                      <a:pt x="34603" y="94723"/>
                    </a:cubicBezTo>
                    <a:cubicBezTo>
                      <a:pt x="22765" y="90134"/>
                      <a:pt x="7926" y="78725"/>
                      <a:pt x="3980" y="94723"/>
                    </a:cubicBezTo>
                    <a:cubicBezTo>
                      <a:pt x="34" y="110678"/>
                      <a:pt x="-4941" y="127834"/>
                      <a:pt x="10885" y="126676"/>
                    </a:cubicBezTo>
                    <a:cubicBezTo>
                      <a:pt x="26711" y="125560"/>
                      <a:pt x="23709" y="138127"/>
                      <a:pt x="12858" y="150651"/>
                    </a:cubicBezTo>
                    <a:cubicBezTo>
                      <a:pt x="2007" y="163217"/>
                      <a:pt x="29628" y="148378"/>
                      <a:pt x="31600" y="159829"/>
                    </a:cubicBezTo>
                    <a:cubicBezTo>
                      <a:pt x="33574" y="171238"/>
                      <a:pt x="42451" y="172396"/>
                      <a:pt x="38548" y="190667"/>
                    </a:cubicBezTo>
                    <a:cubicBezTo>
                      <a:pt x="36018" y="202204"/>
                      <a:pt x="37905" y="225321"/>
                      <a:pt x="38591" y="242391"/>
                    </a:cubicBezTo>
                    <a:cubicBezTo>
                      <a:pt x="49057" y="242305"/>
                      <a:pt x="63167" y="241276"/>
                      <a:pt x="66169" y="236344"/>
                    </a:cubicBezTo>
                    <a:cubicBezTo>
                      <a:pt x="71102" y="228366"/>
                      <a:pt x="86885" y="212369"/>
                      <a:pt x="95806" y="212369"/>
                    </a:cubicBezTo>
                    <a:cubicBezTo>
                      <a:pt x="104684" y="212369"/>
                      <a:pt x="114592" y="216958"/>
                      <a:pt x="119523" y="208937"/>
                    </a:cubicBezTo>
                    <a:cubicBezTo>
                      <a:pt x="124456" y="200960"/>
                      <a:pt x="153106" y="203233"/>
                      <a:pt x="158038" y="210095"/>
                    </a:cubicBezTo>
                    <a:cubicBezTo>
                      <a:pt x="163013" y="216958"/>
                      <a:pt x="178754" y="222662"/>
                      <a:pt x="182742" y="222662"/>
                    </a:cubicBezTo>
                    <a:cubicBezTo>
                      <a:pt x="186688" y="222662"/>
                      <a:pt x="188661" y="232912"/>
                      <a:pt x="198569" y="231797"/>
                    </a:cubicBezTo>
                    <a:cubicBezTo>
                      <a:pt x="208433" y="230639"/>
                      <a:pt x="227218" y="235228"/>
                      <a:pt x="227218" y="242091"/>
                    </a:cubicBezTo>
                    <a:cubicBezTo>
                      <a:pt x="227218" y="248953"/>
                      <a:pt x="234124" y="255773"/>
                      <a:pt x="242016" y="255773"/>
                    </a:cubicBezTo>
                    <a:cubicBezTo>
                      <a:pt x="249907" y="255773"/>
                      <a:pt x="256812" y="278632"/>
                      <a:pt x="264747" y="277475"/>
                    </a:cubicBezTo>
                    <a:cubicBezTo>
                      <a:pt x="272639" y="276359"/>
                      <a:pt x="288422" y="276359"/>
                      <a:pt x="288422" y="282064"/>
                    </a:cubicBezTo>
                    <a:cubicBezTo>
                      <a:pt x="288422" y="286867"/>
                      <a:pt x="289880" y="313887"/>
                      <a:pt x="294383" y="329328"/>
                    </a:cubicBezTo>
                    <a:cubicBezTo>
                      <a:pt x="297085" y="327655"/>
                      <a:pt x="299873" y="327355"/>
                      <a:pt x="301460" y="328556"/>
                    </a:cubicBezTo>
                    <a:cubicBezTo>
                      <a:pt x="305406" y="331601"/>
                      <a:pt x="322605" y="325511"/>
                      <a:pt x="325221" y="336190"/>
                    </a:cubicBezTo>
                    <a:cubicBezTo>
                      <a:pt x="327880" y="346869"/>
                      <a:pt x="355543" y="340736"/>
                      <a:pt x="354214" y="323966"/>
                    </a:cubicBezTo>
                    <a:cubicBezTo>
                      <a:pt x="352884" y="307197"/>
                      <a:pt x="397746" y="307197"/>
                      <a:pt x="401692" y="291971"/>
                    </a:cubicBezTo>
                    <a:cubicBezTo>
                      <a:pt x="405638" y="276703"/>
                      <a:pt x="410957" y="249253"/>
                      <a:pt x="421507" y="253842"/>
                    </a:cubicBezTo>
                    <a:cubicBezTo>
                      <a:pt x="432015" y="258432"/>
                      <a:pt x="438620" y="234028"/>
                      <a:pt x="447841" y="235529"/>
                    </a:cubicBezTo>
                    <a:cubicBezTo>
                      <a:pt x="456290" y="236944"/>
                      <a:pt x="462553" y="244536"/>
                      <a:pt x="472674" y="242391"/>
                    </a:cubicBezTo>
                    <a:lnTo>
                      <a:pt x="470229" y="216915"/>
                    </a:lnTo>
                    <a:close/>
                  </a:path>
                </a:pathLst>
              </a:custGeom>
              <a:grpFill/>
              <a:ln w="3175" cap="flat">
                <a:solidFill>
                  <a:srgbClr val="FFFFFF"/>
                </a:solidFill>
                <a:prstDash val="solid"/>
                <a:miter/>
              </a:ln>
            </p:spPr>
            <p:txBody>
              <a:bodyPr rtlCol="0" anchor="ctr"/>
              <a:lstStyle/>
              <a:p>
                <a:endParaRPr lang="en-ID"/>
              </a:p>
            </p:txBody>
          </p:sp>
          <p:sp>
            <p:nvSpPr>
              <p:cNvPr id="249" name="Freeform: Shape 248">
                <a:extLst>
                  <a:ext uri="{FF2B5EF4-FFF2-40B4-BE49-F238E27FC236}">
                    <a16:creationId xmlns:a16="http://schemas.microsoft.com/office/drawing/2014/main" id="{5CBF08BA-9CEC-4CCE-879B-DA85219FB328}"/>
                  </a:ext>
                </a:extLst>
              </p:cNvPr>
              <p:cNvSpPr/>
              <p:nvPr/>
            </p:nvSpPr>
            <p:spPr>
              <a:xfrm>
                <a:off x="7187332" y="2794434"/>
                <a:ext cx="650399" cy="630967"/>
              </a:xfrm>
              <a:custGeom>
                <a:avLst/>
                <a:gdLst>
                  <a:gd name="connsiteX0" fmla="*/ 594581 w 650401"/>
                  <a:gd name="connsiteY0" fmla="*/ 630323 h 630966"/>
                  <a:gd name="connsiteX1" fmla="*/ 615639 w 650401"/>
                  <a:gd name="connsiteY1" fmla="*/ 593524 h 630966"/>
                  <a:gd name="connsiteX2" fmla="*/ 645962 w 650401"/>
                  <a:gd name="connsiteY2" fmla="*/ 582845 h 630966"/>
                  <a:gd name="connsiteX3" fmla="*/ 638070 w 650401"/>
                  <a:gd name="connsiteY3" fmla="*/ 553895 h 630966"/>
                  <a:gd name="connsiteX4" fmla="*/ 622288 w 650401"/>
                  <a:gd name="connsiteY4" fmla="*/ 511177 h 630966"/>
                  <a:gd name="connsiteX5" fmla="*/ 588019 w 650401"/>
                  <a:gd name="connsiteY5" fmla="*/ 477637 h 630966"/>
                  <a:gd name="connsiteX6" fmla="*/ 565587 w 650401"/>
                  <a:gd name="connsiteY6" fmla="*/ 444055 h 630966"/>
                  <a:gd name="connsiteX7" fmla="*/ 599856 w 650401"/>
                  <a:gd name="connsiteY7" fmla="*/ 389157 h 630966"/>
                  <a:gd name="connsiteX8" fmla="*/ 566874 w 650401"/>
                  <a:gd name="connsiteY8" fmla="*/ 369342 h 630966"/>
                  <a:gd name="connsiteX9" fmla="*/ 561599 w 650401"/>
                  <a:gd name="connsiteY9" fmla="*/ 325123 h 630966"/>
                  <a:gd name="connsiteX10" fmla="*/ 561599 w 650401"/>
                  <a:gd name="connsiteY10" fmla="*/ 283949 h 630966"/>
                  <a:gd name="connsiteX11" fmla="*/ 565545 w 650401"/>
                  <a:gd name="connsiteY11" fmla="*/ 250410 h 630966"/>
                  <a:gd name="connsiteX12" fmla="*/ 578712 w 650401"/>
                  <a:gd name="connsiteY12" fmla="*/ 219958 h 630966"/>
                  <a:gd name="connsiteX13" fmla="*/ 586132 w 650401"/>
                  <a:gd name="connsiteY13" fmla="*/ 202417 h 630966"/>
                  <a:gd name="connsiteX14" fmla="*/ 580170 w 650401"/>
                  <a:gd name="connsiteY14" fmla="*/ 155152 h 630966"/>
                  <a:gd name="connsiteX15" fmla="*/ 556495 w 650401"/>
                  <a:gd name="connsiteY15" fmla="*/ 150564 h 630966"/>
                  <a:gd name="connsiteX16" fmla="*/ 533764 w 650401"/>
                  <a:gd name="connsiteY16" fmla="*/ 128862 h 630966"/>
                  <a:gd name="connsiteX17" fmla="*/ 518967 w 650401"/>
                  <a:gd name="connsiteY17" fmla="*/ 115180 h 630966"/>
                  <a:gd name="connsiteX18" fmla="*/ 490317 w 650401"/>
                  <a:gd name="connsiteY18" fmla="*/ 104886 h 630966"/>
                  <a:gd name="connsiteX19" fmla="*/ 474491 w 650401"/>
                  <a:gd name="connsiteY19" fmla="*/ 95708 h 630966"/>
                  <a:gd name="connsiteX20" fmla="*/ 449786 w 650401"/>
                  <a:gd name="connsiteY20" fmla="*/ 83141 h 630966"/>
                  <a:gd name="connsiteX21" fmla="*/ 411272 w 650401"/>
                  <a:gd name="connsiteY21" fmla="*/ 81983 h 630966"/>
                  <a:gd name="connsiteX22" fmla="*/ 387554 w 650401"/>
                  <a:gd name="connsiteY22" fmla="*/ 85415 h 630966"/>
                  <a:gd name="connsiteX23" fmla="*/ 357918 w 650401"/>
                  <a:gd name="connsiteY23" fmla="*/ 109390 h 630966"/>
                  <a:gd name="connsiteX24" fmla="*/ 330340 w 650401"/>
                  <a:gd name="connsiteY24" fmla="*/ 115437 h 630966"/>
                  <a:gd name="connsiteX25" fmla="*/ 329310 w 650401"/>
                  <a:gd name="connsiteY25" fmla="*/ 135681 h 630966"/>
                  <a:gd name="connsiteX26" fmla="*/ 257214 w 650401"/>
                  <a:gd name="connsiteY26" fmla="*/ 153952 h 630966"/>
                  <a:gd name="connsiteX27" fmla="*/ 196011 w 650401"/>
                  <a:gd name="connsiteY27" fmla="*/ 111706 h 630966"/>
                  <a:gd name="connsiteX28" fmla="*/ 155609 w 650401"/>
                  <a:gd name="connsiteY28" fmla="*/ 66072 h 630966"/>
                  <a:gd name="connsiteX29" fmla="*/ 131677 w 650401"/>
                  <a:gd name="connsiteY29" fmla="*/ 46042 h 630966"/>
                  <a:gd name="connsiteX30" fmla="*/ 125072 w 650401"/>
                  <a:gd name="connsiteY30" fmla="*/ 10959 h 630966"/>
                  <a:gd name="connsiteX31" fmla="*/ 57821 w 650401"/>
                  <a:gd name="connsiteY31" fmla="*/ 44498 h 630966"/>
                  <a:gd name="connsiteX32" fmla="*/ 35390 w 650401"/>
                  <a:gd name="connsiteY32" fmla="*/ 29272 h 630966"/>
                  <a:gd name="connsiteX33" fmla="*/ 15618 w 650401"/>
                  <a:gd name="connsiteY33" fmla="*/ 279 h 630966"/>
                  <a:gd name="connsiteX34" fmla="*/ 3780 w 650401"/>
                  <a:gd name="connsiteY34" fmla="*/ 20094 h 630966"/>
                  <a:gd name="connsiteX35" fmla="*/ 5110 w 650401"/>
                  <a:gd name="connsiteY35" fmla="*/ 52090 h 630966"/>
                  <a:gd name="connsiteX36" fmla="*/ 5110 w 650401"/>
                  <a:gd name="connsiteY36" fmla="*/ 93263 h 630966"/>
                  <a:gd name="connsiteX37" fmla="*/ 20936 w 650401"/>
                  <a:gd name="connsiteY37" fmla="*/ 123800 h 630966"/>
                  <a:gd name="connsiteX38" fmla="*/ 32817 w 650401"/>
                  <a:gd name="connsiteY38" fmla="*/ 154252 h 630966"/>
                  <a:gd name="connsiteX39" fmla="*/ 51302 w 650401"/>
                  <a:gd name="connsiteY39" fmla="*/ 177155 h 630966"/>
                  <a:gd name="connsiteX40" fmla="*/ 64469 w 650401"/>
                  <a:gd name="connsiteY40" fmla="*/ 190879 h 630966"/>
                  <a:gd name="connsiteX41" fmla="*/ 60523 w 650401"/>
                  <a:gd name="connsiteY41" fmla="*/ 213739 h 630966"/>
                  <a:gd name="connsiteX42" fmla="*/ 47356 w 650401"/>
                  <a:gd name="connsiteY42" fmla="*/ 244234 h 630966"/>
                  <a:gd name="connsiteX43" fmla="*/ 51302 w 650401"/>
                  <a:gd name="connsiteY43" fmla="*/ 279317 h 630966"/>
                  <a:gd name="connsiteX44" fmla="*/ 67085 w 650401"/>
                  <a:gd name="connsiteY44" fmla="*/ 300676 h 630966"/>
                  <a:gd name="connsiteX45" fmla="*/ 104056 w 650401"/>
                  <a:gd name="connsiteY45" fmla="*/ 329669 h 630966"/>
                  <a:gd name="connsiteX46" fmla="*/ 119839 w 650401"/>
                  <a:gd name="connsiteY46" fmla="*/ 352529 h 630966"/>
                  <a:gd name="connsiteX47" fmla="*/ 117180 w 650401"/>
                  <a:gd name="connsiteY47" fmla="*/ 378477 h 630966"/>
                  <a:gd name="connsiteX48" fmla="*/ 129060 w 650401"/>
                  <a:gd name="connsiteY48" fmla="*/ 404425 h 630966"/>
                  <a:gd name="connsiteX49" fmla="*/ 147888 w 650401"/>
                  <a:gd name="connsiteY49" fmla="*/ 434834 h 630966"/>
                  <a:gd name="connsiteX50" fmla="*/ 155995 w 650401"/>
                  <a:gd name="connsiteY50" fmla="*/ 433161 h 630966"/>
                  <a:gd name="connsiteX51" fmla="*/ 171306 w 650401"/>
                  <a:gd name="connsiteY51" fmla="*/ 428615 h 630966"/>
                  <a:gd name="connsiteX52" fmla="*/ 194552 w 650401"/>
                  <a:gd name="connsiteY52" fmla="*/ 427457 h 630966"/>
                  <a:gd name="connsiteX53" fmla="*/ 228606 w 650401"/>
                  <a:gd name="connsiteY53" fmla="*/ 487974 h 630966"/>
                  <a:gd name="connsiteX54" fmla="*/ 247864 w 650401"/>
                  <a:gd name="connsiteY54" fmla="*/ 523400 h 630966"/>
                  <a:gd name="connsiteX55" fmla="*/ 288351 w 650401"/>
                  <a:gd name="connsiteY55" fmla="*/ 546818 h 630966"/>
                  <a:gd name="connsiteX56" fmla="*/ 364394 w 650401"/>
                  <a:gd name="connsiteY56" fmla="*/ 580486 h 630966"/>
                  <a:gd name="connsiteX57" fmla="*/ 418220 w 650401"/>
                  <a:gd name="connsiteY57" fmla="*/ 563373 h 630966"/>
                  <a:gd name="connsiteX58" fmla="*/ 443868 w 650401"/>
                  <a:gd name="connsiteY58" fmla="*/ 614197 h 630966"/>
                  <a:gd name="connsiteX59" fmla="*/ 463983 w 650401"/>
                  <a:gd name="connsiteY59" fmla="*/ 622603 h 630966"/>
                  <a:gd name="connsiteX60" fmla="*/ 493319 w 650401"/>
                  <a:gd name="connsiteY60" fmla="*/ 607120 h 630966"/>
                  <a:gd name="connsiteX61" fmla="*/ 588920 w 650401"/>
                  <a:gd name="connsiteY61" fmla="*/ 630966 h 630966"/>
                  <a:gd name="connsiteX62" fmla="*/ 594581 w 650401"/>
                  <a:gd name="connsiteY62" fmla="*/ 630323 h 6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0401" h="630966">
                    <a:moveTo>
                      <a:pt x="594581" y="630323"/>
                    </a:moveTo>
                    <a:cubicBezTo>
                      <a:pt x="594624" y="613296"/>
                      <a:pt x="605646" y="599271"/>
                      <a:pt x="615639" y="593524"/>
                    </a:cubicBezTo>
                    <a:cubicBezTo>
                      <a:pt x="626190" y="587391"/>
                      <a:pt x="635411" y="584389"/>
                      <a:pt x="645962" y="582845"/>
                    </a:cubicBezTo>
                    <a:cubicBezTo>
                      <a:pt x="656513" y="581301"/>
                      <a:pt x="645962" y="556940"/>
                      <a:pt x="638070" y="553895"/>
                    </a:cubicBezTo>
                    <a:cubicBezTo>
                      <a:pt x="630136" y="550849"/>
                      <a:pt x="638070" y="518811"/>
                      <a:pt x="622288" y="511177"/>
                    </a:cubicBezTo>
                    <a:cubicBezTo>
                      <a:pt x="606461" y="503543"/>
                      <a:pt x="592393" y="491190"/>
                      <a:pt x="588019" y="477637"/>
                    </a:cubicBezTo>
                    <a:cubicBezTo>
                      <a:pt x="584073" y="465414"/>
                      <a:pt x="564301" y="453233"/>
                      <a:pt x="565587" y="444055"/>
                    </a:cubicBezTo>
                    <a:cubicBezTo>
                      <a:pt x="566917" y="434920"/>
                      <a:pt x="605132" y="405926"/>
                      <a:pt x="599856" y="389157"/>
                    </a:cubicBezTo>
                    <a:cubicBezTo>
                      <a:pt x="594581" y="372387"/>
                      <a:pt x="569533" y="375475"/>
                      <a:pt x="566874" y="369342"/>
                    </a:cubicBezTo>
                    <a:cubicBezTo>
                      <a:pt x="564258" y="363251"/>
                      <a:pt x="568204" y="341893"/>
                      <a:pt x="561599" y="325123"/>
                    </a:cubicBezTo>
                    <a:cubicBezTo>
                      <a:pt x="554994" y="308310"/>
                      <a:pt x="566874" y="293085"/>
                      <a:pt x="561599" y="283949"/>
                    </a:cubicBezTo>
                    <a:cubicBezTo>
                      <a:pt x="556324" y="274814"/>
                      <a:pt x="564258" y="256500"/>
                      <a:pt x="565545" y="250410"/>
                    </a:cubicBezTo>
                    <a:cubicBezTo>
                      <a:pt x="566874" y="244320"/>
                      <a:pt x="580041" y="235184"/>
                      <a:pt x="578712" y="219958"/>
                    </a:cubicBezTo>
                    <a:cubicBezTo>
                      <a:pt x="577940" y="210737"/>
                      <a:pt x="581929" y="204904"/>
                      <a:pt x="586132" y="202417"/>
                    </a:cubicBezTo>
                    <a:cubicBezTo>
                      <a:pt x="581586" y="186977"/>
                      <a:pt x="580170" y="159913"/>
                      <a:pt x="580170" y="155152"/>
                    </a:cubicBezTo>
                    <a:cubicBezTo>
                      <a:pt x="580170" y="149448"/>
                      <a:pt x="564387" y="149448"/>
                      <a:pt x="556495" y="150564"/>
                    </a:cubicBezTo>
                    <a:cubicBezTo>
                      <a:pt x="548603" y="151721"/>
                      <a:pt x="541698" y="128862"/>
                      <a:pt x="533764" y="128862"/>
                    </a:cubicBezTo>
                    <a:cubicBezTo>
                      <a:pt x="525872" y="128862"/>
                      <a:pt x="518967" y="121999"/>
                      <a:pt x="518967" y="115180"/>
                    </a:cubicBezTo>
                    <a:cubicBezTo>
                      <a:pt x="518967" y="108317"/>
                      <a:pt x="500181" y="103771"/>
                      <a:pt x="490317" y="104886"/>
                    </a:cubicBezTo>
                    <a:cubicBezTo>
                      <a:pt x="480452" y="106002"/>
                      <a:pt x="478437" y="95708"/>
                      <a:pt x="474491" y="95708"/>
                    </a:cubicBezTo>
                    <a:cubicBezTo>
                      <a:pt x="470545" y="95708"/>
                      <a:pt x="454762" y="90004"/>
                      <a:pt x="449786" y="83141"/>
                    </a:cubicBezTo>
                    <a:cubicBezTo>
                      <a:pt x="444854" y="76279"/>
                      <a:pt x="416204" y="74006"/>
                      <a:pt x="411272" y="81983"/>
                    </a:cubicBezTo>
                    <a:cubicBezTo>
                      <a:pt x="406339" y="90004"/>
                      <a:pt x="396432" y="85415"/>
                      <a:pt x="387554" y="85415"/>
                    </a:cubicBezTo>
                    <a:cubicBezTo>
                      <a:pt x="378676" y="85415"/>
                      <a:pt x="362893" y="101412"/>
                      <a:pt x="357918" y="109390"/>
                    </a:cubicBezTo>
                    <a:cubicBezTo>
                      <a:pt x="354915" y="114322"/>
                      <a:pt x="340805" y="115351"/>
                      <a:pt x="330340" y="115437"/>
                    </a:cubicBezTo>
                    <a:cubicBezTo>
                      <a:pt x="330726" y="125259"/>
                      <a:pt x="330726" y="133151"/>
                      <a:pt x="329310" y="135681"/>
                    </a:cubicBezTo>
                    <a:cubicBezTo>
                      <a:pt x="324164" y="144645"/>
                      <a:pt x="285864" y="152794"/>
                      <a:pt x="257214" y="153952"/>
                    </a:cubicBezTo>
                    <a:cubicBezTo>
                      <a:pt x="228563" y="155110"/>
                      <a:pt x="226634" y="111706"/>
                      <a:pt x="196011" y="111706"/>
                    </a:cubicBezTo>
                    <a:cubicBezTo>
                      <a:pt x="173751" y="111706"/>
                      <a:pt x="156767" y="88159"/>
                      <a:pt x="155609" y="66072"/>
                    </a:cubicBezTo>
                    <a:cubicBezTo>
                      <a:pt x="142399" y="60281"/>
                      <a:pt x="129875" y="50288"/>
                      <a:pt x="131677" y="46042"/>
                    </a:cubicBezTo>
                    <a:cubicBezTo>
                      <a:pt x="134293" y="39952"/>
                      <a:pt x="140898" y="1823"/>
                      <a:pt x="125072" y="10959"/>
                    </a:cubicBezTo>
                    <a:cubicBezTo>
                      <a:pt x="109246" y="20094"/>
                      <a:pt x="86814" y="49087"/>
                      <a:pt x="57821" y="44498"/>
                    </a:cubicBezTo>
                    <a:cubicBezTo>
                      <a:pt x="28785" y="39909"/>
                      <a:pt x="49886" y="36864"/>
                      <a:pt x="35390" y="29272"/>
                    </a:cubicBezTo>
                    <a:cubicBezTo>
                      <a:pt x="20893" y="21638"/>
                      <a:pt x="30115" y="3325"/>
                      <a:pt x="15618" y="279"/>
                    </a:cubicBezTo>
                    <a:cubicBezTo>
                      <a:pt x="1121" y="-2766"/>
                      <a:pt x="11672" y="20094"/>
                      <a:pt x="3780" y="20094"/>
                    </a:cubicBezTo>
                    <a:cubicBezTo>
                      <a:pt x="-4154" y="20094"/>
                      <a:pt x="2451" y="45999"/>
                      <a:pt x="5110" y="52090"/>
                    </a:cubicBezTo>
                    <a:cubicBezTo>
                      <a:pt x="7769" y="58223"/>
                      <a:pt x="-165" y="91762"/>
                      <a:pt x="5110" y="93263"/>
                    </a:cubicBezTo>
                    <a:cubicBezTo>
                      <a:pt x="10386" y="94807"/>
                      <a:pt x="22223" y="119254"/>
                      <a:pt x="20936" y="123800"/>
                    </a:cubicBezTo>
                    <a:cubicBezTo>
                      <a:pt x="19607" y="128390"/>
                      <a:pt x="32817" y="143616"/>
                      <a:pt x="32817" y="154252"/>
                    </a:cubicBezTo>
                    <a:cubicBezTo>
                      <a:pt x="32817" y="164931"/>
                      <a:pt x="44697" y="177155"/>
                      <a:pt x="51302" y="177155"/>
                    </a:cubicBezTo>
                    <a:cubicBezTo>
                      <a:pt x="57907" y="177155"/>
                      <a:pt x="67085" y="181744"/>
                      <a:pt x="64469" y="190879"/>
                    </a:cubicBezTo>
                    <a:cubicBezTo>
                      <a:pt x="61810" y="200058"/>
                      <a:pt x="68415" y="213739"/>
                      <a:pt x="60523" y="213739"/>
                    </a:cubicBezTo>
                    <a:cubicBezTo>
                      <a:pt x="52631" y="213739"/>
                      <a:pt x="53918" y="239687"/>
                      <a:pt x="47356" y="244234"/>
                    </a:cubicBezTo>
                    <a:cubicBezTo>
                      <a:pt x="40751" y="248823"/>
                      <a:pt x="46026" y="276272"/>
                      <a:pt x="51302" y="279317"/>
                    </a:cubicBezTo>
                    <a:cubicBezTo>
                      <a:pt x="56577" y="282362"/>
                      <a:pt x="68415" y="289996"/>
                      <a:pt x="67085" y="300676"/>
                    </a:cubicBezTo>
                    <a:cubicBezTo>
                      <a:pt x="65756" y="311356"/>
                      <a:pt x="94792" y="328125"/>
                      <a:pt x="104056" y="329669"/>
                    </a:cubicBezTo>
                    <a:cubicBezTo>
                      <a:pt x="113234" y="331170"/>
                      <a:pt x="114564" y="346439"/>
                      <a:pt x="119839" y="352529"/>
                    </a:cubicBezTo>
                    <a:cubicBezTo>
                      <a:pt x="125114" y="358662"/>
                      <a:pt x="115893" y="370843"/>
                      <a:pt x="117180" y="378477"/>
                    </a:cubicBezTo>
                    <a:cubicBezTo>
                      <a:pt x="118509" y="386112"/>
                      <a:pt x="130390" y="392202"/>
                      <a:pt x="129060" y="404425"/>
                    </a:cubicBezTo>
                    <a:cubicBezTo>
                      <a:pt x="128288" y="411802"/>
                      <a:pt x="138968" y="424111"/>
                      <a:pt x="147888" y="434834"/>
                    </a:cubicBezTo>
                    <a:cubicBezTo>
                      <a:pt x="150848" y="433804"/>
                      <a:pt x="153679" y="433161"/>
                      <a:pt x="155995" y="433161"/>
                    </a:cubicBezTo>
                    <a:cubicBezTo>
                      <a:pt x="164916" y="433161"/>
                      <a:pt x="164401" y="421796"/>
                      <a:pt x="171306" y="428615"/>
                    </a:cubicBezTo>
                    <a:cubicBezTo>
                      <a:pt x="178254" y="435477"/>
                      <a:pt x="187604" y="428015"/>
                      <a:pt x="194552" y="427457"/>
                    </a:cubicBezTo>
                    <a:cubicBezTo>
                      <a:pt x="201458" y="426899"/>
                      <a:pt x="220200" y="468030"/>
                      <a:pt x="228606" y="487974"/>
                    </a:cubicBezTo>
                    <a:cubicBezTo>
                      <a:pt x="237013" y="507960"/>
                      <a:pt x="236498" y="514822"/>
                      <a:pt x="247864" y="523400"/>
                    </a:cubicBezTo>
                    <a:cubicBezTo>
                      <a:pt x="259229" y="531978"/>
                      <a:pt x="272053" y="527389"/>
                      <a:pt x="288351" y="546818"/>
                    </a:cubicBezTo>
                    <a:cubicBezTo>
                      <a:pt x="304649" y="566247"/>
                      <a:pt x="346595" y="579371"/>
                      <a:pt x="364394" y="580486"/>
                    </a:cubicBezTo>
                    <a:cubicBezTo>
                      <a:pt x="382150" y="581644"/>
                      <a:pt x="395532" y="558226"/>
                      <a:pt x="418220" y="563373"/>
                    </a:cubicBezTo>
                    <a:cubicBezTo>
                      <a:pt x="440908" y="568520"/>
                      <a:pt x="435461" y="602188"/>
                      <a:pt x="443868" y="614197"/>
                    </a:cubicBezTo>
                    <a:cubicBezTo>
                      <a:pt x="446012" y="617242"/>
                      <a:pt x="453604" y="620030"/>
                      <a:pt x="463983" y="622603"/>
                    </a:cubicBezTo>
                    <a:cubicBezTo>
                      <a:pt x="469644" y="613382"/>
                      <a:pt x="479380" y="606906"/>
                      <a:pt x="493319" y="607120"/>
                    </a:cubicBezTo>
                    <a:cubicBezTo>
                      <a:pt x="526172" y="607635"/>
                      <a:pt x="560012" y="614326"/>
                      <a:pt x="588920" y="630966"/>
                    </a:cubicBezTo>
                    <a:cubicBezTo>
                      <a:pt x="590849" y="630581"/>
                      <a:pt x="592694" y="630409"/>
                      <a:pt x="594581" y="630323"/>
                    </a:cubicBezTo>
                    <a:close/>
                  </a:path>
                </a:pathLst>
              </a:custGeom>
              <a:grpFill/>
              <a:ln w="3175" cap="flat">
                <a:solidFill>
                  <a:srgbClr val="FFFFFF"/>
                </a:solidFill>
                <a:prstDash val="solid"/>
                <a:miter/>
              </a:ln>
            </p:spPr>
            <p:txBody>
              <a:bodyPr rtlCol="0" anchor="ctr"/>
              <a:lstStyle/>
              <a:p>
                <a:endParaRPr lang="en-ID"/>
              </a:p>
            </p:txBody>
          </p:sp>
          <p:sp>
            <p:nvSpPr>
              <p:cNvPr id="250" name="Freeform: Shape 249">
                <a:extLst>
                  <a:ext uri="{FF2B5EF4-FFF2-40B4-BE49-F238E27FC236}">
                    <a16:creationId xmlns:a16="http://schemas.microsoft.com/office/drawing/2014/main" id="{C68220DC-CAD9-4D34-87F6-65B1BAC39ACF}"/>
                  </a:ext>
                </a:extLst>
              </p:cNvPr>
              <p:cNvSpPr/>
              <p:nvPr/>
            </p:nvSpPr>
            <p:spPr>
              <a:xfrm>
                <a:off x="7270845" y="2029667"/>
                <a:ext cx="1358213" cy="731304"/>
              </a:xfrm>
              <a:custGeom>
                <a:avLst/>
                <a:gdLst>
                  <a:gd name="connsiteX0" fmla="*/ 1350883 w 1358216"/>
                  <a:gd name="connsiteY0" fmla="*/ 299695 h 731302"/>
                  <a:gd name="connsiteX1" fmla="*/ 1339045 w 1358216"/>
                  <a:gd name="connsiteY1" fmla="*/ 298538 h 731302"/>
                  <a:gd name="connsiteX2" fmla="*/ 1312368 w 1358216"/>
                  <a:gd name="connsiteY2" fmla="*/ 304285 h 731302"/>
                  <a:gd name="connsiteX3" fmla="*/ 1295598 w 1358216"/>
                  <a:gd name="connsiteY3" fmla="*/ 288287 h 731302"/>
                  <a:gd name="connsiteX4" fmla="*/ 1288436 w 1358216"/>
                  <a:gd name="connsiteY4" fmla="*/ 273747 h 731302"/>
                  <a:gd name="connsiteX5" fmla="*/ 1267720 w 1358216"/>
                  <a:gd name="connsiteY5" fmla="*/ 254018 h 731302"/>
                  <a:gd name="connsiteX6" fmla="*/ 1246233 w 1358216"/>
                  <a:gd name="connsiteY6" fmla="*/ 233474 h 731302"/>
                  <a:gd name="connsiteX7" fmla="*/ 1212908 w 1358216"/>
                  <a:gd name="connsiteY7" fmla="*/ 244583 h 731302"/>
                  <a:gd name="connsiteX8" fmla="*/ 1180312 w 1358216"/>
                  <a:gd name="connsiteY8" fmla="*/ 238578 h 731302"/>
                  <a:gd name="connsiteX9" fmla="*/ 1154406 w 1358216"/>
                  <a:gd name="connsiteY9" fmla="*/ 217176 h 731302"/>
                  <a:gd name="connsiteX10" fmla="*/ 1135149 w 1358216"/>
                  <a:gd name="connsiteY10" fmla="*/ 242009 h 731302"/>
                  <a:gd name="connsiteX11" fmla="*/ 1100323 w 1358216"/>
                  <a:gd name="connsiteY11" fmla="*/ 172614 h 731302"/>
                  <a:gd name="connsiteX12" fmla="*/ 1038863 w 1358216"/>
                  <a:gd name="connsiteY12" fmla="*/ 88680 h 731302"/>
                  <a:gd name="connsiteX13" fmla="*/ 1029213 w 1358216"/>
                  <a:gd name="connsiteY13" fmla="*/ 59558 h 731302"/>
                  <a:gd name="connsiteX14" fmla="*/ 1006996 w 1358216"/>
                  <a:gd name="connsiteY14" fmla="*/ 56985 h 731302"/>
                  <a:gd name="connsiteX15" fmla="*/ 976630 w 1358216"/>
                  <a:gd name="connsiteY15" fmla="*/ 76671 h 731302"/>
                  <a:gd name="connsiteX16" fmla="*/ 940303 w 1358216"/>
                  <a:gd name="connsiteY16" fmla="*/ 93827 h 731302"/>
                  <a:gd name="connsiteX17" fmla="*/ 915127 w 1358216"/>
                  <a:gd name="connsiteY17" fmla="*/ 100689 h 731302"/>
                  <a:gd name="connsiteX18" fmla="*/ 927007 w 1358216"/>
                  <a:gd name="connsiteY18" fmla="*/ 75856 h 731302"/>
                  <a:gd name="connsiteX19" fmla="*/ 909209 w 1358216"/>
                  <a:gd name="connsiteY19" fmla="*/ 73283 h 731302"/>
                  <a:gd name="connsiteX20" fmla="*/ 893640 w 1358216"/>
                  <a:gd name="connsiteY20" fmla="*/ 70709 h 731302"/>
                  <a:gd name="connsiteX21" fmla="*/ 884033 w 1358216"/>
                  <a:gd name="connsiteY21" fmla="*/ 68136 h 731302"/>
                  <a:gd name="connsiteX22" fmla="*/ 871466 w 1358216"/>
                  <a:gd name="connsiteY22" fmla="*/ 58700 h 731302"/>
                  <a:gd name="connsiteX23" fmla="*/ 841100 w 1358216"/>
                  <a:gd name="connsiteY23" fmla="*/ 64705 h 731302"/>
                  <a:gd name="connsiteX24" fmla="*/ 844832 w 1358216"/>
                  <a:gd name="connsiteY24" fmla="*/ 48407 h 731302"/>
                  <a:gd name="connsiteX25" fmla="*/ 838913 w 1358216"/>
                  <a:gd name="connsiteY25" fmla="*/ 21001 h 731302"/>
                  <a:gd name="connsiteX26" fmla="*/ 817425 w 1358216"/>
                  <a:gd name="connsiteY26" fmla="*/ 5561 h 731302"/>
                  <a:gd name="connsiteX27" fmla="*/ 791520 w 1358216"/>
                  <a:gd name="connsiteY27" fmla="*/ 1315 h 731302"/>
                  <a:gd name="connsiteX28" fmla="*/ 750046 w 1358216"/>
                  <a:gd name="connsiteY28" fmla="*/ 12423 h 731302"/>
                  <a:gd name="connsiteX29" fmla="*/ 701153 w 1358216"/>
                  <a:gd name="connsiteY29" fmla="*/ 31251 h 731302"/>
                  <a:gd name="connsiteX30" fmla="*/ 653760 w 1358216"/>
                  <a:gd name="connsiteY30" fmla="*/ 41545 h 731302"/>
                  <a:gd name="connsiteX31" fmla="*/ 619706 w 1358216"/>
                  <a:gd name="connsiteY31" fmla="*/ 53511 h 731302"/>
                  <a:gd name="connsiteX32" fmla="*/ 569354 w 1358216"/>
                  <a:gd name="connsiteY32" fmla="*/ 65520 h 731302"/>
                  <a:gd name="connsiteX33" fmla="*/ 529381 w 1358216"/>
                  <a:gd name="connsiteY33" fmla="*/ 70666 h 731302"/>
                  <a:gd name="connsiteX34" fmla="*/ 501203 w 1358216"/>
                  <a:gd name="connsiteY34" fmla="*/ 72382 h 731302"/>
                  <a:gd name="connsiteX35" fmla="*/ 502704 w 1358216"/>
                  <a:gd name="connsiteY35" fmla="*/ 104935 h 731302"/>
                  <a:gd name="connsiteX36" fmla="*/ 532340 w 1358216"/>
                  <a:gd name="connsiteY36" fmla="*/ 122048 h 731302"/>
                  <a:gd name="connsiteX37" fmla="*/ 496785 w 1358216"/>
                  <a:gd name="connsiteY37" fmla="*/ 128910 h 731302"/>
                  <a:gd name="connsiteX38" fmla="*/ 490866 w 1358216"/>
                  <a:gd name="connsiteY38" fmla="*/ 156316 h 731302"/>
                  <a:gd name="connsiteX39" fmla="*/ 470151 w 1358216"/>
                  <a:gd name="connsiteY39" fmla="*/ 176860 h 731302"/>
                  <a:gd name="connsiteX40" fmla="*/ 479029 w 1358216"/>
                  <a:gd name="connsiteY40" fmla="*/ 197404 h 731302"/>
                  <a:gd name="connsiteX41" fmla="*/ 502747 w 1358216"/>
                  <a:gd name="connsiteY41" fmla="*/ 205982 h 731302"/>
                  <a:gd name="connsiteX42" fmla="*/ 511624 w 1358216"/>
                  <a:gd name="connsiteY42" fmla="*/ 233431 h 731302"/>
                  <a:gd name="connsiteX43" fmla="*/ 490909 w 1358216"/>
                  <a:gd name="connsiteY43" fmla="*/ 247113 h 731302"/>
                  <a:gd name="connsiteX44" fmla="*/ 465733 w 1358216"/>
                  <a:gd name="connsiteY44" fmla="*/ 235147 h 731302"/>
                  <a:gd name="connsiteX45" fmla="*/ 453896 w 1358216"/>
                  <a:gd name="connsiteY45" fmla="*/ 253975 h 731302"/>
                  <a:gd name="connsiteX46" fmla="*/ 437640 w 1358216"/>
                  <a:gd name="connsiteY46" fmla="*/ 242009 h 731302"/>
                  <a:gd name="connsiteX47" fmla="*/ 415424 w 1358216"/>
                  <a:gd name="connsiteY47" fmla="*/ 230000 h 731302"/>
                  <a:gd name="connsiteX48" fmla="*/ 382828 w 1358216"/>
                  <a:gd name="connsiteY48" fmla="*/ 228327 h 731302"/>
                  <a:gd name="connsiteX49" fmla="*/ 363570 w 1358216"/>
                  <a:gd name="connsiteY49" fmla="*/ 226612 h 731302"/>
                  <a:gd name="connsiteX50" fmla="*/ 330975 w 1358216"/>
                  <a:gd name="connsiteY50" fmla="*/ 238621 h 731302"/>
                  <a:gd name="connsiteX51" fmla="*/ 299880 w 1358216"/>
                  <a:gd name="connsiteY51" fmla="*/ 242052 h 731302"/>
                  <a:gd name="connsiteX52" fmla="*/ 280623 w 1358216"/>
                  <a:gd name="connsiteY52" fmla="*/ 242052 h 731302"/>
                  <a:gd name="connsiteX53" fmla="*/ 271745 w 1358216"/>
                  <a:gd name="connsiteY53" fmla="*/ 236905 h 731302"/>
                  <a:gd name="connsiteX54" fmla="*/ 243609 w 1358216"/>
                  <a:gd name="connsiteY54" fmla="*/ 209499 h 731302"/>
                  <a:gd name="connsiteX55" fmla="*/ 205095 w 1358216"/>
                  <a:gd name="connsiteY55" fmla="*/ 195775 h 731302"/>
                  <a:gd name="connsiteX56" fmla="*/ 181420 w 1358216"/>
                  <a:gd name="connsiteY56" fmla="*/ 195775 h 731302"/>
                  <a:gd name="connsiteX57" fmla="*/ 163621 w 1358216"/>
                  <a:gd name="connsiteY57" fmla="*/ 195775 h 731302"/>
                  <a:gd name="connsiteX58" fmla="*/ 138445 w 1358216"/>
                  <a:gd name="connsiteY58" fmla="*/ 204353 h 731302"/>
                  <a:gd name="connsiteX59" fmla="*/ 102890 w 1358216"/>
                  <a:gd name="connsiteY59" fmla="*/ 223181 h 731302"/>
                  <a:gd name="connsiteX60" fmla="*/ 85090 w 1358216"/>
                  <a:gd name="connsiteY60" fmla="*/ 242052 h 731302"/>
                  <a:gd name="connsiteX61" fmla="*/ 76212 w 1358216"/>
                  <a:gd name="connsiteY61" fmla="*/ 262596 h 731302"/>
                  <a:gd name="connsiteX62" fmla="*/ 73253 w 1358216"/>
                  <a:gd name="connsiteY62" fmla="*/ 286571 h 731302"/>
                  <a:gd name="connsiteX63" fmla="*/ 46576 w 1358216"/>
                  <a:gd name="connsiteY63" fmla="*/ 260881 h 731302"/>
                  <a:gd name="connsiteX64" fmla="*/ 27319 w 1358216"/>
                  <a:gd name="connsiteY64" fmla="*/ 274605 h 731302"/>
                  <a:gd name="connsiteX65" fmla="*/ 9562 w 1358216"/>
                  <a:gd name="connsiteY65" fmla="*/ 298580 h 731302"/>
                  <a:gd name="connsiteX66" fmla="*/ 19941 w 1358216"/>
                  <a:gd name="connsiteY66" fmla="*/ 317452 h 731302"/>
                  <a:gd name="connsiteX67" fmla="*/ 8104 w 1358216"/>
                  <a:gd name="connsiteY67" fmla="*/ 329418 h 731302"/>
                  <a:gd name="connsiteX68" fmla="*/ 684 w 1358216"/>
                  <a:gd name="connsiteY68" fmla="*/ 353393 h 731302"/>
                  <a:gd name="connsiteX69" fmla="*/ 19941 w 1358216"/>
                  <a:gd name="connsiteY69" fmla="*/ 368790 h 731302"/>
                  <a:gd name="connsiteX70" fmla="*/ 25860 w 1358216"/>
                  <a:gd name="connsiteY70" fmla="*/ 389334 h 731302"/>
                  <a:gd name="connsiteX71" fmla="*/ 49578 w 1358216"/>
                  <a:gd name="connsiteY71" fmla="*/ 387618 h 731302"/>
                  <a:gd name="connsiteX72" fmla="*/ 70336 w 1358216"/>
                  <a:gd name="connsiteY72" fmla="*/ 415068 h 731302"/>
                  <a:gd name="connsiteX73" fmla="*/ 74797 w 1358216"/>
                  <a:gd name="connsiteY73" fmla="*/ 439043 h 731302"/>
                  <a:gd name="connsiteX74" fmla="*/ 82217 w 1358216"/>
                  <a:gd name="connsiteY74" fmla="*/ 456156 h 731302"/>
                  <a:gd name="connsiteX75" fmla="*/ 92982 w 1358216"/>
                  <a:gd name="connsiteY75" fmla="*/ 463618 h 731302"/>
                  <a:gd name="connsiteX76" fmla="*/ 98987 w 1358216"/>
                  <a:gd name="connsiteY76" fmla="*/ 458429 h 731302"/>
                  <a:gd name="connsiteX77" fmla="*/ 169110 w 1358216"/>
                  <a:gd name="connsiteY77" fmla="*/ 432180 h 731302"/>
                  <a:gd name="connsiteX78" fmla="*/ 220449 w 1358216"/>
                  <a:gd name="connsiteY78" fmla="*/ 443589 h 731302"/>
                  <a:gd name="connsiteX79" fmla="*/ 224352 w 1358216"/>
                  <a:gd name="connsiteY79" fmla="*/ 500675 h 731302"/>
                  <a:gd name="connsiteX80" fmla="*/ 191799 w 1358216"/>
                  <a:gd name="connsiteY80" fmla="*/ 510925 h 731302"/>
                  <a:gd name="connsiteX81" fmla="*/ 150325 w 1358216"/>
                  <a:gd name="connsiteY81" fmla="*/ 528038 h 731302"/>
                  <a:gd name="connsiteX82" fmla="*/ 145393 w 1358216"/>
                  <a:gd name="connsiteY82" fmla="*/ 549740 h 731302"/>
                  <a:gd name="connsiteX83" fmla="*/ 128623 w 1358216"/>
                  <a:gd name="connsiteY83" fmla="*/ 562307 h 731302"/>
                  <a:gd name="connsiteX84" fmla="*/ 154314 w 1358216"/>
                  <a:gd name="connsiteY84" fmla="*/ 587440 h 731302"/>
                  <a:gd name="connsiteX85" fmla="*/ 165164 w 1358216"/>
                  <a:gd name="connsiteY85" fmla="*/ 617119 h 731302"/>
                  <a:gd name="connsiteX86" fmla="*/ 188882 w 1358216"/>
                  <a:gd name="connsiteY86" fmla="*/ 633117 h 731302"/>
                  <a:gd name="connsiteX87" fmla="*/ 204666 w 1358216"/>
                  <a:gd name="connsiteY87" fmla="*/ 652546 h 731302"/>
                  <a:gd name="connsiteX88" fmla="*/ 215517 w 1358216"/>
                  <a:gd name="connsiteY88" fmla="*/ 699381 h 731302"/>
                  <a:gd name="connsiteX89" fmla="*/ 219720 w 1358216"/>
                  <a:gd name="connsiteY89" fmla="*/ 673218 h 731302"/>
                  <a:gd name="connsiteX90" fmla="*/ 254246 w 1358216"/>
                  <a:gd name="connsiteY90" fmla="*/ 652160 h 731302"/>
                  <a:gd name="connsiteX91" fmla="*/ 295119 w 1358216"/>
                  <a:gd name="connsiteY91" fmla="*/ 688787 h 731302"/>
                  <a:gd name="connsiteX92" fmla="*/ 318837 w 1358216"/>
                  <a:gd name="connsiteY92" fmla="*/ 694878 h 731302"/>
                  <a:gd name="connsiteX93" fmla="*/ 322783 w 1358216"/>
                  <a:gd name="connsiteY93" fmla="*/ 524092 h 731302"/>
                  <a:gd name="connsiteX94" fmla="*/ 407275 w 1358216"/>
                  <a:gd name="connsiteY94" fmla="*/ 498058 h 731302"/>
                  <a:gd name="connsiteX95" fmla="*/ 410063 w 1358216"/>
                  <a:gd name="connsiteY95" fmla="*/ 491539 h 731302"/>
                  <a:gd name="connsiteX96" fmla="*/ 440686 w 1358216"/>
                  <a:gd name="connsiteY96" fmla="*/ 492697 h 731302"/>
                  <a:gd name="connsiteX97" fmla="*/ 454496 w 1358216"/>
                  <a:gd name="connsiteY97" fmla="*/ 474426 h 731302"/>
                  <a:gd name="connsiteX98" fmla="*/ 462431 w 1358216"/>
                  <a:gd name="connsiteY98" fmla="*/ 497243 h 731302"/>
                  <a:gd name="connsiteX99" fmla="*/ 480187 w 1358216"/>
                  <a:gd name="connsiteY99" fmla="*/ 547939 h 731302"/>
                  <a:gd name="connsiteX100" fmla="*/ 519259 w 1358216"/>
                  <a:gd name="connsiteY100" fmla="*/ 597304 h 731302"/>
                  <a:gd name="connsiteX101" fmla="*/ 562792 w 1358216"/>
                  <a:gd name="connsiteY101" fmla="*/ 594259 h 731302"/>
                  <a:gd name="connsiteX102" fmla="*/ 630085 w 1358216"/>
                  <a:gd name="connsiteY102" fmla="*/ 597304 h 731302"/>
                  <a:gd name="connsiteX103" fmla="*/ 656419 w 1358216"/>
                  <a:gd name="connsiteY103" fmla="*/ 620164 h 731302"/>
                  <a:gd name="connsiteX104" fmla="*/ 664353 w 1358216"/>
                  <a:gd name="connsiteY104" fmla="*/ 656749 h 731302"/>
                  <a:gd name="connsiteX105" fmla="*/ 682796 w 1358216"/>
                  <a:gd name="connsiteY105" fmla="*/ 696464 h 731302"/>
                  <a:gd name="connsiteX106" fmla="*/ 711832 w 1358216"/>
                  <a:gd name="connsiteY106" fmla="*/ 705600 h 731302"/>
                  <a:gd name="connsiteX107" fmla="*/ 739495 w 1358216"/>
                  <a:gd name="connsiteY107" fmla="*/ 725415 h 731302"/>
                  <a:gd name="connsiteX108" fmla="*/ 755322 w 1358216"/>
                  <a:gd name="connsiteY108" fmla="*/ 719282 h 731302"/>
                  <a:gd name="connsiteX109" fmla="*/ 789590 w 1358216"/>
                  <a:gd name="connsiteY109" fmla="*/ 688830 h 731302"/>
                  <a:gd name="connsiteX110" fmla="*/ 808848 w 1358216"/>
                  <a:gd name="connsiteY110" fmla="*/ 686686 h 731302"/>
                  <a:gd name="connsiteX111" fmla="*/ 818926 w 1358216"/>
                  <a:gd name="connsiteY111" fmla="*/ 665155 h 731302"/>
                  <a:gd name="connsiteX112" fmla="*/ 839685 w 1358216"/>
                  <a:gd name="connsiteY112" fmla="*/ 638907 h 731302"/>
                  <a:gd name="connsiteX113" fmla="*/ 885105 w 1358216"/>
                  <a:gd name="connsiteY113" fmla="*/ 637749 h 731302"/>
                  <a:gd name="connsiteX114" fmla="*/ 914741 w 1358216"/>
                  <a:gd name="connsiteY114" fmla="*/ 632087 h 731302"/>
                  <a:gd name="connsiteX115" fmla="*/ 949310 w 1358216"/>
                  <a:gd name="connsiteY115" fmla="*/ 616090 h 731302"/>
                  <a:gd name="connsiteX116" fmla="*/ 993743 w 1358216"/>
                  <a:gd name="connsiteY116" fmla="*/ 630930 h 731302"/>
                  <a:gd name="connsiteX117" fmla="*/ 1079694 w 1358216"/>
                  <a:gd name="connsiteY117" fmla="*/ 636677 h 731302"/>
                  <a:gd name="connsiteX118" fmla="*/ 1111260 w 1358216"/>
                  <a:gd name="connsiteY118" fmla="*/ 646927 h 731302"/>
                  <a:gd name="connsiteX119" fmla="*/ 1139224 w 1358216"/>
                  <a:gd name="connsiteY119" fmla="*/ 659451 h 731302"/>
                  <a:gd name="connsiteX120" fmla="*/ 1138409 w 1358216"/>
                  <a:gd name="connsiteY120" fmla="*/ 643754 h 731302"/>
                  <a:gd name="connsiteX121" fmla="*/ 1156165 w 1358216"/>
                  <a:gd name="connsiteY121" fmla="*/ 614632 h 731302"/>
                  <a:gd name="connsiteX122" fmla="*/ 1142827 w 1358216"/>
                  <a:gd name="connsiteY122" fmla="*/ 571785 h 731302"/>
                  <a:gd name="connsiteX123" fmla="*/ 1135407 w 1358216"/>
                  <a:gd name="connsiteY123" fmla="*/ 538374 h 731302"/>
                  <a:gd name="connsiteX124" fmla="*/ 1154578 w 1358216"/>
                  <a:gd name="connsiteY124" fmla="*/ 523234 h 731302"/>
                  <a:gd name="connsiteX125" fmla="*/ 1186016 w 1358216"/>
                  <a:gd name="connsiteY125" fmla="*/ 516115 h 731302"/>
                  <a:gd name="connsiteX126" fmla="*/ 1209948 w 1358216"/>
                  <a:gd name="connsiteY126" fmla="*/ 523234 h 731302"/>
                  <a:gd name="connsiteX127" fmla="*/ 1209948 w 1358216"/>
                  <a:gd name="connsiteY127" fmla="*/ 505049 h 731302"/>
                  <a:gd name="connsiteX128" fmla="*/ 1230449 w 1358216"/>
                  <a:gd name="connsiteY128" fmla="*/ 430765 h 731302"/>
                  <a:gd name="connsiteX129" fmla="*/ 1253009 w 1358216"/>
                  <a:gd name="connsiteY129" fmla="*/ 430765 h 731302"/>
                  <a:gd name="connsiteX130" fmla="*/ 1283761 w 1358216"/>
                  <a:gd name="connsiteY130" fmla="*/ 433939 h 731302"/>
                  <a:gd name="connsiteX131" fmla="*/ 1315198 w 1358216"/>
                  <a:gd name="connsiteY131" fmla="*/ 420515 h 731302"/>
                  <a:gd name="connsiteX132" fmla="*/ 1310395 w 1358216"/>
                  <a:gd name="connsiteY132" fmla="*/ 389677 h 731302"/>
                  <a:gd name="connsiteX133" fmla="*/ 1332269 w 1358216"/>
                  <a:gd name="connsiteY133" fmla="*/ 360427 h 731302"/>
                  <a:gd name="connsiteX134" fmla="*/ 1346637 w 1358216"/>
                  <a:gd name="connsiteY134" fmla="*/ 339111 h 731302"/>
                  <a:gd name="connsiteX135" fmla="*/ 1358217 w 1358216"/>
                  <a:gd name="connsiteY135" fmla="*/ 314235 h 731302"/>
                  <a:gd name="connsiteX136" fmla="*/ 1350883 w 1358216"/>
                  <a:gd name="connsiteY136" fmla="*/ 299695 h 731302"/>
                  <a:gd name="connsiteX137" fmla="*/ 505749 w 1358216"/>
                  <a:gd name="connsiteY137" fmla="*/ 467092 h 731302"/>
                  <a:gd name="connsiteX138" fmla="*/ 459471 w 1358216"/>
                  <a:gd name="connsiteY138" fmla="*/ 452467 h 731302"/>
                  <a:gd name="connsiteX139" fmla="*/ 505749 w 1358216"/>
                  <a:gd name="connsiteY139" fmla="*/ 467092 h 731302"/>
                  <a:gd name="connsiteX140" fmla="*/ 1066483 w 1358216"/>
                  <a:gd name="connsiteY140" fmla="*/ 462975 h 731302"/>
                  <a:gd name="connsiteX141" fmla="*/ 952913 w 1358216"/>
                  <a:gd name="connsiteY141" fmla="*/ 477858 h 731302"/>
                  <a:gd name="connsiteX142" fmla="*/ 935156 w 1358216"/>
                  <a:gd name="connsiteY142" fmla="*/ 526966 h 731302"/>
                  <a:gd name="connsiteX143" fmla="*/ 931168 w 1358216"/>
                  <a:gd name="connsiteY143" fmla="*/ 464133 h 731302"/>
                  <a:gd name="connsiteX144" fmla="*/ 1017075 w 1358216"/>
                  <a:gd name="connsiteY144" fmla="*/ 449293 h 731302"/>
                  <a:gd name="connsiteX145" fmla="*/ 1101009 w 1358216"/>
                  <a:gd name="connsiteY145" fmla="*/ 444747 h 731302"/>
                  <a:gd name="connsiteX146" fmla="*/ 1066483 w 1358216"/>
                  <a:gd name="connsiteY146" fmla="*/ 462975 h 73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1358216" h="731302">
                    <a:moveTo>
                      <a:pt x="1350883" y="299695"/>
                    </a:moveTo>
                    <a:cubicBezTo>
                      <a:pt x="1349939" y="291718"/>
                      <a:pt x="1343978" y="295106"/>
                      <a:pt x="1339045" y="298538"/>
                    </a:cubicBezTo>
                    <a:cubicBezTo>
                      <a:pt x="1334113" y="301969"/>
                      <a:pt x="1318287" y="304285"/>
                      <a:pt x="1312368" y="304285"/>
                    </a:cubicBezTo>
                    <a:cubicBezTo>
                      <a:pt x="1306449" y="304285"/>
                      <a:pt x="1295598" y="295106"/>
                      <a:pt x="1295598" y="288287"/>
                    </a:cubicBezTo>
                    <a:cubicBezTo>
                      <a:pt x="1295598" y="281424"/>
                      <a:pt x="1294354" y="273747"/>
                      <a:pt x="1288436" y="273747"/>
                    </a:cubicBezTo>
                    <a:cubicBezTo>
                      <a:pt x="1282517" y="273747"/>
                      <a:pt x="1273596" y="270273"/>
                      <a:pt x="1267720" y="254018"/>
                    </a:cubicBezTo>
                    <a:cubicBezTo>
                      <a:pt x="1261759" y="237763"/>
                      <a:pt x="1252881" y="237763"/>
                      <a:pt x="1246233" y="233474"/>
                    </a:cubicBezTo>
                    <a:cubicBezTo>
                      <a:pt x="1239585" y="229185"/>
                      <a:pt x="1221057" y="241152"/>
                      <a:pt x="1212908" y="244583"/>
                    </a:cubicBezTo>
                    <a:cubicBezTo>
                      <a:pt x="1204758" y="248014"/>
                      <a:pt x="1190691" y="241152"/>
                      <a:pt x="1180312" y="238578"/>
                    </a:cubicBezTo>
                    <a:cubicBezTo>
                      <a:pt x="1169932" y="236005"/>
                      <a:pt x="1164014" y="214603"/>
                      <a:pt x="1154406" y="217176"/>
                    </a:cubicBezTo>
                    <a:cubicBezTo>
                      <a:pt x="1144756" y="219750"/>
                      <a:pt x="1142526" y="242009"/>
                      <a:pt x="1135149" y="242009"/>
                    </a:cubicBezTo>
                    <a:cubicBezTo>
                      <a:pt x="1127729" y="242009"/>
                      <a:pt x="1114434" y="197447"/>
                      <a:pt x="1100323" y="172614"/>
                    </a:cubicBezTo>
                    <a:cubicBezTo>
                      <a:pt x="1086255" y="147782"/>
                      <a:pt x="1061079" y="98116"/>
                      <a:pt x="1038863" y="88680"/>
                    </a:cubicBezTo>
                    <a:cubicBezTo>
                      <a:pt x="1016646" y="79244"/>
                      <a:pt x="1023294" y="66420"/>
                      <a:pt x="1029213" y="59558"/>
                    </a:cubicBezTo>
                    <a:cubicBezTo>
                      <a:pt x="1035132" y="52696"/>
                      <a:pt x="1015874" y="50980"/>
                      <a:pt x="1006996" y="56985"/>
                    </a:cubicBezTo>
                    <a:cubicBezTo>
                      <a:pt x="998118" y="62989"/>
                      <a:pt x="987010" y="74098"/>
                      <a:pt x="976630" y="76671"/>
                    </a:cubicBezTo>
                    <a:cubicBezTo>
                      <a:pt x="966251" y="79244"/>
                      <a:pt x="951454" y="98116"/>
                      <a:pt x="940303" y="93827"/>
                    </a:cubicBezTo>
                    <a:cubicBezTo>
                      <a:pt x="929195" y="89538"/>
                      <a:pt x="924005" y="110082"/>
                      <a:pt x="915127" y="100689"/>
                    </a:cubicBezTo>
                    <a:cubicBezTo>
                      <a:pt x="906249" y="91253"/>
                      <a:pt x="927007" y="84434"/>
                      <a:pt x="927007" y="75856"/>
                    </a:cubicBezTo>
                    <a:cubicBezTo>
                      <a:pt x="927007" y="67278"/>
                      <a:pt x="912940" y="78429"/>
                      <a:pt x="909209" y="73283"/>
                    </a:cubicBezTo>
                    <a:cubicBezTo>
                      <a:pt x="905520" y="68136"/>
                      <a:pt x="893640" y="62989"/>
                      <a:pt x="893640" y="70709"/>
                    </a:cubicBezTo>
                    <a:cubicBezTo>
                      <a:pt x="893640" y="78429"/>
                      <a:pt x="884033" y="74141"/>
                      <a:pt x="884033" y="68136"/>
                    </a:cubicBezTo>
                    <a:cubicBezTo>
                      <a:pt x="884033" y="62132"/>
                      <a:pt x="877385" y="50980"/>
                      <a:pt x="871466" y="58700"/>
                    </a:cubicBezTo>
                    <a:cubicBezTo>
                      <a:pt x="865547" y="66378"/>
                      <a:pt x="845561" y="70666"/>
                      <a:pt x="841100" y="64705"/>
                    </a:cubicBezTo>
                    <a:cubicBezTo>
                      <a:pt x="836683" y="58700"/>
                      <a:pt x="844059" y="56127"/>
                      <a:pt x="844832" y="48407"/>
                    </a:cubicBezTo>
                    <a:cubicBezTo>
                      <a:pt x="845561" y="40687"/>
                      <a:pt x="837412" y="30436"/>
                      <a:pt x="838913" y="21001"/>
                    </a:cubicBezTo>
                    <a:cubicBezTo>
                      <a:pt x="840414" y="11565"/>
                      <a:pt x="824845" y="2129"/>
                      <a:pt x="817425" y="5561"/>
                    </a:cubicBezTo>
                    <a:cubicBezTo>
                      <a:pt x="810006" y="8992"/>
                      <a:pt x="799626" y="5561"/>
                      <a:pt x="791520" y="1315"/>
                    </a:cubicBezTo>
                    <a:cubicBezTo>
                      <a:pt x="783371" y="-2974"/>
                      <a:pt x="751547" y="3888"/>
                      <a:pt x="750046" y="12423"/>
                    </a:cubicBezTo>
                    <a:cubicBezTo>
                      <a:pt x="748588" y="21001"/>
                      <a:pt x="708572" y="27820"/>
                      <a:pt x="701153" y="31251"/>
                    </a:cubicBezTo>
                    <a:cubicBezTo>
                      <a:pt x="693775" y="34682"/>
                      <a:pt x="664096" y="39829"/>
                      <a:pt x="653760" y="41545"/>
                    </a:cubicBezTo>
                    <a:cubicBezTo>
                      <a:pt x="643380" y="43260"/>
                      <a:pt x="633001" y="53511"/>
                      <a:pt x="619706" y="53511"/>
                    </a:cubicBezTo>
                    <a:cubicBezTo>
                      <a:pt x="606367" y="53511"/>
                      <a:pt x="581191" y="55226"/>
                      <a:pt x="569354" y="65520"/>
                    </a:cubicBezTo>
                    <a:cubicBezTo>
                      <a:pt x="557516" y="75813"/>
                      <a:pt x="538259" y="67235"/>
                      <a:pt x="529381" y="70666"/>
                    </a:cubicBezTo>
                    <a:cubicBezTo>
                      <a:pt x="520503" y="74098"/>
                      <a:pt x="505663" y="68951"/>
                      <a:pt x="501203" y="72382"/>
                    </a:cubicBezTo>
                    <a:cubicBezTo>
                      <a:pt x="496742" y="75813"/>
                      <a:pt x="498243" y="96357"/>
                      <a:pt x="502704" y="104935"/>
                    </a:cubicBezTo>
                    <a:cubicBezTo>
                      <a:pt x="507164" y="113513"/>
                      <a:pt x="530839" y="116944"/>
                      <a:pt x="532340" y="122048"/>
                    </a:cubicBezTo>
                    <a:cubicBezTo>
                      <a:pt x="533798" y="127195"/>
                      <a:pt x="508622" y="127195"/>
                      <a:pt x="496785" y="128910"/>
                    </a:cubicBezTo>
                    <a:cubicBezTo>
                      <a:pt x="484947" y="130626"/>
                      <a:pt x="487907" y="147739"/>
                      <a:pt x="490866" y="156316"/>
                    </a:cubicBezTo>
                    <a:cubicBezTo>
                      <a:pt x="493825" y="164894"/>
                      <a:pt x="479029" y="173472"/>
                      <a:pt x="470151" y="176860"/>
                    </a:cubicBezTo>
                    <a:cubicBezTo>
                      <a:pt x="461272" y="180292"/>
                      <a:pt x="470151" y="197404"/>
                      <a:pt x="479029" y="197404"/>
                    </a:cubicBezTo>
                    <a:cubicBezTo>
                      <a:pt x="487907" y="197404"/>
                      <a:pt x="495327" y="205982"/>
                      <a:pt x="502747" y="205982"/>
                    </a:cubicBezTo>
                    <a:cubicBezTo>
                      <a:pt x="510166" y="205982"/>
                      <a:pt x="511624" y="223095"/>
                      <a:pt x="511624" y="233431"/>
                    </a:cubicBezTo>
                    <a:cubicBezTo>
                      <a:pt x="511624" y="243682"/>
                      <a:pt x="502747" y="247113"/>
                      <a:pt x="490909" y="247113"/>
                    </a:cubicBezTo>
                    <a:cubicBezTo>
                      <a:pt x="479072" y="247113"/>
                      <a:pt x="473153" y="236863"/>
                      <a:pt x="465733" y="235147"/>
                    </a:cubicBezTo>
                    <a:cubicBezTo>
                      <a:pt x="458356" y="233431"/>
                      <a:pt x="459814" y="250587"/>
                      <a:pt x="453896" y="253975"/>
                    </a:cubicBezTo>
                    <a:cubicBezTo>
                      <a:pt x="447977" y="257407"/>
                      <a:pt x="446476" y="242009"/>
                      <a:pt x="437640" y="242009"/>
                    </a:cubicBezTo>
                    <a:cubicBezTo>
                      <a:pt x="428720" y="242009"/>
                      <a:pt x="418383" y="240294"/>
                      <a:pt x="415424" y="230000"/>
                    </a:cubicBezTo>
                    <a:cubicBezTo>
                      <a:pt x="412464" y="219750"/>
                      <a:pt x="391706" y="217991"/>
                      <a:pt x="382828" y="228327"/>
                    </a:cubicBezTo>
                    <a:cubicBezTo>
                      <a:pt x="373950" y="238578"/>
                      <a:pt x="370948" y="233474"/>
                      <a:pt x="363570" y="226612"/>
                    </a:cubicBezTo>
                    <a:cubicBezTo>
                      <a:pt x="356151" y="219750"/>
                      <a:pt x="333934" y="230043"/>
                      <a:pt x="330975" y="238621"/>
                    </a:cubicBezTo>
                    <a:cubicBezTo>
                      <a:pt x="328016" y="247156"/>
                      <a:pt x="311717" y="250630"/>
                      <a:pt x="299880" y="242052"/>
                    </a:cubicBezTo>
                    <a:cubicBezTo>
                      <a:pt x="288042" y="233474"/>
                      <a:pt x="280623" y="230043"/>
                      <a:pt x="280623" y="242052"/>
                    </a:cubicBezTo>
                    <a:cubicBezTo>
                      <a:pt x="280623" y="254018"/>
                      <a:pt x="271745" y="243768"/>
                      <a:pt x="271745" y="236905"/>
                    </a:cubicBezTo>
                    <a:cubicBezTo>
                      <a:pt x="271745" y="230043"/>
                      <a:pt x="252488" y="216361"/>
                      <a:pt x="243609" y="209499"/>
                    </a:cubicBezTo>
                    <a:cubicBezTo>
                      <a:pt x="234731" y="202637"/>
                      <a:pt x="206596" y="202637"/>
                      <a:pt x="205095" y="195775"/>
                    </a:cubicBezTo>
                    <a:cubicBezTo>
                      <a:pt x="203594" y="188912"/>
                      <a:pt x="185837" y="183766"/>
                      <a:pt x="181420" y="195775"/>
                    </a:cubicBezTo>
                    <a:cubicBezTo>
                      <a:pt x="176959" y="207784"/>
                      <a:pt x="169582" y="199206"/>
                      <a:pt x="163621" y="195775"/>
                    </a:cubicBezTo>
                    <a:cubicBezTo>
                      <a:pt x="157702" y="192344"/>
                      <a:pt x="144406" y="200921"/>
                      <a:pt x="138445" y="204353"/>
                    </a:cubicBezTo>
                    <a:cubicBezTo>
                      <a:pt x="132526" y="207784"/>
                      <a:pt x="113269" y="223181"/>
                      <a:pt x="102890" y="223181"/>
                    </a:cubicBezTo>
                    <a:cubicBezTo>
                      <a:pt x="92510" y="223181"/>
                      <a:pt x="98429" y="238621"/>
                      <a:pt x="85090" y="242052"/>
                    </a:cubicBezTo>
                    <a:cubicBezTo>
                      <a:pt x="71752" y="245483"/>
                      <a:pt x="74711" y="255734"/>
                      <a:pt x="76212" y="262596"/>
                    </a:cubicBezTo>
                    <a:cubicBezTo>
                      <a:pt x="77671" y="269458"/>
                      <a:pt x="85090" y="281424"/>
                      <a:pt x="73253" y="286571"/>
                    </a:cubicBezTo>
                    <a:cubicBezTo>
                      <a:pt x="61415" y="291718"/>
                      <a:pt x="56955" y="269458"/>
                      <a:pt x="46576" y="260881"/>
                    </a:cubicBezTo>
                    <a:cubicBezTo>
                      <a:pt x="36197" y="252346"/>
                      <a:pt x="27319" y="262596"/>
                      <a:pt x="27319" y="274605"/>
                    </a:cubicBezTo>
                    <a:cubicBezTo>
                      <a:pt x="27319" y="286571"/>
                      <a:pt x="15481" y="286571"/>
                      <a:pt x="9562" y="298580"/>
                    </a:cubicBezTo>
                    <a:cubicBezTo>
                      <a:pt x="3644" y="310546"/>
                      <a:pt x="19941" y="312305"/>
                      <a:pt x="19941" y="317452"/>
                    </a:cubicBezTo>
                    <a:cubicBezTo>
                      <a:pt x="19941" y="322598"/>
                      <a:pt x="11063" y="327702"/>
                      <a:pt x="8104" y="329418"/>
                    </a:cubicBezTo>
                    <a:cubicBezTo>
                      <a:pt x="5145" y="331133"/>
                      <a:pt x="-2275" y="348289"/>
                      <a:pt x="684" y="353393"/>
                    </a:cubicBezTo>
                    <a:cubicBezTo>
                      <a:pt x="3644" y="358540"/>
                      <a:pt x="21400" y="356824"/>
                      <a:pt x="19941" y="368790"/>
                    </a:cubicBezTo>
                    <a:cubicBezTo>
                      <a:pt x="18483" y="380756"/>
                      <a:pt x="16982" y="392765"/>
                      <a:pt x="25860" y="389334"/>
                    </a:cubicBezTo>
                    <a:cubicBezTo>
                      <a:pt x="34738" y="385946"/>
                      <a:pt x="43616" y="387618"/>
                      <a:pt x="49578" y="387618"/>
                    </a:cubicBezTo>
                    <a:cubicBezTo>
                      <a:pt x="55497" y="387618"/>
                      <a:pt x="59957" y="401343"/>
                      <a:pt x="70336" y="415068"/>
                    </a:cubicBezTo>
                    <a:cubicBezTo>
                      <a:pt x="80716" y="428749"/>
                      <a:pt x="85133" y="435612"/>
                      <a:pt x="74797" y="439043"/>
                    </a:cubicBezTo>
                    <a:cubicBezTo>
                      <a:pt x="64418" y="442431"/>
                      <a:pt x="68878" y="449336"/>
                      <a:pt x="82217" y="456156"/>
                    </a:cubicBezTo>
                    <a:cubicBezTo>
                      <a:pt x="85734" y="457957"/>
                      <a:pt x="89422" y="460702"/>
                      <a:pt x="92982" y="463618"/>
                    </a:cubicBezTo>
                    <a:cubicBezTo>
                      <a:pt x="95126" y="461946"/>
                      <a:pt x="97185" y="460273"/>
                      <a:pt x="98987" y="458429"/>
                    </a:cubicBezTo>
                    <a:cubicBezTo>
                      <a:pt x="115756" y="441316"/>
                      <a:pt x="146379" y="425318"/>
                      <a:pt x="169110" y="432180"/>
                    </a:cubicBezTo>
                    <a:cubicBezTo>
                      <a:pt x="191842" y="439043"/>
                      <a:pt x="210585" y="427634"/>
                      <a:pt x="220449" y="443589"/>
                    </a:cubicBezTo>
                    <a:cubicBezTo>
                      <a:pt x="230314" y="459544"/>
                      <a:pt x="220406" y="489266"/>
                      <a:pt x="224352" y="500675"/>
                    </a:cubicBezTo>
                    <a:cubicBezTo>
                      <a:pt x="228298" y="512083"/>
                      <a:pt x="206596" y="513241"/>
                      <a:pt x="191799" y="510925"/>
                    </a:cubicBezTo>
                    <a:cubicBezTo>
                      <a:pt x="176959" y="508652"/>
                      <a:pt x="146337" y="517788"/>
                      <a:pt x="150325" y="528038"/>
                    </a:cubicBezTo>
                    <a:cubicBezTo>
                      <a:pt x="154271" y="538332"/>
                      <a:pt x="165122" y="562349"/>
                      <a:pt x="145393" y="549740"/>
                    </a:cubicBezTo>
                    <a:cubicBezTo>
                      <a:pt x="125664" y="537173"/>
                      <a:pt x="117729" y="562307"/>
                      <a:pt x="128623" y="562307"/>
                    </a:cubicBezTo>
                    <a:cubicBezTo>
                      <a:pt x="139474" y="562307"/>
                      <a:pt x="154314" y="577189"/>
                      <a:pt x="154314" y="587440"/>
                    </a:cubicBezTo>
                    <a:cubicBezTo>
                      <a:pt x="154314" y="597733"/>
                      <a:pt x="155300" y="620550"/>
                      <a:pt x="165164" y="617119"/>
                    </a:cubicBezTo>
                    <a:cubicBezTo>
                      <a:pt x="175029" y="613688"/>
                      <a:pt x="175029" y="634232"/>
                      <a:pt x="188882" y="633117"/>
                    </a:cubicBezTo>
                    <a:cubicBezTo>
                      <a:pt x="202736" y="632002"/>
                      <a:pt x="215517" y="637706"/>
                      <a:pt x="204666" y="652546"/>
                    </a:cubicBezTo>
                    <a:cubicBezTo>
                      <a:pt x="193815" y="667386"/>
                      <a:pt x="211571" y="708516"/>
                      <a:pt x="215517" y="699381"/>
                    </a:cubicBezTo>
                    <a:cubicBezTo>
                      <a:pt x="218004" y="693634"/>
                      <a:pt x="215817" y="681153"/>
                      <a:pt x="219720" y="673218"/>
                    </a:cubicBezTo>
                    <a:cubicBezTo>
                      <a:pt x="212000" y="652246"/>
                      <a:pt x="244724" y="652160"/>
                      <a:pt x="254246" y="652160"/>
                    </a:cubicBezTo>
                    <a:cubicBezTo>
                      <a:pt x="264754" y="652160"/>
                      <a:pt x="283239" y="670473"/>
                      <a:pt x="295119" y="688787"/>
                    </a:cubicBezTo>
                    <a:cubicBezTo>
                      <a:pt x="306957" y="707101"/>
                      <a:pt x="318837" y="694878"/>
                      <a:pt x="318837" y="694878"/>
                    </a:cubicBezTo>
                    <a:lnTo>
                      <a:pt x="322783" y="524092"/>
                    </a:lnTo>
                    <a:lnTo>
                      <a:pt x="407275" y="498058"/>
                    </a:lnTo>
                    <a:cubicBezTo>
                      <a:pt x="408090" y="495614"/>
                      <a:pt x="408991" y="493384"/>
                      <a:pt x="410063" y="491539"/>
                    </a:cubicBezTo>
                    <a:cubicBezTo>
                      <a:pt x="420956" y="473269"/>
                      <a:pt x="435582" y="488365"/>
                      <a:pt x="440686" y="492697"/>
                    </a:cubicBezTo>
                    <a:cubicBezTo>
                      <a:pt x="444975" y="496300"/>
                      <a:pt x="442659" y="473311"/>
                      <a:pt x="454496" y="474426"/>
                    </a:cubicBezTo>
                    <a:cubicBezTo>
                      <a:pt x="466334" y="475584"/>
                      <a:pt x="453510" y="497243"/>
                      <a:pt x="462431" y="497243"/>
                    </a:cubicBezTo>
                    <a:cubicBezTo>
                      <a:pt x="469336" y="497243"/>
                      <a:pt x="485162" y="525636"/>
                      <a:pt x="480187" y="547939"/>
                    </a:cubicBezTo>
                    <a:cubicBezTo>
                      <a:pt x="493354" y="560462"/>
                      <a:pt x="517114" y="589885"/>
                      <a:pt x="519259" y="597304"/>
                    </a:cubicBezTo>
                    <a:cubicBezTo>
                      <a:pt x="521918" y="606440"/>
                      <a:pt x="556186" y="591214"/>
                      <a:pt x="562792" y="594259"/>
                    </a:cubicBezTo>
                    <a:cubicBezTo>
                      <a:pt x="569396" y="597304"/>
                      <a:pt x="620821" y="597304"/>
                      <a:pt x="630085" y="597304"/>
                    </a:cubicBezTo>
                    <a:cubicBezTo>
                      <a:pt x="639306" y="597304"/>
                      <a:pt x="645868" y="617119"/>
                      <a:pt x="656419" y="620164"/>
                    </a:cubicBezTo>
                    <a:cubicBezTo>
                      <a:pt x="666969" y="623209"/>
                      <a:pt x="663024" y="643067"/>
                      <a:pt x="664353" y="656749"/>
                    </a:cubicBezTo>
                    <a:cubicBezTo>
                      <a:pt x="665683" y="670473"/>
                      <a:pt x="681509" y="684241"/>
                      <a:pt x="682796" y="696464"/>
                    </a:cubicBezTo>
                    <a:cubicBezTo>
                      <a:pt x="684125" y="708602"/>
                      <a:pt x="701238" y="702555"/>
                      <a:pt x="711832" y="705600"/>
                    </a:cubicBezTo>
                    <a:cubicBezTo>
                      <a:pt x="722383" y="708645"/>
                      <a:pt x="738166" y="713191"/>
                      <a:pt x="739495" y="725415"/>
                    </a:cubicBezTo>
                    <a:cubicBezTo>
                      <a:pt x="740825" y="737638"/>
                      <a:pt x="754035" y="728460"/>
                      <a:pt x="755322" y="719282"/>
                    </a:cubicBezTo>
                    <a:cubicBezTo>
                      <a:pt x="756651" y="710146"/>
                      <a:pt x="769861" y="697965"/>
                      <a:pt x="789590" y="688830"/>
                    </a:cubicBezTo>
                    <a:cubicBezTo>
                      <a:pt x="798511" y="684713"/>
                      <a:pt x="804387" y="684713"/>
                      <a:pt x="808848" y="686686"/>
                    </a:cubicBezTo>
                    <a:cubicBezTo>
                      <a:pt x="812536" y="675749"/>
                      <a:pt x="816310" y="666485"/>
                      <a:pt x="818926" y="665155"/>
                    </a:cubicBezTo>
                    <a:cubicBezTo>
                      <a:pt x="825832" y="661724"/>
                      <a:pt x="838655" y="650315"/>
                      <a:pt x="839685" y="638907"/>
                    </a:cubicBezTo>
                    <a:cubicBezTo>
                      <a:pt x="840671" y="627498"/>
                      <a:pt x="867349" y="627498"/>
                      <a:pt x="885105" y="637749"/>
                    </a:cubicBezTo>
                    <a:cubicBezTo>
                      <a:pt x="902861" y="648042"/>
                      <a:pt x="913755" y="648085"/>
                      <a:pt x="914741" y="632087"/>
                    </a:cubicBezTo>
                    <a:cubicBezTo>
                      <a:pt x="915727" y="616090"/>
                      <a:pt x="941376" y="611501"/>
                      <a:pt x="949310" y="616090"/>
                    </a:cubicBezTo>
                    <a:cubicBezTo>
                      <a:pt x="957201" y="620636"/>
                      <a:pt x="981906" y="636677"/>
                      <a:pt x="993743" y="630930"/>
                    </a:cubicBezTo>
                    <a:cubicBezTo>
                      <a:pt x="1005624" y="625225"/>
                      <a:pt x="1064854" y="632087"/>
                      <a:pt x="1079694" y="636677"/>
                    </a:cubicBezTo>
                    <a:cubicBezTo>
                      <a:pt x="1094490" y="641180"/>
                      <a:pt x="1098436" y="629814"/>
                      <a:pt x="1111260" y="646927"/>
                    </a:cubicBezTo>
                    <a:cubicBezTo>
                      <a:pt x="1122025" y="661295"/>
                      <a:pt x="1127301" y="648385"/>
                      <a:pt x="1139224" y="659451"/>
                    </a:cubicBezTo>
                    <a:cubicBezTo>
                      <a:pt x="1139181" y="655076"/>
                      <a:pt x="1138409" y="649586"/>
                      <a:pt x="1138409" y="643754"/>
                    </a:cubicBezTo>
                    <a:cubicBezTo>
                      <a:pt x="1138409" y="632645"/>
                      <a:pt x="1153206" y="623209"/>
                      <a:pt x="1156165" y="614632"/>
                    </a:cubicBezTo>
                    <a:cubicBezTo>
                      <a:pt x="1159124" y="606097"/>
                      <a:pt x="1142827" y="580363"/>
                      <a:pt x="1142827" y="571785"/>
                    </a:cubicBezTo>
                    <a:cubicBezTo>
                      <a:pt x="1142827" y="563250"/>
                      <a:pt x="1142827" y="542663"/>
                      <a:pt x="1135407" y="538374"/>
                    </a:cubicBezTo>
                    <a:cubicBezTo>
                      <a:pt x="1127987" y="534086"/>
                      <a:pt x="1149474" y="522934"/>
                      <a:pt x="1154578" y="523234"/>
                    </a:cubicBezTo>
                    <a:cubicBezTo>
                      <a:pt x="1165558" y="523878"/>
                      <a:pt x="1181212" y="510625"/>
                      <a:pt x="1186016" y="516115"/>
                    </a:cubicBezTo>
                    <a:cubicBezTo>
                      <a:pt x="1190819" y="521648"/>
                      <a:pt x="1200384" y="523234"/>
                      <a:pt x="1209948" y="523234"/>
                    </a:cubicBezTo>
                    <a:cubicBezTo>
                      <a:pt x="1219513" y="523234"/>
                      <a:pt x="1215395" y="510625"/>
                      <a:pt x="1209948" y="505049"/>
                    </a:cubicBezTo>
                    <a:cubicBezTo>
                      <a:pt x="1204458" y="499517"/>
                      <a:pt x="1227018" y="448135"/>
                      <a:pt x="1230449" y="430765"/>
                    </a:cubicBezTo>
                    <a:cubicBezTo>
                      <a:pt x="1233880" y="413352"/>
                      <a:pt x="1242072" y="429178"/>
                      <a:pt x="1253009" y="430765"/>
                    </a:cubicBezTo>
                    <a:cubicBezTo>
                      <a:pt x="1263946" y="432309"/>
                      <a:pt x="1276942" y="429950"/>
                      <a:pt x="1283761" y="433939"/>
                    </a:cubicBezTo>
                    <a:cubicBezTo>
                      <a:pt x="1290580" y="437842"/>
                      <a:pt x="1310438" y="429221"/>
                      <a:pt x="1315198" y="420515"/>
                    </a:cubicBezTo>
                    <a:cubicBezTo>
                      <a:pt x="1320002" y="411808"/>
                      <a:pt x="1309709" y="409449"/>
                      <a:pt x="1310395" y="389677"/>
                    </a:cubicBezTo>
                    <a:cubicBezTo>
                      <a:pt x="1311081" y="369905"/>
                      <a:pt x="1321332" y="360427"/>
                      <a:pt x="1332269" y="360427"/>
                    </a:cubicBezTo>
                    <a:cubicBezTo>
                      <a:pt x="1343205" y="360427"/>
                      <a:pt x="1346637" y="348589"/>
                      <a:pt x="1346637" y="339111"/>
                    </a:cubicBezTo>
                    <a:cubicBezTo>
                      <a:pt x="1346637" y="330533"/>
                      <a:pt x="1355514" y="325129"/>
                      <a:pt x="1358217" y="314235"/>
                    </a:cubicBezTo>
                    <a:cubicBezTo>
                      <a:pt x="1354399" y="309860"/>
                      <a:pt x="1351440" y="304113"/>
                      <a:pt x="1350883" y="299695"/>
                    </a:cubicBezTo>
                    <a:close/>
                    <a:moveTo>
                      <a:pt x="505749" y="467092"/>
                    </a:moveTo>
                    <a:cubicBezTo>
                      <a:pt x="501803" y="473397"/>
                      <a:pt x="462731" y="461688"/>
                      <a:pt x="459471" y="452467"/>
                    </a:cubicBezTo>
                    <a:cubicBezTo>
                      <a:pt x="455954" y="442560"/>
                      <a:pt x="514241" y="453625"/>
                      <a:pt x="505749" y="467092"/>
                    </a:cubicBezTo>
                    <a:close/>
                    <a:moveTo>
                      <a:pt x="1066483" y="462975"/>
                    </a:moveTo>
                    <a:cubicBezTo>
                      <a:pt x="1038863" y="462975"/>
                      <a:pt x="977617" y="446977"/>
                      <a:pt x="952913" y="477858"/>
                    </a:cubicBezTo>
                    <a:cubicBezTo>
                      <a:pt x="928208" y="508695"/>
                      <a:pt x="946007" y="524693"/>
                      <a:pt x="935156" y="526966"/>
                    </a:cubicBezTo>
                    <a:cubicBezTo>
                      <a:pt x="923491" y="529410"/>
                      <a:pt x="917357" y="480131"/>
                      <a:pt x="931168" y="464133"/>
                    </a:cubicBezTo>
                    <a:cubicBezTo>
                      <a:pt x="945021" y="448178"/>
                      <a:pt x="989454" y="441316"/>
                      <a:pt x="1017075" y="449293"/>
                    </a:cubicBezTo>
                    <a:cubicBezTo>
                      <a:pt x="1044739" y="457314"/>
                      <a:pt x="1094104" y="442474"/>
                      <a:pt x="1101009" y="444747"/>
                    </a:cubicBezTo>
                    <a:cubicBezTo>
                      <a:pt x="1107958" y="447020"/>
                      <a:pt x="1094147" y="462975"/>
                      <a:pt x="1066483" y="462975"/>
                    </a:cubicBezTo>
                    <a:close/>
                  </a:path>
                </a:pathLst>
              </a:custGeom>
              <a:grpFill/>
              <a:ln w="3175" cap="flat">
                <a:solidFill>
                  <a:srgbClr val="FFFFFF"/>
                </a:solidFill>
                <a:prstDash val="solid"/>
                <a:miter/>
              </a:ln>
            </p:spPr>
            <p:txBody>
              <a:bodyPr rtlCol="0" anchor="ctr"/>
              <a:lstStyle/>
              <a:p>
                <a:endParaRPr lang="en-ID"/>
              </a:p>
            </p:txBody>
          </p:sp>
          <p:grpSp>
            <p:nvGrpSpPr>
              <p:cNvPr id="251" name="Graphic 63">
                <a:extLst>
                  <a:ext uri="{FF2B5EF4-FFF2-40B4-BE49-F238E27FC236}">
                    <a16:creationId xmlns:a16="http://schemas.microsoft.com/office/drawing/2014/main" id="{4F548544-C8EB-43A2-8732-28034AA9A9C8}"/>
                  </a:ext>
                </a:extLst>
              </p:cNvPr>
              <p:cNvGrpSpPr/>
              <p:nvPr/>
            </p:nvGrpSpPr>
            <p:grpSpPr>
              <a:xfrm>
                <a:off x="6374588" y="220445"/>
                <a:ext cx="5694397" cy="2511831"/>
                <a:chOff x="6374608" y="220445"/>
                <a:chExt cx="5694412" cy="2511826"/>
              </a:xfrm>
              <a:grpFill/>
            </p:grpSpPr>
            <p:grpSp>
              <p:nvGrpSpPr>
                <p:cNvPr id="284" name="Graphic 63">
                  <a:extLst>
                    <a:ext uri="{FF2B5EF4-FFF2-40B4-BE49-F238E27FC236}">
                      <a16:creationId xmlns:a16="http://schemas.microsoft.com/office/drawing/2014/main" id="{BDEDFB12-F15F-43CA-B10F-F15C799E1BE2}"/>
                    </a:ext>
                  </a:extLst>
                </p:cNvPr>
                <p:cNvGrpSpPr/>
                <p:nvPr/>
              </p:nvGrpSpPr>
              <p:grpSpPr>
                <a:xfrm>
                  <a:off x="6374608" y="220445"/>
                  <a:ext cx="5694412" cy="2511826"/>
                  <a:chOff x="6374608" y="220445"/>
                  <a:chExt cx="5694412" cy="2511826"/>
                </a:xfrm>
                <a:grpFill/>
              </p:grpSpPr>
              <p:sp>
                <p:nvSpPr>
                  <p:cNvPr id="311" name="Freeform: Shape 310">
                    <a:extLst>
                      <a:ext uri="{FF2B5EF4-FFF2-40B4-BE49-F238E27FC236}">
                        <a16:creationId xmlns:a16="http://schemas.microsoft.com/office/drawing/2014/main" id="{9C2A4142-2D5A-4CDE-8186-3BEECB1F9CF8}"/>
                      </a:ext>
                    </a:extLst>
                  </p:cNvPr>
                  <p:cNvSpPr/>
                  <p:nvPr/>
                </p:nvSpPr>
                <p:spPr>
                  <a:xfrm>
                    <a:off x="8852795" y="333925"/>
                    <a:ext cx="176832" cy="117913"/>
                  </a:xfrm>
                  <a:custGeom>
                    <a:avLst/>
                    <a:gdLst>
                      <a:gd name="connsiteX0" fmla="*/ 176833 w 176832"/>
                      <a:gd name="connsiteY0" fmla="*/ 45902 h 117913"/>
                      <a:gd name="connsiteX1" fmla="*/ 172329 w 176832"/>
                      <a:gd name="connsiteY1" fmla="*/ 24329 h 117913"/>
                      <a:gd name="connsiteX2" fmla="*/ 127424 w 176832"/>
                      <a:gd name="connsiteY2" fmla="*/ 20812 h 117913"/>
                      <a:gd name="connsiteX3" fmla="*/ 102720 w 176832"/>
                      <a:gd name="connsiteY3" fmla="*/ 3656 h 117913"/>
                      <a:gd name="connsiteX4" fmla="*/ 9908 w 176832"/>
                      <a:gd name="connsiteY4" fmla="*/ 26516 h 117913"/>
                      <a:gd name="connsiteX5" fmla="*/ 0 w 176832"/>
                      <a:gd name="connsiteY5" fmla="*/ 40755 h 117913"/>
                      <a:gd name="connsiteX6" fmla="*/ 8234 w 176832"/>
                      <a:gd name="connsiteY6" fmla="*/ 47017 h 117913"/>
                      <a:gd name="connsiteX7" fmla="*/ 18914 w 176832"/>
                      <a:gd name="connsiteY7" fmla="*/ 70306 h 117913"/>
                      <a:gd name="connsiteX8" fmla="*/ 21273 w 176832"/>
                      <a:gd name="connsiteY8" fmla="*/ 71121 h 117913"/>
                      <a:gd name="connsiteX9" fmla="*/ 45848 w 176832"/>
                      <a:gd name="connsiteY9" fmla="*/ 94882 h 117913"/>
                      <a:gd name="connsiteX10" fmla="*/ 77158 w 176832"/>
                      <a:gd name="connsiteY10" fmla="*/ 101100 h 117913"/>
                      <a:gd name="connsiteX11" fmla="*/ 95343 w 176832"/>
                      <a:gd name="connsiteY11" fmla="*/ 99814 h 117913"/>
                      <a:gd name="connsiteX12" fmla="*/ 125365 w 176832"/>
                      <a:gd name="connsiteY12" fmla="*/ 116240 h 117913"/>
                      <a:gd name="connsiteX13" fmla="*/ 139261 w 176832"/>
                      <a:gd name="connsiteY13" fmla="*/ 117913 h 117913"/>
                      <a:gd name="connsiteX14" fmla="*/ 161950 w 176832"/>
                      <a:gd name="connsiteY14" fmla="*/ 89349 h 117913"/>
                      <a:gd name="connsiteX15" fmla="*/ 176747 w 176832"/>
                      <a:gd name="connsiteY15" fmla="*/ 45988 h 117913"/>
                      <a:gd name="connsiteX16" fmla="*/ 176833 w 176832"/>
                      <a:gd name="connsiteY16" fmla="*/ 45902 h 11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32" h="117913">
                        <a:moveTo>
                          <a:pt x="176833" y="45902"/>
                        </a:moveTo>
                        <a:cubicBezTo>
                          <a:pt x="173229" y="39297"/>
                          <a:pt x="171557" y="32006"/>
                          <a:pt x="172329" y="24329"/>
                        </a:cubicBezTo>
                        <a:cubicBezTo>
                          <a:pt x="158218" y="11462"/>
                          <a:pt x="127424" y="6701"/>
                          <a:pt x="127424" y="20812"/>
                        </a:cubicBezTo>
                        <a:cubicBezTo>
                          <a:pt x="127424" y="41356"/>
                          <a:pt x="108639" y="16265"/>
                          <a:pt x="102720" y="3656"/>
                        </a:cubicBezTo>
                        <a:cubicBezTo>
                          <a:pt x="96801" y="-8911"/>
                          <a:pt x="9908" y="13949"/>
                          <a:pt x="9908" y="26516"/>
                        </a:cubicBezTo>
                        <a:cubicBezTo>
                          <a:pt x="9908" y="31320"/>
                          <a:pt x="5232" y="36123"/>
                          <a:pt x="0" y="40755"/>
                        </a:cubicBezTo>
                        <a:cubicBezTo>
                          <a:pt x="3088" y="42514"/>
                          <a:pt x="5919" y="44658"/>
                          <a:pt x="8234" y="47017"/>
                        </a:cubicBezTo>
                        <a:cubicBezTo>
                          <a:pt x="13553" y="52507"/>
                          <a:pt x="18443" y="61943"/>
                          <a:pt x="18914" y="70306"/>
                        </a:cubicBezTo>
                        <a:cubicBezTo>
                          <a:pt x="19687" y="70606"/>
                          <a:pt x="20501" y="70821"/>
                          <a:pt x="21273" y="71121"/>
                        </a:cubicBezTo>
                        <a:cubicBezTo>
                          <a:pt x="32339" y="75324"/>
                          <a:pt x="41860" y="83687"/>
                          <a:pt x="45848" y="94882"/>
                        </a:cubicBezTo>
                        <a:cubicBezTo>
                          <a:pt x="53054" y="93724"/>
                          <a:pt x="64334" y="96812"/>
                          <a:pt x="77158" y="101100"/>
                        </a:cubicBezTo>
                        <a:cubicBezTo>
                          <a:pt x="83205" y="100500"/>
                          <a:pt x="89253" y="99942"/>
                          <a:pt x="95343" y="99814"/>
                        </a:cubicBezTo>
                        <a:cubicBezTo>
                          <a:pt x="109839" y="99514"/>
                          <a:pt x="119832" y="106462"/>
                          <a:pt x="125365" y="116240"/>
                        </a:cubicBezTo>
                        <a:cubicBezTo>
                          <a:pt x="130297" y="117227"/>
                          <a:pt x="135015" y="117913"/>
                          <a:pt x="139261" y="117913"/>
                        </a:cubicBezTo>
                        <a:cubicBezTo>
                          <a:pt x="167911" y="117913"/>
                          <a:pt x="170828" y="90507"/>
                          <a:pt x="161950" y="89349"/>
                        </a:cubicBezTo>
                        <a:cubicBezTo>
                          <a:pt x="153072" y="88234"/>
                          <a:pt x="161007" y="72236"/>
                          <a:pt x="176747" y="45988"/>
                        </a:cubicBezTo>
                        <a:cubicBezTo>
                          <a:pt x="176833" y="45945"/>
                          <a:pt x="176833" y="45902"/>
                          <a:pt x="176833" y="45902"/>
                        </a:cubicBezTo>
                        <a:close/>
                      </a:path>
                    </a:pathLst>
                  </a:custGeom>
                  <a:grpFill/>
                  <a:ln w="3175" cap="flat">
                    <a:solidFill>
                      <a:srgbClr val="FFFFFF"/>
                    </a:solidFill>
                    <a:prstDash val="solid"/>
                    <a:miter/>
                  </a:ln>
                </p:spPr>
                <p:txBody>
                  <a:bodyPr rtlCol="0" anchor="ctr"/>
                  <a:lstStyle/>
                  <a:p>
                    <a:endParaRPr lang="en-ID"/>
                  </a:p>
                </p:txBody>
              </p:sp>
              <p:sp>
                <p:nvSpPr>
                  <p:cNvPr id="312" name="Freeform: Shape 311">
                    <a:extLst>
                      <a:ext uri="{FF2B5EF4-FFF2-40B4-BE49-F238E27FC236}">
                        <a16:creationId xmlns:a16="http://schemas.microsoft.com/office/drawing/2014/main" id="{80FFE8CD-9FCF-4725-A2E3-48878BC83CAB}"/>
                      </a:ext>
                    </a:extLst>
                  </p:cNvPr>
                  <p:cNvSpPr/>
                  <p:nvPr/>
                </p:nvSpPr>
                <p:spPr>
                  <a:xfrm>
                    <a:off x="11686463" y="1031179"/>
                    <a:ext cx="129484" cy="47304"/>
                  </a:xfrm>
                  <a:custGeom>
                    <a:avLst/>
                    <a:gdLst>
                      <a:gd name="connsiteX0" fmla="*/ 52868 w 129484"/>
                      <a:gd name="connsiteY0" fmla="*/ 34234 h 47304"/>
                      <a:gd name="connsiteX1" fmla="*/ 128524 w 129484"/>
                      <a:gd name="connsiteY1" fmla="*/ 29816 h 47304"/>
                      <a:gd name="connsiteX2" fmla="*/ 85549 w 129484"/>
                      <a:gd name="connsiteY2" fmla="*/ 823 h 47304"/>
                      <a:gd name="connsiteX3" fmla="*/ 4532 w 129484"/>
                      <a:gd name="connsiteY3" fmla="*/ 44227 h 47304"/>
                      <a:gd name="connsiteX4" fmla="*/ 39357 w 129484"/>
                      <a:gd name="connsiteY4" fmla="*/ 39809 h 47304"/>
                      <a:gd name="connsiteX5" fmla="*/ 52868 w 129484"/>
                      <a:gd name="connsiteY5" fmla="*/ 34234 h 4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84" h="47304">
                        <a:moveTo>
                          <a:pt x="52868" y="34234"/>
                        </a:moveTo>
                        <a:cubicBezTo>
                          <a:pt x="78473" y="29216"/>
                          <a:pt x="103435" y="28658"/>
                          <a:pt x="128524" y="29816"/>
                        </a:cubicBezTo>
                        <a:cubicBezTo>
                          <a:pt x="133200" y="22010"/>
                          <a:pt x="121105" y="6313"/>
                          <a:pt x="85549" y="823"/>
                        </a:cubicBezTo>
                        <a:cubicBezTo>
                          <a:pt x="41117" y="-6039"/>
                          <a:pt x="-16698" y="31918"/>
                          <a:pt x="4532" y="44227"/>
                        </a:cubicBezTo>
                        <a:cubicBezTo>
                          <a:pt x="18771" y="52462"/>
                          <a:pt x="28893" y="41782"/>
                          <a:pt x="39357" y="39809"/>
                        </a:cubicBezTo>
                        <a:cubicBezTo>
                          <a:pt x="43046" y="37236"/>
                          <a:pt x="47464" y="35263"/>
                          <a:pt x="52868" y="34234"/>
                        </a:cubicBezTo>
                        <a:close/>
                      </a:path>
                    </a:pathLst>
                  </a:custGeom>
                  <a:grpFill/>
                  <a:ln w="3175" cap="flat">
                    <a:solidFill>
                      <a:srgbClr val="FFFFFF"/>
                    </a:solidFill>
                    <a:prstDash val="solid"/>
                    <a:miter/>
                  </a:ln>
                </p:spPr>
                <p:txBody>
                  <a:bodyPr rtlCol="0" anchor="ctr"/>
                  <a:lstStyle/>
                  <a:p>
                    <a:endParaRPr lang="en-ID"/>
                  </a:p>
                </p:txBody>
              </p:sp>
              <p:sp>
                <p:nvSpPr>
                  <p:cNvPr id="313" name="Freeform: Shape 312">
                    <a:extLst>
                      <a:ext uri="{FF2B5EF4-FFF2-40B4-BE49-F238E27FC236}">
                        <a16:creationId xmlns:a16="http://schemas.microsoft.com/office/drawing/2014/main" id="{3C453C45-C1CD-485E-9F22-CAF7F0FF5DC8}"/>
                      </a:ext>
                    </a:extLst>
                  </p:cNvPr>
                  <p:cNvSpPr/>
                  <p:nvPr/>
                </p:nvSpPr>
                <p:spPr>
                  <a:xfrm>
                    <a:off x="8366322" y="909839"/>
                    <a:ext cx="28510" cy="24233"/>
                  </a:xfrm>
                  <a:custGeom>
                    <a:avLst/>
                    <a:gdLst>
                      <a:gd name="connsiteX0" fmla="*/ 2639 w 28510"/>
                      <a:gd name="connsiteY0" fmla="*/ 19357 h 24233"/>
                      <a:gd name="connsiteX1" fmla="*/ 28287 w 28510"/>
                      <a:gd name="connsiteY1" fmla="*/ 6790 h 24233"/>
                      <a:gd name="connsiteX2" fmla="*/ 2639 w 28510"/>
                      <a:gd name="connsiteY2" fmla="*/ 19357 h 24233"/>
                    </a:gdLst>
                    <a:ahLst/>
                    <a:cxnLst>
                      <a:cxn ang="0">
                        <a:pos x="connsiteX0" y="connsiteY0"/>
                      </a:cxn>
                      <a:cxn ang="0">
                        <a:pos x="connsiteX1" y="connsiteY1"/>
                      </a:cxn>
                      <a:cxn ang="0">
                        <a:pos x="connsiteX2" y="connsiteY2"/>
                      </a:cxn>
                    </a:cxnLst>
                    <a:rect l="l" t="t" r="r" b="b"/>
                    <a:pathLst>
                      <a:path w="28510" h="24233">
                        <a:moveTo>
                          <a:pt x="2639" y="19357"/>
                        </a:moveTo>
                        <a:cubicBezTo>
                          <a:pt x="18423" y="28492"/>
                          <a:pt x="30303" y="25061"/>
                          <a:pt x="28287" y="6790"/>
                        </a:cubicBezTo>
                        <a:cubicBezTo>
                          <a:pt x="26357" y="-11480"/>
                          <a:pt x="-9927" y="12109"/>
                          <a:pt x="2639" y="19357"/>
                        </a:cubicBezTo>
                        <a:close/>
                      </a:path>
                    </a:pathLst>
                  </a:custGeom>
                  <a:grpFill/>
                  <a:ln w="3175" cap="flat">
                    <a:solidFill>
                      <a:srgbClr val="FFFFFF"/>
                    </a:solidFill>
                    <a:prstDash val="solid"/>
                    <a:miter/>
                  </a:ln>
                </p:spPr>
                <p:txBody>
                  <a:bodyPr rtlCol="0" anchor="ctr"/>
                  <a:lstStyle/>
                  <a:p>
                    <a:endParaRPr lang="en-ID"/>
                  </a:p>
                </p:txBody>
              </p:sp>
              <p:sp>
                <p:nvSpPr>
                  <p:cNvPr id="314" name="Freeform: Shape 313">
                    <a:extLst>
                      <a:ext uri="{FF2B5EF4-FFF2-40B4-BE49-F238E27FC236}">
                        <a16:creationId xmlns:a16="http://schemas.microsoft.com/office/drawing/2014/main" id="{D2330FF3-9784-4272-A7AE-13D6677FDD40}"/>
                      </a:ext>
                    </a:extLst>
                  </p:cNvPr>
                  <p:cNvSpPr/>
                  <p:nvPr/>
                </p:nvSpPr>
                <p:spPr>
                  <a:xfrm>
                    <a:off x="8737416" y="237661"/>
                    <a:ext cx="47486" cy="21753"/>
                  </a:xfrm>
                  <a:custGeom>
                    <a:avLst/>
                    <a:gdLst>
                      <a:gd name="connsiteX0" fmla="*/ 47315 w 47486"/>
                      <a:gd name="connsiteY0" fmla="*/ 9767 h 21753"/>
                      <a:gd name="connsiteX1" fmla="*/ 2881 w 47486"/>
                      <a:gd name="connsiteY1" fmla="*/ 16586 h 21753"/>
                      <a:gd name="connsiteX2" fmla="*/ 47315 w 47486"/>
                      <a:gd name="connsiteY2" fmla="*/ 9767 h 21753"/>
                    </a:gdLst>
                    <a:ahLst/>
                    <a:cxnLst>
                      <a:cxn ang="0">
                        <a:pos x="connsiteX0" y="connsiteY0"/>
                      </a:cxn>
                      <a:cxn ang="0">
                        <a:pos x="connsiteX1" y="connsiteY1"/>
                      </a:cxn>
                      <a:cxn ang="0">
                        <a:pos x="connsiteX2" y="connsiteY2"/>
                      </a:cxn>
                    </a:cxnLst>
                    <a:rect l="l" t="t" r="r" b="b"/>
                    <a:pathLst>
                      <a:path w="47486" h="21753">
                        <a:moveTo>
                          <a:pt x="47315" y="9767"/>
                        </a:moveTo>
                        <a:cubicBezTo>
                          <a:pt x="51260" y="-7389"/>
                          <a:pt x="-14317" y="74"/>
                          <a:pt x="2881" y="16586"/>
                        </a:cubicBezTo>
                        <a:cubicBezTo>
                          <a:pt x="8800" y="22290"/>
                          <a:pt x="43326" y="26879"/>
                          <a:pt x="47315" y="9767"/>
                        </a:cubicBezTo>
                        <a:close/>
                      </a:path>
                    </a:pathLst>
                  </a:custGeom>
                  <a:grpFill/>
                  <a:ln w="3175" cap="flat">
                    <a:solidFill>
                      <a:srgbClr val="FFFFFF"/>
                    </a:solidFill>
                    <a:prstDash val="solid"/>
                    <a:miter/>
                  </a:ln>
                </p:spPr>
                <p:txBody>
                  <a:bodyPr rtlCol="0" anchor="ctr"/>
                  <a:lstStyle/>
                  <a:p>
                    <a:endParaRPr lang="en-ID"/>
                  </a:p>
                </p:txBody>
              </p:sp>
              <p:sp>
                <p:nvSpPr>
                  <p:cNvPr id="315" name="Freeform: Shape 314">
                    <a:extLst>
                      <a:ext uri="{FF2B5EF4-FFF2-40B4-BE49-F238E27FC236}">
                        <a16:creationId xmlns:a16="http://schemas.microsoft.com/office/drawing/2014/main" id="{0E7E63CD-3897-4CB6-B563-8DA1CE8C6C52}"/>
                      </a:ext>
                    </a:extLst>
                  </p:cNvPr>
                  <p:cNvSpPr/>
                  <p:nvPr/>
                </p:nvSpPr>
                <p:spPr>
                  <a:xfrm>
                    <a:off x="8774233" y="263855"/>
                    <a:ext cx="172220" cy="116358"/>
                  </a:xfrm>
                  <a:custGeom>
                    <a:avLst/>
                    <a:gdLst>
                      <a:gd name="connsiteX0" fmla="*/ 171417 w 172220"/>
                      <a:gd name="connsiteY0" fmla="*/ 44905 h 116358"/>
                      <a:gd name="connsiteX1" fmla="*/ 144826 w 172220"/>
                      <a:gd name="connsiteY1" fmla="*/ 57300 h 116358"/>
                      <a:gd name="connsiteX2" fmla="*/ 108413 w 172220"/>
                      <a:gd name="connsiteY2" fmla="*/ 19772 h 116358"/>
                      <a:gd name="connsiteX3" fmla="*/ 108413 w 172220"/>
                      <a:gd name="connsiteY3" fmla="*/ 7806 h 116358"/>
                      <a:gd name="connsiteX4" fmla="*/ 105282 w 172220"/>
                      <a:gd name="connsiteY4" fmla="*/ 4975 h 116358"/>
                      <a:gd name="connsiteX5" fmla="*/ 80492 w 172220"/>
                      <a:gd name="connsiteY5" fmla="*/ 7163 h 116358"/>
                      <a:gd name="connsiteX6" fmla="*/ 49097 w 172220"/>
                      <a:gd name="connsiteY6" fmla="*/ 0 h 116358"/>
                      <a:gd name="connsiteX7" fmla="*/ 49955 w 172220"/>
                      <a:gd name="connsiteY7" fmla="*/ 12009 h 116358"/>
                      <a:gd name="connsiteX8" fmla="*/ 35158 w 172220"/>
                      <a:gd name="connsiteY8" fmla="*/ 38300 h 116358"/>
                      <a:gd name="connsiteX9" fmla="*/ 36145 w 172220"/>
                      <a:gd name="connsiteY9" fmla="*/ 64548 h 116358"/>
                      <a:gd name="connsiteX10" fmla="*/ 28253 w 172220"/>
                      <a:gd name="connsiteY10" fmla="*/ 79431 h 116358"/>
                      <a:gd name="connsiteX11" fmla="*/ 4578 w 172220"/>
                      <a:gd name="connsiteY11" fmla="*/ 93156 h 116358"/>
                      <a:gd name="connsiteX12" fmla="*/ 34215 w 172220"/>
                      <a:gd name="connsiteY12" fmla="*/ 115973 h 116358"/>
                      <a:gd name="connsiteX13" fmla="*/ 36145 w 172220"/>
                      <a:gd name="connsiteY13" fmla="*/ 116359 h 116358"/>
                      <a:gd name="connsiteX14" fmla="*/ 61106 w 172220"/>
                      <a:gd name="connsiteY14" fmla="*/ 106065 h 116358"/>
                      <a:gd name="connsiteX15" fmla="*/ 66038 w 172220"/>
                      <a:gd name="connsiteY15" fmla="*/ 106365 h 116358"/>
                      <a:gd name="connsiteX16" fmla="*/ 73759 w 172220"/>
                      <a:gd name="connsiteY16" fmla="*/ 88566 h 116358"/>
                      <a:gd name="connsiteX17" fmla="*/ 165628 w 172220"/>
                      <a:gd name="connsiteY17" fmla="*/ 56571 h 116358"/>
                      <a:gd name="connsiteX18" fmla="*/ 171417 w 172220"/>
                      <a:gd name="connsiteY18" fmla="*/ 44905 h 11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220" h="116358">
                        <a:moveTo>
                          <a:pt x="171417" y="44905"/>
                        </a:moveTo>
                        <a:cubicBezTo>
                          <a:pt x="164684" y="52196"/>
                          <a:pt x="155205" y="56828"/>
                          <a:pt x="144826" y="57300"/>
                        </a:cubicBezTo>
                        <a:cubicBezTo>
                          <a:pt x="125182" y="58201"/>
                          <a:pt x="108413" y="39415"/>
                          <a:pt x="108413" y="19772"/>
                        </a:cubicBezTo>
                        <a:lnTo>
                          <a:pt x="108413" y="7806"/>
                        </a:lnTo>
                        <a:cubicBezTo>
                          <a:pt x="107298" y="6948"/>
                          <a:pt x="106311" y="5919"/>
                          <a:pt x="105282" y="4975"/>
                        </a:cubicBezTo>
                        <a:cubicBezTo>
                          <a:pt x="97519" y="8664"/>
                          <a:pt x="88599" y="9779"/>
                          <a:pt x="80492" y="7163"/>
                        </a:cubicBezTo>
                        <a:cubicBezTo>
                          <a:pt x="70199" y="3860"/>
                          <a:pt x="59434" y="3088"/>
                          <a:pt x="49097" y="0"/>
                        </a:cubicBezTo>
                        <a:cubicBezTo>
                          <a:pt x="43779" y="4203"/>
                          <a:pt x="43607" y="8363"/>
                          <a:pt x="49955" y="12009"/>
                        </a:cubicBezTo>
                        <a:cubicBezTo>
                          <a:pt x="63808" y="20029"/>
                          <a:pt x="49955" y="39415"/>
                          <a:pt x="35158" y="38300"/>
                        </a:cubicBezTo>
                        <a:cubicBezTo>
                          <a:pt x="20361" y="37142"/>
                          <a:pt x="17402" y="55413"/>
                          <a:pt x="36145" y="64548"/>
                        </a:cubicBezTo>
                        <a:cubicBezTo>
                          <a:pt x="54930" y="73684"/>
                          <a:pt x="48025" y="79431"/>
                          <a:pt x="28253" y="79431"/>
                        </a:cubicBezTo>
                        <a:cubicBezTo>
                          <a:pt x="8524" y="79431"/>
                          <a:pt x="-8460" y="87108"/>
                          <a:pt x="4578" y="93156"/>
                        </a:cubicBezTo>
                        <a:cubicBezTo>
                          <a:pt x="14442" y="97745"/>
                          <a:pt x="13456" y="110268"/>
                          <a:pt x="34215" y="115973"/>
                        </a:cubicBezTo>
                        <a:cubicBezTo>
                          <a:pt x="34858" y="116144"/>
                          <a:pt x="35501" y="116230"/>
                          <a:pt x="36145" y="116359"/>
                        </a:cubicBezTo>
                        <a:cubicBezTo>
                          <a:pt x="42707" y="109539"/>
                          <a:pt x="52013" y="106494"/>
                          <a:pt x="61106" y="106065"/>
                        </a:cubicBezTo>
                        <a:cubicBezTo>
                          <a:pt x="62736" y="105979"/>
                          <a:pt x="64366" y="106151"/>
                          <a:pt x="66038" y="106365"/>
                        </a:cubicBezTo>
                        <a:cubicBezTo>
                          <a:pt x="71442" y="100919"/>
                          <a:pt x="74573" y="94228"/>
                          <a:pt x="73759" y="88566"/>
                        </a:cubicBezTo>
                        <a:cubicBezTo>
                          <a:pt x="71743" y="74842"/>
                          <a:pt x="145812" y="62318"/>
                          <a:pt x="165628" y="56571"/>
                        </a:cubicBezTo>
                        <a:cubicBezTo>
                          <a:pt x="172790" y="54512"/>
                          <a:pt x="173005" y="49966"/>
                          <a:pt x="171417" y="44905"/>
                        </a:cubicBezTo>
                        <a:close/>
                      </a:path>
                    </a:pathLst>
                  </a:custGeom>
                  <a:grpFill/>
                  <a:ln w="3175" cap="flat">
                    <a:solidFill>
                      <a:srgbClr val="FFFFFF"/>
                    </a:solidFill>
                    <a:prstDash val="solid"/>
                    <a:miter/>
                  </a:ln>
                </p:spPr>
                <p:txBody>
                  <a:bodyPr rtlCol="0" anchor="ctr"/>
                  <a:lstStyle/>
                  <a:p>
                    <a:endParaRPr lang="en-ID"/>
                  </a:p>
                </p:txBody>
              </p:sp>
              <p:sp>
                <p:nvSpPr>
                  <p:cNvPr id="316" name="Freeform: Shape 315">
                    <a:extLst>
                      <a:ext uri="{FF2B5EF4-FFF2-40B4-BE49-F238E27FC236}">
                        <a16:creationId xmlns:a16="http://schemas.microsoft.com/office/drawing/2014/main" id="{3D1524BD-09D3-4870-8C43-4D5139B1039D}"/>
                      </a:ext>
                    </a:extLst>
                  </p:cNvPr>
                  <p:cNvSpPr/>
                  <p:nvPr/>
                </p:nvSpPr>
                <p:spPr>
                  <a:xfrm>
                    <a:off x="9012370" y="415554"/>
                    <a:ext cx="206990" cy="108284"/>
                  </a:xfrm>
                  <a:custGeom>
                    <a:avLst/>
                    <a:gdLst>
                      <a:gd name="connsiteX0" fmla="*/ 194648 w 206990"/>
                      <a:gd name="connsiteY0" fmla="*/ 35255 h 108284"/>
                      <a:gd name="connsiteX1" fmla="*/ 173804 w 206990"/>
                      <a:gd name="connsiteY1" fmla="*/ 35598 h 108284"/>
                      <a:gd name="connsiteX2" fmla="*/ 125210 w 206990"/>
                      <a:gd name="connsiteY2" fmla="*/ 18528 h 108284"/>
                      <a:gd name="connsiteX3" fmla="*/ 115002 w 206990"/>
                      <a:gd name="connsiteY3" fmla="*/ 29422 h 108284"/>
                      <a:gd name="connsiteX4" fmla="*/ 114702 w 206990"/>
                      <a:gd name="connsiteY4" fmla="*/ 14239 h 108284"/>
                      <a:gd name="connsiteX5" fmla="*/ 102864 w 206990"/>
                      <a:gd name="connsiteY5" fmla="*/ 8664 h 108284"/>
                      <a:gd name="connsiteX6" fmla="*/ 74000 w 206990"/>
                      <a:gd name="connsiteY6" fmla="*/ 5533 h 108284"/>
                      <a:gd name="connsiteX7" fmla="*/ 63449 w 206990"/>
                      <a:gd name="connsiteY7" fmla="*/ 0 h 108284"/>
                      <a:gd name="connsiteX8" fmla="*/ 51784 w 206990"/>
                      <a:gd name="connsiteY8" fmla="*/ 29422 h 108284"/>
                      <a:gd name="connsiteX9" fmla="*/ 27079 w 206990"/>
                      <a:gd name="connsiteY9" fmla="*/ 51124 h 108284"/>
                      <a:gd name="connsiteX10" fmla="*/ 3362 w 206990"/>
                      <a:gd name="connsiteY10" fmla="*/ 105937 h 108284"/>
                      <a:gd name="connsiteX11" fmla="*/ 91242 w 206990"/>
                      <a:gd name="connsiteY11" fmla="*/ 95643 h 108284"/>
                      <a:gd name="connsiteX12" fmla="*/ 206785 w 206990"/>
                      <a:gd name="connsiteY12" fmla="*/ 51124 h 108284"/>
                      <a:gd name="connsiteX13" fmla="*/ 194648 w 206990"/>
                      <a:gd name="connsiteY13" fmla="*/ 35255 h 1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990" h="108284">
                        <a:moveTo>
                          <a:pt x="194648" y="35255"/>
                        </a:moveTo>
                        <a:cubicBezTo>
                          <a:pt x="187957" y="37743"/>
                          <a:pt x="180709" y="38171"/>
                          <a:pt x="173804" y="35598"/>
                        </a:cubicBezTo>
                        <a:cubicBezTo>
                          <a:pt x="157677" y="29551"/>
                          <a:pt x="141207" y="24618"/>
                          <a:pt x="125210" y="18528"/>
                        </a:cubicBezTo>
                        <a:cubicBezTo>
                          <a:pt x="120664" y="21702"/>
                          <a:pt x="116932" y="25562"/>
                          <a:pt x="115002" y="29422"/>
                        </a:cubicBezTo>
                        <a:cubicBezTo>
                          <a:pt x="108655" y="41946"/>
                          <a:pt x="101621" y="32510"/>
                          <a:pt x="114702" y="14239"/>
                        </a:cubicBezTo>
                        <a:cubicBezTo>
                          <a:pt x="110714" y="12524"/>
                          <a:pt x="106768" y="10637"/>
                          <a:pt x="102864" y="8664"/>
                        </a:cubicBezTo>
                        <a:cubicBezTo>
                          <a:pt x="93429" y="11237"/>
                          <a:pt x="82878" y="10122"/>
                          <a:pt x="74000" y="5533"/>
                        </a:cubicBezTo>
                        <a:cubicBezTo>
                          <a:pt x="70440" y="3731"/>
                          <a:pt x="66924" y="1844"/>
                          <a:pt x="63449" y="0"/>
                        </a:cubicBezTo>
                        <a:cubicBezTo>
                          <a:pt x="62506" y="11537"/>
                          <a:pt x="50840" y="17370"/>
                          <a:pt x="51784" y="29422"/>
                        </a:cubicBezTo>
                        <a:cubicBezTo>
                          <a:pt x="52770" y="41989"/>
                          <a:pt x="28066" y="22560"/>
                          <a:pt x="27079" y="51124"/>
                        </a:cubicBezTo>
                        <a:cubicBezTo>
                          <a:pt x="26093" y="79688"/>
                          <a:pt x="-11178" y="96329"/>
                          <a:pt x="3362" y="105937"/>
                        </a:cubicBezTo>
                        <a:cubicBezTo>
                          <a:pt x="17215" y="115072"/>
                          <a:pt x="61606" y="94528"/>
                          <a:pt x="91242" y="95643"/>
                        </a:cubicBezTo>
                        <a:cubicBezTo>
                          <a:pt x="120878" y="96801"/>
                          <a:pt x="203826" y="69352"/>
                          <a:pt x="206785" y="51124"/>
                        </a:cubicBezTo>
                        <a:cubicBezTo>
                          <a:pt x="208158" y="43147"/>
                          <a:pt x="202496" y="38858"/>
                          <a:pt x="194648" y="35255"/>
                        </a:cubicBezTo>
                        <a:close/>
                      </a:path>
                    </a:pathLst>
                  </a:custGeom>
                  <a:grpFill/>
                  <a:ln w="3175" cap="flat">
                    <a:solidFill>
                      <a:srgbClr val="FFFFFF"/>
                    </a:solidFill>
                    <a:prstDash val="solid"/>
                    <a:miter/>
                  </a:ln>
                </p:spPr>
                <p:txBody>
                  <a:bodyPr rtlCol="0" anchor="ctr"/>
                  <a:lstStyle/>
                  <a:p>
                    <a:endParaRPr lang="en-ID"/>
                  </a:p>
                </p:txBody>
              </p:sp>
              <p:sp>
                <p:nvSpPr>
                  <p:cNvPr id="317" name="Freeform: Shape 316">
                    <a:extLst>
                      <a:ext uri="{FF2B5EF4-FFF2-40B4-BE49-F238E27FC236}">
                        <a16:creationId xmlns:a16="http://schemas.microsoft.com/office/drawing/2014/main" id="{84430F94-8147-4DA7-90FC-E728942BA74D}"/>
                      </a:ext>
                    </a:extLst>
                  </p:cNvPr>
                  <p:cNvSpPr/>
                  <p:nvPr/>
                </p:nvSpPr>
                <p:spPr>
                  <a:xfrm>
                    <a:off x="10310504" y="687575"/>
                    <a:ext cx="238341" cy="96955"/>
                  </a:xfrm>
                  <a:custGeom>
                    <a:avLst/>
                    <a:gdLst>
                      <a:gd name="connsiteX0" fmla="*/ 219178 w 238341"/>
                      <a:gd name="connsiteY0" fmla="*/ 16624 h 96955"/>
                      <a:gd name="connsiteX1" fmla="*/ 177876 w 238341"/>
                      <a:gd name="connsiteY1" fmla="*/ 6288 h 96955"/>
                      <a:gd name="connsiteX2" fmla="*/ 149182 w 238341"/>
                      <a:gd name="connsiteY2" fmla="*/ 20055 h 96955"/>
                      <a:gd name="connsiteX3" fmla="*/ 99902 w 238341"/>
                      <a:gd name="connsiteY3" fmla="*/ 11906 h 96955"/>
                      <a:gd name="connsiteX4" fmla="*/ 99645 w 238341"/>
                      <a:gd name="connsiteY4" fmla="*/ 14351 h 96955"/>
                      <a:gd name="connsiteX5" fmla="*/ 70223 w 238341"/>
                      <a:gd name="connsiteY5" fmla="*/ 4744 h 96955"/>
                      <a:gd name="connsiteX6" fmla="*/ 45691 w 238341"/>
                      <a:gd name="connsiteY6" fmla="*/ 412 h 96955"/>
                      <a:gd name="connsiteX7" fmla="*/ 9149 w 238341"/>
                      <a:gd name="connsiteY7" fmla="*/ 79328 h 96955"/>
                      <a:gd name="connsiteX8" fmla="*/ 19356 w 238341"/>
                      <a:gd name="connsiteY8" fmla="*/ 96956 h 96955"/>
                      <a:gd name="connsiteX9" fmla="*/ 55169 w 238341"/>
                      <a:gd name="connsiteY9" fmla="*/ 85118 h 96955"/>
                      <a:gd name="connsiteX10" fmla="*/ 86778 w 238341"/>
                      <a:gd name="connsiteY10" fmla="*/ 91981 h 96955"/>
                      <a:gd name="connsiteX11" fmla="*/ 146051 w 238341"/>
                      <a:gd name="connsiteY11" fmla="*/ 85118 h 96955"/>
                      <a:gd name="connsiteX12" fmla="*/ 143092 w 238341"/>
                      <a:gd name="connsiteY12" fmla="*/ 40599 h 96955"/>
                      <a:gd name="connsiteX13" fmla="*/ 160848 w 238341"/>
                      <a:gd name="connsiteY13" fmla="*/ 47462 h 96955"/>
                      <a:gd name="connsiteX14" fmla="*/ 204295 w 238341"/>
                      <a:gd name="connsiteY14" fmla="*/ 82888 h 96955"/>
                      <a:gd name="connsiteX15" fmla="*/ 228013 w 238341"/>
                      <a:gd name="connsiteY15" fmla="*/ 49778 h 96955"/>
                      <a:gd name="connsiteX16" fmla="*/ 219178 w 238341"/>
                      <a:gd name="connsiteY16" fmla="*/ 16624 h 9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341" h="96955">
                        <a:moveTo>
                          <a:pt x="219178" y="16624"/>
                        </a:moveTo>
                        <a:cubicBezTo>
                          <a:pt x="206611" y="7746"/>
                          <a:pt x="191857" y="6974"/>
                          <a:pt x="177876" y="6288"/>
                        </a:cubicBezTo>
                        <a:cubicBezTo>
                          <a:pt x="172128" y="14823"/>
                          <a:pt x="162607" y="20570"/>
                          <a:pt x="149182" y="20055"/>
                        </a:cubicBezTo>
                        <a:cubicBezTo>
                          <a:pt x="132241" y="19369"/>
                          <a:pt x="116029" y="15852"/>
                          <a:pt x="99902" y="11906"/>
                        </a:cubicBezTo>
                        <a:cubicBezTo>
                          <a:pt x="99816" y="12721"/>
                          <a:pt x="99687" y="13493"/>
                          <a:pt x="99645" y="14351"/>
                        </a:cubicBezTo>
                        <a:cubicBezTo>
                          <a:pt x="99087" y="28505"/>
                          <a:pt x="85706" y="18040"/>
                          <a:pt x="70223" y="4744"/>
                        </a:cubicBezTo>
                        <a:cubicBezTo>
                          <a:pt x="62116" y="2942"/>
                          <a:pt x="53968" y="1398"/>
                          <a:pt x="45691" y="412"/>
                        </a:cubicBezTo>
                        <a:cubicBezTo>
                          <a:pt x="-458" y="-5035"/>
                          <a:pt x="-9637" y="44717"/>
                          <a:pt x="9149" y="79328"/>
                        </a:cubicBezTo>
                        <a:cubicBezTo>
                          <a:pt x="12451" y="85419"/>
                          <a:pt x="15883" y="91252"/>
                          <a:pt x="19356" y="96956"/>
                        </a:cubicBezTo>
                        <a:cubicBezTo>
                          <a:pt x="31365" y="95283"/>
                          <a:pt x="47234" y="88163"/>
                          <a:pt x="55169" y="85118"/>
                        </a:cubicBezTo>
                        <a:cubicBezTo>
                          <a:pt x="67006" y="80572"/>
                          <a:pt x="67993" y="105662"/>
                          <a:pt x="86778" y="91981"/>
                        </a:cubicBezTo>
                        <a:cubicBezTo>
                          <a:pt x="105564" y="78256"/>
                          <a:pt x="124306" y="85118"/>
                          <a:pt x="146051" y="85118"/>
                        </a:cubicBezTo>
                        <a:cubicBezTo>
                          <a:pt x="167796" y="85118"/>
                          <a:pt x="142106" y="54281"/>
                          <a:pt x="143092" y="40599"/>
                        </a:cubicBezTo>
                        <a:cubicBezTo>
                          <a:pt x="144078" y="26875"/>
                          <a:pt x="168740" y="36053"/>
                          <a:pt x="160848" y="47462"/>
                        </a:cubicBezTo>
                        <a:cubicBezTo>
                          <a:pt x="152957" y="58870"/>
                          <a:pt x="172685" y="85161"/>
                          <a:pt x="204295" y="82888"/>
                        </a:cubicBezTo>
                        <a:cubicBezTo>
                          <a:pt x="235904" y="80615"/>
                          <a:pt x="212187" y="57755"/>
                          <a:pt x="228013" y="49778"/>
                        </a:cubicBezTo>
                        <a:cubicBezTo>
                          <a:pt x="243882" y="41757"/>
                          <a:pt x="241866" y="32622"/>
                          <a:pt x="219178" y="16624"/>
                        </a:cubicBezTo>
                        <a:close/>
                      </a:path>
                    </a:pathLst>
                  </a:custGeom>
                  <a:grpFill/>
                  <a:ln w="3175" cap="flat">
                    <a:solidFill>
                      <a:srgbClr val="FFFFFF"/>
                    </a:solidFill>
                    <a:prstDash val="solid"/>
                    <a:miter/>
                  </a:ln>
                </p:spPr>
                <p:txBody>
                  <a:bodyPr rtlCol="0" anchor="ctr"/>
                  <a:lstStyle/>
                  <a:p>
                    <a:endParaRPr lang="en-ID"/>
                  </a:p>
                </p:txBody>
              </p:sp>
              <p:sp>
                <p:nvSpPr>
                  <p:cNvPr id="318" name="Freeform: Shape 317">
                    <a:extLst>
                      <a:ext uri="{FF2B5EF4-FFF2-40B4-BE49-F238E27FC236}">
                        <a16:creationId xmlns:a16="http://schemas.microsoft.com/office/drawing/2014/main" id="{94E68487-32D8-4619-AD5E-EF92CF10022D}"/>
                      </a:ext>
                    </a:extLst>
                  </p:cNvPr>
                  <p:cNvSpPr/>
                  <p:nvPr/>
                </p:nvSpPr>
                <p:spPr>
                  <a:xfrm>
                    <a:off x="10585952" y="725657"/>
                    <a:ext cx="163940" cy="60761"/>
                  </a:xfrm>
                  <a:custGeom>
                    <a:avLst/>
                    <a:gdLst>
                      <a:gd name="connsiteX0" fmla="*/ 54599 w 163940"/>
                      <a:gd name="connsiteY0" fmla="*/ 41461 h 60761"/>
                      <a:gd name="connsiteX1" fmla="*/ 128239 w 163940"/>
                      <a:gd name="connsiteY1" fmla="*/ 60761 h 60761"/>
                      <a:gd name="connsiteX2" fmla="*/ 163923 w 163940"/>
                      <a:gd name="connsiteY2" fmla="*/ 43648 h 60761"/>
                      <a:gd name="connsiteX3" fmla="*/ 109625 w 163940"/>
                      <a:gd name="connsiteY3" fmla="*/ 24262 h 60761"/>
                      <a:gd name="connsiteX4" fmla="*/ 71110 w 163940"/>
                      <a:gd name="connsiteY4" fmla="*/ 15127 h 60761"/>
                      <a:gd name="connsiteX5" fmla="*/ 25691 w 163940"/>
                      <a:gd name="connsiteY5" fmla="*/ 3675 h 60761"/>
                      <a:gd name="connsiteX6" fmla="*/ 3003 w 163940"/>
                      <a:gd name="connsiteY6" fmla="*/ 29924 h 60761"/>
                      <a:gd name="connsiteX7" fmla="*/ 30451 w 163940"/>
                      <a:gd name="connsiteY7" fmla="*/ 42362 h 60761"/>
                      <a:gd name="connsiteX8" fmla="*/ 54599 w 163940"/>
                      <a:gd name="connsiteY8" fmla="*/ 41461 h 6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40" h="60761">
                        <a:moveTo>
                          <a:pt x="54599" y="41461"/>
                        </a:moveTo>
                        <a:cubicBezTo>
                          <a:pt x="78916" y="49353"/>
                          <a:pt x="103149" y="57073"/>
                          <a:pt x="128239" y="60761"/>
                        </a:cubicBezTo>
                        <a:cubicBezTo>
                          <a:pt x="149641" y="57630"/>
                          <a:pt x="163279" y="50854"/>
                          <a:pt x="163923" y="43648"/>
                        </a:cubicBezTo>
                        <a:cubicBezTo>
                          <a:pt x="164910" y="32240"/>
                          <a:pt x="122449" y="15127"/>
                          <a:pt x="109625" y="24262"/>
                        </a:cubicBezTo>
                        <a:cubicBezTo>
                          <a:pt x="96758" y="33398"/>
                          <a:pt x="86936" y="9380"/>
                          <a:pt x="71110" y="15127"/>
                        </a:cubicBezTo>
                        <a:cubicBezTo>
                          <a:pt x="55284" y="20831"/>
                          <a:pt x="33582" y="19673"/>
                          <a:pt x="25691" y="3675"/>
                        </a:cubicBezTo>
                        <a:cubicBezTo>
                          <a:pt x="17799" y="-12279"/>
                          <a:pt x="-8878" y="28809"/>
                          <a:pt x="3003" y="29924"/>
                        </a:cubicBezTo>
                        <a:cubicBezTo>
                          <a:pt x="13124" y="30910"/>
                          <a:pt x="21102" y="36271"/>
                          <a:pt x="30451" y="42362"/>
                        </a:cubicBezTo>
                        <a:cubicBezTo>
                          <a:pt x="37185" y="39188"/>
                          <a:pt x="45334" y="38459"/>
                          <a:pt x="54599" y="41461"/>
                        </a:cubicBezTo>
                        <a:close/>
                      </a:path>
                    </a:pathLst>
                  </a:custGeom>
                  <a:grpFill/>
                  <a:ln w="3175" cap="flat">
                    <a:solidFill>
                      <a:srgbClr val="FFFFFF"/>
                    </a:solidFill>
                    <a:prstDash val="solid"/>
                    <a:miter/>
                  </a:ln>
                </p:spPr>
                <p:txBody>
                  <a:bodyPr rtlCol="0" anchor="ctr"/>
                  <a:lstStyle/>
                  <a:p>
                    <a:endParaRPr lang="en-ID"/>
                  </a:p>
                </p:txBody>
              </p:sp>
              <p:sp>
                <p:nvSpPr>
                  <p:cNvPr id="319" name="Freeform: Shape 318">
                    <a:extLst>
                      <a:ext uri="{FF2B5EF4-FFF2-40B4-BE49-F238E27FC236}">
                        <a16:creationId xmlns:a16="http://schemas.microsoft.com/office/drawing/2014/main" id="{462F1599-D3A0-4686-A645-676AF1BEE9AE}"/>
                      </a:ext>
                    </a:extLst>
                  </p:cNvPr>
                  <p:cNvSpPr/>
                  <p:nvPr/>
                </p:nvSpPr>
                <p:spPr>
                  <a:xfrm>
                    <a:off x="7833656" y="255834"/>
                    <a:ext cx="75359" cy="24679"/>
                  </a:xfrm>
                  <a:custGeom>
                    <a:avLst/>
                    <a:gdLst>
                      <a:gd name="connsiteX0" fmla="*/ 44566 w 75359"/>
                      <a:gd name="connsiteY0" fmla="*/ 0 h 24679"/>
                      <a:gd name="connsiteX1" fmla="*/ 40534 w 75359"/>
                      <a:gd name="connsiteY1" fmla="*/ 686 h 24679"/>
                      <a:gd name="connsiteX2" fmla="*/ 1033 w 75359"/>
                      <a:gd name="connsiteY2" fmla="*/ 17799 h 24679"/>
                      <a:gd name="connsiteX3" fmla="*/ 56360 w 75359"/>
                      <a:gd name="connsiteY3" fmla="*/ 21230 h 24679"/>
                      <a:gd name="connsiteX4" fmla="*/ 75360 w 75359"/>
                      <a:gd name="connsiteY4" fmla="*/ 15912 h 24679"/>
                      <a:gd name="connsiteX5" fmla="*/ 44566 w 75359"/>
                      <a:gd name="connsiteY5" fmla="*/ 0 h 2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59" h="24679">
                        <a:moveTo>
                          <a:pt x="44566" y="0"/>
                        </a:moveTo>
                        <a:cubicBezTo>
                          <a:pt x="43322" y="558"/>
                          <a:pt x="41992" y="858"/>
                          <a:pt x="40534" y="686"/>
                        </a:cubicBezTo>
                        <a:cubicBezTo>
                          <a:pt x="30670" y="-472"/>
                          <a:pt x="-6644" y="7892"/>
                          <a:pt x="1033" y="17799"/>
                        </a:cubicBezTo>
                        <a:cubicBezTo>
                          <a:pt x="9911" y="29208"/>
                          <a:pt x="37575" y="23503"/>
                          <a:pt x="56360" y="21230"/>
                        </a:cubicBezTo>
                        <a:cubicBezTo>
                          <a:pt x="64423" y="20244"/>
                          <a:pt x="70642" y="18314"/>
                          <a:pt x="75360" y="15912"/>
                        </a:cubicBezTo>
                        <a:cubicBezTo>
                          <a:pt x="64809" y="11151"/>
                          <a:pt x="54730" y="5618"/>
                          <a:pt x="44566" y="0"/>
                        </a:cubicBezTo>
                        <a:close/>
                      </a:path>
                    </a:pathLst>
                  </a:custGeom>
                  <a:grpFill/>
                  <a:ln w="3175" cap="flat">
                    <a:solidFill>
                      <a:srgbClr val="FFFFFF"/>
                    </a:solidFill>
                    <a:prstDash val="solid"/>
                    <a:miter/>
                  </a:ln>
                </p:spPr>
                <p:txBody>
                  <a:bodyPr rtlCol="0" anchor="ctr"/>
                  <a:lstStyle/>
                  <a:p>
                    <a:endParaRPr lang="en-ID"/>
                  </a:p>
                </p:txBody>
              </p:sp>
              <p:sp>
                <p:nvSpPr>
                  <p:cNvPr id="320" name="Freeform: Shape 319">
                    <a:extLst>
                      <a:ext uri="{FF2B5EF4-FFF2-40B4-BE49-F238E27FC236}">
                        <a16:creationId xmlns:a16="http://schemas.microsoft.com/office/drawing/2014/main" id="{688F538E-8377-4F56-9AC8-E198D035FBF1}"/>
                      </a:ext>
                    </a:extLst>
                  </p:cNvPr>
                  <p:cNvSpPr/>
                  <p:nvPr/>
                </p:nvSpPr>
                <p:spPr>
                  <a:xfrm>
                    <a:off x="10380136" y="821420"/>
                    <a:ext cx="36961" cy="23033"/>
                  </a:xfrm>
                  <a:custGeom>
                    <a:avLst/>
                    <a:gdLst>
                      <a:gd name="connsiteX0" fmla="*/ 36961 w 36961"/>
                      <a:gd name="connsiteY0" fmla="*/ 6128 h 23033"/>
                      <a:gd name="connsiteX1" fmla="*/ 5394 w 36961"/>
                      <a:gd name="connsiteY1" fmla="*/ 20968 h 23033"/>
                      <a:gd name="connsiteX2" fmla="*/ 36961 w 36961"/>
                      <a:gd name="connsiteY2" fmla="*/ 6128 h 23033"/>
                    </a:gdLst>
                    <a:ahLst/>
                    <a:cxnLst>
                      <a:cxn ang="0">
                        <a:pos x="connsiteX0" y="connsiteY0"/>
                      </a:cxn>
                      <a:cxn ang="0">
                        <a:pos x="connsiteX1" y="connsiteY1"/>
                      </a:cxn>
                      <a:cxn ang="0">
                        <a:pos x="connsiteX2" y="connsiteY2"/>
                      </a:cxn>
                    </a:cxnLst>
                    <a:rect l="l" t="t" r="r" b="b"/>
                    <a:pathLst>
                      <a:path w="36961" h="23033">
                        <a:moveTo>
                          <a:pt x="36961" y="6128"/>
                        </a:moveTo>
                        <a:cubicBezTo>
                          <a:pt x="36961" y="-11027"/>
                          <a:pt x="-16865" y="12390"/>
                          <a:pt x="5394" y="20968"/>
                        </a:cubicBezTo>
                        <a:cubicBezTo>
                          <a:pt x="17189" y="25557"/>
                          <a:pt x="36961" y="23284"/>
                          <a:pt x="36961" y="6128"/>
                        </a:cubicBezTo>
                        <a:close/>
                      </a:path>
                    </a:pathLst>
                  </a:custGeom>
                  <a:grpFill/>
                  <a:ln w="3175" cap="flat">
                    <a:solidFill>
                      <a:srgbClr val="FFFFFF"/>
                    </a:solidFill>
                    <a:prstDash val="solid"/>
                    <a:miter/>
                  </a:ln>
                </p:spPr>
                <p:txBody>
                  <a:bodyPr rtlCol="0" anchor="ctr"/>
                  <a:lstStyle/>
                  <a:p>
                    <a:endParaRPr lang="en-ID"/>
                  </a:p>
                </p:txBody>
              </p:sp>
              <p:sp>
                <p:nvSpPr>
                  <p:cNvPr id="321" name="Freeform: Shape 320">
                    <a:extLst>
                      <a:ext uri="{FF2B5EF4-FFF2-40B4-BE49-F238E27FC236}">
                        <a16:creationId xmlns:a16="http://schemas.microsoft.com/office/drawing/2014/main" id="{4F7A2E03-C36E-4DCC-AC78-E740A55E39E6}"/>
                      </a:ext>
                    </a:extLst>
                  </p:cNvPr>
                  <p:cNvSpPr/>
                  <p:nvPr/>
                </p:nvSpPr>
                <p:spPr>
                  <a:xfrm>
                    <a:off x="10397030" y="854219"/>
                    <a:ext cx="104311" cy="49980"/>
                  </a:xfrm>
                  <a:custGeom>
                    <a:avLst/>
                    <a:gdLst>
                      <a:gd name="connsiteX0" fmla="*/ 99069 w 104311"/>
                      <a:gd name="connsiteY0" fmla="*/ 48686 h 49980"/>
                      <a:gd name="connsiteX1" fmla="*/ 55623 w 104311"/>
                      <a:gd name="connsiteY1" fmla="*/ 736 h 49980"/>
                      <a:gd name="connsiteX2" fmla="*/ 338 w 104311"/>
                      <a:gd name="connsiteY2" fmla="*/ 30458 h 49980"/>
                      <a:gd name="connsiteX3" fmla="*/ 99069 w 104311"/>
                      <a:gd name="connsiteY3" fmla="*/ 48686 h 49980"/>
                    </a:gdLst>
                    <a:ahLst/>
                    <a:cxnLst>
                      <a:cxn ang="0">
                        <a:pos x="connsiteX0" y="connsiteY0"/>
                      </a:cxn>
                      <a:cxn ang="0">
                        <a:pos x="connsiteX1" y="connsiteY1"/>
                      </a:cxn>
                      <a:cxn ang="0">
                        <a:pos x="connsiteX2" y="connsiteY2"/>
                      </a:cxn>
                      <a:cxn ang="0">
                        <a:pos x="connsiteX3" y="connsiteY3"/>
                      </a:cxn>
                    </a:cxnLst>
                    <a:rect l="l" t="t" r="r" b="b"/>
                    <a:pathLst>
                      <a:path w="104311" h="49980">
                        <a:moveTo>
                          <a:pt x="99069" y="48686"/>
                        </a:moveTo>
                        <a:cubicBezTo>
                          <a:pt x="116826" y="44140"/>
                          <a:pt x="86245" y="6440"/>
                          <a:pt x="55623" y="736"/>
                        </a:cubicBezTo>
                        <a:cubicBezTo>
                          <a:pt x="24999" y="-4968"/>
                          <a:pt x="-3436" y="24154"/>
                          <a:pt x="338" y="30458"/>
                        </a:cubicBezTo>
                        <a:cubicBezTo>
                          <a:pt x="9216" y="45298"/>
                          <a:pt x="81271" y="53276"/>
                          <a:pt x="99069" y="48686"/>
                        </a:cubicBezTo>
                        <a:close/>
                      </a:path>
                    </a:pathLst>
                  </a:custGeom>
                  <a:grpFill/>
                  <a:ln w="3175" cap="flat">
                    <a:solidFill>
                      <a:srgbClr val="FFFFFF"/>
                    </a:solidFill>
                    <a:prstDash val="solid"/>
                    <a:miter/>
                  </a:ln>
                </p:spPr>
                <p:txBody>
                  <a:bodyPr rtlCol="0" anchor="ctr"/>
                  <a:lstStyle/>
                  <a:p>
                    <a:endParaRPr lang="en-ID"/>
                  </a:p>
                </p:txBody>
              </p:sp>
              <p:sp>
                <p:nvSpPr>
                  <p:cNvPr id="322" name="Freeform: Shape 321">
                    <a:extLst>
                      <a:ext uri="{FF2B5EF4-FFF2-40B4-BE49-F238E27FC236}">
                        <a16:creationId xmlns:a16="http://schemas.microsoft.com/office/drawing/2014/main" id="{FE8F0116-F98F-4844-A53D-AD1F481D743D}"/>
                      </a:ext>
                    </a:extLst>
                  </p:cNvPr>
                  <p:cNvSpPr/>
                  <p:nvPr/>
                </p:nvSpPr>
                <p:spPr>
                  <a:xfrm>
                    <a:off x="7478888" y="311806"/>
                    <a:ext cx="42751" cy="18586"/>
                  </a:xfrm>
                  <a:custGeom>
                    <a:avLst/>
                    <a:gdLst>
                      <a:gd name="connsiteX0" fmla="*/ 42752 w 42751"/>
                      <a:gd name="connsiteY0" fmla="*/ 7547 h 18586"/>
                      <a:gd name="connsiteX1" fmla="*/ 1278 w 42751"/>
                      <a:gd name="connsiteY1" fmla="*/ 13252 h 18586"/>
                      <a:gd name="connsiteX2" fmla="*/ 42752 w 42751"/>
                      <a:gd name="connsiteY2" fmla="*/ 7547 h 18586"/>
                    </a:gdLst>
                    <a:ahLst/>
                    <a:cxnLst>
                      <a:cxn ang="0">
                        <a:pos x="connsiteX0" y="connsiteY0"/>
                      </a:cxn>
                      <a:cxn ang="0">
                        <a:pos x="connsiteX1" y="connsiteY1"/>
                      </a:cxn>
                      <a:cxn ang="0">
                        <a:pos x="connsiteX2" y="connsiteY2"/>
                      </a:cxn>
                    </a:cxnLst>
                    <a:rect l="l" t="t" r="r" b="b"/>
                    <a:pathLst>
                      <a:path w="42751" h="18586">
                        <a:moveTo>
                          <a:pt x="42752" y="7547"/>
                        </a:moveTo>
                        <a:cubicBezTo>
                          <a:pt x="42752" y="-10723"/>
                          <a:pt x="-8672" y="9435"/>
                          <a:pt x="1278" y="13252"/>
                        </a:cubicBezTo>
                        <a:cubicBezTo>
                          <a:pt x="10156" y="16683"/>
                          <a:pt x="42752" y="25818"/>
                          <a:pt x="42752" y="7547"/>
                        </a:cubicBezTo>
                        <a:close/>
                      </a:path>
                    </a:pathLst>
                  </a:custGeom>
                  <a:grpFill/>
                  <a:ln w="3175" cap="flat">
                    <a:solidFill>
                      <a:srgbClr val="FFFFFF"/>
                    </a:solidFill>
                    <a:prstDash val="solid"/>
                    <a:miter/>
                  </a:ln>
                </p:spPr>
                <p:txBody>
                  <a:bodyPr rtlCol="0" anchor="ctr"/>
                  <a:lstStyle/>
                  <a:p>
                    <a:endParaRPr lang="en-ID"/>
                  </a:p>
                </p:txBody>
              </p:sp>
              <p:sp>
                <p:nvSpPr>
                  <p:cNvPr id="323" name="Freeform: Shape 322">
                    <a:extLst>
                      <a:ext uri="{FF2B5EF4-FFF2-40B4-BE49-F238E27FC236}">
                        <a16:creationId xmlns:a16="http://schemas.microsoft.com/office/drawing/2014/main" id="{ECF5776F-E108-42DC-8CC6-C82F2BFB2521}"/>
                      </a:ext>
                    </a:extLst>
                  </p:cNvPr>
                  <p:cNvSpPr/>
                  <p:nvPr/>
                </p:nvSpPr>
                <p:spPr>
                  <a:xfrm>
                    <a:off x="6374608" y="2024357"/>
                    <a:ext cx="104950" cy="51990"/>
                  </a:xfrm>
                  <a:custGeom>
                    <a:avLst/>
                    <a:gdLst>
                      <a:gd name="connsiteX0" fmla="*/ 86422 w 104950"/>
                      <a:gd name="connsiteY0" fmla="*/ 11769 h 51990"/>
                      <a:gd name="connsiteX1" fmla="*/ 66435 w 104950"/>
                      <a:gd name="connsiteY1" fmla="*/ 3191 h 51990"/>
                      <a:gd name="connsiteX2" fmla="*/ 46149 w 104950"/>
                      <a:gd name="connsiteY2" fmla="*/ 1090 h 51990"/>
                      <a:gd name="connsiteX3" fmla="*/ 51339 w 104950"/>
                      <a:gd name="connsiteY3" fmla="*/ 6923 h 51990"/>
                      <a:gd name="connsiteX4" fmla="*/ 40488 w 104950"/>
                      <a:gd name="connsiteY4" fmla="*/ 28067 h 51990"/>
                      <a:gd name="connsiteX5" fmla="*/ 24704 w 104950"/>
                      <a:gd name="connsiteY5" fmla="*/ 28067 h 51990"/>
                      <a:gd name="connsiteX6" fmla="*/ 2016 w 104950"/>
                      <a:gd name="connsiteY6" fmla="*/ 29783 h 51990"/>
                      <a:gd name="connsiteX7" fmla="*/ 0 w 104950"/>
                      <a:gd name="connsiteY7" fmla="*/ 38918 h 51990"/>
                      <a:gd name="connsiteX8" fmla="*/ 16899 w 104950"/>
                      <a:gd name="connsiteY8" fmla="*/ 46038 h 51990"/>
                      <a:gd name="connsiteX9" fmla="*/ 103707 w 104950"/>
                      <a:gd name="connsiteY9" fmla="*/ 50284 h 51990"/>
                      <a:gd name="connsiteX10" fmla="*/ 104951 w 104950"/>
                      <a:gd name="connsiteY10" fmla="*/ 24636 h 51990"/>
                      <a:gd name="connsiteX11" fmla="*/ 86422 w 104950"/>
                      <a:gd name="connsiteY11" fmla="*/ 11769 h 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50" h="51990">
                        <a:moveTo>
                          <a:pt x="86422" y="11769"/>
                        </a:moveTo>
                        <a:cubicBezTo>
                          <a:pt x="81961" y="14343"/>
                          <a:pt x="70124" y="9196"/>
                          <a:pt x="66435" y="3191"/>
                        </a:cubicBezTo>
                        <a:cubicBezTo>
                          <a:pt x="63476" y="-1612"/>
                          <a:pt x="54255" y="189"/>
                          <a:pt x="46149" y="1090"/>
                        </a:cubicBezTo>
                        <a:cubicBezTo>
                          <a:pt x="47993" y="2376"/>
                          <a:pt x="49923" y="4049"/>
                          <a:pt x="51339" y="6923"/>
                        </a:cubicBezTo>
                        <a:cubicBezTo>
                          <a:pt x="55756" y="16058"/>
                          <a:pt x="33540" y="17216"/>
                          <a:pt x="40488" y="28067"/>
                        </a:cubicBezTo>
                        <a:cubicBezTo>
                          <a:pt x="47393" y="38918"/>
                          <a:pt x="24704" y="39476"/>
                          <a:pt x="24704" y="28067"/>
                        </a:cubicBezTo>
                        <a:cubicBezTo>
                          <a:pt x="24704" y="16659"/>
                          <a:pt x="986" y="22363"/>
                          <a:pt x="2016" y="29783"/>
                        </a:cubicBezTo>
                        <a:cubicBezTo>
                          <a:pt x="2402" y="32485"/>
                          <a:pt x="1673" y="35744"/>
                          <a:pt x="0" y="38918"/>
                        </a:cubicBezTo>
                        <a:cubicBezTo>
                          <a:pt x="6476" y="41577"/>
                          <a:pt x="13939" y="44708"/>
                          <a:pt x="16899" y="46038"/>
                        </a:cubicBezTo>
                        <a:cubicBezTo>
                          <a:pt x="21359" y="48096"/>
                          <a:pt x="80589" y="55216"/>
                          <a:pt x="103707" y="50284"/>
                        </a:cubicBezTo>
                        <a:cubicBezTo>
                          <a:pt x="102463" y="45266"/>
                          <a:pt x="104951" y="30340"/>
                          <a:pt x="104951" y="24636"/>
                        </a:cubicBezTo>
                        <a:cubicBezTo>
                          <a:pt x="104951" y="17774"/>
                          <a:pt x="90840" y="9196"/>
                          <a:pt x="86422" y="11769"/>
                        </a:cubicBezTo>
                        <a:close/>
                      </a:path>
                    </a:pathLst>
                  </a:custGeom>
                  <a:grpFill/>
                  <a:ln w="3175" cap="flat">
                    <a:solidFill>
                      <a:srgbClr val="FFFFFF"/>
                    </a:solidFill>
                    <a:prstDash val="solid"/>
                    <a:miter/>
                  </a:ln>
                </p:spPr>
                <p:txBody>
                  <a:bodyPr rtlCol="0" anchor="ctr"/>
                  <a:lstStyle/>
                  <a:p>
                    <a:endParaRPr lang="en-ID"/>
                  </a:p>
                </p:txBody>
              </p:sp>
              <p:sp>
                <p:nvSpPr>
                  <p:cNvPr id="324" name="Freeform: Shape 323">
                    <a:extLst>
                      <a:ext uri="{FF2B5EF4-FFF2-40B4-BE49-F238E27FC236}">
                        <a16:creationId xmlns:a16="http://schemas.microsoft.com/office/drawing/2014/main" id="{B3EDE331-84DC-4942-9383-CF04543B53B2}"/>
                      </a:ext>
                    </a:extLst>
                  </p:cNvPr>
                  <p:cNvSpPr/>
                  <p:nvPr/>
                </p:nvSpPr>
                <p:spPr>
                  <a:xfrm>
                    <a:off x="10437901" y="2137645"/>
                    <a:ext cx="59769" cy="376041"/>
                  </a:xfrm>
                  <a:custGeom>
                    <a:avLst/>
                    <a:gdLst>
                      <a:gd name="connsiteX0" fmla="*/ 48334 w 59769"/>
                      <a:gd name="connsiteY0" fmla="*/ 341313 h 376041"/>
                      <a:gd name="connsiteX1" fmla="*/ 25603 w 59769"/>
                      <a:gd name="connsiteY1" fmla="*/ 295636 h 376041"/>
                      <a:gd name="connsiteX2" fmla="*/ 35509 w 59769"/>
                      <a:gd name="connsiteY2" fmla="*/ 232803 h 376041"/>
                      <a:gd name="connsiteX3" fmla="*/ 58026 w 59769"/>
                      <a:gd name="connsiteY3" fmla="*/ 216720 h 376041"/>
                      <a:gd name="connsiteX4" fmla="*/ 50950 w 59769"/>
                      <a:gd name="connsiteY4" fmla="*/ 170571 h 376041"/>
                      <a:gd name="connsiteX5" fmla="*/ 30835 w 59769"/>
                      <a:gd name="connsiteY5" fmla="*/ 73684 h 376041"/>
                      <a:gd name="connsiteX6" fmla="*/ 2356 w 59769"/>
                      <a:gd name="connsiteY6" fmla="*/ 0 h 376041"/>
                      <a:gd name="connsiteX7" fmla="*/ 1928 w 59769"/>
                      <a:gd name="connsiteY7" fmla="*/ 38643 h 376041"/>
                      <a:gd name="connsiteX8" fmla="*/ 12822 w 59769"/>
                      <a:gd name="connsiteY8" fmla="*/ 115115 h 376041"/>
                      <a:gd name="connsiteX9" fmla="*/ 9862 w 59769"/>
                      <a:gd name="connsiteY9" fmla="*/ 263598 h 376041"/>
                      <a:gd name="connsiteX10" fmla="*/ 3943 w 59769"/>
                      <a:gd name="connsiteY10" fmla="*/ 372065 h 376041"/>
                      <a:gd name="connsiteX11" fmla="*/ 25646 w 59769"/>
                      <a:gd name="connsiteY11" fmla="*/ 346974 h 376041"/>
                      <a:gd name="connsiteX12" fmla="*/ 54295 w 59769"/>
                      <a:gd name="connsiteY12" fmla="*/ 375496 h 376041"/>
                      <a:gd name="connsiteX13" fmla="*/ 48334 w 59769"/>
                      <a:gd name="connsiteY13" fmla="*/ 341313 h 37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9" h="376041">
                        <a:moveTo>
                          <a:pt x="48334" y="341313"/>
                        </a:moveTo>
                        <a:cubicBezTo>
                          <a:pt x="38469" y="343586"/>
                          <a:pt x="30577" y="313907"/>
                          <a:pt x="25603" y="295636"/>
                        </a:cubicBezTo>
                        <a:cubicBezTo>
                          <a:pt x="20670" y="277365"/>
                          <a:pt x="35509" y="255663"/>
                          <a:pt x="35509" y="232803"/>
                        </a:cubicBezTo>
                        <a:cubicBezTo>
                          <a:pt x="35509" y="217663"/>
                          <a:pt x="46403" y="213117"/>
                          <a:pt x="58026" y="216720"/>
                        </a:cubicBezTo>
                        <a:cubicBezTo>
                          <a:pt x="55196" y="200293"/>
                          <a:pt x="53223" y="184252"/>
                          <a:pt x="50950" y="170571"/>
                        </a:cubicBezTo>
                        <a:cubicBezTo>
                          <a:pt x="45675" y="138361"/>
                          <a:pt x="39456" y="105079"/>
                          <a:pt x="30835" y="73684"/>
                        </a:cubicBezTo>
                        <a:cubicBezTo>
                          <a:pt x="23372" y="46664"/>
                          <a:pt x="8189" y="25991"/>
                          <a:pt x="2356" y="0"/>
                        </a:cubicBezTo>
                        <a:cubicBezTo>
                          <a:pt x="-1375" y="6519"/>
                          <a:pt x="6559" y="20844"/>
                          <a:pt x="1928" y="38643"/>
                        </a:cubicBezTo>
                        <a:cubicBezTo>
                          <a:pt x="-3992" y="61460"/>
                          <a:pt x="4887" y="94614"/>
                          <a:pt x="12822" y="115115"/>
                        </a:cubicBezTo>
                        <a:cubicBezTo>
                          <a:pt x="20713" y="135659"/>
                          <a:pt x="1928" y="245327"/>
                          <a:pt x="9862" y="263598"/>
                        </a:cubicBezTo>
                        <a:cubicBezTo>
                          <a:pt x="17754" y="281869"/>
                          <a:pt x="-3005" y="362715"/>
                          <a:pt x="3943" y="372065"/>
                        </a:cubicBezTo>
                        <a:cubicBezTo>
                          <a:pt x="15781" y="388063"/>
                          <a:pt x="7889" y="350363"/>
                          <a:pt x="25646" y="346974"/>
                        </a:cubicBezTo>
                        <a:cubicBezTo>
                          <a:pt x="43401" y="343543"/>
                          <a:pt x="43401" y="369792"/>
                          <a:pt x="54295" y="375496"/>
                        </a:cubicBezTo>
                        <a:cubicBezTo>
                          <a:pt x="65103" y="381286"/>
                          <a:pt x="58198" y="339040"/>
                          <a:pt x="48334" y="341313"/>
                        </a:cubicBezTo>
                        <a:close/>
                      </a:path>
                    </a:pathLst>
                  </a:custGeom>
                  <a:grpFill/>
                  <a:ln w="3175" cap="flat">
                    <a:solidFill>
                      <a:srgbClr val="FFFFFF"/>
                    </a:solidFill>
                    <a:prstDash val="solid"/>
                    <a:miter/>
                  </a:ln>
                </p:spPr>
                <p:txBody>
                  <a:bodyPr rtlCol="0" anchor="ctr"/>
                  <a:lstStyle/>
                  <a:p>
                    <a:endParaRPr lang="en-ID"/>
                  </a:p>
                </p:txBody>
              </p:sp>
              <p:sp>
                <p:nvSpPr>
                  <p:cNvPr id="325" name="Freeform: Shape 324">
                    <a:extLst>
                      <a:ext uri="{FF2B5EF4-FFF2-40B4-BE49-F238E27FC236}">
                        <a16:creationId xmlns:a16="http://schemas.microsoft.com/office/drawing/2014/main" id="{A8A1B158-7259-4AB1-BD5F-39FF417774CB}"/>
                      </a:ext>
                    </a:extLst>
                  </p:cNvPr>
                  <p:cNvSpPr/>
                  <p:nvPr/>
                </p:nvSpPr>
                <p:spPr>
                  <a:xfrm>
                    <a:off x="7333416" y="1163340"/>
                    <a:ext cx="72695" cy="51134"/>
                  </a:xfrm>
                  <a:custGeom>
                    <a:avLst/>
                    <a:gdLst>
                      <a:gd name="connsiteX0" fmla="*/ 6502 w 72695"/>
                      <a:gd name="connsiteY0" fmla="*/ 41078 h 51134"/>
                      <a:gd name="connsiteX1" fmla="*/ 68735 w 72695"/>
                      <a:gd name="connsiteY1" fmla="*/ 26281 h 51134"/>
                      <a:gd name="connsiteX2" fmla="*/ 39098 w 72695"/>
                      <a:gd name="connsiteY2" fmla="*/ 1148 h 51134"/>
                      <a:gd name="connsiteX3" fmla="*/ 6502 w 72695"/>
                      <a:gd name="connsiteY3" fmla="*/ 41078 h 51134"/>
                    </a:gdLst>
                    <a:ahLst/>
                    <a:cxnLst>
                      <a:cxn ang="0">
                        <a:pos x="connsiteX0" y="connsiteY0"/>
                      </a:cxn>
                      <a:cxn ang="0">
                        <a:pos x="connsiteX1" y="connsiteY1"/>
                      </a:cxn>
                      <a:cxn ang="0">
                        <a:pos x="connsiteX2" y="connsiteY2"/>
                      </a:cxn>
                      <a:cxn ang="0">
                        <a:pos x="connsiteX3" y="connsiteY3"/>
                      </a:cxn>
                    </a:cxnLst>
                    <a:rect l="l" t="t" r="r" b="b"/>
                    <a:pathLst>
                      <a:path w="72695" h="51134">
                        <a:moveTo>
                          <a:pt x="6502" y="41078"/>
                        </a:moveTo>
                        <a:cubicBezTo>
                          <a:pt x="33179" y="69642"/>
                          <a:pt x="55911" y="28511"/>
                          <a:pt x="68735" y="26281"/>
                        </a:cubicBezTo>
                        <a:cubicBezTo>
                          <a:pt x="81602" y="24008"/>
                          <a:pt x="60843" y="7967"/>
                          <a:pt x="39098" y="1148"/>
                        </a:cubicBezTo>
                        <a:cubicBezTo>
                          <a:pt x="17396" y="-5715"/>
                          <a:pt x="-13613" y="19547"/>
                          <a:pt x="6502" y="41078"/>
                        </a:cubicBezTo>
                        <a:close/>
                      </a:path>
                    </a:pathLst>
                  </a:custGeom>
                  <a:grpFill/>
                  <a:ln w="3175" cap="flat">
                    <a:solidFill>
                      <a:srgbClr val="FFFFFF"/>
                    </a:solidFill>
                    <a:prstDash val="solid"/>
                    <a:miter/>
                  </a:ln>
                </p:spPr>
                <p:txBody>
                  <a:bodyPr rtlCol="0" anchor="ctr"/>
                  <a:lstStyle/>
                  <a:p>
                    <a:endParaRPr lang="en-ID"/>
                  </a:p>
                </p:txBody>
              </p:sp>
              <p:sp>
                <p:nvSpPr>
                  <p:cNvPr id="326" name="Freeform: Shape 325">
                    <a:extLst>
                      <a:ext uri="{FF2B5EF4-FFF2-40B4-BE49-F238E27FC236}">
                        <a16:creationId xmlns:a16="http://schemas.microsoft.com/office/drawing/2014/main" id="{43DAFD22-3787-4FCE-9F46-322C73CB195B}"/>
                      </a:ext>
                    </a:extLst>
                  </p:cNvPr>
                  <p:cNvSpPr/>
                  <p:nvPr/>
                </p:nvSpPr>
                <p:spPr>
                  <a:xfrm>
                    <a:off x="7720729" y="253500"/>
                    <a:ext cx="98647" cy="51564"/>
                  </a:xfrm>
                  <a:custGeom>
                    <a:avLst/>
                    <a:gdLst>
                      <a:gd name="connsiteX0" fmla="*/ 97191 w 98647"/>
                      <a:gd name="connsiteY0" fmla="*/ 29312 h 51564"/>
                      <a:gd name="connsiteX1" fmla="*/ 82351 w 98647"/>
                      <a:gd name="connsiteY1" fmla="*/ 8768 h 51564"/>
                      <a:gd name="connsiteX2" fmla="*/ 28053 w 98647"/>
                      <a:gd name="connsiteY2" fmla="*/ 7610 h 51564"/>
                      <a:gd name="connsiteX3" fmla="*/ 2405 w 98647"/>
                      <a:gd name="connsiteY3" fmla="*/ 42993 h 51564"/>
                      <a:gd name="connsiteX4" fmla="*/ 97191 w 98647"/>
                      <a:gd name="connsiteY4" fmla="*/ 29312 h 5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47" h="51564">
                        <a:moveTo>
                          <a:pt x="97191" y="29312"/>
                        </a:moveTo>
                        <a:cubicBezTo>
                          <a:pt x="104096" y="19018"/>
                          <a:pt x="84324" y="19018"/>
                          <a:pt x="82351" y="8768"/>
                        </a:cubicBezTo>
                        <a:cubicBezTo>
                          <a:pt x="80378" y="-1526"/>
                          <a:pt x="25051" y="-3799"/>
                          <a:pt x="28053" y="7610"/>
                        </a:cubicBezTo>
                        <a:cubicBezTo>
                          <a:pt x="31013" y="19061"/>
                          <a:pt x="-10204" y="31456"/>
                          <a:pt x="2405" y="42993"/>
                        </a:cubicBezTo>
                        <a:cubicBezTo>
                          <a:pt x="26080" y="64695"/>
                          <a:pt x="90286" y="39562"/>
                          <a:pt x="97191" y="29312"/>
                        </a:cubicBezTo>
                        <a:close/>
                      </a:path>
                    </a:pathLst>
                  </a:custGeom>
                  <a:grpFill/>
                  <a:ln w="3175" cap="flat">
                    <a:solidFill>
                      <a:srgbClr val="FFFFFF"/>
                    </a:solidFill>
                    <a:prstDash val="solid"/>
                    <a:miter/>
                  </a:ln>
                </p:spPr>
                <p:txBody>
                  <a:bodyPr rtlCol="0" anchor="ctr"/>
                  <a:lstStyle/>
                  <a:p>
                    <a:endParaRPr lang="en-ID"/>
                  </a:p>
                </p:txBody>
              </p:sp>
              <p:sp>
                <p:nvSpPr>
                  <p:cNvPr id="327" name="Freeform: Shape 326">
                    <a:extLst>
                      <a:ext uri="{FF2B5EF4-FFF2-40B4-BE49-F238E27FC236}">
                        <a16:creationId xmlns:a16="http://schemas.microsoft.com/office/drawing/2014/main" id="{3B0DBF9D-871B-4922-9296-C4A4A52256B6}"/>
                      </a:ext>
                    </a:extLst>
                  </p:cNvPr>
                  <p:cNvSpPr/>
                  <p:nvPr/>
                </p:nvSpPr>
                <p:spPr>
                  <a:xfrm>
                    <a:off x="9421708" y="800085"/>
                    <a:ext cx="61192" cy="32930"/>
                  </a:xfrm>
                  <a:custGeom>
                    <a:avLst/>
                    <a:gdLst>
                      <a:gd name="connsiteX0" fmla="*/ 20687 w 61192"/>
                      <a:gd name="connsiteY0" fmla="*/ 6919 h 32930"/>
                      <a:gd name="connsiteX1" fmla="*/ 957 w 61192"/>
                      <a:gd name="connsiteY1" fmla="*/ 25190 h 32930"/>
                      <a:gd name="connsiteX2" fmla="*/ 61174 w 61192"/>
                      <a:gd name="connsiteY2" fmla="*/ 13782 h 32930"/>
                      <a:gd name="connsiteX3" fmla="*/ 20687 w 61192"/>
                      <a:gd name="connsiteY3" fmla="*/ 6919 h 32930"/>
                    </a:gdLst>
                    <a:ahLst/>
                    <a:cxnLst>
                      <a:cxn ang="0">
                        <a:pos x="connsiteX0" y="connsiteY0"/>
                      </a:cxn>
                      <a:cxn ang="0">
                        <a:pos x="connsiteX1" y="connsiteY1"/>
                      </a:cxn>
                      <a:cxn ang="0">
                        <a:pos x="connsiteX2" y="connsiteY2"/>
                      </a:cxn>
                      <a:cxn ang="0">
                        <a:pos x="connsiteX3" y="connsiteY3"/>
                      </a:cxn>
                    </a:cxnLst>
                    <a:rect l="l" t="t" r="r" b="b"/>
                    <a:pathLst>
                      <a:path w="61192" h="32930">
                        <a:moveTo>
                          <a:pt x="20687" y="6919"/>
                        </a:moveTo>
                        <a:cubicBezTo>
                          <a:pt x="16741" y="16055"/>
                          <a:pt x="-4747" y="16655"/>
                          <a:pt x="957" y="25190"/>
                        </a:cubicBezTo>
                        <a:cubicBezTo>
                          <a:pt x="10822" y="40030"/>
                          <a:pt x="60187" y="32052"/>
                          <a:pt x="61174" y="13782"/>
                        </a:cubicBezTo>
                        <a:cubicBezTo>
                          <a:pt x="62160" y="-4489"/>
                          <a:pt x="24675" y="-2216"/>
                          <a:pt x="20687" y="6919"/>
                        </a:cubicBezTo>
                        <a:close/>
                      </a:path>
                    </a:pathLst>
                  </a:custGeom>
                  <a:grpFill/>
                  <a:ln w="3175" cap="flat">
                    <a:solidFill>
                      <a:srgbClr val="FFFFFF"/>
                    </a:solidFill>
                    <a:prstDash val="solid"/>
                    <a:miter/>
                  </a:ln>
                </p:spPr>
                <p:txBody>
                  <a:bodyPr rtlCol="0" anchor="ctr"/>
                  <a:lstStyle/>
                  <a:p>
                    <a:endParaRPr lang="en-ID"/>
                  </a:p>
                </p:txBody>
              </p:sp>
              <p:sp>
                <p:nvSpPr>
                  <p:cNvPr id="328" name="Freeform: Shape 327">
                    <a:extLst>
                      <a:ext uri="{FF2B5EF4-FFF2-40B4-BE49-F238E27FC236}">
                        <a16:creationId xmlns:a16="http://schemas.microsoft.com/office/drawing/2014/main" id="{329652B3-6040-4DCA-B2C8-3520D7A22C1F}"/>
                      </a:ext>
                    </a:extLst>
                  </p:cNvPr>
                  <p:cNvSpPr/>
                  <p:nvPr/>
                </p:nvSpPr>
                <p:spPr>
                  <a:xfrm>
                    <a:off x="10555587" y="961048"/>
                    <a:ext cx="36307" cy="6896"/>
                  </a:xfrm>
                  <a:custGeom>
                    <a:avLst/>
                    <a:gdLst>
                      <a:gd name="connsiteX0" fmla="*/ 0 w 36307"/>
                      <a:gd name="connsiteY0" fmla="*/ 2332 h 6896"/>
                      <a:gd name="connsiteX1" fmla="*/ 2702 w 36307"/>
                      <a:gd name="connsiteY1" fmla="*/ 2975 h 6896"/>
                      <a:gd name="connsiteX2" fmla="*/ 36284 w 36307"/>
                      <a:gd name="connsiteY2" fmla="*/ 2975 h 6896"/>
                      <a:gd name="connsiteX3" fmla="*/ 36112 w 36307"/>
                      <a:gd name="connsiteY3" fmla="*/ 1602 h 6896"/>
                      <a:gd name="connsiteX4" fmla="*/ 0 w 36307"/>
                      <a:gd name="connsiteY4" fmla="*/ 2332 h 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6896">
                        <a:moveTo>
                          <a:pt x="0" y="2332"/>
                        </a:moveTo>
                        <a:cubicBezTo>
                          <a:pt x="901" y="2546"/>
                          <a:pt x="1801" y="2675"/>
                          <a:pt x="2702" y="2975"/>
                        </a:cubicBezTo>
                        <a:cubicBezTo>
                          <a:pt x="14582" y="7006"/>
                          <a:pt x="35298" y="9280"/>
                          <a:pt x="36284" y="2975"/>
                        </a:cubicBezTo>
                        <a:cubicBezTo>
                          <a:pt x="36370" y="2460"/>
                          <a:pt x="36198" y="2031"/>
                          <a:pt x="36112" y="1602"/>
                        </a:cubicBezTo>
                        <a:cubicBezTo>
                          <a:pt x="23890" y="-542"/>
                          <a:pt x="11837" y="-757"/>
                          <a:pt x="0" y="2332"/>
                        </a:cubicBezTo>
                        <a:close/>
                      </a:path>
                    </a:pathLst>
                  </a:custGeom>
                  <a:grpFill/>
                  <a:ln w="3175" cap="flat">
                    <a:solidFill>
                      <a:srgbClr val="FFFFFF"/>
                    </a:solidFill>
                    <a:prstDash val="solid"/>
                    <a:miter/>
                  </a:ln>
                </p:spPr>
                <p:txBody>
                  <a:bodyPr rtlCol="0" anchor="ctr"/>
                  <a:lstStyle/>
                  <a:p>
                    <a:endParaRPr lang="en-ID"/>
                  </a:p>
                </p:txBody>
              </p:sp>
              <p:sp>
                <p:nvSpPr>
                  <p:cNvPr id="329" name="Freeform: Shape 328">
                    <a:extLst>
                      <a:ext uri="{FF2B5EF4-FFF2-40B4-BE49-F238E27FC236}">
                        <a16:creationId xmlns:a16="http://schemas.microsoft.com/office/drawing/2014/main" id="{E4F61517-69A9-436F-9CCD-643DD2B99566}"/>
                      </a:ext>
                    </a:extLst>
                  </p:cNvPr>
                  <p:cNvSpPr/>
                  <p:nvPr/>
                </p:nvSpPr>
                <p:spPr>
                  <a:xfrm>
                    <a:off x="6632009" y="545302"/>
                    <a:ext cx="5437011" cy="2186969"/>
                  </a:xfrm>
                  <a:custGeom>
                    <a:avLst/>
                    <a:gdLst>
                      <a:gd name="connsiteX0" fmla="*/ 5288659 w 5437011"/>
                      <a:gd name="connsiteY0" fmla="*/ 787482 h 2186969"/>
                      <a:gd name="connsiteX1" fmla="*/ 5284626 w 5437011"/>
                      <a:gd name="connsiteY1" fmla="*/ 791042 h 2186969"/>
                      <a:gd name="connsiteX2" fmla="*/ 5299938 w 5437011"/>
                      <a:gd name="connsiteY2" fmla="*/ 808755 h 2186969"/>
                      <a:gd name="connsiteX3" fmla="*/ 5294963 w 5437011"/>
                      <a:gd name="connsiteY3" fmla="*/ 833288 h 2186969"/>
                      <a:gd name="connsiteX4" fmla="*/ 5273733 w 5437011"/>
                      <a:gd name="connsiteY4" fmla="*/ 822480 h 2186969"/>
                      <a:gd name="connsiteX5" fmla="*/ 5272232 w 5437011"/>
                      <a:gd name="connsiteY5" fmla="*/ 783065 h 2186969"/>
                      <a:gd name="connsiteX6" fmla="*/ 5272275 w 5437011"/>
                      <a:gd name="connsiteY6" fmla="*/ 780706 h 2186969"/>
                      <a:gd name="connsiteX7" fmla="*/ 5250187 w 5437011"/>
                      <a:gd name="connsiteY7" fmla="*/ 751241 h 2186969"/>
                      <a:gd name="connsiteX8" fmla="*/ 5249072 w 5437011"/>
                      <a:gd name="connsiteY8" fmla="*/ 750383 h 2186969"/>
                      <a:gd name="connsiteX9" fmla="*/ 5218620 w 5437011"/>
                      <a:gd name="connsiteY9" fmla="*/ 746738 h 2186969"/>
                      <a:gd name="connsiteX10" fmla="*/ 5141849 w 5437011"/>
                      <a:gd name="connsiteY10" fmla="*/ 735029 h 2186969"/>
                      <a:gd name="connsiteX11" fmla="*/ 5122162 w 5437011"/>
                      <a:gd name="connsiteY11" fmla="*/ 677772 h 2186969"/>
                      <a:gd name="connsiteX12" fmla="*/ 5092526 w 5437011"/>
                      <a:gd name="connsiteY12" fmla="*/ 661988 h 2186969"/>
                      <a:gd name="connsiteX13" fmla="*/ 4999199 w 5437011"/>
                      <a:gd name="connsiteY13" fmla="*/ 617469 h 2186969"/>
                      <a:gd name="connsiteX14" fmla="*/ 4974280 w 5437011"/>
                      <a:gd name="connsiteY14" fmla="*/ 603316 h 2186969"/>
                      <a:gd name="connsiteX15" fmla="*/ 4962743 w 5437011"/>
                      <a:gd name="connsiteY15" fmla="*/ 607476 h 2186969"/>
                      <a:gd name="connsiteX16" fmla="*/ 4821380 w 5437011"/>
                      <a:gd name="connsiteY16" fmla="*/ 603745 h 2186969"/>
                      <a:gd name="connsiteX17" fmla="*/ 4798348 w 5437011"/>
                      <a:gd name="connsiteY17" fmla="*/ 583501 h 2186969"/>
                      <a:gd name="connsiteX18" fmla="*/ 4782393 w 5437011"/>
                      <a:gd name="connsiteY18" fmla="*/ 584359 h 2186969"/>
                      <a:gd name="connsiteX19" fmla="*/ 4771542 w 5437011"/>
                      <a:gd name="connsiteY19" fmla="*/ 608891 h 2186969"/>
                      <a:gd name="connsiteX20" fmla="*/ 4787840 w 5437011"/>
                      <a:gd name="connsiteY20" fmla="*/ 639729 h 2186969"/>
                      <a:gd name="connsiteX21" fmla="*/ 4779434 w 5437011"/>
                      <a:gd name="connsiteY21" fmla="*/ 677428 h 2186969"/>
                      <a:gd name="connsiteX22" fmla="*/ 4733499 w 5437011"/>
                      <a:gd name="connsiteY22" fmla="*/ 657442 h 2186969"/>
                      <a:gd name="connsiteX23" fmla="*/ 4701204 w 5437011"/>
                      <a:gd name="connsiteY23" fmla="*/ 633681 h 2186969"/>
                      <a:gd name="connsiteX24" fmla="*/ 4584374 w 5437011"/>
                      <a:gd name="connsiteY24" fmla="*/ 635440 h 2186969"/>
                      <a:gd name="connsiteX25" fmla="*/ 4529989 w 5437011"/>
                      <a:gd name="connsiteY25" fmla="*/ 614982 h 2186969"/>
                      <a:gd name="connsiteX26" fmla="*/ 4475735 w 5437011"/>
                      <a:gd name="connsiteY26" fmla="*/ 623731 h 2186969"/>
                      <a:gd name="connsiteX27" fmla="*/ 4468829 w 5437011"/>
                      <a:gd name="connsiteY27" fmla="*/ 659715 h 2186969"/>
                      <a:gd name="connsiteX28" fmla="*/ 4459952 w 5437011"/>
                      <a:gd name="connsiteY28" fmla="*/ 622573 h 2186969"/>
                      <a:gd name="connsiteX29" fmla="*/ 4434261 w 5437011"/>
                      <a:gd name="connsiteY29" fmla="*/ 611722 h 2186969"/>
                      <a:gd name="connsiteX30" fmla="*/ 4416504 w 5437011"/>
                      <a:gd name="connsiteY30" fmla="*/ 603702 h 2186969"/>
                      <a:gd name="connsiteX31" fmla="*/ 4422424 w 5437011"/>
                      <a:gd name="connsiteY31" fmla="*/ 579169 h 2186969"/>
                      <a:gd name="connsiteX32" fmla="*/ 4423539 w 5437011"/>
                      <a:gd name="connsiteY32" fmla="*/ 568661 h 2186969"/>
                      <a:gd name="connsiteX33" fmla="*/ 4353114 w 5437011"/>
                      <a:gd name="connsiteY33" fmla="*/ 547045 h 2186969"/>
                      <a:gd name="connsiteX34" fmla="*/ 4233711 w 5437011"/>
                      <a:gd name="connsiteY34" fmla="*/ 527016 h 2186969"/>
                      <a:gd name="connsiteX35" fmla="*/ 4163672 w 5437011"/>
                      <a:gd name="connsiteY35" fmla="*/ 530061 h 2186969"/>
                      <a:gd name="connsiteX36" fmla="*/ 4154794 w 5437011"/>
                      <a:gd name="connsiteY36" fmla="*/ 511232 h 2186969"/>
                      <a:gd name="connsiteX37" fmla="*/ 4147245 w 5437011"/>
                      <a:gd name="connsiteY37" fmla="*/ 503941 h 2186969"/>
                      <a:gd name="connsiteX38" fmla="*/ 4131076 w 5437011"/>
                      <a:gd name="connsiteY38" fmla="*/ 498623 h 2186969"/>
                      <a:gd name="connsiteX39" fmla="*/ 4122326 w 5437011"/>
                      <a:gd name="connsiteY39" fmla="*/ 494291 h 2186969"/>
                      <a:gd name="connsiteX40" fmla="*/ 4112805 w 5437011"/>
                      <a:gd name="connsiteY40" fmla="*/ 496950 h 2186969"/>
                      <a:gd name="connsiteX41" fmla="*/ 4099981 w 5437011"/>
                      <a:gd name="connsiteY41" fmla="*/ 490646 h 2186969"/>
                      <a:gd name="connsiteX42" fmla="*/ 4057992 w 5437011"/>
                      <a:gd name="connsiteY42" fmla="*/ 474648 h 2186969"/>
                      <a:gd name="connsiteX43" fmla="*/ 4054519 w 5437011"/>
                      <a:gd name="connsiteY43" fmla="*/ 462081 h 2186969"/>
                      <a:gd name="connsiteX44" fmla="*/ 4081796 w 5437011"/>
                      <a:gd name="connsiteY44" fmla="*/ 447456 h 2186969"/>
                      <a:gd name="connsiteX45" fmla="*/ 4055419 w 5437011"/>
                      <a:gd name="connsiteY45" fmla="*/ 446126 h 2186969"/>
                      <a:gd name="connsiteX46" fmla="*/ 4030286 w 5437011"/>
                      <a:gd name="connsiteY46" fmla="*/ 457321 h 2186969"/>
                      <a:gd name="connsiteX47" fmla="*/ 3986367 w 5437011"/>
                      <a:gd name="connsiteY47" fmla="*/ 425711 h 2186969"/>
                      <a:gd name="connsiteX48" fmla="*/ 3974058 w 5437011"/>
                      <a:gd name="connsiteY48" fmla="*/ 426655 h 2186969"/>
                      <a:gd name="connsiteX49" fmla="*/ 3954286 w 5437011"/>
                      <a:gd name="connsiteY49" fmla="*/ 464354 h 2186969"/>
                      <a:gd name="connsiteX50" fmla="*/ 3918731 w 5437011"/>
                      <a:gd name="connsiteY50" fmla="*/ 460923 h 2186969"/>
                      <a:gd name="connsiteX51" fmla="*/ 3944893 w 5437011"/>
                      <a:gd name="connsiteY51" fmla="*/ 442095 h 2186969"/>
                      <a:gd name="connsiteX52" fmla="*/ 3907408 w 5437011"/>
                      <a:gd name="connsiteY52" fmla="*/ 428971 h 2186969"/>
                      <a:gd name="connsiteX53" fmla="*/ 3907322 w 5437011"/>
                      <a:gd name="connsiteY53" fmla="*/ 422023 h 2186969"/>
                      <a:gd name="connsiteX54" fmla="*/ 3874640 w 5437011"/>
                      <a:gd name="connsiteY54" fmla="*/ 395989 h 2186969"/>
                      <a:gd name="connsiteX55" fmla="*/ 3834797 w 5437011"/>
                      <a:gd name="connsiteY55" fmla="*/ 392987 h 2186969"/>
                      <a:gd name="connsiteX56" fmla="*/ 3784445 w 5437011"/>
                      <a:gd name="connsiteY56" fmla="*/ 380978 h 2186969"/>
                      <a:gd name="connsiteX57" fmla="*/ 3777025 w 5437011"/>
                      <a:gd name="connsiteY57" fmla="*/ 398691 h 2186969"/>
                      <a:gd name="connsiteX58" fmla="*/ 3747388 w 5437011"/>
                      <a:gd name="connsiteY58" fmla="*/ 410700 h 2186969"/>
                      <a:gd name="connsiteX59" fmla="*/ 3735937 w 5437011"/>
                      <a:gd name="connsiteY59" fmla="*/ 411000 h 2186969"/>
                      <a:gd name="connsiteX60" fmla="*/ 3737738 w 5437011"/>
                      <a:gd name="connsiteY60" fmla="*/ 419707 h 2186969"/>
                      <a:gd name="connsiteX61" fmla="*/ 3740697 w 5437011"/>
                      <a:gd name="connsiteY61" fmla="*/ 434503 h 2186969"/>
                      <a:gd name="connsiteX62" fmla="*/ 3743443 w 5437011"/>
                      <a:gd name="connsiteY62" fmla="*/ 435233 h 2186969"/>
                      <a:gd name="connsiteX63" fmla="*/ 3741513 w 5437011"/>
                      <a:gd name="connsiteY63" fmla="*/ 441623 h 2186969"/>
                      <a:gd name="connsiteX64" fmla="*/ 3740483 w 5437011"/>
                      <a:gd name="connsiteY64" fmla="*/ 460880 h 2186969"/>
                      <a:gd name="connsiteX65" fmla="*/ 3744943 w 5437011"/>
                      <a:gd name="connsiteY65" fmla="*/ 482068 h 2186969"/>
                      <a:gd name="connsiteX66" fmla="*/ 3724314 w 5437011"/>
                      <a:gd name="connsiteY66" fmla="*/ 487000 h 2186969"/>
                      <a:gd name="connsiteX67" fmla="*/ 3710889 w 5437011"/>
                      <a:gd name="connsiteY67" fmla="*/ 494506 h 2186969"/>
                      <a:gd name="connsiteX68" fmla="*/ 3689702 w 5437011"/>
                      <a:gd name="connsiteY68" fmla="*/ 497594 h 2186969"/>
                      <a:gd name="connsiteX69" fmla="*/ 3676792 w 5437011"/>
                      <a:gd name="connsiteY69" fmla="*/ 503813 h 2186969"/>
                      <a:gd name="connsiteX70" fmla="*/ 3659937 w 5437011"/>
                      <a:gd name="connsiteY70" fmla="*/ 493348 h 2186969"/>
                      <a:gd name="connsiteX71" fmla="*/ 3632659 w 5437011"/>
                      <a:gd name="connsiteY71" fmla="*/ 505614 h 2186969"/>
                      <a:gd name="connsiteX72" fmla="*/ 3588012 w 5437011"/>
                      <a:gd name="connsiteY72" fmla="*/ 501925 h 2186969"/>
                      <a:gd name="connsiteX73" fmla="*/ 3544650 w 5437011"/>
                      <a:gd name="connsiteY73" fmla="*/ 498623 h 2186969"/>
                      <a:gd name="connsiteX74" fmla="*/ 3532127 w 5437011"/>
                      <a:gd name="connsiteY74" fmla="*/ 493004 h 2186969"/>
                      <a:gd name="connsiteX75" fmla="*/ 3521576 w 5437011"/>
                      <a:gd name="connsiteY75" fmla="*/ 491203 h 2186969"/>
                      <a:gd name="connsiteX76" fmla="*/ 3482890 w 5437011"/>
                      <a:gd name="connsiteY76" fmla="*/ 487086 h 2186969"/>
                      <a:gd name="connsiteX77" fmla="*/ 3472811 w 5437011"/>
                      <a:gd name="connsiteY77" fmla="*/ 506043 h 2186969"/>
                      <a:gd name="connsiteX78" fmla="*/ 3451581 w 5437011"/>
                      <a:gd name="connsiteY78" fmla="*/ 535722 h 2186969"/>
                      <a:gd name="connsiteX79" fmla="*/ 3430822 w 5437011"/>
                      <a:gd name="connsiteY79" fmla="*/ 528302 h 2186969"/>
                      <a:gd name="connsiteX80" fmla="*/ 3380942 w 5437011"/>
                      <a:gd name="connsiteY80" fmla="*/ 476363 h 2186969"/>
                      <a:gd name="connsiteX81" fmla="*/ 3350361 w 5437011"/>
                      <a:gd name="connsiteY81" fmla="*/ 436948 h 2186969"/>
                      <a:gd name="connsiteX82" fmla="*/ 3363658 w 5437011"/>
                      <a:gd name="connsiteY82" fmla="*/ 437506 h 2186969"/>
                      <a:gd name="connsiteX83" fmla="*/ 3387847 w 5437011"/>
                      <a:gd name="connsiteY83" fmla="*/ 440379 h 2186969"/>
                      <a:gd name="connsiteX84" fmla="*/ 3392393 w 5437011"/>
                      <a:gd name="connsiteY84" fmla="*/ 430643 h 2186969"/>
                      <a:gd name="connsiteX85" fmla="*/ 3367689 w 5437011"/>
                      <a:gd name="connsiteY85" fmla="*/ 408470 h 2186969"/>
                      <a:gd name="connsiteX86" fmla="*/ 3347875 w 5437011"/>
                      <a:gd name="connsiteY86" fmla="*/ 382479 h 2186969"/>
                      <a:gd name="connsiteX87" fmla="*/ 3338867 w 5437011"/>
                      <a:gd name="connsiteY87" fmla="*/ 371542 h 2186969"/>
                      <a:gd name="connsiteX88" fmla="*/ 3288172 w 5437011"/>
                      <a:gd name="connsiteY88" fmla="*/ 372657 h 2186969"/>
                      <a:gd name="connsiteX89" fmla="*/ 3185753 w 5437011"/>
                      <a:gd name="connsiteY89" fmla="*/ 336458 h 2186969"/>
                      <a:gd name="connsiteX90" fmla="*/ 3186911 w 5437011"/>
                      <a:gd name="connsiteY90" fmla="*/ 340447 h 2186969"/>
                      <a:gd name="connsiteX91" fmla="*/ 3186439 w 5437011"/>
                      <a:gd name="connsiteY91" fmla="*/ 369569 h 2186969"/>
                      <a:gd name="connsiteX92" fmla="*/ 3166710 w 5437011"/>
                      <a:gd name="connsiteY92" fmla="*/ 371285 h 2186969"/>
                      <a:gd name="connsiteX93" fmla="*/ 3126222 w 5437011"/>
                      <a:gd name="connsiteY93" fmla="*/ 375874 h 2186969"/>
                      <a:gd name="connsiteX94" fmla="*/ 3120776 w 5437011"/>
                      <a:gd name="connsiteY94" fmla="*/ 374458 h 2186969"/>
                      <a:gd name="connsiteX95" fmla="*/ 3110011 w 5437011"/>
                      <a:gd name="connsiteY95" fmla="*/ 376131 h 2186969"/>
                      <a:gd name="connsiteX96" fmla="*/ 3067550 w 5437011"/>
                      <a:gd name="connsiteY96" fmla="*/ 367296 h 2186969"/>
                      <a:gd name="connsiteX97" fmla="*/ 3064676 w 5437011"/>
                      <a:gd name="connsiteY97" fmla="*/ 366009 h 2186969"/>
                      <a:gd name="connsiteX98" fmla="*/ 3020071 w 5437011"/>
                      <a:gd name="connsiteY98" fmla="*/ 355844 h 2186969"/>
                      <a:gd name="connsiteX99" fmla="*/ 3019643 w 5437011"/>
                      <a:gd name="connsiteY99" fmla="*/ 349754 h 2186969"/>
                      <a:gd name="connsiteX100" fmla="*/ 2983744 w 5437011"/>
                      <a:gd name="connsiteY100" fmla="*/ 342763 h 2186969"/>
                      <a:gd name="connsiteX101" fmla="*/ 2934979 w 5437011"/>
                      <a:gd name="connsiteY101" fmla="*/ 322219 h 2186969"/>
                      <a:gd name="connsiteX102" fmla="*/ 2933263 w 5437011"/>
                      <a:gd name="connsiteY102" fmla="*/ 320890 h 2186969"/>
                      <a:gd name="connsiteX103" fmla="*/ 2858079 w 5437011"/>
                      <a:gd name="connsiteY103" fmla="*/ 332427 h 2186969"/>
                      <a:gd name="connsiteX104" fmla="*/ 2853618 w 5437011"/>
                      <a:gd name="connsiteY104" fmla="*/ 352971 h 2186969"/>
                      <a:gd name="connsiteX105" fmla="*/ 2848214 w 5437011"/>
                      <a:gd name="connsiteY105" fmla="*/ 315271 h 2186969"/>
                      <a:gd name="connsiteX106" fmla="*/ 2831401 w 5437011"/>
                      <a:gd name="connsiteY106" fmla="*/ 310725 h 2186969"/>
                      <a:gd name="connsiteX107" fmla="*/ 2796876 w 5437011"/>
                      <a:gd name="connsiteY107" fmla="*/ 316429 h 2186969"/>
                      <a:gd name="connsiteX108" fmla="*/ 2758361 w 5437011"/>
                      <a:gd name="connsiteY108" fmla="*/ 293612 h 2186969"/>
                      <a:gd name="connsiteX109" fmla="*/ 2720833 w 5437011"/>
                      <a:gd name="connsiteY109" fmla="*/ 318745 h 2186969"/>
                      <a:gd name="connsiteX110" fmla="*/ 2741077 w 5437011"/>
                      <a:gd name="connsiteY110" fmla="*/ 325007 h 2186969"/>
                      <a:gd name="connsiteX111" fmla="*/ 2700117 w 5437011"/>
                      <a:gd name="connsiteY111" fmla="*/ 338732 h 2186969"/>
                      <a:gd name="connsiteX112" fmla="*/ 2649250 w 5437011"/>
                      <a:gd name="connsiteY112" fmla="*/ 359276 h 2186969"/>
                      <a:gd name="connsiteX113" fmla="*/ 2594437 w 5437011"/>
                      <a:gd name="connsiteY113" fmla="*/ 378704 h 2186969"/>
                      <a:gd name="connsiteX114" fmla="*/ 2602845 w 5437011"/>
                      <a:gd name="connsiteY114" fmla="*/ 351856 h 2186969"/>
                      <a:gd name="connsiteX115" fmla="*/ 2633939 w 5437011"/>
                      <a:gd name="connsiteY115" fmla="*/ 333027 h 2186969"/>
                      <a:gd name="connsiteX116" fmla="*/ 2670481 w 5437011"/>
                      <a:gd name="connsiteY116" fmla="*/ 319860 h 2186969"/>
                      <a:gd name="connsiteX117" fmla="*/ 2697158 w 5437011"/>
                      <a:gd name="connsiteY117" fmla="*/ 299316 h 2186969"/>
                      <a:gd name="connsiteX118" fmla="*/ 2731683 w 5437011"/>
                      <a:gd name="connsiteY118" fmla="*/ 274741 h 2186969"/>
                      <a:gd name="connsiteX119" fmla="*/ 2788984 w 5437011"/>
                      <a:gd name="connsiteY119" fmla="*/ 247892 h 2186969"/>
                      <a:gd name="connsiteX120" fmla="*/ 2804767 w 5437011"/>
                      <a:gd name="connsiteY120" fmla="*/ 227348 h 2186969"/>
                      <a:gd name="connsiteX121" fmla="*/ 2845255 w 5437011"/>
                      <a:gd name="connsiteY121" fmla="*/ 209077 h 2186969"/>
                      <a:gd name="connsiteX122" fmla="*/ 2860566 w 5437011"/>
                      <a:gd name="connsiteY122" fmla="*/ 185660 h 2186969"/>
                      <a:gd name="connsiteX123" fmla="*/ 2845726 w 5437011"/>
                      <a:gd name="connsiteY123" fmla="*/ 172536 h 2186969"/>
                      <a:gd name="connsiteX124" fmla="*/ 2862496 w 5437011"/>
                      <a:gd name="connsiteY124" fmla="*/ 165673 h 2186969"/>
                      <a:gd name="connsiteX125" fmla="*/ 2854132 w 5437011"/>
                      <a:gd name="connsiteY125" fmla="*/ 147960 h 2186969"/>
                      <a:gd name="connsiteX126" fmla="*/ 2852331 w 5437011"/>
                      <a:gd name="connsiteY126" fmla="*/ 143242 h 2186969"/>
                      <a:gd name="connsiteX127" fmla="*/ 2825697 w 5437011"/>
                      <a:gd name="connsiteY127" fmla="*/ 130847 h 2186969"/>
                      <a:gd name="connsiteX128" fmla="*/ 2808670 w 5437011"/>
                      <a:gd name="connsiteY128" fmla="*/ 104985 h 2186969"/>
                      <a:gd name="connsiteX129" fmla="*/ 2717830 w 5437011"/>
                      <a:gd name="connsiteY129" fmla="*/ 85856 h 2186969"/>
                      <a:gd name="connsiteX130" fmla="*/ 2708652 w 5437011"/>
                      <a:gd name="connsiteY130" fmla="*/ 82168 h 2186969"/>
                      <a:gd name="connsiteX131" fmla="*/ 2683262 w 5437011"/>
                      <a:gd name="connsiteY131" fmla="*/ 80023 h 2186969"/>
                      <a:gd name="connsiteX132" fmla="*/ 2661560 w 5437011"/>
                      <a:gd name="connsiteY132" fmla="*/ 94305 h 2186969"/>
                      <a:gd name="connsiteX133" fmla="*/ 2619614 w 5437011"/>
                      <a:gd name="connsiteY133" fmla="*/ 98852 h 2186969"/>
                      <a:gd name="connsiteX134" fmla="*/ 2643803 w 5437011"/>
                      <a:gd name="connsiteY134" fmla="*/ 62868 h 2186969"/>
                      <a:gd name="connsiteX135" fmla="*/ 2588991 w 5437011"/>
                      <a:gd name="connsiteY135" fmla="*/ 58321 h 2186969"/>
                      <a:gd name="connsiteX136" fmla="*/ 2549490 w 5437011"/>
                      <a:gd name="connsiteY136" fmla="*/ 51459 h 2186969"/>
                      <a:gd name="connsiteX137" fmla="*/ 2559354 w 5437011"/>
                      <a:gd name="connsiteY137" fmla="*/ 46870 h 2186969"/>
                      <a:gd name="connsiteX138" fmla="*/ 2590449 w 5437011"/>
                      <a:gd name="connsiteY138" fmla="*/ 33145 h 2186969"/>
                      <a:gd name="connsiteX139" fmla="*/ 2594395 w 5437011"/>
                      <a:gd name="connsiteY139" fmla="*/ 18306 h 2186969"/>
                      <a:gd name="connsiteX140" fmla="*/ 2566217 w 5437011"/>
                      <a:gd name="connsiteY140" fmla="*/ 10328 h 2186969"/>
                      <a:gd name="connsiteX141" fmla="*/ 2531176 w 5437011"/>
                      <a:gd name="connsiteY141" fmla="*/ 35 h 2186969"/>
                      <a:gd name="connsiteX142" fmla="*/ 2487214 w 5437011"/>
                      <a:gd name="connsiteY142" fmla="*/ 10886 h 2186969"/>
                      <a:gd name="connsiteX143" fmla="*/ 2450201 w 5437011"/>
                      <a:gd name="connsiteY143" fmla="*/ 42881 h 2186969"/>
                      <a:gd name="connsiteX144" fmla="*/ 2439951 w 5437011"/>
                      <a:gd name="connsiteY144" fmla="*/ 50773 h 2186969"/>
                      <a:gd name="connsiteX145" fmla="*/ 2433603 w 5437011"/>
                      <a:gd name="connsiteY145" fmla="*/ 90102 h 2186969"/>
                      <a:gd name="connsiteX146" fmla="*/ 2433903 w 5437011"/>
                      <a:gd name="connsiteY146" fmla="*/ 93105 h 2186969"/>
                      <a:gd name="connsiteX147" fmla="*/ 2418335 w 5437011"/>
                      <a:gd name="connsiteY147" fmla="*/ 100482 h 2186969"/>
                      <a:gd name="connsiteX148" fmla="*/ 2407011 w 5437011"/>
                      <a:gd name="connsiteY148" fmla="*/ 102154 h 2186969"/>
                      <a:gd name="connsiteX149" fmla="*/ 2391871 w 5437011"/>
                      <a:gd name="connsiteY149" fmla="*/ 99023 h 2186969"/>
                      <a:gd name="connsiteX150" fmla="*/ 2364294 w 5437011"/>
                      <a:gd name="connsiteY150" fmla="*/ 107944 h 2186969"/>
                      <a:gd name="connsiteX151" fmla="*/ 2386039 w 5437011"/>
                      <a:gd name="connsiteY151" fmla="*/ 127330 h 2186969"/>
                      <a:gd name="connsiteX152" fmla="*/ 2360862 w 5437011"/>
                      <a:gd name="connsiteY152" fmla="*/ 121626 h 2186969"/>
                      <a:gd name="connsiteX153" fmla="*/ 2331740 w 5437011"/>
                      <a:gd name="connsiteY153" fmla="*/ 129046 h 2186969"/>
                      <a:gd name="connsiteX154" fmla="*/ 2309996 w 5437011"/>
                      <a:gd name="connsiteY154" fmla="*/ 134192 h 2186969"/>
                      <a:gd name="connsiteX155" fmla="*/ 2292926 w 5437011"/>
                      <a:gd name="connsiteY155" fmla="*/ 136551 h 2186969"/>
                      <a:gd name="connsiteX156" fmla="*/ 2272296 w 5437011"/>
                      <a:gd name="connsiteY156" fmla="*/ 143414 h 2186969"/>
                      <a:gd name="connsiteX157" fmla="*/ 2252696 w 5437011"/>
                      <a:gd name="connsiteY157" fmla="*/ 137323 h 2186969"/>
                      <a:gd name="connsiteX158" fmla="*/ 2224946 w 5437011"/>
                      <a:gd name="connsiteY158" fmla="*/ 150919 h 2186969"/>
                      <a:gd name="connsiteX159" fmla="*/ 2209635 w 5437011"/>
                      <a:gd name="connsiteY159" fmla="*/ 150919 h 2186969"/>
                      <a:gd name="connsiteX160" fmla="*/ 2210278 w 5437011"/>
                      <a:gd name="connsiteY160" fmla="*/ 151906 h 2186969"/>
                      <a:gd name="connsiteX161" fmla="*/ 2154994 w 5437011"/>
                      <a:gd name="connsiteY161" fmla="*/ 161599 h 2186969"/>
                      <a:gd name="connsiteX162" fmla="*/ 2142642 w 5437011"/>
                      <a:gd name="connsiteY162" fmla="*/ 167046 h 2186969"/>
                      <a:gd name="connsiteX163" fmla="*/ 1997891 w 5437011"/>
                      <a:gd name="connsiteY163" fmla="*/ 228335 h 2186969"/>
                      <a:gd name="connsiteX164" fmla="*/ 1997376 w 5437011"/>
                      <a:gd name="connsiteY164" fmla="*/ 228463 h 2186969"/>
                      <a:gd name="connsiteX165" fmla="*/ 2002908 w 5437011"/>
                      <a:gd name="connsiteY165" fmla="*/ 242102 h 2186969"/>
                      <a:gd name="connsiteX166" fmla="*/ 1974259 w 5437011"/>
                      <a:gd name="connsiteY166" fmla="*/ 240386 h 2186969"/>
                      <a:gd name="connsiteX167" fmla="*/ 1992530 w 5437011"/>
                      <a:gd name="connsiteY167" fmla="*/ 252395 h 2186969"/>
                      <a:gd name="connsiteX168" fmla="*/ 2007326 w 5437011"/>
                      <a:gd name="connsiteY168" fmla="*/ 265520 h 2186969"/>
                      <a:gd name="connsiteX169" fmla="*/ 1982150 w 5437011"/>
                      <a:gd name="connsiteY169" fmla="*/ 267235 h 2186969"/>
                      <a:gd name="connsiteX170" fmla="*/ 1994974 w 5437011"/>
                      <a:gd name="connsiteY170" fmla="*/ 277529 h 2186969"/>
                      <a:gd name="connsiteX171" fmla="*/ 2005868 w 5437011"/>
                      <a:gd name="connsiteY171" fmla="*/ 291253 h 2186969"/>
                      <a:gd name="connsiteX172" fmla="*/ 2007498 w 5437011"/>
                      <a:gd name="connsiteY172" fmla="*/ 293140 h 2186969"/>
                      <a:gd name="connsiteX173" fmla="*/ 2003938 w 5437011"/>
                      <a:gd name="connsiteY173" fmla="*/ 309524 h 2186969"/>
                      <a:gd name="connsiteX174" fmla="*/ 1994545 w 5437011"/>
                      <a:gd name="connsiteY174" fmla="*/ 312955 h 2186969"/>
                      <a:gd name="connsiteX175" fmla="*/ 1962979 w 5437011"/>
                      <a:gd name="connsiteY175" fmla="*/ 311240 h 2186969"/>
                      <a:gd name="connsiteX176" fmla="*/ 1947152 w 5437011"/>
                      <a:gd name="connsiteY176" fmla="*/ 317544 h 2186969"/>
                      <a:gd name="connsiteX177" fmla="*/ 1945008 w 5437011"/>
                      <a:gd name="connsiteY177" fmla="*/ 316172 h 2186969"/>
                      <a:gd name="connsiteX178" fmla="*/ 1929997 w 5437011"/>
                      <a:gd name="connsiteY178" fmla="*/ 319775 h 2186969"/>
                      <a:gd name="connsiteX179" fmla="*/ 1848636 w 5437011"/>
                      <a:gd name="connsiteY179" fmla="*/ 340962 h 2186969"/>
                      <a:gd name="connsiteX180" fmla="*/ 1811236 w 5437011"/>
                      <a:gd name="connsiteY180" fmla="*/ 329081 h 2186969"/>
                      <a:gd name="connsiteX181" fmla="*/ 1800085 w 5437011"/>
                      <a:gd name="connsiteY181" fmla="*/ 367253 h 2186969"/>
                      <a:gd name="connsiteX182" fmla="*/ 1800557 w 5437011"/>
                      <a:gd name="connsiteY182" fmla="*/ 394659 h 2186969"/>
                      <a:gd name="connsiteX183" fmla="*/ 1846020 w 5437011"/>
                      <a:gd name="connsiteY183" fmla="*/ 422623 h 2186969"/>
                      <a:gd name="connsiteX184" fmla="*/ 1865277 w 5437011"/>
                      <a:gd name="connsiteY184" fmla="*/ 460323 h 2186969"/>
                      <a:gd name="connsiteX185" fmla="*/ 1808491 w 5437011"/>
                      <a:gd name="connsiteY185" fmla="*/ 439178 h 2186969"/>
                      <a:gd name="connsiteX186" fmla="*/ 1731977 w 5437011"/>
                      <a:gd name="connsiteY186" fmla="*/ 416361 h 2186969"/>
                      <a:gd name="connsiteX187" fmla="*/ 1707787 w 5437011"/>
                      <a:gd name="connsiteY187" fmla="*/ 402036 h 2186969"/>
                      <a:gd name="connsiteX188" fmla="*/ 1686514 w 5437011"/>
                      <a:gd name="connsiteY188" fmla="*/ 421465 h 2186969"/>
                      <a:gd name="connsiteX189" fmla="*/ 1700368 w 5437011"/>
                      <a:gd name="connsiteY189" fmla="*/ 427169 h 2186969"/>
                      <a:gd name="connsiteX190" fmla="*/ 1718638 w 5437011"/>
                      <a:gd name="connsiteY190" fmla="*/ 439736 h 2186969"/>
                      <a:gd name="connsiteX191" fmla="*/ 1690975 w 5437011"/>
                      <a:gd name="connsiteY191" fmla="*/ 445483 h 2186969"/>
                      <a:gd name="connsiteX192" fmla="*/ 1654947 w 5437011"/>
                      <a:gd name="connsiteY192" fmla="*/ 454061 h 2186969"/>
                      <a:gd name="connsiteX193" fmla="*/ 1699381 w 5437011"/>
                      <a:gd name="connsiteY193" fmla="*/ 494034 h 2186969"/>
                      <a:gd name="connsiteX194" fmla="*/ 1729489 w 5437011"/>
                      <a:gd name="connsiteY194" fmla="*/ 513420 h 2186969"/>
                      <a:gd name="connsiteX195" fmla="*/ 1724557 w 5437011"/>
                      <a:gd name="connsiteY195" fmla="*/ 524871 h 2186969"/>
                      <a:gd name="connsiteX196" fmla="*/ 1686042 w 5437011"/>
                      <a:gd name="connsiteY196" fmla="*/ 502011 h 2186969"/>
                      <a:gd name="connsiteX197" fmla="*/ 1629300 w 5437011"/>
                      <a:gd name="connsiteY197" fmla="*/ 496307 h 2186969"/>
                      <a:gd name="connsiteX198" fmla="*/ 1627284 w 5437011"/>
                      <a:gd name="connsiteY198" fmla="*/ 471217 h 2186969"/>
                      <a:gd name="connsiteX199" fmla="*/ 1635218 w 5437011"/>
                      <a:gd name="connsiteY199" fmla="*/ 432959 h 2186969"/>
                      <a:gd name="connsiteX200" fmla="*/ 1620894 w 5437011"/>
                      <a:gd name="connsiteY200" fmla="*/ 385009 h 2186969"/>
                      <a:gd name="connsiteX201" fmla="*/ 1612015 w 5437011"/>
                      <a:gd name="connsiteY201" fmla="*/ 400449 h 2186969"/>
                      <a:gd name="connsiteX202" fmla="*/ 1603609 w 5437011"/>
                      <a:gd name="connsiteY202" fmla="*/ 440980 h 2186969"/>
                      <a:gd name="connsiteX203" fmla="*/ 1563594 w 5437011"/>
                      <a:gd name="connsiteY203" fmla="*/ 464955 h 2186969"/>
                      <a:gd name="connsiteX204" fmla="*/ 1550255 w 5437011"/>
                      <a:gd name="connsiteY204" fmla="*/ 488930 h 2186969"/>
                      <a:gd name="connsiteX205" fmla="*/ 1588298 w 5437011"/>
                      <a:gd name="connsiteY205" fmla="*/ 542027 h 2186969"/>
                      <a:gd name="connsiteX206" fmla="*/ 1568525 w 5437011"/>
                      <a:gd name="connsiteY206" fmla="*/ 607133 h 2186969"/>
                      <a:gd name="connsiteX207" fmla="*/ 1570027 w 5437011"/>
                      <a:gd name="connsiteY207" fmla="*/ 645991 h 2186969"/>
                      <a:gd name="connsiteX208" fmla="*/ 1595718 w 5437011"/>
                      <a:gd name="connsiteY208" fmla="*/ 651137 h 2186969"/>
                      <a:gd name="connsiteX209" fmla="*/ 1634704 w 5437011"/>
                      <a:gd name="connsiteY209" fmla="*/ 641401 h 2186969"/>
                      <a:gd name="connsiteX210" fmla="*/ 1698909 w 5437011"/>
                      <a:gd name="connsiteY210" fmla="*/ 666535 h 2186969"/>
                      <a:gd name="connsiteX211" fmla="*/ 1711261 w 5437011"/>
                      <a:gd name="connsiteY211" fmla="*/ 696214 h 2186969"/>
                      <a:gd name="connsiteX212" fmla="*/ 1695950 w 5437011"/>
                      <a:gd name="connsiteY212" fmla="*/ 724778 h 2186969"/>
                      <a:gd name="connsiteX213" fmla="*/ 1734464 w 5437011"/>
                      <a:gd name="connsiteY213" fmla="*/ 754458 h 2186969"/>
                      <a:gd name="connsiteX214" fmla="*/ 1696936 w 5437011"/>
                      <a:gd name="connsiteY214" fmla="*/ 751027 h 2186969"/>
                      <a:gd name="connsiteX215" fmla="*/ 1681667 w 5437011"/>
                      <a:gd name="connsiteY215" fmla="*/ 726494 h 2186969"/>
                      <a:gd name="connsiteX216" fmla="*/ 1690031 w 5437011"/>
                      <a:gd name="connsiteY216" fmla="*/ 698487 h 2186969"/>
                      <a:gd name="connsiteX217" fmla="*/ 1673261 w 5437011"/>
                      <a:gd name="connsiteY217" fmla="*/ 673912 h 2186969"/>
                      <a:gd name="connsiteX218" fmla="*/ 1652031 w 5437011"/>
                      <a:gd name="connsiteY218" fmla="*/ 657914 h 2186969"/>
                      <a:gd name="connsiteX219" fmla="*/ 1600692 w 5437011"/>
                      <a:gd name="connsiteY219" fmla="*/ 673912 h 2186969"/>
                      <a:gd name="connsiteX220" fmla="*/ 1607598 w 5437011"/>
                      <a:gd name="connsiteY220" fmla="*/ 727566 h 2186969"/>
                      <a:gd name="connsiteX221" fmla="*/ 1579934 w 5437011"/>
                      <a:gd name="connsiteY221" fmla="*/ 773243 h 2186969"/>
                      <a:gd name="connsiteX222" fmla="*/ 1554758 w 5437011"/>
                      <a:gd name="connsiteY222" fmla="*/ 798934 h 2186969"/>
                      <a:gd name="connsiteX223" fmla="*/ 1524135 w 5437011"/>
                      <a:gd name="connsiteY223" fmla="*/ 829771 h 2186969"/>
                      <a:gd name="connsiteX224" fmla="*/ 1494027 w 5437011"/>
                      <a:gd name="connsiteY224" fmla="*/ 829771 h 2186969"/>
                      <a:gd name="connsiteX225" fmla="*/ 1455512 w 5437011"/>
                      <a:gd name="connsiteY225" fmla="*/ 833202 h 2186969"/>
                      <a:gd name="connsiteX226" fmla="*/ 1428835 w 5437011"/>
                      <a:gd name="connsiteY226" fmla="*/ 823467 h 2186969"/>
                      <a:gd name="connsiteX227" fmla="*/ 1412537 w 5437011"/>
                      <a:gd name="connsiteY227" fmla="*/ 806911 h 2186969"/>
                      <a:gd name="connsiteX228" fmla="*/ 1430336 w 5437011"/>
                      <a:gd name="connsiteY228" fmla="*/ 812058 h 2186969"/>
                      <a:gd name="connsiteX229" fmla="*/ 1449593 w 5437011"/>
                      <a:gd name="connsiteY229" fmla="*/ 809785 h 2186969"/>
                      <a:gd name="connsiteX230" fmla="*/ 1468851 w 5437011"/>
                      <a:gd name="connsiteY230" fmla="*/ 818920 h 2186969"/>
                      <a:gd name="connsiteX231" fmla="*/ 1486135 w 5437011"/>
                      <a:gd name="connsiteY231" fmla="*/ 811500 h 2186969"/>
                      <a:gd name="connsiteX232" fmla="*/ 1494027 w 5437011"/>
                      <a:gd name="connsiteY232" fmla="*/ 802365 h 2186969"/>
                      <a:gd name="connsiteX233" fmla="*/ 1508824 w 5437011"/>
                      <a:gd name="connsiteY233" fmla="*/ 788126 h 2186969"/>
                      <a:gd name="connsiteX234" fmla="*/ 1519203 w 5437011"/>
                      <a:gd name="connsiteY234" fmla="*/ 767582 h 2186969"/>
                      <a:gd name="connsiteX235" fmla="*/ 1528081 w 5437011"/>
                      <a:gd name="connsiteY235" fmla="*/ 755015 h 2186969"/>
                      <a:gd name="connsiteX236" fmla="*/ 1544379 w 5437011"/>
                      <a:gd name="connsiteY236" fmla="*/ 742449 h 2186969"/>
                      <a:gd name="connsiteX237" fmla="*/ 1550297 w 5437011"/>
                      <a:gd name="connsiteY237" fmla="*/ 724178 h 2186969"/>
                      <a:gd name="connsiteX238" fmla="*/ 1559176 w 5437011"/>
                      <a:gd name="connsiteY238" fmla="*/ 698487 h 2186969"/>
                      <a:gd name="connsiteX239" fmla="*/ 1560205 w 5437011"/>
                      <a:gd name="connsiteY239" fmla="*/ 684205 h 2186969"/>
                      <a:gd name="connsiteX240" fmla="*/ 1534043 w 5437011"/>
                      <a:gd name="connsiteY240" fmla="*/ 651094 h 2186969"/>
                      <a:gd name="connsiteX241" fmla="*/ 1533013 w 5437011"/>
                      <a:gd name="connsiteY241" fmla="*/ 611722 h 2186969"/>
                      <a:gd name="connsiteX242" fmla="*/ 1532542 w 5437011"/>
                      <a:gd name="connsiteY242" fmla="*/ 575137 h 2186969"/>
                      <a:gd name="connsiteX243" fmla="*/ 1540948 w 5437011"/>
                      <a:gd name="connsiteY243" fmla="*/ 534607 h 2186969"/>
                      <a:gd name="connsiteX244" fmla="*/ 1513799 w 5437011"/>
                      <a:gd name="connsiteY244" fmla="*/ 490646 h 2186969"/>
                      <a:gd name="connsiteX245" fmla="*/ 1524650 w 5437011"/>
                      <a:gd name="connsiteY245" fmla="*/ 461524 h 2186969"/>
                      <a:gd name="connsiteX246" fmla="*/ 1538975 w 5437011"/>
                      <a:gd name="connsiteY246" fmla="*/ 395860 h 2186969"/>
                      <a:gd name="connsiteX247" fmla="*/ 1497501 w 5437011"/>
                      <a:gd name="connsiteY247" fmla="*/ 379862 h 2186969"/>
                      <a:gd name="connsiteX248" fmla="*/ 1457657 w 5437011"/>
                      <a:gd name="connsiteY248" fmla="*/ 378962 h 2186969"/>
                      <a:gd name="connsiteX249" fmla="*/ 1451910 w 5437011"/>
                      <a:gd name="connsiteY249" fmla="*/ 379991 h 2186969"/>
                      <a:gd name="connsiteX250" fmla="*/ 1448049 w 5437011"/>
                      <a:gd name="connsiteY250" fmla="*/ 406368 h 2186969"/>
                      <a:gd name="connsiteX251" fmla="*/ 1375266 w 5437011"/>
                      <a:gd name="connsiteY251" fmla="*/ 498666 h 2186969"/>
                      <a:gd name="connsiteX252" fmla="*/ 1371320 w 5437011"/>
                      <a:gd name="connsiteY252" fmla="*/ 499609 h 2186969"/>
                      <a:gd name="connsiteX253" fmla="*/ 1352750 w 5437011"/>
                      <a:gd name="connsiteY253" fmla="*/ 531004 h 2186969"/>
                      <a:gd name="connsiteX254" fmla="*/ 1353307 w 5437011"/>
                      <a:gd name="connsiteY254" fmla="*/ 531219 h 2186969"/>
                      <a:gd name="connsiteX255" fmla="*/ 1349361 w 5437011"/>
                      <a:gd name="connsiteY255" fmla="*/ 562056 h 2186969"/>
                      <a:gd name="connsiteX256" fmla="*/ 1347388 w 5437011"/>
                      <a:gd name="connsiteY256" fmla="*/ 580327 h 2186969"/>
                      <a:gd name="connsiteX257" fmla="*/ 1336023 w 5437011"/>
                      <a:gd name="connsiteY257" fmla="*/ 606618 h 2186969"/>
                      <a:gd name="connsiteX258" fmla="*/ 1375524 w 5437011"/>
                      <a:gd name="connsiteY258" fmla="*/ 623731 h 2186969"/>
                      <a:gd name="connsiteX259" fmla="*/ 1389849 w 5437011"/>
                      <a:gd name="connsiteY259" fmla="*/ 655126 h 2186969"/>
                      <a:gd name="connsiteX260" fmla="*/ 1410093 w 5437011"/>
                      <a:gd name="connsiteY260" fmla="*/ 667092 h 2186969"/>
                      <a:gd name="connsiteX261" fmla="*/ 1389334 w 5437011"/>
                      <a:gd name="connsiteY261" fmla="*/ 705307 h 2186969"/>
                      <a:gd name="connsiteX262" fmla="*/ 1348847 w 5437011"/>
                      <a:gd name="connsiteY262" fmla="*/ 668207 h 2186969"/>
                      <a:gd name="connsiteX263" fmla="*/ 1295064 w 5437011"/>
                      <a:gd name="connsiteY263" fmla="*/ 641359 h 2186969"/>
                      <a:gd name="connsiteX264" fmla="*/ 1251445 w 5437011"/>
                      <a:gd name="connsiteY264" fmla="*/ 620815 h 2186969"/>
                      <a:gd name="connsiteX265" fmla="*/ 1233002 w 5437011"/>
                      <a:gd name="connsiteY265" fmla="*/ 623645 h 2186969"/>
                      <a:gd name="connsiteX266" fmla="*/ 1181192 w 5437011"/>
                      <a:gd name="connsiteY266" fmla="*/ 613738 h 2186969"/>
                      <a:gd name="connsiteX267" fmla="*/ 1160391 w 5437011"/>
                      <a:gd name="connsiteY267" fmla="*/ 599370 h 2186969"/>
                      <a:gd name="connsiteX268" fmla="*/ 1128138 w 5437011"/>
                      <a:gd name="connsiteY268" fmla="*/ 595081 h 2186969"/>
                      <a:gd name="connsiteX269" fmla="*/ 1103477 w 5437011"/>
                      <a:gd name="connsiteY269" fmla="*/ 573979 h 2186969"/>
                      <a:gd name="connsiteX270" fmla="*/ 1062989 w 5437011"/>
                      <a:gd name="connsiteY270" fmla="*/ 558582 h 2186969"/>
                      <a:gd name="connsiteX271" fmla="*/ 1072382 w 5437011"/>
                      <a:gd name="connsiteY271" fmla="*/ 590535 h 2186969"/>
                      <a:gd name="connsiteX272" fmla="*/ 1097044 w 5437011"/>
                      <a:gd name="connsiteY272" fmla="*/ 601943 h 2186969"/>
                      <a:gd name="connsiteX273" fmla="*/ 1118274 w 5437011"/>
                      <a:gd name="connsiteY273" fmla="*/ 619614 h 2186969"/>
                      <a:gd name="connsiteX274" fmla="*/ 1133585 w 5437011"/>
                      <a:gd name="connsiteY274" fmla="*/ 651609 h 2186969"/>
                      <a:gd name="connsiteX275" fmla="*/ 1123206 w 5437011"/>
                      <a:gd name="connsiteY275" fmla="*/ 672711 h 2186969"/>
                      <a:gd name="connsiteX276" fmla="*/ 1100517 w 5437011"/>
                      <a:gd name="connsiteY276" fmla="*/ 685835 h 2186969"/>
                      <a:gd name="connsiteX277" fmla="*/ 1083233 w 5437011"/>
                      <a:gd name="connsiteY277" fmla="*/ 693855 h 2186969"/>
                      <a:gd name="connsiteX278" fmla="*/ 1083233 w 5437011"/>
                      <a:gd name="connsiteY278" fmla="*/ 670995 h 2186969"/>
                      <a:gd name="connsiteX279" fmla="*/ 1062989 w 5437011"/>
                      <a:gd name="connsiteY279" fmla="*/ 653325 h 2186969"/>
                      <a:gd name="connsiteX280" fmla="*/ 1011651 w 5437011"/>
                      <a:gd name="connsiteY280" fmla="*/ 683004 h 2186969"/>
                      <a:gd name="connsiteX281" fmla="*/ 955337 w 5437011"/>
                      <a:gd name="connsiteY281" fmla="*/ 683004 h 2186969"/>
                      <a:gd name="connsiteX282" fmla="*/ 924199 w 5437011"/>
                      <a:gd name="connsiteY282" fmla="*/ 709295 h 2186969"/>
                      <a:gd name="connsiteX283" fmla="*/ 879252 w 5437011"/>
                      <a:gd name="connsiteY283" fmla="*/ 705264 h 2186969"/>
                      <a:gd name="connsiteX284" fmla="*/ 887658 w 5437011"/>
                      <a:gd name="connsiteY284" fmla="*/ 695013 h 2186969"/>
                      <a:gd name="connsiteX285" fmla="*/ 895550 w 5437011"/>
                      <a:gd name="connsiteY285" fmla="*/ 683605 h 2186969"/>
                      <a:gd name="connsiteX286" fmla="*/ 902969 w 5437011"/>
                      <a:gd name="connsiteY286" fmla="*/ 657313 h 2186969"/>
                      <a:gd name="connsiteX287" fmla="*/ 857550 w 5437011"/>
                      <a:gd name="connsiteY287" fmla="*/ 672754 h 2186969"/>
                      <a:gd name="connsiteX288" fmla="*/ 851116 w 5437011"/>
                      <a:gd name="connsiteY288" fmla="*/ 694456 h 2186969"/>
                      <a:gd name="connsiteX289" fmla="*/ 836276 w 5437011"/>
                      <a:gd name="connsiteY289" fmla="*/ 684162 h 2186969"/>
                      <a:gd name="connsiteX290" fmla="*/ 759762 w 5437011"/>
                      <a:gd name="connsiteY290" fmla="*/ 710410 h 2186969"/>
                      <a:gd name="connsiteX291" fmla="*/ 727638 w 5437011"/>
                      <a:gd name="connsiteY291" fmla="*/ 733270 h 2186969"/>
                      <a:gd name="connsiteX292" fmla="*/ 691096 w 5437011"/>
                      <a:gd name="connsiteY292" fmla="*/ 746395 h 2186969"/>
                      <a:gd name="connsiteX293" fmla="*/ 683676 w 5437011"/>
                      <a:gd name="connsiteY293" fmla="*/ 786925 h 2186969"/>
                      <a:gd name="connsiteX294" fmla="*/ 626891 w 5437011"/>
                      <a:gd name="connsiteY294" fmla="*/ 795503 h 2186969"/>
                      <a:gd name="connsiteX295" fmla="*/ 600214 w 5437011"/>
                      <a:gd name="connsiteY295" fmla="*/ 766381 h 2186969"/>
                      <a:gd name="connsiteX296" fmla="*/ 599227 w 5437011"/>
                      <a:gd name="connsiteY296" fmla="*/ 741848 h 2186969"/>
                      <a:gd name="connsiteX297" fmla="*/ 622430 w 5437011"/>
                      <a:gd name="connsiteY297" fmla="*/ 731555 h 2186969"/>
                      <a:gd name="connsiteX298" fmla="*/ 652067 w 5437011"/>
                      <a:gd name="connsiteY298" fmla="*/ 729796 h 2186969"/>
                      <a:gd name="connsiteX299" fmla="*/ 631823 w 5437011"/>
                      <a:gd name="connsiteY299" fmla="*/ 692654 h 2186969"/>
                      <a:gd name="connsiteX300" fmla="*/ 589320 w 5437011"/>
                      <a:gd name="connsiteY300" fmla="*/ 678973 h 2186969"/>
                      <a:gd name="connsiteX301" fmla="*/ 569205 w 5437011"/>
                      <a:gd name="connsiteY301" fmla="*/ 680516 h 2186969"/>
                      <a:gd name="connsiteX302" fmla="*/ 562471 w 5437011"/>
                      <a:gd name="connsiteY302" fmla="*/ 695571 h 2186969"/>
                      <a:gd name="connsiteX303" fmla="*/ 563629 w 5437011"/>
                      <a:gd name="connsiteY303" fmla="*/ 715514 h 2186969"/>
                      <a:gd name="connsiteX304" fmla="*/ 550762 w 5437011"/>
                      <a:gd name="connsiteY304" fmla="*/ 758361 h 2186969"/>
                      <a:gd name="connsiteX305" fmla="*/ 561657 w 5437011"/>
                      <a:gd name="connsiteY305" fmla="*/ 772042 h 2186969"/>
                      <a:gd name="connsiteX306" fmla="*/ 574009 w 5437011"/>
                      <a:gd name="connsiteY306" fmla="*/ 806311 h 2186969"/>
                      <a:gd name="connsiteX307" fmla="*/ 563629 w 5437011"/>
                      <a:gd name="connsiteY307" fmla="*/ 836033 h 2186969"/>
                      <a:gd name="connsiteX308" fmla="*/ 549304 w 5437011"/>
                      <a:gd name="connsiteY308" fmla="*/ 835476 h 2186969"/>
                      <a:gd name="connsiteX309" fmla="*/ 539440 w 5437011"/>
                      <a:gd name="connsiteY309" fmla="*/ 824067 h 2186969"/>
                      <a:gd name="connsiteX310" fmla="*/ 505857 w 5437011"/>
                      <a:gd name="connsiteY310" fmla="*/ 816647 h 2186969"/>
                      <a:gd name="connsiteX311" fmla="*/ 484627 w 5437011"/>
                      <a:gd name="connsiteY311" fmla="*/ 828613 h 2186969"/>
                      <a:gd name="connsiteX312" fmla="*/ 454991 w 5437011"/>
                      <a:gd name="connsiteY312" fmla="*/ 843453 h 2186969"/>
                      <a:gd name="connsiteX313" fmla="*/ 422909 w 5437011"/>
                      <a:gd name="connsiteY313" fmla="*/ 870302 h 2186969"/>
                      <a:gd name="connsiteX314" fmla="*/ 424882 w 5437011"/>
                      <a:gd name="connsiteY314" fmla="*/ 903970 h 2186969"/>
                      <a:gd name="connsiteX315" fmla="*/ 438736 w 5437011"/>
                      <a:gd name="connsiteY315" fmla="*/ 934207 h 2186969"/>
                      <a:gd name="connsiteX316" fmla="*/ 398762 w 5437011"/>
                      <a:gd name="connsiteY316" fmla="*/ 931376 h 2186969"/>
                      <a:gd name="connsiteX317" fmla="*/ 364194 w 5437011"/>
                      <a:gd name="connsiteY317" fmla="*/ 922241 h 2186969"/>
                      <a:gd name="connsiteX318" fmla="*/ 326194 w 5437011"/>
                      <a:gd name="connsiteY318" fmla="*/ 895992 h 2186969"/>
                      <a:gd name="connsiteX319" fmla="*/ 305950 w 5437011"/>
                      <a:gd name="connsiteY319" fmla="*/ 917652 h 2186969"/>
                      <a:gd name="connsiteX320" fmla="*/ 315815 w 5437011"/>
                      <a:gd name="connsiteY320" fmla="*/ 939911 h 2186969"/>
                      <a:gd name="connsiteX321" fmla="*/ 348410 w 5437011"/>
                      <a:gd name="connsiteY321" fmla="*/ 953035 h 2186969"/>
                      <a:gd name="connsiteX322" fmla="*/ 351370 w 5437011"/>
                      <a:gd name="connsiteY322" fmla="*/ 976453 h 2186969"/>
                      <a:gd name="connsiteX323" fmla="*/ 326194 w 5437011"/>
                      <a:gd name="connsiteY323" fmla="*/ 980999 h 2186969"/>
                      <a:gd name="connsiteX324" fmla="*/ 300032 w 5437011"/>
                      <a:gd name="connsiteY324" fmla="*/ 971864 h 2186969"/>
                      <a:gd name="connsiteX325" fmla="*/ 269409 w 5437011"/>
                      <a:gd name="connsiteY325" fmla="*/ 951877 h 2186969"/>
                      <a:gd name="connsiteX326" fmla="*/ 252124 w 5437011"/>
                      <a:gd name="connsiteY326" fmla="*/ 929575 h 2186969"/>
                      <a:gd name="connsiteX327" fmla="*/ 244190 w 5437011"/>
                      <a:gd name="connsiteY327" fmla="*/ 901611 h 2186969"/>
                      <a:gd name="connsiteX328" fmla="*/ 245176 w 5437011"/>
                      <a:gd name="connsiteY328" fmla="*/ 876478 h 2186969"/>
                      <a:gd name="connsiteX329" fmla="*/ 247664 w 5437011"/>
                      <a:gd name="connsiteY329" fmla="*/ 851945 h 2186969"/>
                      <a:gd name="connsiteX330" fmla="*/ 221973 w 5437011"/>
                      <a:gd name="connsiteY330" fmla="*/ 830243 h 2186969"/>
                      <a:gd name="connsiteX331" fmla="*/ 201729 w 5437011"/>
                      <a:gd name="connsiteY331" fmla="*/ 813130 h 2186969"/>
                      <a:gd name="connsiteX332" fmla="*/ 169133 w 5437011"/>
                      <a:gd name="connsiteY332" fmla="*/ 781735 h 2186969"/>
                      <a:gd name="connsiteX333" fmla="*/ 157253 w 5437011"/>
                      <a:gd name="connsiteY333" fmla="*/ 769169 h 2186969"/>
                      <a:gd name="connsiteX334" fmla="*/ 183930 w 5437011"/>
                      <a:gd name="connsiteY334" fmla="*/ 780577 h 2186969"/>
                      <a:gd name="connsiteX335" fmla="*/ 230337 w 5437011"/>
                      <a:gd name="connsiteY335" fmla="*/ 803437 h 2186969"/>
                      <a:gd name="connsiteX336" fmla="*/ 288580 w 5437011"/>
                      <a:gd name="connsiteY336" fmla="*/ 824539 h 2186969"/>
                      <a:gd name="connsiteX337" fmla="*/ 366596 w 5437011"/>
                      <a:gd name="connsiteY337" fmla="*/ 839421 h 2186969"/>
                      <a:gd name="connsiteX338" fmla="*/ 463397 w 5437011"/>
                      <a:gd name="connsiteY338" fmla="*/ 790313 h 2186969"/>
                      <a:gd name="connsiteX339" fmla="*/ 461167 w 5437011"/>
                      <a:gd name="connsiteY339" fmla="*/ 749483 h 2186969"/>
                      <a:gd name="connsiteX340" fmla="*/ 419650 w 5437011"/>
                      <a:gd name="connsiteY340" fmla="*/ 723320 h 2186969"/>
                      <a:gd name="connsiteX341" fmla="*/ 416990 w 5437011"/>
                      <a:gd name="connsiteY341" fmla="*/ 720575 h 2186969"/>
                      <a:gd name="connsiteX342" fmla="*/ 410772 w 5437011"/>
                      <a:gd name="connsiteY342" fmla="*/ 719932 h 2186969"/>
                      <a:gd name="connsiteX343" fmla="*/ 368998 w 5437011"/>
                      <a:gd name="connsiteY343" fmla="*/ 698959 h 2186969"/>
                      <a:gd name="connsiteX344" fmla="*/ 359562 w 5437011"/>
                      <a:gd name="connsiteY344" fmla="*/ 679144 h 2186969"/>
                      <a:gd name="connsiteX345" fmla="*/ 339147 w 5437011"/>
                      <a:gd name="connsiteY345" fmla="*/ 663532 h 2186969"/>
                      <a:gd name="connsiteX346" fmla="*/ 319804 w 5437011"/>
                      <a:gd name="connsiteY346" fmla="*/ 653925 h 2186969"/>
                      <a:gd name="connsiteX347" fmla="*/ 300803 w 5437011"/>
                      <a:gd name="connsiteY347" fmla="*/ 653925 h 2186969"/>
                      <a:gd name="connsiteX348" fmla="*/ 278372 w 5437011"/>
                      <a:gd name="connsiteY348" fmla="*/ 645519 h 2186969"/>
                      <a:gd name="connsiteX349" fmla="*/ 248565 w 5437011"/>
                      <a:gd name="connsiteY349" fmla="*/ 629864 h 2186969"/>
                      <a:gd name="connsiteX350" fmla="*/ 244190 w 5437011"/>
                      <a:gd name="connsiteY350" fmla="*/ 627548 h 2186969"/>
                      <a:gd name="connsiteX351" fmla="*/ 237499 w 5437011"/>
                      <a:gd name="connsiteY351" fmla="*/ 623945 h 2186969"/>
                      <a:gd name="connsiteX352" fmla="*/ 227892 w 5437011"/>
                      <a:gd name="connsiteY352" fmla="*/ 618413 h 2186969"/>
                      <a:gd name="connsiteX353" fmla="*/ 217470 w 5437011"/>
                      <a:gd name="connsiteY353" fmla="*/ 623560 h 2186969"/>
                      <a:gd name="connsiteX354" fmla="*/ 186847 w 5437011"/>
                      <a:gd name="connsiteY354" fmla="*/ 621243 h 2186969"/>
                      <a:gd name="connsiteX355" fmla="*/ 168061 w 5437011"/>
                      <a:gd name="connsiteY355" fmla="*/ 608677 h 2186969"/>
                      <a:gd name="connsiteX356" fmla="*/ 192766 w 5437011"/>
                      <a:gd name="connsiteY356" fmla="*/ 599541 h 2186969"/>
                      <a:gd name="connsiteX357" fmla="*/ 170549 w 5437011"/>
                      <a:gd name="connsiteY357" fmla="*/ 589248 h 2186969"/>
                      <a:gd name="connsiteX358" fmla="*/ 146831 w 5437011"/>
                      <a:gd name="connsiteY358" fmla="*/ 594395 h 2186969"/>
                      <a:gd name="connsiteX359" fmla="*/ 126587 w 5437011"/>
                      <a:gd name="connsiteY359" fmla="*/ 593237 h 2186969"/>
                      <a:gd name="connsiteX360" fmla="*/ 124314 w 5437011"/>
                      <a:gd name="connsiteY360" fmla="*/ 591393 h 2186969"/>
                      <a:gd name="connsiteX361" fmla="*/ 107330 w 5437011"/>
                      <a:gd name="connsiteY361" fmla="*/ 605246 h 2186969"/>
                      <a:gd name="connsiteX362" fmla="*/ 79709 w 5437011"/>
                      <a:gd name="connsiteY362" fmla="*/ 620085 h 2186969"/>
                      <a:gd name="connsiteX363" fmla="*/ 56978 w 5437011"/>
                      <a:gd name="connsiteY363" fmla="*/ 642903 h 2186969"/>
                      <a:gd name="connsiteX364" fmla="*/ 44197 w 5437011"/>
                      <a:gd name="connsiteY364" fmla="*/ 654311 h 2186969"/>
                      <a:gd name="connsiteX365" fmla="*/ 39222 w 5437011"/>
                      <a:gd name="connsiteY365" fmla="*/ 674855 h 2186969"/>
                      <a:gd name="connsiteX366" fmla="*/ 44197 w 5437011"/>
                      <a:gd name="connsiteY366" fmla="*/ 696557 h 2186969"/>
                      <a:gd name="connsiteX367" fmla="*/ 64912 w 5437011"/>
                      <a:gd name="connsiteY367" fmla="*/ 710282 h 2186969"/>
                      <a:gd name="connsiteX368" fmla="*/ 88630 w 5437011"/>
                      <a:gd name="connsiteY368" fmla="*/ 738846 h 2186969"/>
                      <a:gd name="connsiteX369" fmla="*/ 67915 w 5437011"/>
                      <a:gd name="connsiteY369" fmla="*/ 767410 h 2186969"/>
                      <a:gd name="connsiteX370" fmla="*/ 58007 w 5437011"/>
                      <a:gd name="connsiteY370" fmla="*/ 790227 h 2186969"/>
                      <a:gd name="connsiteX371" fmla="*/ 89617 w 5437011"/>
                      <a:gd name="connsiteY371" fmla="*/ 848471 h 2186969"/>
                      <a:gd name="connsiteX372" fmla="*/ 78765 w 5437011"/>
                      <a:gd name="connsiteY372" fmla="*/ 871288 h 2186969"/>
                      <a:gd name="connsiteX373" fmla="*/ 83698 w 5437011"/>
                      <a:gd name="connsiteY373" fmla="*/ 901010 h 2186969"/>
                      <a:gd name="connsiteX374" fmla="*/ 75806 w 5437011"/>
                      <a:gd name="connsiteY374" fmla="*/ 912419 h 2186969"/>
                      <a:gd name="connsiteX375" fmla="*/ 92576 w 5437011"/>
                      <a:gd name="connsiteY375" fmla="*/ 924986 h 2186969"/>
                      <a:gd name="connsiteX376" fmla="*/ 87644 w 5437011"/>
                      <a:gd name="connsiteY376" fmla="*/ 944414 h 2186969"/>
                      <a:gd name="connsiteX377" fmla="*/ 105400 w 5437011"/>
                      <a:gd name="connsiteY377" fmla="*/ 964958 h 2186969"/>
                      <a:gd name="connsiteX378" fmla="*/ 84684 w 5437011"/>
                      <a:gd name="connsiteY378" fmla="*/ 986703 h 2186969"/>
                      <a:gd name="connsiteX379" fmla="*/ 127145 w 5437011"/>
                      <a:gd name="connsiteY379" fmla="*/ 1024360 h 2186969"/>
                      <a:gd name="connsiteX380" fmla="*/ 136023 w 5437011"/>
                      <a:gd name="connsiteY380" fmla="*/ 1055198 h 2186969"/>
                      <a:gd name="connsiteX381" fmla="*/ 86615 w 5437011"/>
                      <a:gd name="connsiteY381" fmla="*/ 1110010 h 2186969"/>
                      <a:gd name="connsiteX382" fmla="*/ 35276 w 5437011"/>
                      <a:gd name="connsiteY382" fmla="*/ 1158003 h 2186969"/>
                      <a:gd name="connsiteX383" fmla="*/ 19321 w 5437011"/>
                      <a:gd name="connsiteY383" fmla="*/ 1181464 h 2186969"/>
                      <a:gd name="connsiteX384" fmla="*/ 33260 w 5437011"/>
                      <a:gd name="connsiteY384" fmla="*/ 1175716 h 2186969"/>
                      <a:gd name="connsiteX385" fmla="*/ 54490 w 5437011"/>
                      <a:gd name="connsiteY385" fmla="*/ 1200850 h 2186969"/>
                      <a:gd name="connsiteX386" fmla="*/ 83612 w 5437011"/>
                      <a:gd name="connsiteY386" fmla="*/ 1208269 h 2186969"/>
                      <a:gd name="connsiteX387" fmla="*/ 67829 w 5437011"/>
                      <a:gd name="connsiteY387" fmla="*/ 1213416 h 2186969"/>
                      <a:gd name="connsiteX388" fmla="*/ 35705 w 5437011"/>
                      <a:gd name="connsiteY388" fmla="*/ 1225983 h 2186969"/>
                      <a:gd name="connsiteX389" fmla="*/ 19321 w 5437011"/>
                      <a:gd name="connsiteY389" fmla="*/ 1240865 h 2186969"/>
                      <a:gd name="connsiteX390" fmla="*/ 12502 w 5437011"/>
                      <a:gd name="connsiteY390" fmla="*/ 1266213 h 2186969"/>
                      <a:gd name="connsiteX391" fmla="*/ 1393 w 5437011"/>
                      <a:gd name="connsiteY391" fmla="*/ 1285899 h 2186969"/>
                      <a:gd name="connsiteX392" fmla="*/ 3623 w 5437011"/>
                      <a:gd name="connsiteY392" fmla="*/ 1308159 h 2186969"/>
                      <a:gd name="connsiteX393" fmla="*/ 11001 w 5437011"/>
                      <a:gd name="connsiteY393" fmla="*/ 1328746 h 2186969"/>
                      <a:gd name="connsiteX394" fmla="*/ 2122 w 5437011"/>
                      <a:gd name="connsiteY394" fmla="*/ 1341612 h 2186969"/>
                      <a:gd name="connsiteX395" fmla="*/ 6583 w 5437011"/>
                      <a:gd name="connsiteY395" fmla="*/ 1362156 h 2186969"/>
                      <a:gd name="connsiteX396" fmla="*/ 10314 w 5437011"/>
                      <a:gd name="connsiteY396" fmla="*/ 1383558 h 2186969"/>
                      <a:gd name="connsiteX397" fmla="*/ 20694 w 5437011"/>
                      <a:gd name="connsiteY397" fmla="*/ 1405818 h 2186969"/>
                      <a:gd name="connsiteX398" fmla="*/ 29572 w 5437011"/>
                      <a:gd name="connsiteY398" fmla="*/ 1432366 h 2186969"/>
                      <a:gd name="connsiteX399" fmla="*/ 47371 w 5437011"/>
                      <a:gd name="connsiteY399" fmla="*/ 1438371 h 2186969"/>
                      <a:gd name="connsiteX400" fmla="*/ 64398 w 5437011"/>
                      <a:gd name="connsiteY400" fmla="*/ 1447806 h 2186969"/>
                      <a:gd name="connsiteX401" fmla="*/ 82197 w 5437011"/>
                      <a:gd name="connsiteY401" fmla="*/ 1447806 h 2186969"/>
                      <a:gd name="connsiteX402" fmla="*/ 113292 w 5437011"/>
                      <a:gd name="connsiteY402" fmla="*/ 1458057 h 2186969"/>
                      <a:gd name="connsiteX403" fmla="*/ 116251 w 5437011"/>
                      <a:gd name="connsiteY403" fmla="*/ 1484605 h 2186969"/>
                      <a:gd name="connsiteX404" fmla="*/ 119982 w 5437011"/>
                      <a:gd name="connsiteY404" fmla="*/ 1512054 h 2186969"/>
                      <a:gd name="connsiteX405" fmla="*/ 135508 w 5437011"/>
                      <a:gd name="connsiteY405" fmla="*/ 1536030 h 2186969"/>
                      <a:gd name="connsiteX406" fmla="*/ 154766 w 5437011"/>
                      <a:gd name="connsiteY406" fmla="*/ 1557474 h 2186969"/>
                      <a:gd name="connsiteX407" fmla="*/ 173294 w 5437011"/>
                      <a:gd name="connsiteY407" fmla="*/ 1577160 h 2186969"/>
                      <a:gd name="connsiteX408" fmla="*/ 156267 w 5437011"/>
                      <a:gd name="connsiteY408" fmla="*/ 1595131 h 2186969"/>
                      <a:gd name="connsiteX409" fmla="*/ 132592 w 5437011"/>
                      <a:gd name="connsiteY409" fmla="*/ 1590842 h 2186969"/>
                      <a:gd name="connsiteX410" fmla="*/ 137738 w 5437011"/>
                      <a:gd name="connsiteY410" fmla="*/ 1626826 h 2186969"/>
                      <a:gd name="connsiteX411" fmla="*/ 151849 w 5437011"/>
                      <a:gd name="connsiteY411" fmla="*/ 1647370 h 2186969"/>
                      <a:gd name="connsiteX412" fmla="*/ 167418 w 5437011"/>
                      <a:gd name="connsiteY412" fmla="*/ 1637935 h 2186969"/>
                      <a:gd name="connsiteX413" fmla="*/ 189634 w 5437011"/>
                      <a:gd name="connsiteY413" fmla="*/ 1637077 h 2186969"/>
                      <a:gd name="connsiteX414" fmla="*/ 217041 w 5437011"/>
                      <a:gd name="connsiteY414" fmla="*/ 1640508 h 2186969"/>
                      <a:gd name="connsiteX415" fmla="*/ 221501 w 5437011"/>
                      <a:gd name="connsiteY415" fmla="*/ 1669630 h 2186969"/>
                      <a:gd name="connsiteX416" fmla="*/ 228921 w 5437011"/>
                      <a:gd name="connsiteY416" fmla="*/ 1691031 h 2186969"/>
                      <a:gd name="connsiteX417" fmla="*/ 253368 w 5437011"/>
                      <a:gd name="connsiteY417" fmla="*/ 1697894 h 2186969"/>
                      <a:gd name="connsiteX418" fmla="*/ 268165 w 5437011"/>
                      <a:gd name="connsiteY418" fmla="*/ 1727873 h 2186969"/>
                      <a:gd name="connsiteX419" fmla="*/ 280774 w 5437011"/>
                      <a:gd name="connsiteY419" fmla="*/ 1735593 h 2186969"/>
                      <a:gd name="connsiteX420" fmla="*/ 297072 w 5437011"/>
                      <a:gd name="connsiteY420" fmla="*/ 1744171 h 2186969"/>
                      <a:gd name="connsiteX421" fmla="*/ 314099 w 5437011"/>
                      <a:gd name="connsiteY421" fmla="*/ 1742456 h 2186969"/>
                      <a:gd name="connsiteX422" fmla="*/ 332628 w 5437011"/>
                      <a:gd name="connsiteY422" fmla="*/ 1740740 h 2186969"/>
                      <a:gd name="connsiteX423" fmla="*/ 347424 w 5437011"/>
                      <a:gd name="connsiteY423" fmla="*/ 1761284 h 2186969"/>
                      <a:gd name="connsiteX424" fmla="*/ 374830 w 5437011"/>
                      <a:gd name="connsiteY424" fmla="*/ 1766431 h 2186969"/>
                      <a:gd name="connsiteX425" fmla="*/ 403008 w 5437011"/>
                      <a:gd name="connsiteY425" fmla="*/ 1775009 h 2186969"/>
                      <a:gd name="connsiteX426" fmla="*/ 422266 w 5437011"/>
                      <a:gd name="connsiteY426" fmla="*/ 1788690 h 2186969"/>
                      <a:gd name="connsiteX427" fmla="*/ 412659 w 5437011"/>
                      <a:gd name="connsiteY427" fmla="*/ 1804945 h 2186969"/>
                      <a:gd name="connsiteX428" fmla="*/ 420808 w 5437011"/>
                      <a:gd name="connsiteY428" fmla="*/ 1816097 h 2186969"/>
                      <a:gd name="connsiteX429" fmla="*/ 408970 w 5437011"/>
                      <a:gd name="connsiteY429" fmla="*/ 1825532 h 2186969"/>
                      <a:gd name="connsiteX430" fmla="*/ 416348 w 5437011"/>
                      <a:gd name="connsiteY430" fmla="*/ 1840115 h 2186969"/>
                      <a:gd name="connsiteX431" fmla="*/ 410429 w 5437011"/>
                      <a:gd name="connsiteY431" fmla="*/ 1863232 h 2186969"/>
                      <a:gd name="connsiteX432" fmla="*/ 383022 w 5437011"/>
                      <a:gd name="connsiteY432" fmla="*/ 1862374 h 2186969"/>
                      <a:gd name="connsiteX433" fmla="*/ 357117 w 5437011"/>
                      <a:gd name="connsiteY433" fmla="*/ 1882918 h 2186969"/>
                      <a:gd name="connsiteX434" fmla="*/ 356388 w 5437011"/>
                      <a:gd name="connsiteY434" fmla="*/ 1901232 h 2186969"/>
                      <a:gd name="connsiteX435" fmla="*/ 390485 w 5437011"/>
                      <a:gd name="connsiteY435" fmla="*/ 1900331 h 2186969"/>
                      <a:gd name="connsiteX436" fmla="*/ 349011 w 5437011"/>
                      <a:gd name="connsiteY436" fmla="*/ 1928295 h 2186969"/>
                      <a:gd name="connsiteX437" fmla="*/ 361835 w 5437011"/>
                      <a:gd name="connsiteY437" fmla="*/ 1949997 h 2186969"/>
                      <a:gd name="connsiteX438" fmla="*/ 342063 w 5437011"/>
                      <a:gd name="connsiteY438" fmla="*/ 1972257 h 2186969"/>
                      <a:gd name="connsiteX439" fmla="*/ 323792 w 5437011"/>
                      <a:gd name="connsiteY439" fmla="*/ 1988855 h 2186969"/>
                      <a:gd name="connsiteX440" fmla="*/ 314914 w 5437011"/>
                      <a:gd name="connsiteY440" fmla="*/ 1997947 h 2186969"/>
                      <a:gd name="connsiteX441" fmla="*/ 341120 w 5437011"/>
                      <a:gd name="connsiteY441" fmla="*/ 2022523 h 2186969"/>
                      <a:gd name="connsiteX442" fmla="*/ 403352 w 5437011"/>
                      <a:gd name="connsiteY442" fmla="*/ 2074505 h 2186969"/>
                      <a:gd name="connsiteX443" fmla="*/ 412059 w 5437011"/>
                      <a:gd name="connsiteY443" fmla="*/ 2082396 h 2186969"/>
                      <a:gd name="connsiteX444" fmla="*/ 424582 w 5437011"/>
                      <a:gd name="connsiteY444" fmla="*/ 2075663 h 2186969"/>
                      <a:gd name="connsiteX445" fmla="*/ 464598 w 5437011"/>
                      <a:gd name="connsiteY445" fmla="*/ 2089344 h 2186969"/>
                      <a:gd name="connsiteX446" fmla="*/ 516451 w 5437011"/>
                      <a:gd name="connsiteY446" fmla="*/ 2094491 h 2186969"/>
                      <a:gd name="connsiteX447" fmla="*/ 537209 w 5437011"/>
                      <a:gd name="connsiteY447" fmla="*/ 2109889 h 2186969"/>
                      <a:gd name="connsiteX448" fmla="*/ 557925 w 5437011"/>
                      <a:gd name="connsiteY448" fmla="*/ 2121898 h 2186969"/>
                      <a:gd name="connsiteX449" fmla="*/ 591979 w 5437011"/>
                      <a:gd name="connsiteY449" fmla="*/ 2116751 h 2186969"/>
                      <a:gd name="connsiteX450" fmla="*/ 603817 w 5437011"/>
                      <a:gd name="connsiteY450" fmla="*/ 2121898 h 2186969"/>
                      <a:gd name="connsiteX451" fmla="*/ 614196 w 5437011"/>
                      <a:gd name="connsiteY451" fmla="*/ 2145872 h 2186969"/>
                      <a:gd name="connsiteX452" fmla="*/ 645291 w 5437011"/>
                      <a:gd name="connsiteY452" fmla="*/ 2162986 h 2186969"/>
                      <a:gd name="connsiteX453" fmla="*/ 670467 w 5437011"/>
                      <a:gd name="connsiteY453" fmla="*/ 2183529 h 2186969"/>
                      <a:gd name="connsiteX454" fmla="*/ 685263 w 5437011"/>
                      <a:gd name="connsiteY454" fmla="*/ 2183529 h 2186969"/>
                      <a:gd name="connsiteX455" fmla="*/ 706794 w 5437011"/>
                      <a:gd name="connsiteY455" fmla="*/ 2165259 h 2186969"/>
                      <a:gd name="connsiteX456" fmla="*/ 668493 w 5437011"/>
                      <a:gd name="connsiteY456" fmla="*/ 2097880 h 2186969"/>
                      <a:gd name="connsiteX457" fmla="*/ 655627 w 5437011"/>
                      <a:gd name="connsiteY457" fmla="*/ 2045340 h 2186969"/>
                      <a:gd name="connsiteX458" fmla="*/ 672439 w 5437011"/>
                      <a:gd name="connsiteY458" fmla="*/ 1989369 h 2186969"/>
                      <a:gd name="connsiteX459" fmla="*/ 731669 w 5437011"/>
                      <a:gd name="connsiteY459" fmla="*/ 1947681 h 2186969"/>
                      <a:gd name="connsiteX460" fmla="*/ 720819 w 5437011"/>
                      <a:gd name="connsiteY460" fmla="*/ 1940261 h 2186969"/>
                      <a:gd name="connsiteX461" fmla="*/ 713399 w 5437011"/>
                      <a:gd name="connsiteY461" fmla="*/ 1923148 h 2186969"/>
                      <a:gd name="connsiteX462" fmla="*/ 708938 w 5437011"/>
                      <a:gd name="connsiteY462" fmla="*/ 1899173 h 2186969"/>
                      <a:gd name="connsiteX463" fmla="*/ 688180 w 5437011"/>
                      <a:gd name="connsiteY463" fmla="*/ 1871724 h 2186969"/>
                      <a:gd name="connsiteX464" fmla="*/ 664462 w 5437011"/>
                      <a:gd name="connsiteY464" fmla="*/ 1873440 h 2186969"/>
                      <a:gd name="connsiteX465" fmla="*/ 658543 w 5437011"/>
                      <a:gd name="connsiteY465" fmla="*/ 1852896 h 2186969"/>
                      <a:gd name="connsiteX466" fmla="*/ 639286 w 5437011"/>
                      <a:gd name="connsiteY466" fmla="*/ 1837498 h 2186969"/>
                      <a:gd name="connsiteX467" fmla="*/ 646706 w 5437011"/>
                      <a:gd name="connsiteY467" fmla="*/ 1813523 h 2186969"/>
                      <a:gd name="connsiteX468" fmla="*/ 658543 w 5437011"/>
                      <a:gd name="connsiteY468" fmla="*/ 1801557 h 2186969"/>
                      <a:gd name="connsiteX469" fmla="*/ 648164 w 5437011"/>
                      <a:gd name="connsiteY469" fmla="*/ 1782686 h 2186969"/>
                      <a:gd name="connsiteX470" fmla="*/ 665920 w 5437011"/>
                      <a:gd name="connsiteY470" fmla="*/ 1758711 h 2186969"/>
                      <a:gd name="connsiteX471" fmla="*/ 685177 w 5437011"/>
                      <a:gd name="connsiteY471" fmla="*/ 1744986 h 2186969"/>
                      <a:gd name="connsiteX472" fmla="*/ 711854 w 5437011"/>
                      <a:gd name="connsiteY472" fmla="*/ 1770677 h 2186969"/>
                      <a:gd name="connsiteX473" fmla="*/ 714814 w 5437011"/>
                      <a:gd name="connsiteY473" fmla="*/ 1746702 h 2186969"/>
                      <a:gd name="connsiteX474" fmla="*/ 723692 w 5437011"/>
                      <a:gd name="connsiteY474" fmla="*/ 1726158 h 2186969"/>
                      <a:gd name="connsiteX475" fmla="*/ 741491 w 5437011"/>
                      <a:gd name="connsiteY475" fmla="*/ 1707287 h 2186969"/>
                      <a:gd name="connsiteX476" fmla="*/ 777046 w 5437011"/>
                      <a:gd name="connsiteY476" fmla="*/ 1688458 h 2186969"/>
                      <a:gd name="connsiteX477" fmla="*/ 802222 w 5437011"/>
                      <a:gd name="connsiteY477" fmla="*/ 1679880 h 2186969"/>
                      <a:gd name="connsiteX478" fmla="*/ 820022 w 5437011"/>
                      <a:gd name="connsiteY478" fmla="*/ 1679880 h 2186969"/>
                      <a:gd name="connsiteX479" fmla="*/ 843696 w 5437011"/>
                      <a:gd name="connsiteY479" fmla="*/ 1679880 h 2186969"/>
                      <a:gd name="connsiteX480" fmla="*/ 882211 w 5437011"/>
                      <a:gd name="connsiteY480" fmla="*/ 1693605 h 2186969"/>
                      <a:gd name="connsiteX481" fmla="*/ 910346 w 5437011"/>
                      <a:gd name="connsiteY481" fmla="*/ 1721011 h 2186969"/>
                      <a:gd name="connsiteX482" fmla="*/ 919225 w 5437011"/>
                      <a:gd name="connsiteY482" fmla="*/ 1726158 h 2186969"/>
                      <a:gd name="connsiteX483" fmla="*/ 938482 w 5437011"/>
                      <a:gd name="connsiteY483" fmla="*/ 1726158 h 2186969"/>
                      <a:gd name="connsiteX484" fmla="*/ 969577 w 5437011"/>
                      <a:gd name="connsiteY484" fmla="*/ 1722727 h 2186969"/>
                      <a:gd name="connsiteX485" fmla="*/ 1002172 w 5437011"/>
                      <a:gd name="connsiteY485" fmla="*/ 1710718 h 2186969"/>
                      <a:gd name="connsiteX486" fmla="*/ 1021430 w 5437011"/>
                      <a:gd name="connsiteY486" fmla="*/ 1712433 h 2186969"/>
                      <a:gd name="connsiteX487" fmla="*/ 1054025 w 5437011"/>
                      <a:gd name="connsiteY487" fmla="*/ 1714106 h 2186969"/>
                      <a:gd name="connsiteX488" fmla="*/ 1076242 w 5437011"/>
                      <a:gd name="connsiteY488" fmla="*/ 1726115 h 2186969"/>
                      <a:gd name="connsiteX489" fmla="*/ 1092497 w 5437011"/>
                      <a:gd name="connsiteY489" fmla="*/ 1738081 h 2186969"/>
                      <a:gd name="connsiteX490" fmla="*/ 1104335 w 5437011"/>
                      <a:gd name="connsiteY490" fmla="*/ 1719253 h 2186969"/>
                      <a:gd name="connsiteX491" fmla="*/ 1129511 w 5437011"/>
                      <a:gd name="connsiteY491" fmla="*/ 1731219 h 2186969"/>
                      <a:gd name="connsiteX492" fmla="*/ 1150226 w 5437011"/>
                      <a:gd name="connsiteY492" fmla="*/ 1717537 h 2186969"/>
                      <a:gd name="connsiteX493" fmla="*/ 1141348 w 5437011"/>
                      <a:gd name="connsiteY493" fmla="*/ 1690088 h 2186969"/>
                      <a:gd name="connsiteX494" fmla="*/ 1117631 w 5437011"/>
                      <a:gd name="connsiteY494" fmla="*/ 1681510 h 2186969"/>
                      <a:gd name="connsiteX495" fmla="*/ 1108752 w 5437011"/>
                      <a:gd name="connsiteY495" fmla="*/ 1660966 h 2186969"/>
                      <a:gd name="connsiteX496" fmla="*/ 1129468 w 5437011"/>
                      <a:gd name="connsiteY496" fmla="*/ 1640422 h 2186969"/>
                      <a:gd name="connsiteX497" fmla="*/ 1135386 w 5437011"/>
                      <a:gd name="connsiteY497" fmla="*/ 1613016 h 2186969"/>
                      <a:gd name="connsiteX498" fmla="*/ 1170942 w 5437011"/>
                      <a:gd name="connsiteY498" fmla="*/ 1606154 h 2186969"/>
                      <a:gd name="connsiteX499" fmla="*/ 1141305 w 5437011"/>
                      <a:gd name="connsiteY499" fmla="*/ 1589041 h 2186969"/>
                      <a:gd name="connsiteX500" fmla="*/ 1139804 w 5437011"/>
                      <a:gd name="connsiteY500" fmla="*/ 1556488 h 2186969"/>
                      <a:gd name="connsiteX501" fmla="*/ 1167983 w 5437011"/>
                      <a:gd name="connsiteY501" fmla="*/ 1554772 h 2186969"/>
                      <a:gd name="connsiteX502" fmla="*/ 1207955 w 5437011"/>
                      <a:gd name="connsiteY502" fmla="*/ 1549625 h 2186969"/>
                      <a:gd name="connsiteX503" fmla="*/ 1258307 w 5437011"/>
                      <a:gd name="connsiteY503" fmla="*/ 1537616 h 2186969"/>
                      <a:gd name="connsiteX504" fmla="*/ 1292362 w 5437011"/>
                      <a:gd name="connsiteY504" fmla="*/ 1525650 h 2186969"/>
                      <a:gd name="connsiteX505" fmla="*/ 1339754 w 5437011"/>
                      <a:gd name="connsiteY505" fmla="*/ 1515357 h 2186969"/>
                      <a:gd name="connsiteX506" fmla="*/ 1388648 w 5437011"/>
                      <a:gd name="connsiteY506" fmla="*/ 1496529 h 2186969"/>
                      <a:gd name="connsiteX507" fmla="*/ 1430122 w 5437011"/>
                      <a:gd name="connsiteY507" fmla="*/ 1485420 h 2186969"/>
                      <a:gd name="connsiteX508" fmla="*/ 1456027 w 5437011"/>
                      <a:gd name="connsiteY508" fmla="*/ 1489666 h 2186969"/>
                      <a:gd name="connsiteX509" fmla="*/ 1477514 w 5437011"/>
                      <a:gd name="connsiteY509" fmla="*/ 1505106 h 2186969"/>
                      <a:gd name="connsiteX510" fmla="*/ 1483433 w 5437011"/>
                      <a:gd name="connsiteY510" fmla="*/ 1532513 h 2186969"/>
                      <a:gd name="connsiteX511" fmla="*/ 1479702 w 5437011"/>
                      <a:gd name="connsiteY511" fmla="*/ 1548811 h 2186969"/>
                      <a:gd name="connsiteX512" fmla="*/ 1510068 w 5437011"/>
                      <a:gd name="connsiteY512" fmla="*/ 1542806 h 2186969"/>
                      <a:gd name="connsiteX513" fmla="*/ 1522634 w 5437011"/>
                      <a:gd name="connsiteY513" fmla="*/ 1552242 h 2186969"/>
                      <a:gd name="connsiteX514" fmla="*/ 1532241 w 5437011"/>
                      <a:gd name="connsiteY514" fmla="*/ 1554815 h 2186969"/>
                      <a:gd name="connsiteX515" fmla="*/ 1547810 w 5437011"/>
                      <a:gd name="connsiteY515" fmla="*/ 1557388 h 2186969"/>
                      <a:gd name="connsiteX516" fmla="*/ 1565609 w 5437011"/>
                      <a:gd name="connsiteY516" fmla="*/ 1559962 h 2186969"/>
                      <a:gd name="connsiteX517" fmla="*/ 1553772 w 5437011"/>
                      <a:gd name="connsiteY517" fmla="*/ 1584795 h 2186969"/>
                      <a:gd name="connsiteX518" fmla="*/ 1578948 w 5437011"/>
                      <a:gd name="connsiteY518" fmla="*/ 1577932 h 2186969"/>
                      <a:gd name="connsiteX519" fmla="*/ 1615275 w 5437011"/>
                      <a:gd name="connsiteY519" fmla="*/ 1560777 h 2186969"/>
                      <a:gd name="connsiteX520" fmla="*/ 1645641 w 5437011"/>
                      <a:gd name="connsiteY520" fmla="*/ 1541090 h 2186969"/>
                      <a:gd name="connsiteX521" fmla="*/ 1667857 w 5437011"/>
                      <a:gd name="connsiteY521" fmla="*/ 1543664 h 2186969"/>
                      <a:gd name="connsiteX522" fmla="*/ 1677507 w 5437011"/>
                      <a:gd name="connsiteY522" fmla="*/ 1572786 h 2186969"/>
                      <a:gd name="connsiteX523" fmla="*/ 1738968 w 5437011"/>
                      <a:gd name="connsiteY523" fmla="*/ 1656720 h 2186969"/>
                      <a:gd name="connsiteX524" fmla="*/ 1773794 w 5437011"/>
                      <a:gd name="connsiteY524" fmla="*/ 1726115 h 2186969"/>
                      <a:gd name="connsiteX525" fmla="*/ 1793051 w 5437011"/>
                      <a:gd name="connsiteY525" fmla="*/ 1701282 h 2186969"/>
                      <a:gd name="connsiteX526" fmla="*/ 1818956 w 5437011"/>
                      <a:gd name="connsiteY526" fmla="*/ 1722684 h 2186969"/>
                      <a:gd name="connsiteX527" fmla="*/ 1851552 w 5437011"/>
                      <a:gd name="connsiteY527" fmla="*/ 1728688 h 2186969"/>
                      <a:gd name="connsiteX528" fmla="*/ 1884877 w 5437011"/>
                      <a:gd name="connsiteY528" fmla="*/ 1717580 h 2186969"/>
                      <a:gd name="connsiteX529" fmla="*/ 1906365 w 5437011"/>
                      <a:gd name="connsiteY529" fmla="*/ 1738124 h 2186969"/>
                      <a:gd name="connsiteX530" fmla="*/ 1927080 w 5437011"/>
                      <a:gd name="connsiteY530" fmla="*/ 1757853 h 2186969"/>
                      <a:gd name="connsiteX531" fmla="*/ 1934243 w 5437011"/>
                      <a:gd name="connsiteY531" fmla="*/ 1772393 h 2186969"/>
                      <a:gd name="connsiteX532" fmla="*/ 1951012 w 5437011"/>
                      <a:gd name="connsiteY532" fmla="*/ 1788390 h 2186969"/>
                      <a:gd name="connsiteX533" fmla="*/ 1977689 w 5437011"/>
                      <a:gd name="connsiteY533" fmla="*/ 1782643 h 2186969"/>
                      <a:gd name="connsiteX534" fmla="*/ 1989527 w 5437011"/>
                      <a:gd name="connsiteY534" fmla="*/ 1783801 h 2186969"/>
                      <a:gd name="connsiteX535" fmla="*/ 2005353 w 5437011"/>
                      <a:gd name="connsiteY535" fmla="*/ 1804345 h 2186969"/>
                      <a:gd name="connsiteX536" fmla="*/ 2024096 w 5437011"/>
                      <a:gd name="connsiteY536" fmla="*/ 1804345 h 2186969"/>
                      <a:gd name="connsiteX537" fmla="*/ 2046827 w 5437011"/>
                      <a:gd name="connsiteY537" fmla="*/ 1794052 h 2186969"/>
                      <a:gd name="connsiteX538" fmla="*/ 2077407 w 5437011"/>
                      <a:gd name="connsiteY538" fmla="*/ 1778054 h 2186969"/>
                      <a:gd name="connsiteX539" fmla="*/ 2103098 w 5437011"/>
                      <a:gd name="connsiteY539" fmla="*/ 1760941 h 2186969"/>
                      <a:gd name="connsiteX540" fmla="*/ 2124800 w 5437011"/>
                      <a:gd name="connsiteY540" fmla="*/ 1743828 h 2186969"/>
                      <a:gd name="connsiteX541" fmla="*/ 2147531 w 5437011"/>
                      <a:gd name="connsiteY541" fmla="*/ 1732420 h 2186969"/>
                      <a:gd name="connsiteX542" fmla="*/ 2171249 w 5437011"/>
                      <a:gd name="connsiteY542" fmla="*/ 1727830 h 2186969"/>
                      <a:gd name="connsiteX543" fmla="*/ 2217656 w 5437011"/>
                      <a:gd name="connsiteY543" fmla="*/ 1736966 h 2186969"/>
                      <a:gd name="connsiteX544" fmla="*/ 2228507 w 5437011"/>
                      <a:gd name="connsiteY544" fmla="*/ 1758668 h 2186969"/>
                      <a:gd name="connsiteX545" fmla="*/ 2256170 w 5437011"/>
                      <a:gd name="connsiteY545" fmla="*/ 1771234 h 2186969"/>
                      <a:gd name="connsiteX546" fmla="*/ 2282847 w 5437011"/>
                      <a:gd name="connsiteY546" fmla="*/ 1768919 h 2186969"/>
                      <a:gd name="connsiteX547" fmla="*/ 2306522 w 5437011"/>
                      <a:gd name="connsiteY547" fmla="*/ 1776939 h 2186969"/>
                      <a:gd name="connsiteX548" fmla="*/ 2334185 w 5437011"/>
                      <a:gd name="connsiteY548" fmla="*/ 1760941 h 2186969"/>
                      <a:gd name="connsiteX549" fmla="*/ 2335129 w 5437011"/>
                      <a:gd name="connsiteY549" fmla="*/ 1738081 h 2186969"/>
                      <a:gd name="connsiteX550" fmla="*/ 2323291 w 5437011"/>
                      <a:gd name="connsiteY550" fmla="*/ 1706129 h 2186969"/>
                      <a:gd name="connsiteX551" fmla="*/ 2337145 w 5437011"/>
                      <a:gd name="connsiteY551" fmla="*/ 1686700 h 2186969"/>
                      <a:gd name="connsiteX552" fmla="*/ 2354944 w 5437011"/>
                      <a:gd name="connsiteY552" fmla="*/ 1672975 h 2186969"/>
                      <a:gd name="connsiteX553" fmla="*/ 2366825 w 5437011"/>
                      <a:gd name="connsiteY553" fmla="*/ 1660409 h 2186969"/>
                      <a:gd name="connsiteX554" fmla="*/ 2391486 w 5437011"/>
                      <a:gd name="connsiteY554" fmla="*/ 1671817 h 2186969"/>
                      <a:gd name="connsiteX555" fmla="*/ 2412201 w 5437011"/>
                      <a:gd name="connsiteY555" fmla="*/ 1677521 h 2186969"/>
                      <a:gd name="connsiteX556" fmla="*/ 2436905 w 5437011"/>
                      <a:gd name="connsiteY556" fmla="*/ 1688973 h 2186969"/>
                      <a:gd name="connsiteX557" fmla="*/ 2469501 w 5437011"/>
                      <a:gd name="connsiteY557" fmla="*/ 1700381 h 2186969"/>
                      <a:gd name="connsiteX558" fmla="*/ 2473447 w 5437011"/>
                      <a:gd name="connsiteY558" fmla="*/ 1733535 h 2186969"/>
                      <a:gd name="connsiteX559" fmla="*/ 2494206 w 5437011"/>
                      <a:gd name="connsiteY559" fmla="*/ 1751763 h 2186969"/>
                      <a:gd name="connsiteX560" fmla="*/ 2523842 w 5437011"/>
                      <a:gd name="connsiteY560" fmla="*/ 1762013 h 2186969"/>
                      <a:gd name="connsiteX561" fmla="*/ 2547517 w 5437011"/>
                      <a:gd name="connsiteY561" fmla="*/ 1748332 h 2186969"/>
                      <a:gd name="connsiteX562" fmla="*/ 2578140 w 5437011"/>
                      <a:gd name="connsiteY562" fmla="*/ 1743785 h 2186969"/>
                      <a:gd name="connsiteX563" fmla="*/ 2608763 w 5437011"/>
                      <a:gd name="connsiteY563" fmla="*/ 1751763 h 2186969"/>
                      <a:gd name="connsiteX564" fmla="*/ 2634411 w 5437011"/>
                      <a:gd name="connsiteY564" fmla="*/ 1759783 h 2186969"/>
                      <a:gd name="connsiteX565" fmla="*/ 2662074 w 5437011"/>
                      <a:gd name="connsiteY565" fmla="*/ 1774623 h 2186969"/>
                      <a:gd name="connsiteX566" fmla="*/ 2679874 w 5437011"/>
                      <a:gd name="connsiteY566" fmla="*/ 1796325 h 2186969"/>
                      <a:gd name="connsiteX567" fmla="*/ 2722377 w 5437011"/>
                      <a:gd name="connsiteY567" fmla="*/ 1805460 h 2186969"/>
                      <a:gd name="connsiteX568" fmla="*/ 2766810 w 5437011"/>
                      <a:gd name="connsiteY568" fmla="*/ 1805460 h 2186969"/>
                      <a:gd name="connsiteX569" fmla="*/ 2810257 w 5437011"/>
                      <a:gd name="connsiteY569" fmla="*/ 1792851 h 2186969"/>
                      <a:gd name="connsiteX570" fmla="*/ 2836934 w 5437011"/>
                      <a:gd name="connsiteY570" fmla="*/ 1781442 h 2186969"/>
                      <a:gd name="connsiteX571" fmla="*/ 2863568 w 5437011"/>
                      <a:gd name="connsiteY571" fmla="*/ 1760898 h 2186969"/>
                      <a:gd name="connsiteX572" fmla="*/ 2905042 w 5437011"/>
                      <a:gd name="connsiteY572" fmla="*/ 1763171 h 2186969"/>
                      <a:gd name="connsiteX573" fmla="*/ 2933692 w 5437011"/>
                      <a:gd name="connsiteY573" fmla="*/ 1770034 h 2186969"/>
                      <a:gd name="connsiteX574" fmla="*/ 2965302 w 5437011"/>
                      <a:gd name="connsiteY574" fmla="*/ 1779169 h 2186969"/>
                      <a:gd name="connsiteX575" fmla="*/ 2997897 w 5437011"/>
                      <a:gd name="connsiteY575" fmla="*/ 1789462 h 2186969"/>
                      <a:gd name="connsiteX576" fmla="*/ 3029464 w 5437011"/>
                      <a:gd name="connsiteY576" fmla="*/ 1770034 h 2186969"/>
                      <a:gd name="connsiteX577" fmla="*/ 3044261 w 5437011"/>
                      <a:gd name="connsiteY577" fmla="*/ 1752921 h 2186969"/>
                      <a:gd name="connsiteX578" fmla="*/ 3060087 w 5437011"/>
                      <a:gd name="connsiteY578" fmla="*/ 1712948 h 2186969"/>
                      <a:gd name="connsiteX579" fmla="*/ 3080803 w 5437011"/>
                      <a:gd name="connsiteY579" fmla="*/ 1676406 h 2186969"/>
                      <a:gd name="connsiteX580" fmla="*/ 3095599 w 5437011"/>
                      <a:gd name="connsiteY580" fmla="*/ 1657020 h 2186969"/>
                      <a:gd name="connsiteX581" fmla="*/ 3085735 w 5437011"/>
                      <a:gd name="connsiteY581" fmla="*/ 1629614 h 2186969"/>
                      <a:gd name="connsiteX582" fmla="*/ 3082776 w 5437011"/>
                      <a:gd name="connsiteY582" fmla="*/ 1609070 h 2186969"/>
                      <a:gd name="connsiteX583" fmla="*/ 3125236 w 5437011"/>
                      <a:gd name="connsiteY583" fmla="*/ 1593115 h 2186969"/>
                      <a:gd name="connsiteX584" fmla="*/ 3174601 w 5437011"/>
                      <a:gd name="connsiteY584" fmla="*/ 1588526 h 2186969"/>
                      <a:gd name="connsiteX585" fmla="*/ 3212086 w 5437011"/>
                      <a:gd name="connsiteY585" fmla="*/ 1595388 h 2186969"/>
                      <a:gd name="connsiteX586" fmla="*/ 3252575 w 5437011"/>
                      <a:gd name="connsiteY586" fmla="*/ 1609070 h 2186969"/>
                      <a:gd name="connsiteX587" fmla="*/ 3274319 w 5437011"/>
                      <a:gd name="connsiteY587" fmla="*/ 1637634 h 2186969"/>
                      <a:gd name="connsiteX588" fmla="*/ 3290103 w 5437011"/>
                      <a:gd name="connsiteY588" fmla="*/ 1673018 h 2186969"/>
                      <a:gd name="connsiteX589" fmla="*/ 3309831 w 5437011"/>
                      <a:gd name="connsiteY589" fmla="*/ 1718695 h 2186969"/>
                      <a:gd name="connsiteX590" fmla="*/ 3326645 w 5437011"/>
                      <a:gd name="connsiteY590" fmla="*/ 1765530 h 2186969"/>
                      <a:gd name="connsiteX591" fmla="*/ 3339468 w 5437011"/>
                      <a:gd name="connsiteY591" fmla="*/ 1787232 h 2186969"/>
                      <a:gd name="connsiteX592" fmla="*/ 3372064 w 5437011"/>
                      <a:gd name="connsiteY592" fmla="*/ 1800957 h 2186969"/>
                      <a:gd name="connsiteX593" fmla="*/ 3405603 w 5437011"/>
                      <a:gd name="connsiteY593" fmla="*/ 1818070 h 2186969"/>
                      <a:gd name="connsiteX594" fmla="*/ 3429321 w 5437011"/>
                      <a:gd name="connsiteY594" fmla="*/ 1836383 h 2186969"/>
                      <a:gd name="connsiteX595" fmla="*/ 3436226 w 5437011"/>
                      <a:gd name="connsiteY595" fmla="*/ 1869494 h 2186969"/>
                      <a:gd name="connsiteX596" fmla="*/ 3468822 w 5437011"/>
                      <a:gd name="connsiteY596" fmla="*/ 1884334 h 2186969"/>
                      <a:gd name="connsiteX597" fmla="*/ 3498458 w 5437011"/>
                      <a:gd name="connsiteY597" fmla="*/ 1876313 h 2186969"/>
                      <a:gd name="connsiteX598" fmla="*/ 3531055 w 5437011"/>
                      <a:gd name="connsiteY598" fmla="*/ 1862632 h 2186969"/>
                      <a:gd name="connsiteX599" fmla="*/ 3557732 w 5437011"/>
                      <a:gd name="connsiteY599" fmla="*/ 1870609 h 2186969"/>
                      <a:gd name="connsiteX600" fmla="*/ 3558718 w 5437011"/>
                      <a:gd name="connsiteY600" fmla="*/ 1902561 h 2186969"/>
                      <a:gd name="connsiteX601" fmla="*/ 3540962 w 5437011"/>
                      <a:gd name="connsiteY601" fmla="*/ 1951670 h 2186969"/>
                      <a:gd name="connsiteX602" fmla="*/ 3521190 w 5437011"/>
                      <a:gd name="connsiteY602" fmla="*/ 1981349 h 2186969"/>
                      <a:gd name="connsiteX603" fmla="*/ 3505364 w 5437011"/>
                      <a:gd name="connsiteY603" fmla="*/ 2006482 h 2186969"/>
                      <a:gd name="connsiteX604" fmla="*/ 3475728 w 5437011"/>
                      <a:gd name="connsiteY604" fmla="*/ 2006482 h 2186969"/>
                      <a:gd name="connsiteX605" fmla="*/ 3448106 w 5437011"/>
                      <a:gd name="connsiteY605" fmla="*/ 2021365 h 2186969"/>
                      <a:gd name="connsiteX606" fmla="*/ 3443132 w 5437011"/>
                      <a:gd name="connsiteY606" fmla="*/ 2048771 h 2186969"/>
                      <a:gd name="connsiteX607" fmla="*/ 3445147 w 5437011"/>
                      <a:gd name="connsiteY607" fmla="*/ 2080766 h 2186969"/>
                      <a:gd name="connsiteX608" fmla="*/ 3447506 w 5437011"/>
                      <a:gd name="connsiteY608" fmla="*/ 2117694 h 2186969"/>
                      <a:gd name="connsiteX609" fmla="*/ 3475256 w 5437011"/>
                      <a:gd name="connsiteY609" fmla="*/ 2100153 h 2186969"/>
                      <a:gd name="connsiteX610" fmla="*/ 3513770 w 5437011"/>
                      <a:gd name="connsiteY610" fmla="*/ 2125243 h 2186969"/>
                      <a:gd name="connsiteX611" fmla="*/ 3590799 w 5437011"/>
                      <a:gd name="connsiteY611" fmla="*/ 2069315 h 2186969"/>
                      <a:gd name="connsiteX612" fmla="*/ 3645098 w 5437011"/>
                      <a:gd name="connsiteY612" fmla="*/ 1999620 h 2186969"/>
                      <a:gd name="connsiteX613" fmla="*/ 3693991 w 5437011"/>
                      <a:gd name="connsiteY613" fmla="*/ 1923663 h 2186969"/>
                      <a:gd name="connsiteX614" fmla="*/ 3729546 w 5437011"/>
                      <a:gd name="connsiteY614" fmla="*/ 1868851 h 2186969"/>
                      <a:gd name="connsiteX615" fmla="*/ 3750304 w 5437011"/>
                      <a:gd name="connsiteY615" fmla="*/ 1829435 h 2186969"/>
                      <a:gd name="connsiteX616" fmla="*/ 3764630 w 5437011"/>
                      <a:gd name="connsiteY616" fmla="*/ 1727788 h 2186969"/>
                      <a:gd name="connsiteX617" fmla="*/ 3771063 w 5437011"/>
                      <a:gd name="connsiteY617" fmla="*/ 1703813 h 2186969"/>
                      <a:gd name="connsiteX618" fmla="*/ 3783416 w 5437011"/>
                      <a:gd name="connsiteY618" fmla="*/ 1676406 h 2186969"/>
                      <a:gd name="connsiteX619" fmla="*/ 3788862 w 5437011"/>
                      <a:gd name="connsiteY619" fmla="*/ 1650716 h 2186969"/>
                      <a:gd name="connsiteX620" fmla="*/ 3786889 w 5437011"/>
                      <a:gd name="connsiteY620" fmla="*/ 1621594 h 2186969"/>
                      <a:gd name="connsiteX621" fmla="*/ 3790835 w 5437011"/>
                      <a:gd name="connsiteY621" fmla="*/ 1610185 h 2186969"/>
                      <a:gd name="connsiteX622" fmla="*/ 3778483 w 5437011"/>
                      <a:gd name="connsiteY622" fmla="*/ 1591314 h 2186969"/>
                      <a:gd name="connsiteX623" fmla="*/ 3758239 w 5437011"/>
                      <a:gd name="connsiteY623" fmla="*/ 1571885 h 2186969"/>
                      <a:gd name="connsiteX624" fmla="*/ 3732033 w 5437011"/>
                      <a:gd name="connsiteY624" fmla="*/ 1549025 h 2186969"/>
                      <a:gd name="connsiteX625" fmla="*/ 3719039 w 5437011"/>
                      <a:gd name="connsiteY625" fmla="*/ 1548038 h 2186969"/>
                      <a:gd name="connsiteX626" fmla="*/ 3704198 w 5437011"/>
                      <a:gd name="connsiteY626" fmla="*/ 1555930 h 2186969"/>
                      <a:gd name="connsiteX627" fmla="*/ 3697036 w 5437011"/>
                      <a:gd name="connsiteY627" fmla="*/ 1563307 h 2186969"/>
                      <a:gd name="connsiteX628" fmla="*/ 3682711 w 5437011"/>
                      <a:gd name="connsiteY628" fmla="*/ 1578147 h 2186969"/>
                      <a:gd name="connsiteX629" fmla="*/ 3663926 w 5437011"/>
                      <a:gd name="connsiteY629" fmla="*/ 1579862 h 2186969"/>
                      <a:gd name="connsiteX630" fmla="*/ 3662424 w 5437011"/>
                      <a:gd name="connsiteY630" fmla="*/ 1557045 h 2186969"/>
                      <a:gd name="connsiteX631" fmla="*/ 3665298 w 5437011"/>
                      <a:gd name="connsiteY631" fmla="*/ 1547138 h 2186969"/>
                      <a:gd name="connsiteX632" fmla="*/ 3658736 w 5437011"/>
                      <a:gd name="connsiteY632" fmla="*/ 1543921 h 2186969"/>
                      <a:gd name="connsiteX633" fmla="*/ 3640723 w 5437011"/>
                      <a:gd name="connsiteY633" fmla="*/ 1569011 h 2186969"/>
                      <a:gd name="connsiteX634" fmla="*/ 3636776 w 5437011"/>
                      <a:gd name="connsiteY634" fmla="*/ 1529596 h 2186969"/>
                      <a:gd name="connsiteX635" fmla="*/ 3636905 w 5437011"/>
                      <a:gd name="connsiteY635" fmla="*/ 1528653 h 2186969"/>
                      <a:gd name="connsiteX636" fmla="*/ 3634118 w 5437011"/>
                      <a:gd name="connsiteY636" fmla="*/ 1525951 h 2186969"/>
                      <a:gd name="connsiteX637" fmla="*/ 3598777 w 5437011"/>
                      <a:gd name="connsiteY637" fmla="*/ 1528438 h 2186969"/>
                      <a:gd name="connsiteX638" fmla="*/ 3600235 w 5437011"/>
                      <a:gd name="connsiteY638" fmla="*/ 1499874 h 2186969"/>
                      <a:gd name="connsiteX639" fmla="*/ 3615160 w 5437011"/>
                      <a:gd name="connsiteY639" fmla="*/ 1484305 h 2186969"/>
                      <a:gd name="connsiteX640" fmla="*/ 3650244 w 5437011"/>
                      <a:gd name="connsiteY640" fmla="*/ 1451323 h 2186969"/>
                      <a:gd name="connsiteX641" fmla="*/ 3659164 w 5437011"/>
                      <a:gd name="connsiteY641" fmla="*/ 1449479 h 2186969"/>
                      <a:gd name="connsiteX642" fmla="*/ 3664355 w 5437011"/>
                      <a:gd name="connsiteY642" fmla="*/ 1411007 h 2186969"/>
                      <a:gd name="connsiteX643" fmla="*/ 3722598 w 5437011"/>
                      <a:gd name="connsiteY643" fmla="*/ 1349204 h 2186969"/>
                      <a:gd name="connsiteX644" fmla="*/ 3784187 w 5437011"/>
                      <a:gd name="connsiteY644" fmla="*/ 1282511 h 2186969"/>
                      <a:gd name="connsiteX645" fmla="*/ 3881589 w 5437011"/>
                      <a:gd name="connsiteY645" fmla="*/ 1257764 h 2186969"/>
                      <a:gd name="connsiteX646" fmla="*/ 3882962 w 5437011"/>
                      <a:gd name="connsiteY646" fmla="*/ 1258064 h 2186969"/>
                      <a:gd name="connsiteX647" fmla="*/ 3940433 w 5437011"/>
                      <a:gd name="connsiteY647" fmla="*/ 1270244 h 2186969"/>
                      <a:gd name="connsiteX648" fmla="*/ 3941034 w 5437011"/>
                      <a:gd name="connsiteY648" fmla="*/ 1270845 h 2186969"/>
                      <a:gd name="connsiteX649" fmla="*/ 3978133 w 5437011"/>
                      <a:gd name="connsiteY649" fmla="*/ 1259737 h 2186969"/>
                      <a:gd name="connsiteX650" fmla="*/ 4034275 w 5437011"/>
                      <a:gd name="connsiteY650" fmla="*/ 1266813 h 2186969"/>
                      <a:gd name="connsiteX651" fmla="*/ 4048557 w 5437011"/>
                      <a:gd name="connsiteY651" fmla="*/ 1254804 h 2186969"/>
                      <a:gd name="connsiteX652" fmla="*/ 4095478 w 5437011"/>
                      <a:gd name="connsiteY652" fmla="*/ 1248543 h 2186969"/>
                      <a:gd name="connsiteX653" fmla="*/ 4120654 w 5437011"/>
                      <a:gd name="connsiteY653" fmla="*/ 1254247 h 2186969"/>
                      <a:gd name="connsiteX654" fmla="*/ 4143857 w 5437011"/>
                      <a:gd name="connsiteY654" fmla="*/ 1267971 h 2186969"/>
                      <a:gd name="connsiteX655" fmla="*/ 4137938 w 5437011"/>
                      <a:gd name="connsiteY655" fmla="*/ 1279938 h 2186969"/>
                      <a:gd name="connsiteX656" fmla="*/ 4127087 w 5437011"/>
                      <a:gd name="connsiteY656" fmla="*/ 1293105 h 2186969"/>
                      <a:gd name="connsiteX657" fmla="*/ 4160670 w 5437011"/>
                      <a:gd name="connsiteY657" fmla="*/ 1287357 h 2186969"/>
                      <a:gd name="connsiteX658" fmla="*/ 4164229 w 5437011"/>
                      <a:gd name="connsiteY658" fmla="*/ 1287743 h 2186969"/>
                      <a:gd name="connsiteX659" fmla="*/ 4200557 w 5437011"/>
                      <a:gd name="connsiteY659" fmla="*/ 1278007 h 2186969"/>
                      <a:gd name="connsiteX660" fmla="*/ 4219385 w 5437011"/>
                      <a:gd name="connsiteY660" fmla="*/ 1279895 h 2186969"/>
                      <a:gd name="connsiteX661" fmla="*/ 4253954 w 5437011"/>
                      <a:gd name="connsiteY661" fmla="*/ 1270202 h 2186969"/>
                      <a:gd name="connsiteX662" fmla="*/ 4240615 w 5437011"/>
                      <a:gd name="connsiteY662" fmla="*/ 1258193 h 2186969"/>
                      <a:gd name="connsiteX663" fmla="*/ 4238127 w 5437011"/>
                      <a:gd name="connsiteY663" fmla="*/ 1225640 h 2186969"/>
                      <a:gd name="connsiteX664" fmla="*/ 4287022 w 5437011"/>
                      <a:gd name="connsiteY664" fmla="*/ 1175416 h 2186969"/>
                      <a:gd name="connsiteX665" fmla="*/ 4311683 w 5437011"/>
                      <a:gd name="connsiteY665" fmla="*/ 1158818 h 2186969"/>
                      <a:gd name="connsiteX666" fmla="*/ 4329482 w 5437011"/>
                      <a:gd name="connsiteY666" fmla="*/ 1123477 h 2186969"/>
                      <a:gd name="connsiteX667" fmla="*/ 4384294 w 5437011"/>
                      <a:gd name="connsiteY667" fmla="*/ 1117730 h 2186969"/>
                      <a:gd name="connsiteX668" fmla="*/ 4406511 w 5437011"/>
                      <a:gd name="connsiteY668" fmla="*/ 1128581 h 2186969"/>
                      <a:gd name="connsiteX669" fmla="*/ 4430658 w 5437011"/>
                      <a:gd name="connsiteY669" fmla="*/ 1117730 h 2186969"/>
                      <a:gd name="connsiteX670" fmla="*/ 4414360 w 5437011"/>
                      <a:gd name="connsiteY670" fmla="*/ 1153714 h 2186969"/>
                      <a:gd name="connsiteX671" fmla="*/ 4433146 w 5437011"/>
                      <a:gd name="connsiteY671" fmla="*/ 1168597 h 2186969"/>
                      <a:gd name="connsiteX672" fmla="*/ 4424267 w 5437011"/>
                      <a:gd name="connsiteY672" fmla="*/ 1184552 h 2186969"/>
                      <a:gd name="connsiteX673" fmla="*/ 4464755 w 5437011"/>
                      <a:gd name="connsiteY673" fmla="*/ 1164008 h 2186969"/>
                      <a:gd name="connsiteX674" fmla="*/ 4520040 w 5437011"/>
                      <a:gd name="connsiteY674" fmla="*/ 1133728 h 2186969"/>
                      <a:gd name="connsiteX675" fmla="*/ 4526944 w 5437011"/>
                      <a:gd name="connsiteY675" fmla="*/ 1096028 h 2186969"/>
                      <a:gd name="connsiteX676" fmla="*/ 4584202 w 5437011"/>
                      <a:gd name="connsiteY676" fmla="*/ 1072611 h 2186969"/>
                      <a:gd name="connsiteX677" fmla="*/ 4583687 w 5437011"/>
                      <a:gd name="connsiteY677" fmla="*/ 1081746 h 2186969"/>
                      <a:gd name="connsiteX678" fmla="*/ 4558511 w 5437011"/>
                      <a:gd name="connsiteY678" fmla="*/ 1110868 h 2186969"/>
                      <a:gd name="connsiteX679" fmla="*/ 4553107 w 5437011"/>
                      <a:gd name="connsiteY679" fmla="*/ 1144021 h 2186969"/>
                      <a:gd name="connsiteX680" fmla="*/ 4543199 w 5437011"/>
                      <a:gd name="connsiteY680" fmla="*/ 1161134 h 2186969"/>
                      <a:gd name="connsiteX681" fmla="*/ 4533335 w 5437011"/>
                      <a:gd name="connsiteY681" fmla="*/ 1178847 h 2186969"/>
                      <a:gd name="connsiteX682" fmla="*/ 4489416 w 5437011"/>
                      <a:gd name="connsiteY682" fmla="*/ 1201107 h 2186969"/>
                      <a:gd name="connsiteX683" fmla="*/ 4462224 w 5437011"/>
                      <a:gd name="connsiteY683" fmla="*/ 1235933 h 2186969"/>
                      <a:gd name="connsiteX684" fmla="*/ 4400507 w 5437011"/>
                      <a:gd name="connsiteY684" fmla="*/ 1301639 h 2186969"/>
                      <a:gd name="connsiteX685" fmla="*/ 4345737 w 5437011"/>
                      <a:gd name="connsiteY685" fmla="*/ 1345001 h 2186969"/>
                      <a:gd name="connsiteX686" fmla="*/ 4314599 w 5437011"/>
                      <a:gd name="connsiteY686" fmla="*/ 1352420 h 2186969"/>
                      <a:gd name="connsiteX687" fmla="*/ 4303234 w 5437011"/>
                      <a:gd name="connsiteY687" fmla="*/ 1399256 h 2186969"/>
                      <a:gd name="connsiteX688" fmla="*/ 4299545 w 5437011"/>
                      <a:gd name="connsiteY688" fmla="*/ 1404316 h 2186969"/>
                      <a:gd name="connsiteX689" fmla="*/ 4300488 w 5437011"/>
                      <a:gd name="connsiteY689" fmla="*/ 1413195 h 2186969"/>
                      <a:gd name="connsiteX690" fmla="*/ 4321419 w 5437011"/>
                      <a:gd name="connsiteY690" fmla="*/ 1456213 h 2186969"/>
                      <a:gd name="connsiteX691" fmla="*/ 4296028 w 5437011"/>
                      <a:gd name="connsiteY691" fmla="*/ 1653846 h 2186969"/>
                      <a:gd name="connsiteX692" fmla="*/ 4295943 w 5437011"/>
                      <a:gd name="connsiteY692" fmla="*/ 1654618 h 2186969"/>
                      <a:gd name="connsiteX693" fmla="*/ 4301304 w 5437011"/>
                      <a:gd name="connsiteY693" fmla="*/ 1696178 h 2186969"/>
                      <a:gd name="connsiteX694" fmla="*/ 4310181 w 5437011"/>
                      <a:gd name="connsiteY694" fmla="*/ 1724142 h 2186969"/>
                      <a:gd name="connsiteX695" fmla="*/ 4345223 w 5437011"/>
                      <a:gd name="connsiteY695" fmla="*/ 1689316 h 2186969"/>
                      <a:gd name="connsiteX696" fmla="*/ 4362035 w 5437011"/>
                      <a:gd name="connsiteY696" fmla="*/ 1667056 h 2186969"/>
                      <a:gd name="connsiteX697" fmla="*/ 4369455 w 5437011"/>
                      <a:gd name="connsiteY697" fmla="*/ 1627641 h 2186969"/>
                      <a:gd name="connsiteX698" fmla="*/ 4392143 w 5437011"/>
                      <a:gd name="connsiteY698" fmla="*/ 1609928 h 2186969"/>
                      <a:gd name="connsiteX699" fmla="*/ 4406897 w 5437011"/>
                      <a:gd name="connsiteY699" fmla="*/ 1605339 h 2186969"/>
                      <a:gd name="connsiteX700" fmla="*/ 4419335 w 5437011"/>
                      <a:gd name="connsiteY700" fmla="*/ 1593973 h 2186969"/>
                      <a:gd name="connsiteX701" fmla="*/ 4413889 w 5437011"/>
                      <a:gd name="connsiteY701" fmla="*/ 1571671 h 2186969"/>
                      <a:gd name="connsiteX702" fmla="*/ 4414789 w 5437011"/>
                      <a:gd name="connsiteY702" fmla="*/ 1565537 h 2186969"/>
                      <a:gd name="connsiteX703" fmla="*/ 4418434 w 5437011"/>
                      <a:gd name="connsiteY703" fmla="*/ 1517244 h 2186969"/>
                      <a:gd name="connsiteX704" fmla="*/ 4473762 w 5437011"/>
                      <a:gd name="connsiteY704" fmla="*/ 1480316 h 2186969"/>
                      <a:gd name="connsiteX705" fmla="*/ 4493920 w 5437011"/>
                      <a:gd name="connsiteY705" fmla="*/ 1452310 h 2186969"/>
                      <a:gd name="connsiteX706" fmla="*/ 4503741 w 5437011"/>
                      <a:gd name="connsiteY706" fmla="*/ 1443174 h 2186969"/>
                      <a:gd name="connsiteX707" fmla="*/ 4529432 w 5437011"/>
                      <a:gd name="connsiteY707" fmla="*/ 1441459 h 2186969"/>
                      <a:gd name="connsiteX708" fmla="*/ 4513649 w 5437011"/>
                      <a:gd name="connsiteY708" fmla="*/ 1415768 h 2186969"/>
                      <a:gd name="connsiteX709" fmla="*/ 4520554 w 5437011"/>
                      <a:gd name="connsiteY709" fmla="*/ 1372364 h 2186969"/>
                      <a:gd name="connsiteX710" fmla="*/ 4519567 w 5437011"/>
                      <a:gd name="connsiteY710" fmla="*/ 1351820 h 2186969"/>
                      <a:gd name="connsiteX711" fmla="*/ 4498337 w 5437011"/>
                      <a:gd name="connsiteY711" fmla="*/ 1353536 h 2186969"/>
                      <a:gd name="connsiteX712" fmla="*/ 4494391 w 5437011"/>
                      <a:gd name="connsiteY712" fmla="*/ 1313563 h 2186969"/>
                      <a:gd name="connsiteX713" fmla="*/ 4522526 w 5437011"/>
                      <a:gd name="connsiteY713" fmla="*/ 1279294 h 2186969"/>
                      <a:gd name="connsiteX714" fmla="*/ 4547703 w 5437011"/>
                      <a:gd name="connsiteY714" fmla="*/ 1230743 h 2186969"/>
                      <a:gd name="connsiteX715" fmla="*/ 4576825 w 5437011"/>
                      <a:gd name="connsiteY715" fmla="*/ 1229028 h 2186969"/>
                      <a:gd name="connsiteX716" fmla="*/ 4589649 w 5437011"/>
                      <a:gd name="connsiteY716" fmla="*/ 1235847 h 2186969"/>
                      <a:gd name="connsiteX717" fmla="*/ 4623230 w 5437011"/>
                      <a:gd name="connsiteY717" fmla="*/ 1198748 h 2186969"/>
                      <a:gd name="connsiteX718" fmla="*/ 4629750 w 5437011"/>
                      <a:gd name="connsiteY718" fmla="*/ 1213802 h 2186969"/>
                      <a:gd name="connsiteX719" fmla="*/ 4651924 w 5437011"/>
                      <a:gd name="connsiteY719" fmla="*/ 1219935 h 2186969"/>
                      <a:gd name="connsiteX720" fmla="*/ 4661274 w 5437011"/>
                      <a:gd name="connsiteY720" fmla="*/ 1211872 h 2186969"/>
                      <a:gd name="connsiteX721" fmla="*/ 4744693 w 5437011"/>
                      <a:gd name="connsiteY721" fmla="*/ 1204452 h 2186969"/>
                      <a:gd name="connsiteX722" fmla="*/ 4755759 w 5437011"/>
                      <a:gd name="connsiteY722" fmla="*/ 1215003 h 2186969"/>
                      <a:gd name="connsiteX723" fmla="*/ 4808727 w 5437011"/>
                      <a:gd name="connsiteY723" fmla="*/ 1176017 h 2186969"/>
                      <a:gd name="connsiteX724" fmla="*/ 4927488 w 5437011"/>
                      <a:gd name="connsiteY724" fmla="*/ 1115200 h 2186969"/>
                      <a:gd name="connsiteX725" fmla="*/ 4996496 w 5437011"/>
                      <a:gd name="connsiteY725" fmla="*/ 1075999 h 2186969"/>
                      <a:gd name="connsiteX726" fmla="*/ 5009835 w 5437011"/>
                      <a:gd name="connsiteY726" fmla="*/ 1072568 h 2186969"/>
                      <a:gd name="connsiteX727" fmla="*/ 5039471 w 5437011"/>
                      <a:gd name="connsiteY727" fmla="*/ 1081146 h 2186969"/>
                      <a:gd name="connsiteX728" fmla="*/ 5076013 w 5437011"/>
                      <a:gd name="connsiteY728" fmla="*/ 1077714 h 2186969"/>
                      <a:gd name="connsiteX729" fmla="*/ 5080817 w 5437011"/>
                      <a:gd name="connsiteY729" fmla="*/ 1062575 h 2186969"/>
                      <a:gd name="connsiteX730" fmla="*/ 5065205 w 5437011"/>
                      <a:gd name="connsiteY730" fmla="*/ 1059015 h 2186969"/>
                      <a:gd name="connsiteX731" fmla="*/ 5039815 w 5437011"/>
                      <a:gd name="connsiteY731" fmla="*/ 1033067 h 2186969"/>
                      <a:gd name="connsiteX732" fmla="*/ 5005203 w 5437011"/>
                      <a:gd name="connsiteY732" fmla="*/ 989277 h 2186969"/>
                      <a:gd name="connsiteX733" fmla="*/ 5010178 w 5437011"/>
                      <a:gd name="connsiteY733" fmla="*/ 944457 h 2186969"/>
                      <a:gd name="connsiteX734" fmla="*/ 5002973 w 5437011"/>
                      <a:gd name="connsiteY734" fmla="*/ 945787 h 2186969"/>
                      <a:gd name="connsiteX735" fmla="*/ 4974837 w 5437011"/>
                      <a:gd name="connsiteY735" fmla="*/ 938967 h 2186969"/>
                      <a:gd name="connsiteX736" fmla="*/ 5007905 w 5437011"/>
                      <a:gd name="connsiteY736" fmla="*/ 928117 h 2186969"/>
                      <a:gd name="connsiteX737" fmla="*/ 5018927 w 5437011"/>
                      <a:gd name="connsiteY737" fmla="*/ 936994 h 2186969"/>
                      <a:gd name="connsiteX738" fmla="*/ 5036169 w 5437011"/>
                      <a:gd name="connsiteY738" fmla="*/ 932791 h 2186969"/>
                      <a:gd name="connsiteX739" fmla="*/ 5057957 w 5437011"/>
                      <a:gd name="connsiteY739" fmla="*/ 915335 h 2186969"/>
                      <a:gd name="connsiteX740" fmla="*/ 5110582 w 5437011"/>
                      <a:gd name="connsiteY740" fmla="*/ 909545 h 2186969"/>
                      <a:gd name="connsiteX741" fmla="*/ 5117573 w 5437011"/>
                      <a:gd name="connsiteY741" fmla="*/ 897794 h 2186969"/>
                      <a:gd name="connsiteX742" fmla="*/ 5111654 w 5437011"/>
                      <a:gd name="connsiteY742" fmla="*/ 874977 h 2186969"/>
                      <a:gd name="connsiteX743" fmla="*/ 5114141 w 5437011"/>
                      <a:gd name="connsiteY743" fmla="*/ 856148 h 2186969"/>
                      <a:gd name="connsiteX744" fmla="*/ 5126494 w 5437011"/>
                      <a:gd name="connsiteY744" fmla="*/ 843582 h 2186969"/>
                      <a:gd name="connsiteX745" fmla="*/ 5144293 w 5437011"/>
                      <a:gd name="connsiteY745" fmla="*/ 842467 h 2186969"/>
                      <a:gd name="connsiteX746" fmla="*/ 5139875 w 5437011"/>
                      <a:gd name="connsiteY746" fmla="*/ 863010 h 2186969"/>
                      <a:gd name="connsiteX747" fmla="*/ 5151712 w 5437011"/>
                      <a:gd name="connsiteY747" fmla="*/ 889259 h 2186969"/>
                      <a:gd name="connsiteX748" fmla="*/ 5186281 w 5437011"/>
                      <a:gd name="connsiteY748" fmla="*/ 890374 h 2186969"/>
                      <a:gd name="connsiteX749" fmla="*/ 5238606 w 5437011"/>
                      <a:gd name="connsiteY749" fmla="*/ 910360 h 2186969"/>
                      <a:gd name="connsiteX750" fmla="*/ 5247270 w 5437011"/>
                      <a:gd name="connsiteY750" fmla="*/ 930132 h 2186969"/>
                      <a:gd name="connsiteX751" fmla="*/ 5285013 w 5437011"/>
                      <a:gd name="connsiteY751" fmla="*/ 939739 h 2186969"/>
                      <a:gd name="connsiteX752" fmla="*/ 5310703 w 5437011"/>
                      <a:gd name="connsiteY752" fmla="*/ 968475 h 2186969"/>
                      <a:gd name="connsiteX753" fmla="*/ 5313191 w 5437011"/>
                      <a:gd name="connsiteY753" fmla="*/ 968046 h 2186969"/>
                      <a:gd name="connsiteX754" fmla="*/ 5333435 w 5437011"/>
                      <a:gd name="connsiteY754" fmla="*/ 970320 h 2186969"/>
                      <a:gd name="connsiteX755" fmla="*/ 5351706 w 5437011"/>
                      <a:gd name="connsiteY755" fmla="*/ 965773 h 2186969"/>
                      <a:gd name="connsiteX756" fmla="*/ 5336909 w 5437011"/>
                      <a:gd name="connsiteY756" fmla="*/ 944629 h 2186969"/>
                      <a:gd name="connsiteX757" fmla="*/ 5353207 w 5437011"/>
                      <a:gd name="connsiteY757" fmla="*/ 949218 h 2186969"/>
                      <a:gd name="connsiteX758" fmla="*/ 5356681 w 5437011"/>
                      <a:gd name="connsiteY758" fmla="*/ 930347 h 2186969"/>
                      <a:gd name="connsiteX759" fmla="*/ 5351706 w 5437011"/>
                      <a:gd name="connsiteY759" fmla="*/ 892090 h 2186969"/>
                      <a:gd name="connsiteX760" fmla="*/ 5362085 w 5437011"/>
                      <a:gd name="connsiteY760" fmla="*/ 887500 h 2186969"/>
                      <a:gd name="connsiteX761" fmla="*/ 5399613 w 5437011"/>
                      <a:gd name="connsiteY761" fmla="*/ 896636 h 2186969"/>
                      <a:gd name="connsiteX762" fmla="*/ 5391722 w 5437011"/>
                      <a:gd name="connsiteY762" fmla="*/ 885785 h 2186969"/>
                      <a:gd name="connsiteX763" fmla="*/ 5399099 w 5437011"/>
                      <a:gd name="connsiteY763" fmla="*/ 882354 h 2186969"/>
                      <a:gd name="connsiteX764" fmla="*/ 5417370 w 5437011"/>
                      <a:gd name="connsiteY764" fmla="*/ 884627 h 2186969"/>
                      <a:gd name="connsiteX765" fmla="*/ 5434654 w 5437011"/>
                      <a:gd name="connsiteY765" fmla="*/ 863525 h 2186969"/>
                      <a:gd name="connsiteX766" fmla="*/ 5437012 w 5437011"/>
                      <a:gd name="connsiteY766" fmla="*/ 863439 h 2186969"/>
                      <a:gd name="connsiteX767" fmla="*/ 5288659 w 5437011"/>
                      <a:gd name="connsiteY767" fmla="*/ 787482 h 2186969"/>
                      <a:gd name="connsiteX768" fmla="*/ 2684977 w 5437011"/>
                      <a:gd name="connsiteY768" fmla="*/ 1603023 h 2186969"/>
                      <a:gd name="connsiteX769" fmla="*/ 2600528 w 5437011"/>
                      <a:gd name="connsiteY769" fmla="*/ 1662982 h 2186969"/>
                      <a:gd name="connsiteX770" fmla="*/ 2526459 w 5437011"/>
                      <a:gd name="connsiteY770" fmla="*/ 1688673 h 2186969"/>
                      <a:gd name="connsiteX771" fmla="*/ 2590149 w 5437011"/>
                      <a:gd name="connsiteY771" fmla="*/ 1642395 h 2186969"/>
                      <a:gd name="connsiteX772" fmla="*/ 2679016 w 5437011"/>
                      <a:gd name="connsiteY772" fmla="*/ 1544736 h 2186969"/>
                      <a:gd name="connsiteX773" fmla="*/ 2721948 w 5437011"/>
                      <a:gd name="connsiteY773" fmla="*/ 1465948 h 2186969"/>
                      <a:gd name="connsiteX774" fmla="*/ 2684977 w 5437011"/>
                      <a:gd name="connsiteY774" fmla="*/ 1603023 h 21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Lst>
                    <a:rect l="l" t="t" r="r" b="b"/>
                    <a:pathLst>
                      <a:path w="5437011" h="2186969">
                        <a:moveTo>
                          <a:pt x="5288659" y="787482"/>
                        </a:moveTo>
                        <a:cubicBezTo>
                          <a:pt x="5286257" y="788340"/>
                          <a:pt x="5284712" y="789541"/>
                          <a:pt x="5284626" y="791042"/>
                        </a:cubicBezTo>
                        <a:cubicBezTo>
                          <a:pt x="5284112" y="799063"/>
                          <a:pt x="5294020" y="799620"/>
                          <a:pt x="5299938" y="808755"/>
                        </a:cubicBezTo>
                        <a:cubicBezTo>
                          <a:pt x="5305857" y="817891"/>
                          <a:pt x="5292047" y="822995"/>
                          <a:pt x="5294963" y="833288"/>
                        </a:cubicBezTo>
                        <a:cubicBezTo>
                          <a:pt x="5297922" y="843582"/>
                          <a:pt x="5280167" y="828142"/>
                          <a:pt x="5273733" y="822480"/>
                        </a:cubicBezTo>
                        <a:cubicBezTo>
                          <a:pt x="5267300" y="816776"/>
                          <a:pt x="5270302" y="794473"/>
                          <a:pt x="5272232" y="783065"/>
                        </a:cubicBezTo>
                        <a:cubicBezTo>
                          <a:pt x="5272403" y="782164"/>
                          <a:pt x="5272318" y="781435"/>
                          <a:pt x="5272275" y="780706"/>
                        </a:cubicBezTo>
                        <a:cubicBezTo>
                          <a:pt x="5261080" y="775045"/>
                          <a:pt x="5253146" y="763507"/>
                          <a:pt x="5250187" y="751241"/>
                        </a:cubicBezTo>
                        <a:cubicBezTo>
                          <a:pt x="5249844" y="750941"/>
                          <a:pt x="5249457" y="750641"/>
                          <a:pt x="5249072" y="750383"/>
                        </a:cubicBezTo>
                        <a:cubicBezTo>
                          <a:pt x="5238478" y="748539"/>
                          <a:pt x="5227627" y="747810"/>
                          <a:pt x="5218620" y="746738"/>
                        </a:cubicBezTo>
                        <a:cubicBezTo>
                          <a:pt x="5193187" y="743735"/>
                          <a:pt x="5166381" y="743092"/>
                          <a:pt x="5141849" y="735029"/>
                        </a:cubicBezTo>
                        <a:cubicBezTo>
                          <a:pt x="5115172" y="726279"/>
                          <a:pt x="5111354" y="696857"/>
                          <a:pt x="5122162" y="677772"/>
                        </a:cubicBezTo>
                        <a:cubicBezTo>
                          <a:pt x="5111139" y="674040"/>
                          <a:pt x="5099088" y="669923"/>
                          <a:pt x="5092526" y="661988"/>
                        </a:cubicBezTo>
                        <a:cubicBezTo>
                          <a:pt x="5079659" y="646591"/>
                          <a:pt x="5023345" y="619185"/>
                          <a:pt x="4999199" y="617469"/>
                        </a:cubicBezTo>
                        <a:cubicBezTo>
                          <a:pt x="4980241" y="616097"/>
                          <a:pt x="4979426" y="606361"/>
                          <a:pt x="4974280" y="603316"/>
                        </a:cubicBezTo>
                        <a:cubicBezTo>
                          <a:pt x="4971020" y="605203"/>
                          <a:pt x="4967204" y="606618"/>
                          <a:pt x="4962743" y="607476"/>
                        </a:cubicBezTo>
                        <a:cubicBezTo>
                          <a:pt x="4915393" y="616268"/>
                          <a:pt x="4867185" y="623174"/>
                          <a:pt x="4821380" y="603745"/>
                        </a:cubicBezTo>
                        <a:cubicBezTo>
                          <a:pt x="4811472" y="599541"/>
                          <a:pt x="4803023" y="592508"/>
                          <a:pt x="4798348" y="583501"/>
                        </a:cubicBezTo>
                        <a:cubicBezTo>
                          <a:pt x="4790456" y="581957"/>
                          <a:pt x="4784366" y="581785"/>
                          <a:pt x="4782393" y="584359"/>
                        </a:cubicBezTo>
                        <a:cubicBezTo>
                          <a:pt x="4775488" y="593494"/>
                          <a:pt x="4778448" y="606618"/>
                          <a:pt x="4771542" y="608891"/>
                        </a:cubicBezTo>
                        <a:cubicBezTo>
                          <a:pt x="4764636" y="611165"/>
                          <a:pt x="4771542" y="622616"/>
                          <a:pt x="4787840" y="639729"/>
                        </a:cubicBezTo>
                        <a:cubicBezTo>
                          <a:pt x="4804138" y="656842"/>
                          <a:pt x="4794231" y="670009"/>
                          <a:pt x="4779434" y="677428"/>
                        </a:cubicBezTo>
                        <a:cubicBezTo>
                          <a:pt x="4764636" y="684848"/>
                          <a:pt x="4740920" y="670566"/>
                          <a:pt x="4733499" y="657442"/>
                        </a:cubicBezTo>
                        <a:cubicBezTo>
                          <a:pt x="4726208" y="644532"/>
                          <a:pt x="4706565" y="649765"/>
                          <a:pt x="4701204" y="633681"/>
                        </a:cubicBezTo>
                        <a:cubicBezTo>
                          <a:pt x="4665091" y="652038"/>
                          <a:pt x="4622373" y="648950"/>
                          <a:pt x="4584374" y="635440"/>
                        </a:cubicBezTo>
                        <a:cubicBezTo>
                          <a:pt x="4567474" y="629435"/>
                          <a:pt x="4548303" y="623131"/>
                          <a:pt x="4529989" y="614982"/>
                        </a:cubicBezTo>
                        <a:cubicBezTo>
                          <a:pt x="4505800" y="616611"/>
                          <a:pt x="4480367" y="620171"/>
                          <a:pt x="4475735" y="623731"/>
                        </a:cubicBezTo>
                        <a:cubicBezTo>
                          <a:pt x="4466856" y="630593"/>
                          <a:pt x="4473290" y="657399"/>
                          <a:pt x="4468829" y="659715"/>
                        </a:cubicBezTo>
                        <a:cubicBezTo>
                          <a:pt x="4464411" y="661945"/>
                          <a:pt x="4459952" y="628878"/>
                          <a:pt x="4459952" y="622573"/>
                        </a:cubicBezTo>
                        <a:cubicBezTo>
                          <a:pt x="4459952" y="616268"/>
                          <a:pt x="4449572" y="611722"/>
                          <a:pt x="4434261" y="611722"/>
                        </a:cubicBezTo>
                        <a:cubicBezTo>
                          <a:pt x="4418949" y="611722"/>
                          <a:pt x="4410071" y="611122"/>
                          <a:pt x="4416504" y="603702"/>
                        </a:cubicBezTo>
                        <a:cubicBezTo>
                          <a:pt x="4422938" y="596282"/>
                          <a:pt x="4410586" y="588862"/>
                          <a:pt x="4422424" y="579169"/>
                        </a:cubicBezTo>
                        <a:cubicBezTo>
                          <a:pt x="4425383" y="576767"/>
                          <a:pt x="4425511" y="573079"/>
                          <a:pt x="4423539" y="568661"/>
                        </a:cubicBezTo>
                        <a:cubicBezTo>
                          <a:pt x="4400635" y="556009"/>
                          <a:pt x="4379962" y="550519"/>
                          <a:pt x="4353114" y="547045"/>
                        </a:cubicBezTo>
                        <a:cubicBezTo>
                          <a:pt x="4313013" y="541855"/>
                          <a:pt x="4273126" y="535508"/>
                          <a:pt x="4233711" y="527016"/>
                        </a:cubicBezTo>
                        <a:cubicBezTo>
                          <a:pt x="4212651" y="531262"/>
                          <a:pt x="4180185" y="529546"/>
                          <a:pt x="4163672" y="530061"/>
                        </a:cubicBezTo>
                        <a:cubicBezTo>
                          <a:pt x="4144886" y="530661"/>
                          <a:pt x="4160198" y="521483"/>
                          <a:pt x="4154794" y="511232"/>
                        </a:cubicBezTo>
                        <a:cubicBezTo>
                          <a:pt x="4153507" y="508831"/>
                          <a:pt x="4150762" y="506300"/>
                          <a:pt x="4147245" y="503941"/>
                        </a:cubicBezTo>
                        <a:cubicBezTo>
                          <a:pt x="4141841" y="502183"/>
                          <a:pt x="4136437" y="500510"/>
                          <a:pt x="4131076" y="498623"/>
                        </a:cubicBezTo>
                        <a:cubicBezTo>
                          <a:pt x="4127816" y="497465"/>
                          <a:pt x="4124943" y="496007"/>
                          <a:pt x="4122326" y="494291"/>
                        </a:cubicBezTo>
                        <a:cubicBezTo>
                          <a:pt x="4117738" y="493819"/>
                          <a:pt x="4114092" y="494463"/>
                          <a:pt x="4112805" y="496950"/>
                        </a:cubicBezTo>
                        <a:cubicBezTo>
                          <a:pt x="4108345" y="505528"/>
                          <a:pt x="4099981" y="496950"/>
                          <a:pt x="4099981" y="490646"/>
                        </a:cubicBezTo>
                        <a:cubicBezTo>
                          <a:pt x="4099981" y="484384"/>
                          <a:pt x="4069830" y="471817"/>
                          <a:pt x="4057992" y="474648"/>
                        </a:cubicBezTo>
                        <a:cubicBezTo>
                          <a:pt x="4046156" y="477479"/>
                          <a:pt x="4040709" y="462081"/>
                          <a:pt x="4054519" y="462081"/>
                        </a:cubicBezTo>
                        <a:cubicBezTo>
                          <a:pt x="4068329" y="462081"/>
                          <a:pt x="4091789" y="465470"/>
                          <a:pt x="4081796" y="447456"/>
                        </a:cubicBezTo>
                        <a:cubicBezTo>
                          <a:pt x="4073046" y="448314"/>
                          <a:pt x="4064212" y="447628"/>
                          <a:pt x="4055419" y="446126"/>
                        </a:cubicBezTo>
                        <a:cubicBezTo>
                          <a:pt x="4046799" y="450029"/>
                          <a:pt x="4034403" y="455819"/>
                          <a:pt x="4030286" y="457321"/>
                        </a:cubicBezTo>
                        <a:cubicBezTo>
                          <a:pt x="4005110" y="466799"/>
                          <a:pt x="3988212" y="447284"/>
                          <a:pt x="3986367" y="425711"/>
                        </a:cubicBezTo>
                        <a:cubicBezTo>
                          <a:pt x="3980105" y="425668"/>
                          <a:pt x="3975645" y="426011"/>
                          <a:pt x="3974058" y="426655"/>
                        </a:cubicBezTo>
                        <a:cubicBezTo>
                          <a:pt x="3965652" y="430086"/>
                          <a:pt x="3973543" y="443210"/>
                          <a:pt x="3954286" y="464354"/>
                        </a:cubicBezTo>
                        <a:cubicBezTo>
                          <a:pt x="3935029" y="485456"/>
                          <a:pt x="3916287" y="471217"/>
                          <a:pt x="3918731" y="460923"/>
                        </a:cubicBezTo>
                        <a:cubicBezTo>
                          <a:pt x="3921219" y="450630"/>
                          <a:pt x="3944893" y="452345"/>
                          <a:pt x="3944893" y="442095"/>
                        </a:cubicBezTo>
                        <a:cubicBezTo>
                          <a:pt x="3944893" y="431801"/>
                          <a:pt x="3912297" y="437506"/>
                          <a:pt x="3907408" y="428971"/>
                        </a:cubicBezTo>
                        <a:cubicBezTo>
                          <a:pt x="3905821" y="426269"/>
                          <a:pt x="3906078" y="423910"/>
                          <a:pt x="3907322" y="422023"/>
                        </a:cubicBezTo>
                        <a:cubicBezTo>
                          <a:pt x="3890553" y="423266"/>
                          <a:pt x="3878759" y="411086"/>
                          <a:pt x="3874640" y="395989"/>
                        </a:cubicBezTo>
                        <a:cubicBezTo>
                          <a:pt x="3859887" y="393415"/>
                          <a:pt x="3845348" y="391786"/>
                          <a:pt x="3834797" y="392987"/>
                        </a:cubicBezTo>
                        <a:cubicBezTo>
                          <a:pt x="3809620" y="395817"/>
                          <a:pt x="3798255" y="382136"/>
                          <a:pt x="3784445" y="380978"/>
                        </a:cubicBezTo>
                        <a:cubicBezTo>
                          <a:pt x="3770634" y="379820"/>
                          <a:pt x="3770592" y="389555"/>
                          <a:pt x="3777025" y="398691"/>
                        </a:cubicBezTo>
                        <a:cubicBezTo>
                          <a:pt x="3783459" y="407826"/>
                          <a:pt x="3763686" y="413531"/>
                          <a:pt x="3747388" y="410700"/>
                        </a:cubicBezTo>
                        <a:cubicBezTo>
                          <a:pt x="3743786" y="410057"/>
                          <a:pt x="3739839" y="410271"/>
                          <a:pt x="3735937" y="411000"/>
                        </a:cubicBezTo>
                        <a:cubicBezTo>
                          <a:pt x="3736365" y="413831"/>
                          <a:pt x="3736966" y="416661"/>
                          <a:pt x="3737738" y="419707"/>
                        </a:cubicBezTo>
                        <a:cubicBezTo>
                          <a:pt x="3738982" y="424639"/>
                          <a:pt x="3740011" y="429571"/>
                          <a:pt x="3740697" y="434503"/>
                        </a:cubicBezTo>
                        <a:cubicBezTo>
                          <a:pt x="3741642" y="434546"/>
                          <a:pt x="3742542" y="434718"/>
                          <a:pt x="3743443" y="435233"/>
                        </a:cubicBezTo>
                        <a:cubicBezTo>
                          <a:pt x="3746230" y="436862"/>
                          <a:pt x="3744429" y="439093"/>
                          <a:pt x="3741513" y="441623"/>
                        </a:cubicBezTo>
                        <a:cubicBezTo>
                          <a:pt x="3742027" y="448314"/>
                          <a:pt x="3741726" y="454790"/>
                          <a:pt x="3740483" y="460880"/>
                        </a:cubicBezTo>
                        <a:cubicBezTo>
                          <a:pt x="3745587" y="467614"/>
                          <a:pt x="3744558" y="476706"/>
                          <a:pt x="3744943" y="482068"/>
                        </a:cubicBezTo>
                        <a:cubicBezTo>
                          <a:pt x="3745329" y="487386"/>
                          <a:pt x="3733191" y="490603"/>
                          <a:pt x="3724314" y="487000"/>
                        </a:cubicBezTo>
                        <a:cubicBezTo>
                          <a:pt x="3720539" y="489874"/>
                          <a:pt x="3716164" y="492404"/>
                          <a:pt x="3710889" y="494506"/>
                        </a:cubicBezTo>
                        <a:cubicBezTo>
                          <a:pt x="3703856" y="497293"/>
                          <a:pt x="3696821" y="497980"/>
                          <a:pt x="3689702" y="497594"/>
                        </a:cubicBezTo>
                        <a:cubicBezTo>
                          <a:pt x="3689059" y="500339"/>
                          <a:pt x="3685156" y="502826"/>
                          <a:pt x="3676792" y="503813"/>
                        </a:cubicBezTo>
                        <a:cubicBezTo>
                          <a:pt x="3666199" y="505013"/>
                          <a:pt x="3662725" y="498880"/>
                          <a:pt x="3659937" y="493348"/>
                        </a:cubicBezTo>
                        <a:cubicBezTo>
                          <a:pt x="3654104" y="500896"/>
                          <a:pt x="3645012" y="505914"/>
                          <a:pt x="3632659" y="505614"/>
                        </a:cubicBezTo>
                        <a:cubicBezTo>
                          <a:pt x="3617605" y="505271"/>
                          <a:pt x="3602765" y="503855"/>
                          <a:pt x="3588012" y="501925"/>
                        </a:cubicBezTo>
                        <a:cubicBezTo>
                          <a:pt x="3574673" y="504199"/>
                          <a:pt x="3560820" y="504199"/>
                          <a:pt x="3544650" y="498623"/>
                        </a:cubicBezTo>
                        <a:cubicBezTo>
                          <a:pt x="3540232" y="497122"/>
                          <a:pt x="3536115" y="495192"/>
                          <a:pt x="3532127" y="493004"/>
                        </a:cubicBezTo>
                        <a:cubicBezTo>
                          <a:pt x="3528610" y="492404"/>
                          <a:pt x="3525092" y="491804"/>
                          <a:pt x="3521576" y="491203"/>
                        </a:cubicBezTo>
                        <a:cubicBezTo>
                          <a:pt x="3508366" y="488973"/>
                          <a:pt x="3495499" y="488244"/>
                          <a:pt x="3482890" y="487086"/>
                        </a:cubicBezTo>
                        <a:cubicBezTo>
                          <a:pt x="3480187" y="496607"/>
                          <a:pt x="3477829" y="505056"/>
                          <a:pt x="3472811" y="506043"/>
                        </a:cubicBezTo>
                        <a:cubicBezTo>
                          <a:pt x="3463933" y="507758"/>
                          <a:pt x="3460459" y="530018"/>
                          <a:pt x="3451581" y="535722"/>
                        </a:cubicBezTo>
                        <a:cubicBezTo>
                          <a:pt x="3442659" y="541427"/>
                          <a:pt x="3442188" y="527144"/>
                          <a:pt x="3430822" y="528302"/>
                        </a:cubicBezTo>
                        <a:cubicBezTo>
                          <a:pt x="3419457" y="529460"/>
                          <a:pt x="3382958" y="488330"/>
                          <a:pt x="3380942" y="476363"/>
                        </a:cubicBezTo>
                        <a:cubicBezTo>
                          <a:pt x="3378969" y="464354"/>
                          <a:pt x="3356281" y="441494"/>
                          <a:pt x="3350361" y="436948"/>
                        </a:cubicBezTo>
                        <a:cubicBezTo>
                          <a:pt x="3344443" y="432359"/>
                          <a:pt x="3356281" y="430086"/>
                          <a:pt x="3363658" y="437506"/>
                        </a:cubicBezTo>
                        <a:cubicBezTo>
                          <a:pt x="3371077" y="444926"/>
                          <a:pt x="3380427" y="444926"/>
                          <a:pt x="3387847" y="440379"/>
                        </a:cubicBezTo>
                        <a:cubicBezTo>
                          <a:pt x="3390549" y="438707"/>
                          <a:pt x="3392094" y="434889"/>
                          <a:pt x="3392393" y="430643"/>
                        </a:cubicBezTo>
                        <a:cubicBezTo>
                          <a:pt x="3383344" y="424725"/>
                          <a:pt x="3375152" y="417176"/>
                          <a:pt x="3367689" y="408470"/>
                        </a:cubicBezTo>
                        <a:cubicBezTo>
                          <a:pt x="3360097" y="399549"/>
                          <a:pt x="3353879" y="390842"/>
                          <a:pt x="3347875" y="382479"/>
                        </a:cubicBezTo>
                        <a:cubicBezTo>
                          <a:pt x="3344744" y="378962"/>
                          <a:pt x="3341827" y="375230"/>
                          <a:pt x="3338867" y="371542"/>
                        </a:cubicBezTo>
                        <a:cubicBezTo>
                          <a:pt x="3325872" y="384023"/>
                          <a:pt x="3304985" y="388483"/>
                          <a:pt x="3288172" y="372657"/>
                        </a:cubicBezTo>
                        <a:cubicBezTo>
                          <a:pt x="3261495" y="347567"/>
                          <a:pt x="3222852" y="341391"/>
                          <a:pt x="3185753" y="336458"/>
                        </a:cubicBezTo>
                        <a:cubicBezTo>
                          <a:pt x="3186010" y="337745"/>
                          <a:pt x="3186353" y="339075"/>
                          <a:pt x="3186911" y="340447"/>
                        </a:cubicBezTo>
                        <a:cubicBezTo>
                          <a:pt x="3192829" y="355330"/>
                          <a:pt x="3187425" y="357560"/>
                          <a:pt x="3186439" y="369569"/>
                        </a:cubicBezTo>
                        <a:cubicBezTo>
                          <a:pt x="3185452" y="381535"/>
                          <a:pt x="3179534" y="376431"/>
                          <a:pt x="3166710" y="371285"/>
                        </a:cubicBezTo>
                        <a:cubicBezTo>
                          <a:pt x="3153886" y="366138"/>
                          <a:pt x="3153886" y="383851"/>
                          <a:pt x="3126222" y="375874"/>
                        </a:cubicBezTo>
                        <a:cubicBezTo>
                          <a:pt x="3124335" y="375316"/>
                          <a:pt x="3122534" y="374887"/>
                          <a:pt x="3120776" y="374458"/>
                        </a:cubicBezTo>
                        <a:cubicBezTo>
                          <a:pt x="3117302" y="375616"/>
                          <a:pt x="3113656" y="376217"/>
                          <a:pt x="3110011" y="376131"/>
                        </a:cubicBezTo>
                        <a:cubicBezTo>
                          <a:pt x="3095256" y="375788"/>
                          <a:pt x="3081403" y="372057"/>
                          <a:pt x="3067550" y="367296"/>
                        </a:cubicBezTo>
                        <a:cubicBezTo>
                          <a:pt x="3066520" y="366953"/>
                          <a:pt x="3065663" y="366438"/>
                          <a:pt x="3064676" y="366009"/>
                        </a:cubicBezTo>
                        <a:cubicBezTo>
                          <a:pt x="3055669" y="370813"/>
                          <a:pt x="3023074" y="366824"/>
                          <a:pt x="3020071" y="355844"/>
                        </a:cubicBezTo>
                        <a:cubicBezTo>
                          <a:pt x="3019385" y="353443"/>
                          <a:pt x="3019385" y="351513"/>
                          <a:pt x="3019643" y="349754"/>
                        </a:cubicBezTo>
                        <a:cubicBezTo>
                          <a:pt x="3008149" y="345980"/>
                          <a:pt x="2995325" y="345165"/>
                          <a:pt x="2983744" y="342763"/>
                        </a:cubicBezTo>
                        <a:cubicBezTo>
                          <a:pt x="2966374" y="339161"/>
                          <a:pt x="2949604" y="332598"/>
                          <a:pt x="2934979" y="322219"/>
                        </a:cubicBezTo>
                        <a:cubicBezTo>
                          <a:pt x="2934378" y="321790"/>
                          <a:pt x="2933821" y="321361"/>
                          <a:pt x="2933263" y="320890"/>
                        </a:cubicBezTo>
                        <a:cubicBezTo>
                          <a:pt x="2907273" y="323935"/>
                          <a:pt x="2864683" y="328824"/>
                          <a:pt x="2858079" y="332427"/>
                        </a:cubicBezTo>
                        <a:cubicBezTo>
                          <a:pt x="2850701" y="336416"/>
                          <a:pt x="2865026" y="351856"/>
                          <a:pt x="2853618" y="352971"/>
                        </a:cubicBezTo>
                        <a:cubicBezTo>
                          <a:pt x="2842295" y="354086"/>
                          <a:pt x="2850144" y="327838"/>
                          <a:pt x="2848214" y="315271"/>
                        </a:cubicBezTo>
                        <a:cubicBezTo>
                          <a:pt x="2846241" y="302705"/>
                          <a:pt x="2828957" y="300989"/>
                          <a:pt x="2831401" y="310725"/>
                        </a:cubicBezTo>
                        <a:cubicBezTo>
                          <a:pt x="2833846" y="320418"/>
                          <a:pt x="2804253" y="323849"/>
                          <a:pt x="2796876" y="316429"/>
                        </a:cubicBezTo>
                        <a:cubicBezTo>
                          <a:pt x="2789456" y="309009"/>
                          <a:pt x="2777619" y="299316"/>
                          <a:pt x="2758361" y="293612"/>
                        </a:cubicBezTo>
                        <a:cubicBezTo>
                          <a:pt x="2739104" y="287908"/>
                          <a:pt x="2715429" y="311883"/>
                          <a:pt x="2720833" y="318745"/>
                        </a:cubicBezTo>
                        <a:cubicBezTo>
                          <a:pt x="2726279" y="325607"/>
                          <a:pt x="2740562" y="320461"/>
                          <a:pt x="2741077" y="325007"/>
                        </a:cubicBezTo>
                        <a:cubicBezTo>
                          <a:pt x="2742106" y="334400"/>
                          <a:pt x="2700117" y="330754"/>
                          <a:pt x="2700117" y="338732"/>
                        </a:cubicBezTo>
                        <a:cubicBezTo>
                          <a:pt x="2700117" y="346752"/>
                          <a:pt x="2661088" y="357560"/>
                          <a:pt x="2649250" y="359276"/>
                        </a:cubicBezTo>
                        <a:cubicBezTo>
                          <a:pt x="2616784" y="363993"/>
                          <a:pt x="2609749" y="363822"/>
                          <a:pt x="2594437" y="378704"/>
                        </a:cubicBezTo>
                        <a:cubicBezTo>
                          <a:pt x="2579127" y="393544"/>
                          <a:pt x="2590964" y="365580"/>
                          <a:pt x="2602845" y="351856"/>
                        </a:cubicBezTo>
                        <a:cubicBezTo>
                          <a:pt x="2614682" y="338174"/>
                          <a:pt x="2627034" y="343878"/>
                          <a:pt x="2633939" y="333027"/>
                        </a:cubicBezTo>
                        <a:cubicBezTo>
                          <a:pt x="2640844" y="322176"/>
                          <a:pt x="2651695" y="323291"/>
                          <a:pt x="2670481" y="319860"/>
                        </a:cubicBezTo>
                        <a:cubicBezTo>
                          <a:pt x="2689266" y="316429"/>
                          <a:pt x="2688237" y="303863"/>
                          <a:pt x="2697158" y="299316"/>
                        </a:cubicBezTo>
                        <a:cubicBezTo>
                          <a:pt x="2706035" y="294770"/>
                          <a:pt x="2727738" y="285034"/>
                          <a:pt x="2731683" y="274741"/>
                        </a:cubicBezTo>
                        <a:cubicBezTo>
                          <a:pt x="2735630" y="264447"/>
                          <a:pt x="2780105" y="247334"/>
                          <a:pt x="2788984" y="247892"/>
                        </a:cubicBezTo>
                        <a:cubicBezTo>
                          <a:pt x="2797862" y="248493"/>
                          <a:pt x="2799835" y="227348"/>
                          <a:pt x="2804767" y="227348"/>
                        </a:cubicBezTo>
                        <a:cubicBezTo>
                          <a:pt x="2809743" y="227348"/>
                          <a:pt x="2835390" y="214224"/>
                          <a:pt x="2845255" y="209077"/>
                        </a:cubicBezTo>
                        <a:cubicBezTo>
                          <a:pt x="2855119" y="203931"/>
                          <a:pt x="2860052" y="193080"/>
                          <a:pt x="2860566" y="185660"/>
                        </a:cubicBezTo>
                        <a:cubicBezTo>
                          <a:pt x="2861081" y="178240"/>
                          <a:pt x="2847228" y="179398"/>
                          <a:pt x="2845726" y="172536"/>
                        </a:cubicBezTo>
                        <a:cubicBezTo>
                          <a:pt x="2844268" y="165673"/>
                          <a:pt x="2852160" y="170262"/>
                          <a:pt x="2862496" y="165673"/>
                        </a:cubicBezTo>
                        <a:cubicBezTo>
                          <a:pt x="2872876" y="161127"/>
                          <a:pt x="2862496" y="145129"/>
                          <a:pt x="2854132" y="147960"/>
                        </a:cubicBezTo>
                        <a:cubicBezTo>
                          <a:pt x="2849843" y="149418"/>
                          <a:pt x="2851087" y="147145"/>
                          <a:pt x="2852331" y="143242"/>
                        </a:cubicBezTo>
                        <a:cubicBezTo>
                          <a:pt x="2843025" y="140111"/>
                          <a:pt x="2833932" y="136251"/>
                          <a:pt x="2825697" y="130847"/>
                        </a:cubicBezTo>
                        <a:cubicBezTo>
                          <a:pt x="2816176" y="124628"/>
                          <a:pt x="2810428" y="115235"/>
                          <a:pt x="2808670" y="104985"/>
                        </a:cubicBezTo>
                        <a:cubicBezTo>
                          <a:pt x="2777961" y="100396"/>
                          <a:pt x="2747981" y="93619"/>
                          <a:pt x="2717830" y="85856"/>
                        </a:cubicBezTo>
                        <a:cubicBezTo>
                          <a:pt x="2714400" y="84956"/>
                          <a:pt x="2711354" y="83712"/>
                          <a:pt x="2708652" y="82168"/>
                        </a:cubicBezTo>
                        <a:cubicBezTo>
                          <a:pt x="2699217" y="82468"/>
                          <a:pt x="2688194" y="81567"/>
                          <a:pt x="2683262" y="80023"/>
                        </a:cubicBezTo>
                        <a:cubicBezTo>
                          <a:pt x="2674384" y="77193"/>
                          <a:pt x="2662031" y="84012"/>
                          <a:pt x="2661560" y="94305"/>
                        </a:cubicBezTo>
                        <a:cubicBezTo>
                          <a:pt x="2661088" y="104599"/>
                          <a:pt x="2626004" y="100567"/>
                          <a:pt x="2619614" y="98852"/>
                        </a:cubicBezTo>
                        <a:cubicBezTo>
                          <a:pt x="2613223" y="97136"/>
                          <a:pt x="2643803" y="68014"/>
                          <a:pt x="2643803" y="62868"/>
                        </a:cubicBezTo>
                        <a:cubicBezTo>
                          <a:pt x="2643803" y="57721"/>
                          <a:pt x="2591951" y="64026"/>
                          <a:pt x="2588991" y="58321"/>
                        </a:cubicBezTo>
                        <a:cubicBezTo>
                          <a:pt x="2586031" y="52617"/>
                          <a:pt x="2560856" y="50859"/>
                          <a:pt x="2549490" y="51459"/>
                        </a:cubicBezTo>
                        <a:cubicBezTo>
                          <a:pt x="2538124" y="52017"/>
                          <a:pt x="2549018" y="48028"/>
                          <a:pt x="2559354" y="46870"/>
                        </a:cubicBezTo>
                        <a:cubicBezTo>
                          <a:pt x="2569733" y="45712"/>
                          <a:pt x="2579084" y="35418"/>
                          <a:pt x="2590449" y="33145"/>
                        </a:cubicBezTo>
                        <a:cubicBezTo>
                          <a:pt x="2601815" y="30872"/>
                          <a:pt x="2599327" y="26283"/>
                          <a:pt x="2594395" y="18306"/>
                        </a:cubicBezTo>
                        <a:cubicBezTo>
                          <a:pt x="2589463" y="10328"/>
                          <a:pt x="2577582" y="14317"/>
                          <a:pt x="2566217" y="10328"/>
                        </a:cubicBezTo>
                        <a:cubicBezTo>
                          <a:pt x="2554851" y="6339"/>
                          <a:pt x="2541040" y="592"/>
                          <a:pt x="2531176" y="35"/>
                        </a:cubicBezTo>
                        <a:cubicBezTo>
                          <a:pt x="2521312" y="-523"/>
                          <a:pt x="2510418" y="5739"/>
                          <a:pt x="2487214" y="10886"/>
                        </a:cubicBezTo>
                        <a:cubicBezTo>
                          <a:pt x="2464011" y="16032"/>
                          <a:pt x="2462039" y="36576"/>
                          <a:pt x="2450201" y="42881"/>
                        </a:cubicBezTo>
                        <a:cubicBezTo>
                          <a:pt x="2447156" y="44511"/>
                          <a:pt x="2443510" y="47385"/>
                          <a:pt x="2439951" y="50773"/>
                        </a:cubicBezTo>
                        <a:cubicBezTo>
                          <a:pt x="2444325" y="63854"/>
                          <a:pt x="2442223" y="79552"/>
                          <a:pt x="2433603" y="90102"/>
                        </a:cubicBezTo>
                        <a:cubicBezTo>
                          <a:pt x="2433603" y="91089"/>
                          <a:pt x="2433688" y="92075"/>
                          <a:pt x="2433903" y="93105"/>
                        </a:cubicBezTo>
                        <a:cubicBezTo>
                          <a:pt x="2435233" y="99795"/>
                          <a:pt x="2428071" y="101811"/>
                          <a:pt x="2418335" y="100482"/>
                        </a:cubicBezTo>
                        <a:cubicBezTo>
                          <a:pt x="2414903" y="101554"/>
                          <a:pt x="2411172" y="102154"/>
                          <a:pt x="2407011" y="102154"/>
                        </a:cubicBezTo>
                        <a:cubicBezTo>
                          <a:pt x="2401265" y="102154"/>
                          <a:pt x="2396203" y="100996"/>
                          <a:pt x="2391871" y="99023"/>
                        </a:cubicBezTo>
                        <a:cubicBezTo>
                          <a:pt x="2378061" y="99667"/>
                          <a:pt x="2364036" y="102197"/>
                          <a:pt x="2364294" y="107944"/>
                        </a:cubicBezTo>
                        <a:cubicBezTo>
                          <a:pt x="2364766" y="117680"/>
                          <a:pt x="2387539" y="122226"/>
                          <a:pt x="2386039" y="127330"/>
                        </a:cubicBezTo>
                        <a:cubicBezTo>
                          <a:pt x="2384580" y="132477"/>
                          <a:pt x="2368754" y="126773"/>
                          <a:pt x="2360862" y="121626"/>
                        </a:cubicBezTo>
                        <a:cubicBezTo>
                          <a:pt x="2352971" y="116479"/>
                          <a:pt x="2335172" y="119310"/>
                          <a:pt x="2331740" y="129046"/>
                        </a:cubicBezTo>
                        <a:cubicBezTo>
                          <a:pt x="2328267" y="138739"/>
                          <a:pt x="2314457" y="136466"/>
                          <a:pt x="2309996" y="134192"/>
                        </a:cubicBezTo>
                        <a:cubicBezTo>
                          <a:pt x="2306436" y="132391"/>
                          <a:pt x="2299360" y="136337"/>
                          <a:pt x="2292926" y="136551"/>
                        </a:cubicBezTo>
                        <a:cubicBezTo>
                          <a:pt x="2286835" y="140797"/>
                          <a:pt x="2279888" y="143071"/>
                          <a:pt x="2272296" y="143414"/>
                        </a:cubicBezTo>
                        <a:cubicBezTo>
                          <a:pt x="2265262" y="143757"/>
                          <a:pt x="2258529" y="141226"/>
                          <a:pt x="2252696" y="137323"/>
                        </a:cubicBezTo>
                        <a:cubicBezTo>
                          <a:pt x="2245748" y="145515"/>
                          <a:pt x="2235497" y="150919"/>
                          <a:pt x="2224946" y="150919"/>
                        </a:cubicBezTo>
                        <a:lnTo>
                          <a:pt x="2209635" y="150919"/>
                        </a:lnTo>
                        <a:cubicBezTo>
                          <a:pt x="2209978" y="151262"/>
                          <a:pt x="2210236" y="151563"/>
                          <a:pt x="2210278" y="151906"/>
                        </a:cubicBezTo>
                        <a:cubicBezTo>
                          <a:pt x="2210750" y="155937"/>
                          <a:pt x="2156452" y="155337"/>
                          <a:pt x="2154994" y="161599"/>
                        </a:cubicBezTo>
                        <a:cubicBezTo>
                          <a:pt x="2154265" y="164644"/>
                          <a:pt x="2149633" y="166188"/>
                          <a:pt x="2142642" y="167046"/>
                        </a:cubicBezTo>
                        <a:cubicBezTo>
                          <a:pt x="2104856" y="206461"/>
                          <a:pt x="2048843" y="211779"/>
                          <a:pt x="1997891" y="228335"/>
                        </a:cubicBezTo>
                        <a:cubicBezTo>
                          <a:pt x="1997719" y="228377"/>
                          <a:pt x="1997547" y="228420"/>
                          <a:pt x="1997376" y="228463"/>
                        </a:cubicBezTo>
                        <a:cubicBezTo>
                          <a:pt x="2003938" y="229578"/>
                          <a:pt x="2006769" y="236655"/>
                          <a:pt x="2002908" y="242102"/>
                        </a:cubicBezTo>
                        <a:cubicBezTo>
                          <a:pt x="1998448" y="248407"/>
                          <a:pt x="1979190" y="234682"/>
                          <a:pt x="1974259" y="240386"/>
                        </a:cubicBezTo>
                        <a:cubicBezTo>
                          <a:pt x="1969326" y="246134"/>
                          <a:pt x="1983651" y="253511"/>
                          <a:pt x="1992530" y="252395"/>
                        </a:cubicBezTo>
                        <a:cubicBezTo>
                          <a:pt x="2001407" y="251280"/>
                          <a:pt x="2006340" y="258100"/>
                          <a:pt x="2007326" y="265520"/>
                        </a:cubicBezTo>
                        <a:cubicBezTo>
                          <a:pt x="2008313" y="272939"/>
                          <a:pt x="1986568" y="260930"/>
                          <a:pt x="1982150" y="267235"/>
                        </a:cubicBezTo>
                        <a:cubicBezTo>
                          <a:pt x="1977689" y="273497"/>
                          <a:pt x="1985624" y="276371"/>
                          <a:pt x="1994974" y="277529"/>
                        </a:cubicBezTo>
                        <a:cubicBezTo>
                          <a:pt x="2004367" y="278644"/>
                          <a:pt x="1997461" y="282675"/>
                          <a:pt x="2005868" y="291253"/>
                        </a:cubicBezTo>
                        <a:cubicBezTo>
                          <a:pt x="2006511" y="291896"/>
                          <a:pt x="2007026" y="292540"/>
                          <a:pt x="2007498" y="293140"/>
                        </a:cubicBezTo>
                        <a:cubicBezTo>
                          <a:pt x="2012601" y="300217"/>
                          <a:pt x="2002994" y="302705"/>
                          <a:pt x="2003938" y="309524"/>
                        </a:cubicBezTo>
                        <a:cubicBezTo>
                          <a:pt x="2004882" y="316944"/>
                          <a:pt x="1994545" y="319817"/>
                          <a:pt x="1994545" y="312955"/>
                        </a:cubicBezTo>
                        <a:cubicBezTo>
                          <a:pt x="1994545" y="306093"/>
                          <a:pt x="1968383" y="303820"/>
                          <a:pt x="1962979" y="311240"/>
                        </a:cubicBezTo>
                        <a:cubicBezTo>
                          <a:pt x="1957532" y="318702"/>
                          <a:pt x="1953586" y="324364"/>
                          <a:pt x="1947152" y="317544"/>
                        </a:cubicBezTo>
                        <a:cubicBezTo>
                          <a:pt x="1946552" y="316944"/>
                          <a:pt x="1945780" y="316558"/>
                          <a:pt x="1945008" y="316172"/>
                        </a:cubicBezTo>
                        <a:cubicBezTo>
                          <a:pt x="1940719" y="318273"/>
                          <a:pt x="1935701" y="319603"/>
                          <a:pt x="1929997" y="319775"/>
                        </a:cubicBezTo>
                        <a:cubicBezTo>
                          <a:pt x="1902033" y="320761"/>
                          <a:pt x="1876342" y="336973"/>
                          <a:pt x="1848636" y="340962"/>
                        </a:cubicBezTo>
                        <a:cubicBezTo>
                          <a:pt x="1834311" y="343021"/>
                          <a:pt x="1820114" y="339546"/>
                          <a:pt x="1811236" y="329081"/>
                        </a:cubicBezTo>
                        <a:cubicBezTo>
                          <a:pt x="1798970" y="334357"/>
                          <a:pt x="1788762" y="354172"/>
                          <a:pt x="1800085" y="367253"/>
                        </a:cubicBezTo>
                        <a:cubicBezTo>
                          <a:pt x="1811450" y="380420"/>
                          <a:pt x="1800557" y="386081"/>
                          <a:pt x="1800557" y="394659"/>
                        </a:cubicBezTo>
                        <a:cubicBezTo>
                          <a:pt x="1800557" y="403237"/>
                          <a:pt x="1830193" y="420908"/>
                          <a:pt x="1846020" y="422623"/>
                        </a:cubicBezTo>
                        <a:cubicBezTo>
                          <a:pt x="1861802" y="424339"/>
                          <a:pt x="1874669" y="446598"/>
                          <a:pt x="1865277" y="460323"/>
                        </a:cubicBezTo>
                        <a:cubicBezTo>
                          <a:pt x="1855884" y="474004"/>
                          <a:pt x="1827234" y="456334"/>
                          <a:pt x="1808491" y="439178"/>
                        </a:cubicBezTo>
                        <a:cubicBezTo>
                          <a:pt x="1789706" y="422066"/>
                          <a:pt x="1746259" y="415203"/>
                          <a:pt x="1731977" y="416361"/>
                        </a:cubicBezTo>
                        <a:cubicBezTo>
                          <a:pt x="1717652" y="417476"/>
                          <a:pt x="1726015" y="401522"/>
                          <a:pt x="1707787" y="402036"/>
                        </a:cubicBezTo>
                        <a:cubicBezTo>
                          <a:pt x="1689474" y="402637"/>
                          <a:pt x="1674205" y="421465"/>
                          <a:pt x="1686514" y="421465"/>
                        </a:cubicBezTo>
                        <a:cubicBezTo>
                          <a:pt x="1698866" y="421465"/>
                          <a:pt x="1706758" y="420307"/>
                          <a:pt x="1700368" y="427169"/>
                        </a:cubicBezTo>
                        <a:cubicBezTo>
                          <a:pt x="1693934" y="434032"/>
                          <a:pt x="1703841" y="432316"/>
                          <a:pt x="1718638" y="439736"/>
                        </a:cubicBezTo>
                        <a:cubicBezTo>
                          <a:pt x="1733435" y="447156"/>
                          <a:pt x="1706286" y="457449"/>
                          <a:pt x="1690975" y="445483"/>
                        </a:cubicBezTo>
                        <a:cubicBezTo>
                          <a:pt x="1675663" y="433474"/>
                          <a:pt x="1659408" y="444883"/>
                          <a:pt x="1654947" y="454061"/>
                        </a:cubicBezTo>
                        <a:cubicBezTo>
                          <a:pt x="1650487" y="463196"/>
                          <a:pt x="1672704" y="489445"/>
                          <a:pt x="1699381" y="494034"/>
                        </a:cubicBezTo>
                        <a:cubicBezTo>
                          <a:pt x="1726015" y="498623"/>
                          <a:pt x="1717180" y="508316"/>
                          <a:pt x="1729489" y="513420"/>
                        </a:cubicBezTo>
                        <a:cubicBezTo>
                          <a:pt x="1741841" y="518566"/>
                          <a:pt x="1732963" y="524314"/>
                          <a:pt x="1724557" y="524871"/>
                        </a:cubicBezTo>
                        <a:cubicBezTo>
                          <a:pt x="1716151" y="525429"/>
                          <a:pt x="1699381" y="510031"/>
                          <a:pt x="1686042" y="502011"/>
                        </a:cubicBezTo>
                        <a:cubicBezTo>
                          <a:pt x="1672704" y="494034"/>
                          <a:pt x="1636677" y="505442"/>
                          <a:pt x="1629300" y="496307"/>
                        </a:cubicBezTo>
                        <a:cubicBezTo>
                          <a:pt x="1621880" y="487171"/>
                          <a:pt x="1634232" y="478036"/>
                          <a:pt x="1627284" y="471217"/>
                        </a:cubicBezTo>
                        <a:cubicBezTo>
                          <a:pt x="1620379" y="464354"/>
                          <a:pt x="1626341" y="448957"/>
                          <a:pt x="1635218" y="432959"/>
                        </a:cubicBezTo>
                        <a:cubicBezTo>
                          <a:pt x="1644097" y="416962"/>
                          <a:pt x="1633760" y="389555"/>
                          <a:pt x="1620894" y="385009"/>
                        </a:cubicBezTo>
                        <a:cubicBezTo>
                          <a:pt x="1608070" y="380463"/>
                          <a:pt x="1609056" y="395860"/>
                          <a:pt x="1612015" y="400449"/>
                        </a:cubicBezTo>
                        <a:cubicBezTo>
                          <a:pt x="1614975" y="405038"/>
                          <a:pt x="1613474" y="426740"/>
                          <a:pt x="1603609" y="440980"/>
                        </a:cubicBezTo>
                        <a:cubicBezTo>
                          <a:pt x="1593744" y="455262"/>
                          <a:pt x="1563594" y="455262"/>
                          <a:pt x="1563594" y="464955"/>
                        </a:cubicBezTo>
                        <a:cubicBezTo>
                          <a:pt x="1563594" y="474648"/>
                          <a:pt x="1543349" y="482068"/>
                          <a:pt x="1550255" y="488930"/>
                        </a:cubicBezTo>
                        <a:cubicBezTo>
                          <a:pt x="1557203" y="495792"/>
                          <a:pt x="1584352" y="531176"/>
                          <a:pt x="1588298" y="542027"/>
                        </a:cubicBezTo>
                        <a:cubicBezTo>
                          <a:pt x="1592243" y="552878"/>
                          <a:pt x="1564108" y="587147"/>
                          <a:pt x="1568525" y="607133"/>
                        </a:cubicBezTo>
                        <a:cubicBezTo>
                          <a:pt x="1572986" y="627119"/>
                          <a:pt x="1564580" y="636255"/>
                          <a:pt x="1570027" y="645991"/>
                        </a:cubicBezTo>
                        <a:cubicBezTo>
                          <a:pt x="1575474" y="655726"/>
                          <a:pt x="1587783" y="647106"/>
                          <a:pt x="1595718" y="651137"/>
                        </a:cubicBezTo>
                        <a:cubicBezTo>
                          <a:pt x="1603609" y="655126"/>
                          <a:pt x="1616433" y="645433"/>
                          <a:pt x="1634704" y="641401"/>
                        </a:cubicBezTo>
                        <a:cubicBezTo>
                          <a:pt x="1652975" y="637413"/>
                          <a:pt x="1686557" y="659672"/>
                          <a:pt x="1698909" y="666535"/>
                        </a:cubicBezTo>
                        <a:cubicBezTo>
                          <a:pt x="1711261" y="673397"/>
                          <a:pt x="1704828" y="684805"/>
                          <a:pt x="1711261" y="696214"/>
                        </a:cubicBezTo>
                        <a:cubicBezTo>
                          <a:pt x="1717695" y="707665"/>
                          <a:pt x="1696465" y="707665"/>
                          <a:pt x="1695950" y="724778"/>
                        </a:cubicBezTo>
                        <a:cubicBezTo>
                          <a:pt x="1695478" y="741891"/>
                          <a:pt x="1733006" y="749311"/>
                          <a:pt x="1734464" y="754458"/>
                        </a:cubicBezTo>
                        <a:cubicBezTo>
                          <a:pt x="1735965" y="759561"/>
                          <a:pt x="1707787" y="755616"/>
                          <a:pt x="1696936" y="751027"/>
                        </a:cubicBezTo>
                        <a:cubicBezTo>
                          <a:pt x="1686085" y="746480"/>
                          <a:pt x="1685099" y="729882"/>
                          <a:pt x="1681667" y="726494"/>
                        </a:cubicBezTo>
                        <a:cubicBezTo>
                          <a:pt x="1678194" y="723063"/>
                          <a:pt x="1689045" y="709338"/>
                          <a:pt x="1690031" y="698487"/>
                        </a:cubicBezTo>
                        <a:cubicBezTo>
                          <a:pt x="1691060" y="687636"/>
                          <a:pt x="1677722" y="681331"/>
                          <a:pt x="1673261" y="673912"/>
                        </a:cubicBezTo>
                        <a:cubicBezTo>
                          <a:pt x="1668801" y="666492"/>
                          <a:pt x="1660909" y="655641"/>
                          <a:pt x="1652031" y="657914"/>
                        </a:cubicBezTo>
                        <a:cubicBezTo>
                          <a:pt x="1643153" y="660187"/>
                          <a:pt x="1610557" y="663618"/>
                          <a:pt x="1600692" y="673912"/>
                        </a:cubicBezTo>
                        <a:cubicBezTo>
                          <a:pt x="1590785" y="684205"/>
                          <a:pt x="1602151" y="713327"/>
                          <a:pt x="1607598" y="727566"/>
                        </a:cubicBezTo>
                        <a:cubicBezTo>
                          <a:pt x="1613045" y="741848"/>
                          <a:pt x="1578948" y="761835"/>
                          <a:pt x="1579934" y="773243"/>
                        </a:cubicBezTo>
                        <a:cubicBezTo>
                          <a:pt x="1580920" y="784695"/>
                          <a:pt x="1569555" y="789798"/>
                          <a:pt x="1554758" y="798934"/>
                        </a:cubicBezTo>
                        <a:cubicBezTo>
                          <a:pt x="1539962" y="808069"/>
                          <a:pt x="1523663" y="814889"/>
                          <a:pt x="1524135" y="829771"/>
                        </a:cubicBezTo>
                        <a:cubicBezTo>
                          <a:pt x="1524650" y="844611"/>
                          <a:pt x="1504406" y="836634"/>
                          <a:pt x="1494027" y="829771"/>
                        </a:cubicBezTo>
                        <a:cubicBezTo>
                          <a:pt x="1483648" y="822909"/>
                          <a:pt x="1470309" y="833760"/>
                          <a:pt x="1455512" y="833202"/>
                        </a:cubicBezTo>
                        <a:cubicBezTo>
                          <a:pt x="1440716" y="832645"/>
                          <a:pt x="1440716" y="818363"/>
                          <a:pt x="1428835" y="823467"/>
                        </a:cubicBezTo>
                        <a:cubicBezTo>
                          <a:pt x="1416998" y="828613"/>
                          <a:pt x="1409106" y="817205"/>
                          <a:pt x="1412537" y="806911"/>
                        </a:cubicBezTo>
                        <a:cubicBezTo>
                          <a:pt x="1416011" y="796661"/>
                          <a:pt x="1429307" y="804638"/>
                          <a:pt x="1430336" y="812058"/>
                        </a:cubicBezTo>
                        <a:cubicBezTo>
                          <a:pt x="1431323" y="819478"/>
                          <a:pt x="1439686" y="816047"/>
                          <a:pt x="1449593" y="809785"/>
                        </a:cubicBezTo>
                        <a:cubicBezTo>
                          <a:pt x="1459458" y="803523"/>
                          <a:pt x="1454526" y="817805"/>
                          <a:pt x="1468851" y="818920"/>
                        </a:cubicBezTo>
                        <a:cubicBezTo>
                          <a:pt x="1483176" y="820078"/>
                          <a:pt x="1475241" y="810342"/>
                          <a:pt x="1486135" y="811500"/>
                        </a:cubicBezTo>
                        <a:cubicBezTo>
                          <a:pt x="1496986" y="812658"/>
                          <a:pt x="1497458" y="808670"/>
                          <a:pt x="1494027" y="802365"/>
                        </a:cubicBezTo>
                        <a:cubicBezTo>
                          <a:pt x="1490553" y="796103"/>
                          <a:pt x="1501919" y="791557"/>
                          <a:pt x="1508824" y="788126"/>
                        </a:cubicBezTo>
                        <a:cubicBezTo>
                          <a:pt x="1516587" y="784266"/>
                          <a:pt x="1512769" y="771571"/>
                          <a:pt x="1519203" y="767582"/>
                        </a:cubicBezTo>
                        <a:cubicBezTo>
                          <a:pt x="1525594" y="763593"/>
                          <a:pt x="1521176" y="755573"/>
                          <a:pt x="1528081" y="755015"/>
                        </a:cubicBezTo>
                        <a:cubicBezTo>
                          <a:pt x="1535029" y="754458"/>
                          <a:pt x="1537988" y="742449"/>
                          <a:pt x="1544379" y="742449"/>
                        </a:cubicBezTo>
                        <a:cubicBezTo>
                          <a:pt x="1550770" y="742449"/>
                          <a:pt x="1554243" y="730483"/>
                          <a:pt x="1550297" y="724178"/>
                        </a:cubicBezTo>
                        <a:cubicBezTo>
                          <a:pt x="1546352" y="717916"/>
                          <a:pt x="1552785" y="700803"/>
                          <a:pt x="1559176" y="698487"/>
                        </a:cubicBezTo>
                        <a:cubicBezTo>
                          <a:pt x="1565566" y="696214"/>
                          <a:pt x="1566081" y="689352"/>
                          <a:pt x="1560205" y="684205"/>
                        </a:cubicBezTo>
                        <a:cubicBezTo>
                          <a:pt x="1554286" y="679058"/>
                          <a:pt x="1532542" y="661903"/>
                          <a:pt x="1534043" y="651094"/>
                        </a:cubicBezTo>
                        <a:cubicBezTo>
                          <a:pt x="1535501" y="640244"/>
                          <a:pt x="1530054" y="620257"/>
                          <a:pt x="1533013" y="611722"/>
                        </a:cubicBezTo>
                        <a:cubicBezTo>
                          <a:pt x="1535973" y="603144"/>
                          <a:pt x="1533528" y="585431"/>
                          <a:pt x="1532542" y="575137"/>
                        </a:cubicBezTo>
                        <a:cubicBezTo>
                          <a:pt x="1531555" y="564844"/>
                          <a:pt x="1537988" y="553435"/>
                          <a:pt x="1540948" y="534607"/>
                        </a:cubicBezTo>
                        <a:cubicBezTo>
                          <a:pt x="1543907" y="515779"/>
                          <a:pt x="1523663" y="495792"/>
                          <a:pt x="1513799" y="490646"/>
                        </a:cubicBezTo>
                        <a:cubicBezTo>
                          <a:pt x="1503934" y="485499"/>
                          <a:pt x="1510325" y="475205"/>
                          <a:pt x="1524650" y="461524"/>
                        </a:cubicBezTo>
                        <a:cubicBezTo>
                          <a:pt x="1538975" y="447842"/>
                          <a:pt x="1539962" y="404996"/>
                          <a:pt x="1538975" y="395860"/>
                        </a:cubicBezTo>
                        <a:cubicBezTo>
                          <a:pt x="1537988" y="386725"/>
                          <a:pt x="1508867" y="378747"/>
                          <a:pt x="1497501" y="379862"/>
                        </a:cubicBezTo>
                        <a:cubicBezTo>
                          <a:pt x="1490682" y="380549"/>
                          <a:pt x="1473011" y="380034"/>
                          <a:pt x="1457657" y="378962"/>
                        </a:cubicBezTo>
                        <a:cubicBezTo>
                          <a:pt x="1455770" y="379562"/>
                          <a:pt x="1453882" y="379862"/>
                          <a:pt x="1451910" y="379991"/>
                        </a:cubicBezTo>
                        <a:cubicBezTo>
                          <a:pt x="1453839" y="388054"/>
                          <a:pt x="1452982" y="397104"/>
                          <a:pt x="1448049" y="406368"/>
                        </a:cubicBezTo>
                        <a:cubicBezTo>
                          <a:pt x="1428406" y="443167"/>
                          <a:pt x="1419485" y="484941"/>
                          <a:pt x="1375266" y="498666"/>
                        </a:cubicBezTo>
                        <a:cubicBezTo>
                          <a:pt x="1373937" y="499052"/>
                          <a:pt x="1372650" y="499352"/>
                          <a:pt x="1371320" y="499609"/>
                        </a:cubicBezTo>
                        <a:cubicBezTo>
                          <a:pt x="1365016" y="510031"/>
                          <a:pt x="1358968" y="520582"/>
                          <a:pt x="1352750" y="531004"/>
                        </a:cubicBezTo>
                        <a:cubicBezTo>
                          <a:pt x="1352921" y="531090"/>
                          <a:pt x="1353135" y="531090"/>
                          <a:pt x="1353307" y="531219"/>
                        </a:cubicBezTo>
                        <a:cubicBezTo>
                          <a:pt x="1358754" y="534650"/>
                          <a:pt x="1352835" y="558625"/>
                          <a:pt x="1349361" y="562056"/>
                        </a:cubicBezTo>
                        <a:cubicBezTo>
                          <a:pt x="1345930" y="565487"/>
                          <a:pt x="1355795" y="574065"/>
                          <a:pt x="1347388" y="580327"/>
                        </a:cubicBezTo>
                        <a:cubicBezTo>
                          <a:pt x="1338982" y="586632"/>
                          <a:pt x="1331090" y="599756"/>
                          <a:pt x="1336023" y="606618"/>
                        </a:cubicBezTo>
                        <a:cubicBezTo>
                          <a:pt x="1340955" y="613480"/>
                          <a:pt x="1365145" y="616912"/>
                          <a:pt x="1375524" y="623731"/>
                        </a:cubicBezTo>
                        <a:cubicBezTo>
                          <a:pt x="1385903" y="630593"/>
                          <a:pt x="1381915" y="643117"/>
                          <a:pt x="1389849" y="655126"/>
                        </a:cubicBezTo>
                        <a:cubicBezTo>
                          <a:pt x="1397740" y="667092"/>
                          <a:pt x="1406147" y="659715"/>
                          <a:pt x="1410093" y="667092"/>
                        </a:cubicBezTo>
                        <a:cubicBezTo>
                          <a:pt x="1414039" y="674512"/>
                          <a:pt x="1395768" y="704234"/>
                          <a:pt x="1389334" y="705307"/>
                        </a:cubicBezTo>
                        <a:cubicBezTo>
                          <a:pt x="1382944" y="706464"/>
                          <a:pt x="1356739" y="675070"/>
                          <a:pt x="1348847" y="668207"/>
                        </a:cubicBezTo>
                        <a:cubicBezTo>
                          <a:pt x="1340955" y="661345"/>
                          <a:pt x="1310332" y="650494"/>
                          <a:pt x="1295064" y="641359"/>
                        </a:cubicBezTo>
                        <a:cubicBezTo>
                          <a:pt x="1280009" y="632395"/>
                          <a:pt x="1267786" y="633253"/>
                          <a:pt x="1251445" y="620815"/>
                        </a:cubicBezTo>
                        <a:cubicBezTo>
                          <a:pt x="1245440" y="622230"/>
                          <a:pt x="1239308" y="623259"/>
                          <a:pt x="1233002" y="623645"/>
                        </a:cubicBezTo>
                        <a:cubicBezTo>
                          <a:pt x="1215032" y="624846"/>
                          <a:pt x="1197576" y="621672"/>
                          <a:pt x="1181192" y="613738"/>
                        </a:cubicBezTo>
                        <a:cubicBezTo>
                          <a:pt x="1174501" y="610478"/>
                          <a:pt x="1167510" y="604774"/>
                          <a:pt x="1160391" y="599370"/>
                        </a:cubicBezTo>
                        <a:cubicBezTo>
                          <a:pt x="1145509" y="597140"/>
                          <a:pt x="1134872" y="593966"/>
                          <a:pt x="1128138" y="595081"/>
                        </a:cubicBezTo>
                        <a:cubicBezTo>
                          <a:pt x="1117759" y="596797"/>
                          <a:pt x="1121748" y="583115"/>
                          <a:pt x="1103477" y="573979"/>
                        </a:cubicBezTo>
                        <a:cubicBezTo>
                          <a:pt x="1085206" y="564801"/>
                          <a:pt x="1073326" y="552277"/>
                          <a:pt x="1062989" y="558582"/>
                        </a:cubicBezTo>
                        <a:cubicBezTo>
                          <a:pt x="1052610" y="564844"/>
                          <a:pt x="1056599" y="587704"/>
                          <a:pt x="1072382" y="590535"/>
                        </a:cubicBezTo>
                        <a:cubicBezTo>
                          <a:pt x="1088165" y="593408"/>
                          <a:pt x="1080274" y="603101"/>
                          <a:pt x="1097044" y="601943"/>
                        </a:cubicBezTo>
                        <a:cubicBezTo>
                          <a:pt x="1113813" y="600828"/>
                          <a:pt x="1118745" y="607648"/>
                          <a:pt x="1118274" y="619614"/>
                        </a:cubicBezTo>
                        <a:cubicBezTo>
                          <a:pt x="1117759" y="631580"/>
                          <a:pt x="1126166" y="643589"/>
                          <a:pt x="1133585" y="651609"/>
                        </a:cubicBezTo>
                        <a:cubicBezTo>
                          <a:pt x="1140962" y="659629"/>
                          <a:pt x="1136544" y="672711"/>
                          <a:pt x="1123206" y="672711"/>
                        </a:cubicBezTo>
                        <a:cubicBezTo>
                          <a:pt x="1109867" y="672711"/>
                          <a:pt x="1094599" y="674984"/>
                          <a:pt x="1100517" y="685835"/>
                        </a:cubicBezTo>
                        <a:cubicBezTo>
                          <a:pt x="1106436" y="696686"/>
                          <a:pt x="1096529" y="699559"/>
                          <a:pt x="1083233" y="693855"/>
                        </a:cubicBezTo>
                        <a:cubicBezTo>
                          <a:pt x="1069895" y="688108"/>
                          <a:pt x="1077786" y="677300"/>
                          <a:pt x="1083233" y="670995"/>
                        </a:cubicBezTo>
                        <a:cubicBezTo>
                          <a:pt x="1088680" y="664733"/>
                          <a:pt x="1071396" y="656713"/>
                          <a:pt x="1062989" y="653325"/>
                        </a:cubicBezTo>
                        <a:cubicBezTo>
                          <a:pt x="1054583" y="649894"/>
                          <a:pt x="1021044" y="678458"/>
                          <a:pt x="1011651" y="683004"/>
                        </a:cubicBezTo>
                        <a:cubicBezTo>
                          <a:pt x="1002258" y="687593"/>
                          <a:pt x="979055" y="676142"/>
                          <a:pt x="955337" y="683004"/>
                        </a:cubicBezTo>
                        <a:cubicBezTo>
                          <a:pt x="931619" y="689866"/>
                          <a:pt x="933121" y="711568"/>
                          <a:pt x="924199" y="709295"/>
                        </a:cubicBezTo>
                        <a:cubicBezTo>
                          <a:pt x="915322" y="707022"/>
                          <a:pt x="889159" y="712169"/>
                          <a:pt x="879252" y="705264"/>
                        </a:cubicBezTo>
                        <a:cubicBezTo>
                          <a:pt x="869387" y="698444"/>
                          <a:pt x="877322" y="694456"/>
                          <a:pt x="887658" y="695013"/>
                        </a:cubicBezTo>
                        <a:cubicBezTo>
                          <a:pt x="898037" y="695613"/>
                          <a:pt x="901468" y="691582"/>
                          <a:pt x="895550" y="683605"/>
                        </a:cubicBezTo>
                        <a:cubicBezTo>
                          <a:pt x="889588" y="675584"/>
                          <a:pt x="903441" y="663061"/>
                          <a:pt x="902969" y="657313"/>
                        </a:cubicBezTo>
                        <a:cubicBezTo>
                          <a:pt x="902498" y="651609"/>
                          <a:pt x="863940" y="666492"/>
                          <a:pt x="857550" y="672754"/>
                        </a:cubicBezTo>
                        <a:cubicBezTo>
                          <a:pt x="851116" y="679058"/>
                          <a:pt x="858022" y="690467"/>
                          <a:pt x="851116" y="694456"/>
                        </a:cubicBezTo>
                        <a:cubicBezTo>
                          <a:pt x="844211" y="698444"/>
                          <a:pt x="844211" y="687593"/>
                          <a:pt x="836276" y="684162"/>
                        </a:cubicBezTo>
                        <a:cubicBezTo>
                          <a:pt x="828385" y="680731"/>
                          <a:pt x="770613" y="696171"/>
                          <a:pt x="759762" y="710410"/>
                        </a:cubicBezTo>
                        <a:cubicBezTo>
                          <a:pt x="748868" y="724692"/>
                          <a:pt x="727638" y="725250"/>
                          <a:pt x="727638" y="733270"/>
                        </a:cubicBezTo>
                        <a:cubicBezTo>
                          <a:pt x="727638" y="741291"/>
                          <a:pt x="701476" y="740690"/>
                          <a:pt x="691096" y="746395"/>
                        </a:cubicBezTo>
                        <a:cubicBezTo>
                          <a:pt x="680717" y="752099"/>
                          <a:pt x="687665" y="775516"/>
                          <a:pt x="683676" y="786925"/>
                        </a:cubicBezTo>
                        <a:cubicBezTo>
                          <a:pt x="679730" y="798376"/>
                          <a:pt x="639243" y="794902"/>
                          <a:pt x="626891" y="795503"/>
                        </a:cubicBezTo>
                        <a:cubicBezTo>
                          <a:pt x="614539" y="796103"/>
                          <a:pt x="610121" y="768097"/>
                          <a:pt x="600214" y="766381"/>
                        </a:cubicBezTo>
                        <a:cubicBezTo>
                          <a:pt x="590349" y="764665"/>
                          <a:pt x="596268" y="748710"/>
                          <a:pt x="599227" y="741848"/>
                        </a:cubicBezTo>
                        <a:cubicBezTo>
                          <a:pt x="602187" y="734986"/>
                          <a:pt x="610078" y="740690"/>
                          <a:pt x="622430" y="731555"/>
                        </a:cubicBezTo>
                        <a:cubicBezTo>
                          <a:pt x="634782" y="722376"/>
                          <a:pt x="647135" y="736101"/>
                          <a:pt x="652067" y="729796"/>
                        </a:cubicBezTo>
                        <a:cubicBezTo>
                          <a:pt x="656999" y="723534"/>
                          <a:pt x="633281" y="706936"/>
                          <a:pt x="631823" y="692654"/>
                        </a:cubicBezTo>
                        <a:cubicBezTo>
                          <a:pt x="630322" y="678415"/>
                          <a:pt x="604159" y="674383"/>
                          <a:pt x="589320" y="678973"/>
                        </a:cubicBezTo>
                        <a:cubicBezTo>
                          <a:pt x="582672" y="681031"/>
                          <a:pt x="575767" y="681288"/>
                          <a:pt x="569205" y="680516"/>
                        </a:cubicBezTo>
                        <a:cubicBezTo>
                          <a:pt x="568004" y="686006"/>
                          <a:pt x="565774" y="691196"/>
                          <a:pt x="562471" y="695571"/>
                        </a:cubicBezTo>
                        <a:cubicBezTo>
                          <a:pt x="565001" y="701618"/>
                          <a:pt x="561957" y="709724"/>
                          <a:pt x="563629" y="715514"/>
                        </a:cubicBezTo>
                        <a:cubicBezTo>
                          <a:pt x="566117" y="724049"/>
                          <a:pt x="559683" y="743521"/>
                          <a:pt x="550762" y="758361"/>
                        </a:cubicBezTo>
                        <a:cubicBezTo>
                          <a:pt x="541884" y="773200"/>
                          <a:pt x="548317" y="772643"/>
                          <a:pt x="561657" y="772042"/>
                        </a:cubicBezTo>
                        <a:cubicBezTo>
                          <a:pt x="574952" y="771485"/>
                          <a:pt x="574009" y="791514"/>
                          <a:pt x="574009" y="806311"/>
                        </a:cubicBezTo>
                        <a:cubicBezTo>
                          <a:pt x="574009" y="821193"/>
                          <a:pt x="563629" y="825182"/>
                          <a:pt x="563629" y="836033"/>
                        </a:cubicBezTo>
                        <a:cubicBezTo>
                          <a:pt x="563629" y="846884"/>
                          <a:pt x="552778" y="830886"/>
                          <a:pt x="549304" y="835476"/>
                        </a:cubicBezTo>
                        <a:cubicBezTo>
                          <a:pt x="545873" y="840022"/>
                          <a:pt x="541412" y="833202"/>
                          <a:pt x="539440" y="824067"/>
                        </a:cubicBezTo>
                        <a:cubicBezTo>
                          <a:pt x="537467" y="814932"/>
                          <a:pt x="517223" y="820035"/>
                          <a:pt x="505857" y="816647"/>
                        </a:cubicBezTo>
                        <a:cubicBezTo>
                          <a:pt x="494492" y="813216"/>
                          <a:pt x="490031" y="818920"/>
                          <a:pt x="484627" y="828613"/>
                        </a:cubicBezTo>
                        <a:cubicBezTo>
                          <a:pt x="479180" y="838349"/>
                          <a:pt x="463397" y="842338"/>
                          <a:pt x="454991" y="843453"/>
                        </a:cubicBezTo>
                        <a:cubicBezTo>
                          <a:pt x="445684" y="844740"/>
                          <a:pt x="431788" y="863439"/>
                          <a:pt x="422909" y="870302"/>
                        </a:cubicBezTo>
                        <a:cubicBezTo>
                          <a:pt x="414031" y="877164"/>
                          <a:pt x="412530" y="890288"/>
                          <a:pt x="424882" y="903970"/>
                        </a:cubicBezTo>
                        <a:cubicBezTo>
                          <a:pt x="437235" y="917652"/>
                          <a:pt x="439679" y="926830"/>
                          <a:pt x="438736" y="934207"/>
                        </a:cubicBezTo>
                        <a:cubicBezTo>
                          <a:pt x="437749" y="941627"/>
                          <a:pt x="404167" y="939353"/>
                          <a:pt x="398762" y="931376"/>
                        </a:cubicBezTo>
                        <a:cubicBezTo>
                          <a:pt x="393316" y="923399"/>
                          <a:pt x="371571" y="920525"/>
                          <a:pt x="364194" y="922241"/>
                        </a:cubicBezTo>
                        <a:cubicBezTo>
                          <a:pt x="356774" y="923956"/>
                          <a:pt x="336573" y="896550"/>
                          <a:pt x="326194" y="895992"/>
                        </a:cubicBezTo>
                        <a:cubicBezTo>
                          <a:pt x="315815" y="895435"/>
                          <a:pt x="309381" y="910232"/>
                          <a:pt x="305950" y="917652"/>
                        </a:cubicBezTo>
                        <a:cubicBezTo>
                          <a:pt x="302476" y="925114"/>
                          <a:pt x="310882" y="927387"/>
                          <a:pt x="315815" y="939911"/>
                        </a:cubicBezTo>
                        <a:cubicBezTo>
                          <a:pt x="320747" y="952478"/>
                          <a:pt x="339018" y="953035"/>
                          <a:pt x="348410" y="953035"/>
                        </a:cubicBezTo>
                        <a:cubicBezTo>
                          <a:pt x="357804" y="953035"/>
                          <a:pt x="354329" y="969590"/>
                          <a:pt x="351370" y="976453"/>
                        </a:cubicBezTo>
                        <a:cubicBezTo>
                          <a:pt x="348410" y="983315"/>
                          <a:pt x="331126" y="988419"/>
                          <a:pt x="326194" y="980999"/>
                        </a:cubicBezTo>
                        <a:cubicBezTo>
                          <a:pt x="321262" y="973579"/>
                          <a:pt x="300503" y="980999"/>
                          <a:pt x="300032" y="971864"/>
                        </a:cubicBezTo>
                        <a:cubicBezTo>
                          <a:pt x="299559" y="962728"/>
                          <a:pt x="284720" y="949047"/>
                          <a:pt x="269409" y="951877"/>
                        </a:cubicBezTo>
                        <a:cubicBezTo>
                          <a:pt x="254097" y="954751"/>
                          <a:pt x="251138" y="943299"/>
                          <a:pt x="252124" y="929575"/>
                        </a:cubicBezTo>
                        <a:cubicBezTo>
                          <a:pt x="253153" y="915893"/>
                          <a:pt x="243761" y="907916"/>
                          <a:pt x="244190" y="901611"/>
                        </a:cubicBezTo>
                        <a:cubicBezTo>
                          <a:pt x="244704" y="895306"/>
                          <a:pt x="237285" y="882740"/>
                          <a:pt x="245176" y="876478"/>
                        </a:cubicBezTo>
                        <a:cubicBezTo>
                          <a:pt x="253068" y="870216"/>
                          <a:pt x="247149" y="860523"/>
                          <a:pt x="247664" y="851945"/>
                        </a:cubicBezTo>
                        <a:cubicBezTo>
                          <a:pt x="248135" y="843367"/>
                          <a:pt x="234325" y="830243"/>
                          <a:pt x="221973" y="830243"/>
                        </a:cubicBezTo>
                        <a:cubicBezTo>
                          <a:pt x="209621" y="830243"/>
                          <a:pt x="212109" y="815961"/>
                          <a:pt x="201729" y="813130"/>
                        </a:cubicBezTo>
                        <a:cubicBezTo>
                          <a:pt x="191350" y="810257"/>
                          <a:pt x="170635" y="790270"/>
                          <a:pt x="169133" y="781735"/>
                        </a:cubicBezTo>
                        <a:cubicBezTo>
                          <a:pt x="167632" y="773157"/>
                          <a:pt x="151849" y="771999"/>
                          <a:pt x="157253" y="769169"/>
                        </a:cubicBezTo>
                        <a:cubicBezTo>
                          <a:pt x="162700" y="766295"/>
                          <a:pt x="175009" y="770327"/>
                          <a:pt x="183930" y="780577"/>
                        </a:cubicBezTo>
                        <a:cubicBezTo>
                          <a:pt x="192808" y="790828"/>
                          <a:pt x="207133" y="800006"/>
                          <a:pt x="230337" y="803437"/>
                        </a:cubicBezTo>
                        <a:cubicBezTo>
                          <a:pt x="253582" y="806868"/>
                          <a:pt x="262932" y="819392"/>
                          <a:pt x="288580" y="824539"/>
                        </a:cubicBezTo>
                        <a:cubicBezTo>
                          <a:pt x="314271" y="829685"/>
                          <a:pt x="329582" y="833117"/>
                          <a:pt x="366596" y="839421"/>
                        </a:cubicBezTo>
                        <a:cubicBezTo>
                          <a:pt x="403609" y="845726"/>
                          <a:pt x="453018" y="802279"/>
                          <a:pt x="463397" y="790313"/>
                        </a:cubicBezTo>
                        <a:cubicBezTo>
                          <a:pt x="472275" y="780063"/>
                          <a:pt x="463783" y="760634"/>
                          <a:pt x="461167" y="749483"/>
                        </a:cubicBezTo>
                        <a:cubicBezTo>
                          <a:pt x="445512" y="747724"/>
                          <a:pt x="431444" y="736959"/>
                          <a:pt x="419650" y="723320"/>
                        </a:cubicBezTo>
                        <a:cubicBezTo>
                          <a:pt x="418620" y="722162"/>
                          <a:pt x="417720" y="721261"/>
                          <a:pt x="416990" y="720575"/>
                        </a:cubicBezTo>
                        <a:cubicBezTo>
                          <a:pt x="414546" y="720361"/>
                          <a:pt x="411629" y="719975"/>
                          <a:pt x="410772" y="719932"/>
                        </a:cubicBezTo>
                        <a:cubicBezTo>
                          <a:pt x="394388" y="718774"/>
                          <a:pt x="379377" y="712512"/>
                          <a:pt x="368998" y="698959"/>
                        </a:cubicBezTo>
                        <a:cubicBezTo>
                          <a:pt x="364366" y="692912"/>
                          <a:pt x="361063" y="686135"/>
                          <a:pt x="359562" y="679144"/>
                        </a:cubicBezTo>
                        <a:cubicBezTo>
                          <a:pt x="354158" y="675155"/>
                          <a:pt x="347596" y="670051"/>
                          <a:pt x="339147" y="663532"/>
                        </a:cubicBezTo>
                        <a:cubicBezTo>
                          <a:pt x="332542" y="662546"/>
                          <a:pt x="325937" y="659586"/>
                          <a:pt x="319804" y="653925"/>
                        </a:cubicBezTo>
                        <a:cubicBezTo>
                          <a:pt x="326022" y="659672"/>
                          <a:pt x="304578" y="654783"/>
                          <a:pt x="300803" y="653925"/>
                        </a:cubicBezTo>
                        <a:cubicBezTo>
                          <a:pt x="292955" y="652167"/>
                          <a:pt x="285578" y="649121"/>
                          <a:pt x="278372" y="645519"/>
                        </a:cubicBezTo>
                        <a:cubicBezTo>
                          <a:pt x="268379" y="640501"/>
                          <a:pt x="258472" y="635182"/>
                          <a:pt x="248565" y="629864"/>
                        </a:cubicBezTo>
                        <a:cubicBezTo>
                          <a:pt x="247063" y="629693"/>
                          <a:pt x="245605" y="628964"/>
                          <a:pt x="244190" y="627548"/>
                        </a:cubicBezTo>
                        <a:cubicBezTo>
                          <a:pt x="241959" y="626347"/>
                          <a:pt x="239729" y="625146"/>
                          <a:pt x="237499" y="623945"/>
                        </a:cubicBezTo>
                        <a:cubicBezTo>
                          <a:pt x="234196" y="622187"/>
                          <a:pt x="231022" y="620343"/>
                          <a:pt x="227892" y="618413"/>
                        </a:cubicBezTo>
                        <a:cubicBezTo>
                          <a:pt x="224289" y="619099"/>
                          <a:pt x="220601" y="620857"/>
                          <a:pt x="217470" y="623560"/>
                        </a:cubicBezTo>
                        <a:cubicBezTo>
                          <a:pt x="209535" y="630422"/>
                          <a:pt x="201643" y="617298"/>
                          <a:pt x="186847" y="621243"/>
                        </a:cubicBezTo>
                        <a:cubicBezTo>
                          <a:pt x="172050" y="625232"/>
                          <a:pt x="164158" y="613824"/>
                          <a:pt x="168061" y="608677"/>
                        </a:cubicBezTo>
                        <a:cubicBezTo>
                          <a:pt x="172007" y="603530"/>
                          <a:pt x="193752" y="608119"/>
                          <a:pt x="192766" y="599541"/>
                        </a:cubicBezTo>
                        <a:cubicBezTo>
                          <a:pt x="191779" y="590964"/>
                          <a:pt x="183887" y="599541"/>
                          <a:pt x="170549" y="589248"/>
                        </a:cubicBezTo>
                        <a:cubicBezTo>
                          <a:pt x="157210" y="578955"/>
                          <a:pt x="149833" y="585817"/>
                          <a:pt x="146831" y="594395"/>
                        </a:cubicBezTo>
                        <a:cubicBezTo>
                          <a:pt x="143872" y="602973"/>
                          <a:pt x="133535" y="600657"/>
                          <a:pt x="126587" y="593237"/>
                        </a:cubicBezTo>
                        <a:cubicBezTo>
                          <a:pt x="125987" y="592508"/>
                          <a:pt x="125129" y="591950"/>
                          <a:pt x="124314" y="591393"/>
                        </a:cubicBezTo>
                        <a:cubicBezTo>
                          <a:pt x="122041" y="605675"/>
                          <a:pt x="114750" y="607133"/>
                          <a:pt x="107330" y="605246"/>
                        </a:cubicBezTo>
                        <a:cubicBezTo>
                          <a:pt x="98409" y="602973"/>
                          <a:pt x="89531" y="620085"/>
                          <a:pt x="79709" y="620085"/>
                        </a:cubicBezTo>
                        <a:cubicBezTo>
                          <a:pt x="69845" y="620085"/>
                          <a:pt x="58994" y="632652"/>
                          <a:pt x="56978" y="642903"/>
                        </a:cubicBezTo>
                        <a:cubicBezTo>
                          <a:pt x="55005" y="653196"/>
                          <a:pt x="44197" y="647492"/>
                          <a:pt x="44197" y="654311"/>
                        </a:cubicBezTo>
                        <a:cubicBezTo>
                          <a:pt x="44197" y="661173"/>
                          <a:pt x="44197" y="668036"/>
                          <a:pt x="39222" y="674855"/>
                        </a:cubicBezTo>
                        <a:cubicBezTo>
                          <a:pt x="34289" y="681717"/>
                          <a:pt x="39222" y="685149"/>
                          <a:pt x="44197" y="696557"/>
                        </a:cubicBezTo>
                        <a:cubicBezTo>
                          <a:pt x="49129" y="708009"/>
                          <a:pt x="59980" y="706851"/>
                          <a:pt x="64912" y="710282"/>
                        </a:cubicBezTo>
                        <a:cubicBezTo>
                          <a:pt x="69845" y="713713"/>
                          <a:pt x="88630" y="731984"/>
                          <a:pt x="88630" y="738846"/>
                        </a:cubicBezTo>
                        <a:cubicBezTo>
                          <a:pt x="88630" y="745708"/>
                          <a:pt x="73833" y="762821"/>
                          <a:pt x="67915" y="767410"/>
                        </a:cubicBezTo>
                        <a:cubicBezTo>
                          <a:pt x="61996" y="771957"/>
                          <a:pt x="54061" y="783365"/>
                          <a:pt x="58007" y="790227"/>
                        </a:cubicBezTo>
                        <a:cubicBezTo>
                          <a:pt x="61953" y="797090"/>
                          <a:pt x="78765" y="825654"/>
                          <a:pt x="89617" y="848471"/>
                        </a:cubicBezTo>
                        <a:cubicBezTo>
                          <a:pt x="100511" y="871331"/>
                          <a:pt x="85713" y="861038"/>
                          <a:pt x="78765" y="871288"/>
                        </a:cubicBezTo>
                        <a:cubicBezTo>
                          <a:pt x="71860" y="881582"/>
                          <a:pt x="81725" y="894148"/>
                          <a:pt x="83698" y="901010"/>
                        </a:cubicBezTo>
                        <a:cubicBezTo>
                          <a:pt x="85713" y="907873"/>
                          <a:pt x="74820" y="906715"/>
                          <a:pt x="75806" y="912419"/>
                        </a:cubicBezTo>
                        <a:cubicBezTo>
                          <a:pt x="76793" y="918166"/>
                          <a:pt x="91589" y="920439"/>
                          <a:pt x="92576" y="924986"/>
                        </a:cubicBezTo>
                        <a:cubicBezTo>
                          <a:pt x="93563" y="929532"/>
                          <a:pt x="82711" y="935279"/>
                          <a:pt x="87644" y="944414"/>
                        </a:cubicBezTo>
                        <a:cubicBezTo>
                          <a:pt x="92619" y="953550"/>
                          <a:pt x="104413" y="953550"/>
                          <a:pt x="105400" y="964958"/>
                        </a:cubicBezTo>
                        <a:cubicBezTo>
                          <a:pt x="106429" y="976367"/>
                          <a:pt x="83655" y="977525"/>
                          <a:pt x="84684" y="986703"/>
                        </a:cubicBezTo>
                        <a:cubicBezTo>
                          <a:pt x="85671" y="995839"/>
                          <a:pt x="114321" y="1007247"/>
                          <a:pt x="127145" y="1024360"/>
                        </a:cubicBezTo>
                        <a:cubicBezTo>
                          <a:pt x="139969" y="1041473"/>
                          <a:pt x="138982" y="1046062"/>
                          <a:pt x="136023" y="1055198"/>
                        </a:cubicBezTo>
                        <a:cubicBezTo>
                          <a:pt x="130061" y="1073597"/>
                          <a:pt x="94549" y="1089466"/>
                          <a:pt x="86615" y="1110010"/>
                        </a:cubicBezTo>
                        <a:cubicBezTo>
                          <a:pt x="78722" y="1130554"/>
                          <a:pt x="49129" y="1141963"/>
                          <a:pt x="35276" y="1158003"/>
                        </a:cubicBezTo>
                        <a:cubicBezTo>
                          <a:pt x="29614" y="1164522"/>
                          <a:pt x="24039" y="1173315"/>
                          <a:pt x="19321" y="1181464"/>
                        </a:cubicBezTo>
                        <a:cubicBezTo>
                          <a:pt x="25197" y="1179748"/>
                          <a:pt x="29872" y="1177689"/>
                          <a:pt x="33260" y="1175716"/>
                        </a:cubicBezTo>
                        <a:cubicBezTo>
                          <a:pt x="41151" y="1171127"/>
                          <a:pt x="46598" y="1193430"/>
                          <a:pt x="54490" y="1200850"/>
                        </a:cubicBezTo>
                        <a:cubicBezTo>
                          <a:pt x="62382" y="1208269"/>
                          <a:pt x="78208" y="1201407"/>
                          <a:pt x="83612" y="1208269"/>
                        </a:cubicBezTo>
                        <a:cubicBezTo>
                          <a:pt x="89059" y="1215132"/>
                          <a:pt x="79152" y="1215689"/>
                          <a:pt x="67829" y="1213416"/>
                        </a:cubicBezTo>
                        <a:cubicBezTo>
                          <a:pt x="56463" y="1211143"/>
                          <a:pt x="53504" y="1219121"/>
                          <a:pt x="35705" y="1225983"/>
                        </a:cubicBezTo>
                        <a:cubicBezTo>
                          <a:pt x="22452" y="1231129"/>
                          <a:pt x="23739" y="1236576"/>
                          <a:pt x="19321" y="1240865"/>
                        </a:cubicBezTo>
                        <a:cubicBezTo>
                          <a:pt x="27298" y="1254290"/>
                          <a:pt x="16619" y="1256005"/>
                          <a:pt x="12502" y="1266213"/>
                        </a:cubicBezTo>
                        <a:cubicBezTo>
                          <a:pt x="8084" y="1277321"/>
                          <a:pt x="2122" y="1279080"/>
                          <a:pt x="1393" y="1285899"/>
                        </a:cubicBezTo>
                        <a:cubicBezTo>
                          <a:pt x="621" y="1292761"/>
                          <a:pt x="2852" y="1297908"/>
                          <a:pt x="3623" y="1308159"/>
                        </a:cubicBezTo>
                        <a:cubicBezTo>
                          <a:pt x="4353" y="1318452"/>
                          <a:pt x="5854" y="1320168"/>
                          <a:pt x="11001" y="1328746"/>
                        </a:cubicBezTo>
                        <a:cubicBezTo>
                          <a:pt x="16190" y="1337323"/>
                          <a:pt x="6540" y="1337323"/>
                          <a:pt x="2122" y="1341612"/>
                        </a:cubicBezTo>
                        <a:cubicBezTo>
                          <a:pt x="-2295" y="1345901"/>
                          <a:pt x="664" y="1355294"/>
                          <a:pt x="6583" y="1362156"/>
                        </a:cubicBezTo>
                        <a:cubicBezTo>
                          <a:pt x="12502" y="1369019"/>
                          <a:pt x="12502" y="1377553"/>
                          <a:pt x="10314" y="1383558"/>
                        </a:cubicBezTo>
                        <a:cubicBezTo>
                          <a:pt x="8084" y="1389520"/>
                          <a:pt x="15504" y="1399813"/>
                          <a:pt x="20694" y="1405818"/>
                        </a:cubicBezTo>
                        <a:cubicBezTo>
                          <a:pt x="25883" y="1411822"/>
                          <a:pt x="25154" y="1428120"/>
                          <a:pt x="29572" y="1432366"/>
                        </a:cubicBezTo>
                        <a:cubicBezTo>
                          <a:pt x="34032" y="1436655"/>
                          <a:pt x="39222" y="1440944"/>
                          <a:pt x="47371" y="1438371"/>
                        </a:cubicBezTo>
                        <a:cubicBezTo>
                          <a:pt x="55520" y="1435797"/>
                          <a:pt x="60666" y="1440086"/>
                          <a:pt x="64398" y="1447806"/>
                        </a:cubicBezTo>
                        <a:cubicBezTo>
                          <a:pt x="68129" y="1455483"/>
                          <a:pt x="74048" y="1452095"/>
                          <a:pt x="82197" y="1447806"/>
                        </a:cubicBezTo>
                        <a:cubicBezTo>
                          <a:pt x="90303" y="1443517"/>
                          <a:pt x="108831" y="1455483"/>
                          <a:pt x="113292" y="1458057"/>
                        </a:cubicBezTo>
                        <a:cubicBezTo>
                          <a:pt x="117752" y="1460630"/>
                          <a:pt x="115522" y="1475170"/>
                          <a:pt x="116251" y="1484605"/>
                        </a:cubicBezTo>
                        <a:cubicBezTo>
                          <a:pt x="116980" y="1494041"/>
                          <a:pt x="111833" y="1506050"/>
                          <a:pt x="119982" y="1512054"/>
                        </a:cubicBezTo>
                        <a:cubicBezTo>
                          <a:pt x="128131" y="1518016"/>
                          <a:pt x="125901" y="1531741"/>
                          <a:pt x="135508" y="1536030"/>
                        </a:cubicBezTo>
                        <a:cubicBezTo>
                          <a:pt x="145158" y="1540318"/>
                          <a:pt x="148847" y="1555716"/>
                          <a:pt x="154766" y="1557474"/>
                        </a:cubicBezTo>
                        <a:cubicBezTo>
                          <a:pt x="160684" y="1559147"/>
                          <a:pt x="171793" y="1569483"/>
                          <a:pt x="173294" y="1577160"/>
                        </a:cubicBezTo>
                        <a:cubicBezTo>
                          <a:pt x="174795" y="1584838"/>
                          <a:pt x="162914" y="1591743"/>
                          <a:pt x="156267" y="1595131"/>
                        </a:cubicBezTo>
                        <a:cubicBezTo>
                          <a:pt x="149619" y="1598562"/>
                          <a:pt x="137009" y="1584838"/>
                          <a:pt x="132592" y="1590842"/>
                        </a:cubicBezTo>
                        <a:cubicBezTo>
                          <a:pt x="128174" y="1596847"/>
                          <a:pt x="134093" y="1607955"/>
                          <a:pt x="137738" y="1626826"/>
                        </a:cubicBezTo>
                        <a:cubicBezTo>
                          <a:pt x="141470" y="1645655"/>
                          <a:pt x="144429" y="1647370"/>
                          <a:pt x="151849" y="1647370"/>
                        </a:cubicBezTo>
                        <a:cubicBezTo>
                          <a:pt x="159269" y="1647370"/>
                          <a:pt x="162228" y="1641366"/>
                          <a:pt x="167418" y="1637935"/>
                        </a:cubicBezTo>
                        <a:cubicBezTo>
                          <a:pt x="172607" y="1634503"/>
                          <a:pt x="184445" y="1639650"/>
                          <a:pt x="189634" y="1637077"/>
                        </a:cubicBezTo>
                        <a:cubicBezTo>
                          <a:pt x="194824" y="1634503"/>
                          <a:pt x="213309" y="1633646"/>
                          <a:pt x="217041" y="1640508"/>
                        </a:cubicBezTo>
                        <a:cubicBezTo>
                          <a:pt x="220729" y="1647370"/>
                          <a:pt x="224418" y="1663625"/>
                          <a:pt x="221501" y="1669630"/>
                        </a:cubicBezTo>
                        <a:cubicBezTo>
                          <a:pt x="218542" y="1675634"/>
                          <a:pt x="225190" y="1682454"/>
                          <a:pt x="228921" y="1691031"/>
                        </a:cubicBezTo>
                        <a:cubicBezTo>
                          <a:pt x="232609" y="1699609"/>
                          <a:pt x="248178" y="1695320"/>
                          <a:pt x="253368" y="1697894"/>
                        </a:cubicBezTo>
                        <a:cubicBezTo>
                          <a:pt x="258558" y="1700467"/>
                          <a:pt x="270395" y="1719296"/>
                          <a:pt x="268165" y="1727873"/>
                        </a:cubicBezTo>
                        <a:cubicBezTo>
                          <a:pt x="265934" y="1736451"/>
                          <a:pt x="275542" y="1738167"/>
                          <a:pt x="280774" y="1735593"/>
                        </a:cubicBezTo>
                        <a:cubicBezTo>
                          <a:pt x="285964" y="1733020"/>
                          <a:pt x="291153" y="1739882"/>
                          <a:pt x="297072" y="1744171"/>
                        </a:cubicBezTo>
                        <a:cubicBezTo>
                          <a:pt x="302991" y="1748460"/>
                          <a:pt x="308180" y="1746745"/>
                          <a:pt x="314099" y="1742456"/>
                        </a:cubicBezTo>
                        <a:cubicBezTo>
                          <a:pt x="320018" y="1738167"/>
                          <a:pt x="329625" y="1734779"/>
                          <a:pt x="332628" y="1740740"/>
                        </a:cubicBezTo>
                        <a:cubicBezTo>
                          <a:pt x="335587" y="1746745"/>
                          <a:pt x="347424" y="1757896"/>
                          <a:pt x="347424" y="1761284"/>
                        </a:cubicBezTo>
                        <a:cubicBezTo>
                          <a:pt x="347424" y="1764715"/>
                          <a:pt x="365953" y="1761284"/>
                          <a:pt x="374830" y="1766431"/>
                        </a:cubicBezTo>
                        <a:cubicBezTo>
                          <a:pt x="383708" y="1771535"/>
                          <a:pt x="393358" y="1769004"/>
                          <a:pt x="403008" y="1775009"/>
                        </a:cubicBezTo>
                        <a:cubicBezTo>
                          <a:pt x="412616" y="1781013"/>
                          <a:pt x="421537" y="1781871"/>
                          <a:pt x="422266" y="1788690"/>
                        </a:cubicBezTo>
                        <a:cubicBezTo>
                          <a:pt x="422995" y="1795553"/>
                          <a:pt x="412659" y="1801557"/>
                          <a:pt x="412659" y="1804945"/>
                        </a:cubicBezTo>
                        <a:cubicBezTo>
                          <a:pt x="412659" y="1808377"/>
                          <a:pt x="420808" y="1810950"/>
                          <a:pt x="420808" y="1816097"/>
                        </a:cubicBezTo>
                        <a:cubicBezTo>
                          <a:pt x="420808" y="1821244"/>
                          <a:pt x="410429" y="1821244"/>
                          <a:pt x="408970" y="1825532"/>
                        </a:cubicBezTo>
                        <a:cubicBezTo>
                          <a:pt x="407469" y="1829821"/>
                          <a:pt x="414889" y="1835826"/>
                          <a:pt x="416348" y="1840115"/>
                        </a:cubicBezTo>
                        <a:cubicBezTo>
                          <a:pt x="417849" y="1844404"/>
                          <a:pt x="410429" y="1858943"/>
                          <a:pt x="410429" y="1863232"/>
                        </a:cubicBezTo>
                        <a:cubicBezTo>
                          <a:pt x="410429" y="1867521"/>
                          <a:pt x="388212" y="1862374"/>
                          <a:pt x="383022" y="1862374"/>
                        </a:cubicBezTo>
                        <a:cubicBezTo>
                          <a:pt x="377832" y="1862374"/>
                          <a:pt x="362264" y="1882103"/>
                          <a:pt x="357117" y="1882918"/>
                        </a:cubicBezTo>
                        <a:cubicBezTo>
                          <a:pt x="352699" y="1883690"/>
                          <a:pt x="354758" y="1893126"/>
                          <a:pt x="356388" y="1901232"/>
                        </a:cubicBezTo>
                        <a:cubicBezTo>
                          <a:pt x="372343" y="1897715"/>
                          <a:pt x="388684" y="1896257"/>
                          <a:pt x="390485" y="1900331"/>
                        </a:cubicBezTo>
                        <a:cubicBezTo>
                          <a:pt x="393444" y="1907194"/>
                          <a:pt x="355916" y="1925464"/>
                          <a:pt x="349011" y="1928295"/>
                        </a:cubicBezTo>
                        <a:cubicBezTo>
                          <a:pt x="342106" y="1931126"/>
                          <a:pt x="362350" y="1943135"/>
                          <a:pt x="361835" y="1949997"/>
                        </a:cubicBezTo>
                        <a:cubicBezTo>
                          <a:pt x="361363" y="1956859"/>
                          <a:pt x="340090" y="1958575"/>
                          <a:pt x="342063" y="1972257"/>
                        </a:cubicBezTo>
                        <a:cubicBezTo>
                          <a:pt x="344036" y="1985981"/>
                          <a:pt x="335158" y="1988855"/>
                          <a:pt x="323792" y="1988855"/>
                        </a:cubicBezTo>
                        <a:cubicBezTo>
                          <a:pt x="312426" y="1988855"/>
                          <a:pt x="309467" y="1996832"/>
                          <a:pt x="314914" y="1997947"/>
                        </a:cubicBezTo>
                        <a:cubicBezTo>
                          <a:pt x="320361" y="1999105"/>
                          <a:pt x="319847" y="2016218"/>
                          <a:pt x="341120" y="2022523"/>
                        </a:cubicBezTo>
                        <a:cubicBezTo>
                          <a:pt x="362350" y="2028828"/>
                          <a:pt x="385081" y="2051645"/>
                          <a:pt x="403352" y="2074505"/>
                        </a:cubicBezTo>
                        <a:cubicBezTo>
                          <a:pt x="405882" y="2077722"/>
                          <a:pt x="408885" y="2080252"/>
                          <a:pt x="412059" y="2082396"/>
                        </a:cubicBezTo>
                        <a:cubicBezTo>
                          <a:pt x="417334" y="2078751"/>
                          <a:pt x="421923" y="2076092"/>
                          <a:pt x="424582" y="2075663"/>
                        </a:cubicBezTo>
                        <a:cubicBezTo>
                          <a:pt x="434961" y="2073947"/>
                          <a:pt x="454219" y="2080809"/>
                          <a:pt x="464598" y="2089344"/>
                        </a:cubicBezTo>
                        <a:cubicBezTo>
                          <a:pt x="474977" y="2097922"/>
                          <a:pt x="511990" y="2087629"/>
                          <a:pt x="516451" y="2094491"/>
                        </a:cubicBezTo>
                        <a:cubicBezTo>
                          <a:pt x="520912" y="2101354"/>
                          <a:pt x="529790" y="2109889"/>
                          <a:pt x="537209" y="2109889"/>
                        </a:cubicBezTo>
                        <a:cubicBezTo>
                          <a:pt x="544586" y="2109889"/>
                          <a:pt x="552006" y="2127044"/>
                          <a:pt x="557925" y="2121898"/>
                        </a:cubicBezTo>
                        <a:cubicBezTo>
                          <a:pt x="563843" y="2116751"/>
                          <a:pt x="586060" y="2116751"/>
                          <a:pt x="591979" y="2116751"/>
                        </a:cubicBezTo>
                        <a:cubicBezTo>
                          <a:pt x="597898" y="2116751"/>
                          <a:pt x="597898" y="2121898"/>
                          <a:pt x="603817" y="2121898"/>
                        </a:cubicBezTo>
                        <a:cubicBezTo>
                          <a:pt x="609735" y="2121898"/>
                          <a:pt x="609735" y="2147588"/>
                          <a:pt x="614196" y="2145872"/>
                        </a:cubicBezTo>
                        <a:cubicBezTo>
                          <a:pt x="618613" y="2144157"/>
                          <a:pt x="634911" y="2161270"/>
                          <a:pt x="645291" y="2162986"/>
                        </a:cubicBezTo>
                        <a:cubicBezTo>
                          <a:pt x="655670" y="2164701"/>
                          <a:pt x="666006" y="2185245"/>
                          <a:pt x="670467" y="2183529"/>
                        </a:cubicBezTo>
                        <a:cubicBezTo>
                          <a:pt x="674927" y="2181814"/>
                          <a:pt x="682347" y="2192064"/>
                          <a:pt x="685263" y="2183529"/>
                        </a:cubicBezTo>
                        <a:cubicBezTo>
                          <a:pt x="688094" y="2175380"/>
                          <a:pt x="702719" y="2179369"/>
                          <a:pt x="706794" y="2165259"/>
                        </a:cubicBezTo>
                        <a:cubicBezTo>
                          <a:pt x="688051" y="2138710"/>
                          <a:pt x="667893" y="2109245"/>
                          <a:pt x="668493" y="2097880"/>
                        </a:cubicBezTo>
                        <a:cubicBezTo>
                          <a:pt x="669480" y="2078451"/>
                          <a:pt x="676385" y="2065927"/>
                          <a:pt x="655627" y="2045340"/>
                        </a:cubicBezTo>
                        <a:cubicBezTo>
                          <a:pt x="634911" y="2024796"/>
                          <a:pt x="657643" y="2011071"/>
                          <a:pt x="672439" y="1989369"/>
                        </a:cubicBezTo>
                        <a:cubicBezTo>
                          <a:pt x="685649" y="1969984"/>
                          <a:pt x="713828" y="1961491"/>
                          <a:pt x="731669" y="1947681"/>
                        </a:cubicBezTo>
                        <a:cubicBezTo>
                          <a:pt x="728067" y="1944765"/>
                          <a:pt x="724335" y="1942106"/>
                          <a:pt x="720819" y="1940261"/>
                        </a:cubicBezTo>
                        <a:cubicBezTo>
                          <a:pt x="707480" y="1933399"/>
                          <a:pt x="703020" y="1926537"/>
                          <a:pt x="713399" y="1923148"/>
                        </a:cubicBezTo>
                        <a:cubicBezTo>
                          <a:pt x="723778" y="1919717"/>
                          <a:pt x="719317" y="1912855"/>
                          <a:pt x="708938" y="1899173"/>
                        </a:cubicBezTo>
                        <a:cubicBezTo>
                          <a:pt x="698559" y="1885449"/>
                          <a:pt x="694141" y="1871724"/>
                          <a:pt x="688180" y="1871724"/>
                        </a:cubicBezTo>
                        <a:cubicBezTo>
                          <a:pt x="682261" y="1871724"/>
                          <a:pt x="673383" y="1870051"/>
                          <a:pt x="664462" y="1873440"/>
                        </a:cubicBezTo>
                        <a:cubicBezTo>
                          <a:pt x="655584" y="1876871"/>
                          <a:pt x="657085" y="1864862"/>
                          <a:pt x="658543" y="1852896"/>
                        </a:cubicBezTo>
                        <a:cubicBezTo>
                          <a:pt x="660001" y="1840930"/>
                          <a:pt x="642245" y="1842602"/>
                          <a:pt x="639286" y="1837498"/>
                        </a:cubicBezTo>
                        <a:cubicBezTo>
                          <a:pt x="636326" y="1832395"/>
                          <a:pt x="643746" y="1815239"/>
                          <a:pt x="646706" y="1813523"/>
                        </a:cubicBezTo>
                        <a:cubicBezTo>
                          <a:pt x="649665" y="1811808"/>
                          <a:pt x="658543" y="1806661"/>
                          <a:pt x="658543" y="1801557"/>
                        </a:cubicBezTo>
                        <a:cubicBezTo>
                          <a:pt x="658543" y="1796410"/>
                          <a:pt x="642245" y="1794695"/>
                          <a:pt x="648164" y="1782686"/>
                        </a:cubicBezTo>
                        <a:cubicBezTo>
                          <a:pt x="654083" y="1770677"/>
                          <a:pt x="665920" y="1770677"/>
                          <a:pt x="665920" y="1758711"/>
                        </a:cubicBezTo>
                        <a:cubicBezTo>
                          <a:pt x="665920" y="1746702"/>
                          <a:pt x="674799" y="1736451"/>
                          <a:pt x="685177" y="1744986"/>
                        </a:cubicBezTo>
                        <a:cubicBezTo>
                          <a:pt x="695557" y="1753564"/>
                          <a:pt x="700017" y="1775824"/>
                          <a:pt x="711854" y="1770677"/>
                        </a:cubicBezTo>
                        <a:cubicBezTo>
                          <a:pt x="723735" y="1765530"/>
                          <a:pt x="716315" y="1753564"/>
                          <a:pt x="714814" y="1746702"/>
                        </a:cubicBezTo>
                        <a:cubicBezTo>
                          <a:pt x="713356" y="1739839"/>
                          <a:pt x="710353" y="1729589"/>
                          <a:pt x="723692" y="1726158"/>
                        </a:cubicBezTo>
                        <a:cubicBezTo>
                          <a:pt x="737030" y="1722727"/>
                          <a:pt x="731112" y="1707287"/>
                          <a:pt x="741491" y="1707287"/>
                        </a:cubicBezTo>
                        <a:cubicBezTo>
                          <a:pt x="751870" y="1707287"/>
                          <a:pt x="771128" y="1691889"/>
                          <a:pt x="777046" y="1688458"/>
                        </a:cubicBezTo>
                        <a:cubicBezTo>
                          <a:pt x="783008" y="1685027"/>
                          <a:pt x="796304" y="1676492"/>
                          <a:pt x="802222" y="1679880"/>
                        </a:cubicBezTo>
                        <a:cubicBezTo>
                          <a:pt x="808184" y="1683311"/>
                          <a:pt x="815561" y="1691889"/>
                          <a:pt x="820022" y="1679880"/>
                        </a:cubicBezTo>
                        <a:cubicBezTo>
                          <a:pt x="824439" y="1667871"/>
                          <a:pt x="842238" y="1673018"/>
                          <a:pt x="843696" y="1679880"/>
                        </a:cubicBezTo>
                        <a:cubicBezTo>
                          <a:pt x="845198" y="1686742"/>
                          <a:pt x="873333" y="1686742"/>
                          <a:pt x="882211" y="1693605"/>
                        </a:cubicBezTo>
                        <a:cubicBezTo>
                          <a:pt x="891089" y="1700467"/>
                          <a:pt x="910346" y="1714149"/>
                          <a:pt x="910346" y="1721011"/>
                        </a:cubicBezTo>
                        <a:cubicBezTo>
                          <a:pt x="910346" y="1727873"/>
                          <a:pt x="919225" y="1738124"/>
                          <a:pt x="919225" y="1726158"/>
                        </a:cubicBezTo>
                        <a:cubicBezTo>
                          <a:pt x="919225" y="1714149"/>
                          <a:pt x="926644" y="1717580"/>
                          <a:pt x="938482" y="1726158"/>
                        </a:cubicBezTo>
                        <a:cubicBezTo>
                          <a:pt x="950362" y="1734736"/>
                          <a:pt x="966660" y="1731262"/>
                          <a:pt x="969577" y="1722727"/>
                        </a:cubicBezTo>
                        <a:cubicBezTo>
                          <a:pt x="972536" y="1714149"/>
                          <a:pt x="994753" y="1703898"/>
                          <a:pt x="1002172" y="1710718"/>
                        </a:cubicBezTo>
                        <a:cubicBezTo>
                          <a:pt x="1009592" y="1717580"/>
                          <a:pt x="1012552" y="1722727"/>
                          <a:pt x="1021430" y="1712433"/>
                        </a:cubicBezTo>
                        <a:cubicBezTo>
                          <a:pt x="1030308" y="1702140"/>
                          <a:pt x="1051066" y="1703855"/>
                          <a:pt x="1054025" y="1714106"/>
                        </a:cubicBezTo>
                        <a:cubicBezTo>
                          <a:pt x="1056985" y="1724399"/>
                          <a:pt x="1067364" y="1726115"/>
                          <a:pt x="1076242" y="1726115"/>
                        </a:cubicBezTo>
                        <a:cubicBezTo>
                          <a:pt x="1085120" y="1726115"/>
                          <a:pt x="1086621" y="1741512"/>
                          <a:pt x="1092497" y="1738081"/>
                        </a:cubicBezTo>
                        <a:cubicBezTo>
                          <a:pt x="1098416" y="1734650"/>
                          <a:pt x="1096958" y="1717537"/>
                          <a:pt x="1104335" y="1719253"/>
                        </a:cubicBezTo>
                        <a:cubicBezTo>
                          <a:pt x="1111754" y="1720968"/>
                          <a:pt x="1117673" y="1731219"/>
                          <a:pt x="1129511" y="1731219"/>
                        </a:cubicBezTo>
                        <a:cubicBezTo>
                          <a:pt x="1141391" y="1731219"/>
                          <a:pt x="1150226" y="1727788"/>
                          <a:pt x="1150226" y="1717537"/>
                        </a:cubicBezTo>
                        <a:cubicBezTo>
                          <a:pt x="1150226" y="1707244"/>
                          <a:pt x="1148768" y="1690088"/>
                          <a:pt x="1141348" y="1690088"/>
                        </a:cubicBezTo>
                        <a:cubicBezTo>
                          <a:pt x="1133971" y="1690088"/>
                          <a:pt x="1126551" y="1681510"/>
                          <a:pt x="1117631" y="1681510"/>
                        </a:cubicBezTo>
                        <a:cubicBezTo>
                          <a:pt x="1108709" y="1681510"/>
                          <a:pt x="1099874" y="1664354"/>
                          <a:pt x="1108752" y="1660966"/>
                        </a:cubicBezTo>
                        <a:cubicBezTo>
                          <a:pt x="1117631" y="1657535"/>
                          <a:pt x="1132470" y="1648957"/>
                          <a:pt x="1129468" y="1640422"/>
                        </a:cubicBezTo>
                        <a:cubicBezTo>
                          <a:pt x="1126508" y="1631844"/>
                          <a:pt x="1123549" y="1614731"/>
                          <a:pt x="1135386" y="1613016"/>
                        </a:cubicBezTo>
                        <a:cubicBezTo>
                          <a:pt x="1147224" y="1611300"/>
                          <a:pt x="1172400" y="1611300"/>
                          <a:pt x="1170942" y="1606154"/>
                        </a:cubicBezTo>
                        <a:cubicBezTo>
                          <a:pt x="1169441" y="1601007"/>
                          <a:pt x="1145766" y="1597576"/>
                          <a:pt x="1141305" y="1589041"/>
                        </a:cubicBezTo>
                        <a:cubicBezTo>
                          <a:pt x="1136845" y="1580463"/>
                          <a:pt x="1135386" y="1559919"/>
                          <a:pt x="1139804" y="1556488"/>
                        </a:cubicBezTo>
                        <a:cubicBezTo>
                          <a:pt x="1144265" y="1553057"/>
                          <a:pt x="1159061" y="1558203"/>
                          <a:pt x="1167983" y="1554772"/>
                        </a:cubicBezTo>
                        <a:cubicBezTo>
                          <a:pt x="1176860" y="1551341"/>
                          <a:pt x="1196118" y="1559919"/>
                          <a:pt x="1207955" y="1549625"/>
                        </a:cubicBezTo>
                        <a:cubicBezTo>
                          <a:pt x="1219793" y="1539375"/>
                          <a:pt x="1245012" y="1537616"/>
                          <a:pt x="1258307" y="1537616"/>
                        </a:cubicBezTo>
                        <a:cubicBezTo>
                          <a:pt x="1271646" y="1537616"/>
                          <a:pt x="1281982" y="1527323"/>
                          <a:pt x="1292362" y="1525650"/>
                        </a:cubicBezTo>
                        <a:cubicBezTo>
                          <a:pt x="1302741" y="1523935"/>
                          <a:pt x="1332377" y="1518788"/>
                          <a:pt x="1339754" y="1515357"/>
                        </a:cubicBezTo>
                        <a:cubicBezTo>
                          <a:pt x="1347174" y="1511969"/>
                          <a:pt x="1387147" y="1505106"/>
                          <a:pt x="1388648" y="1496529"/>
                        </a:cubicBezTo>
                        <a:cubicBezTo>
                          <a:pt x="1390149" y="1487993"/>
                          <a:pt x="1421973" y="1481088"/>
                          <a:pt x="1430122" y="1485420"/>
                        </a:cubicBezTo>
                        <a:cubicBezTo>
                          <a:pt x="1438271" y="1489666"/>
                          <a:pt x="1448650" y="1493140"/>
                          <a:pt x="1456027" y="1489666"/>
                        </a:cubicBezTo>
                        <a:cubicBezTo>
                          <a:pt x="1463447" y="1486235"/>
                          <a:pt x="1479015" y="1495671"/>
                          <a:pt x="1477514" y="1505106"/>
                        </a:cubicBezTo>
                        <a:cubicBezTo>
                          <a:pt x="1476056" y="1514542"/>
                          <a:pt x="1484162" y="1524793"/>
                          <a:pt x="1483433" y="1532513"/>
                        </a:cubicBezTo>
                        <a:cubicBezTo>
                          <a:pt x="1482661" y="1540233"/>
                          <a:pt x="1475284" y="1542806"/>
                          <a:pt x="1479702" y="1548811"/>
                        </a:cubicBezTo>
                        <a:cubicBezTo>
                          <a:pt x="1484162" y="1554815"/>
                          <a:pt x="1504149" y="1550526"/>
                          <a:pt x="1510068" y="1542806"/>
                        </a:cubicBezTo>
                        <a:cubicBezTo>
                          <a:pt x="1516029" y="1535086"/>
                          <a:pt x="1522634" y="1546237"/>
                          <a:pt x="1522634" y="1552242"/>
                        </a:cubicBezTo>
                        <a:cubicBezTo>
                          <a:pt x="1522634" y="1558203"/>
                          <a:pt x="1532241" y="1562535"/>
                          <a:pt x="1532241" y="1554815"/>
                        </a:cubicBezTo>
                        <a:cubicBezTo>
                          <a:pt x="1532241" y="1547095"/>
                          <a:pt x="1544122" y="1552242"/>
                          <a:pt x="1547810" y="1557388"/>
                        </a:cubicBezTo>
                        <a:cubicBezTo>
                          <a:pt x="1551498" y="1562535"/>
                          <a:pt x="1565609" y="1551384"/>
                          <a:pt x="1565609" y="1559962"/>
                        </a:cubicBezTo>
                        <a:cubicBezTo>
                          <a:pt x="1565609" y="1568497"/>
                          <a:pt x="1544851" y="1575359"/>
                          <a:pt x="1553772" y="1584795"/>
                        </a:cubicBezTo>
                        <a:cubicBezTo>
                          <a:pt x="1562650" y="1594230"/>
                          <a:pt x="1567840" y="1573643"/>
                          <a:pt x="1578948" y="1577932"/>
                        </a:cubicBezTo>
                        <a:cubicBezTo>
                          <a:pt x="1590056" y="1582221"/>
                          <a:pt x="1604896" y="1563350"/>
                          <a:pt x="1615275" y="1560777"/>
                        </a:cubicBezTo>
                        <a:cubicBezTo>
                          <a:pt x="1625654" y="1558203"/>
                          <a:pt x="1636720" y="1547052"/>
                          <a:pt x="1645641" y="1541090"/>
                        </a:cubicBezTo>
                        <a:cubicBezTo>
                          <a:pt x="1654519" y="1535086"/>
                          <a:pt x="1673776" y="1536801"/>
                          <a:pt x="1667857" y="1543664"/>
                        </a:cubicBezTo>
                        <a:cubicBezTo>
                          <a:pt x="1661938" y="1550526"/>
                          <a:pt x="1655248" y="1563350"/>
                          <a:pt x="1677507" y="1572786"/>
                        </a:cubicBezTo>
                        <a:cubicBezTo>
                          <a:pt x="1699724" y="1582221"/>
                          <a:pt x="1724900" y="1631887"/>
                          <a:pt x="1738968" y="1656720"/>
                        </a:cubicBezTo>
                        <a:cubicBezTo>
                          <a:pt x="1753035" y="1681596"/>
                          <a:pt x="1766374" y="1726115"/>
                          <a:pt x="1773794" y="1726115"/>
                        </a:cubicBezTo>
                        <a:cubicBezTo>
                          <a:pt x="1781214" y="1726115"/>
                          <a:pt x="1783444" y="1703855"/>
                          <a:pt x="1793051" y="1701282"/>
                        </a:cubicBezTo>
                        <a:cubicBezTo>
                          <a:pt x="1802658" y="1698709"/>
                          <a:pt x="1808577" y="1720110"/>
                          <a:pt x="1818956" y="1722684"/>
                        </a:cubicBezTo>
                        <a:cubicBezTo>
                          <a:pt x="1829336" y="1725257"/>
                          <a:pt x="1843403" y="1732119"/>
                          <a:pt x="1851552" y="1728688"/>
                        </a:cubicBezTo>
                        <a:cubicBezTo>
                          <a:pt x="1859701" y="1725257"/>
                          <a:pt x="1878186" y="1713291"/>
                          <a:pt x="1884877" y="1717580"/>
                        </a:cubicBezTo>
                        <a:cubicBezTo>
                          <a:pt x="1891568" y="1721869"/>
                          <a:pt x="1900446" y="1721869"/>
                          <a:pt x="1906365" y="1738124"/>
                        </a:cubicBezTo>
                        <a:cubicBezTo>
                          <a:pt x="1912240" y="1754379"/>
                          <a:pt x="1921162" y="1757853"/>
                          <a:pt x="1927080" y="1757853"/>
                        </a:cubicBezTo>
                        <a:cubicBezTo>
                          <a:pt x="1932999" y="1757853"/>
                          <a:pt x="1934243" y="1765530"/>
                          <a:pt x="1934243" y="1772393"/>
                        </a:cubicBezTo>
                        <a:cubicBezTo>
                          <a:pt x="1934243" y="1779255"/>
                          <a:pt x="1945094" y="1788390"/>
                          <a:pt x="1951012" y="1788390"/>
                        </a:cubicBezTo>
                        <a:cubicBezTo>
                          <a:pt x="1956931" y="1788390"/>
                          <a:pt x="1972757" y="1786074"/>
                          <a:pt x="1977689" y="1782643"/>
                        </a:cubicBezTo>
                        <a:cubicBezTo>
                          <a:pt x="1982622" y="1779212"/>
                          <a:pt x="1988584" y="1775824"/>
                          <a:pt x="1989527" y="1783801"/>
                        </a:cubicBezTo>
                        <a:cubicBezTo>
                          <a:pt x="1990513" y="1791778"/>
                          <a:pt x="1999435" y="1804345"/>
                          <a:pt x="2005353" y="1804345"/>
                        </a:cubicBezTo>
                        <a:cubicBezTo>
                          <a:pt x="2011272" y="1804345"/>
                          <a:pt x="2023110" y="1810092"/>
                          <a:pt x="2024096" y="1804345"/>
                        </a:cubicBezTo>
                        <a:cubicBezTo>
                          <a:pt x="2025082" y="1798641"/>
                          <a:pt x="2040865" y="1795252"/>
                          <a:pt x="2046827" y="1794052"/>
                        </a:cubicBezTo>
                        <a:cubicBezTo>
                          <a:pt x="2052746" y="1792893"/>
                          <a:pt x="2073505" y="1788347"/>
                          <a:pt x="2077407" y="1778054"/>
                        </a:cubicBezTo>
                        <a:cubicBezTo>
                          <a:pt x="2081353" y="1767803"/>
                          <a:pt x="2098123" y="1767803"/>
                          <a:pt x="2103098" y="1760941"/>
                        </a:cubicBezTo>
                        <a:cubicBezTo>
                          <a:pt x="2108030" y="1754079"/>
                          <a:pt x="2121840" y="1750691"/>
                          <a:pt x="2124800" y="1743828"/>
                        </a:cubicBezTo>
                        <a:cubicBezTo>
                          <a:pt x="2127759" y="1736966"/>
                          <a:pt x="2145515" y="1738124"/>
                          <a:pt x="2147531" y="1732420"/>
                        </a:cubicBezTo>
                        <a:cubicBezTo>
                          <a:pt x="2149504" y="1726715"/>
                          <a:pt x="2164301" y="1725557"/>
                          <a:pt x="2171249" y="1727830"/>
                        </a:cubicBezTo>
                        <a:cubicBezTo>
                          <a:pt x="2178154" y="1730146"/>
                          <a:pt x="2212723" y="1738124"/>
                          <a:pt x="2217656" y="1736966"/>
                        </a:cubicBezTo>
                        <a:cubicBezTo>
                          <a:pt x="2222587" y="1735851"/>
                          <a:pt x="2223574" y="1757553"/>
                          <a:pt x="2228507" y="1758668"/>
                        </a:cubicBezTo>
                        <a:cubicBezTo>
                          <a:pt x="2233481" y="1759826"/>
                          <a:pt x="2251238" y="1775781"/>
                          <a:pt x="2256170" y="1771234"/>
                        </a:cubicBezTo>
                        <a:cubicBezTo>
                          <a:pt x="2261102" y="1766645"/>
                          <a:pt x="2272939" y="1762056"/>
                          <a:pt x="2282847" y="1768919"/>
                        </a:cubicBezTo>
                        <a:cubicBezTo>
                          <a:pt x="2292712" y="1775781"/>
                          <a:pt x="2302619" y="1784916"/>
                          <a:pt x="2306522" y="1776939"/>
                        </a:cubicBezTo>
                        <a:cubicBezTo>
                          <a:pt x="2310468" y="1768919"/>
                          <a:pt x="2331226" y="1765487"/>
                          <a:pt x="2334185" y="1760941"/>
                        </a:cubicBezTo>
                        <a:cubicBezTo>
                          <a:pt x="2337145" y="1756352"/>
                          <a:pt x="2340105" y="1742670"/>
                          <a:pt x="2335129" y="1738081"/>
                        </a:cubicBezTo>
                        <a:cubicBezTo>
                          <a:pt x="2330197" y="1733535"/>
                          <a:pt x="2325264" y="1715264"/>
                          <a:pt x="2323291" y="1706129"/>
                        </a:cubicBezTo>
                        <a:cubicBezTo>
                          <a:pt x="2321319" y="1696993"/>
                          <a:pt x="2335129" y="1694720"/>
                          <a:pt x="2337145" y="1686700"/>
                        </a:cubicBezTo>
                        <a:cubicBezTo>
                          <a:pt x="2339118" y="1678722"/>
                          <a:pt x="2350956" y="1677564"/>
                          <a:pt x="2354944" y="1672975"/>
                        </a:cubicBezTo>
                        <a:cubicBezTo>
                          <a:pt x="2358890" y="1668429"/>
                          <a:pt x="2359876" y="1658135"/>
                          <a:pt x="2366825" y="1660409"/>
                        </a:cubicBezTo>
                        <a:cubicBezTo>
                          <a:pt x="2373729" y="1662682"/>
                          <a:pt x="2388526" y="1668386"/>
                          <a:pt x="2391486" y="1671817"/>
                        </a:cubicBezTo>
                        <a:cubicBezTo>
                          <a:pt x="2394445" y="1675248"/>
                          <a:pt x="2405339" y="1677521"/>
                          <a:pt x="2412201" y="1677521"/>
                        </a:cubicBezTo>
                        <a:cubicBezTo>
                          <a:pt x="2419149" y="1677521"/>
                          <a:pt x="2430001" y="1684384"/>
                          <a:pt x="2436905" y="1688973"/>
                        </a:cubicBezTo>
                        <a:cubicBezTo>
                          <a:pt x="2443811" y="1693519"/>
                          <a:pt x="2465556" y="1693519"/>
                          <a:pt x="2469501" y="1700381"/>
                        </a:cubicBezTo>
                        <a:cubicBezTo>
                          <a:pt x="2473447" y="1707201"/>
                          <a:pt x="2468472" y="1726629"/>
                          <a:pt x="2473447" y="1733535"/>
                        </a:cubicBezTo>
                        <a:cubicBezTo>
                          <a:pt x="2478380" y="1740354"/>
                          <a:pt x="2490217" y="1755194"/>
                          <a:pt x="2494206" y="1751763"/>
                        </a:cubicBezTo>
                        <a:cubicBezTo>
                          <a:pt x="2498151" y="1748332"/>
                          <a:pt x="2516894" y="1763171"/>
                          <a:pt x="2523842" y="1762013"/>
                        </a:cubicBezTo>
                        <a:cubicBezTo>
                          <a:pt x="2530747" y="1760898"/>
                          <a:pt x="2541599" y="1748332"/>
                          <a:pt x="2547517" y="1748332"/>
                        </a:cubicBezTo>
                        <a:cubicBezTo>
                          <a:pt x="2553436" y="1748332"/>
                          <a:pt x="2572221" y="1742627"/>
                          <a:pt x="2578140" y="1743785"/>
                        </a:cubicBezTo>
                        <a:cubicBezTo>
                          <a:pt x="2584059" y="1744900"/>
                          <a:pt x="2605804" y="1754079"/>
                          <a:pt x="2608763" y="1751763"/>
                        </a:cubicBezTo>
                        <a:cubicBezTo>
                          <a:pt x="2611722" y="1749490"/>
                          <a:pt x="2631451" y="1752921"/>
                          <a:pt x="2634411" y="1759783"/>
                        </a:cubicBezTo>
                        <a:cubicBezTo>
                          <a:pt x="2637370" y="1766602"/>
                          <a:pt x="2662074" y="1766602"/>
                          <a:pt x="2662074" y="1774623"/>
                        </a:cubicBezTo>
                        <a:cubicBezTo>
                          <a:pt x="2662074" y="1782600"/>
                          <a:pt x="2675884" y="1787189"/>
                          <a:pt x="2679874" y="1796325"/>
                        </a:cubicBezTo>
                        <a:cubicBezTo>
                          <a:pt x="2683819" y="1805460"/>
                          <a:pt x="2716415" y="1799799"/>
                          <a:pt x="2722377" y="1805460"/>
                        </a:cubicBezTo>
                        <a:cubicBezTo>
                          <a:pt x="2728296" y="1811164"/>
                          <a:pt x="2765824" y="1810049"/>
                          <a:pt x="2766810" y="1805460"/>
                        </a:cubicBezTo>
                        <a:cubicBezTo>
                          <a:pt x="2767754" y="1800871"/>
                          <a:pt x="2803352" y="1798598"/>
                          <a:pt x="2810257" y="1792851"/>
                        </a:cubicBezTo>
                        <a:cubicBezTo>
                          <a:pt x="2817162" y="1787146"/>
                          <a:pt x="2835904" y="1789462"/>
                          <a:pt x="2836934" y="1781442"/>
                        </a:cubicBezTo>
                        <a:cubicBezTo>
                          <a:pt x="2837920" y="1773422"/>
                          <a:pt x="2855677" y="1767760"/>
                          <a:pt x="2863568" y="1760898"/>
                        </a:cubicBezTo>
                        <a:cubicBezTo>
                          <a:pt x="2871460" y="1754036"/>
                          <a:pt x="2903070" y="1755151"/>
                          <a:pt x="2905042" y="1763171"/>
                        </a:cubicBezTo>
                        <a:cubicBezTo>
                          <a:pt x="2907015" y="1771192"/>
                          <a:pt x="2925757" y="1773422"/>
                          <a:pt x="2933692" y="1770034"/>
                        </a:cubicBezTo>
                        <a:cubicBezTo>
                          <a:pt x="2941584" y="1766602"/>
                          <a:pt x="2962342" y="1771192"/>
                          <a:pt x="2965302" y="1779169"/>
                        </a:cubicBezTo>
                        <a:cubicBezTo>
                          <a:pt x="2968261" y="1787146"/>
                          <a:pt x="2991936" y="1791736"/>
                          <a:pt x="2997897" y="1789462"/>
                        </a:cubicBezTo>
                        <a:cubicBezTo>
                          <a:pt x="3003817" y="1787189"/>
                          <a:pt x="3022559" y="1771192"/>
                          <a:pt x="3029464" y="1770034"/>
                        </a:cubicBezTo>
                        <a:cubicBezTo>
                          <a:pt x="3036369" y="1768876"/>
                          <a:pt x="3046234" y="1760898"/>
                          <a:pt x="3044261" y="1752921"/>
                        </a:cubicBezTo>
                        <a:cubicBezTo>
                          <a:pt x="3042288" y="1744900"/>
                          <a:pt x="3058114" y="1722083"/>
                          <a:pt x="3060087" y="1712948"/>
                        </a:cubicBezTo>
                        <a:cubicBezTo>
                          <a:pt x="3062060" y="1703813"/>
                          <a:pt x="3075870" y="1678679"/>
                          <a:pt x="3080803" y="1676406"/>
                        </a:cubicBezTo>
                        <a:cubicBezTo>
                          <a:pt x="3085735" y="1674133"/>
                          <a:pt x="3096629" y="1663840"/>
                          <a:pt x="3095599" y="1657020"/>
                        </a:cubicBezTo>
                        <a:cubicBezTo>
                          <a:pt x="3094613" y="1650158"/>
                          <a:pt x="3091654" y="1629614"/>
                          <a:pt x="3085735" y="1629614"/>
                        </a:cubicBezTo>
                        <a:cubicBezTo>
                          <a:pt x="3079816" y="1629614"/>
                          <a:pt x="3068965" y="1630772"/>
                          <a:pt x="3082776" y="1609070"/>
                        </a:cubicBezTo>
                        <a:cubicBezTo>
                          <a:pt x="3096586" y="1587368"/>
                          <a:pt x="3121290" y="1593115"/>
                          <a:pt x="3125236" y="1593115"/>
                        </a:cubicBezTo>
                        <a:cubicBezTo>
                          <a:pt x="3129182" y="1593115"/>
                          <a:pt x="3160791" y="1583980"/>
                          <a:pt x="3174601" y="1588526"/>
                        </a:cubicBezTo>
                        <a:cubicBezTo>
                          <a:pt x="3188411" y="1593115"/>
                          <a:pt x="3197290" y="1586253"/>
                          <a:pt x="3212086" y="1595388"/>
                        </a:cubicBezTo>
                        <a:cubicBezTo>
                          <a:pt x="3226927" y="1604524"/>
                          <a:pt x="3247642" y="1601093"/>
                          <a:pt x="3252575" y="1609070"/>
                        </a:cubicBezTo>
                        <a:cubicBezTo>
                          <a:pt x="3257549" y="1617090"/>
                          <a:pt x="3277279" y="1623953"/>
                          <a:pt x="3274319" y="1637634"/>
                        </a:cubicBezTo>
                        <a:cubicBezTo>
                          <a:pt x="3271360" y="1651316"/>
                          <a:pt x="3285170" y="1643339"/>
                          <a:pt x="3290103" y="1673018"/>
                        </a:cubicBezTo>
                        <a:cubicBezTo>
                          <a:pt x="3295035" y="1702740"/>
                          <a:pt x="3306872" y="1705013"/>
                          <a:pt x="3309831" y="1718695"/>
                        </a:cubicBezTo>
                        <a:cubicBezTo>
                          <a:pt x="3312790" y="1732420"/>
                          <a:pt x="3328617" y="1757553"/>
                          <a:pt x="3326645" y="1765530"/>
                        </a:cubicBezTo>
                        <a:cubicBezTo>
                          <a:pt x="3324671" y="1773508"/>
                          <a:pt x="3322698" y="1786074"/>
                          <a:pt x="3339468" y="1787232"/>
                        </a:cubicBezTo>
                        <a:cubicBezTo>
                          <a:pt x="3356281" y="1788390"/>
                          <a:pt x="3368118" y="1803230"/>
                          <a:pt x="3372064" y="1800957"/>
                        </a:cubicBezTo>
                        <a:cubicBezTo>
                          <a:pt x="3376010" y="1798684"/>
                          <a:pt x="3395739" y="1806661"/>
                          <a:pt x="3405603" y="1818070"/>
                        </a:cubicBezTo>
                        <a:cubicBezTo>
                          <a:pt x="3415511" y="1829478"/>
                          <a:pt x="3430308" y="1823817"/>
                          <a:pt x="3429321" y="1836383"/>
                        </a:cubicBezTo>
                        <a:cubicBezTo>
                          <a:pt x="3428335" y="1848907"/>
                          <a:pt x="3437212" y="1859200"/>
                          <a:pt x="3436226" y="1869494"/>
                        </a:cubicBezTo>
                        <a:cubicBezTo>
                          <a:pt x="3435240" y="1879787"/>
                          <a:pt x="3455012" y="1886650"/>
                          <a:pt x="3468822" y="1884334"/>
                        </a:cubicBezTo>
                        <a:cubicBezTo>
                          <a:pt x="3482632" y="1882061"/>
                          <a:pt x="3492540" y="1890038"/>
                          <a:pt x="3498458" y="1876313"/>
                        </a:cubicBezTo>
                        <a:cubicBezTo>
                          <a:pt x="3504378" y="1862632"/>
                          <a:pt x="3524149" y="1868336"/>
                          <a:pt x="3531055" y="1862632"/>
                        </a:cubicBezTo>
                        <a:cubicBezTo>
                          <a:pt x="3537959" y="1856927"/>
                          <a:pt x="3558718" y="1850065"/>
                          <a:pt x="3557732" y="1870609"/>
                        </a:cubicBezTo>
                        <a:cubicBezTo>
                          <a:pt x="3556702" y="1891196"/>
                          <a:pt x="3568583" y="1895742"/>
                          <a:pt x="3558718" y="1902561"/>
                        </a:cubicBezTo>
                        <a:cubicBezTo>
                          <a:pt x="3548853" y="1909424"/>
                          <a:pt x="3543921" y="1939103"/>
                          <a:pt x="3540962" y="1951670"/>
                        </a:cubicBezTo>
                        <a:cubicBezTo>
                          <a:pt x="3537959" y="1964236"/>
                          <a:pt x="3523163" y="1967667"/>
                          <a:pt x="3521190" y="1981349"/>
                        </a:cubicBezTo>
                        <a:cubicBezTo>
                          <a:pt x="3519217" y="1995074"/>
                          <a:pt x="3505364" y="1996189"/>
                          <a:pt x="3505364" y="2006482"/>
                        </a:cubicBezTo>
                        <a:cubicBezTo>
                          <a:pt x="3505364" y="2016776"/>
                          <a:pt x="3485634" y="2014503"/>
                          <a:pt x="3475728" y="2006482"/>
                        </a:cubicBezTo>
                        <a:cubicBezTo>
                          <a:pt x="3465863" y="1998462"/>
                          <a:pt x="3455998" y="2021365"/>
                          <a:pt x="3448106" y="2021365"/>
                        </a:cubicBezTo>
                        <a:cubicBezTo>
                          <a:pt x="3440215" y="2021365"/>
                          <a:pt x="3441202" y="2040751"/>
                          <a:pt x="3443132" y="2048771"/>
                        </a:cubicBezTo>
                        <a:cubicBezTo>
                          <a:pt x="3445147" y="2056749"/>
                          <a:pt x="3440172" y="2067042"/>
                          <a:pt x="3445147" y="2080766"/>
                        </a:cubicBezTo>
                        <a:cubicBezTo>
                          <a:pt x="3447764" y="2088101"/>
                          <a:pt x="3446177" y="2102083"/>
                          <a:pt x="3447506" y="2117694"/>
                        </a:cubicBezTo>
                        <a:cubicBezTo>
                          <a:pt x="3459558" y="2107615"/>
                          <a:pt x="3470451" y="2100153"/>
                          <a:pt x="3475256" y="2100153"/>
                        </a:cubicBezTo>
                        <a:cubicBezTo>
                          <a:pt x="3487607" y="2100153"/>
                          <a:pt x="3499960" y="2124685"/>
                          <a:pt x="3513770" y="2125243"/>
                        </a:cubicBezTo>
                        <a:cubicBezTo>
                          <a:pt x="3527623" y="2125843"/>
                          <a:pt x="3590328" y="2077292"/>
                          <a:pt x="3590799" y="2069315"/>
                        </a:cubicBezTo>
                        <a:cubicBezTo>
                          <a:pt x="3591314" y="2061338"/>
                          <a:pt x="3627856" y="2020764"/>
                          <a:pt x="3645098" y="1999620"/>
                        </a:cubicBezTo>
                        <a:cubicBezTo>
                          <a:pt x="3662338" y="1978519"/>
                          <a:pt x="3685113" y="1947638"/>
                          <a:pt x="3693991" y="1923663"/>
                        </a:cubicBezTo>
                        <a:cubicBezTo>
                          <a:pt x="3699438" y="1908866"/>
                          <a:pt x="3723627" y="1880259"/>
                          <a:pt x="3729546" y="1868851"/>
                        </a:cubicBezTo>
                        <a:cubicBezTo>
                          <a:pt x="3735465" y="1857442"/>
                          <a:pt x="3739411" y="1856284"/>
                          <a:pt x="3750304" y="1829435"/>
                        </a:cubicBezTo>
                        <a:cubicBezTo>
                          <a:pt x="3761155" y="1802587"/>
                          <a:pt x="3761155" y="1732334"/>
                          <a:pt x="3764630" y="1727788"/>
                        </a:cubicBezTo>
                        <a:cubicBezTo>
                          <a:pt x="3768104" y="1723241"/>
                          <a:pt x="3766088" y="1711232"/>
                          <a:pt x="3771063" y="1703813"/>
                        </a:cubicBezTo>
                        <a:cubicBezTo>
                          <a:pt x="3775995" y="1696393"/>
                          <a:pt x="3773508" y="1686099"/>
                          <a:pt x="3783416" y="1676406"/>
                        </a:cubicBezTo>
                        <a:cubicBezTo>
                          <a:pt x="3793279" y="1666713"/>
                          <a:pt x="3791307" y="1658135"/>
                          <a:pt x="3788862" y="1650716"/>
                        </a:cubicBezTo>
                        <a:cubicBezTo>
                          <a:pt x="3786375" y="1643296"/>
                          <a:pt x="3789334" y="1626740"/>
                          <a:pt x="3786889" y="1621594"/>
                        </a:cubicBezTo>
                        <a:cubicBezTo>
                          <a:pt x="3784402" y="1616447"/>
                          <a:pt x="3784916" y="1614174"/>
                          <a:pt x="3790835" y="1610185"/>
                        </a:cubicBezTo>
                        <a:cubicBezTo>
                          <a:pt x="3796754" y="1606196"/>
                          <a:pt x="3786889" y="1595903"/>
                          <a:pt x="3778483" y="1591314"/>
                        </a:cubicBezTo>
                        <a:cubicBezTo>
                          <a:pt x="3770077" y="1586725"/>
                          <a:pt x="3759226" y="1582779"/>
                          <a:pt x="3758239" y="1571885"/>
                        </a:cubicBezTo>
                        <a:cubicBezTo>
                          <a:pt x="3757253" y="1561034"/>
                          <a:pt x="3742970" y="1547910"/>
                          <a:pt x="3732033" y="1549025"/>
                        </a:cubicBezTo>
                        <a:cubicBezTo>
                          <a:pt x="3728345" y="1549411"/>
                          <a:pt x="3723627" y="1548768"/>
                          <a:pt x="3719039" y="1548038"/>
                        </a:cubicBezTo>
                        <a:cubicBezTo>
                          <a:pt x="3714963" y="1551899"/>
                          <a:pt x="3709946" y="1554686"/>
                          <a:pt x="3704198" y="1555930"/>
                        </a:cubicBezTo>
                        <a:cubicBezTo>
                          <a:pt x="3703985" y="1561077"/>
                          <a:pt x="3701024" y="1564551"/>
                          <a:pt x="3697036" y="1563307"/>
                        </a:cubicBezTo>
                        <a:cubicBezTo>
                          <a:pt x="3691589" y="1561592"/>
                          <a:pt x="3689102" y="1566738"/>
                          <a:pt x="3682711" y="1578147"/>
                        </a:cubicBezTo>
                        <a:cubicBezTo>
                          <a:pt x="3676320" y="1589598"/>
                          <a:pt x="3653590" y="1590713"/>
                          <a:pt x="3663926" y="1579862"/>
                        </a:cubicBezTo>
                        <a:cubicBezTo>
                          <a:pt x="3674304" y="1569054"/>
                          <a:pt x="3660494" y="1568454"/>
                          <a:pt x="3662424" y="1557045"/>
                        </a:cubicBezTo>
                        <a:cubicBezTo>
                          <a:pt x="3663025" y="1553571"/>
                          <a:pt x="3664226" y="1550097"/>
                          <a:pt x="3665298" y="1547138"/>
                        </a:cubicBezTo>
                        <a:cubicBezTo>
                          <a:pt x="3663068" y="1546109"/>
                          <a:pt x="3660881" y="1545079"/>
                          <a:pt x="3658736" y="1543921"/>
                        </a:cubicBezTo>
                        <a:cubicBezTo>
                          <a:pt x="3650115" y="1552156"/>
                          <a:pt x="3649258" y="1566910"/>
                          <a:pt x="3640723" y="1569011"/>
                        </a:cubicBezTo>
                        <a:cubicBezTo>
                          <a:pt x="3631372" y="1571285"/>
                          <a:pt x="3634289" y="1538174"/>
                          <a:pt x="3636776" y="1529596"/>
                        </a:cubicBezTo>
                        <a:cubicBezTo>
                          <a:pt x="3636862" y="1529253"/>
                          <a:pt x="3636862" y="1528953"/>
                          <a:pt x="3636905" y="1528653"/>
                        </a:cubicBezTo>
                        <a:cubicBezTo>
                          <a:pt x="3635962" y="1527795"/>
                          <a:pt x="3635061" y="1526851"/>
                          <a:pt x="3634118" y="1525951"/>
                        </a:cubicBezTo>
                        <a:cubicBezTo>
                          <a:pt x="3628198" y="1525264"/>
                          <a:pt x="3613745" y="1529682"/>
                          <a:pt x="3598777" y="1528438"/>
                        </a:cubicBezTo>
                        <a:cubicBezTo>
                          <a:pt x="3578018" y="1526722"/>
                          <a:pt x="3583465" y="1510124"/>
                          <a:pt x="3600235" y="1499874"/>
                        </a:cubicBezTo>
                        <a:cubicBezTo>
                          <a:pt x="3609456" y="1494212"/>
                          <a:pt x="3612716" y="1488766"/>
                          <a:pt x="3615160" y="1484305"/>
                        </a:cubicBezTo>
                        <a:cubicBezTo>
                          <a:pt x="3616919" y="1467192"/>
                          <a:pt x="3629442" y="1452352"/>
                          <a:pt x="3650244" y="1451323"/>
                        </a:cubicBezTo>
                        <a:cubicBezTo>
                          <a:pt x="3650672" y="1451323"/>
                          <a:pt x="3654748" y="1450465"/>
                          <a:pt x="3659164" y="1449479"/>
                        </a:cubicBezTo>
                        <a:cubicBezTo>
                          <a:pt x="3655519" y="1436741"/>
                          <a:pt x="3658264" y="1422287"/>
                          <a:pt x="3664355" y="1411007"/>
                        </a:cubicBezTo>
                        <a:cubicBezTo>
                          <a:pt x="3676835" y="1387976"/>
                          <a:pt x="3702268" y="1365373"/>
                          <a:pt x="3722598" y="1349204"/>
                        </a:cubicBezTo>
                        <a:cubicBezTo>
                          <a:pt x="3747302" y="1329560"/>
                          <a:pt x="3761155" y="1303141"/>
                          <a:pt x="3784187" y="1282511"/>
                        </a:cubicBezTo>
                        <a:cubicBezTo>
                          <a:pt x="3811208" y="1258278"/>
                          <a:pt x="3847106" y="1251802"/>
                          <a:pt x="3881589" y="1257764"/>
                        </a:cubicBezTo>
                        <a:cubicBezTo>
                          <a:pt x="3882061" y="1257850"/>
                          <a:pt x="3882532" y="1257978"/>
                          <a:pt x="3882962" y="1258064"/>
                        </a:cubicBezTo>
                        <a:cubicBezTo>
                          <a:pt x="3906637" y="1257035"/>
                          <a:pt x="3934386" y="1263254"/>
                          <a:pt x="3940433" y="1270244"/>
                        </a:cubicBezTo>
                        <a:cubicBezTo>
                          <a:pt x="3940647" y="1270502"/>
                          <a:pt x="3940819" y="1270630"/>
                          <a:pt x="3941034" y="1270845"/>
                        </a:cubicBezTo>
                        <a:cubicBezTo>
                          <a:pt x="3953643" y="1269344"/>
                          <a:pt x="3965823" y="1262524"/>
                          <a:pt x="3978133" y="1259737"/>
                        </a:cubicBezTo>
                        <a:cubicBezTo>
                          <a:pt x="3997862" y="1255233"/>
                          <a:pt x="4017977" y="1257035"/>
                          <a:pt x="4034275" y="1266813"/>
                        </a:cubicBezTo>
                        <a:cubicBezTo>
                          <a:pt x="4039764" y="1266599"/>
                          <a:pt x="4044568" y="1263682"/>
                          <a:pt x="4048557" y="1254804"/>
                        </a:cubicBezTo>
                        <a:cubicBezTo>
                          <a:pt x="4055505" y="1239364"/>
                          <a:pt x="4088057" y="1242238"/>
                          <a:pt x="4095478" y="1248543"/>
                        </a:cubicBezTo>
                        <a:cubicBezTo>
                          <a:pt x="4102898" y="1254847"/>
                          <a:pt x="4108816" y="1263382"/>
                          <a:pt x="4120654" y="1254247"/>
                        </a:cubicBezTo>
                        <a:cubicBezTo>
                          <a:pt x="4132491" y="1245111"/>
                          <a:pt x="4132491" y="1266213"/>
                          <a:pt x="4143857" y="1267971"/>
                        </a:cubicBezTo>
                        <a:cubicBezTo>
                          <a:pt x="4155223" y="1269687"/>
                          <a:pt x="4147803" y="1281095"/>
                          <a:pt x="4137938" y="1279938"/>
                        </a:cubicBezTo>
                        <a:cubicBezTo>
                          <a:pt x="4128074" y="1278779"/>
                          <a:pt x="4115722" y="1285642"/>
                          <a:pt x="4127087" y="1293105"/>
                        </a:cubicBezTo>
                        <a:cubicBezTo>
                          <a:pt x="4138452" y="1300481"/>
                          <a:pt x="4151791" y="1286242"/>
                          <a:pt x="4160670" y="1287357"/>
                        </a:cubicBezTo>
                        <a:cubicBezTo>
                          <a:pt x="4161785" y="1287486"/>
                          <a:pt x="4162986" y="1287658"/>
                          <a:pt x="4164229" y="1287743"/>
                        </a:cubicBezTo>
                        <a:cubicBezTo>
                          <a:pt x="4173494" y="1274705"/>
                          <a:pt x="4187861" y="1272861"/>
                          <a:pt x="4200557" y="1278007"/>
                        </a:cubicBezTo>
                        <a:cubicBezTo>
                          <a:pt x="4209135" y="1275691"/>
                          <a:pt x="4212651" y="1286714"/>
                          <a:pt x="4219385" y="1279895"/>
                        </a:cubicBezTo>
                        <a:cubicBezTo>
                          <a:pt x="4227277" y="1271874"/>
                          <a:pt x="4245076" y="1269601"/>
                          <a:pt x="4253954" y="1270202"/>
                        </a:cubicBezTo>
                        <a:cubicBezTo>
                          <a:pt x="4262832" y="1270759"/>
                          <a:pt x="4255455" y="1258193"/>
                          <a:pt x="4240615" y="1258193"/>
                        </a:cubicBezTo>
                        <a:cubicBezTo>
                          <a:pt x="4225776" y="1258193"/>
                          <a:pt x="4226291" y="1249057"/>
                          <a:pt x="4238127" y="1225640"/>
                        </a:cubicBezTo>
                        <a:cubicBezTo>
                          <a:pt x="4249965" y="1202265"/>
                          <a:pt x="4272696" y="1189655"/>
                          <a:pt x="4287022" y="1175416"/>
                        </a:cubicBezTo>
                        <a:cubicBezTo>
                          <a:pt x="4301347" y="1161134"/>
                          <a:pt x="4311683" y="1167996"/>
                          <a:pt x="4311683" y="1158818"/>
                        </a:cubicBezTo>
                        <a:cubicBezTo>
                          <a:pt x="4311683" y="1149683"/>
                          <a:pt x="4318588" y="1123992"/>
                          <a:pt x="4329482" y="1123477"/>
                        </a:cubicBezTo>
                        <a:cubicBezTo>
                          <a:pt x="4340333" y="1122877"/>
                          <a:pt x="4367482" y="1128581"/>
                          <a:pt x="4384294" y="1117730"/>
                        </a:cubicBezTo>
                        <a:cubicBezTo>
                          <a:pt x="4401065" y="1106879"/>
                          <a:pt x="4399563" y="1125750"/>
                          <a:pt x="4406511" y="1128581"/>
                        </a:cubicBezTo>
                        <a:cubicBezTo>
                          <a:pt x="4413416" y="1131412"/>
                          <a:pt x="4422809" y="1112026"/>
                          <a:pt x="4430658" y="1117730"/>
                        </a:cubicBezTo>
                        <a:cubicBezTo>
                          <a:pt x="4438593" y="1123477"/>
                          <a:pt x="4418820" y="1137159"/>
                          <a:pt x="4414360" y="1153714"/>
                        </a:cubicBezTo>
                        <a:cubicBezTo>
                          <a:pt x="4409899" y="1170270"/>
                          <a:pt x="4424739" y="1164008"/>
                          <a:pt x="4433146" y="1168597"/>
                        </a:cubicBezTo>
                        <a:cubicBezTo>
                          <a:pt x="4441552" y="1173186"/>
                          <a:pt x="4422252" y="1180005"/>
                          <a:pt x="4424267" y="1184552"/>
                        </a:cubicBezTo>
                        <a:cubicBezTo>
                          <a:pt x="4426197" y="1189141"/>
                          <a:pt x="4443010" y="1189141"/>
                          <a:pt x="4464755" y="1164008"/>
                        </a:cubicBezTo>
                        <a:cubicBezTo>
                          <a:pt x="4486500" y="1138875"/>
                          <a:pt x="4506228" y="1132012"/>
                          <a:pt x="4520040" y="1133728"/>
                        </a:cubicBezTo>
                        <a:cubicBezTo>
                          <a:pt x="4533850" y="1135443"/>
                          <a:pt x="4525958" y="1119446"/>
                          <a:pt x="4526944" y="1096028"/>
                        </a:cubicBezTo>
                        <a:cubicBezTo>
                          <a:pt x="4527931" y="1072611"/>
                          <a:pt x="4570392" y="1065748"/>
                          <a:pt x="4584202" y="1072611"/>
                        </a:cubicBezTo>
                        <a:cubicBezTo>
                          <a:pt x="4598012" y="1079473"/>
                          <a:pt x="4597026" y="1085735"/>
                          <a:pt x="4583687" y="1081746"/>
                        </a:cubicBezTo>
                        <a:cubicBezTo>
                          <a:pt x="4570392" y="1077757"/>
                          <a:pt x="4558039" y="1091482"/>
                          <a:pt x="4558511" y="1110868"/>
                        </a:cubicBezTo>
                        <a:cubicBezTo>
                          <a:pt x="4559025" y="1130297"/>
                          <a:pt x="4546674" y="1136559"/>
                          <a:pt x="4553107" y="1144021"/>
                        </a:cubicBezTo>
                        <a:cubicBezTo>
                          <a:pt x="4559498" y="1151441"/>
                          <a:pt x="4543714" y="1153157"/>
                          <a:pt x="4543199" y="1161134"/>
                        </a:cubicBezTo>
                        <a:cubicBezTo>
                          <a:pt x="4542727" y="1169112"/>
                          <a:pt x="4543199" y="1175416"/>
                          <a:pt x="4533335" y="1178847"/>
                        </a:cubicBezTo>
                        <a:cubicBezTo>
                          <a:pt x="4523470" y="1182278"/>
                          <a:pt x="4490360" y="1186267"/>
                          <a:pt x="4489416" y="1201107"/>
                        </a:cubicBezTo>
                        <a:cubicBezTo>
                          <a:pt x="4488387" y="1215990"/>
                          <a:pt x="4470631" y="1217662"/>
                          <a:pt x="4462224" y="1235933"/>
                        </a:cubicBezTo>
                        <a:cubicBezTo>
                          <a:pt x="4453861" y="1254247"/>
                          <a:pt x="4421737" y="1265055"/>
                          <a:pt x="4400507" y="1301639"/>
                        </a:cubicBezTo>
                        <a:cubicBezTo>
                          <a:pt x="4379277" y="1338181"/>
                          <a:pt x="4345737" y="1338181"/>
                          <a:pt x="4345737" y="1345001"/>
                        </a:cubicBezTo>
                        <a:cubicBezTo>
                          <a:pt x="4345737" y="1351863"/>
                          <a:pt x="4322491" y="1351305"/>
                          <a:pt x="4314599" y="1352420"/>
                        </a:cubicBezTo>
                        <a:cubicBezTo>
                          <a:pt x="4306708" y="1353578"/>
                          <a:pt x="4322019" y="1375838"/>
                          <a:pt x="4303234" y="1399256"/>
                        </a:cubicBezTo>
                        <a:cubicBezTo>
                          <a:pt x="4301947" y="1400885"/>
                          <a:pt x="4300746" y="1402601"/>
                          <a:pt x="4299545" y="1404316"/>
                        </a:cubicBezTo>
                        <a:cubicBezTo>
                          <a:pt x="4300146" y="1407147"/>
                          <a:pt x="4300574" y="1410064"/>
                          <a:pt x="4300488" y="1413195"/>
                        </a:cubicBezTo>
                        <a:cubicBezTo>
                          <a:pt x="4315371" y="1419885"/>
                          <a:pt x="4326437" y="1435368"/>
                          <a:pt x="4321419" y="1456213"/>
                        </a:cubicBezTo>
                        <a:cubicBezTo>
                          <a:pt x="4305678" y="1521276"/>
                          <a:pt x="4298645" y="1586939"/>
                          <a:pt x="4296028" y="1653846"/>
                        </a:cubicBezTo>
                        <a:cubicBezTo>
                          <a:pt x="4296028" y="1654147"/>
                          <a:pt x="4295943" y="1654361"/>
                          <a:pt x="4295943" y="1654618"/>
                        </a:cubicBezTo>
                        <a:cubicBezTo>
                          <a:pt x="4297315" y="1671774"/>
                          <a:pt x="4296844" y="1690646"/>
                          <a:pt x="4301304" y="1696178"/>
                        </a:cubicBezTo>
                        <a:cubicBezTo>
                          <a:pt x="4308209" y="1704713"/>
                          <a:pt x="4305764" y="1718995"/>
                          <a:pt x="4310181" y="1724142"/>
                        </a:cubicBezTo>
                        <a:cubicBezTo>
                          <a:pt x="4314642" y="1729289"/>
                          <a:pt x="4332870" y="1701282"/>
                          <a:pt x="4345223" y="1689316"/>
                        </a:cubicBezTo>
                        <a:cubicBezTo>
                          <a:pt x="4357574" y="1677307"/>
                          <a:pt x="4353629" y="1673361"/>
                          <a:pt x="4362035" y="1667056"/>
                        </a:cubicBezTo>
                        <a:cubicBezTo>
                          <a:pt x="4370441" y="1660752"/>
                          <a:pt x="4366967" y="1634503"/>
                          <a:pt x="4369455" y="1627641"/>
                        </a:cubicBezTo>
                        <a:cubicBezTo>
                          <a:pt x="4371900" y="1620779"/>
                          <a:pt x="4387211" y="1617348"/>
                          <a:pt x="4392143" y="1609928"/>
                        </a:cubicBezTo>
                        <a:cubicBezTo>
                          <a:pt x="4395188" y="1605382"/>
                          <a:pt x="4401150" y="1605339"/>
                          <a:pt x="4406897" y="1605339"/>
                        </a:cubicBezTo>
                        <a:cubicBezTo>
                          <a:pt x="4411615" y="1601736"/>
                          <a:pt x="4415690" y="1598005"/>
                          <a:pt x="4419335" y="1593973"/>
                        </a:cubicBezTo>
                        <a:cubicBezTo>
                          <a:pt x="4418348" y="1586982"/>
                          <a:pt x="4415303" y="1577975"/>
                          <a:pt x="4413889" y="1571671"/>
                        </a:cubicBezTo>
                        <a:cubicBezTo>
                          <a:pt x="4413459" y="1569741"/>
                          <a:pt x="4413846" y="1567682"/>
                          <a:pt x="4414789" y="1565537"/>
                        </a:cubicBezTo>
                        <a:cubicBezTo>
                          <a:pt x="4405182" y="1551169"/>
                          <a:pt x="4404924" y="1530025"/>
                          <a:pt x="4418434" y="1517244"/>
                        </a:cubicBezTo>
                        <a:cubicBezTo>
                          <a:pt x="4434518" y="1501932"/>
                          <a:pt x="4453304" y="1488680"/>
                          <a:pt x="4473762" y="1480316"/>
                        </a:cubicBezTo>
                        <a:cubicBezTo>
                          <a:pt x="4475949" y="1466720"/>
                          <a:pt x="4483969" y="1457413"/>
                          <a:pt x="4493920" y="1452310"/>
                        </a:cubicBezTo>
                        <a:cubicBezTo>
                          <a:pt x="4497351" y="1447635"/>
                          <a:pt x="4500824" y="1444118"/>
                          <a:pt x="4503741" y="1443174"/>
                        </a:cubicBezTo>
                        <a:cubicBezTo>
                          <a:pt x="4514120" y="1439743"/>
                          <a:pt x="4519524" y="1451752"/>
                          <a:pt x="4529432" y="1441459"/>
                        </a:cubicBezTo>
                        <a:cubicBezTo>
                          <a:pt x="4539297" y="1431165"/>
                          <a:pt x="4520554" y="1414653"/>
                          <a:pt x="4513649" y="1415768"/>
                        </a:cubicBezTo>
                        <a:cubicBezTo>
                          <a:pt x="4506744" y="1416883"/>
                          <a:pt x="4504256" y="1386646"/>
                          <a:pt x="4520554" y="1372364"/>
                        </a:cubicBezTo>
                        <a:cubicBezTo>
                          <a:pt x="4536852" y="1358082"/>
                          <a:pt x="4530419" y="1355208"/>
                          <a:pt x="4519567" y="1351820"/>
                        </a:cubicBezTo>
                        <a:cubicBezTo>
                          <a:pt x="4508716" y="1348389"/>
                          <a:pt x="4506701" y="1352978"/>
                          <a:pt x="4498337" y="1353536"/>
                        </a:cubicBezTo>
                        <a:cubicBezTo>
                          <a:pt x="4489931" y="1354093"/>
                          <a:pt x="4481567" y="1333549"/>
                          <a:pt x="4494391" y="1313563"/>
                        </a:cubicBezTo>
                        <a:cubicBezTo>
                          <a:pt x="4507258" y="1293576"/>
                          <a:pt x="4519567" y="1295849"/>
                          <a:pt x="4522526" y="1279294"/>
                        </a:cubicBezTo>
                        <a:cubicBezTo>
                          <a:pt x="4525486" y="1262739"/>
                          <a:pt x="4543242" y="1239278"/>
                          <a:pt x="4547703" y="1230743"/>
                        </a:cubicBezTo>
                        <a:cubicBezTo>
                          <a:pt x="4552164" y="1222166"/>
                          <a:pt x="4569919" y="1230743"/>
                          <a:pt x="4576825" y="1229028"/>
                        </a:cubicBezTo>
                        <a:cubicBezTo>
                          <a:pt x="4583730" y="1227312"/>
                          <a:pt x="4581285" y="1244425"/>
                          <a:pt x="4589649" y="1235847"/>
                        </a:cubicBezTo>
                        <a:cubicBezTo>
                          <a:pt x="4598055" y="1227312"/>
                          <a:pt x="4611865" y="1198748"/>
                          <a:pt x="4623230" y="1198748"/>
                        </a:cubicBezTo>
                        <a:cubicBezTo>
                          <a:pt x="4629707" y="1198748"/>
                          <a:pt x="4630093" y="1205610"/>
                          <a:pt x="4629750" y="1213802"/>
                        </a:cubicBezTo>
                        <a:cubicBezTo>
                          <a:pt x="4637728" y="1213588"/>
                          <a:pt x="4645619" y="1215561"/>
                          <a:pt x="4651924" y="1219935"/>
                        </a:cubicBezTo>
                        <a:cubicBezTo>
                          <a:pt x="4654669" y="1217362"/>
                          <a:pt x="4657757" y="1214617"/>
                          <a:pt x="4661274" y="1211872"/>
                        </a:cubicBezTo>
                        <a:cubicBezTo>
                          <a:pt x="4682976" y="1194716"/>
                          <a:pt x="4730368" y="1196432"/>
                          <a:pt x="4744693" y="1204452"/>
                        </a:cubicBezTo>
                        <a:cubicBezTo>
                          <a:pt x="4749497" y="1207154"/>
                          <a:pt x="4752971" y="1211057"/>
                          <a:pt x="4755759" y="1215003"/>
                        </a:cubicBezTo>
                        <a:cubicBezTo>
                          <a:pt x="4774845" y="1204624"/>
                          <a:pt x="4791700" y="1189055"/>
                          <a:pt x="4808727" y="1176017"/>
                        </a:cubicBezTo>
                        <a:cubicBezTo>
                          <a:pt x="4845011" y="1148182"/>
                          <a:pt x="4883869" y="1123349"/>
                          <a:pt x="4927488" y="1115200"/>
                        </a:cubicBezTo>
                        <a:cubicBezTo>
                          <a:pt x="4958497" y="1107051"/>
                          <a:pt x="4998426" y="1083376"/>
                          <a:pt x="4996496" y="1075999"/>
                        </a:cubicBezTo>
                        <a:cubicBezTo>
                          <a:pt x="4994524" y="1068579"/>
                          <a:pt x="5008334" y="1065148"/>
                          <a:pt x="5009835" y="1072568"/>
                        </a:cubicBezTo>
                        <a:cubicBezTo>
                          <a:pt x="5011293" y="1079988"/>
                          <a:pt x="5023130" y="1077157"/>
                          <a:pt x="5039471" y="1081146"/>
                        </a:cubicBezTo>
                        <a:cubicBezTo>
                          <a:pt x="5055770" y="1085177"/>
                          <a:pt x="5063189" y="1092597"/>
                          <a:pt x="5076013" y="1077714"/>
                        </a:cubicBezTo>
                        <a:cubicBezTo>
                          <a:pt x="5081589" y="1071281"/>
                          <a:pt x="5082017" y="1066649"/>
                          <a:pt x="5080817" y="1062575"/>
                        </a:cubicBezTo>
                        <a:cubicBezTo>
                          <a:pt x="5075927" y="1060988"/>
                          <a:pt x="5070824" y="1059958"/>
                          <a:pt x="5065205" y="1059015"/>
                        </a:cubicBezTo>
                        <a:cubicBezTo>
                          <a:pt x="5050108" y="1056484"/>
                          <a:pt x="5042045" y="1045633"/>
                          <a:pt x="5039815" y="1033067"/>
                        </a:cubicBezTo>
                        <a:cubicBezTo>
                          <a:pt x="5025575" y="1020672"/>
                          <a:pt x="5013224" y="1006432"/>
                          <a:pt x="5005203" y="989277"/>
                        </a:cubicBezTo>
                        <a:cubicBezTo>
                          <a:pt x="4998298" y="974523"/>
                          <a:pt x="5000571" y="956166"/>
                          <a:pt x="5010178" y="944457"/>
                        </a:cubicBezTo>
                        <a:cubicBezTo>
                          <a:pt x="5008634" y="943213"/>
                          <a:pt x="5006361" y="943342"/>
                          <a:pt x="5002973" y="945787"/>
                        </a:cubicBezTo>
                        <a:cubicBezTo>
                          <a:pt x="4993623" y="952649"/>
                          <a:pt x="4977797" y="949218"/>
                          <a:pt x="4974837" y="938967"/>
                        </a:cubicBezTo>
                        <a:cubicBezTo>
                          <a:pt x="4971835" y="928674"/>
                          <a:pt x="4993108" y="921254"/>
                          <a:pt x="5007905" y="928117"/>
                        </a:cubicBezTo>
                        <a:cubicBezTo>
                          <a:pt x="5014424" y="931119"/>
                          <a:pt x="5017212" y="934121"/>
                          <a:pt x="5018927" y="936994"/>
                        </a:cubicBezTo>
                        <a:cubicBezTo>
                          <a:pt x="5023774" y="934207"/>
                          <a:pt x="5029521" y="932577"/>
                          <a:pt x="5036169" y="932791"/>
                        </a:cubicBezTo>
                        <a:cubicBezTo>
                          <a:pt x="5040630" y="924214"/>
                          <a:pt x="5048092" y="917480"/>
                          <a:pt x="5057957" y="915335"/>
                        </a:cubicBezTo>
                        <a:cubicBezTo>
                          <a:pt x="5075670" y="911518"/>
                          <a:pt x="5093169" y="909803"/>
                          <a:pt x="5110582" y="909545"/>
                        </a:cubicBezTo>
                        <a:cubicBezTo>
                          <a:pt x="5111182" y="904913"/>
                          <a:pt x="5111010" y="901611"/>
                          <a:pt x="5117573" y="897794"/>
                        </a:cubicBezTo>
                        <a:cubicBezTo>
                          <a:pt x="5127437" y="892090"/>
                          <a:pt x="5120018" y="880080"/>
                          <a:pt x="5111654" y="874977"/>
                        </a:cubicBezTo>
                        <a:cubicBezTo>
                          <a:pt x="5103248" y="869830"/>
                          <a:pt x="5105221" y="856148"/>
                          <a:pt x="5114141" y="856148"/>
                        </a:cubicBezTo>
                        <a:cubicBezTo>
                          <a:pt x="5123020" y="856148"/>
                          <a:pt x="5120575" y="844139"/>
                          <a:pt x="5126494" y="843582"/>
                        </a:cubicBezTo>
                        <a:cubicBezTo>
                          <a:pt x="5132455" y="843024"/>
                          <a:pt x="5133400" y="848728"/>
                          <a:pt x="5144293" y="842467"/>
                        </a:cubicBezTo>
                        <a:cubicBezTo>
                          <a:pt x="5155144" y="836162"/>
                          <a:pt x="5144765" y="852159"/>
                          <a:pt x="5139875" y="863010"/>
                        </a:cubicBezTo>
                        <a:cubicBezTo>
                          <a:pt x="5134943" y="873819"/>
                          <a:pt x="5150255" y="882954"/>
                          <a:pt x="5151712" y="889259"/>
                        </a:cubicBezTo>
                        <a:cubicBezTo>
                          <a:pt x="5153171" y="895564"/>
                          <a:pt x="5174401" y="897794"/>
                          <a:pt x="5186281" y="890374"/>
                        </a:cubicBezTo>
                        <a:cubicBezTo>
                          <a:pt x="5198119" y="882954"/>
                          <a:pt x="5236162" y="899509"/>
                          <a:pt x="5238606" y="910360"/>
                        </a:cubicBezTo>
                        <a:cubicBezTo>
                          <a:pt x="5240022" y="916579"/>
                          <a:pt x="5242510" y="923570"/>
                          <a:pt x="5247270" y="930132"/>
                        </a:cubicBezTo>
                        <a:cubicBezTo>
                          <a:pt x="5259837" y="933306"/>
                          <a:pt x="5272446" y="936566"/>
                          <a:pt x="5285013" y="939739"/>
                        </a:cubicBezTo>
                        <a:cubicBezTo>
                          <a:pt x="5301182" y="943814"/>
                          <a:pt x="5309117" y="955566"/>
                          <a:pt x="5310703" y="968475"/>
                        </a:cubicBezTo>
                        <a:cubicBezTo>
                          <a:pt x="5311518" y="968389"/>
                          <a:pt x="5312334" y="968261"/>
                          <a:pt x="5313191" y="968046"/>
                        </a:cubicBezTo>
                        <a:cubicBezTo>
                          <a:pt x="5322070" y="965773"/>
                          <a:pt x="5327001" y="977182"/>
                          <a:pt x="5333435" y="970320"/>
                        </a:cubicBezTo>
                        <a:cubicBezTo>
                          <a:pt x="5339868" y="963457"/>
                          <a:pt x="5343300" y="974351"/>
                          <a:pt x="5351706" y="965773"/>
                        </a:cubicBezTo>
                        <a:cubicBezTo>
                          <a:pt x="5360112" y="957195"/>
                          <a:pt x="5333435" y="951491"/>
                          <a:pt x="5336909" y="944629"/>
                        </a:cubicBezTo>
                        <a:cubicBezTo>
                          <a:pt x="5340382" y="937767"/>
                          <a:pt x="5345786" y="949776"/>
                          <a:pt x="5353207" y="949218"/>
                        </a:cubicBezTo>
                        <a:cubicBezTo>
                          <a:pt x="5360627" y="948660"/>
                          <a:pt x="5351234" y="932105"/>
                          <a:pt x="5356681" y="930347"/>
                        </a:cubicBezTo>
                        <a:cubicBezTo>
                          <a:pt x="5362085" y="928631"/>
                          <a:pt x="5357667" y="894405"/>
                          <a:pt x="5351706" y="892090"/>
                        </a:cubicBezTo>
                        <a:cubicBezTo>
                          <a:pt x="5345786" y="889816"/>
                          <a:pt x="5350719" y="877807"/>
                          <a:pt x="5362085" y="887500"/>
                        </a:cubicBezTo>
                        <a:cubicBezTo>
                          <a:pt x="5373408" y="897236"/>
                          <a:pt x="5391207" y="896636"/>
                          <a:pt x="5399613" y="896636"/>
                        </a:cubicBezTo>
                        <a:cubicBezTo>
                          <a:pt x="5408019" y="896636"/>
                          <a:pt x="5400085" y="887500"/>
                          <a:pt x="5391722" y="885785"/>
                        </a:cubicBezTo>
                        <a:cubicBezTo>
                          <a:pt x="5383315" y="884069"/>
                          <a:pt x="5393179" y="876049"/>
                          <a:pt x="5399099" y="882354"/>
                        </a:cubicBezTo>
                        <a:cubicBezTo>
                          <a:pt x="5405017" y="888658"/>
                          <a:pt x="5416383" y="891489"/>
                          <a:pt x="5417370" y="884627"/>
                        </a:cubicBezTo>
                        <a:cubicBezTo>
                          <a:pt x="5418356" y="877764"/>
                          <a:pt x="5424274" y="862968"/>
                          <a:pt x="5434654" y="863525"/>
                        </a:cubicBezTo>
                        <a:cubicBezTo>
                          <a:pt x="5435512" y="863568"/>
                          <a:pt x="5436283" y="863482"/>
                          <a:pt x="5437012" y="863439"/>
                        </a:cubicBezTo>
                        <a:cubicBezTo>
                          <a:pt x="5392708" y="828828"/>
                          <a:pt x="5340640" y="808241"/>
                          <a:pt x="5288659" y="787482"/>
                        </a:cubicBezTo>
                        <a:close/>
                        <a:moveTo>
                          <a:pt x="2684977" y="1603023"/>
                        </a:moveTo>
                        <a:cubicBezTo>
                          <a:pt x="2656842" y="1632144"/>
                          <a:pt x="2600528" y="1639007"/>
                          <a:pt x="2600528" y="1662982"/>
                        </a:cubicBezTo>
                        <a:cubicBezTo>
                          <a:pt x="2600528" y="1686957"/>
                          <a:pt x="2532420" y="1698966"/>
                          <a:pt x="2526459" y="1688673"/>
                        </a:cubicBezTo>
                        <a:cubicBezTo>
                          <a:pt x="2521269" y="1679666"/>
                          <a:pt x="2576853" y="1676707"/>
                          <a:pt x="2590149" y="1642395"/>
                        </a:cubicBezTo>
                        <a:cubicBezTo>
                          <a:pt x="2603488" y="1608126"/>
                          <a:pt x="2654054" y="1590499"/>
                          <a:pt x="2679016" y="1544736"/>
                        </a:cubicBezTo>
                        <a:cubicBezTo>
                          <a:pt x="2696772" y="1512226"/>
                          <a:pt x="2711611" y="1462517"/>
                          <a:pt x="2721948" y="1465948"/>
                        </a:cubicBezTo>
                        <a:cubicBezTo>
                          <a:pt x="2732370" y="1469422"/>
                          <a:pt x="2713113" y="1573901"/>
                          <a:pt x="2684977" y="1603023"/>
                        </a:cubicBezTo>
                        <a:close/>
                      </a:path>
                    </a:pathLst>
                  </a:custGeom>
                  <a:grpFill/>
                  <a:ln w="3175" cap="flat">
                    <a:solidFill>
                      <a:srgbClr val="FFFFFF"/>
                    </a:solidFill>
                    <a:prstDash val="solid"/>
                    <a:miter/>
                  </a:ln>
                </p:spPr>
                <p:txBody>
                  <a:bodyPr rtlCol="0" anchor="ctr"/>
                  <a:lstStyle/>
                  <a:p>
                    <a:endParaRPr lang="en-ID"/>
                  </a:p>
                </p:txBody>
              </p:sp>
              <p:sp>
                <p:nvSpPr>
                  <p:cNvPr id="330" name="Freeform: Shape 329">
                    <a:extLst>
                      <a:ext uri="{FF2B5EF4-FFF2-40B4-BE49-F238E27FC236}">
                        <a16:creationId xmlns:a16="http://schemas.microsoft.com/office/drawing/2014/main" id="{82ABA7CE-F5B8-4736-8B59-6145B20FC4B7}"/>
                      </a:ext>
                    </a:extLst>
                  </p:cNvPr>
                  <p:cNvSpPr/>
                  <p:nvPr/>
                </p:nvSpPr>
                <p:spPr>
                  <a:xfrm>
                    <a:off x="11349811" y="1145144"/>
                    <a:ext cx="23776" cy="26935"/>
                  </a:xfrm>
                  <a:custGeom>
                    <a:avLst/>
                    <a:gdLst>
                      <a:gd name="connsiteX0" fmla="*/ 0 w 23776"/>
                      <a:gd name="connsiteY0" fmla="*/ 23460 h 26935"/>
                      <a:gd name="connsiteX1" fmla="*/ 23718 w 23776"/>
                      <a:gd name="connsiteY1" fmla="*/ 11923 h 26935"/>
                      <a:gd name="connsiteX2" fmla="*/ 15484 w 23776"/>
                      <a:gd name="connsiteY2" fmla="*/ 0 h 26935"/>
                      <a:gd name="connsiteX3" fmla="*/ 0 w 23776"/>
                      <a:gd name="connsiteY3" fmla="*/ 23460 h 26935"/>
                    </a:gdLst>
                    <a:ahLst/>
                    <a:cxnLst>
                      <a:cxn ang="0">
                        <a:pos x="connsiteX0" y="connsiteY0"/>
                      </a:cxn>
                      <a:cxn ang="0">
                        <a:pos x="connsiteX1" y="connsiteY1"/>
                      </a:cxn>
                      <a:cxn ang="0">
                        <a:pos x="connsiteX2" y="connsiteY2"/>
                      </a:cxn>
                      <a:cxn ang="0">
                        <a:pos x="connsiteX3" y="connsiteY3"/>
                      </a:cxn>
                    </a:cxnLst>
                    <a:rect l="l" t="t" r="r" b="b"/>
                    <a:pathLst>
                      <a:path w="23776" h="26935">
                        <a:moveTo>
                          <a:pt x="0" y="23460"/>
                        </a:moveTo>
                        <a:cubicBezTo>
                          <a:pt x="9779" y="31781"/>
                          <a:pt x="22302" y="24061"/>
                          <a:pt x="23718" y="11923"/>
                        </a:cubicBezTo>
                        <a:cubicBezTo>
                          <a:pt x="24275" y="7334"/>
                          <a:pt x="20802" y="3260"/>
                          <a:pt x="15484" y="0"/>
                        </a:cubicBezTo>
                        <a:cubicBezTo>
                          <a:pt x="13124" y="9050"/>
                          <a:pt x="7634" y="17456"/>
                          <a:pt x="0" y="23460"/>
                        </a:cubicBezTo>
                        <a:close/>
                      </a:path>
                    </a:pathLst>
                  </a:custGeom>
                  <a:grpFill/>
                  <a:ln w="3175" cap="flat">
                    <a:solidFill>
                      <a:srgbClr val="FFFFFF"/>
                    </a:solidFill>
                    <a:prstDash val="solid"/>
                    <a:miter/>
                  </a:ln>
                </p:spPr>
                <p:txBody>
                  <a:bodyPr rtlCol="0" anchor="ctr"/>
                  <a:lstStyle/>
                  <a:p>
                    <a:endParaRPr lang="en-ID"/>
                  </a:p>
                </p:txBody>
              </p:sp>
              <p:sp>
                <p:nvSpPr>
                  <p:cNvPr id="331" name="Freeform: Shape 330">
                    <a:extLst>
                      <a:ext uri="{FF2B5EF4-FFF2-40B4-BE49-F238E27FC236}">
                        <a16:creationId xmlns:a16="http://schemas.microsoft.com/office/drawing/2014/main" id="{089B831A-CB00-4C05-8EDB-49163B4889C2}"/>
                      </a:ext>
                    </a:extLst>
                  </p:cNvPr>
                  <p:cNvSpPr/>
                  <p:nvPr/>
                </p:nvSpPr>
                <p:spPr>
                  <a:xfrm>
                    <a:off x="7304641" y="268873"/>
                    <a:ext cx="143154" cy="63903"/>
                  </a:xfrm>
                  <a:custGeom>
                    <a:avLst/>
                    <a:gdLst>
                      <a:gd name="connsiteX0" fmla="*/ 134823 w 143154"/>
                      <a:gd name="connsiteY0" fmla="*/ 0 h 63903"/>
                      <a:gd name="connsiteX1" fmla="*/ 128733 w 143154"/>
                      <a:gd name="connsiteY1" fmla="*/ 815 h 63903"/>
                      <a:gd name="connsiteX2" fmla="*/ 75636 w 143154"/>
                      <a:gd name="connsiteY2" fmla="*/ 10336 h 63903"/>
                      <a:gd name="connsiteX3" fmla="*/ 77738 w 143154"/>
                      <a:gd name="connsiteY3" fmla="*/ 12738 h 63903"/>
                      <a:gd name="connsiteX4" fmla="*/ 32318 w 143154"/>
                      <a:gd name="connsiteY4" fmla="*/ 32124 h 63903"/>
                      <a:gd name="connsiteX5" fmla="*/ 708 w 143154"/>
                      <a:gd name="connsiteY5" fmla="*/ 52668 h 63903"/>
                      <a:gd name="connsiteX6" fmla="*/ 55993 w 143154"/>
                      <a:gd name="connsiteY6" fmla="*/ 56099 h 63903"/>
                      <a:gd name="connsiteX7" fmla="*/ 82670 w 143154"/>
                      <a:gd name="connsiteY7" fmla="*/ 44648 h 63903"/>
                      <a:gd name="connsiteX8" fmla="*/ 122171 w 143154"/>
                      <a:gd name="connsiteY8" fmla="*/ 20673 h 63903"/>
                      <a:gd name="connsiteX9" fmla="*/ 134823 w 143154"/>
                      <a:gd name="connsiteY9" fmla="*/ 0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154" h="63903">
                        <a:moveTo>
                          <a:pt x="134823" y="0"/>
                        </a:moveTo>
                        <a:cubicBezTo>
                          <a:pt x="132808" y="257"/>
                          <a:pt x="130749" y="558"/>
                          <a:pt x="128733" y="815"/>
                        </a:cubicBezTo>
                        <a:cubicBezTo>
                          <a:pt x="110934" y="3388"/>
                          <a:pt x="93264" y="6691"/>
                          <a:pt x="75636" y="10336"/>
                        </a:cubicBezTo>
                        <a:cubicBezTo>
                          <a:pt x="76151" y="11194"/>
                          <a:pt x="76837" y="11966"/>
                          <a:pt x="77738" y="12738"/>
                        </a:cubicBezTo>
                        <a:cubicBezTo>
                          <a:pt x="91548" y="24147"/>
                          <a:pt x="39223" y="20716"/>
                          <a:pt x="32318" y="32124"/>
                        </a:cubicBezTo>
                        <a:cubicBezTo>
                          <a:pt x="25413" y="43576"/>
                          <a:pt x="-4996" y="39415"/>
                          <a:pt x="708" y="52668"/>
                        </a:cubicBezTo>
                        <a:cubicBezTo>
                          <a:pt x="6627" y="66393"/>
                          <a:pt x="55993" y="67551"/>
                          <a:pt x="55993" y="56099"/>
                        </a:cubicBezTo>
                        <a:cubicBezTo>
                          <a:pt x="55993" y="44648"/>
                          <a:pt x="81683" y="54941"/>
                          <a:pt x="82670" y="44648"/>
                        </a:cubicBezTo>
                        <a:cubicBezTo>
                          <a:pt x="83657" y="34397"/>
                          <a:pt x="94550" y="22989"/>
                          <a:pt x="122171" y="20673"/>
                        </a:cubicBezTo>
                        <a:cubicBezTo>
                          <a:pt x="145246" y="18871"/>
                          <a:pt x="149020" y="10637"/>
                          <a:pt x="134823" y="0"/>
                        </a:cubicBezTo>
                        <a:close/>
                      </a:path>
                    </a:pathLst>
                  </a:custGeom>
                  <a:grpFill/>
                  <a:ln w="3175" cap="flat">
                    <a:solidFill>
                      <a:srgbClr val="FFFFFF"/>
                    </a:solidFill>
                    <a:prstDash val="solid"/>
                    <a:miter/>
                  </a:ln>
                </p:spPr>
                <p:txBody>
                  <a:bodyPr rtlCol="0" anchor="ctr"/>
                  <a:lstStyle/>
                  <a:p>
                    <a:endParaRPr lang="en-ID"/>
                  </a:p>
                </p:txBody>
              </p:sp>
              <p:sp>
                <p:nvSpPr>
                  <p:cNvPr id="332" name="Freeform: Shape 331">
                    <a:extLst>
                      <a:ext uri="{FF2B5EF4-FFF2-40B4-BE49-F238E27FC236}">
                        <a16:creationId xmlns:a16="http://schemas.microsoft.com/office/drawing/2014/main" id="{4A811EB1-EDBC-4B09-8F5C-7559B608C930}"/>
                      </a:ext>
                    </a:extLst>
                  </p:cNvPr>
                  <p:cNvSpPr/>
                  <p:nvPr/>
                </p:nvSpPr>
                <p:spPr>
                  <a:xfrm>
                    <a:off x="7601371" y="220445"/>
                    <a:ext cx="103020" cy="22394"/>
                  </a:xfrm>
                  <a:custGeom>
                    <a:avLst/>
                    <a:gdLst>
                      <a:gd name="connsiteX0" fmla="*/ 91912 w 103020"/>
                      <a:gd name="connsiteY0" fmla="*/ 3223 h 22394"/>
                      <a:gd name="connsiteX1" fmla="*/ 45077 w 103020"/>
                      <a:gd name="connsiteY1" fmla="*/ 778 h 22394"/>
                      <a:gd name="connsiteX2" fmla="*/ 11194 w 103020"/>
                      <a:gd name="connsiteY2" fmla="*/ 6825 h 22394"/>
                      <a:gd name="connsiteX3" fmla="*/ 1330 w 103020"/>
                      <a:gd name="connsiteY3" fmla="*/ 9484 h 22394"/>
                      <a:gd name="connsiteX4" fmla="*/ 0 w 103020"/>
                      <a:gd name="connsiteY4" fmla="*/ 9913 h 22394"/>
                      <a:gd name="connsiteX5" fmla="*/ 42761 w 103020"/>
                      <a:gd name="connsiteY5" fmla="*/ 22394 h 22394"/>
                      <a:gd name="connsiteX6" fmla="*/ 75314 w 103020"/>
                      <a:gd name="connsiteY6" fmla="*/ 7554 h 22394"/>
                      <a:gd name="connsiteX7" fmla="*/ 103020 w 103020"/>
                      <a:gd name="connsiteY7" fmla="*/ 5839 h 22394"/>
                      <a:gd name="connsiteX8" fmla="*/ 91912 w 103020"/>
                      <a:gd name="connsiteY8" fmla="*/ 3223 h 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20" h="22394">
                        <a:moveTo>
                          <a:pt x="91912" y="3223"/>
                        </a:moveTo>
                        <a:cubicBezTo>
                          <a:pt x="76171" y="-209"/>
                          <a:pt x="60560" y="-680"/>
                          <a:pt x="45077" y="778"/>
                        </a:cubicBezTo>
                        <a:cubicBezTo>
                          <a:pt x="45334" y="5753"/>
                          <a:pt x="24876" y="6182"/>
                          <a:pt x="11194" y="6825"/>
                        </a:cubicBezTo>
                        <a:cubicBezTo>
                          <a:pt x="7891" y="7683"/>
                          <a:pt x="4589" y="8541"/>
                          <a:pt x="1330" y="9484"/>
                        </a:cubicBezTo>
                        <a:cubicBezTo>
                          <a:pt x="901" y="9613"/>
                          <a:pt x="472" y="9785"/>
                          <a:pt x="0" y="9913"/>
                        </a:cubicBezTo>
                        <a:cubicBezTo>
                          <a:pt x="3645" y="16347"/>
                          <a:pt x="20501" y="22394"/>
                          <a:pt x="42761" y="22394"/>
                        </a:cubicBezTo>
                        <a:cubicBezTo>
                          <a:pt x="66435" y="22394"/>
                          <a:pt x="59530" y="5238"/>
                          <a:pt x="75314" y="7554"/>
                        </a:cubicBezTo>
                        <a:cubicBezTo>
                          <a:pt x="85522" y="9055"/>
                          <a:pt x="97702" y="9055"/>
                          <a:pt x="103020" y="5839"/>
                        </a:cubicBezTo>
                        <a:cubicBezTo>
                          <a:pt x="99375" y="4938"/>
                          <a:pt x="95686" y="4037"/>
                          <a:pt x="91912" y="3223"/>
                        </a:cubicBezTo>
                        <a:close/>
                      </a:path>
                    </a:pathLst>
                  </a:custGeom>
                  <a:grpFill/>
                  <a:ln w="3175" cap="flat">
                    <a:solidFill>
                      <a:srgbClr val="FFFFFF"/>
                    </a:solidFill>
                    <a:prstDash val="solid"/>
                    <a:miter/>
                  </a:ln>
                </p:spPr>
                <p:txBody>
                  <a:bodyPr rtlCol="0" anchor="ctr"/>
                  <a:lstStyle/>
                  <a:p>
                    <a:endParaRPr lang="en-ID"/>
                  </a:p>
                </p:txBody>
              </p:sp>
              <p:sp>
                <p:nvSpPr>
                  <p:cNvPr id="333" name="Freeform: Shape 332">
                    <a:extLst>
                      <a:ext uri="{FF2B5EF4-FFF2-40B4-BE49-F238E27FC236}">
                        <a16:creationId xmlns:a16="http://schemas.microsoft.com/office/drawing/2014/main" id="{88D8FC4F-AF88-4FF7-A480-091ED4107367}"/>
                      </a:ext>
                    </a:extLst>
                  </p:cNvPr>
                  <p:cNvSpPr/>
                  <p:nvPr/>
                </p:nvSpPr>
                <p:spPr>
                  <a:xfrm>
                    <a:off x="7600534" y="300072"/>
                    <a:ext cx="112850" cy="44040"/>
                  </a:xfrm>
                  <a:custGeom>
                    <a:avLst/>
                    <a:gdLst>
                      <a:gd name="connsiteX0" fmla="*/ 48530 w 112850"/>
                      <a:gd name="connsiteY0" fmla="*/ 4441 h 44040"/>
                      <a:gd name="connsiteX1" fmla="*/ 23826 w 112850"/>
                      <a:gd name="connsiteY1" fmla="*/ 14735 h 44040"/>
                      <a:gd name="connsiteX2" fmla="*/ 4054 w 112850"/>
                      <a:gd name="connsiteY2" fmla="*/ 37552 h 44040"/>
                      <a:gd name="connsiteX3" fmla="*/ 77138 w 112850"/>
                      <a:gd name="connsiteY3" fmla="*/ 30690 h 44040"/>
                      <a:gd name="connsiteX4" fmla="*/ 112692 w 112850"/>
                      <a:gd name="connsiteY4" fmla="*/ 14735 h 44040"/>
                      <a:gd name="connsiteX5" fmla="*/ 48530 w 112850"/>
                      <a:gd name="connsiteY5" fmla="*/ 4441 h 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50" h="44040">
                        <a:moveTo>
                          <a:pt x="48530" y="4441"/>
                        </a:moveTo>
                        <a:cubicBezTo>
                          <a:pt x="51490" y="13534"/>
                          <a:pt x="43598" y="14735"/>
                          <a:pt x="23826" y="14735"/>
                        </a:cubicBezTo>
                        <a:cubicBezTo>
                          <a:pt x="4054" y="14735"/>
                          <a:pt x="-6240" y="27645"/>
                          <a:pt x="4054" y="37552"/>
                        </a:cubicBezTo>
                        <a:cubicBezTo>
                          <a:pt x="15934" y="49003"/>
                          <a:pt x="68216" y="44414"/>
                          <a:pt x="77138" y="30690"/>
                        </a:cubicBezTo>
                        <a:cubicBezTo>
                          <a:pt x="86015" y="17008"/>
                          <a:pt x="108747" y="28417"/>
                          <a:pt x="112692" y="14735"/>
                        </a:cubicBezTo>
                        <a:cubicBezTo>
                          <a:pt x="116638" y="1010"/>
                          <a:pt x="45528" y="-4694"/>
                          <a:pt x="48530" y="4441"/>
                        </a:cubicBezTo>
                        <a:close/>
                      </a:path>
                    </a:pathLst>
                  </a:custGeom>
                  <a:grpFill/>
                  <a:ln w="3175" cap="flat">
                    <a:solidFill>
                      <a:srgbClr val="FFFFFF"/>
                    </a:solidFill>
                    <a:prstDash val="solid"/>
                    <a:miter/>
                  </a:ln>
                </p:spPr>
                <p:txBody>
                  <a:bodyPr rtlCol="0" anchor="ctr"/>
                  <a:lstStyle/>
                  <a:p>
                    <a:endParaRPr lang="en-ID"/>
                  </a:p>
                </p:txBody>
              </p:sp>
              <p:sp>
                <p:nvSpPr>
                  <p:cNvPr id="334" name="Freeform: Shape 333">
                    <a:extLst>
                      <a:ext uri="{FF2B5EF4-FFF2-40B4-BE49-F238E27FC236}">
                        <a16:creationId xmlns:a16="http://schemas.microsoft.com/office/drawing/2014/main" id="{29CCD755-04F6-488A-A26C-17BD55F74203}"/>
                      </a:ext>
                    </a:extLst>
                  </p:cNvPr>
                  <p:cNvSpPr/>
                  <p:nvPr/>
                </p:nvSpPr>
                <p:spPr>
                  <a:xfrm>
                    <a:off x="7543447" y="238888"/>
                    <a:ext cx="117633" cy="50094"/>
                  </a:xfrm>
                  <a:custGeom>
                    <a:avLst/>
                    <a:gdLst>
                      <a:gd name="connsiteX0" fmla="*/ 117455 w 117633"/>
                      <a:gd name="connsiteY0" fmla="*/ 25653 h 50094"/>
                      <a:gd name="connsiteX1" fmla="*/ 60198 w 117633"/>
                      <a:gd name="connsiteY1" fmla="*/ 8497 h 50094"/>
                      <a:gd name="connsiteX2" fmla="*/ 36480 w 117633"/>
                      <a:gd name="connsiteY2" fmla="*/ 14201 h 50094"/>
                      <a:gd name="connsiteX3" fmla="*/ 924 w 117633"/>
                      <a:gd name="connsiteY3" fmla="*/ 38177 h 50094"/>
                      <a:gd name="connsiteX4" fmla="*/ 117455 w 117633"/>
                      <a:gd name="connsiteY4" fmla="*/ 25653 h 5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33" h="50094">
                        <a:moveTo>
                          <a:pt x="117455" y="25653"/>
                        </a:moveTo>
                        <a:cubicBezTo>
                          <a:pt x="120415" y="1678"/>
                          <a:pt x="85888" y="21064"/>
                          <a:pt x="60198" y="8497"/>
                        </a:cubicBezTo>
                        <a:cubicBezTo>
                          <a:pt x="34507" y="-4069"/>
                          <a:pt x="19410" y="-3126"/>
                          <a:pt x="36480" y="14201"/>
                        </a:cubicBezTo>
                        <a:cubicBezTo>
                          <a:pt x="44414" y="22222"/>
                          <a:pt x="-7482" y="28441"/>
                          <a:pt x="924" y="38177"/>
                        </a:cubicBezTo>
                        <a:cubicBezTo>
                          <a:pt x="19667" y="59921"/>
                          <a:pt x="114496" y="49628"/>
                          <a:pt x="117455" y="25653"/>
                        </a:cubicBezTo>
                        <a:close/>
                      </a:path>
                    </a:pathLst>
                  </a:custGeom>
                  <a:grpFill/>
                  <a:ln w="3175" cap="flat">
                    <a:solidFill>
                      <a:srgbClr val="FFFFFF"/>
                    </a:solidFill>
                    <a:prstDash val="solid"/>
                    <a:miter/>
                  </a:ln>
                </p:spPr>
                <p:txBody>
                  <a:bodyPr rtlCol="0" anchor="ctr"/>
                  <a:lstStyle/>
                  <a:p>
                    <a:endParaRPr lang="en-ID"/>
                  </a:p>
                </p:txBody>
              </p:sp>
              <p:sp>
                <p:nvSpPr>
                  <p:cNvPr id="335" name="Freeform: Shape 334">
                    <a:extLst>
                      <a:ext uri="{FF2B5EF4-FFF2-40B4-BE49-F238E27FC236}">
                        <a16:creationId xmlns:a16="http://schemas.microsoft.com/office/drawing/2014/main" id="{A152E5AC-324F-4E81-BAB7-296F5F886959}"/>
                      </a:ext>
                    </a:extLst>
                  </p:cNvPr>
                  <p:cNvSpPr/>
                  <p:nvPr/>
                </p:nvSpPr>
                <p:spPr>
                  <a:xfrm>
                    <a:off x="7446584" y="607936"/>
                    <a:ext cx="592643" cy="480224"/>
                  </a:xfrm>
                  <a:custGeom>
                    <a:avLst/>
                    <a:gdLst>
                      <a:gd name="connsiteX0" fmla="*/ 586640 w 592643"/>
                      <a:gd name="connsiteY0" fmla="*/ 7182 h 480224"/>
                      <a:gd name="connsiteX1" fmla="*/ 483920 w 592643"/>
                      <a:gd name="connsiteY1" fmla="*/ 30042 h 480224"/>
                      <a:gd name="connsiteX2" fmla="*/ 429622 w 592643"/>
                      <a:gd name="connsiteY2" fmla="*/ 44882 h 480224"/>
                      <a:gd name="connsiteX3" fmla="*/ 379870 w 592643"/>
                      <a:gd name="connsiteY3" fmla="*/ 57534 h 480224"/>
                      <a:gd name="connsiteX4" fmla="*/ 359241 w 592643"/>
                      <a:gd name="connsiteY4" fmla="*/ 59593 h 480224"/>
                      <a:gd name="connsiteX5" fmla="*/ 354094 w 592643"/>
                      <a:gd name="connsiteY5" fmla="*/ 58950 h 480224"/>
                      <a:gd name="connsiteX6" fmla="*/ 327846 w 592643"/>
                      <a:gd name="connsiteY6" fmla="*/ 62895 h 480224"/>
                      <a:gd name="connsiteX7" fmla="*/ 300954 w 592643"/>
                      <a:gd name="connsiteY7" fmla="*/ 73446 h 480224"/>
                      <a:gd name="connsiteX8" fmla="*/ 299625 w 592643"/>
                      <a:gd name="connsiteY8" fmla="*/ 73403 h 480224"/>
                      <a:gd name="connsiteX9" fmla="*/ 279080 w 592643"/>
                      <a:gd name="connsiteY9" fmla="*/ 79622 h 480224"/>
                      <a:gd name="connsiteX10" fmla="*/ 272218 w 592643"/>
                      <a:gd name="connsiteY10" fmla="*/ 80566 h 480224"/>
                      <a:gd name="connsiteX11" fmla="*/ 212602 w 592643"/>
                      <a:gd name="connsiteY11" fmla="*/ 127487 h 480224"/>
                      <a:gd name="connsiteX12" fmla="*/ 176189 w 592643"/>
                      <a:gd name="connsiteY12" fmla="*/ 134049 h 480224"/>
                      <a:gd name="connsiteX13" fmla="*/ 161907 w 592643"/>
                      <a:gd name="connsiteY13" fmla="*/ 148459 h 480224"/>
                      <a:gd name="connsiteX14" fmla="*/ 166968 w 592643"/>
                      <a:gd name="connsiteY14" fmla="*/ 156823 h 480224"/>
                      <a:gd name="connsiteX15" fmla="*/ 148182 w 592643"/>
                      <a:gd name="connsiteY15" fmla="*/ 181913 h 480224"/>
                      <a:gd name="connsiteX16" fmla="*/ 138318 w 592643"/>
                      <a:gd name="connsiteY16" fmla="*/ 207046 h 480224"/>
                      <a:gd name="connsiteX17" fmla="*/ 110955 w 592643"/>
                      <a:gd name="connsiteY17" fmla="*/ 223902 h 480224"/>
                      <a:gd name="connsiteX18" fmla="*/ 106580 w 592643"/>
                      <a:gd name="connsiteY18" fmla="*/ 237455 h 480224"/>
                      <a:gd name="connsiteX19" fmla="*/ 98945 w 592643"/>
                      <a:gd name="connsiteY19" fmla="*/ 249678 h 480224"/>
                      <a:gd name="connsiteX20" fmla="*/ 105722 w 592643"/>
                      <a:gd name="connsiteY20" fmla="*/ 251651 h 480224"/>
                      <a:gd name="connsiteX21" fmla="*/ 96844 w 592643"/>
                      <a:gd name="connsiteY21" fmla="*/ 273353 h 480224"/>
                      <a:gd name="connsiteX22" fmla="*/ 67207 w 592643"/>
                      <a:gd name="connsiteY22" fmla="*/ 290466 h 480224"/>
                      <a:gd name="connsiteX23" fmla="*/ 43490 w 592643"/>
                      <a:gd name="connsiteY23" fmla="*/ 309895 h 480224"/>
                      <a:gd name="connsiteX24" fmla="*/ 38343 w 592643"/>
                      <a:gd name="connsiteY24" fmla="*/ 310581 h 480224"/>
                      <a:gd name="connsiteX25" fmla="*/ 38000 w 592643"/>
                      <a:gd name="connsiteY25" fmla="*/ 314613 h 480224"/>
                      <a:gd name="connsiteX26" fmla="*/ 54340 w 592643"/>
                      <a:gd name="connsiteY26" fmla="*/ 336100 h 480224"/>
                      <a:gd name="connsiteX27" fmla="*/ 34611 w 592643"/>
                      <a:gd name="connsiteY27" fmla="*/ 358960 h 480224"/>
                      <a:gd name="connsiteX28" fmla="*/ 12523 w 592643"/>
                      <a:gd name="connsiteY28" fmla="*/ 369640 h 480224"/>
                      <a:gd name="connsiteX29" fmla="*/ 8234 w 592643"/>
                      <a:gd name="connsiteY29" fmla="*/ 388554 h 480224"/>
                      <a:gd name="connsiteX30" fmla="*/ 0 w 592643"/>
                      <a:gd name="connsiteY30" fmla="*/ 403565 h 480224"/>
                      <a:gd name="connsiteX31" fmla="*/ 26720 w 592643"/>
                      <a:gd name="connsiteY31" fmla="*/ 406910 h 480224"/>
                      <a:gd name="connsiteX32" fmla="*/ 32639 w 592643"/>
                      <a:gd name="connsiteY32" fmla="*/ 435432 h 480224"/>
                      <a:gd name="connsiteX33" fmla="*/ 45505 w 592643"/>
                      <a:gd name="connsiteY33" fmla="*/ 422865 h 480224"/>
                      <a:gd name="connsiteX34" fmla="*/ 72140 w 592643"/>
                      <a:gd name="connsiteY34" fmla="*/ 444567 h 480224"/>
                      <a:gd name="connsiteX35" fmla="*/ 114643 w 592643"/>
                      <a:gd name="connsiteY35" fmla="*/ 471973 h 480224"/>
                      <a:gd name="connsiteX36" fmla="*/ 201494 w 592643"/>
                      <a:gd name="connsiteY36" fmla="*/ 471973 h 480224"/>
                      <a:gd name="connsiteX37" fmla="*/ 156074 w 592643"/>
                      <a:gd name="connsiteY37" fmla="*/ 425138 h 480224"/>
                      <a:gd name="connsiteX38" fmla="*/ 144237 w 592643"/>
                      <a:gd name="connsiteY38" fmla="*/ 341804 h 480224"/>
                      <a:gd name="connsiteX39" fmla="*/ 170871 w 592643"/>
                      <a:gd name="connsiteY39" fmla="*/ 297243 h 480224"/>
                      <a:gd name="connsiteX40" fmla="*/ 186826 w 592643"/>
                      <a:gd name="connsiteY40" fmla="*/ 272109 h 480224"/>
                      <a:gd name="connsiteX41" fmla="*/ 187770 w 592643"/>
                      <a:gd name="connsiteY41" fmla="*/ 221929 h 480224"/>
                      <a:gd name="connsiteX42" fmla="*/ 239108 w 592643"/>
                      <a:gd name="connsiteY42" fmla="*/ 193536 h 480224"/>
                      <a:gd name="connsiteX43" fmla="*/ 239065 w 592643"/>
                      <a:gd name="connsiteY43" fmla="*/ 193322 h 480224"/>
                      <a:gd name="connsiteX44" fmla="*/ 260638 w 592643"/>
                      <a:gd name="connsiteY44" fmla="*/ 187274 h 480224"/>
                      <a:gd name="connsiteX45" fmla="*/ 264069 w 592643"/>
                      <a:gd name="connsiteY45" fmla="*/ 185945 h 480224"/>
                      <a:gd name="connsiteX46" fmla="*/ 270631 w 592643"/>
                      <a:gd name="connsiteY46" fmla="*/ 180798 h 480224"/>
                      <a:gd name="connsiteX47" fmla="*/ 280582 w 592643"/>
                      <a:gd name="connsiteY47" fmla="*/ 174193 h 480224"/>
                      <a:gd name="connsiteX48" fmla="*/ 307044 w 592643"/>
                      <a:gd name="connsiteY48" fmla="*/ 166344 h 480224"/>
                      <a:gd name="connsiteX49" fmla="*/ 315065 w 592643"/>
                      <a:gd name="connsiteY49" fmla="*/ 156823 h 480224"/>
                      <a:gd name="connsiteX50" fmla="*/ 500733 w 592643"/>
                      <a:gd name="connsiteY50" fmla="*/ 75719 h 480224"/>
                      <a:gd name="connsiteX51" fmla="*/ 586640 w 592643"/>
                      <a:gd name="connsiteY51" fmla="*/ 7182 h 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2643" h="480224">
                        <a:moveTo>
                          <a:pt x="586640" y="7182"/>
                        </a:moveTo>
                        <a:cubicBezTo>
                          <a:pt x="563909" y="-13362"/>
                          <a:pt x="499746" y="15202"/>
                          <a:pt x="483920" y="30042"/>
                        </a:cubicBezTo>
                        <a:cubicBezTo>
                          <a:pt x="468094" y="44882"/>
                          <a:pt x="445405" y="34588"/>
                          <a:pt x="429622" y="44882"/>
                        </a:cubicBezTo>
                        <a:cubicBezTo>
                          <a:pt x="418042" y="52430"/>
                          <a:pt x="396940" y="59293"/>
                          <a:pt x="379870" y="57534"/>
                        </a:cubicBezTo>
                        <a:cubicBezTo>
                          <a:pt x="373823" y="60022"/>
                          <a:pt x="366918" y="60965"/>
                          <a:pt x="359241" y="59593"/>
                        </a:cubicBezTo>
                        <a:cubicBezTo>
                          <a:pt x="357482" y="59293"/>
                          <a:pt x="355810" y="59164"/>
                          <a:pt x="354094" y="58950"/>
                        </a:cubicBezTo>
                        <a:cubicBezTo>
                          <a:pt x="345473" y="58349"/>
                          <a:pt x="336681" y="60150"/>
                          <a:pt x="327846" y="62895"/>
                        </a:cubicBezTo>
                        <a:cubicBezTo>
                          <a:pt x="322056" y="69972"/>
                          <a:pt x="313092" y="74390"/>
                          <a:pt x="300954" y="73446"/>
                        </a:cubicBezTo>
                        <a:cubicBezTo>
                          <a:pt x="300525" y="73403"/>
                          <a:pt x="300096" y="73446"/>
                          <a:pt x="299625" y="73403"/>
                        </a:cubicBezTo>
                        <a:cubicBezTo>
                          <a:pt x="292634" y="76019"/>
                          <a:pt x="285771" y="78335"/>
                          <a:pt x="279080" y="79622"/>
                        </a:cubicBezTo>
                        <a:cubicBezTo>
                          <a:pt x="276893" y="80051"/>
                          <a:pt x="274577" y="80308"/>
                          <a:pt x="272218" y="80566"/>
                        </a:cubicBezTo>
                        <a:cubicBezTo>
                          <a:pt x="251589" y="93947"/>
                          <a:pt x="232374" y="111317"/>
                          <a:pt x="212602" y="127487"/>
                        </a:cubicBezTo>
                        <a:cubicBezTo>
                          <a:pt x="200893" y="137051"/>
                          <a:pt x="187598" y="138080"/>
                          <a:pt x="176189" y="134049"/>
                        </a:cubicBezTo>
                        <a:cubicBezTo>
                          <a:pt x="171343" y="138767"/>
                          <a:pt x="166582" y="143570"/>
                          <a:pt x="161907" y="148459"/>
                        </a:cubicBezTo>
                        <a:cubicBezTo>
                          <a:pt x="162894" y="151333"/>
                          <a:pt x="164523" y="154207"/>
                          <a:pt x="166968" y="156823"/>
                        </a:cubicBezTo>
                        <a:cubicBezTo>
                          <a:pt x="180779" y="171663"/>
                          <a:pt x="141320" y="172778"/>
                          <a:pt x="148182" y="181913"/>
                        </a:cubicBezTo>
                        <a:cubicBezTo>
                          <a:pt x="155130" y="191049"/>
                          <a:pt x="133386" y="196796"/>
                          <a:pt x="138318" y="207046"/>
                        </a:cubicBezTo>
                        <a:cubicBezTo>
                          <a:pt x="143122" y="217040"/>
                          <a:pt x="125537" y="220556"/>
                          <a:pt x="110955" y="223902"/>
                        </a:cubicBezTo>
                        <a:cubicBezTo>
                          <a:pt x="110225" y="228534"/>
                          <a:pt x="108681" y="233080"/>
                          <a:pt x="106580" y="237455"/>
                        </a:cubicBezTo>
                        <a:cubicBezTo>
                          <a:pt x="104478" y="241787"/>
                          <a:pt x="101862" y="245861"/>
                          <a:pt x="98945" y="249678"/>
                        </a:cubicBezTo>
                        <a:cubicBezTo>
                          <a:pt x="100661" y="250708"/>
                          <a:pt x="102806" y="251480"/>
                          <a:pt x="105722" y="251651"/>
                        </a:cubicBezTo>
                        <a:cubicBezTo>
                          <a:pt x="124508" y="252809"/>
                          <a:pt x="94828" y="256240"/>
                          <a:pt x="96844" y="273353"/>
                        </a:cubicBezTo>
                        <a:cubicBezTo>
                          <a:pt x="98817" y="290466"/>
                          <a:pt x="66221" y="279057"/>
                          <a:pt x="67207" y="290466"/>
                        </a:cubicBezTo>
                        <a:cubicBezTo>
                          <a:pt x="68194" y="301917"/>
                          <a:pt x="62232" y="309895"/>
                          <a:pt x="43490" y="309895"/>
                        </a:cubicBezTo>
                        <a:cubicBezTo>
                          <a:pt x="41002" y="309895"/>
                          <a:pt x="39372" y="310152"/>
                          <a:pt x="38343" y="310581"/>
                        </a:cubicBezTo>
                        <a:cubicBezTo>
                          <a:pt x="38300" y="311911"/>
                          <a:pt x="38215" y="313283"/>
                          <a:pt x="38000" y="314613"/>
                        </a:cubicBezTo>
                        <a:cubicBezTo>
                          <a:pt x="41474" y="319716"/>
                          <a:pt x="53097" y="328123"/>
                          <a:pt x="54340" y="336100"/>
                        </a:cubicBezTo>
                        <a:cubicBezTo>
                          <a:pt x="56314" y="348667"/>
                          <a:pt x="35598" y="339531"/>
                          <a:pt x="34611" y="358960"/>
                        </a:cubicBezTo>
                        <a:cubicBezTo>
                          <a:pt x="34054" y="369597"/>
                          <a:pt x="23117" y="368567"/>
                          <a:pt x="12523" y="369640"/>
                        </a:cubicBezTo>
                        <a:cubicBezTo>
                          <a:pt x="11151" y="375944"/>
                          <a:pt x="9821" y="382292"/>
                          <a:pt x="8234" y="388554"/>
                        </a:cubicBezTo>
                        <a:cubicBezTo>
                          <a:pt x="6776" y="394387"/>
                          <a:pt x="3774" y="399362"/>
                          <a:pt x="0" y="403565"/>
                        </a:cubicBezTo>
                        <a:cubicBezTo>
                          <a:pt x="7120" y="407039"/>
                          <a:pt x="17970" y="406267"/>
                          <a:pt x="26720" y="406910"/>
                        </a:cubicBezTo>
                        <a:cubicBezTo>
                          <a:pt x="42503" y="408068"/>
                          <a:pt x="20801" y="425138"/>
                          <a:pt x="32639" y="435432"/>
                        </a:cubicBezTo>
                        <a:cubicBezTo>
                          <a:pt x="44476" y="445725"/>
                          <a:pt x="53354" y="442294"/>
                          <a:pt x="45505" y="422865"/>
                        </a:cubicBezTo>
                        <a:cubicBezTo>
                          <a:pt x="37614" y="403479"/>
                          <a:pt x="86980" y="429728"/>
                          <a:pt x="72140" y="444567"/>
                        </a:cubicBezTo>
                        <a:cubicBezTo>
                          <a:pt x="57343" y="459407"/>
                          <a:pt x="95857" y="470816"/>
                          <a:pt x="114643" y="471973"/>
                        </a:cubicBezTo>
                        <a:cubicBezTo>
                          <a:pt x="133429" y="473132"/>
                          <a:pt x="199993" y="489944"/>
                          <a:pt x="201494" y="471973"/>
                        </a:cubicBezTo>
                        <a:cubicBezTo>
                          <a:pt x="202523" y="460565"/>
                          <a:pt x="176833" y="450272"/>
                          <a:pt x="156074" y="425138"/>
                        </a:cubicBezTo>
                        <a:cubicBezTo>
                          <a:pt x="135358" y="400048"/>
                          <a:pt x="120519" y="358917"/>
                          <a:pt x="144237" y="341804"/>
                        </a:cubicBezTo>
                        <a:cubicBezTo>
                          <a:pt x="167912" y="324649"/>
                          <a:pt x="147196" y="316671"/>
                          <a:pt x="170871" y="297243"/>
                        </a:cubicBezTo>
                        <a:cubicBezTo>
                          <a:pt x="182065" y="288064"/>
                          <a:pt x="184853" y="279186"/>
                          <a:pt x="186826" y="272109"/>
                        </a:cubicBezTo>
                        <a:cubicBezTo>
                          <a:pt x="174473" y="258814"/>
                          <a:pt x="170699" y="237927"/>
                          <a:pt x="187770" y="221929"/>
                        </a:cubicBezTo>
                        <a:cubicBezTo>
                          <a:pt x="202781" y="207861"/>
                          <a:pt x="219765" y="199455"/>
                          <a:pt x="239108" y="193536"/>
                        </a:cubicBezTo>
                        <a:cubicBezTo>
                          <a:pt x="239108" y="193450"/>
                          <a:pt x="239065" y="193365"/>
                          <a:pt x="239065" y="193322"/>
                        </a:cubicBezTo>
                        <a:cubicBezTo>
                          <a:pt x="236835" y="186502"/>
                          <a:pt x="249573" y="190534"/>
                          <a:pt x="260638" y="187274"/>
                        </a:cubicBezTo>
                        <a:cubicBezTo>
                          <a:pt x="261796" y="186845"/>
                          <a:pt x="262954" y="186417"/>
                          <a:pt x="264069" y="185945"/>
                        </a:cubicBezTo>
                        <a:cubicBezTo>
                          <a:pt x="266514" y="184787"/>
                          <a:pt x="268745" y="183157"/>
                          <a:pt x="270631" y="180798"/>
                        </a:cubicBezTo>
                        <a:cubicBezTo>
                          <a:pt x="273248" y="177496"/>
                          <a:pt x="276722" y="175565"/>
                          <a:pt x="280582" y="174193"/>
                        </a:cubicBezTo>
                        <a:cubicBezTo>
                          <a:pt x="288988" y="166988"/>
                          <a:pt x="298338" y="164929"/>
                          <a:pt x="307044" y="166344"/>
                        </a:cubicBezTo>
                        <a:cubicBezTo>
                          <a:pt x="310390" y="164286"/>
                          <a:pt x="313221" y="161326"/>
                          <a:pt x="315065" y="156823"/>
                        </a:cubicBezTo>
                        <a:cubicBezTo>
                          <a:pt x="322956" y="137394"/>
                          <a:pt x="436527" y="92832"/>
                          <a:pt x="500733" y="75719"/>
                        </a:cubicBezTo>
                        <a:cubicBezTo>
                          <a:pt x="564895" y="58606"/>
                          <a:pt x="609328" y="27726"/>
                          <a:pt x="586640" y="7182"/>
                        </a:cubicBezTo>
                        <a:close/>
                      </a:path>
                    </a:pathLst>
                  </a:custGeom>
                  <a:grpFill/>
                  <a:ln w="3175" cap="flat">
                    <a:solidFill>
                      <a:srgbClr val="FFFFFF"/>
                    </a:solidFill>
                    <a:prstDash val="solid"/>
                    <a:miter/>
                  </a:ln>
                </p:spPr>
                <p:txBody>
                  <a:bodyPr rtlCol="0" anchor="ctr"/>
                  <a:lstStyle/>
                  <a:p>
                    <a:endParaRPr lang="en-ID"/>
                  </a:p>
                </p:txBody>
              </p:sp>
            </p:grpSp>
            <p:grpSp>
              <p:nvGrpSpPr>
                <p:cNvPr id="285" name="Graphic 63">
                  <a:extLst>
                    <a:ext uri="{FF2B5EF4-FFF2-40B4-BE49-F238E27FC236}">
                      <a16:creationId xmlns:a16="http://schemas.microsoft.com/office/drawing/2014/main" id="{CCB4C549-E935-4E3C-ABEA-C7453C37C417}"/>
                    </a:ext>
                  </a:extLst>
                </p:cNvPr>
                <p:cNvGrpSpPr/>
                <p:nvPr/>
              </p:nvGrpSpPr>
              <p:grpSpPr>
                <a:xfrm>
                  <a:off x="6374608" y="220445"/>
                  <a:ext cx="5694412" cy="2511826"/>
                  <a:chOff x="6374608" y="220445"/>
                  <a:chExt cx="5694412" cy="2511826"/>
                </a:xfrm>
                <a:grpFill/>
              </p:grpSpPr>
              <p:sp>
                <p:nvSpPr>
                  <p:cNvPr id="286" name="Freeform: Shape 285">
                    <a:extLst>
                      <a:ext uri="{FF2B5EF4-FFF2-40B4-BE49-F238E27FC236}">
                        <a16:creationId xmlns:a16="http://schemas.microsoft.com/office/drawing/2014/main" id="{3599B0DC-FBBB-4321-B861-A9B0B5BDE78C}"/>
                      </a:ext>
                    </a:extLst>
                  </p:cNvPr>
                  <p:cNvSpPr/>
                  <p:nvPr/>
                </p:nvSpPr>
                <p:spPr>
                  <a:xfrm>
                    <a:off x="8774233" y="263855"/>
                    <a:ext cx="172220" cy="116358"/>
                  </a:xfrm>
                  <a:custGeom>
                    <a:avLst/>
                    <a:gdLst>
                      <a:gd name="connsiteX0" fmla="*/ 171417 w 172220"/>
                      <a:gd name="connsiteY0" fmla="*/ 44905 h 116358"/>
                      <a:gd name="connsiteX1" fmla="*/ 144826 w 172220"/>
                      <a:gd name="connsiteY1" fmla="*/ 57300 h 116358"/>
                      <a:gd name="connsiteX2" fmla="*/ 108413 w 172220"/>
                      <a:gd name="connsiteY2" fmla="*/ 19772 h 116358"/>
                      <a:gd name="connsiteX3" fmla="*/ 108413 w 172220"/>
                      <a:gd name="connsiteY3" fmla="*/ 7806 h 116358"/>
                      <a:gd name="connsiteX4" fmla="*/ 105282 w 172220"/>
                      <a:gd name="connsiteY4" fmla="*/ 4975 h 116358"/>
                      <a:gd name="connsiteX5" fmla="*/ 80492 w 172220"/>
                      <a:gd name="connsiteY5" fmla="*/ 7163 h 116358"/>
                      <a:gd name="connsiteX6" fmla="*/ 49097 w 172220"/>
                      <a:gd name="connsiteY6" fmla="*/ 0 h 116358"/>
                      <a:gd name="connsiteX7" fmla="*/ 49955 w 172220"/>
                      <a:gd name="connsiteY7" fmla="*/ 12009 h 116358"/>
                      <a:gd name="connsiteX8" fmla="*/ 35158 w 172220"/>
                      <a:gd name="connsiteY8" fmla="*/ 38300 h 116358"/>
                      <a:gd name="connsiteX9" fmla="*/ 36145 w 172220"/>
                      <a:gd name="connsiteY9" fmla="*/ 64548 h 116358"/>
                      <a:gd name="connsiteX10" fmla="*/ 28253 w 172220"/>
                      <a:gd name="connsiteY10" fmla="*/ 79431 h 116358"/>
                      <a:gd name="connsiteX11" fmla="*/ 4578 w 172220"/>
                      <a:gd name="connsiteY11" fmla="*/ 93156 h 116358"/>
                      <a:gd name="connsiteX12" fmla="*/ 34215 w 172220"/>
                      <a:gd name="connsiteY12" fmla="*/ 115973 h 116358"/>
                      <a:gd name="connsiteX13" fmla="*/ 36145 w 172220"/>
                      <a:gd name="connsiteY13" fmla="*/ 116359 h 116358"/>
                      <a:gd name="connsiteX14" fmla="*/ 61106 w 172220"/>
                      <a:gd name="connsiteY14" fmla="*/ 106065 h 116358"/>
                      <a:gd name="connsiteX15" fmla="*/ 66038 w 172220"/>
                      <a:gd name="connsiteY15" fmla="*/ 106365 h 116358"/>
                      <a:gd name="connsiteX16" fmla="*/ 73759 w 172220"/>
                      <a:gd name="connsiteY16" fmla="*/ 88566 h 116358"/>
                      <a:gd name="connsiteX17" fmla="*/ 165628 w 172220"/>
                      <a:gd name="connsiteY17" fmla="*/ 56571 h 116358"/>
                      <a:gd name="connsiteX18" fmla="*/ 171417 w 172220"/>
                      <a:gd name="connsiteY18" fmla="*/ 44905 h 11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220" h="116358">
                        <a:moveTo>
                          <a:pt x="171417" y="44905"/>
                        </a:moveTo>
                        <a:cubicBezTo>
                          <a:pt x="164684" y="52196"/>
                          <a:pt x="155205" y="56828"/>
                          <a:pt x="144826" y="57300"/>
                        </a:cubicBezTo>
                        <a:cubicBezTo>
                          <a:pt x="125182" y="58201"/>
                          <a:pt x="108413" y="39415"/>
                          <a:pt x="108413" y="19772"/>
                        </a:cubicBezTo>
                        <a:lnTo>
                          <a:pt x="108413" y="7806"/>
                        </a:lnTo>
                        <a:cubicBezTo>
                          <a:pt x="107298" y="6948"/>
                          <a:pt x="106311" y="5919"/>
                          <a:pt x="105282" y="4975"/>
                        </a:cubicBezTo>
                        <a:cubicBezTo>
                          <a:pt x="97519" y="8664"/>
                          <a:pt x="88599" y="9779"/>
                          <a:pt x="80492" y="7163"/>
                        </a:cubicBezTo>
                        <a:cubicBezTo>
                          <a:pt x="70199" y="3860"/>
                          <a:pt x="59434" y="3088"/>
                          <a:pt x="49097" y="0"/>
                        </a:cubicBezTo>
                        <a:cubicBezTo>
                          <a:pt x="43779" y="4203"/>
                          <a:pt x="43607" y="8363"/>
                          <a:pt x="49955" y="12009"/>
                        </a:cubicBezTo>
                        <a:cubicBezTo>
                          <a:pt x="63808" y="20029"/>
                          <a:pt x="49955" y="39415"/>
                          <a:pt x="35158" y="38300"/>
                        </a:cubicBezTo>
                        <a:cubicBezTo>
                          <a:pt x="20361" y="37142"/>
                          <a:pt x="17402" y="55413"/>
                          <a:pt x="36145" y="64548"/>
                        </a:cubicBezTo>
                        <a:cubicBezTo>
                          <a:pt x="54930" y="73684"/>
                          <a:pt x="48025" y="79431"/>
                          <a:pt x="28253" y="79431"/>
                        </a:cubicBezTo>
                        <a:cubicBezTo>
                          <a:pt x="8524" y="79431"/>
                          <a:pt x="-8460" y="87108"/>
                          <a:pt x="4578" y="93156"/>
                        </a:cubicBezTo>
                        <a:cubicBezTo>
                          <a:pt x="14442" y="97745"/>
                          <a:pt x="13456" y="110268"/>
                          <a:pt x="34215" y="115973"/>
                        </a:cubicBezTo>
                        <a:cubicBezTo>
                          <a:pt x="34858" y="116144"/>
                          <a:pt x="35501" y="116230"/>
                          <a:pt x="36145" y="116359"/>
                        </a:cubicBezTo>
                        <a:cubicBezTo>
                          <a:pt x="42707" y="109539"/>
                          <a:pt x="52013" y="106494"/>
                          <a:pt x="61106" y="106065"/>
                        </a:cubicBezTo>
                        <a:cubicBezTo>
                          <a:pt x="62736" y="105979"/>
                          <a:pt x="64366" y="106151"/>
                          <a:pt x="66038" y="106365"/>
                        </a:cubicBezTo>
                        <a:cubicBezTo>
                          <a:pt x="71442" y="100919"/>
                          <a:pt x="74573" y="94228"/>
                          <a:pt x="73759" y="88566"/>
                        </a:cubicBezTo>
                        <a:cubicBezTo>
                          <a:pt x="71743" y="74842"/>
                          <a:pt x="145812" y="62318"/>
                          <a:pt x="165628" y="56571"/>
                        </a:cubicBezTo>
                        <a:cubicBezTo>
                          <a:pt x="172790" y="54512"/>
                          <a:pt x="173005" y="49966"/>
                          <a:pt x="171417" y="44905"/>
                        </a:cubicBezTo>
                        <a:close/>
                      </a:path>
                    </a:pathLst>
                  </a:custGeom>
                  <a:grpFill/>
                  <a:ln w="3175" cap="flat">
                    <a:solidFill>
                      <a:srgbClr val="FFFFFF"/>
                    </a:solidFill>
                    <a:prstDash val="solid"/>
                    <a:miter/>
                  </a:ln>
                </p:spPr>
                <p:txBody>
                  <a:bodyPr rtlCol="0" anchor="ctr"/>
                  <a:lstStyle/>
                  <a:p>
                    <a:endParaRPr lang="en-ID"/>
                  </a:p>
                </p:txBody>
              </p:sp>
              <p:sp>
                <p:nvSpPr>
                  <p:cNvPr id="287" name="Freeform: Shape 286">
                    <a:extLst>
                      <a:ext uri="{FF2B5EF4-FFF2-40B4-BE49-F238E27FC236}">
                        <a16:creationId xmlns:a16="http://schemas.microsoft.com/office/drawing/2014/main" id="{12191D3E-545B-4F41-95C3-875B0A7FECFB}"/>
                      </a:ext>
                    </a:extLst>
                  </p:cNvPr>
                  <p:cNvSpPr/>
                  <p:nvPr/>
                </p:nvSpPr>
                <p:spPr>
                  <a:xfrm>
                    <a:off x="9012370" y="415554"/>
                    <a:ext cx="206990" cy="108284"/>
                  </a:xfrm>
                  <a:custGeom>
                    <a:avLst/>
                    <a:gdLst>
                      <a:gd name="connsiteX0" fmla="*/ 194648 w 206990"/>
                      <a:gd name="connsiteY0" fmla="*/ 35255 h 108284"/>
                      <a:gd name="connsiteX1" fmla="*/ 173804 w 206990"/>
                      <a:gd name="connsiteY1" fmla="*/ 35598 h 108284"/>
                      <a:gd name="connsiteX2" fmla="*/ 125210 w 206990"/>
                      <a:gd name="connsiteY2" fmla="*/ 18528 h 108284"/>
                      <a:gd name="connsiteX3" fmla="*/ 115002 w 206990"/>
                      <a:gd name="connsiteY3" fmla="*/ 29422 h 108284"/>
                      <a:gd name="connsiteX4" fmla="*/ 114702 w 206990"/>
                      <a:gd name="connsiteY4" fmla="*/ 14239 h 108284"/>
                      <a:gd name="connsiteX5" fmla="*/ 102864 w 206990"/>
                      <a:gd name="connsiteY5" fmla="*/ 8664 h 108284"/>
                      <a:gd name="connsiteX6" fmla="*/ 74000 w 206990"/>
                      <a:gd name="connsiteY6" fmla="*/ 5533 h 108284"/>
                      <a:gd name="connsiteX7" fmla="*/ 63449 w 206990"/>
                      <a:gd name="connsiteY7" fmla="*/ 0 h 108284"/>
                      <a:gd name="connsiteX8" fmla="*/ 51784 w 206990"/>
                      <a:gd name="connsiteY8" fmla="*/ 29422 h 108284"/>
                      <a:gd name="connsiteX9" fmla="*/ 27079 w 206990"/>
                      <a:gd name="connsiteY9" fmla="*/ 51124 h 108284"/>
                      <a:gd name="connsiteX10" fmla="*/ 3362 w 206990"/>
                      <a:gd name="connsiteY10" fmla="*/ 105937 h 108284"/>
                      <a:gd name="connsiteX11" fmla="*/ 91242 w 206990"/>
                      <a:gd name="connsiteY11" fmla="*/ 95643 h 108284"/>
                      <a:gd name="connsiteX12" fmla="*/ 206785 w 206990"/>
                      <a:gd name="connsiteY12" fmla="*/ 51124 h 108284"/>
                      <a:gd name="connsiteX13" fmla="*/ 194648 w 206990"/>
                      <a:gd name="connsiteY13" fmla="*/ 35255 h 10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990" h="108284">
                        <a:moveTo>
                          <a:pt x="194648" y="35255"/>
                        </a:moveTo>
                        <a:cubicBezTo>
                          <a:pt x="187957" y="37743"/>
                          <a:pt x="180709" y="38171"/>
                          <a:pt x="173804" y="35598"/>
                        </a:cubicBezTo>
                        <a:cubicBezTo>
                          <a:pt x="157677" y="29551"/>
                          <a:pt x="141207" y="24618"/>
                          <a:pt x="125210" y="18528"/>
                        </a:cubicBezTo>
                        <a:cubicBezTo>
                          <a:pt x="120664" y="21702"/>
                          <a:pt x="116932" y="25562"/>
                          <a:pt x="115002" y="29422"/>
                        </a:cubicBezTo>
                        <a:cubicBezTo>
                          <a:pt x="108655" y="41946"/>
                          <a:pt x="101621" y="32510"/>
                          <a:pt x="114702" y="14239"/>
                        </a:cubicBezTo>
                        <a:cubicBezTo>
                          <a:pt x="110714" y="12524"/>
                          <a:pt x="106768" y="10637"/>
                          <a:pt x="102864" y="8664"/>
                        </a:cubicBezTo>
                        <a:cubicBezTo>
                          <a:pt x="93429" y="11237"/>
                          <a:pt x="82878" y="10122"/>
                          <a:pt x="74000" y="5533"/>
                        </a:cubicBezTo>
                        <a:cubicBezTo>
                          <a:pt x="70440" y="3731"/>
                          <a:pt x="66924" y="1844"/>
                          <a:pt x="63449" y="0"/>
                        </a:cubicBezTo>
                        <a:cubicBezTo>
                          <a:pt x="62506" y="11537"/>
                          <a:pt x="50840" y="17370"/>
                          <a:pt x="51784" y="29422"/>
                        </a:cubicBezTo>
                        <a:cubicBezTo>
                          <a:pt x="52770" y="41989"/>
                          <a:pt x="28066" y="22560"/>
                          <a:pt x="27079" y="51124"/>
                        </a:cubicBezTo>
                        <a:cubicBezTo>
                          <a:pt x="26093" y="79688"/>
                          <a:pt x="-11178" y="96329"/>
                          <a:pt x="3362" y="105937"/>
                        </a:cubicBezTo>
                        <a:cubicBezTo>
                          <a:pt x="17215" y="115072"/>
                          <a:pt x="61606" y="94528"/>
                          <a:pt x="91242" y="95643"/>
                        </a:cubicBezTo>
                        <a:cubicBezTo>
                          <a:pt x="120878" y="96801"/>
                          <a:pt x="203826" y="69352"/>
                          <a:pt x="206785" y="51124"/>
                        </a:cubicBezTo>
                        <a:cubicBezTo>
                          <a:pt x="208158" y="43147"/>
                          <a:pt x="202496" y="38858"/>
                          <a:pt x="194648" y="35255"/>
                        </a:cubicBezTo>
                        <a:close/>
                      </a:path>
                    </a:pathLst>
                  </a:custGeom>
                  <a:grpFill/>
                  <a:ln w="3175" cap="flat">
                    <a:solidFill>
                      <a:srgbClr val="FFFFFF"/>
                    </a:solidFill>
                    <a:prstDash val="solid"/>
                    <a:miter/>
                  </a:ln>
                </p:spPr>
                <p:txBody>
                  <a:bodyPr rtlCol="0" anchor="ctr"/>
                  <a:lstStyle/>
                  <a:p>
                    <a:endParaRPr lang="en-ID"/>
                  </a:p>
                </p:txBody>
              </p:sp>
              <p:sp>
                <p:nvSpPr>
                  <p:cNvPr id="288" name="Freeform: Shape 287">
                    <a:extLst>
                      <a:ext uri="{FF2B5EF4-FFF2-40B4-BE49-F238E27FC236}">
                        <a16:creationId xmlns:a16="http://schemas.microsoft.com/office/drawing/2014/main" id="{258A25A5-0298-4754-8ED2-1D523C9D5351}"/>
                      </a:ext>
                    </a:extLst>
                  </p:cNvPr>
                  <p:cNvSpPr/>
                  <p:nvPr/>
                </p:nvSpPr>
                <p:spPr>
                  <a:xfrm>
                    <a:off x="8852795" y="333925"/>
                    <a:ext cx="176832" cy="117913"/>
                  </a:xfrm>
                  <a:custGeom>
                    <a:avLst/>
                    <a:gdLst>
                      <a:gd name="connsiteX0" fmla="*/ 176833 w 176832"/>
                      <a:gd name="connsiteY0" fmla="*/ 45902 h 117913"/>
                      <a:gd name="connsiteX1" fmla="*/ 172329 w 176832"/>
                      <a:gd name="connsiteY1" fmla="*/ 24329 h 117913"/>
                      <a:gd name="connsiteX2" fmla="*/ 127424 w 176832"/>
                      <a:gd name="connsiteY2" fmla="*/ 20812 h 117913"/>
                      <a:gd name="connsiteX3" fmla="*/ 102720 w 176832"/>
                      <a:gd name="connsiteY3" fmla="*/ 3656 h 117913"/>
                      <a:gd name="connsiteX4" fmla="*/ 9908 w 176832"/>
                      <a:gd name="connsiteY4" fmla="*/ 26516 h 117913"/>
                      <a:gd name="connsiteX5" fmla="*/ 0 w 176832"/>
                      <a:gd name="connsiteY5" fmla="*/ 40755 h 117913"/>
                      <a:gd name="connsiteX6" fmla="*/ 8234 w 176832"/>
                      <a:gd name="connsiteY6" fmla="*/ 47017 h 117913"/>
                      <a:gd name="connsiteX7" fmla="*/ 18914 w 176832"/>
                      <a:gd name="connsiteY7" fmla="*/ 70306 h 117913"/>
                      <a:gd name="connsiteX8" fmla="*/ 21273 w 176832"/>
                      <a:gd name="connsiteY8" fmla="*/ 71121 h 117913"/>
                      <a:gd name="connsiteX9" fmla="*/ 45848 w 176832"/>
                      <a:gd name="connsiteY9" fmla="*/ 94882 h 117913"/>
                      <a:gd name="connsiteX10" fmla="*/ 77158 w 176832"/>
                      <a:gd name="connsiteY10" fmla="*/ 101100 h 117913"/>
                      <a:gd name="connsiteX11" fmla="*/ 95343 w 176832"/>
                      <a:gd name="connsiteY11" fmla="*/ 99814 h 117913"/>
                      <a:gd name="connsiteX12" fmla="*/ 125365 w 176832"/>
                      <a:gd name="connsiteY12" fmla="*/ 116240 h 117913"/>
                      <a:gd name="connsiteX13" fmla="*/ 139261 w 176832"/>
                      <a:gd name="connsiteY13" fmla="*/ 117913 h 117913"/>
                      <a:gd name="connsiteX14" fmla="*/ 161950 w 176832"/>
                      <a:gd name="connsiteY14" fmla="*/ 89349 h 117913"/>
                      <a:gd name="connsiteX15" fmla="*/ 176747 w 176832"/>
                      <a:gd name="connsiteY15" fmla="*/ 45988 h 117913"/>
                      <a:gd name="connsiteX16" fmla="*/ 176833 w 176832"/>
                      <a:gd name="connsiteY16" fmla="*/ 45902 h 11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6832" h="117913">
                        <a:moveTo>
                          <a:pt x="176833" y="45902"/>
                        </a:moveTo>
                        <a:cubicBezTo>
                          <a:pt x="173229" y="39297"/>
                          <a:pt x="171557" y="32006"/>
                          <a:pt x="172329" y="24329"/>
                        </a:cubicBezTo>
                        <a:cubicBezTo>
                          <a:pt x="158218" y="11462"/>
                          <a:pt x="127424" y="6701"/>
                          <a:pt x="127424" y="20812"/>
                        </a:cubicBezTo>
                        <a:cubicBezTo>
                          <a:pt x="127424" y="41356"/>
                          <a:pt x="108639" y="16265"/>
                          <a:pt x="102720" y="3656"/>
                        </a:cubicBezTo>
                        <a:cubicBezTo>
                          <a:pt x="96801" y="-8911"/>
                          <a:pt x="9908" y="13949"/>
                          <a:pt x="9908" y="26516"/>
                        </a:cubicBezTo>
                        <a:cubicBezTo>
                          <a:pt x="9908" y="31320"/>
                          <a:pt x="5232" y="36123"/>
                          <a:pt x="0" y="40755"/>
                        </a:cubicBezTo>
                        <a:cubicBezTo>
                          <a:pt x="3088" y="42514"/>
                          <a:pt x="5919" y="44658"/>
                          <a:pt x="8234" y="47017"/>
                        </a:cubicBezTo>
                        <a:cubicBezTo>
                          <a:pt x="13553" y="52507"/>
                          <a:pt x="18443" y="61943"/>
                          <a:pt x="18914" y="70306"/>
                        </a:cubicBezTo>
                        <a:cubicBezTo>
                          <a:pt x="19687" y="70606"/>
                          <a:pt x="20501" y="70821"/>
                          <a:pt x="21273" y="71121"/>
                        </a:cubicBezTo>
                        <a:cubicBezTo>
                          <a:pt x="32339" y="75324"/>
                          <a:pt x="41860" y="83687"/>
                          <a:pt x="45848" y="94882"/>
                        </a:cubicBezTo>
                        <a:cubicBezTo>
                          <a:pt x="53054" y="93724"/>
                          <a:pt x="64334" y="96812"/>
                          <a:pt x="77158" y="101100"/>
                        </a:cubicBezTo>
                        <a:cubicBezTo>
                          <a:pt x="83205" y="100500"/>
                          <a:pt x="89253" y="99942"/>
                          <a:pt x="95343" y="99814"/>
                        </a:cubicBezTo>
                        <a:cubicBezTo>
                          <a:pt x="109839" y="99514"/>
                          <a:pt x="119832" y="106462"/>
                          <a:pt x="125365" y="116240"/>
                        </a:cubicBezTo>
                        <a:cubicBezTo>
                          <a:pt x="130297" y="117227"/>
                          <a:pt x="135015" y="117913"/>
                          <a:pt x="139261" y="117913"/>
                        </a:cubicBezTo>
                        <a:cubicBezTo>
                          <a:pt x="167911" y="117913"/>
                          <a:pt x="170828" y="90507"/>
                          <a:pt x="161950" y="89349"/>
                        </a:cubicBezTo>
                        <a:cubicBezTo>
                          <a:pt x="153072" y="88234"/>
                          <a:pt x="161007" y="72236"/>
                          <a:pt x="176747" y="45988"/>
                        </a:cubicBezTo>
                        <a:cubicBezTo>
                          <a:pt x="176833" y="45945"/>
                          <a:pt x="176833" y="45902"/>
                          <a:pt x="176833" y="45902"/>
                        </a:cubicBezTo>
                        <a:close/>
                      </a:path>
                    </a:pathLst>
                  </a:custGeom>
                  <a:grpFill/>
                  <a:ln w="3175" cap="flat">
                    <a:solidFill>
                      <a:srgbClr val="FFFFFF"/>
                    </a:solidFill>
                    <a:prstDash val="solid"/>
                    <a:miter/>
                  </a:ln>
                </p:spPr>
                <p:txBody>
                  <a:bodyPr rtlCol="0" anchor="ctr"/>
                  <a:lstStyle/>
                  <a:p>
                    <a:endParaRPr lang="en-ID"/>
                  </a:p>
                </p:txBody>
              </p:sp>
              <p:sp>
                <p:nvSpPr>
                  <p:cNvPr id="289" name="Freeform: Shape 288">
                    <a:extLst>
                      <a:ext uri="{FF2B5EF4-FFF2-40B4-BE49-F238E27FC236}">
                        <a16:creationId xmlns:a16="http://schemas.microsoft.com/office/drawing/2014/main" id="{344E949C-90A2-485F-8A5B-44962E52DC1E}"/>
                      </a:ext>
                    </a:extLst>
                  </p:cNvPr>
                  <p:cNvSpPr/>
                  <p:nvPr/>
                </p:nvSpPr>
                <p:spPr>
                  <a:xfrm>
                    <a:off x="8737416" y="237661"/>
                    <a:ext cx="47486" cy="21753"/>
                  </a:xfrm>
                  <a:custGeom>
                    <a:avLst/>
                    <a:gdLst>
                      <a:gd name="connsiteX0" fmla="*/ 47315 w 47486"/>
                      <a:gd name="connsiteY0" fmla="*/ 9767 h 21753"/>
                      <a:gd name="connsiteX1" fmla="*/ 2881 w 47486"/>
                      <a:gd name="connsiteY1" fmla="*/ 16586 h 21753"/>
                      <a:gd name="connsiteX2" fmla="*/ 47315 w 47486"/>
                      <a:gd name="connsiteY2" fmla="*/ 9767 h 21753"/>
                    </a:gdLst>
                    <a:ahLst/>
                    <a:cxnLst>
                      <a:cxn ang="0">
                        <a:pos x="connsiteX0" y="connsiteY0"/>
                      </a:cxn>
                      <a:cxn ang="0">
                        <a:pos x="connsiteX1" y="connsiteY1"/>
                      </a:cxn>
                      <a:cxn ang="0">
                        <a:pos x="connsiteX2" y="connsiteY2"/>
                      </a:cxn>
                    </a:cxnLst>
                    <a:rect l="l" t="t" r="r" b="b"/>
                    <a:pathLst>
                      <a:path w="47486" h="21753">
                        <a:moveTo>
                          <a:pt x="47315" y="9767"/>
                        </a:moveTo>
                        <a:cubicBezTo>
                          <a:pt x="51260" y="-7389"/>
                          <a:pt x="-14317" y="74"/>
                          <a:pt x="2881" y="16586"/>
                        </a:cubicBezTo>
                        <a:cubicBezTo>
                          <a:pt x="8800" y="22290"/>
                          <a:pt x="43326" y="26879"/>
                          <a:pt x="47315" y="9767"/>
                        </a:cubicBezTo>
                        <a:close/>
                      </a:path>
                    </a:pathLst>
                  </a:custGeom>
                  <a:grpFill/>
                  <a:ln w="3175" cap="flat">
                    <a:solidFill>
                      <a:srgbClr val="FFFFFF"/>
                    </a:solidFill>
                    <a:prstDash val="solid"/>
                    <a:miter/>
                  </a:ln>
                </p:spPr>
                <p:txBody>
                  <a:bodyPr rtlCol="0" anchor="ctr"/>
                  <a:lstStyle/>
                  <a:p>
                    <a:endParaRPr lang="en-ID"/>
                  </a:p>
                </p:txBody>
              </p:sp>
              <p:sp>
                <p:nvSpPr>
                  <p:cNvPr id="290" name="Freeform: Shape 289">
                    <a:extLst>
                      <a:ext uri="{FF2B5EF4-FFF2-40B4-BE49-F238E27FC236}">
                        <a16:creationId xmlns:a16="http://schemas.microsoft.com/office/drawing/2014/main" id="{9BB93815-7B1B-4736-BA03-B3CEF0760BAE}"/>
                      </a:ext>
                    </a:extLst>
                  </p:cNvPr>
                  <p:cNvSpPr/>
                  <p:nvPr/>
                </p:nvSpPr>
                <p:spPr>
                  <a:xfrm>
                    <a:off x="8366322" y="909839"/>
                    <a:ext cx="28510" cy="24233"/>
                  </a:xfrm>
                  <a:custGeom>
                    <a:avLst/>
                    <a:gdLst>
                      <a:gd name="connsiteX0" fmla="*/ 2639 w 28510"/>
                      <a:gd name="connsiteY0" fmla="*/ 19357 h 24233"/>
                      <a:gd name="connsiteX1" fmla="*/ 28287 w 28510"/>
                      <a:gd name="connsiteY1" fmla="*/ 6790 h 24233"/>
                      <a:gd name="connsiteX2" fmla="*/ 2639 w 28510"/>
                      <a:gd name="connsiteY2" fmla="*/ 19357 h 24233"/>
                    </a:gdLst>
                    <a:ahLst/>
                    <a:cxnLst>
                      <a:cxn ang="0">
                        <a:pos x="connsiteX0" y="connsiteY0"/>
                      </a:cxn>
                      <a:cxn ang="0">
                        <a:pos x="connsiteX1" y="connsiteY1"/>
                      </a:cxn>
                      <a:cxn ang="0">
                        <a:pos x="connsiteX2" y="connsiteY2"/>
                      </a:cxn>
                    </a:cxnLst>
                    <a:rect l="l" t="t" r="r" b="b"/>
                    <a:pathLst>
                      <a:path w="28510" h="24233">
                        <a:moveTo>
                          <a:pt x="2639" y="19357"/>
                        </a:moveTo>
                        <a:cubicBezTo>
                          <a:pt x="18423" y="28492"/>
                          <a:pt x="30303" y="25061"/>
                          <a:pt x="28287" y="6790"/>
                        </a:cubicBezTo>
                        <a:cubicBezTo>
                          <a:pt x="26357" y="-11480"/>
                          <a:pt x="-9927" y="12109"/>
                          <a:pt x="2639" y="19357"/>
                        </a:cubicBezTo>
                        <a:close/>
                      </a:path>
                    </a:pathLst>
                  </a:custGeom>
                  <a:grpFill/>
                  <a:ln w="3175" cap="flat">
                    <a:solidFill>
                      <a:srgbClr val="FFFFFF"/>
                    </a:solidFill>
                    <a:prstDash val="solid"/>
                    <a:miter/>
                  </a:ln>
                </p:spPr>
                <p:txBody>
                  <a:bodyPr rtlCol="0" anchor="ctr"/>
                  <a:lstStyle/>
                  <a:p>
                    <a:endParaRPr lang="en-ID"/>
                  </a:p>
                </p:txBody>
              </p:sp>
              <p:sp>
                <p:nvSpPr>
                  <p:cNvPr id="291" name="Freeform: Shape 290">
                    <a:extLst>
                      <a:ext uri="{FF2B5EF4-FFF2-40B4-BE49-F238E27FC236}">
                        <a16:creationId xmlns:a16="http://schemas.microsoft.com/office/drawing/2014/main" id="{AE2473F1-40FB-47A3-AAA4-FB592E2AB9E6}"/>
                      </a:ext>
                    </a:extLst>
                  </p:cNvPr>
                  <p:cNvSpPr/>
                  <p:nvPr/>
                </p:nvSpPr>
                <p:spPr>
                  <a:xfrm>
                    <a:off x="10380136" y="821420"/>
                    <a:ext cx="36961" cy="23033"/>
                  </a:xfrm>
                  <a:custGeom>
                    <a:avLst/>
                    <a:gdLst>
                      <a:gd name="connsiteX0" fmla="*/ 36961 w 36961"/>
                      <a:gd name="connsiteY0" fmla="*/ 6128 h 23033"/>
                      <a:gd name="connsiteX1" fmla="*/ 5394 w 36961"/>
                      <a:gd name="connsiteY1" fmla="*/ 20968 h 23033"/>
                      <a:gd name="connsiteX2" fmla="*/ 36961 w 36961"/>
                      <a:gd name="connsiteY2" fmla="*/ 6128 h 23033"/>
                    </a:gdLst>
                    <a:ahLst/>
                    <a:cxnLst>
                      <a:cxn ang="0">
                        <a:pos x="connsiteX0" y="connsiteY0"/>
                      </a:cxn>
                      <a:cxn ang="0">
                        <a:pos x="connsiteX1" y="connsiteY1"/>
                      </a:cxn>
                      <a:cxn ang="0">
                        <a:pos x="connsiteX2" y="connsiteY2"/>
                      </a:cxn>
                    </a:cxnLst>
                    <a:rect l="l" t="t" r="r" b="b"/>
                    <a:pathLst>
                      <a:path w="36961" h="23033">
                        <a:moveTo>
                          <a:pt x="36961" y="6128"/>
                        </a:moveTo>
                        <a:cubicBezTo>
                          <a:pt x="36961" y="-11027"/>
                          <a:pt x="-16865" y="12390"/>
                          <a:pt x="5394" y="20968"/>
                        </a:cubicBezTo>
                        <a:cubicBezTo>
                          <a:pt x="17189" y="25557"/>
                          <a:pt x="36961" y="23284"/>
                          <a:pt x="36961" y="6128"/>
                        </a:cubicBezTo>
                        <a:close/>
                      </a:path>
                    </a:pathLst>
                  </a:custGeom>
                  <a:grpFill/>
                  <a:ln w="3175" cap="flat">
                    <a:solidFill>
                      <a:srgbClr val="FFFFFF"/>
                    </a:solidFill>
                    <a:prstDash val="solid"/>
                    <a:miter/>
                  </a:ln>
                </p:spPr>
                <p:txBody>
                  <a:bodyPr rtlCol="0" anchor="ctr"/>
                  <a:lstStyle/>
                  <a:p>
                    <a:endParaRPr lang="en-ID"/>
                  </a:p>
                </p:txBody>
              </p:sp>
              <p:sp>
                <p:nvSpPr>
                  <p:cNvPr id="292" name="Freeform: Shape 291">
                    <a:extLst>
                      <a:ext uri="{FF2B5EF4-FFF2-40B4-BE49-F238E27FC236}">
                        <a16:creationId xmlns:a16="http://schemas.microsoft.com/office/drawing/2014/main" id="{5326AFE7-3CE6-4AE1-B44C-FB26E9078C5D}"/>
                      </a:ext>
                    </a:extLst>
                  </p:cNvPr>
                  <p:cNvSpPr/>
                  <p:nvPr/>
                </p:nvSpPr>
                <p:spPr>
                  <a:xfrm>
                    <a:off x="10585952" y="725657"/>
                    <a:ext cx="163940" cy="60761"/>
                  </a:xfrm>
                  <a:custGeom>
                    <a:avLst/>
                    <a:gdLst>
                      <a:gd name="connsiteX0" fmla="*/ 54599 w 163940"/>
                      <a:gd name="connsiteY0" fmla="*/ 41461 h 60761"/>
                      <a:gd name="connsiteX1" fmla="*/ 128239 w 163940"/>
                      <a:gd name="connsiteY1" fmla="*/ 60761 h 60761"/>
                      <a:gd name="connsiteX2" fmla="*/ 163923 w 163940"/>
                      <a:gd name="connsiteY2" fmla="*/ 43648 h 60761"/>
                      <a:gd name="connsiteX3" fmla="*/ 109625 w 163940"/>
                      <a:gd name="connsiteY3" fmla="*/ 24262 h 60761"/>
                      <a:gd name="connsiteX4" fmla="*/ 71110 w 163940"/>
                      <a:gd name="connsiteY4" fmla="*/ 15127 h 60761"/>
                      <a:gd name="connsiteX5" fmla="*/ 25691 w 163940"/>
                      <a:gd name="connsiteY5" fmla="*/ 3675 h 60761"/>
                      <a:gd name="connsiteX6" fmla="*/ 3003 w 163940"/>
                      <a:gd name="connsiteY6" fmla="*/ 29924 h 60761"/>
                      <a:gd name="connsiteX7" fmla="*/ 30451 w 163940"/>
                      <a:gd name="connsiteY7" fmla="*/ 42362 h 60761"/>
                      <a:gd name="connsiteX8" fmla="*/ 54599 w 163940"/>
                      <a:gd name="connsiteY8" fmla="*/ 41461 h 6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40" h="60761">
                        <a:moveTo>
                          <a:pt x="54599" y="41461"/>
                        </a:moveTo>
                        <a:cubicBezTo>
                          <a:pt x="78916" y="49353"/>
                          <a:pt x="103149" y="57073"/>
                          <a:pt x="128239" y="60761"/>
                        </a:cubicBezTo>
                        <a:cubicBezTo>
                          <a:pt x="149641" y="57630"/>
                          <a:pt x="163279" y="50854"/>
                          <a:pt x="163923" y="43648"/>
                        </a:cubicBezTo>
                        <a:cubicBezTo>
                          <a:pt x="164910" y="32240"/>
                          <a:pt x="122449" y="15127"/>
                          <a:pt x="109625" y="24262"/>
                        </a:cubicBezTo>
                        <a:cubicBezTo>
                          <a:pt x="96758" y="33398"/>
                          <a:pt x="86936" y="9380"/>
                          <a:pt x="71110" y="15127"/>
                        </a:cubicBezTo>
                        <a:cubicBezTo>
                          <a:pt x="55284" y="20831"/>
                          <a:pt x="33582" y="19673"/>
                          <a:pt x="25691" y="3675"/>
                        </a:cubicBezTo>
                        <a:cubicBezTo>
                          <a:pt x="17799" y="-12279"/>
                          <a:pt x="-8878" y="28809"/>
                          <a:pt x="3003" y="29924"/>
                        </a:cubicBezTo>
                        <a:cubicBezTo>
                          <a:pt x="13124" y="30910"/>
                          <a:pt x="21102" y="36271"/>
                          <a:pt x="30451" y="42362"/>
                        </a:cubicBezTo>
                        <a:cubicBezTo>
                          <a:pt x="37185" y="39188"/>
                          <a:pt x="45334" y="38459"/>
                          <a:pt x="54599" y="41461"/>
                        </a:cubicBezTo>
                        <a:close/>
                      </a:path>
                    </a:pathLst>
                  </a:custGeom>
                  <a:grpFill/>
                  <a:ln w="3175" cap="flat">
                    <a:solidFill>
                      <a:srgbClr val="FFFFFF"/>
                    </a:solidFill>
                    <a:prstDash val="solid"/>
                    <a:miter/>
                  </a:ln>
                </p:spPr>
                <p:txBody>
                  <a:bodyPr rtlCol="0" anchor="ctr"/>
                  <a:lstStyle/>
                  <a:p>
                    <a:endParaRPr lang="en-ID"/>
                  </a:p>
                </p:txBody>
              </p:sp>
              <p:sp>
                <p:nvSpPr>
                  <p:cNvPr id="293" name="Freeform: Shape 292">
                    <a:extLst>
                      <a:ext uri="{FF2B5EF4-FFF2-40B4-BE49-F238E27FC236}">
                        <a16:creationId xmlns:a16="http://schemas.microsoft.com/office/drawing/2014/main" id="{6B72660A-59D0-415B-BEA7-77FF6810AF8C}"/>
                      </a:ext>
                    </a:extLst>
                  </p:cNvPr>
                  <p:cNvSpPr/>
                  <p:nvPr/>
                </p:nvSpPr>
                <p:spPr>
                  <a:xfrm>
                    <a:off x="11686463" y="1031179"/>
                    <a:ext cx="129484" cy="47304"/>
                  </a:xfrm>
                  <a:custGeom>
                    <a:avLst/>
                    <a:gdLst>
                      <a:gd name="connsiteX0" fmla="*/ 52868 w 129484"/>
                      <a:gd name="connsiteY0" fmla="*/ 34234 h 47304"/>
                      <a:gd name="connsiteX1" fmla="*/ 128524 w 129484"/>
                      <a:gd name="connsiteY1" fmla="*/ 29816 h 47304"/>
                      <a:gd name="connsiteX2" fmla="*/ 85549 w 129484"/>
                      <a:gd name="connsiteY2" fmla="*/ 823 h 47304"/>
                      <a:gd name="connsiteX3" fmla="*/ 4532 w 129484"/>
                      <a:gd name="connsiteY3" fmla="*/ 44227 h 47304"/>
                      <a:gd name="connsiteX4" fmla="*/ 39357 w 129484"/>
                      <a:gd name="connsiteY4" fmla="*/ 39809 h 47304"/>
                      <a:gd name="connsiteX5" fmla="*/ 52868 w 129484"/>
                      <a:gd name="connsiteY5" fmla="*/ 34234 h 4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484" h="47304">
                        <a:moveTo>
                          <a:pt x="52868" y="34234"/>
                        </a:moveTo>
                        <a:cubicBezTo>
                          <a:pt x="78473" y="29216"/>
                          <a:pt x="103435" y="28658"/>
                          <a:pt x="128524" y="29816"/>
                        </a:cubicBezTo>
                        <a:cubicBezTo>
                          <a:pt x="133200" y="22010"/>
                          <a:pt x="121105" y="6313"/>
                          <a:pt x="85549" y="823"/>
                        </a:cubicBezTo>
                        <a:cubicBezTo>
                          <a:pt x="41117" y="-6039"/>
                          <a:pt x="-16698" y="31918"/>
                          <a:pt x="4532" y="44227"/>
                        </a:cubicBezTo>
                        <a:cubicBezTo>
                          <a:pt x="18771" y="52462"/>
                          <a:pt x="28893" y="41782"/>
                          <a:pt x="39357" y="39809"/>
                        </a:cubicBezTo>
                        <a:cubicBezTo>
                          <a:pt x="43046" y="37236"/>
                          <a:pt x="47464" y="35263"/>
                          <a:pt x="52868" y="34234"/>
                        </a:cubicBezTo>
                        <a:close/>
                      </a:path>
                    </a:pathLst>
                  </a:custGeom>
                  <a:grpFill/>
                  <a:ln w="3175" cap="flat">
                    <a:solidFill>
                      <a:srgbClr val="FFFFFF"/>
                    </a:solidFill>
                    <a:prstDash val="solid"/>
                    <a:miter/>
                  </a:ln>
                </p:spPr>
                <p:txBody>
                  <a:bodyPr rtlCol="0" anchor="ctr"/>
                  <a:lstStyle/>
                  <a:p>
                    <a:endParaRPr lang="en-ID"/>
                  </a:p>
                </p:txBody>
              </p:sp>
              <p:sp>
                <p:nvSpPr>
                  <p:cNvPr id="294" name="Freeform: Shape 293">
                    <a:extLst>
                      <a:ext uri="{FF2B5EF4-FFF2-40B4-BE49-F238E27FC236}">
                        <a16:creationId xmlns:a16="http://schemas.microsoft.com/office/drawing/2014/main" id="{CB039E9E-12E8-489C-9C79-6A1A2F8CFE71}"/>
                      </a:ext>
                    </a:extLst>
                  </p:cNvPr>
                  <p:cNvSpPr/>
                  <p:nvPr/>
                </p:nvSpPr>
                <p:spPr>
                  <a:xfrm>
                    <a:off x="7833656" y="255834"/>
                    <a:ext cx="75359" cy="24679"/>
                  </a:xfrm>
                  <a:custGeom>
                    <a:avLst/>
                    <a:gdLst>
                      <a:gd name="connsiteX0" fmla="*/ 44566 w 75359"/>
                      <a:gd name="connsiteY0" fmla="*/ 0 h 24679"/>
                      <a:gd name="connsiteX1" fmla="*/ 40534 w 75359"/>
                      <a:gd name="connsiteY1" fmla="*/ 686 h 24679"/>
                      <a:gd name="connsiteX2" fmla="*/ 1033 w 75359"/>
                      <a:gd name="connsiteY2" fmla="*/ 17799 h 24679"/>
                      <a:gd name="connsiteX3" fmla="*/ 56360 w 75359"/>
                      <a:gd name="connsiteY3" fmla="*/ 21230 h 24679"/>
                      <a:gd name="connsiteX4" fmla="*/ 75360 w 75359"/>
                      <a:gd name="connsiteY4" fmla="*/ 15912 h 24679"/>
                      <a:gd name="connsiteX5" fmla="*/ 44566 w 75359"/>
                      <a:gd name="connsiteY5" fmla="*/ 0 h 2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59" h="24679">
                        <a:moveTo>
                          <a:pt x="44566" y="0"/>
                        </a:moveTo>
                        <a:cubicBezTo>
                          <a:pt x="43322" y="558"/>
                          <a:pt x="41992" y="858"/>
                          <a:pt x="40534" y="686"/>
                        </a:cubicBezTo>
                        <a:cubicBezTo>
                          <a:pt x="30670" y="-472"/>
                          <a:pt x="-6644" y="7892"/>
                          <a:pt x="1033" y="17799"/>
                        </a:cubicBezTo>
                        <a:cubicBezTo>
                          <a:pt x="9911" y="29208"/>
                          <a:pt x="37575" y="23503"/>
                          <a:pt x="56360" y="21230"/>
                        </a:cubicBezTo>
                        <a:cubicBezTo>
                          <a:pt x="64423" y="20244"/>
                          <a:pt x="70642" y="18314"/>
                          <a:pt x="75360" y="15912"/>
                        </a:cubicBezTo>
                        <a:cubicBezTo>
                          <a:pt x="64809" y="11151"/>
                          <a:pt x="54730" y="5618"/>
                          <a:pt x="44566" y="0"/>
                        </a:cubicBezTo>
                        <a:close/>
                      </a:path>
                    </a:pathLst>
                  </a:custGeom>
                  <a:grpFill/>
                  <a:ln w="3175" cap="flat">
                    <a:solidFill>
                      <a:srgbClr val="FFFFFF"/>
                    </a:solidFill>
                    <a:prstDash val="solid"/>
                    <a:miter/>
                  </a:ln>
                </p:spPr>
                <p:txBody>
                  <a:bodyPr rtlCol="0" anchor="ctr"/>
                  <a:lstStyle/>
                  <a:p>
                    <a:endParaRPr lang="en-ID"/>
                  </a:p>
                </p:txBody>
              </p:sp>
              <p:sp>
                <p:nvSpPr>
                  <p:cNvPr id="295" name="Freeform: Shape 294">
                    <a:extLst>
                      <a:ext uri="{FF2B5EF4-FFF2-40B4-BE49-F238E27FC236}">
                        <a16:creationId xmlns:a16="http://schemas.microsoft.com/office/drawing/2014/main" id="{734700E3-52D6-4E96-B837-F949A3F19F5A}"/>
                      </a:ext>
                    </a:extLst>
                  </p:cNvPr>
                  <p:cNvSpPr/>
                  <p:nvPr/>
                </p:nvSpPr>
                <p:spPr>
                  <a:xfrm>
                    <a:off x="10310504" y="687575"/>
                    <a:ext cx="238341" cy="96955"/>
                  </a:xfrm>
                  <a:custGeom>
                    <a:avLst/>
                    <a:gdLst>
                      <a:gd name="connsiteX0" fmla="*/ 219178 w 238341"/>
                      <a:gd name="connsiteY0" fmla="*/ 16624 h 96955"/>
                      <a:gd name="connsiteX1" fmla="*/ 177876 w 238341"/>
                      <a:gd name="connsiteY1" fmla="*/ 6288 h 96955"/>
                      <a:gd name="connsiteX2" fmla="*/ 149182 w 238341"/>
                      <a:gd name="connsiteY2" fmla="*/ 20055 h 96955"/>
                      <a:gd name="connsiteX3" fmla="*/ 99902 w 238341"/>
                      <a:gd name="connsiteY3" fmla="*/ 11906 h 96955"/>
                      <a:gd name="connsiteX4" fmla="*/ 99645 w 238341"/>
                      <a:gd name="connsiteY4" fmla="*/ 14351 h 96955"/>
                      <a:gd name="connsiteX5" fmla="*/ 70223 w 238341"/>
                      <a:gd name="connsiteY5" fmla="*/ 4744 h 96955"/>
                      <a:gd name="connsiteX6" fmla="*/ 45691 w 238341"/>
                      <a:gd name="connsiteY6" fmla="*/ 412 h 96955"/>
                      <a:gd name="connsiteX7" fmla="*/ 9149 w 238341"/>
                      <a:gd name="connsiteY7" fmla="*/ 79328 h 96955"/>
                      <a:gd name="connsiteX8" fmla="*/ 19356 w 238341"/>
                      <a:gd name="connsiteY8" fmla="*/ 96956 h 96955"/>
                      <a:gd name="connsiteX9" fmla="*/ 55169 w 238341"/>
                      <a:gd name="connsiteY9" fmla="*/ 85118 h 96955"/>
                      <a:gd name="connsiteX10" fmla="*/ 86778 w 238341"/>
                      <a:gd name="connsiteY10" fmla="*/ 91981 h 96955"/>
                      <a:gd name="connsiteX11" fmla="*/ 146051 w 238341"/>
                      <a:gd name="connsiteY11" fmla="*/ 85118 h 96955"/>
                      <a:gd name="connsiteX12" fmla="*/ 143092 w 238341"/>
                      <a:gd name="connsiteY12" fmla="*/ 40599 h 96955"/>
                      <a:gd name="connsiteX13" fmla="*/ 160848 w 238341"/>
                      <a:gd name="connsiteY13" fmla="*/ 47462 h 96955"/>
                      <a:gd name="connsiteX14" fmla="*/ 204295 w 238341"/>
                      <a:gd name="connsiteY14" fmla="*/ 82888 h 96955"/>
                      <a:gd name="connsiteX15" fmla="*/ 228013 w 238341"/>
                      <a:gd name="connsiteY15" fmla="*/ 49778 h 96955"/>
                      <a:gd name="connsiteX16" fmla="*/ 219178 w 238341"/>
                      <a:gd name="connsiteY16" fmla="*/ 16624 h 9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341" h="96955">
                        <a:moveTo>
                          <a:pt x="219178" y="16624"/>
                        </a:moveTo>
                        <a:cubicBezTo>
                          <a:pt x="206611" y="7746"/>
                          <a:pt x="191857" y="6974"/>
                          <a:pt x="177876" y="6288"/>
                        </a:cubicBezTo>
                        <a:cubicBezTo>
                          <a:pt x="172128" y="14823"/>
                          <a:pt x="162607" y="20570"/>
                          <a:pt x="149182" y="20055"/>
                        </a:cubicBezTo>
                        <a:cubicBezTo>
                          <a:pt x="132241" y="19369"/>
                          <a:pt x="116029" y="15852"/>
                          <a:pt x="99902" y="11906"/>
                        </a:cubicBezTo>
                        <a:cubicBezTo>
                          <a:pt x="99816" y="12721"/>
                          <a:pt x="99687" y="13493"/>
                          <a:pt x="99645" y="14351"/>
                        </a:cubicBezTo>
                        <a:cubicBezTo>
                          <a:pt x="99087" y="28505"/>
                          <a:pt x="85706" y="18040"/>
                          <a:pt x="70223" y="4744"/>
                        </a:cubicBezTo>
                        <a:cubicBezTo>
                          <a:pt x="62116" y="2942"/>
                          <a:pt x="53968" y="1398"/>
                          <a:pt x="45691" y="412"/>
                        </a:cubicBezTo>
                        <a:cubicBezTo>
                          <a:pt x="-458" y="-5035"/>
                          <a:pt x="-9637" y="44717"/>
                          <a:pt x="9149" y="79328"/>
                        </a:cubicBezTo>
                        <a:cubicBezTo>
                          <a:pt x="12451" y="85419"/>
                          <a:pt x="15883" y="91252"/>
                          <a:pt x="19356" y="96956"/>
                        </a:cubicBezTo>
                        <a:cubicBezTo>
                          <a:pt x="31365" y="95283"/>
                          <a:pt x="47234" y="88163"/>
                          <a:pt x="55169" y="85118"/>
                        </a:cubicBezTo>
                        <a:cubicBezTo>
                          <a:pt x="67006" y="80572"/>
                          <a:pt x="67993" y="105662"/>
                          <a:pt x="86778" y="91981"/>
                        </a:cubicBezTo>
                        <a:cubicBezTo>
                          <a:pt x="105564" y="78256"/>
                          <a:pt x="124306" y="85118"/>
                          <a:pt x="146051" y="85118"/>
                        </a:cubicBezTo>
                        <a:cubicBezTo>
                          <a:pt x="167796" y="85118"/>
                          <a:pt x="142106" y="54281"/>
                          <a:pt x="143092" y="40599"/>
                        </a:cubicBezTo>
                        <a:cubicBezTo>
                          <a:pt x="144078" y="26875"/>
                          <a:pt x="168740" y="36053"/>
                          <a:pt x="160848" y="47462"/>
                        </a:cubicBezTo>
                        <a:cubicBezTo>
                          <a:pt x="152957" y="58870"/>
                          <a:pt x="172685" y="85161"/>
                          <a:pt x="204295" y="82888"/>
                        </a:cubicBezTo>
                        <a:cubicBezTo>
                          <a:pt x="235904" y="80615"/>
                          <a:pt x="212187" y="57755"/>
                          <a:pt x="228013" y="49778"/>
                        </a:cubicBezTo>
                        <a:cubicBezTo>
                          <a:pt x="243882" y="41757"/>
                          <a:pt x="241866" y="32622"/>
                          <a:pt x="219178" y="16624"/>
                        </a:cubicBezTo>
                        <a:close/>
                      </a:path>
                    </a:pathLst>
                  </a:custGeom>
                  <a:grpFill/>
                  <a:ln w="3175" cap="flat">
                    <a:solidFill>
                      <a:srgbClr val="FFFFFF"/>
                    </a:solidFill>
                    <a:prstDash val="solid"/>
                    <a:miter/>
                  </a:ln>
                </p:spPr>
                <p:txBody>
                  <a:bodyPr rtlCol="0" anchor="ctr"/>
                  <a:lstStyle/>
                  <a:p>
                    <a:endParaRPr lang="en-ID"/>
                  </a:p>
                </p:txBody>
              </p:sp>
              <p:sp>
                <p:nvSpPr>
                  <p:cNvPr id="296" name="Freeform: Shape 295">
                    <a:extLst>
                      <a:ext uri="{FF2B5EF4-FFF2-40B4-BE49-F238E27FC236}">
                        <a16:creationId xmlns:a16="http://schemas.microsoft.com/office/drawing/2014/main" id="{BA4B5800-CE5E-45AF-98F6-4D37886005B0}"/>
                      </a:ext>
                    </a:extLst>
                  </p:cNvPr>
                  <p:cNvSpPr/>
                  <p:nvPr/>
                </p:nvSpPr>
                <p:spPr>
                  <a:xfrm>
                    <a:off x="10397030" y="854219"/>
                    <a:ext cx="104311" cy="49980"/>
                  </a:xfrm>
                  <a:custGeom>
                    <a:avLst/>
                    <a:gdLst>
                      <a:gd name="connsiteX0" fmla="*/ 99069 w 104311"/>
                      <a:gd name="connsiteY0" fmla="*/ 48686 h 49980"/>
                      <a:gd name="connsiteX1" fmla="*/ 55623 w 104311"/>
                      <a:gd name="connsiteY1" fmla="*/ 736 h 49980"/>
                      <a:gd name="connsiteX2" fmla="*/ 338 w 104311"/>
                      <a:gd name="connsiteY2" fmla="*/ 30458 h 49980"/>
                      <a:gd name="connsiteX3" fmla="*/ 99069 w 104311"/>
                      <a:gd name="connsiteY3" fmla="*/ 48686 h 49980"/>
                    </a:gdLst>
                    <a:ahLst/>
                    <a:cxnLst>
                      <a:cxn ang="0">
                        <a:pos x="connsiteX0" y="connsiteY0"/>
                      </a:cxn>
                      <a:cxn ang="0">
                        <a:pos x="connsiteX1" y="connsiteY1"/>
                      </a:cxn>
                      <a:cxn ang="0">
                        <a:pos x="connsiteX2" y="connsiteY2"/>
                      </a:cxn>
                      <a:cxn ang="0">
                        <a:pos x="connsiteX3" y="connsiteY3"/>
                      </a:cxn>
                    </a:cxnLst>
                    <a:rect l="l" t="t" r="r" b="b"/>
                    <a:pathLst>
                      <a:path w="104311" h="49980">
                        <a:moveTo>
                          <a:pt x="99069" y="48686"/>
                        </a:moveTo>
                        <a:cubicBezTo>
                          <a:pt x="116826" y="44140"/>
                          <a:pt x="86245" y="6440"/>
                          <a:pt x="55623" y="736"/>
                        </a:cubicBezTo>
                        <a:cubicBezTo>
                          <a:pt x="24999" y="-4968"/>
                          <a:pt x="-3436" y="24154"/>
                          <a:pt x="338" y="30458"/>
                        </a:cubicBezTo>
                        <a:cubicBezTo>
                          <a:pt x="9216" y="45298"/>
                          <a:pt x="81271" y="53276"/>
                          <a:pt x="99069" y="48686"/>
                        </a:cubicBezTo>
                        <a:close/>
                      </a:path>
                    </a:pathLst>
                  </a:custGeom>
                  <a:grpFill/>
                  <a:ln w="3175" cap="flat">
                    <a:solidFill>
                      <a:srgbClr val="FFFFFF"/>
                    </a:solidFill>
                    <a:prstDash val="solid"/>
                    <a:miter/>
                  </a:ln>
                </p:spPr>
                <p:txBody>
                  <a:bodyPr rtlCol="0" anchor="ctr"/>
                  <a:lstStyle/>
                  <a:p>
                    <a:endParaRPr lang="en-ID"/>
                  </a:p>
                </p:txBody>
              </p:sp>
              <p:sp>
                <p:nvSpPr>
                  <p:cNvPr id="297" name="Freeform: Shape 296">
                    <a:extLst>
                      <a:ext uri="{FF2B5EF4-FFF2-40B4-BE49-F238E27FC236}">
                        <a16:creationId xmlns:a16="http://schemas.microsoft.com/office/drawing/2014/main" id="{EBF8BBA8-232C-4391-8825-42B6A3880D5A}"/>
                      </a:ext>
                    </a:extLst>
                  </p:cNvPr>
                  <p:cNvSpPr/>
                  <p:nvPr/>
                </p:nvSpPr>
                <p:spPr>
                  <a:xfrm>
                    <a:off x="7720729" y="253500"/>
                    <a:ext cx="98647" cy="51564"/>
                  </a:xfrm>
                  <a:custGeom>
                    <a:avLst/>
                    <a:gdLst>
                      <a:gd name="connsiteX0" fmla="*/ 97191 w 98647"/>
                      <a:gd name="connsiteY0" fmla="*/ 29312 h 51564"/>
                      <a:gd name="connsiteX1" fmla="*/ 82351 w 98647"/>
                      <a:gd name="connsiteY1" fmla="*/ 8768 h 51564"/>
                      <a:gd name="connsiteX2" fmla="*/ 28053 w 98647"/>
                      <a:gd name="connsiteY2" fmla="*/ 7610 h 51564"/>
                      <a:gd name="connsiteX3" fmla="*/ 2405 w 98647"/>
                      <a:gd name="connsiteY3" fmla="*/ 42993 h 51564"/>
                      <a:gd name="connsiteX4" fmla="*/ 97191 w 98647"/>
                      <a:gd name="connsiteY4" fmla="*/ 29312 h 51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47" h="51564">
                        <a:moveTo>
                          <a:pt x="97191" y="29312"/>
                        </a:moveTo>
                        <a:cubicBezTo>
                          <a:pt x="104096" y="19018"/>
                          <a:pt x="84324" y="19018"/>
                          <a:pt x="82351" y="8768"/>
                        </a:cubicBezTo>
                        <a:cubicBezTo>
                          <a:pt x="80378" y="-1526"/>
                          <a:pt x="25051" y="-3799"/>
                          <a:pt x="28053" y="7610"/>
                        </a:cubicBezTo>
                        <a:cubicBezTo>
                          <a:pt x="31013" y="19061"/>
                          <a:pt x="-10204" y="31456"/>
                          <a:pt x="2405" y="42993"/>
                        </a:cubicBezTo>
                        <a:cubicBezTo>
                          <a:pt x="26080" y="64695"/>
                          <a:pt x="90286" y="39562"/>
                          <a:pt x="97191" y="29312"/>
                        </a:cubicBezTo>
                        <a:close/>
                      </a:path>
                    </a:pathLst>
                  </a:custGeom>
                  <a:grpFill/>
                  <a:ln w="3175" cap="flat">
                    <a:solidFill>
                      <a:srgbClr val="FFFFFF"/>
                    </a:solidFill>
                    <a:prstDash val="solid"/>
                    <a:miter/>
                  </a:ln>
                </p:spPr>
                <p:txBody>
                  <a:bodyPr rtlCol="0" anchor="ctr"/>
                  <a:lstStyle/>
                  <a:p>
                    <a:endParaRPr lang="en-ID"/>
                  </a:p>
                </p:txBody>
              </p:sp>
              <p:sp>
                <p:nvSpPr>
                  <p:cNvPr id="298" name="Freeform: Shape 297">
                    <a:extLst>
                      <a:ext uri="{FF2B5EF4-FFF2-40B4-BE49-F238E27FC236}">
                        <a16:creationId xmlns:a16="http://schemas.microsoft.com/office/drawing/2014/main" id="{630A2543-3478-4937-A6FF-7C68AF0E3DDB}"/>
                      </a:ext>
                    </a:extLst>
                  </p:cNvPr>
                  <p:cNvSpPr/>
                  <p:nvPr/>
                </p:nvSpPr>
                <p:spPr>
                  <a:xfrm>
                    <a:off x="7333416" y="1163340"/>
                    <a:ext cx="72695" cy="51134"/>
                  </a:xfrm>
                  <a:custGeom>
                    <a:avLst/>
                    <a:gdLst>
                      <a:gd name="connsiteX0" fmla="*/ 6502 w 72695"/>
                      <a:gd name="connsiteY0" fmla="*/ 41078 h 51134"/>
                      <a:gd name="connsiteX1" fmla="*/ 68735 w 72695"/>
                      <a:gd name="connsiteY1" fmla="*/ 26281 h 51134"/>
                      <a:gd name="connsiteX2" fmla="*/ 39098 w 72695"/>
                      <a:gd name="connsiteY2" fmla="*/ 1148 h 51134"/>
                      <a:gd name="connsiteX3" fmla="*/ 6502 w 72695"/>
                      <a:gd name="connsiteY3" fmla="*/ 41078 h 51134"/>
                    </a:gdLst>
                    <a:ahLst/>
                    <a:cxnLst>
                      <a:cxn ang="0">
                        <a:pos x="connsiteX0" y="connsiteY0"/>
                      </a:cxn>
                      <a:cxn ang="0">
                        <a:pos x="connsiteX1" y="connsiteY1"/>
                      </a:cxn>
                      <a:cxn ang="0">
                        <a:pos x="connsiteX2" y="connsiteY2"/>
                      </a:cxn>
                      <a:cxn ang="0">
                        <a:pos x="connsiteX3" y="connsiteY3"/>
                      </a:cxn>
                    </a:cxnLst>
                    <a:rect l="l" t="t" r="r" b="b"/>
                    <a:pathLst>
                      <a:path w="72695" h="51134">
                        <a:moveTo>
                          <a:pt x="6502" y="41078"/>
                        </a:moveTo>
                        <a:cubicBezTo>
                          <a:pt x="33179" y="69642"/>
                          <a:pt x="55911" y="28511"/>
                          <a:pt x="68735" y="26281"/>
                        </a:cubicBezTo>
                        <a:cubicBezTo>
                          <a:pt x="81602" y="24008"/>
                          <a:pt x="60843" y="7967"/>
                          <a:pt x="39098" y="1148"/>
                        </a:cubicBezTo>
                        <a:cubicBezTo>
                          <a:pt x="17396" y="-5715"/>
                          <a:pt x="-13613" y="19547"/>
                          <a:pt x="6502" y="41078"/>
                        </a:cubicBezTo>
                        <a:close/>
                      </a:path>
                    </a:pathLst>
                  </a:custGeom>
                  <a:grpFill/>
                  <a:ln w="3175" cap="flat">
                    <a:solidFill>
                      <a:srgbClr val="FFFFFF"/>
                    </a:solidFill>
                    <a:prstDash val="solid"/>
                    <a:miter/>
                  </a:ln>
                </p:spPr>
                <p:txBody>
                  <a:bodyPr rtlCol="0" anchor="ctr"/>
                  <a:lstStyle/>
                  <a:p>
                    <a:endParaRPr lang="en-ID"/>
                  </a:p>
                </p:txBody>
              </p:sp>
              <p:sp>
                <p:nvSpPr>
                  <p:cNvPr id="299" name="Freeform: Shape 298">
                    <a:extLst>
                      <a:ext uri="{FF2B5EF4-FFF2-40B4-BE49-F238E27FC236}">
                        <a16:creationId xmlns:a16="http://schemas.microsoft.com/office/drawing/2014/main" id="{84F1F634-39DF-4384-9617-CD071AEE1115}"/>
                      </a:ext>
                    </a:extLst>
                  </p:cNvPr>
                  <p:cNvSpPr/>
                  <p:nvPr/>
                </p:nvSpPr>
                <p:spPr>
                  <a:xfrm>
                    <a:off x="6374608" y="2024357"/>
                    <a:ext cx="104950" cy="51990"/>
                  </a:xfrm>
                  <a:custGeom>
                    <a:avLst/>
                    <a:gdLst>
                      <a:gd name="connsiteX0" fmla="*/ 86422 w 104950"/>
                      <a:gd name="connsiteY0" fmla="*/ 11769 h 51990"/>
                      <a:gd name="connsiteX1" fmla="*/ 66435 w 104950"/>
                      <a:gd name="connsiteY1" fmla="*/ 3191 h 51990"/>
                      <a:gd name="connsiteX2" fmla="*/ 46149 w 104950"/>
                      <a:gd name="connsiteY2" fmla="*/ 1090 h 51990"/>
                      <a:gd name="connsiteX3" fmla="*/ 51339 w 104950"/>
                      <a:gd name="connsiteY3" fmla="*/ 6923 h 51990"/>
                      <a:gd name="connsiteX4" fmla="*/ 40488 w 104950"/>
                      <a:gd name="connsiteY4" fmla="*/ 28067 h 51990"/>
                      <a:gd name="connsiteX5" fmla="*/ 24704 w 104950"/>
                      <a:gd name="connsiteY5" fmla="*/ 28067 h 51990"/>
                      <a:gd name="connsiteX6" fmla="*/ 2016 w 104950"/>
                      <a:gd name="connsiteY6" fmla="*/ 29783 h 51990"/>
                      <a:gd name="connsiteX7" fmla="*/ 0 w 104950"/>
                      <a:gd name="connsiteY7" fmla="*/ 38918 h 51990"/>
                      <a:gd name="connsiteX8" fmla="*/ 16899 w 104950"/>
                      <a:gd name="connsiteY8" fmla="*/ 46038 h 51990"/>
                      <a:gd name="connsiteX9" fmla="*/ 103707 w 104950"/>
                      <a:gd name="connsiteY9" fmla="*/ 50284 h 51990"/>
                      <a:gd name="connsiteX10" fmla="*/ 104951 w 104950"/>
                      <a:gd name="connsiteY10" fmla="*/ 24636 h 51990"/>
                      <a:gd name="connsiteX11" fmla="*/ 86422 w 104950"/>
                      <a:gd name="connsiteY11" fmla="*/ 11769 h 5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50" h="51990">
                        <a:moveTo>
                          <a:pt x="86422" y="11769"/>
                        </a:moveTo>
                        <a:cubicBezTo>
                          <a:pt x="81961" y="14343"/>
                          <a:pt x="70124" y="9196"/>
                          <a:pt x="66435" y="3191"/>
                        </a:cubicBezTo>
                        <a:cubicBezTo>
                          <a:pt x="63476" y="-1612"/>
                          <a:pt x="54255" y="189"/>
                          <a:pt x="46149" y="1090"/>
                        </a:cubicBezTo>
                        <a:cubicBezTo>
                          <a:pt x="47993" y="2376"/>
                          <a:pt x="49923" y="4049"/>
                          <a:pt x="51339" y="6923"/>
                        </a:cubicBezTo>
                        <a:cubicBezTo>
                          <a:pt x="55756" y="16058"/>
                          <a:pt x="33540" y="17216"/>
                          <a:pt x="40488" y="28067"/>
                        </a:cubicBezTo>
                        <a:cubicBezTo>
                          <a:pt x="47393" y="38918"/>
                          <a:pt x="24704" y="39476"/>
                          <a:pt x="24704" y="28067"/>
                        </a:cubicBezTo>
                        <a:cubicBezTo>
                          <a:pt x="24704" y="16659"/>
                          <a:pt x="986" y="22363"/>
                          <a:pt x="2016" y="29783"/>
                        </a:cubicBezTo>
                        <a:cubicBezTo>
                          <a:pt x="2402" y="32485"/>
                          <a:pt x="1673" y="35744"/>
                          <a:pt x="0" y="38918"/>
                        </a:cubicBezTo>
                        <a:cubicBezTo>
                          <a:pt x="6476" y="41577"/>
                          <a:pt x="13939" y="44708"/>
                          <a:pt x="16899" y="46038"/>
                        </a:cubicBezTo>
                        <a:cubicBezTo>
                          <a:pt x="21359" y="48096"/>
                          <a:pt x="80589" y="55216"/>
                          <a:pt x="103707" y="50284"/>
                        </a:cubicBezTo>
                        <a:cubicBezTo>
                          <a:pt x="102463" y="45266"/>
                          <a:pt x="104951" y="30340"/>
                          <a:pt x="104951" y="24636"/>
                        </a:cubicBezTo>
                        <a:cubicBezTo>
                          <a:pt x="104951" y="17774"/>
                          <a:pt x="90840" y="9196"/>
                          <a:pt x="86422" y="11769"/>
                        </a:cubicBezTo>
                        <a:close/>
                      </a:path>
                    </a:pathLst>
                  </a:custGeom>
                  <a:grpFill/>
                  <a:ln w="3175" cap="flat">
                    <a:solidFill>
                      <a:srgbClr val="FFFFFF"/>
                    </a:solidFill>
                    <a:prstDash val="solid"/>
                    <a:miter/>
                  </a:ln>
                </p:spPr>
                <p:txBody>
                  <a:bodyPr rtlCol="0" anchor="ctr"/>
                  <a:lstStyle/>
                  <a:p>
                    <a:endParaRPr lang="en-ID"/>
                  </a:p>
                </p:txBody>
              </p:sp>
              <p:sp>
                <p:nvSpPr>
                  <p:cNvPr id="300" name="Freeform: Shape 299">
                    <a:extLst>
                      <a:ext uri="{FF2B5EF4-FFF2-40B4-BE49-F238E27FC236}">
                        <a16:creationId xmlns:a16="http://schemas.microsoft.com/office/drawing/2014/main" id="{6932CCCB-2A38-4319-86CB-72E4466EAF5F}"/>
                      </a:ext>
                    </a:extLst>
                  </p:cNvPr>
                  <p:cNvSpPr/>
                  <p:nvPr/>
                </p:nvSpPr>
                <p:spPr>
                  <a:xfrm>
                    <a:off x="7304641" y="268873"/>
                    <a:ext cx="143154" cy="63903"/>
                  </a:xfrm>
                  <a:custGeom>
                    <a:avLst/>
                    <a:gdLst>
                      <a:gd name="connsiteX0" fmla="*/ 134823 w 143154"/>
                      <a:gd name="connsiteY0" fmla="*/ 0 h 63903"/>
                      <a:gd name="connsiteX1" fmla="*/ 128733 w 143154"/>
                      <a:gd name="connsiteY1" fmla="*/ 815 h 63903"/>
                      <a:gd name="connsiteX2" fmla="*/ 75636 w 143154"/>
                      <a:gd name="connsiteY2" fmla="*/ 10336 h 63903"/>
                      <a:gd name="connsiteX3" fmla="*/ 77738 w 143154"/>
                      <a:gd name="connsiteY3" fmla="*/ 12738 h 63903"/>
                      <a:gd name="connsiteX4" fmla="*/ 32318 w 143154"/>
                      <a:gd name="connsiteY4" fmla="*/ 32124 h 63903"/>
                      <a:gd name="connsiteX5" fmla="*/ 708 w 143154"/>
                      <a:gd name="connsiteY5" fmla="*/ 52668 h 63903"/>
                      <a:gd name="connsiteX6" fmla="*/ 55993 w 143154"/>
                      <a:gd name="connsiteY6" fmla="*/ 56099 h 63903"/>
                      <a:gd name="connsiteX7" fmla="*/ 82670 w 143154"/>
                      <a:gd name="connsiteY7" fmla="*/ 44648 h 63903"/>
                      <a:gd name="connsiteX8" fmla="*/ 122171 w 143154"/>
                      <a:gd name="connsiteY8" fmla="*/ 20673 h 63903"/>
                      <a:gd name="connsiteX9" fmla="*/ 134823 w 143154"/>
                      <a:gd name="connsiteY9" fmla="*/ 0 h 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154" h="63903">
                        <a:moveTo>
                          <a:pt x="134823" y="0"/>
                        </a:moveTo>
                        <a:cubicBezTo>
                          <a:pt x="132808" y="257"/>
                          <a:pt x="130749" y="558"/>
                          <a:pt x="128733" y="815"/>
                        </a:cubicBezTo>
                        <a:cubicBezTo>
                          <a:pt x="110934" y="3388"/>
                          <a:pt x="93264" y="6691"/>
                          <a:pt x="75636" y="10336"/>
                        </a:cubicBezTo>
                        <a:cubicBezTo>
                          <a:pt x="76151" y="11194"/>
                          <a:pt x="76837" y="11966"/>
                          <a:pt x="77738" y="12738"/>
                        </a:cubicBezTo>
                        <a:cubicBezTo>
                          <a:pt x="91548" y="24147"/>
                          <a:pt x="39223" y="20716"/>
                          <a:pt x="32318" y="32124"/>
                        </a:cubicBezTo>
                        <a:cubicBezTo>
                          <a:pt x="25413" y="43576"/>
                          <a:pt x="-4996" y="39415"/>
                          <a:pt x="708" y="52668"/>
                        </a:cubicBezTo>
                        <a:cubicBezTo>
                          <a:pt x="6627" y="66393"/>
                          <a:pt x="55993" y="67551"/>
                          <a:pt x="55993" y="56099"/>
                        </a:cubicBezTo>
                        <a:cubicBezTo>
                          <a:pt x="55993" y="44648"/>
                          <a:pt x="81683" y="54941"/>
                          <a:pt x="82670" y="44648"/>
                        </a:cubicBezTo>
                        <a:cubicBezTo>
                          <a:pt x="83657" y="34397"/>
                          <a:pt x="94550" y="22989"/>
                          <a:pt x="122171" y="20673"/>
                        </a:cubicBezTo>
                        <a:cubicBezTo>
                          <a:pt x="145246" y="18871"/>
                          <a:pt x="149020" y="10637"/>
                          <a:pt x="134823" y="0"/>
                        </a:cubicBezTo>
                        <a:close/>
                      </a:path>
                    </a:pathLst>
                  </a:custGeom>
                  <a:grpFill/>
                  <a:ln w="3175" cap="flat">
                    <a:solidFill>
                      <a:srgbClr val="FFFFFF"/>
                    </a:solidFill>
                    <a:prstDash val="solid"/>
                    <a:miter/>
                  </a:ln>
                </p:spPr>
                <p:txBody>
                  <a:bodyPr rtlCol="0" anchor="ctr"/>
                  <a:lstStyle/>
                  <a:p>
                    <a:endParaRPr lang="en-ID"/>
                  </a:p>
                </p:txBody>
              </p:sp>
              <p:sp>
                <p:nvSpPr>
                  <p:cNvPr id="301" name="Freeform: Shape 300">
                    <a:extLst>
                      <a:ext uri="{FF2B5EF4-FFF2-40B4-BE49-F238E27FC236}">
                        <a16:creationId xmlns:a16="http://schemas.microsoft.com/office/drawing/2014/main" id="{B131DECB-3C24-4EED-A00E-E6704101BDA0}"/>
                      </a:ext>
                    </a:extLst>
                  </p:cNvPr>
                  <p:cNvSpPr/>
                  <p:nvPr/>
                </p:nvSpPr>
                <p:spPr>
                  <a:xfrm>
                    <a:off x="6632009" y="545302"/>
                    <a:ext cx="5437011" cy="2186969"/>
                  </a:xfrm>
                  <a:custGeom>
                    <a:avLst/>
                    <a:gdLst>
                      <a:gd name="connsiteX0" fmla="*/ 5288659 w 5437011"/>
                      <a:gd name="connsiteY0" fmla="*/ 787482 h 2186969"/>
                      <a:gd name="connsiteX1" fmla="*/ 5284626 w 5437011"/>
                      <a:gd name="connsiteY1" fmla="*/ 791042 h 2186969"/>
                      <a:gd name="connsiteX2" fmla="*/ 5299938 w 5437011"/>
                      <a:gd name="connsiteY2" fmla="*/ 808755 h 2186969"/>
                      <a:gd name="connsiteX3" fmla="*/ 5294963 w 5437011"/>
                      <a:gd name="connsiteY3" fmla="*/ 833288 h 2186969"/>
                      <a:gd name="connsiteX4" fmla="*/ 5273733 w 5437011"/>
                      <a:gd name="connsiteY4" fmla="*/ 822480 h 2186969"/>
                      <a:gd name="connsiteX5" fmla="*/ 5272232 w 5437011"/>
                      <a:gd name="connsiteY5" fmla="*/ 783065 h 2186969"/>
                      <a:gd name="connsiteX6" fmla="*/ 5272275 w 5437011"/>
                      <a:gd name="connsiteY6" fmla="*/ 780706 h 2186969"/>
                      <a:gd name="connsiteX7" fmla="*/ 5250187 w 5437011"/>
                      <a:gd name="connsiteY7" fmla="*/ 751241 h 2186969"/>
                      <a:gd name="connsiteX8" fmla="*/ 5249072 w 5437011"/>
                      <a:gd name="connsiteY8" fmla="*/ 750383 h 2186969"/>
                      <a:gd name="connsiteX9" fmla="*/ 5218620 w 5437011"/>
                      <a:gd name="connsiteY9" fmla="*/ 746738 h 2186969"/>
                      <a:gd name="connsiteX10" fmla="*/ 5141849 w 5437011"/>
                      <a:gd name="connsiteY10" fmla="*/ 735029 h 2186969"/>
                      <a:gd name="connsiteX11" fmla="*/ 5122162 w 5437011"/>
                      <a:gd name="connsiteY11" fmla="*/ 677772 h 2186969"/>
                      <a:gd name="connsiteX12" fmla="*/ 5092526 w 5437011"/>
                      <a:gd name="connsiteY12" fmla="*/ 661988 h 2186969"/>
                      <a:gd name="connsiteX13" fmla="*/ 4999199 w 5437011"/>
                      <a:gd name="connsiteY13" fmla="*/ 617469 h 2186969"/>
                      <a:gd name="connsiteX14" fmla="*/ 4974280 w 5437011"/>
                      <a:gd name="connsiteY14" fmla="*/ 603316 h 2186969"/>
                      <a:gd name="connsiteX15" fmla="*/ 4962743 w 5437011"/>
                      <a:gd name="connsiteY15" fmla="*/ 607476 h 2186969"/>
                      <a:gd name="connsiteX16" fmla="*/ 4821380 w 5437011"/>
                      <a:gd name="connsiteY16" fmla="*/ 603745 h 2186969"/>
                      <a:gd name="connsiteX17" fmla="*/ 4798348 w 5437011"/>
                      <a:gd name="connsiteY17" fmla="*/ 583501 h 2186969"/>
                      <a:gd name="connsiteX18" fmla="*/ 4782393 w 5437011"/>
                      <a:gd name="connsiteY18" fmla="*/ 584359 h 2186969"/>
                      <a:gd name="connsiteX19" fmla="*/ 4771542 w 5437011"/>
                      <a:gd name="connsiteY19" fmla="*/ 608891 h 2186969"/>
                      <a:gd name="connsiteX20" fmla="*/ 4787840 w 5437011"/>
                      <a:gd name="connsiteY20" fmla="*/ 639729 h 2186969"/>
                      <a:gd name="connsiteX21" fmla="*/ 4779434 w 5437011"/>
                      <a:gd name="connsiteY21" fmla="*/ 677428 h 2186969"/>
                      <a:gd name="connsiteX22" fmla="*/ 4733499 w 5437011"/>
                      <a:gd name="connsiteY22" fmla="*/ 657442 h 2186969"/>
                      <a:gd name="connsiteX23" fmla="*/ 4701204 w 5437011"/>
                      <a:gd name="connsiteY23" fmla="*/ 633681 h 2186969"/>
                      <a:gd name="connsiteX24" fmla="*/ 4584374 w 5437011"/>
                      <a:gd name="connsiteY24" fmla="*/ 635440 h 2186969"/>
                      <a:gd name="connsiteX25" fmla="*/ 4529989 w 5437011"/>
                      <a:gd name="connsiteY25" fmla="*/ 614982 h 2186969"/>
                      <a:gd name="connsiteX26" fmla="*/ 4475735 w 5437011"/>
                      <a:gd name="connsiteY26" fmla="*/ 623731 h 2186969"/>
                      <a:gd name="connsiteX27" fmla="*/ 4468829 w 5437011"/>
                      <a:gd name="connsiteY27" fmla="*/ 659715 h 2186969"/>
                      <a:gd name="connsiteX28" fmla="*/ 4459952 w 5437011"/>
                      <a:gd name="connsiteY28" fmla="*/ 622573 h 2186969"/>
                      <a:gd name="connsiteX29" fmla="*/ 4434261 w 5437011"/>
                      <a:gd name="connsiteY29" fmla="*/ 611722 h 2186969"/>
                      <a:gd name="connsiteX30" fmla="*/ 4416504 w 5437011"/>
                      <a:gd name="connsiteY30" fmla="*/ 603702 h 2186969"/>
                      <a:gd name="connsiteX31" fmla="*/ 4422424 w 5437011"/>
                      <a:gd name="connsiteY31" fmla="*/ 579169 h 2186969"/>
                      <a:gd name="connsiteX32" fmla="*/ 4423539 w 5437011"/>
                      <a:gd name="connsiteY32" fmla="*/ 568661 h 2186969"/>
                      <a:gd name="connsiteX33" fmla="*/ 4353114 w 5437011"/>
                      <a:gd name="connsiteY33" fmla="*/ 547045 h 2186969"/>
                      <a:gd name="connsiteX34" fmla="*/ 4233711 w 5437011"/>
                      <a:gd name="connsiteY34" fmla="*/ 527016 h 2186969"/>
                      <a:gd name="connsiteX35" fmla="*/ 4163672 w 5437011"/>
                      <a:gd name="connsiteY35" fmla="*/ 530061 h 2186969"/>
                      <a:gd name="connsiteX36" fmla="*/ 4154794 w 5437011"/>
                      <a:gd name="connsiteY36" fmla="*/ 511232 h 2186969"/>
                      <a:gd name="connsiteX37" fmla="*/ 4147245 w 5437011"/>
                      <a:gd name="connsiteY37" fmla="*/ 503941 h 2186969"/>
                      <a:gd name="connsiteX38" fmla="*/ 4131076 w 5437011"/>
                      <a:gd name="connsiteY38" fmla="*/ 498623 h 2186969"/>
                      <a:gd name="connsiteX39" fmla="*/ 4122326 w 5437011"/>
                      <a:gd name="connsiteY39" fmla="*/ 494291 h 2186969"/>
                      <a:gd name="connsiteX40" fmla="*/ 4112805 w 5437011"/>
                      <a:gd name="connsiteY40" fmla="*/ 496950 h 2186969"/>
                      <a:gd name="connsiteX41" fmla="*/ 4099981 w 5437011"/>
                      <a:gd name="connsiteY41" fmla="*/ 490646 h 2186969"/>
                      <a:gd name="connsiteX42" fmla="*/ 4057992 w 5437011"/>
                      <a:gd name="connsiteY42" fmla="*/ 474648 h 2186969"/>
                      <a:gd name="connsiteX43" fmla="*/ 4054519 w 5437011"/>
                      <a:gd name="connsiteY43" fmla="*/ 462081 h 2186969"/>
                      <a:gd name="connsiteX44" fmla="*/ 4081796 w 5437011"/>
                      <a:gd name="connsiteY44" fmla="*/ 447456 h 2186969"/>
                      <a:gd name="connsiteX45" fmla="*/ 4055419 w 5437011"/>
                      <a:gd name="connsiteY45" fmla="*/ 446126 h 2186969"/>
                      <a:gd name="connsiteX46" fmla="*/ 4030286 w 5437011"/>
                      <a:gd name="connsiteY46" fmla="*/ 457321 h 2186969"/>
                      <a:gd name="connsiteX47" fmla="*/ 3986367 w 5437011"/>
                      <a:gd name="connsiteY47" fmla="*/ 425711 h 2186969"/>
                      <a:gd name="connsiteX48" fmla="*/ 3974058 w 5437011"/>
                      <a:gd name="connsiteY48" fmla="*/ 426655 h 2186969"/>
                      <a:gd name="connsiteX49" fmla="*/ 3954286 w 5437011"/>
                      <a:gd name="connsiteY49" fmla="*/ 464354 h 2186969"/>
                      <a:gd name="connsiteX50" fmla="*/ 3918731 w 5437011"/>
                      <a:gd name="connsiteY50" fmla="*/ 460923 h 2186969"/>
                      <a:gd name="connsiteX51" fmla="*/ 3944893 w 5437011"/>
                      <a:gd name="connsiteY51" fmla="*/ 442095 h 2186969"/>
                      <a:gd name="connsiteX52" fmla="*/ 3907408 w 5437011"/>
                      <a:gd name="connsiteY52" fmla="*/ 428971 h 2186969"/>
                      <a:gd name="connsiteX53" fmla="*/ 3907322 w 5437011"/>
                      <a:gd name="connsiteY53" fmla="*/ 422023 h 2186969"/>
                      <a:gd name="connsiteX54" fmla="*/ 3874640 w 5437011"/>
                      <a:gd name="connsiteY54" fmla="*/ 395989 h 2186969"/>
                      <a:gd name="connsiteX55" fmla="*/ 3834797 w 5437011"/>
                      <a:gd name="connsiteY55" fmla="*/ 392987 h 2186969"/>
                      <a:gd name="connsiteX56" fmla="*/ 3784445 w 5437011"/>
                      <a:gd name="connsiteY56" fmla="*/ 380978 h 2186969"/>
                      <a:gd name="connsiteX57" fmla="*/ 3777025 w 5437011"/>
                      <a:gd name="connsiteY57" fmla="*/ 398691 h 2186969"/>
                      <a:gd name="connsiteX58" fmla="*/ 3747388 w 5437011"/>
                      <a:gd name="connsiteY58" fmla="*/ 410700 h 2186969"/>
                      <a:gd name="connsiteX59" fmla="*/ 3735937 w 5437011"/>
                      <a:gd name="connsiteY59" fmla="*/ 411000 h 2186969"/>
                      <a:gd name="connsiteX60" fmla="*/ 3737738 w 5437011"/>
                      <a:gd name="connsiteY60" fmla="*/ 419707 h 2186969"/>
                      <a:gd name="connsiteX61" fmla="*/ 3740697 w 5437011"/>
                      <a:gd name="connsiteY61" fmla="*/ 434503 h 2186969"/>
                      <a:gd name="connsiteX62" fmla="*/ 3743443 w 5437011"/>
                      <a:gd name="connsiteY62" fmla="*/ 435233 h 2186969"/>
                      <a:gd name="connsiteX63" fmla="*/ 3741513 w 5437011"/>
                      <a:gd name="connsiteY63" fmla="*/ 441623 h 2186969"/>
                      <a:gd name="connsiteX64" fmla="*/ 3740483 w 5437011"/>
                      <a:gd name="connsiteY64" fmla="*/ 460880 h 2186969"/>
                      <a:gd name="connsiteX65" fmla="*/ 3744943 w 5437011"/>
                      <a:gd name="connsiteY65" fmla="*/ 482068 h 2186969"/>
                      <a:gd name="connsiteX66" fmla="*/ 3724314 w 5437011"/>
                      <a:gd name="connsiteY66" fmla="*/ 487000 h 2186969"/>
                      <a:gd name="connsiteX67" fmla="*/ 3710889 w 5437011"/>
                      <a:gd name="connsiteY67" fmla="*/ 494506 h 2186969"/>
                      <a:gd name="connsiteX68" fmla="*/ 3689702 w 5437011"/>
                      <a:gd name="connsiteY68" fmla="*/ 497594 h 2186969"/>
                      <a:gd name="connsiteX69" fmla="*/ 3676792 w 5437011"/>
                      <a:gd name="connsiteY69" fmla="*/ 503813 h 2186969"/>
                      <a:gd name="connsiteX70" fmla="*/ 3659937 w 5437011"/>
                      <a:gd name="connsiteY70" fmla="*/ 493348 h 2186969"/>
                      <a:gd name="connsiteX71" fmla="*/ 3632659 w 5437011"/>
                      <a:gd name="connsiteY71" fmla="*/ 505614 h 2186969"/>
                      <a:gd name="connsiteX72" fmla="*/ 3588012 w 5437011"/>
                      <a:gd name="connsiteY72" fmla="*/ 501925 h 2186969"/>
                      <a:gd name="connsiteX73" fmla="*/ 3544650 w 5437011"/>
                      <a:gd name="connsiteY73" fmla="*/ 498623 h 2186969"/>
                      <a:gd name="connsiteX74" fmla="*/ 3532127 w 5437011"/>
                      <a:gd name="connsiteY74" fmla="*/ 493004 h 2186969"/>
                      <a:gd name="connsiteX75" fmla="*/ 3521576 w 5437011"/>
                      <a:gd name="connsiteY75" fmla="*/ 491203 h 2186969"/>
                      <a:gd name="connsiteX76" fmla="*/ 3482890 w 5437011"/>
                      <a:gd name="connsiteY76" fmla="*/ 487086 h 2186969"/>
                      <a:gd name="connsiteX77" fmla="*/ 3472811 w 5437011"/>
                      <a:gd name="connsiteY77" fmla="*/ 506043 h 2186969"/>
                      <a:gd name="connsiteX78" fmla="*/ 3451581 w 5437011"/>
                      <a:gd name="connsiteY78" fmla="*/ 535722 h 2186969"/>
                      <a:gd name="connsiteX79" fmla="*/ 3430822 w 5437011"/>
                      <a:gd name="connsiteY79" fmla="*/ 528302 h 2186969"/>
                      <a:gd name="connsiteX80" fmla="*/ 3380942 w 5437011"/>
                      <a:gd name="connsiteY80" fmla="*/ 476363 h 2186969"/>
                      <a:gd name="connsiteX81" fmla="*/ 3350361 w 5437011"/>
                      <a:gd name="connsiteY81" fmla="*/ 436948 h 2186969"/>
                      <a:gd name="connsiteX82" fmla="*/ 3363658 w 5437011"/>
                      <a:gd name="connsiteY82" fmla="*/ 437506 h 2186969"/>
                      <a:gd name="connsiteX83" fmla="*/ 3387847 w 5437011"/>
                      <a:gd name="connsiteY83" fmla="*/ 440379 h 2186969"/>
                      <a:gd name="connsiteX84" fmla="*/ 3392393 w 5437011"/>
                      <a:gd name="connsiteY84" fmla="*/ 430643 h 2186969"/>
                      <a:gd name="connsiteX85" fmla="*/ 3367689 w 5437011"/>
                      <a:gd name="connsiteY85" fmla="*/ 408470 h 2186969"/>
                      <a:gd name="connsiteX86" fmla="*/ 3347875 w 5437011"/>
                      <a:gd name="connsiteY86" fmla="*/ 382479 h 2186969"/>
                      <a:gd name="connsiteX87" fmla="*/ 3338867 w 5437011"/>
                      <a:gd name="connsiteY87" fmla="*/ 371542 h 2186969"/>
                      <a:gd name="connsiteX88" fmla="*/ 3288172 w 5437011"/>
                      <a:gd name="connsiteY88" fmla="*/ 372657 h 2186969"/>
                      <a:gd name="connsiteX89" fmla="*/ 3185753 w 5437011"/>
                      <a:gd name="connsiteY89" fmla="*/ 336458 h 2186969"/>
                      <a:gd name="connsiteX90" fmla="*/ 3186911 w 5437011"/>
                      <a:gd name="connsiteY90" fmla="*/ 340447 h 2186969"/>
                      <a:gd name="connsiteX91" fmla="*/ 3186439 w 5437011"/>
                      <a:gd name="connsiteY91" fmla="*/ 369569 h 2186969"/>
                      <a:gd name="connsiteX92" fmla="*/ 3166710 w 5437011"/>
                      <a:gd name="connsiteY92" fmla="*/ 371285 h 2186969"/>
                      <a:gd name="connsiteX93" fmla="*/ 3126222 w 5437011"/>
                      <a:gd name="connsiteY93" fmla="*/ 375874 h 2186969"/>
                      <a:gd name="connsiteX94" fmla="*/ 3120776 w 5437011"/>
                      <a:gd name="connsiteY94" fmla="*/ 374458 h 2186969"/>
                      <a:gd name="connsiteX95" fmla="*/ 3110011 w 5437011"/>
                      <a:gd name="connsiteY95" fmla="*/ 376131 h 2186969"/>
                      <a:gd name="connsiteX96" fmla="*/ 3067550 w 5437011"/>
                      <a:gd name="connsiteY96" fmla="*/ 367296 h 2186969"/>
                      <a:gd name="connsiteX97" fmla="*/ 3064676 w 5437011"/>
                      <a:gd name="connsiteY97" fmla="*/ 366009 h 2186969"/>
                      <a:gd name="connsiteX98" fmla="*/ 3020071 w 5437011"/>
                      <a:gd name="connsiteY98" fmla="*/ 355844 h 2186969"/>
                      <a:gd name="connsiteX99" fmla="*/ 3019643 w 5437011"/>
                      <a:gd name="connsiteY99" fmla="*/ 349754 h 2186969"/>
                      <a:gd name="connsiteX100" fmla="*/ 2983744 w 5437011"/>
                      <a:gd name="connsiteY100" fmla="*/ 342763 h 2186969"/>
                      <a:gd name="connsiteX101" fmla="*/ 2934979 w 5437011"/>
                      <a:gd name="connsiteY101" fmla="*/ 322219 h 2186969"/>
                      <a:gd name="connsiteX102" fmla="*/ 2933263 w 5437011"/>
                      <a:gd name="connsiteY102" fmla="*/ 320890 h 2186969"/>
                      <a:gd name="connsiteX103" fmla="*/ 2858079 w 5437011"/>
                      <a:gd name="connsiteY103" fmla="*/ 332427 h 2186969"/>
                      <a:gd name="connsiteX104" fmla="*/ 2853618 w 5437011"/>
                      <a:gd name="connsiteY104" fmla="*/ 352971 h 2186969"/>
                      <a:gd name="connsiteX105" fmla="*/ 2848214 w 5437011"/>
                      <a:gd name="connsiteY105" fmla="*/ 315271 h 2186969"/>
                      <a:gd name="connsiteX106" fmla="*/ 2831401 w 5437011"/>
                      <a:gd name="connsiteY106" fmla="*/ 310725 h 2186969"/>
                      <a:gd name="connsiteX107" fmla="*/ 2796876 w 5437011"/>
                      <a:gd name="connsiteY107" fmla="*/ 316429 h 2186969"/>
                      <a:gd name="connsiteX108" fmla="*/ 2758361 w 5437011"/>
                      <a:gd name="connsiteY108" fmla="*/ 293612 h 2186969"/>
                      <a:gd name="connsiteX109" fmla="*/ 2720833 w 5437011"/>
                      <a:gd name="connsiteY109" fmla="*/ 318745 h 2186969"/>
                      <a:gd name="connsiteX110" fmla="*/ 2741077 w 5437011"/>
                      <a:gd name="connsiteY110" fmla="*/ 325007 h 2186969"/>
                      <a:gd name="connsiteX111" fmla="*/ 2700117 w 5437011"/>
                      <a:gd name="connsiteY111" fmla="*/ 338732 h 2186969"/>
                      <a:gd name="connsiteX112" fmla="*/ 2649250 w 5437011"/>
                      <a:gd name="connsiteY112" fmla="*/ 359276 h 2186969"/>
                      <a:gd name="connsiteX113" fmla="*/ 2594437 w 5437011"/>
                      <a:gd name="connsiteY113" fmla="*/ 378704 h 2186969"/>
                      <a:gd name="connsiteX114" fmla="*/ 2602845 w 5437011"/>
                      <a:gd name="connsiteY114" fmla="*/ 351856 h 2186969"/>
                      <a:gd name="connsiteX115" fmla="*/ 2633939 w 5437011"/>
                      <a:gd name="connsiteY115" fmla="*/ 333027 h 2186969"/>
                      <a:gd name="connsiteX116" fmla="*/ 2670481 w 5437011"/>
                      <a:gd name="connsiteY116" fmla="*/ 319860 h 2186969"/>
                      <a:gd name="connsiteX117" fmla="*/ 2697158 w 5437011"/>
                      <a:gd name="connsiteY117" fmla="*/ 299316 h 2186969"/>
                      <a:gd name="connsiteX118" fmla="*/ 2731683 w 5437011"/>
                      <a:gd name="connsiteY118" fmla="*/ 274741 h 2186969"/>
                      <a:gd name="connsiteX119" fmla="*/ 2788984 w 5437011"/>
                      <a:gd name="connsiteY119" fmla="*/ 247892 h 2186969"/>
                      <a:gd name="connsiteX120" fmla="*/ 2804767 w 5437011"/>
                      <a:gd name="connsiteY120" fmla="*/ 227348 h 2186969"/>
                      <a:gd name="connsiteX121" fmla="*/ 2845255 w 5437011"/>
                      <a:gd name="connsiteY121" fmla="*/ 209077 h 2186969"/>
                      <a:gd name="connsiteX122" fmla="*/ 2860566 w 5437011"/>
                      <a:gd name="connsiteY122" fmla="*/ 185660 h 2186969"/>
                      <a:gd name="connsiteX123" fmla="*/ 2845726 w 5437011"/>
                      <a:gd name="connsiteY123" fmla="*/ 172536 h 2186969"/>
                      <a:gd name="connsiteX124" fmla="*/ 2862496 w 5437011"/>
                      <a:gd name="connsiteY124" fmla="*/ 165673 h 2186969"/>
                      <a:gd name="connsiteX125" fmla="*/ 2854132 w 5437011"/>
                      <a:gd name="connsiteY125" fmla="*/ 147960 h 2186969"/>
                      <a:gd name="connsiteX126" fmla="*/ 2852331 w 5437011"/>
                      <a:gd name="connsiteY126" fmla="*/ 143242 h 2186969"/>
                      <a:gd name="connsiteX127" fmla="*/ 2825697 w 5437011"/>
                      <a:gd name="connsiteY127" fmla="*/ 130847 h 2186969"/>
                      <a:gd name="connsiteX128" fmla="*/ 2808670 w 5437011"/>
                      <a:gd name="connsiteY128" fmla="*/ 104985 h 2186969"/>
                      <a:gd name="connsiteX129" fmla="*/ 2717830 w 5437011"/>
                      <a:gd name="connsiteY129" fmla="*/ 85856 h 2186969"/>
                      <a:gd name="connsiteX130" fmla="*/ 2708652 w 5437011"/>
                      <a:gd name="connsiteY130" fmla="*/ 82168 h 2186969"/>
                      <a:gd name="connsiteX131" fmla="*/ 2683262 w 5437011"/>
                      <a:gd name="connsiteY131" fmla="*/ 80023 h 2186969"/>
                      <a:gd name="connsiteX132" fmla="*/ 2661560 w 5437011"/>
                      <a:gd name="connsiteY132" fmla="*/ 94305 h 2186969"/>
                      <a:gd name="connsiteX133" fmla="*/ 2619614 w 5437011"/>
                      <a:gd name="connsiteY133" fmla="*/ 98852 h 2186969"/>
                      <a:gd name="connsiteX134" fmla="*/ 2643803 w 5437011"/>
                      <a:gd name="connsiteY134" fmla="*/ 62868 h 2186969"/>
                      <a:gd name="connsiteX135" fmla="*/ 2588991 w 5437011"/>
                      <a:gd name="connsiteY135" fmla="*/ 58321 h 2186969"/>
                      <a:gd name="connsiteX136" fmla="*/ 2549490 w 5437011"/>
                      <a:gd name="connsiteY136" fmla="*/ 51459 h 2186969"/>
                      <a:gd name="connsiteX137" fmla="*/ 2559354 w 5437011"/>
                      <a:gd name="connsiteY137" fmla="*/ 46870 h 2186969"/>
                      <a:gd name="connsiteX138" fmla="*/ 2590449 w 5437011"/>
                      <a:gd name="connsiteY138" fmla="*/ 33145 h 2186969"/>
                      <a:gd name="connsiteX139" fmla="*/ 2594395 w 5437011"/>
                      <a:gd name="connsiteY139" fmla="*/ 18306 h 2186969"/>
                      <a:gd name="connsiteX140" fmla="*/ 2566217 w 5437011"/>
                      <a:gd name="connsiteY140" fmla="*/ 10328 h 2186969"/>
                      <a:gd name="connsiteX141" fmla="*/ 2531176 w 5437011"/>
                      <a:gd name="connsiteY141" fmla="*/ 35 h 2186969"/>
                      <a:gd name="connsiteX142" fmla="*/ 2487214 w 5437011"/>
                      <a:gd name="connsiteY142" fmla="*/ 10886 h 2186969"/>
                      <a:gd name="connsiteX143" fmla="*/ 2450201 w 5437011"/>
                      <a:gd name="connsiteY143" fmla="*/ 42881 h 2186969"/>
                      <a:gd name="connsiteX144" fmla="*/ 2439951 w 5437011"/>
                      <a:gd name="connsiteY144" fmla="*/ 50773 h 2186969"/>
                      <a:gd name="connsiteX145" fmla="*/ 2433603 w 5437011"/>
                      <a:gd name="connsiteY145" fmla="*/ 90102 h 2186969"/>
                      <a:gd name="connsiteX146" fmla="*/ 2433903 w 5437011"/>
                      <a:gd name="connsiteY146" fmla="*/ 93105 h 2186969"/>
                      <a:gd name="connsiteX147" fmla="*/ 2418335 w 5437011"/>
                      <a:gd name="connsiteY147" fmla="*/ 100482 h 2186969"/>
                      <a:gd name="connsiteX148" fmla="*/ 2407011 w 5437011"/>
                      <a:gd name="connsiteY148" fmla="*/ 102154 h 2186969"/>
                      <a:gd name="connsiteX149" fmla="*/ 2391871 w 5437011"/>
                      <a:gd name="connsiteY149" fmla="*/ 99023 h 2186969"/>
                      <a:gd name="connsiteX150" fmla="*/ 2364294 w 5437011"/>
                      <a:gd name="connsiteY150" fmla="*/ 107944 h 2186969"/>
                      <a:gd name="connsiteX151" fmla="*/ 2386039 w 5437011"/>
                      <a:gd name="connsiteY151" fmla="*/ 127330 h 2186969"/>
                      <a:gd name="connsiteX152" fmla="*/ 2360862 w 5437011"/>
                      <a:gd name="connsiteY152" fmla="*/ 121626 h 2186969"/>
                      <a:gd name="connsiteX153" fmla="*/ 2331740 w 5437011"/>
                      <a:gd name="connsiteY153" fmla="*/ 129046 h 2186969"/>
                      <a:gd name="connsiteX154" fmla="*/ 2309996 w 5437011"/>
                      <a:gd name="connsiteY154" fmla="*/ 134192 h 2186969"/>
                      <a:gd name="connsiteX155" fmla="*/ 2292926 w 5437011"/>
                      <a:gd name="connsiteY155" fmla="*/ 136551 h 2186969"/>
                      <a:gd name="connsiteX156" fmla="*/ 2272296 w 5437011"/>
                      <a:gd name="connsiteY156" fmla="*/ 143414 h 2186969"/>
                      <a:gd name="connsiteX157" fmla="*/ 2252696 w 5437011"/>
                      <a:gd name="connsiteY157" fmla="*/ 137323 h 2186969"/>
                      <a:gd name="connsiteX158" fmla="*/ 2224946 w 5437011"/>
                      <a:gd name="connsiteY158" fmla="*/ 150919 h 2186969"/>
                      <a:gd name="connsiteX159" fmla="*/ 2209635 w 5437011"/>
                      <a:gd name="connsiteY159" fmla="*/ 150919 h 2186969"/>
                      <a:gd name="connsiteX160" fmla="*/ 2210278 w 5437011"/>
                      <a:gd name="connsiteY160" fmla="*/ 151906 h 2186969"/>
                      <a:gd name="connsiteX161" fmla="*/ 2154994 w 5437011"/>
                      <a:gd name="connsiteY161" fmla="*/ 161599 h 2186969"/>
                      <a:gd name="connsiteX162" fmla="*/ 2142642 w 5437011"/>
                      <a:gd name="connsiteY162" fmla="*/ 167046 h 2186969"/>
                      <a:gd name="connsiteX163" fmla="*/ 1997891 w 5437011"/>
                      <a:gd name="connsiteY163" fmla="*/ 228335 h 2186969"/>
                      <a:gd name="connsiteX164" fmla="*/ 1997376 w 5437011"/>
                      <a:gd name="connsiteY164" fmla="*/ 228463 h 2186969"/>
                      <a:gd name="connsiteX165" fmla="*/ 2002908 w 5437011"/>
                      <a:gd name="connsiteY165" fmla="*/ 242102 h 2186969"/>
                      <a:gd name="connsiteX166" fmla="*/ 1974259 w 5437011"/>
                      <a:gd name="connsiteY166" fmla="*/ 240386 h 2186969"/>
                      <a:gd name="connsiteX167" fmla="*/ 1992530 w 5437011"/>
                      <a:gd name="connsiteY167" fmla="*/ 252395 h 2186969"/>
                      <a:gd name="connsiteX168" fmla="*/ 2007326 w 5437011"/>
                      <a:gd name="connsiteY168" fmla="*/ 265520 h 2186969"/>
                      <a:gd name="connsiteX169" fmla="*/ 1982150 w 5437011"/>
                      <a:gd name="connsiteY169" fmla="*/ 267235 h 2186969"/>
                      <a:gd name="connsiteX170" fmla="*/ 1994974 w 5437011"/>
                      <a:gd name="connsiteY170" fmla="*/ 277529 h 2186969"/>
                      <a:gd name="connsiteX171" fmla="*/ 2005868 w 5437011"/>
                      <a:gd name="connsiteY171" fmla="*/ 291253 h 2186969"/>
                      <a:gd name="connsiteX172" fmla="*/ 2007498 w 5437011"/>
                      <a:gd name="connsiteY172" fmla="*/ 293140 h 2186969"/>
                      <a:gd name="connsiteX173" fmla="*/ 2003938 w 5437011"/>
                      <a:gd name="connsiteY173" fmla="*/ 309524 h 2186969"/>
                      <a:gd name="connsiteX174" fmla="*/ 1994545 w 5437011"/>
                      <a:gd name="connsiteY174" fmla="*/ 312955 h 2186969"/>
                      <a:gd name="connsiteX175" fmla="*/ 1962979 w 5437011"/>
                      <a:gd name="connsiteY175" fmla="*/ 311240 h 2186969"/>
                      <a:gd name="connsiteX176" fmla="*/ 1947152 w 5437011"/>
                      <a:gd name="connsiteY176" fmla="*/ 317544 h 2186969"/>
                      <a:gd name="connsiteX177" fmla="*/ 1945008 w 5437011"/>
                      <a:gd name="connsiteY177" fmla="*/ 316172 h 2186969"/>
                      <a:gd name="connsiteX178" fmla="*/ 1929997 w 5437011"/>
                      <a:gd name="connsiteY178" fmla="*/ 319775 h 2186969"/>
                      <a:gd name="connsiteX179" fmla="*/ 1848636 w 5437011"/>
                      <a:gd name="connsiteY179" fmla="*/ 340962 h 2186969"/>
                      <a:gd name="connsiteX180" fmla="*/ 1811236 w 5437011"/>
                      <a:gd name="connsiteY180" fmla="*/ 329081 h 2186969"/>
                      <a:gd name="connsiteX181" fmla="*/ 1800085 w 5437011"/>
                      <a:gd name="connsiteY181" fmla="*/ 367253 h 2186969"/>
                      <a:gd name="connsiteX182" fmla="*/ 1800557 w 5437011"/>
                      <a:gd name="connsiteY182" fmla="*/ 394659 h 2186969"/>
                      <a:gd name="connsiteX183" fmla="*/ 1846020 w 5437011"/>
                      <a:gd name="connsiteY183" fmla="*/ 422623 h 2186969"/>
                      <a:gd name="connsiteX184" fmla="*/ 1865277 w 5437011"/>
                      <a:gd name="connsiteY184" fmla="*/ 460323 h 2186969"/>
                      <a:gd name="connsiteX185" fmla="*/ 1808491 w 5437011"/>
                      <a:gd name="connsiteY185" fmla="*/ 439178 h 2186969"/>
                      <a:gd name="connsiteX186" fmla="*/ 1731977 w 5437011"/>
                      <a:gd name="connsiteY186" fmla="*/ 416361 h 2186969"/>
                      <a:gd name="connsiteX187" fmla="*/ 1707787 w 5437011"/>
                      <a:gd name="connsiteY187" fmla="*/ 402036 h 2186969"/>
                      <a:gd name="connsiteX188" fmla="*/ 1686514 w 5437011"/>
                      <a:gd name="connsiteY188" fmla="*/ 421465 h 2186969"/>
                      <a:gd name="connsiteX189" fmla="*/ 1700368 w 5437011"/>
                      <a:gd name="connsiteY189" fmla="*/ 427169 h 2186969"/>
                      <a:gd name="connsiteX190" fmla="*/ 1718638 w 5437011"/>
                      <a:gd name="connsiteY190" fmla="*/ 439736 h 2186969"/>
                      <a:gd name="connsiteX191" fmla="*/ 1690975 w 5437011"/>
                      <a:gd name="connsiteY191" fmla="*/ 445483 h 2186969"/>
                      <a:gd name="connsiteX192" fmla="*/ 1654947 w 5437011"/>
                      <a:gd name="connsiteY192" fmla="*/ 454061 h 2186969"/>
                      <a:gd name="connsiteX193" fmla="*/ 1699381 w 5437011"/>
                      <a:gd name="connsiteY193" fmla="*/ 494034 h 2186969"/>
                      <a:gd name="connsiteX194" fmla="*/ 1729489 w 5437011"/>
                      <a:gd name="connsiteY194" fmla="*/ 513420 h 2186969"/>
                      <a:gd name="connsiteX195" fmla="*/ 1724557 w 5437011"/>
                      <a:gd name="connsiteY195" fmla="*/ 524871 h 2186969"/>
                      <a:gd name="connsiteX196" fmla="*/ 1686042 w 5437011"/>
                      <a:gd name="connsiteY196" fmla="*/ 502011 h 2186969"/>
                      <a:gd name="connsiteX197" fmla="*/ 1629300 w 5437011"/>
                      <a:gd name="connsiteY197" fmla="*/ 496307 h 2186969"/>
                      <a:gd name="connsiteX198" fmla="*/ 1627284 w 5437011"/>
                      <a:gd name="connsiteY198" fmla="*/ 471217 h 2186969"/>
                      <a:gd name="connsiteX199" fmla="*/ 1635218 w 5437011"/>
                      <a:gd name="connsiteY199" fmla="*/ 432959 h 2186969"/>
                      <a:gd name="connsiteX200" fmla="*/ 1620894 w 5437011"/>
                      <a:gd name="connsiteY200" fmla="*/ 385009 h 2186969"/>
                      <a:gd name="connsiteX201" fmla="*/ 1612015 w 5437011"/>
                      <a:gd name="connsiteY201" fmla="*/ 400449 h 2186969"/>
                      <a:gd name="connsiteX202" fmla="*/ 1603609 w 5437011"/>
                      <a:gd name="connsiteY202" fmla="*/ 440980 h 2186969"/>
                      <a:gd name="connsiteX203" fmla="*/ 1563594 w 5437011"/>
                      <a:gd name="connsiteY203" fmla="*/ 464955 h 2186969"/>
                      <a:gd name="connsiteX204" fmla="*/ 1550255 w 5437011"/>
                      <a:gd name="connsiteY204" fmla="*/ 488930 h 2186969"/>
                      <a:gd name="connsiteX205" fmla="*/ 1588298 w 5437011"/>
                      <a:gd name="connsiteY205" fmla="*/ 542027 h 2186969"/>
                      <a:gd name="connsiteX206" fmla="*/ 1568525 w 5437011"/>
                      <a:gd name="connsiteY206" fmla="*/ 607133 h 2186969"/>
                      <a:gd name="connsiteX207" fmla="*/ 1570027 w 5437011"/>
                      <a:gd name="connsiteY207" fmla="*/ 645991 h 2186969"/>
                      <a:gd name="connsiteX208" fmla="*/ 1595718 w 5437011"/>
                      <a:gd name="connsiteY208" fmla="*/ 651137 h 2186969"/>
                      <a:gd name="connsiteX209" fmla="*/ 1634704 w 5437011"/>
                      <a:gd name="connsiteY209" fmla="*/ 641401 h 2186969"/>
                      <a:gd name="connsiteX210" fmla="*/ 1698909 w 5437011"/>
                      <a:gd name="connsiteY210" fmla="*/ 666535 h 2186969"/>
                      <a:gd name="connsiteX211" fmla="*/ 1711261 w 5437011"/>
                      <a:gd name="connsiteY211" fmla="*/ 696214 h 2186969"/>
                      <a:gd name="connsiteX212" fmla="*/ 1695950 w 5437011"/>
                      <a:gd name="connsiteY212" fmla="*/ 724778 h 2186969"/>
                      <a:gd name="connsiteX213" fmla="*/ 1734464 w 5437011"/>
                      <a:gd name="connsiteY213" fmla="*/ 754458 h 2186969"/>
                      <a:gd name="connsiteX214" fmla="*/ 1696936 w 5437011"/>
                      <a:gd name="connsiteY214" fmla="*/ 751027 h 2186969"/>
                      <a:gd name="connsiteX215" fmla="*/ 1681667 w 5437011"/>
                      <a:gd name="connsiteY215" fmla="*/ 726494 h 2186969"/>
                      <a:gd name="connsiteX216" fmla="*/ 1690031 w 5437011"/>
                      <a:gd name="connsiteY216" fmla="*/ 698487 h 2186969"/>
                      <a:gd name="connsiteX217" fmla="*/ 1673261 w 5437011"/>
                      <a:gd name="connsiteY217" fmla="*/ 673912 h 2186969"/>
                      <a:gd name="connsiteX218" fmla="*/ 1652031 w 5437011"/>
                      <a:gd name="connsiteY218" fmla="*/ 657914 h 2186969"/>
                      <a:gd name="connsiteX219" fmla="*/ 1600692 w 5437011"/>
                      <a:gd name="connsiteY219" fmla="*/ 673912 h 2186969"/>
                      <a:gd name="connsiteX220" fmla="*/ 1607598 w 5437011"/>
                      <a:gd name="connsiteY220" fmla="*/ 727566 h 2186969"/>
                      <a:gd name="connsiteX221" fmla="*/ 1579934 w 5437011"/>
                      <a:gd name="connsiteY221" fmla="*/ 773243 h 2186969"/>
                      <a:gd name="connsiteX222" fmla="*/ 1554758 w 5437011"/>
                      <a:gd name="connsiteY222" fmla="*/ 798934 h 2186969"/>
                      <a:gd name="connsiteX223" fmla="*/ 1524135 w 5437011"/>
                      <a:gd name="connsiteY223" fmla="*/ 829771 h 2186969"/>
                      <a:gd name="connsiteX224" fmla="*/ 1494027 w 5437011"/>
                      <a:gd name="connsiteY224" fmla="*/ 829771 h 2186969"/>
                      <a:gd name="connsiteX225" fmla="*/ 1455512 w 5437011"/>
                      <a:gd name="connsiteY225" fmla="*/ 833202 h 2186969"/>
                      <a:gd name="connsiteX226" fmla="*/ 1428835 w 5437011"/>
                      <a:gd name="connsiteY226" fmla="*/ 823467 h 2186969"/>
                      <a:gd name="connsiteX227" fmla="*/ 1412537 w 5437011"/>
                      <a:gd name="connsiteY227" fmla="*/ 806911 h 2186969"/>
                      <a:gd name="connsiteX228" fmla="*/ 1430336 w 5437011"/>
                      <a:gd name="connsiteY228" fmla="*/ 812058 h 2186969"/>
                      <a:gd name="connsiteX229" fmla="*/ 1449593 w 5437011"/>
                      <a:gd name="connsiteY229" fmla="*/ 809785 h 2186969"/>
                      <a:gd name="connsiteX230" fmla="*/ 1468851 w 5437011"/>
                      <a:gd name="connsiteY230" fmla="*/ 818920 h 2186969"/>
                      <a:gd name="connsiteX231" fmla="*/ 1486135 w 5437011"/>
                      <a:gd name="connsiteY231" fmla="*/ 811500 h 2186969"/>
                      <a:gd name="connsiteX232" fmla="*/ 1494027 w 5437011"/>
                      <a:gd name="connsiteY232" fmla="*/ 802365 h 2186969"/>
                      <a:gd name="connsiteX233" fmla="*/ 1508824 w 5437011"/>
                      <a:gd name="connsiteY233" fmla="*/ 788126 h 2186969"/>
                      <a:gd name="connsiteX234" fmla="*/ 1519203 w 5437011"/>
                      <a:gd name="connsiteY234" fmla="*/ 767582 h 2186969"/>
                      <a:gd name="connsiteX235" fmla="*/ 1528081 w 5437011"/>
                      <a:gd name="connsiteY235" fmla="*/ 755015 h 2186969"/>
                      <a:gd name="connsiteX236" fmla="*/ 1544379 w 5437011"/>
                      <a:gd name="connsiteY236" fmla="*/ 742449 h 2186969"/>
                      <a:gd name="connsiteX237" fmla="*/ 1550297 w 5437011"/>
                      <a:gd name="connsiteY237" fmla="*/ 724178 h 2186969"/>
                      <a:gd name="connsiteX238" fmla="*/ 1559176 w 5437011"/>
                      <a:gd name="connsiteY238" fmla="*/ 698487 h 2186969"/>
                      <a:gd name="connsiteX239" fmla="*/ 1560205 w 5437011"/>
                      <a:gd name="connsiteY239" fmla="*/ 684205 h 2186969"/>
                      <a:gd name="connsiteX240" fmla="*/ 1534043 w 5437011"/>
                      <a:gd name="connsiteY240" fmla="*/ 651094 h 2186969"/>
                      <a:gd name="connsiteX241" fmla="*/ 1533013 w 5437011"/>
                      <a:gd name="connsiteY241" fmla="*/ 611722 h 2186969"/>
                      <a:gd name="connsiteX242" fmla="*/ 1532542 w 5437011"/>
                      <a:gd name="connsiteY242" fmla="*/ 575137 h 2186969"/>
                      <a:gd name="connsiteX243" fmla="*/ 1540948 w 5437011"/>
                      <a:gd name="connsiteY243" fmla="*/ 534607 h 2186969"/>
                      <a:gd name="connsiteX244" fmla="*/ 1513799 w 5437011"/>
                      <a:gd name="connsiteY244" fmla="*/ 490646 h 2186969"/>
                      <a:gd name="connsiteX245" fmla="*/ 1524650 w 5437011"/>
                      <a:gd name="connsiteY245" fmla="*/ 461524 h 2186969"/>
                      <a:gd name="connsiteX246" fmla="*/ 1538975 w 5437011"/>
                      <a:gd name="connsiteY246" fmla="*/ 395860 h 2186969"/>
                      <a:gd name="connsiteX247" fmla="*/ 1497501 w 5437011"/>
                      <a:gd name="connsiteY247" fmla="*/ 379862 h 2186969"/>
                      <a:gd name="connsiteX248" fmla="*/ 1457657 w 5437011"/>
                      <a:gd name="connsiteY248" fmla="*/ 378962 h 2186969"/>
                      <a:gd name="connsiteX249" fmla="*/ 1451910 w 5437011"/>
                      <a:gd name="connsiteY249" fmla="*/ 379991 h 2186969"/>
                      <a:gd name="connsiteX250" fmla="*/ 1448049 w 5437011"/>
                      <a:gd name="connsiteY250" fmla="*/ 406368 h 2186969"/>
                      <a:gd name="connsiteX251" fmla="*/ 1375266 w 5437011"/>
                      <a:gd name="connsiteY251" fmla="*/ 498666 h 2186969"/>
                      <a:gd name="connsiteX252" fmla="*/ 1371320 w 5437011"/>
                      <a:gd name="connsiteY252" fmla="*/ 499609 h 2186969"/>
                      <a:gd name="connsiteX253" fmla="*/ 1352750 w 5437011"/>
                      <a:gd name="connsiteY253" fmla="*/ 531004 h 2186969"/>
                      <a:gd name="connsiteX254" fmla="*/ 1353307 w 5437011"/>
                      <a:gd name="connsiteY254" fmla="*/ 531219 h 2186969"/>
                      <a:gd name="connsiteX255" fmla="*/ 1349361 w 5437011"/>
                      <a:gd name="connsiteY255" fmla="*/ 562056 h 2186969"/>
                      <a:gd name="connsiteX256" fmla="*/ 1347388 w 5437011"/>
                      <a:gd name="connsiteY256" fmla="*/ 580327 h 2186969"/>
                      <a:gd name="connsiteX257" fmla="*/ 1336023 w 5437011"/>
                      <a:gd name="connsiteY257" fmla="*/ 606618 h 2186969"/>
                      <a:gd name="connsiteX258" fmla="*/ 1375524 w 5437011"/>
                      <a:gd name="connsiteY258" fmla="*/ 623731 h 2186969"/>
                      <a:gd name="connsiteX259" fmla="*/ 1389849 w 5437011"/>
                      <a:gd name="connsiteY259" fmla="*/ 655126 h 2186969"/>
                      <a:gd name="connsiteX260" fmla="*/ 1410093 w 5437011"/>
                      <a:gd name="connsiteY260" fmla="*/ 667092 h 2186969"/>
                      <a:gd name="connsiteX261" fmla="*/ 1389334 w 5437011"/>
                      <a:gd name="connsiteY261" fmla="*/ 705307 h 2186969"/>
                      <a:gd name="connsiteX262" fmla="*/ 1348847 w 5437011"/>
                      <a:gd name="connsiteY262" fmla="*/ 668207 h 2186969"/>
                      <a:gd name="connsiteX263" fmla="*/ 1295064 w 5437011"/>
                      <a:gd name="connsiteY263" fmla="*/ 641359 h 2186969"/>
                      <a:gd name="connsiteX264" fmla="*/ 1251445 w 5437011"/>
                      <a:gd name="connsiteY264" fmla="*/ 620815 h 2186969"/>
                      <a:gd name="connsiteX265" fmla="*/ 1233002 w 5437011"/>
                      <a:gd name="connsiteY265" fmla="*/ 623645 h 2186969"/>
                      <a:gd name="connsiteX266" fmla="*/ 1181192 w 5437011"/>
                      <a:gd name="connsiteY266" fmla="*/ 613738 h 2186969"/>
                      <a:gd name="connsiteX267" fmla="*/ 1160391 w 5437011"/>
                      <a:gd name="connsiteY267" fmla="*/ 599370 h 2186969"/>
                      <a:gd name="connsiteX268" fmla="*/ 1128138 w 5437011"/>
                      <a:gd name="connsiteY268" fmla="*/ 595081 h 2186969"/>
                      <a:gd name="connsiteX269" fmla="*/ 1103477 w 5437011"/>
                      <a:gd name="connsiteY269" fmla="*/ 573979 h 2186969"/>
                      <a:gd name="connsiteX270" fmla="*/ 1062989 w 5437011"/>
                      <a:gd name="connsiteY270" fmla="*/ 558582 h 2186969"/>
                      <a:gd name="connsiteX271" fmla="*/ 1072382 w 5437011"/>
                      <a:gd name="connsiteY271" fmla="*/ 590535 h 2186969"/>
                      <a:gd name="connsiteX272" fmla="*/ 1097044 w 5437011"/>
                      <a:gd name="connsiteY272" fmla="*/ 601943 h 2186969"/>
                      <a:gd name="connsiteX273" fmla="*/ 1118274 w 5437011"/>
                      <a:gd name="connsiteY273" fmla="*/ 619614 h 2186969"/>
                      <a:gd name="connsiteX274" fmla="*/ 1133585 w 5437011"/>
                      <a:gd name="connsiteY274" fmla="*/ 651609 h 2186969"/>
                      <a:gd name="connsiteX275" fmla="*/ 1123206 w 5437011"/>
                      <a:gd name="connsiteY275" fmla="*/ 672711 h 2186969"/>
                      <a:gd name="connsiteX276" fmla="*/ 1100517 w 5437011"/>
                      <a:gd name="connsiteY276" fmla="*/ 685835 h 2186969"/>
                      <a:gd name="connsiteX277" fmla="*/ 1083233 w 5437011"/>
                      <a:gd name="connsiteY277" fmla="*/ 693855 h 2186969"/>
                      <a:gd name="connsiteX278" fmla="*/ 1083233 w 5437011"/>
                      <a:gd name="connsiteY278" fmla="*/ 670995 h 2186969"/>
                      <a:gd name="connsiteX279" fmla="*/ 1062989 w 5437011"/>
                      <a:gd name="connsiteY279" fmla="*/ 653325 h 2186969"/>
                      <a:gd name="connsiteX280" fmla="*/ 1011651 w 5437011"/>
                      <a:gd name="connsiteY280" fmla="*/ 683004 h 2186969"/>
                      <a:gd name="connsiteX281" fmla="*/ 955337 w 5437011"/>
                      <a:gd name="connsiteY281" fmla="*/ 683004 h 2186969"/>
                      <a:gd name="connsiteX282" fmla="*/ 924199 w 5437011"/>
                      <a:gd name="connsiteY282" fmla="*/ 709295 h 2186969"/>
                      <a:gd name="connsiteX283" fmla="*/ 879252 w 5437011"/>
                      <a:gd name="connsiteY283" fmla="*/ 705264 h 2186969"/>
                      <a:gd name="connsiteX284" fmla="*/ 887658 w 5437011"/>
                      <a:gd name="connsiteY284" fmla="*/ 695013 h 2186969"/>
                      <a:gd name="connsiteX285" fmla="*/ 895550 w 5437011"/>
                      <a:gd name="connsiteY285" fmla="*/ 683605 h 2186969"/>
                      <a:gd name="connsiteX286" fmla="*/ 902969 w 5437011"/>
                      <a:gd name="connsiteY286" fmla="*/ 657313 h 2186969"/>
                      <a:gd name="connsiteX287" fmla="*/ 857550 w 5437011"/>
                      <a:gd name="connsiteY287" fmla="*/ 672754 h 2186969"/>
                      <a:gd name="connsiteX288" fmla="*/ 851116 w 5437011"/>
                      <a:gd name="connsiteY288" fmla="*/ 694456 h 2186969"/>
                      <a:gd name="connsiteX289" fmla="*/ 836276 w 5437011"/>
                      <a:gd name="connsiteY289" fmla="*/ 684162 h 2186969"/>
                      <a:gd name="connsiteX290" fmla="*/ 759762 w 5437011"/>
                      <a:gd name="connsiteY290" fmla="*/ 710410 h 2186969"/>
                      <a:gd name="connsiteX291" fmla="*/ 727638 w 5437011"/>
                      <a:gd name="connsiteY291" fmla="*/ 733270 h 2186969"/>
                      <a:gd name="connsiteX292" fmla="*/ 691096 w 5437011"/>
                      <a:gd name="connsiteY292" fmla="*/ 746395 h 2186969"/>
                      <a:gd name="connsiteX293" fmla="*/ 683676 w 5437011"/>
                      <a:gd name="connsiteY293" fmla="*/ 786925 h 2186969"/>
                      <a:gd name="connsiteX294" fmla="*/ 626891 w 5437011"/>
                      <a:gd name="connsiteY294" fmla="*/ 795503 h 2186969"/>
                      <a:gd name="connsiteX295" fmla="*/ 600214 w 5437011"/>
                      <a:gd name="connsiteY295" fmla="*/ 766381 h 2186969"/>
                      <a:gd name="connsiteX296" fmla="*/ 599227 w 5437011"/>
                      <a:gd name="connsiteY296" fmla="*/ 741848 h 2186969"/>
                      <a:gd name="connsiteX297" fmla="*/ 622430 w 5437011"/>
                      <a:gd name="connsiteY297" fmla="*/ 731555 h 2186969"/>
                      <a:gd name="connsiteX298" fmla="*/ 652067 w 5437011"/>
                      <a:gd name="connsiteY298" fmla="*/ 729796 h 2186969"/>
                      <a:gd name="connsiteX299" fmla="*/ 631823 w 5437011"/>
                      <a:gd name="connsiteY299" fmla="*/ 692654 h 2186969"/>
                      <a:gd name="connsiteX300" fmla="*/ 589320 w 5437011"/>
                      <a:gd name="connsiteY300" fmla="*/ 678973 h 2186969"/>
                      <a:gd name="connsiteX301" fmla="*/ 569205 w 5437011"/>
                      <a:gd name="connsiteY301" fmla="*/ 680516 h 2186969"/>
                      <a:gd name="connsiteX302" fmla="*/ 562471 w 5437011"/>
                      <a:gd name="connsiteY302" fmla="*/ 695571 h 2186969"/>
                      <a:gd name="connsiteX303" fmla="*/ 563629 w 5437011"/>
                      <a:gd name="connsiteY303" fmla="*/ 715514 h 2186969"/>
                      <a:gd name="connsiteX304" fmla="*/ 550762 w 5437011"/>
                      <a:gd name="connsiteY304" fmla="*/ 758361 h 2186969"/>
                      <a:gd name="connsiteX305" fmla="*/ 561657 w 5437011"/>
                      <a:gd name="connsiteY305" fmla="*/ 772042 h 2186969"/>
                      <a:gd name="connsiteX306" fmla="*/ 574009 w 5437011"/>
                      <a:gd name="connsiteY306" fmla="*/ 806311 h 2186969"/>
                      <a:gd name="connsiteX307" fmla="*/ 563629 w 5437011"/>
                      <a:gd name="connsiteY307" fmla="*/ 836033 h 2186969"/>
                      <a:gd name="connsiteX308" fmla="*/ 549304 w 5437011"/>
                      <a:gd name="connsiteY308" fmla="*/ 835476 h 2186969"/>
                      <a:gd name="connsiteX309" fmla="*/ 539440 w 5437011"/>
                      <a:gd name="connsiteY309" fmla="*/ 824067 h 2186969"/>
                      <a:gd name="connsiteX310" fmla="*/ 505857 w 5437011"/>
                      <a:gd name="connsiteY310" fmla="*/ 816647 h 2186969"/>
                      <a:gd name="connsiteX311" fmla="*/ 484627 w 5437011"/>
                      <a:gd name="connsiteY311" fmla="*/ 828613 h 2186969"/>
                      <a:gd name="connsiteX312" fmla="*/ 454991 w 5437011"/>
                      <a:gd name="connsiteY312" fmla="*/ 843453 h 2186969"/>
                      <a:gd name="connsiteX313" fmla="*/ 422909 w 5437011"/>
                      <a:gd name="connsiteY313" fmla="*/ 870302 h 2186969"/>
                      <a:gd name="connsiteX314" fmla="*/ 424882 w 5437011"/>
                      <a:gd name="connsiteY314" fmla="*/ 903970 h 2186969"/>
                      <a:gd name="connsiteX315" fmla="*/ 438736 w 5437011"/>
                      <a:gd name="connsiteY315" fmla="*/ 934207 h 2186969"/>
                      <a:gd name="connsiteX316" fmla="*/ 398762 w 5437011"/>
                      <a:gd name="connsiteY316" fmla="*/ 931376 h 2186969"/>
                      <a:gd name="connsiteX317" fmla="*/ 364194 w 5437011"/>
                      <a:gd name="connsiteY317" fmla="*/ 922241 h 2186969"/>
                      <a:gd name="connsiteX318" fmla="*/ 326194 w 5437011"/>
                      <a:gd name="connsiteY318" fmla="*/ 895992 h 2186969"/>
                      <a:gd name="connsiteX319" fmla="*/ 305950 w 5437011"/>
                      <a:gd name="connsiteY319" fmla="*/ 917652 h 2186969"/>
                      <a:gd name="connsiteX320" fmla="*/ 315815 w 5437011"/>
                      <a:gd name="connsiteY320" fmla="*/ 939911 h 2186969"/>
                      <a:gd name="connsiteX321" fmla="*/ 348410 w 5437011"/>
                      <a:gd name="connsiteY321" fmla="*/ 953035 h 2186969"/>
                      <a:gd name="connsiteX322" fmla="*/ 351370 w 5437011"/>
                      <a:gd name="connsiteY322" fmla="*/ 976453 h 2186969"/>
                      <a:gd name="connsiteX323" fmla="*/ 326194 w 5437011"/>
                      <a:gd name="connsiteY323" fmla="*/ 980999 h 2186969"/>
                      <a:gd name="connsiteX324" fmla="*/ 300032 w 5437011"/>
                      <a:gd name="connsiteY324" fmla="*/ 971864 h 2186969"/>
                      <a:gd name="connsiteX325" fmla="*/ 269409 w 5437011"/>
                      <a:gd name="connsiteY325" fmla="*/ 951877 h 2186969"/>
                      <a:gd name="connsiteX326" fmla="*/ 252124 w 5437011"/>
                      <a:gd name="connsiteY326" fmla="*/ 929575 h 2186969"/>
                      <a:gd name="connsiteX327" fmla="*/ 244190 w 5437011"/>
                      <a:gd name="connsiteY327" fmla="*/ 901611 h 2186969"/>
                      <a:gd name="connsiteX328" fmla="*/ 245176 w 5437011"/>
                      <a:gd name="connsiteY328" fmla="*/ 876478 h 2186969"/>
                      <a:gd name="connsiteX329" fmla="*/ 247664 w 5437011"/>
                      <a:gd name="connsiteY329" fmla="*/ 851945 h 2186969"/>
                      <a:gd name="connsiteX330" fmla="*/ 221973 w 5437011"/>
                      <a:gd name="connsiteY330" fmla="*/ 830243 h 2186969"/>
                      <a:gd name="connsiteX331" fmla="*/ 201729 w 5437011"/>
                      <a:gd name="connsiteY331" fmla="*/ 813130 h 2186969"/>
                      <a:gd name="connsiteX332" fmla="*/ 169133 w 5437011"/>
                      <a:gd name="connsiteY332" fmla="*/ 781735 h 2186969"/>
                      <a:gd name="connsiteX333" fmla="*/ 157253 w 5437011"/>
                      <a:gd name="connsiteY333" fmla="*/ 769169 h 2186969"/>
                      <a:gd name="connsiteX334" fmla="*/ 183930 w 5437011"/>
                      <a:gd name="connsiteY334" fmla="*/ 780577 h 2186969"/>
                      <a:gd name="connsiteX335" fmla="*/ 230337 w 5437011"/>
                      <a:gd name="connsiteY335" fmla="*/ 803437 h 2186969"/>
                      <a:gd name="connsiteX336" fmla="*/ 288580 w 5437011"/>
                      <a:gd name="connsiteY336" fmla="*/ 824539 h 2186969"/>
                      <a:gd name="connsiteX337" fmla="*/ 366596 w 5437011"/>
                      <a:gd name="connsiteY337" fmla="*/ 839421 h 2186969"/>
                      <a:gd name="connsiteX338" fmla="*/ 463397 w 5437011"/>
                      <a:gd name="connsiteY338" fmla="*/ 790313 h 2186969"/>
                      <a:gd name="connsiteX339" fmla="*/ 461167 w 5437011"/>
                      <a:gd name="connsiteY339" fmla="*/ 749483 h 2186969"/>
                      <a:gd name="connsiteX340" fmla="*/ 419650 w 5437011"/>
                      <a:gd name="connsiteY340" fmla="*/ 723320 h 2186969"/>
                      <a:gd name="connsiteX341" fmla="*/ 416990 w 5437011"/>
                      <a:gd name="connsiteY341" fmla="*/ 720575 h 2186969"/>
                      <a:gd name="connsiteX342" fmla="*/ 410772 w 5437011"/>
                      <a:gd name="connsiteY342" fmla="*/ 719932 h 2186969"/>
                      <a:gd name="connsiteX343" fmla="*/ 368998 w 5437011"/>
                      <a:gd name="connsiteY343" fmla="*/ 698959 h 2186969"/>
                      <a:gd name="connsiteX344" fmla="*/ 359562 w 5437011"/>
                      <a:gd name="connsiteY344" fmla="*/ 679144 h 2186969"/>
                      <a:gd name="connsiteX345" fmla="*/ 339147 w 5437011"/>
                      <a:gd name="connsiteY345" fmla="*/ 663532 h 2186969"/>
                      <a:gd name="connsiteX346" fmla="*/ 319804 w 5437011"/>
                      <a:gd name="connsiteY346" fmla="*/ 653925 h 2186969"/>
                      <a:gd name="connsiteX347" fmla="*/ 300803 w 5437011"/>
                      <a:gd name="connsiteY347" fmla="*/ 653925 h 2186969"/>
                      <a:gd name="connsiteX348" fmla="*/ 278372 w 5437011"/>
                      <a:gd name="connsiteY348" fmla="*/ 645519 h 2186969"/>
                      <a:gd name="connsiteX349" fmla="*/ 248565 w 5437011"/>
                      <a:gd name="connsiteY349" fmla="*/ 629864 h 2186969"/>
                      <a:gd name="connsiteX350" fmla="*/ 244190 w 5437011"/>
                      <a:gd name="connsiteY350" fmla="*/ 627548 h 2186969"/>
                      <a:gd name="connsiteX351" fmla="*/ 237499 w 5437011"/>
                      <a:gd name="connsiteY351" fmla="*/ 623945 h 2186969"/>
                      <a:gd name="connsiteX352" fmla="*/ 227892 w 5437011"/>
                      <a:gd name="connsiteY352" fmla="*/ 618413 h 2186969"/>
                      <a:gd name="connsiteX353" fmla="*/ 217470 w 5437011"/>
                      <a:gd name="connsiteY353" fmla="*/ 623560 h 2186969"/>
                      <a:gd name="connsiteX354" fmla="*/ 186847 w 5437011"/>
                      <a:gd name="connsiteY354" fmla="*/ 621243 h 2186969"/>
                      <a:gd name="connsiteX355" fmla="*/ 168061 w 5437011"/>
                      <a:gd name="connsiteY355" fmla="*/ 608677 h 2186969"/>
                      <a:gd name="connsiteX356" fmla="*/ 192766 w 5437011"/>
                      <a:gd name="connsiteY356" fmla="*/ 599541 h 2186969"/>
                      <a:gd name="connsiteX357" fmla="*/ 170549 w 5437011"/>
                      <a:gd name="connsiteY357" fmla="*/ 589248 h 2186969"/>
                      <a:gd name="connsiteX358" fmla="*/ 146831 w 5437011"/>
                      <a:gd name="connsiteY358" fmla="*/ 594395 h 2186969"/>
                      <a:gd name="connsiteX359" fmla="*/ 126587 w 5437011"/>
                      <a:gd name="connsiteY359" fmla="*/ 593237 h 2186969"/>
                      <a:gd name="connsiteX360" fmla="*/ 124314 w 5437011"/>
                      <a:gd name="connsiteY360" fmla="*/ 591393 h 2186969"/>
                      <a:gd name="connsiteX361" fmla="*/ 107330 w 5437011"/>
                      <a:gd name="connsiteY361" fmla="*/ 605246 h 2186969"/>
                      <a:gd name="connsiteX362" fmla="*/ 79709 w 5437011"/>
                      <a:gd name="connsiteY362" fmla="*/ 620085 h 2186969"/>
                      <a:gd name="connsiteX363" fmla="*/ 56978 w 5437011"/>
                      <a:gd name="connsiteY363" fmla="*/ 642903 h 2186969"/>
                      <a:gd name="connsiteX364" fmla="*/ 44197 w 5437011"/>
                      <a:gd name="connsiteY364" fmla="*/ 654311 h 2186969"/>
                      <a:gd name="connsiteX365" fmla="*/ 39222 w 5437011"/>
                      <a:gd name="connsiteY365" fmla="*/ 674855 h 2186969"/>
                      <a:gd name="connsiteX366" fmla="*/ 44197 w 5437011"/>
                      <a:gd name="connsiteY366" fmla="*/ 696557 h 2186969"/>
                      <a:gd name="connsiteX367" fmla="*/ 64912 w 5437011"/>
                      <a:gd name="connsiteY367" fmla="*/ 710282 h 2186969"/>
                      <a:gd name="connsiteX368" fmla="*/ 88630 w 5437011"/>
                      <a:gd name="connsiteY368" fmla="*/ 738846 h 2186969"/>
                      <a:gd name="connsiteX369" fmla="*/ 67915 w 5437011"/>
                      <a:gd name="connsiteY369" fmla="*/ 767410 h 2186969"/>
                      <a:gd name="connsiteX370" fmla="*/ 58007 w 5437011"/>
                      <a:gd name="connsiteY370" fmla="*/ 790227 h 2186969"/>
                      <a:gd name="connsiteX371" fmla="*/ 89617 w 5437011"/>
                      <a:gd name="connsiteY371" fmla="*/ 848471 h 2186969"/>
                      <a:gd name="connsiteX372" fmla="*/ 78765 w 5437011"/>
                      <a:gd name="connsiteY372" fmla="*/ 871288 h 2186969"/>
                      <a:gd name="connsiteX373" fmla="*/ 83698 w 5437011"/>
                      <a:gd name="connsiteY373" fmla="*/ 901010 h 2186969"/>
                      <a:gd name="connsiteX374" fmla="*/ 75806 w 5437011"/>
                      <a:gd name="connsiteY374" fmla="*/ 912419 h 2186969"/>
                      <a:gd name="connsiteX375" fmla="*/ 92576 w 5437011"/>
                      <a:gd name="connsiteY375" fmla="*/ 924986 h 2186969"/>
                      <a:gd name="connsiteX376" fmla="*/ 87644 w 5437011"/>
                      <a:gd name="connsiteY376" fmla="*/ 944414 h 2186969"/>
                      <a:gd name="connsiteX377" fmla="*/ 105400 w 5437011"/>
                      <a:gd name="connsiteY377" fmla="*/ 964958 h 2186969"/>
                      <a:gd name="connsiteX378" fmla="*/ 84684 w 5437011"/>
                      <a:gd name="connsiteY378" fmla="*/ 986703 h 2186969"/>
                      <a:gd name="connsiteX379" fmla="*/ 127145 w 5437011"/>
                      <a:gd name="connsiteY379" fmla="*/ 1024360 h 2186969"/>
                      <a:gd name="connsiteX380" fmla="*/ 136023 w 5437011"/>
                      <a:gd name="connsiteY380" fmla="*/ 1055198 h 2186969"/>
                      <a:gd name="connsiteX381" fmla="*/ 86615 w 5437011"/>
                      <a:gd name="connsiteY381" fmla="*/ 1110010 h 2186969"/>
                      <a:gd name="connsiteX382" fmla="*/ 35276 w 5437011"/>
                      <a:gd name="connsiteY382" fmla="*/ 1158003 h 2186969"/>
                      <a:gd name="connsiteX383" fmla="*/ 19321 w 5437011"/>
                      <a:gd name="connsiteY383" fmla="*/ 1181464 h 2186969"/>
                      <a:gd name="connsiteX384" fmla="*/ 33260 w 5437011"/>
                      <a:gd name="connsiteY384" fmla="*/ 1175716 h 2186969"/>
                      <a:gd name="connsiteX385" fmla="*/ 54490 w 5437011"/>
                      <a:gd name="connsiteY385" fmla="*/ 1200850 h 2186969"/>
                      <a:gd name="connsiteX386" fmla="*/ 83612 w 5437011"/>
                      <a:gd name="connsiteY386" fmla="*/ 1208269 h 2186969"/>
                      <a:gd name="connsiteX387" fmla="*/ 67829 w 5437011"/>
                      <a:gd name="connsiteY387" fmla="*/ 1213416 h 2186969"/>
                      <a:gd name="connsiteX388" fmla="*/ 35705 w 5437011"/>
                      <a:gd name="connsiteY388" fmla="*/ 1225983 h 2186969"/>
                      <a:gd name="connsiteX389" fmla="*/ 19321 w 5437011"/>
                      <a:gd name="connsiteY389" fmla="*/ 1240865 h 2186969"/>
                      <a:gd name="connsiteX390" fmla="*/ 12502 w 5437011"/>
                      <a:gd name="connsiteY390" fmla="*/ 1266213 h 2186969"/>
                      <a:gd name="connsiteX391" fmla="*/ 1393 w 5437011"/>
                      <a:gd name="connsiteY391" fmla="*/ 1285899 h 2186969"/>
                      <a:gd name="connsiteX392" fmla="*/ 3623 w 5437011"/>
                      <a:gd name="connsiteY392" fmla="*/ 1308159 h 2186969"/>
                      <a:gd name="connsiteX393" fmla="*/ 11001 w 5437011"/>
                      <a:gd name="connsiteY393" fmla="*/ 1328746 h 2186969"/>
                      <a:gd name="connsiteX394" fmla="*/ 2122 w 5437011"/>
                      <a:gd name="connsiteY394" fmla="*/ 1341612 h 2186969"/>
                      <a:gd name="connsiteX395" fmla="*/ 6583 w 5437011"/>
                      <a:gd name="connsiteY395" fmla="*/ 1362156 h 2186969"/>
                      <a:gd name="connsiteX396" fmla="*/ 10314 w 5437011"/>
                      <a:gd name="connsiteY396" fmla="*/ 1383558 h 2186969"/>
                      <a:gd name="connsiteX397" fmla="*/ 20694 w 5437011"/>
                      <a:gd name="connsiteY397" fmla="*/ 1405818 h 2186969"/>
                      <a:gd name="connsiteX398" fmla="*/ 29572 w 5437011"/>
                      <a:gd name="connsiteY398" fmla="*/ 1432366 h 2186969"/>
                      <a:gd name="connsiteX399" fmla="*/ 47371 w 5437011"/>
                      <a:gd name="connsiteY399" fmla="*/ 1438371 h 2186969"/>
                      <a:gd name="connsiteX400" fmla="*/ 64398 w 5437011"/>
                      <a:gd name="connsiteY400" fmla="*/ 1447806 h 2186969"/>
                      <a:gd name="connsiteX401" fmla="*/ 82197 w 5437011"/>
                      <a:gd name="connsiteY401" fmla="*/ 1447806 h 2186969"/>
                      <a:gd name="connsiteX402" fmla="*/ 113292 w 5437011"/>
                      <a:gd name="connsiteY402" fmla="*/ 1458057 h 2186969"/>
                      <a:gd name="connsiteX403" fmla="*/ 116251 w 5437011"/>
                      <a:gd name="connsiteY403" fmla="*/ 1484605 h 2186969"/>
                      <a:gd name="connsiteX404" fmla="*/ 119982 w 5437011"/>
                      <a:gd name="connsiteY404" fmla="*/ 1512054 h 2186969"/>
                      <a:gd name="connsiteX405" fmla="*/ 135508 w 5437011"/>
                      <a:gd name="connsiteY405" fmla="*/ 1536030 h 2186969"/>
                      <a:gd name="connsiteX406" fmla="*/ 154766 w 5437011"/>
                      <a:gd name="connsiteY406" fmla="*/ 1557474 h 2186969"/>
                      <a:gd name="connsiteX407" fmla="*/ 173294 w 5437011"/>
                      <a:gd name="connsiteY407" fmla="*/ 1577160 h 2186969"/>
                      <a:gd name="connsiteX408" fmla="*/ 156267 w 5437011"/>
                      <a:gd name="connsiteY408" fmla="*/ 1595131 h 2186969"/>
                      <a:gd name="connsiteX409" fmla="*/ 132592 w 5437011"/>
                      <a:gd name="connsiteY409" fmla="*/ 1590842 h 2186969"/>
                      <a:gd name="connsiteX410" fmla="*/ 137738 w 5437011"/>
                      <a:gd name="connsiteY410" fmla="*/ 1626826 h 2186969"/>
                      <a:gd name="connsiteX411" fmla="*/ 151849 w 5437011"/>
                      <a:gd name="connsiteY411" fmla="*/ 1647370 h 2186969"/>
                      <a:gd name="connsiteX412" fmla="*/ 167418 w 5437011"/>
                      <a:gd name="connsiteY412" fmla="*/ 1637935 h 2186969"/>
                      <a:gd name="connsiteX413" fmla="*/ 189634 w 5437011"/>
                      <a:gd name="connsiteY413" fmla="*/ 1637077 h 2186969"/>
                      <a:gd name="connsiteX414" fmla="*/ 217041 w 5437011"/>
                      <a:gd name="connsiteY414" fmla="*/ 1640508 h 2186969"/>
                      <a:gd name="connsiteX415" fmla="*/ 221501 w 5437011"/>
                      <a:gd name="connsiteY415" fmla="*/ 1669630 h 2186969"/>
                      <a:gd name="connsiteX416" fmla="*/ 228921 w 5437011"/>
                      <a:gd name="connsiteY416" fmla="*/ 1691031 h 2186969"/>
                      <a:gd name="connsiteX417" fmla="*/ 253368 w 5437011"/>
                      <a:gd name="connsiteY417" fmla="*/ 1697894 h 2186969"/>
                      <a:gd name="connsiteX418" fmla="*/ 268165 w 5437011"/>
                      <a:gd name="connsiteY418" fmla="*/ 1727873 h 2186969"/>
                      <a:gd name="connsiteX419" fmla="*/ 280774 w 5437011"/>
                      <a:gd name="connsiteY419" fmla="*/ 1735593 h 2186969"/>
                      <a:gd name="connsiteX420" fmla="*/ 297072 w 5437011"/>
                      <a:gd name="connsiteY420" fmla="*/ 1744171 h 2186969"/>
                      <a:gd name="connsiteX421" fmla="*/ 314099 w 5437011"/>
                      <a:gd name="connsiteY421" fmla="*/ 1742456 h 2186969"/>
                      <a:gd name="connsiteX422" fmla="*/ 332628 w 5437011"/>
                      <a:gd name="connsiteY422" fmla="*/ 1740740 h 2186969"/>
                      <a:gd name="connsiteX423" fmla="*/ 347424 w 5437011"/>
                      <a:gd name="connsiteY423" fmla="*/ 1761284 h 2186969"/>
                      <a:gd name="connsiteX424" fmla="*/ 374830 w 5437011"/>
                      <a:gd name="connsiteY424" fmla="*/ 1766431 h 2186969"/>
                      <a:gd name="connsiteX425" fmla="*/ 403008 w 5437011"/>
                      <a:gd name="connsiteY425" fmla="*/ 1775009 h 2186969"/>
                      <a:gd name="connsiteX426" fmla="*/ 422266 w 5437011"/>
                      <a:gd name="connsiteY426" fmla="*/ 1788690 h 2186969"/>
                      <a:gd name="connsiteX427" fmla="*/ 412659 w 5437011"/>
                      <a:gd name="connsiteY427" fmla="*/ 1804945 h 2186969"/>
                      <a:gd name="connsiteX428" fmla="*/ 420808 w 5437011"/>
                      <a:gd name="connsiteY428" fmla="*/ 1816097 h 2186969"/>
                      <a:gd name="connsiteX429" fmla="*/ 408970 w 5437011"/>
                      <a:gd name="connsiteY429" fmla="*/ 1825532 h 2186969"/>
                      <a:gd name="connsiteX430" fmla="*/ 416348 w 5437011"/>
                      <a:gd name="connsiteY430" fmla="*/ 1840115 h 2186969"/>
                      <a:gd name="connsiteX431" fmla="*/ 410429 w 5437011"/>
                      <a:gd name="connsiteY431" fmla="*/ 1863232 h 2186969"/>
                      <a:gd name="connsiteX432" fmla="*/ 383022 w 5437011"/>
                      <a:gd name="connsiteY432" fmla="*/ 1862374 h 2186969"/>
                      <a:gd name="connsiteX433" fmla="*/ 357117 w 5437011"/>
                      <a:gd name="connsiteY433" fmla="*/ 1882918 h 2186969"/>
                      <a:gd name="connsiteX434" fmla="*/ 356388 w 5437011"/>
                      <a:gd name="connsiteY434" fmla="*/ 1901232 h 2186969"/>
                      <a:gd name="connsiteX435" fmla="*/ 390485 w 5437011"/>
                      <a:gd name="connsiteY435" fmla="*/ 1900331 h 2186969"/>
                      <a:gd name="connsiteX436" fmla="*/ 349011 w 5437011"/>
                      <a:gd name="connsiteY436" fmla="*/ 1928295 h 2186969"/>
                      <a:gd name="connsiteX437" fmla="*/ 361835 w 5437011"/>
                      <a:gd name="connsiteY437" fmla="*/ 1949997 h 2186969"/>
                      <a:gd name="connsiteX438" fmla="*/ 342063 w 5437011"/>
                      <a:gd name="connsiteY438" fmla="*/ 1972257 h 2186969"/>
                      <a:gd name="connsiteX439" fmla="*/ 323792 w 5437011"/>
                      <a:gd name="connsiteY439" fmla="*/ 1988855 h 2186969"/>
                      <a:gd name="connsiteX440" fmla="*/ 314914 w 5437011"/>
                      <a:gd name="connsiteY440" fmla="*/ 1997947 h 2186969"/>
                      <a:gd name="connsiteX441" fmla="*/ 341120 w 5437011"/>
                      <a:gd name="connsiteY441" fmla="*/ 2022523 h 2186969"/>
                      <a:gd name="connsiteX442" fmla="*/ 403352 w 5437011"/>
                      <a:gd name="connsiteY442" fmla="*/ 2074505 h 2186969"/>
                      <a:gd name="connsiteX443" fmla="*/ 412059 w 5437011"/>
                      <a:gd name="connsiteY443" fmla="*/ 2082396 h 2186969"/>
                      <a:gd name="connsiteX444" fmla="*/ 424582 w 5437011"/>
                      <a:gd name="connsiteY444" fmla="*/ 2075663 h 2186969"/>
                      <a:gd name="connsiteX445" fmla="*/ 464598 w 5437011"/>
                      <a:gd name="connsiteY445" fmla="*/ 2089344 h 2186969"/>
                      <a:gd name="connsiteX446" fmla="*/ 516451 w 5437011"/>
                      <a:gd name="connsiteY446" fmla="*/ 2094491 h 2186969"/>
                      <a:gd name="connsiteX447" fmla="*/ 537209 w 5437011"/>
                      <a:gd name="connsiteY447" fmla="*/ 2109889 h 2186969"/>
                      <a:gd name="connsiteX448" fmla="*/ 557925 w 5437011"/>
                      <a:gd name="connsiteY448" fmla="*/ 2121898 h 2186969"/>
                      <a:gd name="connsiteX449" fmla="*/ 591979 w 5437011"/>
                      <a:gd name="connsiteY449" fmla="*/ 2116751 h 2186969"/>
                      <a:gd name="connsiteX450" fmla="*/ 603817 w 5437011"/>
                      <a:gd name="connsiteY450" fmla="*/ 2121898 h 2186969"/>
                      <a:gd name="connsiteX451" fmla="*/ 614196 w 5437011"/>
                      <a:gd name="connsiteY451" fmla="*/ 2145872 h 2186969"/>
                      <a:gd name="connsiteX452" fmla="*/ 645291 w 5437011"/>
                      <a:gd name="connsiteY452" fmla="*/ 2162986 h 2186969"/>
                      <a:gd name="connsiteX453" fmla="*/ 670467 w 5437011"/>
                      <a:gd name="connsiteY453" fmla="*/ 2183529 h 2186969"/>
                      <a:gd name="connsiteX454" fmla="*/ 685263 w 5437011"/>
                      <a:gd name="connsiteY454" fmla="*/ 2183529 h 2186969"/>
                      <a:gd name="connsiteX455" fmla="*/ 706794 w 5437011"/>
                      <a:gd name="connsiteY455" fmla="*/ 2165259 h 2186969"/>
                      <a:gd name="connsiteX456" fmla="*/ 668493 w 5437011"/>
                      <a:gd name="connsiteY456" fmla="*/ 2097880 h 2186969"/>
                      <a:gd name="connsiteX457" fmla="*/ 655627 w 5437011"/>
                      <a:gd name="connsiteY457" fmla="*/ 2045340 h 2186969"/>
                      <a:gd name="connsiteX458" fmla="*/ 672439 w 5437011"/>
                      <a:gd name="connsiteY458" fmla="*/ 1989369 h 2186969"/>
                      <a:gd name="connsiteX459" fmla="*/ 731669 w 5437011"/>
                      <a:gd name="connsiteY459" fmla="*/ 1947681 h 2186969"/>
                      <a:gd name="connsiteX460" fmla="*/ 720819 w 5437011"/>
                      <a:gd name="connsiteY460" fmla="*/ 1940261 h 2186969"/>
                      <a:gd name="connsiteX461" fmla="*/ 713399 w 5437011"/>
                      <a:gd name="connsiteY461" fmla="*/ 1923148 h 2186969"/>
                      <a:gd name="connsiteX462" fmla="*/ 708938 w 5437011"/>
                      <a:gd name="connsiteY462" fmla="*/ 1899173 h 2186969"/>
                      <a:gd name="connsiteX463" fmla="*/ 688180 w 5437011"/>
                      <a:gd name="connsiteY463" fmla="*/ 1871724 h 2186969"/>
                      <a:gd name="connsiteX464" fmla="*/ 664462 w 5437011"/>
                      <a:gd name="connsiteY464" fmla="*/ 1873440 h 2186969"/>
                      <a:gd name="connsiteX465" fmla="*/ 658543 w 5437011"/>
                      <a:gd name="connsiteY465" fmla="*/ 1852896 h 2186969"/>
                      <a:gd name="connsiteX466" fmla="*/ 639286 w 5437011"/>
                      <a:gd name="connsiteY466" fmla="*/ 1837498 h 2186969"/>
                      <a:gd name="connsiteX467" fmla="*/ 646706 w 5437011"/>
                      <a:gd name="connsiteY467" fmla="*/ 1813523 h 2186969"/>
                      <a:gd name="connsiteX468" fmla="*/ 658543 w 5437011"/>
                      <a:gd name="connsiteY468" fmla="*/ 1801557 h 2186969"/>
                      <a:gd name="connsiteX469" fmla="*/ 648164 w 5437011"/>
                      <a:gd name="connsiteY469" fmla="*/ 1782686 h 2186969"/>
                      <a:gd name="connsiteX470" fmla="*/ 665920 w 5437011"/>
                      <a:gd name="connsiteY470" fmla="*/ 1758711 h 2186969"/>
                      <a:gd name="connsiteX471" fmla="*/ 685177 w 5437011"/>
                      <a:gd name="connsiteY471" fmla="*/ 1744986 h 2186969"/>
                      <a:gd name="connsiteX472" fmla="*/ 711854 w 5437011"/>
                      <a:gd name="connsiteY472" fmla="*/ 1770677 h 2186969"/>
                      <a:gd name="connsiteX473" fmla="*/ 714814 w 5437011"/>
                      <a:gd name="connsiteY473" fmla="*/ 1746702 h 2186969"/>
                      <a:gd name="connsiteX474" fmla="*/ 723692 w 5437011"/>
                      <a:gd name="connsiteY474" fmla="*/ 1726158 h 2186969"/>
                      <a:gd name="connsiteX475" fmla="*/ 741491 w 5437011"/>
                      <a:gd name="connsiteY475" fmla="*/ 1707287 h 2186969"/>
                      <a:gd name="connsiteX476" fmla="*/ 777046 w 5437011"/>
                      <a:gd name="connsiteY476" fmla="*/ 1688458 h 2186969"/>
                      <a:gd name="connsiteX477" fmla="*/ 802222 w 5437011"/>
                      <a:gd name="connsiteY477" fmla="*/ 1679880 h 2186969"/>
                      <a:gd name="connsiteX478" fmla="*/ 820022 w 5437011"/>
                      <a:gd name="connsiteY478" fmla="*/ 1679880 h 2186969"/>
                      <a:gd name="connsiteX479" fmla="*/ 843696 w 5437011"/>
                      <a:gd name="connsiteY479" fmla="*/ 1679880 h 2186969"/>
                      <a:gd name="connsiteX480" fmla="*/ 882211 w 5437011"/>
                      <a:gd name="connsiteY480" fmla="*/ 1693605 h 2186969"/>
                      <a:gd name="connsiteX481" fmla="*/ 910346 w 5437011"/>
                      <a:gd name="connsiteY481" fmla="*/ 1721011 h 2186969"/>
                      <a:gd name="connsiteX482" fmla="*/ 919225 w 5437011"/>
                      <a:gd name="connsiteY482" fmla="*/ 1726158 h 2186969"/>
                      <a:gd name="connsiteX483" fmla="*/ 938482 w 5437011"/>
                      <a:gd name="connsiteY483" fmla="*/ 1726158 h 2186969"/>
                      <a:gd name="connsiteX484" fmla="*/ 969577 w 5437011"/>
                      <a:gd name="connsiteY484" fmla="*/ 1722727 h 2186969"/>
                      <a:gd name="connsiteX485" fmla="*/ 1002172 w 5437011"/>
                      <a:gd name="connsiteY485" fmla="*/ 1710718 h 2186969"/>
                      <a:gd name="connsiteX486" fmla="*/ 1021430 w 5437011"/>
                      <a:gd name="connsiteY486" fmla="*/ 1712433 h 2186969"/>
                      <a:gd name="connsiteX487" fmla="*/ 1054025 w 5437011"/>
                      <a:gd name="connsiteY487" fmla="*/ 1714106 h 2186969"/>
                      <a:gd name="connsiteX488" fmla="*/ 1076242 w 5437011"/>
                      <a:gd name="connsiteY488" fmla="*/ 1726115 h 2186969"/>
                      <a:gd name="connsiteX489" fmla="*/ 1092497 w 5437011"/>
                      <a:gd name="connsiteY489" fmla="*/ 1738081 h 2186969"/>
                      <a:gd name="connsiteX490" fmla="*/ 1104335 w 5437011"/>
                      <a:gd name="connsiteY490" fmla="*/ 1719253 h 2186969"/>
                      <a:gd name="connsiteX491" fmla="*/ 1129511 w 5437011"/>
                      <a:gd name="connsiteY491" fmla="*/ 1731219 h 2186969"/>
                      <a:gd name="connsiteX492" fmla="*/ 1150226 w 5437011"/>
                      <a:gd name="connsiteY492" fmla="*/ 1717537 h 2186969"/>
                      <a:gd name="connsiteX493" fmla="*/ 1141348 w 5437011"/>
                      <a:gd name="connsiteY493" fmla="*/ 1690088 h 2186969"/>
                      <a:gd name="connsiteX494" fmla="*/ 1117631 w 5437011"/>
                      <a:gd name="connsiteY494" fmla="*/ 1681510 h 2186969"/>
                      <a:gd name="connsiteX495" fmla="*/ 1108752 w 5437011"/>
                      <a:gd name="connsiteY495" fmla="*/ 1660966 h 2186969"/>
                      <a:gd name="connsiteX496" fmla="*/ 1129468 w 5437011"/>
                      <a:gd name="connsiteY496" fmla="*/ 1640422 h 2186969"/>
                      <a:gd name="connsiteX497" fmla="*/ 1135386 w 5437011"/>
                      <a:gd name="connsiteY497" fmla="*/ 1613016 h 2186969"/>
                      <a:gd name="connsiteX498" fmla="*/ 1170942 w 5437011"/>
                      <a:gd name="connsiteY498" fmla="*/ 1606154 h 2186969"/>
                      <a:gd name="connsiteX499" fmla="*/ 1141305 w 5437011"/>
                      <a:gd name="connsiteY499" fmla="*/ 1589041 h 2186969"/>
                      <a:gd name="connsiteX500" fmla="*/ 1139804 w 5437011"/>
                      <a:gd name="connsiteY500" fmla="*/ 1556488 h 2186969"/>
                      <a:gd name="connsiteX501" fmla="*/ 1167983 w 5437011"/>
                      <a:gd name="connsiteY501" fmla="*/ 1554772 h 2186969"/>
                      <a:gd name="connsiteX502" fmla="*/ 1207955 w 5437011"/>
                      <a:gd name="connsiteY502" fmla="*/ 1549625 h 2186969"/>
                      <a:gd name="connsiteX503" fmla="*/ 1258307 w 5437011"/>
                      <a:gd name="connsiteY503" fmla="*/ 1537616 h 2186969"/>
                      <a:gd name="connsiteX504" fmla="*/ 1292362 w 5437011"/>
                      <a:gd name="connsiteY504" fmla="*/ 1525650 h 2186969"/>
                      <a:gd name="connsiteX505" fmla="*/ 1339754 w 5437011"/>
                      <a:gd name="connsiteY505" fmla="*/ 1515357 h 2186969"/>
                      <a:gd name="connsiteX506" fmla="*/ 1388648 w 5437011"/>
                      <a:gd name="connsiteY506" fmla="*/ 1496529 h 2186969"/>
                      <a:gd name="connsiteX507" fmla="*/ 1430122 w 5437011"/>
                      <a:gd name="connsiteY507" fmla="*/ 1485420 h 2186969"/>
                      <a:gd name="connsiteX508" fmla="*/ 1456027 w 5437011"/>
                      <a:gd name="connsiteY508" fmla="*/ 1489666 h 2186969"/>
                      <a:gd name="connsiteX509" fmla="*/ 1477514 w 5437011"/>
                      <a:gd name="connsiteY509" fmla="*/ 1505106 h 2186969"/>
                      <a:gd name="connsiteX510" fmla="*/ 1483433 w 5437011"/>
                      <a:gd name="connsiteY510" fmla="*/ 1532513 h 2186969"/>
                      <a:gd name="connsiteX511" fmla="*/ 1479702 w 5437011"/>
                      <a:gd name="connsiteY511" fmla="*/ 1548811 h 2186969"/>
                      <a:gd name="connsiteX512" fmla="*/ 1510068 w 5437011"/>
                      <a:gd name="connsiteY512" fmla="*/ 1542806 h 2186969"/>
                      <a:gd name="connsiteX513" fmla="*/ 1522634 w 5437011"/>
                      <a:gd name="connsiteY513" fmla="*/ 1552242 h 2186969"/>
                      <a:gd name="connsiteX514" fmla="*/ 1532241 w 5437011"/>
                      <a:gd name="connsiteY514" fmla="*/ 1554815 h 2186969"/>
                      <a:gd name="connsiteX515" fmla="*/ 1547810 w 5437011"/>
                      <a:gd name="connsiteY515" fmla="*/ 1557388 h 2186969"/>
                      <a:gd name="connsiteX516" fmla="*/ 1565609 w 5437011"/>
                      <a:gd name="connsiteY516" fmla="*/ 1559962 h 2186969"/>
                      <a:gd name="connsiteX517" fmla="*/ 1553772 w 5437011"/>
                      <a:gd name="connsiteY517" fmla="*/ 1584795 h 2186969"/>
                      <a:gd name="connsiteX518" fmla="*/ 1578948 w 5437011"/>
                      <a:gd name="connsiteY518" fmla="*/ 1577932 h 2186969"/>
                      <a:gd name="connsiteX519" fmla="*/ 1615275 w 5437011"/>
                      <a:gd name="connsiteY519" fmla="*/ 1560777 h 2186969"/>
                      <a:gd name="connsiteX520" fmla="*/ 1645641 w 5437011"/>
                      <a:gd name="connsiteY520" fmla="*/ 1541090 h 2186969"/>
                      <a:gd name="connsiteX521" fmla="*/ 1667857 w 5437011"/>
                      <a:gd name="connsiteY521" fmla="*/ 1543664 h 2186969"/>
                      <a:gd name="connsiteX522" fmla="*/ 1677507 w 5437011"/>
                      <a:gd name="connsiteY522" fmla="*/ 1572786 h 2186969"/>
                      <a:gd name="connsiteX523" fmla="*/ 1738968 w 5437011"/>
                      <a:gd name="connsiteY523" fmla="*/ 1656720 h 2186969"/>
                      <a:gd name="connsiteX524" fmla="*/ 1773794 w 5437011"/>
                      <a:gd name="connsiteY524" fmla="*/ 1726115 h 2186969"/>
                      <a:gd name="connsiteX525" fmla="*/ 1793051 w 5437011"/>
                      <a:gd name="connsiteY525" fmla="*/ 1701282 h 2186969"/>
                      <a:gd name="connsiteX526" fmla="*/ 1818956 w 5437011"/>
                      <a:gd name="connsiteY526" fmla="*/ 1722684 h 2186969"/>
                      <a:gd name="connsiteX527" fmla="*/ 1851552 w 5437011"/>
                      <a:gd name="connsiteY527" fmla="*/ 1728688 h 2186969"/>
                      <a:gd name="connsiteX528" fmla="*/ 1884877 w 5437011"/>
                      <a:gd name="connsiteY528" fmla="*/ 1717580 h 2186969"/>
                      <a:gd name="connsiteX529" fmla="*/ 1906365 w 5437011"/>
                      <a:gd name="connsiteY529" fmla="*/ 1738124 h 2186969"/>
                      <a:gd name="connsiteX530" fmla="*/ 1927080 w 5437011"/>
                      <a:gd name="connsiteY530" fmla="*/ 1757853 h 2186969"/>
                      <a:gd name="connsiteX531" fmla="*/ 1934243 w 5437011"/>
                      <a:gd name="connsiteY531" fmla="*/ 1772393 h 2186969"/>
                      <a:gd name="connsiteX532" fmla="*/ 1951012 w 5437011"/>
                      <a:gd name="connsiteY532" fmla="*/ 1788390 h 2186969"/>
                      <a:gd name="connsiteX533" fmla="*/ 1977689 w 5437011"/>
                      <a:gd name="connsiteY533" fmla="*/ 1782643 h 2186969"/>
                      <a:gd name="connsiteX534" fmla="*/ 1989527 w 5437011"/>
                      <a:gd name="connsiteY534" fmla="*/ 1783801 h 2186969"/>
                      <a:gd name="connsiteX535" fmla="*/ 2005353 w 5437011"/>
                      <a:gd name="connsiteY535" fmla="*/ 1804345 h 2186969"/>
                      <a:gd name="connsiteX536" fmla="*/ 2024096 w 5437011"/>
                      <a:gd name="connsiteY536" fmla="*/ 1804345 h 2186969"/>
                      <a:gd name="connsiteX537" fmla="*/ 2046827 w 5437011"/>
                      <a:gd name="connsiteY537" fmla="*/ 1794052 h 2186969"/>
                      <a:gd name="connsiteX538" fmla="*/ 2077407 w 5437011"/>
                      <a:gd name="connsiteY538" fmla="*/ 1778054 h 2186969"/>
                      <a:gd name="connsiteX539" fmla="*/ 2103098 w 5437011"/>
                      <a:gd name="connsiteY539" fmla="*/ 1760941 h 2186969"/>
                      <a:gd name="connsiteX540" fmla="*/ 2124800 w 5437011"/>
                      <a:gd name="connsiteY540" fmla="*/ 1743828 h 2186969"/>
                      <a:gd name="connsiteX541" fmla="*/ 2147531 w 5437011"/>
                      <a:gd name="connsiteY541" fmla="*/ 1732420 h 2186969"/>
                      <a:gd name="connsiteX542" fmla="*/ 2171249 w 5437011"/>
                      <a:gd name="connsiteY542" fmla="*/ 1727830 h 2186969"/>
                      <a:gd name="connsiteX543" fmla="*/ 2217656 w 5437011"/>
                      <a:gd name="connsiteY543" fmla="*/ 1736966 h 2186969"/>
                      <a:gd name="connsiteX544" fmla="*/ 2228507 w 5437011"/>
                      <a:gd name="connsiteY544" fmla="*/ 1758668 h 2186969"/>
                      <a:gd name="connsiteX545" fmla="*/ 2256170 w 5437011"/>
                      <a:gd name="connsiteY545" fmla="*/ 1771234 h 2186969"/>
                      <a:gd name="connsiteX546" fmla="*/ 2282847 w 5437011"/>
                      <a:gd name="connsiteY546" fmla="*/ 1768919 h 2186969"/>
                      <a:gd name="connsiteX547" fmla="*/ 2306522 w 5437011"/>
                      <a:gd name="connsiteY547" fmla="*/ 1776939 h 2186969"/>
                      <a:gd name="connsiteX548" fmla="*/ 2334185 w 5437011"/>
                      <a:gd name="connsiteY548" fmla="*/ 1760941 h 2186969"/>
                      <a:gd name="connsiteX549" fmla="*/ 2335129 w 5437011"/>
                      <a:gd name="connsiteY549" fmla="*/ 1738081 h 2186969"/>
                      <a:gd name="connsiteX550" fmla="*/ 2323291 w 5437011"/>
                      <a:gd name="connsiteY550" fmla="*/ 1706129 h 2186969"/>
                      <a:gd name="connsiteX551" fmla="*/ 2337145 w 5437011"/>
                      <a:gd name="connsiteY551" fmla="*/ 1686700 h 2186969"/>
                      <a:gd name="connsiteX552" fmla="*/ 2354944 w 5437011"/>
                      <a:gd name="connsiteY552" fmla="*/ 1672975 h 2186969"/>
                      <a:gd name="connsiteX553" fmla="*/ 2366825 w 5437011"/>
                      <a:gd name="connsiteY553" fmla="*/ 1660409 h 2186969"/>
                      <a:gd name="connsiteX554" fmla="*/ 2391486 w 5437011"/>
                      <a:gd name="connsiteY554" fmla="*/ 1671817 h 2186969"/>
                      <a:gd name="connsiteX555" fmla="*/ 2412201 w 5437011"/>
                      <a:gd name="connsiteY555" fmla="*/ 1677521 h 2186969"/>
                      <a:gd name="connsiteX556" fmla="*/ 2436905 w 5437011"/>
                      <a:gd name="connsiteY556" fmla="*/ 1688973 h 2186969"/>
                      <a:gd name="connsiteX557" fmla="*/ 2469501 w 5437011"/>
                      <a:gd name="connsiteY557" fmla="*/ 1700381 h 2186969"/>
                      <a:gd name="connsiteX558" fmla="*/ 2473447 w 5437011"/>
                      <a:gd name="connsiteY558" fmla="*/ 1733535 h 2186969"/>
                      <a:gd name="connsiteX559" fmla="*/ 2494206 w 5437011"/>
                      <a:gd name="connsiteY559" fmla="*/ 1751763 h 2186969"/>
                      <a:gd name="connsiteX560" fmla="*/ 2523842 w 5437011"/>
                      <a:gd name="connsiteY560" fmla="*/ 1762013 h 2186969"/>
                      <a:gd name="connsiteX561" fmla="*/ 2547517 w 5437011"/>
                      <a:gd name="connsiteY561" fmla="*/ 1748332 h 2186969"/>
                      <a:gd name="connsiteX562" fmla="*/ 2578140 w 5437011"/>
                      <a:gd name="connsiteY562" fmla="*/ 1743785 h 2186969"/>
                      <a:gd name="connsiteX563" fmla="*/ 2608763 w 5437011"/>
                      <a:gd name="connsiteY563" fmla="*/ 1751763 h 2186969"/>
                      <a:gd name="connsiteX564" fmla="*/ 2634411 w 5437011"/>
                      <a:gd name="connsiteY564" fmla="*/ 1759783 h 2186969"/>
                      <a:gd name="connsiteX565" fmla="*/ 2662074 w 5437011"/>
                      <a:gd name="connsiteY565" fmla="*/ 1774623 h 2186969"/>
                      <a:gd name="connsiteX566" fmla="*/ 2679874 w 5437011"/>
                      <a:gd name="connsiteY566" fmla="*/ 1796325 h 2186969"/>
                      <a:gd name="connsiteX567" fmla="*/ 2722377 w 5437011"/>
                      <a:gd name="connsiteY567" fmla="*/ 1805460 h 2186969"/>
                      <a:gd name="connsiteX568" fmla="*/ 2766810 w 5437011"/>
                      <a:gd name="connsiteY568" fmla="*/ 1805460 h 2186969"/>
                      <a:gd name="connsiteX569" fmla="*/ 2810257 w 5437011"/>
                      <a:gd name="connsiteY569" fmla="*/ 1792851 h 2186969"/>
                      <a:gd name="connsiteX570" fmla="*/ 2836934 w 5437011"/>
                      <a:gd name="connsiteY570" fmla="*/ 1781442 h 2186969"/>
                      <a:gd name="connsiteX571" fmla="*/ 2863568 w 5437011"/>
                      <a:gd name="connsiteY571" fmla="*/ 1760898 h 2186969"/>
                      <a:gd name="connsiteX572" fmla="*/ 2905042 w 5437011"/>
                      <a:gd name="connsiteY572" fmla="*/ 1763171 h 2186969"/>
                      <a:gd name="connsiteX573" fmla="*/ 2933692 w 5437011"/>
                      <a:gd name="connsiteY573" fmla="*/ 1770034 h 2186969"/>
                      <a:gd name="connsiteX574" fmla="*/ 2965302 w 5437011"/>
                      <a:gd name="connsiteY574" fmla="*/ 1779169 h 2186969"/>
                      <a:gd name="connsiteX575" fmla="*/ 2997897 w 5437011"/>
                      <a:gd name="connsiteY575" fmla="*/ 1789462 h 2186969"/>
                      <a:gd name="connsiteX576" fmla="*/ 3029464 w 5437011"/>
                      <a:gd name="connsiteY576" fmla="*/ 1770034 h 2186969"/>
                      <a:gd name="connsiteX577" fmla="*/ 3044261 w 5437011"/>
                      <a:gd name="connsiteY577" fmla="*/ 1752921 h 2186969"/>
                      <a:gd name="connsiteX578" fmla="*/ 3060087 w 5437011"/>
                      <a:gd name="connsiteY578" fmla="*/ 1712948 h 2186969"/>
                      <a:gd name="connsiteX579" fmla="*/ 3080803 w 5437011"/>
                      <a:gd name="connsiteY579" fmla="*/ 1676406 h 2186969"/>
                      <a:gd name="connsiteX580" fmla="*/ 3095599 w 5437011"/>
                      <a:gd name="connsiteY580" fmla="*/ 1657020 h 2186969"/>
                      <a:gd name="connsiteX581" fmla="*/ 3085735 w 5437011"/>
                      <a:gd name="connsiteY581" fmla="*/ 1629614 h 2186969"/>
                      <a:gd name="connsiteX582" fmla="*/ 3082776 w 5437011"/>
                      <a:gd name="connsiteY582" fmla="*/ 1609070 h 2186969"/>
                      <a:gd name="connsiteX583" fmla="*/ 3125236 w 5437011"/>
                      <a:gd name="connsiteY583" fmla="*/ 1593115 h 2186969"/>
                      <a:gd name="connsiteX584" fmla="*/ 3174601 w 5437011"/>
                      <a:gd name="connsiteY584" fmla="*/ 1588526 h 2186969"/>
                      <a:gd name="connsiteX585" fmla="*/ 3212086 w 5437011"/>
                      <a:gd name="connsiteY585" fmla="*/ 1595388 h 2186969"/>
                      <a:gd name="connsiteX586" fmla="*/ 3252575 w 5437011"/>
                      <a:gd name="connsiteY586" fmla="*/ 1609070 h 2186969"/>
                      <a:gd name="connsiteX587" fmla="*/ 3274319 w 5437011"/>
                      <a:gd name="connsiteY587" fmla="*/ 1637634 h 2186969"/>
                      <a:gd name="connsiteX588" fmla="*/ 3290103 w 5437011"/>
                      <a:gd name="connsiteY588" fmla="*/ 1673018 h 2186969"/>
                      <a:gd name="connsiteX589" fmla="*/ 3309831 w 5437011"/>
                      <a:gd name="connsiteY589" fmla="*/ 1718695 h 2186969"/>
                      <a:gd name="connsiteX590" fmla="*/ 3326645 w 5437011"/>
                      <a:gd name="connsiteY590" fmla="*/ 1765530 h 2186969"/>
                      <a:gd name="connsiteX591" fmla="*/ 3339468 w 5437011"/>
                      <a:gd name="connsiteY591" fmla="*/ 1787232 h 2186969"/>
                      <a:gd name="connsiteX592" fmla="*/ 3372064 w 5437011"/>
                      <a:gd name="connsiteY592" fmla="*/ 1800957 h 2186969"/>
                      <a:gd name="connsiteX593" fmla="*/ 3405603 w 5437011"/>
                      <a:gd name="connsiteY593" fmla="*/ 1818070 h 2186969"/>
                      <a:gd name="connsiteX594" fmla="*/ 3429321 w 5437011"/>
                      <a:gd name="connsiteY594" fmla="*/ 1836383 h 2186969"/>
                      <a:gd name="connsiteX595" fmla="*/ 3436226 w 5437011"/>
                      <a:gd name="connsiteY595" fmla="*/ 1869494 h 2186969"/>
                      <a:gd name="connsiteX596" fmla="*/ 3468822 w 5437011"/>
                      <a:gd name="connsiteY596" fmla="*/ 1884334 h 2186969"/>
                      <a:gd name="connsiteX597" fmla="*/ 3498458 w 5437011"/>
                      <a:gd name="connsiteY597" fmla="*/ 1876313 h 2186969"/>
                      <a:gd name="connsiteX598" fmla="*/ 3531055 w 5437011"/>
                      <a:gd name="connsiteY598" fmla="*/ 1862632 h 2186969"/>
                      <a:gd name="connsiteX599" fmla="*/ 3557732 w 5437011"/>
                      <a:gd name="connsiteY599" fmla="*/ 1870609 h 2186969"/>
                      <a:gd name="connsiteX600" fmla="*/ 3558718 w 5437011"/>
                      <a:gd name="connsiteY600" fmla="*/ 1902561 h 2186969"/>
                      <a:gd name="connsiteX601" fmla="*/ 3540962 w 5437011"/>
                      <a:gd name="connsiteY601" fmla="*/ 1951670 h 2186969"/>
                      <a:gd name="connsiteX602" fmla="*/ 3521190 w 5437011"/>
                      <a:gd name="connsiteY602" fmla="*/ 1981349 h 2186969"/>
                      <a:gd name="connsiteX603" fmla="*/ 3505364 w 5437011"/>
                      <a:gd name="connsiteY603" fmla="*/ 2006482 h 2186969"/>
                      <a:gd name="connsiteX604" fmla="*/ 3475728 w 5437011"/>
                      <a:gd name="connsiteY604" fmla="*/ 2006482 h 2186969"/>
                      <a:gd name="connsiteX605" fmla="*/ 3448106 w 5437011"/>
                      <a:gd name="connsiteY605" fmla="*/ 2021365 h 2186969"/>
                      <a:gd name="connsiteX606" fmla="*/ 3443132 w 5437011"/>
                      <a:gd name="connsiteY606" fmla="*/ 2048771 h 2186969"/>
                      <a:gd name="connsiteX607" fmla="*/ 3445147 w 5437011"/>
                      <a:gd name="connsiteY607" fmla="*/ 2080766 h 2186969"/>
                      <a:gd name="connsiteX608" fmla="*/ 3447506 w 5437011"/>
                      <a:gd name="connsiteY608" fmla="*/ 2117694 h 2186969"/>
                      <a:gd name="connsiteX609" fmla="*/ 3475256 w 5437011"/>
                      <a:gd name="connsiteY609" fmla="*/ 2100153 h 2186969"/>
                      <a:gd name="connsiteX610" fmla="*/ 3513770 w 5437011"/>
                      <a:gd name="connsiteY610" fmla="*/ 2125243 h 2186969"/>
                      <a:gd name="connsiteX611" fmla="*/ 3590799 w 5437011"/>
                      <a:gd name="connsiteY611" fmla="*/ 2069315 h 2186969"/>
                      <a:gd name="connsiteX612" fmla="*/ 3645098 w 5437011"/>
                      <a:gd name="connsiteY612" fmla="*/ 1999620 h 2186969"/>
                      <a:gd name="connsiteX613" fmla="*/ 3693991 w 5437011"/>
                      <a:gd name="connsiteY613" fmla="*/ 1923663 h 2186969"/>
                      <a:gd name="connsiteX614" fmla="*/ 3729546 w 5437011"/>
                      <a:gd name="connsiteY614" fmla="*/ 1868851 h 2186969"/>
                      <a:gd name="connsiteX615" fmla="*/ 3750304 w 5437011"/>
                      <a:gd name="connsiteY615" fmla="*/ 1829435 h 2186969"/>
                      <a:gd name="connsiteX616" fmla="*/ 3764630 w 5437011"/>
                      <a:gd name="connsiteY616" fmla="*/ 1727788 h 2186969"/>
                      <a:gd name="connsiteX617" fmla="*/ 3771063 w 5437011"/>
                      <a:gd name="connsiteY617" fmla="*/ 1703813 h 2186969"/>
                      <a:gd name="connsiteX618" fmla="*/ 3783416 w 5437011"/>
                      <a:gd name="connsiteY618" fmla="*/ 1676406 h 2186969"/>
                      <a:gd name="connsiteX619" fmla="*/ 3788862 w 5437011"/>
                      <a:gd name="connsiteY619" fmla="*/ 1650716 h 2186969"/>
                      <a:gd name="connsiteX620" fmla="*/ 3786889 w 5437011"/>
                      <a:gd name="connsiteY620" fmla="*/ 1621594 h 2186969"/>
                      <a:gd name="connsiteX621" fmla="*/ 3790835 w 5437011"/>
                      <a:gd name="connsiteY621" fmla="*/ 1610185 h 2186969"/>
                      <a:gd name="connsiteX622" fmla="*/ 3778483 w 5437011"/>
                      <a:gd name="connsiteY622" fmla="*/ 1591314 h 2186969"/>
                      <a:gd name="connsiteX623" fmla="*/ 3758239 w 5437011"/>
                      <a:gd name="connsiteY623" fmla="*/ 1571885 h 2186969"/>
                      <a:gd name="connsiteX624" fmla="*/ 3732033 w 5437011"/>
                      <a:gd name="connsiteY624" fmla="*/ 1549025 h 2186969"/>
                      <a:gd name="connsiteX625" fmla="*/ 3719039 w 5437011"/>
                      <a:gd name="connsiteY625" fmla="*/ 1548038 h 2186969"/>
                      <a:gd name="connsiteX626" fmla="*/ 3704198 w 5437011"/>
                      <a:gd name="connsiteY626" fmla="*/ 1555930 h 2186969"/>
                      <a:gd name="connsiteX627" fmla="*/ 3697036 w 5437011"/>
                      <a:gd name="connsiteY627" fmla="*/ 1563307 h 2186969"/>
                      <a:gd name="connsiteX628" fmla="*/ 3682711 w 5437011"/>
                      <a:gd name="connsiteY628" fmla="*/ 1578147 h 2186969"/>
                      <a:gd name="connsiteX629" fmla="*/ 3663926 w 5437011"/>
                      <a:gd name="connsiteY629" fmla="*/ 1579862 h 2186969"/>
                      <a:gd name="connsiteX630" fmla="*/ 3662424 w 5437011"/>
                      <a:gd name="connsiteY630" fmla="*/ 1557045 h 2186969"/>
                      <a:gd name="connsiteX631" fmla="*/ 3665298 w 5437011"/>
                      <a:gd name="connsiteY631" fmla="*/ 1547138 h 2186969"/>
                      <a:gd name="connsiteX632" fmla="*/ 3658736 w 5437011"/>
                      <a:gd name="connsiteY632" fmla="*/ 1543921 h 2186969"/>
                      <a:gd name="connsiteX633" fmla="*/ 3640723 w 5437011"/>
                      <a:gd name="connsiteY633" fmla="*/ 1569011 h 2186969"/>
                      <a:gd name="connsiteX634" fmla="*/ 3636776 w 5437011"/>
                      <a:gd name="connsiteY634" fmla="*/ 1529596 h 2186969"/>
                      <a:gd name="connsiteX635" fmla="*/ 3636905 w 5437011"/>
                      <a:gd name="connsiteY635" fmla="*/ 1528653 h 2186969"/>
                      <a:gd name="connsiteX636" fmla="*/ 3634118 w 5437011"/>
                      <a:gd name="connsiteY636" fmla="*/ 1525951 h 2186969"/>
                      <a:gd name="connsiteX637" fmla="*/ 3598777 w 5437011"/>
                      <a:gd name="connsiteY637" fmla="*/ 1528438 h 2186969"/>
                      <a:gd name="connsiteX638" fmla="*/ 3600235 w 5437011"/>
                      <a:gd name="connsiteY638" fmla="*/ 1499874 h 2186969"/>
                      <a:gd name="connsiteX639" fmla="*/ 3615160 w 5437011"/>
                      <a:gd name="connsiteY639" fmla="*/ 1484305 h 2186969"/>
                      <a:gd name="connsiteX640" fmla="*/ 3650244 w 5437011"/>
                      <a:gd name="connsiteY640" fmla="*/ 1451323 h 2186969"/>
                      <a:gd name="connsiteX641" fmla="*/ 3659164 w 5437011"/>
                      <a:gd name="connsiteY641" fmla="*/ 1449479 h 2186969"/>
                      <a:gd name="connsiteX642" fmla="*/ 3664355 w 5437011"/>
                      <a:gd name="connsiteY642" fmla="*/ 1411007 h 2186969"/>
                      <a:gd name="connsiteX643" fmla="*/ 3722598 w 5437011"/>
                      <a:gd name="connsiteY643" fmla="*/ 1349204 h 2186969"/>
                      <a:gd name="connsiteX644" fmla="*/ 3784187 w 5437011"/>
                      <a:gd name="connsiteY644" fmla="*/ 1282511 h 2186969"/>
                      <a:gd name="connsiteX645" fmla="*/ 3881589 w 5437011"/>
                      <a:gd name="connsiteY645" fmla="*/ 1257764 h 2186969"/>
                      <a:gd name="connsiteX646" fmla="*/ 3882962 w 5437011"/>
                      <a:gd name="connsiteY646" fmla="*/ 1258064 h 2186969"/>
                      <a:gd name="connsiteX647" fmla="*/ 3940433 w 5437011"/>
                      <a:gd name="connsiteY647" fmla="*/ 1270244 h 2186969"/>
                      <a:gd name="connsiteX648" fmla="*/ 3941034 w 5437011"/>
                      <a:gd name="connsiteY648" fmla="*/ 1270845 h 2186969"/>
                      <a:gd name="connsiteX649" fmla="*/ 3978133 w 5437011"/>
                      <a:gd name="connsiteY649" fmla="*/ 1259737 h 2186969"/>
                      <a:gd name="connsiteX650" fmla="*/ 4034275 w 5437011"/>
                      <a:gd name="connsiteY650" fmla="*/ 1266813 h 2186969"/>
                      <a:gd name="connsiteX651" fmla="*/ 4048557 w 5437011"/>
                      <a:gd name="connsiteY651" fmla="*/ 1254804 h 2186969"/>
                      <a:gd name="connsiteX652" fmla="*/ 4095478 w 5437011"/>
                      <a:gd name="connsiteY652" fmla="*/ 1248543 h 2186969"/>
                      <a:gd name="connsiteX653" fmla="*/ 4120654 w 5437011"/>
                      <a:gd name="connsiteY653" fmla="*/ 1254247 h 2186969"/>
                      <a:gd name="connsiteX654" fmla="*/ 4143857 w 5437011"/>
                      <a:gd name="connsiteY654" fmla="*/ 1267971 h 2186969"/>
                      <a:gd name="connsiteX655" fmla="*/ 4137938 w 5437011"/>
                      <a:gd name="connsiteY655" fmla="*/ 1279938 h 2186969"/>
                      <a:gd name="connsiteX656" fmla="*/ 4127087 w 5437011"/>
                      <a:gd name="connsiteY656" fmla="*/ 1293105 h 2186969"/>
                      <a:gd name="connsiteX657" fmla="*/ 4160670 w 5437011"/>
                      <a:gd name="connsiteY657" fmla="*/ 1287357 h 2186969"/>
                      <a:gd name="connsiteX658" fmla="*/ 4164229 w 5437011"/>
                      <a:gd name="connsiteY658" fmla="*/ 1287743 h 2186969"/>
                      <a:gd name="connsiteX659" fmla="*/ 4200557 w 5437011"/>
                      <a:gd name="connsiteY659" fmla="*/ 1278007 h 2186969"/>
                      <a:gd name="connsiteX660" fmla="*/ 4219385 w 5437011"/>
                      <a:gd name="connsiteY660" fmla="*/ 1279895 h 2186969"/>
                      <a:gd name="connsiteX661" fmla="*/ 4253954 w 5437011"/>
                      <a:gd name="connsiteY661" fmla="*/ 1270202 h 2186969"/>
                      <a:gd name="connsiteX662" fmla="*/ 4240615 w 5437011"/>
                      <a:gd name="connsiteY662" fmla="*/ 1258193 h 2186969"/>
                      <a:gd name="connsiteX663" fmla="*/ 4238127 w 5437011"/>
                      <a:gd name="connsiteY663" fmla="*/ 1225640 h 2186969"/>
                      <a:gd name="connsiteX664" fmla="*/ 4287022 w 5437011"/>
                      <a:gd name="connsiteY664" fmla="*/ 1175416 h 2186969"/>
                      <a:gd name="connsiteX665" fmla="*/ 4311683 w 5437011"/>
                      <a:gd name="connsiteY665" fmla="*/ 1158818 h 2186969"/>
                      <a:gd name="connsiteX666" fmla="*/ 4329482 w 5437011"/>
                      <a:gd name="connsiteY666" fmla="*/ 1123477 h 2186969"/>
                      <a:gd name="connsiteX667" fmla="*/ 4384294 w 5437011"/>
                      <a:gd name="connsiteY667" fmla="*/ 1117730 h 2186969"/>
                      <a:gd name="connsiteX668" fmla="*/ 4406511 w 5437011"/>
                      <a:gd name="connsiteY668" fmla="*/ 1128581 h 2186969"/>
                      <a:gd name="connsiteX669" fmla="*/ 4430658 w 5437011"/>
                      <a:gd name="connsiteY669" fmla="*/ 1117730 h 2186969"/>
                      <a:gd name="connsiteX670" fmla="*/ 4414360 w 5437011"/>
                      <a:gd name="connsiteY670" fmla="*/ 1153714 h 2186969"/>
                      <a:gd name="connsiteX671" fmla="*/ 4433146 w 5437011"/>
                      <a:gd name="connsiteY671" fmla="*/ 1168597 h 2186969"/>
                      <a:gd name="connsiteX672" fmla="*/ 4424267 w 5437011"/>
                      <a:gd name="connsiteY672" fmla="*/ 1184552 h 2186969"/>
                      <a:gd name="connsiteX673" fmla="*/ 4464755 w 5437011"/>
                      <a:gd name="connsiteY673" fmla="*/ 1164008 h 2186969"/>
                      <a:gd name="connsiteX674" fmla="*/ 4520040 w 5437011"/>
                      <a:gd name="connsiteY674" fmla="*/ 1133728 h 2186969"/>
                      <a:gd name="connsiteX675" fmla="*/ 4526944 w 5437011"/>
                      <a:gd name="connsiteY675" fmla="*/ 1096028 h 2186969"/>
                      <a:gd name="connsiteX676" fmla="*/ 4584202 w 5437011"/>
                      <a:gd name="connsiteY676" fmla="*/ 1072611 h 2186969"/>
                      <a:gd name="connsiteX677" fmla="*/ 4583687 w 5437011"/>
                      <a:gd name="connsiteY677" fmla="*/ 1081746 h 2186969"/>
                      <a:gd name="connsiteX678" fmla="*/ 4558511 w 5437011"/>
                      <a:gd name="connsiteY678" fmla="*/ 1110868 h 2186969"/>
                      <a:gd name="connsiteX679" fmla="*/ 4553107 w 5437011"/>
                      <a:gd name="connsiteY679" fmla="*/ 1144021 h 2186969"/>
                      <a:gd name="connsiteX680" fmla="*/ 4543199 w 5437011"/>
                      <a:gd name="connsiteY680" fmla="*/ 1161134 h 2186969"/>
                      <a:gd name="connsiteX681" fmla="*/ 4533335 w 5437011"/>
                      <a:gd name="connsiteY681" fmla="*/ 1178847 h 2186969"/>
                      <a:gd name="connsiteX682" fmla="*/ 4489416 w 5437011"/>
                      <a:gd name="connsiteY682" fmla="*/ 1201107 h 2186969"/>
                      <a:gd name="connsiteX683" fmla="*/ 4462224 w 5437011"/>
                      <a:gd name="connsiteY683" fmla="*/ 1235933 h 2186969"/>
                      <a:gd name="connsiteX684" fmla="*/ 4400507 w 5437011"/>
                      <a:gd name="connsiteY684" fmla="*/ 1301639 h 2186969"/>
                      <a:gd name="connsiteX685" fmla="*/ 4345737 w 5437011"/>
                      <a:gd name="connsiteY685" fmla="*/ 1345001 h 2186969"/>
                      <a:gd name="connsiteX686" fmla="*/ 4314599 w 5437011"/>
                      <a:gd name="connsiteY686" fmla="*/ 1352420 h 2186969"/>
                      <a:gd name="connsiteX687" fmla="*/ 4303234 w 5437011"/>
                      <a:gd name="connsiteY687" fmla="*/ 1399256 h 2186969"/>
                      <a:gd name="connsiteX688" fmla="*/ 4299545 w 5437011"/>
                      <a:gd name="connsiteY688" fmla="*/ 1404316 h 2186969"/>
                      <a:gd name="connsiteX689" fmla="*/ 4300488 w 5437011"/>
                      <a:gd name="connsiteY689" fmla="*/ 1413195 h 2186969"/>
                      <a:gd name="connsiteX690" fmla="*/ 4321419 w 5437011"/>
                      <a:gd name="connsiteY690" fmla="*/ 1456213 h 2186969"/>
                      <a:gd name="connsiteX691" fmla="*/ 4296028 w 5437011"/>
                      <a:gd name="connsiteY691" fmla="*/ 1653846 h 2186969"/>
                      <a:gd name="connsiteX692" fmla="*/ 4295943 w 5437011"/>
                      <a:gd name="connsiteY692" fmla="*/ 1654618 h 2186969"/>
                      <a:gd name="connsiteX693" fmla="*/ 4301304 w 5437011"/>
                      <a:gd name="connsiteY693" fmla="*/ 1696178 h 2186969"/>
                      <a:gd name="connsiteX694" fmla="*/ 4310181 w 5437011"/>
                      <a:gd name="connsiteY694" fmla="*/ 1724142 h 2186969"/>
                      <a:gd name="connsiteX695" fmla="*/ 4345223 w 5437011"/>
                      <a:gd name="connsiteY695" fmla="*/ 1689316 h 2186969"/>
                      <a:gd name="connsiteX696" fmla="*/ 4362035 w 5437011"/>
                      <a:gd name="connsiteY696" fmla="*/ 1667056 h 2186969"/>
                      <a:gd name="connsiteX697" fmla="*/ 4369455 w 5437011"/>
                      <a:gd name="connsiteY697" fmla="*/ 1627641 h 2186969"/>
                      <a:gd name="connsiteX698" fmla="*/ 4392143 w 5437011"/>
                      <a:gd name="connsiteY698" fmla="*/ 1609928 h 2186969"/>
                      <a:gd name="connsiteX699" fmla="*/ 4406897 w 5437011"/>
                      <a:gd name="connsiteY699" fmla="*/ 1605339 h 2186969"/>
                      <a:gd name="connsiteX700" fmla="*/ 4419335 w 5437011"/>
                      <a:gd name="connsiteY700" fmla="*/ 1593973 h 2186969"/>
                      <a:gd name="connsiteX701" fmla="*/ 4413889 w 5437011"/>
                      <a:gd name="connsiteY701" fmla="*/ 1571671 h 2186969"/>
                      <a:gd name="connsiteX702" fmla="*/ 4414789 w 5437011"/>
                      <a:gd name="connsiteY702" fmla="*/ 1565537 h 2186969"/>
                      <a:gd name="connsiteX703" fmla="*/ 4418434 w 5437011"/>
                      <a:gd name="connsiteY703" fmla="*/ 1517244 h 2186969"/>
                      <a:gd name="connsiteX704" fmla="*/ 4473762 w 5437011"/>
                      <a:gd name="connsiteY704" fmla="*/ 1480316 h 2186969"/>
                      <a:gd name="connsiteX705" fmla="*/ 4493920 w 5437011"/>
                      <a:gd name="connsiteY705" fmla="*/ 1452310 h 2186969"/>
                      <a:gd name="connsiteX706" fmla="*/ 4503741 w 5437011"/>
                      <a:gd name="connsiteY706" fmla="*/ 1443174 h 2186969"/>
                      <a:gd name="connsiteX707" fmla="*/ 4529432 w 5437011"/>
                      <a:gd name="connsiteY707" fmla="*/ 1441459 h 2186969"/>
                      <a:gd name="connsiteX708" fmla="*/ 4513649 w 5437011"/>
                      <a:gd name="connsiteY708" fmla="*/ 1415768 h 2186969"/>
                      <a:gd name="connsiteX709" fmla="*/ 4520554 w 5437011"/>
                      <a:gd name="connsiteY709" fmla="*/ 1372364 h 2186969"/>
                      <a:gd name="connsiteX710" fmla="*/ 4519567 w 5437011"/>
                      <a:gd name="connsiteY710" fmla="*/ 1351820 h 2186969"/>
                      <a:gd name="connsiteX711" fmla="*/ 4498337 w 5437011"/>
                      <a:gd name="connsiteY711" fmla="*/ 1353536 h 2186969"/>
                      <a:gd name="connsiteX712" fmla="*/ 4494391 w 5437011"/>
                      <a:gd name="connsiteY712" fmla="*/ 1313563 h 2186969"/>
                      <a:gd name="connsiteX713" fmla="*/ 4522526 w 5437011"/>
                      <a:gd name="connsiteY713" fmla="*/ 1279294 h 2186969"/>
                      <a:gd name="connsiteX714" fmla="*/ 4547703 w 5437011"/>
                      <a:gd name="connsiteY714" fmla="*/ 1230743 h 2186969"/>
                      <a:gd name="connsiteX715" fmla="*/ 4576825 w 5437011"/>
                      <a:gd name="connsiteY715" fmla="*/ 1229028 h 2186969"/>
                      <a:gd name="connsiteX716" fmla="*/ 4589649 w 5437011"/>
                      <a:gd name="connsiteY716" fmla="*/ 1235847 h 2186969"/>
                      <a:gd name="connsiteX717" fmla="*/ 4623230 w 5437011"/>
                      <a:gd name="connsiteY717" fmla="*/ 1198748 h 2186969"/>
                      <a:gd name="connsiteX718" fmla="*/ 4629750 w 5437011"/>
                      <a:gd name="connsiteY718" fmla="*/ 1213802 h 2186969"/>
                      <a:gd name="connsiteX719" fmla="*/ 4651924 w 5437011"/>
                      <a:gd name="connsiteY719" fmla="*/ 1219935 h 2186969"/>
                      <a:gd name="connsiteX720" fmla="*/ 4661274 w 5437011"/>
                      <a:gd name="connsiteY720" fmla="*/ 1211872 h 2186969"/>
                      <a:gd name="connsiteX721" fmla="*/ 4744693 w 5437011"/>
                      <a:gd name="connsiteY721" fmla="*/ 1204452 h 2186969"/>
                      <a:gd name="connsiteX722" fmla="*/ 4755759 w 5437011"/>
                      <a:gd name="connsiteY722" fmla="*/ 1215003 h 2186969"/>
                      <a:gd name="connsiteX723" fmla="*/ 4808727 w 5437011"/>
                      <a:gd name="connsiteY723" fmla="*/ 1176017 h 2186969"/>
                      <a:gd name="connsiteX724" fmla="*/ 4927488 w 5437011"/>
                      <a:gd name="connsiteY724" fmla="*/ 1115200 h 2186969"/>
                      <a:gd name="connsiteX725" fmla="*/ 4996496 w 5437011"/>
                      <a:gd name="connsiteY725" fmla="*/ 1075999 h 2186969"/>
                      <a:gd name="connsiteX726" fmla="*/ 5009835 w 5437011"/>
                      <a:gd name="connsiteY726" fmla="*/ 1072568 h 2186969"/>
                      <a:gd name="connsiteX727" fmla="*/ 5039471 w 5437011"/>
                      <a:gd name="connsiteY727" fmla="*/ 1081146 h 2186969"/>
                      <a:gd name="connsiteX728" fmla="*/ 5076013 w 5437011"/>
                      <a:gd name="connsiteY728" fmla="*/ 1077714 h 2186969"/>
                      <a:gd name="connsiteX729" fmla="*/ 5080817 w 5437011"/>
                      <a:gd name="connsiteY729" fmla="*/ 1062575 h 2186969"/>
                      <a:gd name="connsiteX730" fmla="*/ 5065205 w 5437011"/>
                      <a:gd name="connsiteY730" fmla="*/ 1059015 h 2186969"/>
                      <a:gd name="connsiteX731" fmla="*/ 5039815 w 5437011"/>
                      <a:gd name="connsiteY731" fmla="*/ 1033067 h 2186969"/>
                      <a:gd name="connsiteX732" fmla="*/ 5005203 w 5437011"/>
                      <a:gd name="connsiteY732" fmla="*/ 989277 h 2186969"/>
                      <a:gd name="connsiteX733" fmla="*/ 5010178 w 5437011"/>
                      <a:gd name="connsiteY733" fmla="*/ 944457 h 2186969"/>
                      <a:gd name="connsiteX734" fmla="*/ 5002973 w 5437011"/>
                      <a:gd name="connsiteY734" fmla="*/ 945787 h 2186969"/>
                      <a:gd name="connsiteX735" fmla="*/ 4974837 w 5437011"/>
                      <a:gd name="connsiteY735" fmla="*/ 938967 h 2186969"/>
                      <a:gd name="connsiteX736" fmla="*/ 5007905 w 5437011"/>
                      <a:gd name="connsiteY736" fmla="*/ 928117 h 2186969"/>
                      <a:gd name="connsiteX737" fmla="*/ 5018927 w 5437011"/>
                      <a:gd name="connsiteY737" fmla="*/ 936994 h 2186969"/>
                      <a:gd name="connsiteX738" fmla="*/ 5036169 w 5437011"/>
                      <a:gd name="connsiteY738" fmla="*/ 932791 h 2186969"/>
                      <a:gd name="connsiteX739" fmla="*/ 5057957 w 5437011"/>
                      <a:gd name="connsiteY739" fmla="*/ 915335 h 2186969"/>
                      <a:gd name="connsiteX740" fmla="*/ 5110582 w 5437011"/>
                      <a:gd name="connsiteY740" fmla="*/ 909545 h 2186969"/>
                      <a:gd name="connsiteX741" fmla="*/ 5117573 w 5437011"/>
                      <a:gd name="connsiteY741" fmla="*/ 897794 h 2186969"/>
                      <a:gd name="connsiteX742" fmla="*/ 5111654 w 5437011"/>
                      <a:gd name="connsiteY742" fmla="*/ 874977 h 2186969"/>
                      <a:gd name="connsiteX743" fmla="*/ 5114141 w 5437011"/>
                      <a:gd name="connsiteY743" fmla="*/ 856148 h 2186969"/>
                      <a:gd name="connsiteX744" fmla="*/ 5126494 w 5437011"/>
                      <a:gd name="connsiteY744" fmla="*/ 843582 h 2186969"/>
                      <a:gd name="connsiteX745" fmla="*/ 5144293 w 5437011"/>
                      <a:gd name="connsiteY745" fmla="*/ 842467 h 2186969"/>
                      <a:gd name="connsiteX746" fmla="*/ 5139875 w 5437011"/>
                      <a:gd name="connsiteY746" fmla="*/ 863010 h 2186969"/>
                      <a:gd name="connsiteX747" fmla="*/ 5151712 w 5437011"/>
                      <a:gd name="connsiteY747" fmla="*/ 889259 h 2186969"/>
                      <a:gd name="connsiteX748" fmla="*/ 5186281 w 5437011"/>
                      <a:gd name="connsiteY748" fmla="*/ 890374 h 2186969"/>
                      <a:gd name="connsiteX749" fmla="*/ 5238606 w 5437011"/>
                      <a:gd name="connsiteY749" fmla="*/ 910360 h 2186969"/>
                      <a:gd name="connsiteX750" fmla="*/ 5247270 w 5437011"/>
                      <a:gd name="connsiteY750" fmla="*/ 930132 h 2186969"/>
                      <a:gd name="connsiteX751" fmla="*/ 5285013 w 5437011"/>
                      <a:gd name="connsiteY751" fmla="*/ 939739 h 2186969"/>
                      <a:gd name="connsiteX752" fmla="*/ 5310703 w 5437011"/>
                      <a:gd name="connsiteY752" fmla="*/ 968475 h 2186969"/>
                      <a:gd name="connsiteX753" fmla="*/ 5313191 w 5437011"/>
                      <a:gd name="connsiteY753" fmla="*/ 968046 h 2186969"/>
                      <a:gd name="connsiteX754" fmla="*/ 5333435 w 5437011"/>
                      <a:gd name="connsiteY754" fmla="*/ 970320 h 2186969"/>
                      <a:gd name="connsiteX755" fmla="*/ 5351706 w 5437011"/>
                      <a:gd name="connsiteY755" fmla="*/ 965773 h 2186969"/>
                      <a:gd name="connsiteX756" fmla="*/ 5336909 w 5437011"/>
                      <a:gd name="connsiteY756" fmla="*/ 944629 h 2186969"/>
                      <a:gd name="connsiteX757" fmla="*/ 5353207 w 5437011"/>
                      <a:gd name="connsiteY757" fmla="*/ 949218 h 2186969"/>
                      <a:gd name="connsiteX758" fmla="*/ 5356681 w 5437011"/>
                      <a:gd name="connsiteY758" fmla="*/ 930347 h 2186969"/>
                      <a:gd name="connsiteX759" fmla="*/ 5351706 w 5437011"/>
                      <a:gd name="connsiteY759" fmla="*/ 892090 h 2186969"/>
                      <a:gd name="connsiteX760" fmla="*/ 5362085 w 5437011"/>
                      <a:gd name="connsiteY760" fmla="*/ 887500 h 2186969"/>
                      <a:gd name="connsiteX761" fmla="*/ 5399613 w 5437011"/>
                      <a:gd name="connsiteY761" fmla="*/ 896636 h 2186969"/>
                      <a:gd name="connsiteX762" fmla="*/ 5391722 w 5437011"/>
                      <a:gd name="connsiteY762" fmla="*/ 885785 h 2186969"/>
                      <a:gd name="connsiteX763" fmla="*/ 5399099 w 5437011"/>
                      <a:gd name="connsiteY763" fmla="*/ 882354 h 2186969"/>
                      <a:gd name="connsiteX764" fmla="*/ 5417370 w 5437011"/>
                      <a:gd name="connsiteY764" fmla="*/ 884627 h 2186969"/>
                      <a:gd name="connsiteX765" fmla="*/ 5434654 w 5437011"/>
                      <a:gd name="connsiteY765" fmla="*/ 863525 h 2186969"/>
                      <a:gd name="connsiteX766" fmla="*/ 5437012 w 5437011"/>
                      <a:gd name="connsiteY766" fmla="*/ 863439 h 2186969"/>
                      <a:gd name="connsiteX767" fmla="*/ 5288659 w 5437011"/>
                      <a:gd name="connsiteY767" fmla="*/ 787482 h 2186969"/>
                      <a:gd name="connsiteX768" fmla="*/ 2684977 w 5437011"/>
                      <a:gd name="connsiteY768" fmla="*/ 1603023 h 2186969"/>
                      <a:gd name="connsiteX769" fmla="*/ 2600528 w 5437011"/>
                      <a:gd name="connsiteY769" fmla="*/ 1662982 h 2186969"/>
                      <a:gd name="connsiteX770" fmla="*/ 2526459 w 5437011"/>
                      <a:gd name="connsiteY770" fmla="*/ 1688673 h 2186969"/>
                      <a:gd name="connsiteX771" fmla="*/ 2590149 w 5437011"/>
                      <a:gd name="connsiteY771" fmla="*/ 1642395 h 2186969"/>
                      <a:gd name="connsiteX772" fmla="*/ 2679016 w 5437011"/>
                      <a:gd name="connsiteY772" fmla="*/ 1544736 h 2186969"/>
                      <a:gd name="connsiteX773" fmla="*/ 2721948 w 5437011"/>
                      <a:gd name="connsiteY773" fmla="*/ 1465948 h 2186969"/>
                      <a:gd name="connsiteX774" fmla="*/ 2684977 w 5437011"/>
                      <a:gd name="connsiteY774" fmla="*/ 1603023 h 21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Lst>
                    <a:rect l="l" t="t" r="r" b="b"/>
                    <a:pathLst>
                      <a:path w="5437011" h="2186969">
                        <a:moveTo>
                          <a:pt x="5288659" y="787482"/>
                        </a:moveTo>
                        <a:cubicBezTo>
                          <a:pt x="5286257" y="788340"/>
                          <a:pt x="5284712" y="789541"/>
                          <a:pt x="5284626" y="791042"/>
                        </a:cubicBezTo>
                        <a:cubicBezTo>
                          <a:pt x="5284112" y="799063"/>
                          <a:pt x="5294020" y="799620"/>
                          <a:pt x="5299938" y="808755"/>
                        </a:cubicBezTo>
                        <a:cubicBezTo>
                          <a:pt x="5305857" y="817891"/>
                          <a:pt x="5292047" y="822995"/>
                          <a:pt x="5294963" y="833288"/>
                        </a:cubicBezTo>
                        <a:cubicBezTo>
                          <a:pt x="5297922" y="843582"/>
                          <a:pt x="5280167" y="828142"/>
                          <a:pt x="5273733" y="822480"/>
                        </a:cubicBezTo>
                        <a:cubicBezTo>
                          <a:pt x="5267300" y="816776"/>
                          <a:pt x="5270302" y="794473"/>
                          <a:pt x="5272232" y="783065"/>
                        </a:cubicBezTo>
                        <a:cubicBezTo>
                          <a:pt x="5272403" y="782164"/>
                          <a:pt x="5272318" y="781435"/>
                          <a:pt x="5272275" y="780706"/>
                        </a:cubicBezTo>
                        <a:cubicBezTo>
                          <a:pt x="5261080" y="775045"/>
                          <a:pt x="5253146" y="763507"/>
                          <a:pt x="5250187" y="751241"/>
                        </a:cubicBezTo>
                        <a:cubicBezTo>
                          <a:pt x="5249844" y="750941"/>
                          <a:pt x="5249457" y="750641"/>
                          <a:pt x="5249072" y="750383"/>
                        </a:cubicBezTo>
                        <a:cubicBezTo>
                          <a:pt x="5238478" y="748539"/>
                          <a:pt x="5227627" y="747810"/>
                          <a:pt x="5218620" y="746738"/>
                        </a:cubicBezTo>
                        <a:cubicBezTo>
                          <a:pt x="5193187" y="743735"/>
                          <a:pt x="5166381" y="743092"/>
                          <a:pt x="5141849" y="735029"/>
                        </a:cubicBezTo>
                        <a:cubicBezTo>
                          <a:pt x="5115172" y="726279"/>
                          <a:pt x="5111354" y="696857"/>
                          <a:pt x="5122162" y="677772"/>
                        </a:cubicBezTo>
                        <a:cubicBezTo>
                          <a:pt x="5111139" y="674040"/>
                          <a:pt x="5099088" y="669923"/>
                          <a:pt x="5092526" y="661988"/>
                        </a:cubicBezTo>
                        <a:cubicBezTo>
                          <a:pt x="5079659" y="646591"/>
                          <a:pt x="5023345" y="619185"/>
                          <a:pt x="4999199" y="617469"/>
                        </a:cubicBezTo>
                        <a:cubicBezTo>
                          <a:pt x="4980241" y="616097"/>
                          <a:pt x="4979426" y="606361"/>
                          <a:pt x="4974280" y="603316"/>
                        </a:cubicBezTo>
                        <a:cubicBezTo>
                          <a:pt x="4971020" y="605203"/>
                          <a:pt x="4967204" y="606618"/>
                          <a:pt x="4962743" y="607476"/>
                        </a:cubicBezTo>
                        <a:cubicBezTo>
                          <a:pt x="4915393" y="616268"/>
                          <a:pt x="4867185" y="623174"/>
                          <a:pt x="4821380" y="603745"/>
                        </a:cubicBezTo>
                        <a:cubicBezTo>
                          <a:pt x="4811472" y="599541"/>
                          <a:pt x="4803023" y="592508"/>
                          <a:pt x="4798348" y="583501"/>
                        </a:cubicBezTo>
                        <a:cubicBezTo>
                          <a:pt x="4790456" y="581957"/>
                          <a:pt x="4784366" y="581785"/>
                          <a:pt x="4782393" y="584359"/>
                        </a:cubicBezTo>
                        <a:cubicBezTo>
                          <a:pt x="4775488" y="593494"/>
                          <a:pt x="4778448" y="606618"/>
                          <a:pt x="4771542" y="608891"/>
                        </a:cubicBezTo>
                        <a:cubicBezTo>
                          <a:pt x="4764636" y="611165"/>
                          <a:pt x="4771542" y="622616"/>
                          <a:pt x="4787840" y="639729"/>
                        </a:cubicBezTo>
                        <a:cubicBezTo>
                          <a:pt x="4804138" y="656842"/>
                          <a:pt x="4794231" y="670009"/>
                          <a:pt x="4779434" y="677428"/>
                        </a:cubicBezTo>
                        <a:cubicBezTo>
                          <a:pt x="4764636" y="684848"/>
                          <a:pt x="4740920" y="670566"/>
                          <a:pt x="4733499" y="657442"/>
                        </a:cubicBezTo>
                        <a:cubicBezTo>
                          <a:pt x="4726208" y="644532"/>
                          <a:pt x="4706565" y="649765"/>
                          <a:pt x="4701204" y="633681"/>
                        </a:cubicBezTo>
                        <a:cubicBezTo>
                          <a:pt x="4665091" y="652038"/>
                          <a:pt x="4622373" y="648950"/>
                          <a:pt x="4584374" y="635440"/>
                        </a:cubicBezTo>
                        <a:cubicBezTo>
                          <a:pt x="4567474" y="629435"/>
                          <a:pt x="4548303" y="623131"/>
                          <a:pt x="4529989" y="614982"/>
                        </a:cubicBezTo>
                        <a:cubicBezTo>
                          <a:pt x="4505800" y="616611"/>
                          <a:pt x="4480367" y="620171"/>
                          <a:pt x="4475735" y="623731"/>
                        </a:cubicBezTo>
                        <a:cubicBezTo>
                          <a:pt x="4466856" y="630593"/>
                          <a:pt x="4473290" y="657399"/>
                          <a:pt x="4468829" y="659715"/>
                        </a:cubicBezTo>
                        <a:cubicBezTo>
                          <a:pt x="4464411" y="661945"/>
                          <a:pt x="4459952" y="628878"/>
                          <a:pt x="4459952" y="622573"/>
                        </a:cubicBezTo>
                        <a:cubicBezTo>
                          <a:pt x="4459952" y="616268"/>
                          <a:pt x="4449572" y="611722"/>
                          <a:pt x="4434261" y="611722"/>
                        </a:cubicBezTo>
                        <a:cubicBezTo>
                          <a:pt x="4418949" y="611722"/>
                          <a:pt x="4410071" y="611122"/>
                          <a:pt x="4416504" y="603702"/>
                        </a:cubicBezTo>
                        <a:cubicBezTo>
                          <a:pt x="4422938" y="596282"/>
                          <a:pt x="4410586" y="588862"/>
                          <a:pt x="4422424" y="579169"/>
                        </a:cubicBezTo>
                        <a:cubicBezTo>
                          <a:pt x="4425383" y="576767"/>
                          <a:pt x="4425511" y="573079"/>
                          <a:pt x="4423539" y="568661"/>
                        </a:cubicBezTo>
                        <a:cubicBezTo>
                          <a:pt x="4400635" y="556009"/>
                          <a:pt x="4379962" y="550519"/>
                          <a:pt x="4353114" y="547045"/>
                        </a:cubicBezTo>
                        <a:cubicBezTo>
                          <a:pt x="4313013" y="541855"/>
                          <a:pt x="4273126" y="535508"/>
                          <a:pt x="4233711" y="527016"/>
                        </a:cubicBezTo>
                        <a:cubicBezTo>
                          <a:pt x="4212651" y="531262"/>
                          <a:pt x="4180185" y="529546"/>
                          <a:pt x="4163672" y="530061"/>
                        </a:cubicBezTo>
                        <a:cubicBezTo>
                          <a:pt x="4144886" y="530661"/>
                          <a:pt x="4160198" y="521483"/>
                          <a:pt x="4154794" y="511232"/>
                        </a:cubicBezTo>
                        <a:cubicBezTo>
                          <a:pt x="4153507" y="508831"/>
                          <a:pt x="4150762" y="506300"/>
                          <a:pt x="4147245" y="503941"/>
                        </a:cubicBezTo>
                        <a:cubicBezTo>
                          <a:pt x="4141841" y="502183"/>
                          <a:pt x="4136437" y="500510"/>
                          <a:pt x="4131076" y="498623"/>
                        </a:cubicBezTo>
                        <a:cubicBezTo>
                          <a:pt x="4127816" y="497465"/>
                          <a:pt x="4124943" y="496007"/>
                          <a:pt x="4122326" y="494291"/>
                        </a:cubicBezTo>
                        <a:cubicBezTo>
                          <a:pt x="4117738" y="493819"/>
                          <a:pt x="4114092" y="494463"/>
                          <a:pt x="4112805" y="496950"/>
                        </a:cubicBezTo>
                        <a:cubicBezTo>
                          <a:pt x="4108345" y="505528"/>
                          <a:pt x="4099981" y="496950"/>
                          <a:pt x="4099981" y="490646"/>
                        </a:cubicBezTo>
                        <a:cubicBezTo>
                          <a:pt x="4099981" y="484384"/>
                          <a:pt x="4069830" y="471817"/>
                          <a:pt x="4057992" y="474648"/>
                        </a:cubicBezTo>
                        <a:cubicBezTo>
                          <a:pt x="4046156" y="477479"/>
                          <a:pt x="4040709" y="462081"/>
                          <a:pt x="4054519" y="462081"/>
                        </a:cubicBezTo>
                        <a:cubicBezTo>
                          <a:pt x="4068329" y="462081"/>
                          <a:pt x="4091789" y="465470"/>
                          <a:pt x="4081796" y="447456"/>
                        </a:cubicBezTo>
                        <a:cubicBezTo>
                          <a:pt x="4073046" y="448314"/>
                          <a:pt x="4064212" y="447628"/>
                          <a:pt x="4055419" y="446126"/>
                        </a:cubicBezTo>
                        <a:cubicBezTo>
                          <a:pt x="4046799" y="450029"/>
                          <a:pt x="4034403" y="455819"/>
                          <a:pt x="4030286" y="457321"/>
                        </a:cubicBezTo>
                        <a:cubicBezTo>
                          <a:pt x="4005110" y="466799"/>
                          <a:pt x="3988212" y="447284"/>
                          <a:pt x="3986367" y="425711"/>
                        </a:cubicBezTo>
                        <a:cubicBezTo>
                          <a:pt x="3980105" y="425668"/>
                          <a:pt x="3975645" y="426011"/>
                          <a:pt x="3974058" y="426655"/>
                        </a:cubicBezTo>
                        <a:cubicBezTo>
                          <a:pt x="3965652" y="430086"/>
                          <a:pt x="3973543" y="443210"/>
                          <a:pt x="3954286" y="464354"/>
                        </a:cubicBezTo>
                        <a:cubicBezTo>
                          <a:pt x="3935029" y="485456"/>
                          <a:pt x="3916287" y="471217"/>
                          <a:pt x="3918731" y="460923"/>
                        </a:cubicBezTo>
                        <a:cubicBezTo>
                          <a:pt x="3921219" y="450630"/>
                          <a:pt x="3944893" y="452345"/>
                          <a:pt x="3944893" y="442095"/>
                        </a:cubicBezTo>
                        <a:cubicBezTo>
                          <a:pt x="3944893" y="431801"/>
                          <a:pt x="3912297" y="437506"/>
                          <a:pt x="3907408" y="428971"/>
                        </a:cubicBezTo>
                        <a:cubicBezTo>
                          <a:pt x="3905821" y="426269"/>
                          <a:pt x="3906078" y="423910"/>
                          <a:pt x="3907322" y="422023"/>
                        </a:cubicBezTo>
                        <a:cubicBezTo>
                          <a:pt x="3890553" y="423266"/>
                          <a:pt x="3878759" y="411086"/>
                          <a:pt x="3874640" y="395989"/>
                        </a:cubicBezTo>
                        <a:cubicBezTo>
                          <a:pt x="3859887" y="393415"/>
                          <a:pt x="3845348" y="391786"/>
                          <a:pt x="3834797" y="392987"/>
                        </a:cubicBezTo>
                        <a:cubicBezTo>
                          <a:pt x="3809620" y="395817"/>
                          <a:pt x="3798255" y="382136"/>
                          <a:pt x="3784445" y="380978"/>
                        </a:cubicBezTo>
                        <a:cubicBezTo>
                          <a:pt x="3770634" y="379820"/>
                          <a:pt x="3770592" y="389555"/>
                          <a:pt x="3777025" y="398691"/>
                        </a:cubicBezTo>
                        <a:cubicBezTo>
                          <a:pt x="3783459" y="407826"/>
                          <a:pt x="3763686" y="413531"/>
                          <a:pt x="3747388" y="410700"/>
                        </a:cubicBezTo>
                        <a:cubicBezTo>
                          <a:pt x="3743786" y="410057"/>
                          <a:pt x="3739839" y="410271"/>
                          <a:pt x="3735937" y="411000"/>
                        </a:cubicBezTo>
                        <a:cubicBezTo>
                          <a:pt x="3736365" y="413831"/>
                          <a:pt x="3736966" y="416661"/>
                          <a:pt x="3737738" y="419707"/>
                        </a:cubicBezTo>
                        <a:cubicBezTo>
                          <a:pt x="3738982" y="424639"/>
                          <a:pt x="3740011" y="429571"/>
                          <a:pt x="3740697" y="434503"/>
                        </a:cubicBezTo>
                        <a:cubicBezTo>
                          <a:pt x="3741642" y="434546"/>
                          <a:pt x="3742542" y="434718"/>
                          <a:pt x="3743443" y="435233"/>
                        </a:cubicBezTo>
                        <a:cubicBezTo>
                          <a:pt x="3746230" y="436862"/>
                          <a:pt x="3744429" y="439093"/>
                          <a:pt x="3741513" y="441623"/>
                        </a:cubicBezTo>
                        <a:cubicBezTo>
                          <a:pt x="3742027" y="448314"/>
                          <a:pt x="3741726" y="454790"/>
                          <a:pt x="3740483" y="460880"/>
                        </a:cubicBezTo>
                        <a:cubicBezTo>
                          <a:pt x="3745587" y="467614"/>
                          <a:pt x="3744558" y="476706"/>
                          <a:pt x="3744943" y="482068"/>
                        </a:cubicBezTo>
                        <a:cubicBezTo>
                          <a:pt x="3745329" y="487386"/>
                          <a:pt x="3733191" y="490603"/>
                          <a:pt x="3724314" y="487000"/>
                        </a:cubicBezTo>
                        <a:cubicBezTo>
                          <a:pt x="3720539" y="489874"/>
                          <a:pt x="3716164" y="492404"/>
                          <a:pt x="3710889" y="494506"/>
                        </a:cubicBezTo>
                        <a:cubicBezTo>
                          <a:pt x="3703856" y="497293"/>
                          <a:pt x="3696821" y="497980"/>
                          <a:pt x="3689702" y="497594"/>
                        </a:cubicBezTo>
                        <a:cubicBezTo>
                          <a:pt x="3689059" y="500339"/>
                          <a:pt x="3685156" y="502826"/>
                          <a:pt x="3676792" y="503813"/>
                        </a:cubicBezTo>
                        <a:cubicBezTo>
                          <a:pt x="3666199" y="505013"/>
                          <a:pt x="3662725" y="498880"/>
                          <a:pt x="3659937" y="493348"/>
                        </a:cubicBezTo>
                        <a:cubicBezTo>
                          <a:pt x="3654104" y="500896"/>
                          <a:pt x="3645012" y="505914"/>
                          <a:pt x="3632659" y="505614"/>
                        </a:cubicBezTo>
                        <a:cubicBezTo>
                          <a:pt x="3617605" y="505271"/>
                          <a:pt x="3602765" y="503855"/>
                          <a:pt x="3588012" y="501925"/>
                        </a:cubicBezTo>
                        <a:cubicBezTo>
                          <a:pt x="3574673" y="504199"/>
                          <a:pt x="3560820" y="504199"/>
                          <a:pt x="3544650" y="498623"/>
                        </a:cubicBezTo>
                        <a:cubicBezTo>
                          <a:pt x="3540232" y="497122"/>
                          <a:pt x="3536115" y="495192"/>
                          <a:pt x="3532127" y="493004"/>
                        </a:cubicBezTo>
                        <a:cubicBezTo>
                          <a:pt x="3528610" y="492404"/>
                          <a:pt x="3525092" y="491804"/>
                          <a:pt x="3521576" y="491203"/>
                        </a:cubicBezTo>
                        <a:cubicBezTo>
                          <a:pt x="3508366" y="488973"/>
                          <a:pt x="3495499" y="488244"/>
                          <a:pt x="3482890" y="487086"/>
                        </a:cubicBezTo>
                        <a:cubicBezTo>
                          <a:pt x="3480187" y="496607"/>
                          <a:pt x="3477829" y="505056"/>
                          <a:pt x="3472811" y="506043"/>
                        </a:cubicBezTo>
                        <a:cubicBezTo>
                          <a:pt x="3463933" y="507758"/>
                          <a:pt x="3460459" y="530018"/>
                          <a:pt x="3451581" y="535722"/>
                        </a:cubicBezTo>
                        <a:cubicBezTo>
                          <a:pt x="3442659" y="541427"/>
                          <a:pt x="3442188" y="527144"/>
                          <a:pt x="3430822" y="528302"/>
                        </a:cubicBezTo>
                        <a:cubicBezTo>
                          <a:pt x="3419457" y="529460"/>
                          <a:pt x="3382958" y="488330"/>
                          <a:pt x="3380942" y="476363"/>
                        </a:cubicBezTo>
                        <a:cubicBezTo>
                          <a:pt x="3378969" y="464354"/>
                          <a:pt x="3356281" y="441494"/>
                          <a:pt x="3350361" y="436948"/>
                        </a:cubicBezTo>
                        <a:cubicBezTo>
                          <a:pt x="3344443" y="432359"/>
                          <a:pt x="3356281" y="430086"/>
                          <a:pt x="3363658" y="437506"/>
                        </a:cubicBezTo>
                        <a:cubicBezTo>
                          <a:pt x="3371077" y="444926"/>
                          <a:pt x="3380427" y="444926"/>
                          <a:pt x="3387847" y="440379"/>
                        </a:cubicBezTo>
                        <a:cubicBezTo>
                          <a:pt x="3390549" y="438707"/>
                          <a:pt x="3392094" y="434889"/>
                          <a:pt x="3392393" y="430643"/>
                        </a:cubicBezTo>
                        <a:cubicBezTo>
                          <a:pt x="3383344" y="424725"/>
                          <a:pt x="3375152" y="417176"/>
                          <a:pt x="3367689" y="408470"/>
                        </a:cubicBezTo>
                        <a:cubicBezTo>
                          <a:pt x="3360097" y="399549"/>
                          <a:pt x="3353879" y="390842"/>
                          <a:pt x="3347875" y="382479"/>
                        </a:cubicBezTo>
                        <a:cubicBezTo>
                          <a:pt x="3344744" y="378962"/>
                          <a:pt x="3341827" y="375230"/>
                          <a:pt x="3338867" y="371542"/>
                        </a:cubicBezTo>
                        <a:cubicBezTo>
                          <a:pt x="3325872" y="384023"/>
                          <a:pt x="3304985" y="388483"/>
                          <a:pt x="3288172" y="372657"/>
                        </a:cubicBezTo>
                        <a:cubicBezTo>
                          <a:pt x="3261495" y="347567"/>
                          <a:pt x="3222852" y="341391"/>
                          <a:pt x="3185753" y="336458"/>
                        </a:cubicBezTo>
                        <a:cubicBezTo>
                          <a:pt x="3186010" y="337745"/>
                          <a:pt x="3186353" y="339075"/>
                          <a:pt x="3186911" y="340447"/>
                        </a:cubicBezTo>
                        <a:cubicBezTo>
                          <a:pt x="3192829" y="355330"/>
                          <a:pt x="3187425" y="357560"/>
                          <a:pt x="3186439" y="369569"/>
                        </a:cubicBezTo>
                        <a:cubicBezTo>
                          <a:pt x="3185452" y="381535"/>
                          <a:pt x="3179534" y="376431"/>
                          <a:pt x="3166710" y="371285"/>
                        </a:cubicBezTo>
                        <a:cubicBezTo>
                          <a:pt x="3153886" y="366138"/>
                          <a:pt x="3153886" y="383851"/>
                          <a:pt x="3126222" y="375874"/>
                        </a:cubicBezTo>
                        <a:cubicBezTo>
                          <a:pt x="3124335" y="375316"/>
                          <a:pt x="3122534" y="374887"/>
                          <a:pt x="3120776" y="374458"/>
                        </a:cubicBezTo>
                        <a:cubicBezTo>
                          <a:pt x="3117302" y="375616"/>
                          <a:pt x="3113656" y="376217"/>
                          <a:pt x="3110011" y="376131"/>
                        </a:cubicBezTo>
                        <a:cubicBezTo>
                          <a:pt x="3095256" y="375788"/>
                          <a:pt x="3081403" y="372057"/>
                          <a:pt x="3067550" y="367296"/>
                        </a:cubicBezTo>
                        <a:cubicBezTo>
                          <a:pt x="3066520" y="366953"/>
                          <a:pt x="3065663" y="366438"/>
                          <a:pt x="3064676" y="366009"/>
                        </a:cubicBezTo>
                        <a:cubicBezTo>
                          <a:pt x="3055669" y="370813"/>
                          <a:pt x="3023074" y="366824"/>
                          <a:pt x="3020071" y="355844"/>
                        </a:cubicBezTo>
                        <a:cubicBezTo>
                          <a:pt x="3019385" y="353443"/>
                          <a:pt x="3019385" y="351513"/>
                          <a:pt x="3019643" y="349754"/>
                        </a:cubicBezTo>
                        <a:cubicBezTo>
                          <a:pt x="3008149" y="345980"/>
                          <a:pt x="2995325" y="345165"/>
                          <a:pt x="2983744" y="342763"/>
                        </a:cubicBezTo>
                        <a:cubicBezTo>
                          <a:pt x="2966374" y="339161"/>
                          <a:pt x="2949604" y="332598"/>
                          <a:pt x="2934979" y="322219"/>
                        </a:cubicBezTo>
                        <a:cubicBezTo>
                          <a:pt x="2934378" y="321790"/>
                          <a:pt x="2933821" y="321361"/>
                          <a:pt x="2933263" y="320890"/>
                        </a:cubicBezTo>
                        <a:cubicBezTo>
                          <a:pt x="2907273" y="323935"/>
                          <a:pt x="2864683" y="328824"/>
                          <a:pt x="2858079" y="332427"/>
                        </a:cubicBezTo>
                        <a:cubicBezTo>
                          <a:pt x="2850701" y="336416"/>
                          <a:pt x="2865026" y="351856"/>
                          <a:pt x="2853618" y="352971"/>
                        </a:cubicBezTo>
                        <a:cubicBezTo>
                          <a:pt x="2842295" y="354086"/>
                          <a:pt x="2850144" y="327838"/>
                          <a:pt x="2848214" y="315271"/>
                        </a:cubicBezTo>
                        <a:cubicBezTo>
                          <a:pt x="2846241" y="302705"/>
                          <a:pt x="2828957" y="300989"/>
                          <a:pt x="2831401" y="310725"/>
                        </a:cubicBezTo>
                        <a:cubicBezTo>
                          <a:pt x="2833846" y="320418"/>
                          <a:pt x="2804253" y="323849"/>
                          <a:pt x="2796876" y="316429"/>
                        </a:cubicBezTo>
                        <a:cubicBezTo>
                          <a:pt x="2789456" y="309009"/>
                          <a:pt x="2777619" y="299316"/>
                          <a:pt x="2758361" y="293612"/>
                        </a:cubicBezTo>
                        <a:cubicBezTo>
                          <a:pt x="2739104" y="287908"/>
                          <a:pt x="2715429" y="311883"/>
                          <a:pt x="2720833" y="318745"/>
                        </a:cubicBezTo>
                        <a:cubicBezTo>
                          <a:pt x="2726279" y="325607"/>
                          <a:pt x="2740562" y="320461"/>
                          <a:pt x="2741077" y="325007"/>
                        </a:cubicBezTo>
                        <a:cubicBezTo>
                          <a:pt x="2742106" y="334400"/>
                          <a:pt x="2700117" y="330754"/>
                          <a:pt x="2700117" y="338732"/>
                        </a:cubicBezTo>
                        <a:cubicBezTo>
                          <a:pt x="2700117" y="346752"/>
                          <a:pt x="2661088" y="357560"/>
                          <a:pt x="2649250" y="359276"/>
                        </a:cubicBezTo>
                        <a:cubicBezTo>
                          <a:pt x="2616784" y="363993"/>
                          <a:pt x="2609749" y="363822"/>
                          <a:pt x="2594437" y="378704"/>
                        </a:cubicBezTo>
                        <a:cubicBezTo>
                          <a:pt x="2579127" y="393544"/>
                          <a:pt x="2590964" y="365580"/>
                          <a:pt x="2602845" y="351856"/>
                        </a:cubicBezTo>
                        <a:cubicBezTo>
                          <a:pt x="2614682" y="338174"/>
                          <a:pt x="2627034" y="343878"/>
                          <a:pt x="2633939" y="333027"/>
                        </a:cubicBezTo>
                        <a:cubicBezTo>
                          <a:pt x="2640844" y="322176"/>
                          <a:pt x="2651695" y="323291"/>
                          <a:pt x="2670481" y="319860"/>
                        </a:cubicBezTo>
                        <a:cubicBezTo>
                          <a:pt x="2689266" y="316429"/>
                          <a:pt x="2688237" y="303863"/>
                          <a:pt x="2697158" y="299316"/>
                        </a:cubicBezTo>
                        <a:cubicBezTo>
                          <a:pt x="2706035" y="294770"/>
                          <a:pt x="2727738" y="285034"/>
                          <a:pt x="2731683" y="274741"/>
                        </a:cubicBezTo>
                        <a:cubicBezTo>
                          <a:pt x="2735630" y="264447"/>
                          <a:pt x="2780105" y="247334"/>
                          <a:pt x="2788984" y="247892"/>
                        </a:cubicBezTo>
                        <a:cubicBezTo>
                          <a:pt x="2797862" y="248493"/>
                          <a:pt x="2799835" y="227348"/>
                          <a:pt x="2804767" y="227348"/>
                        </a:cubicBezTo>
                        <a:cubicBezTo>
                          <a:pt x="2809743" y="227348"/>
                          <a:pt x="2835390" y="214224"/>
                          <a:pt x="2845255" y="209077"/>
                        </a:cubicBezTo>
                        <a:cubicBezTo>
                          <a:pt x="2855119" y="203931"/>
                          <a:pt x="2860052" y="193080"/>
                          <a:pt x="2860566" y="185660"/>
                        </a:cubicBezTo>
                        <a:cubicBezTo>
                          <a:pt x="2861081" y="178240"/>
                          <a:pt x="2847228" y="179398"/>
                          <a:pt x="2845726" y="172536"/>
                        </a:cubicBezTo>
                        <a:cubicBezTo>
                          <a:pt x="2844268" y="165673"/>
                          <a:pt x="2852160" y="170262"/>
                          <a:pt x="2862496" y="165673"/>
                        </a:cubicBezTo>
                        <a:cubicBezTo>
                          <a:pt x="2872876" y="161127"/>
                          <a:pt x="2862496" y="145129"/>
                          <a:pt x="2854132" y="147960"/>
                        </a:cubicBezTo>
                        <a:cubicBezTo>
                          <a:pt x="2849843" y="149418"/>
                          <a:pt x="2851087" y="147145"/>
                          <a:pt x="2852331" y="143242"/>
                        </a:cubicBezTo>
                        <a:cubicBezTo>
                          <a:pt x="2843025" y="140111"/>
                          <a:pt x="2833932" y="136251"/>
                          <a:pt x="2825697" y="130847"/>
                        </a:cubicBezTo>
                        <a:cubicBezTo>
                          <a:pt x="2816176" y="124628"/>
                          <a:pt x="2810428" y="115235"/>
                          <a:pt x="2808670" y="104985"/>
                        </a:cubicBezTo>
                        <a:cubicBezTo>
                          <a:pt x="2777961" y="100396"/>
                          <a:pt x="2747981" y="93619"/>
                          <a:pt x="2717830" y="85856"/>
                        </a:cubicBezTo>
                        <a:cubicBezTo>
                          <a:pt x="2714400" y="84956"/>
                          <a:pt x="2711354" y="83712"/>
                          <a:pt x="2708652" y="82168"/>
                        </a:cubicBezTo>
                        <a:cubicBezTo>
                          <a:pt x="2699217" y="82468"/>
                          <a:pt x="2688194" y="81567"/>
                          <a:pt x="2683262" y="80023"/>
                        </a:cubicBezTo>
                        <a:cubicBezTo>
                          <a:pt x="2674384" y="77193"/>
                          <a:pt x="2662031" y="84012"/>
                          <a:pt x="2661560" y="94305"/>
                        </a:cubicBezTo>
                        <a:cubicBezTo>
                          <a:pt x="2661088" y="104599"/>
                          <a:pt x="2626004" y="100567"/>
                          <a:pt x="2619614" y="98852"/>
                        </a:cubicBezTo>
                        <a:cubicBezTo>
                          <a:pt x="2613223" y="97136"/>
                          <a:pt x="2643803" y="68014"/>
                          <a:pt x="2643803" y="62868"/>
                        </a:cubicBezTo>
                        <a:cubicBezTo>
                          <a:pt x="2643803" y="57721"/>
                          <a:pt x="2591951" y="64026"/>
                          <a:pt x="2588991" y="58321"/>
                        </a:cubicBezTo>
                        <a:cubicBezTo>
                          <a:pt x="2586031" y="52617"/>
                          <a:pt x="2560856" y="50859"/>
                          <a:pt x="2549490" y="51459"/>
                        </a:cubicBezTo>
                        <a:cubicBezTo>
                          <a:pt x="2538124" y="52017"/>
                          <a:pt x="2549018" y="48028"/>
                          <a:pt x="2559354" y="46870"/>
                        </a:cubicBezTo>
                        <a:cubicBezTo>
                          <a:pt x="2569733" y="45712"/>
                          <a:pt x="2579084" y="35418"/>
                          <a:pt x="2590449" y="33145"/>
                        </a:cubicBezTo>
                        <a:cubicBezTo>
                          <a:pt x="2601815" y="30872"/>
                          <a:pt x="2599327" y="26283"/>
                          <a:pt x="2594395" y="18306"/>
                        </a:cubicBezTo>
                        <a:cubicBezTo>
                          <a:pt x="2589463" y="10328"/>
                          <a:pt x="2577582" y="14317"/>
                          <a:pt x="2566217" y="10328"/>
                        </a:cubicBezTo>
                        <a:cubicBezTo>
                          <a:pt x="2554851" y="6339"/>
                          <a:pt x="2541040" y="592"/>
                          <a:pt x="2531176" y="35"/>
                        </a:cubicBezTo>
                        <a:cubicBezTo>
                          <a:pt x="2521312" y="-523"/>
                          <a:pt x="2510418" y="5739"/>
                          <a:pt x="2487214" y="10886"/>
                        </a:cubicBezTo>
                        <a:cubicBezTo>
                          <a:pt x="2464011" y="16032"/>
                          <a:pt x="2462039" y="36576"/>
                          <a:pt x="2450201" y="42881"/>
                        </a:cubicBezTo>
                        <a:cubicBezTo>
                          <a:pt x="2447156" y="44511"/>
                          <a:pt x="2443510" y="47385"/>
                          <a:pt x="2439951" y="50773"/>
                        </a:cubicBezTo>
                        <a:cubicBezTo>
                          <a:pt x="2444325" y="63854"/>
                          <a:pt x="2442223" y="79552"/>
                          <a:pt x="2433603" y="90102"/>
                        </a:cubicBezTo>
                        <a:cubicBezTo>
                          <a:pt x="2433603" y="91089"/>
                          <a:pt x="2433688" y="92075"/>
                          <a:pt x="2433903" y="93105"/>
                        </a:cubicBezTo>
                        <a:cubicBezTo>
                          <a:pt x="2435233" y="99795"/>
                          <a:pt x="2428071" y="101811"/>
                          <a:pt x="2418335" y="100482"/>
                        </a:cubicBezTo>
                        <a:cubicBezTo>
                          <a:pt x="2414903" y="101554"/>
                          <a:pt x="2411172" y="102154"/>
                          <a:pt x="2407011" y="102154"/>
                        </a:cubicBezTo>
                        <a:cubicBezTo>
                          <a:pt x="2401265" y="102154"/>
                          <a:pt x="2396203" y="100996"/>
                          <a:pt x="2391871" y="99023"/>
                        </a:cubicBezTo>
                        <a:cubicBezTo>
                          <a:pt x="2378061" y="99667"/>
                          <a:pt x="2364036" y="102197"/>
                          <a:pt x="2364294" y="107944"/>
                        </a:cubicBezTo>
                        <a:cubicBezTo>
                          <a:pt x="2364766" y="117680"/>
                          <a:pt x="2387539" y="122226"/>
                          <a:pt x="2386039" y="127330"/>
                        </a:cubicBezTo>
                        <a:cubicBezTo>
                          <a:pt x="2384580" y="132477"/>
                          <a:pt x="2368754" y="126773"/>
                          <a:pt x="2360862" y="121626"/>
                        </a:cubicBezTo>
                        <a:cubicBezTo>
                          <a:pt x="2352971" y="116479"/>
                          <a:pt x="2335172" y="119310"/>
                          <a:pt x="2331740" y="129046"/>
                        </a:cubicBezTo>
                        <a:cubicBezTo>
                          <a:pt x="2328267" y="138739"/>
                          <a:pt x="2314457" y="136466"/>
                          <a:pt x="2309996" y="134192"/>
                        </a:cubicBezTo>
                        <a:cubicBezTo>
                          <a:pt x="2306436" y="132391"/>
                          <a:pt x="2299360" y="136337"/>
                          <a:pt x="2292926" y="136551"/>
                        </a:cubicBezTo>
                        <a:cubicBezTo>
                          <a:pt x="2286835" y="140797"/>
                          <a:pt x="2279888" y="143071"/>
                          <a:pt x="2272296" y="143414"/>
                        </a:cubicBezTo>
                        <a:cubicBezTo>
                          <a:pt x="2265262" y="143757"/>
                          <a:pt x="2258529" y="141226"/>
                          <a:pt x="2252696" y="137323"/>
                        </a:cubicBezTo>
                        <a:cubicBezTo>
                          <a:pt x="2245748" y="145515"/>
                          <a:pt x="2235497" y="150919"/>
                          <a:pt x="2224946" y="150919"/>
                        </a:cubicBezTo>
                        <a:lnTo>
                          <a:pt x="2209635" y="150919"/>
                        </a:lnTo>
                        <a:cubicBezTo>
                          <a:pt x="2209978" y="151262"/>
                          <a:pt x="2210236" y="151563"/>
                          <a:pt x="2210278" y="151906"/>
                        </a:cubicBezTo>
                        <a:cubicBezTo>
                          <a:pt x="2210750" y="155937"/>
                          <a:pt x="2156452" y="155337"/>
                          <a:pt x="2154994" y="161599"/>
                        </a:cubicBezTo>
                        <a:cubicBezTo>
                          <a:pt x="2154265" y="164644"/>
                          <a:pt x="2149633" y="166188"/>
                          <a:pt x="2142642" y="167046"/>
                        </a:cubicBezTo>
                        <a:cubicBezTo>
                          <a:pt x="2104856" y="206461"/>
                          <a:pt x="2048843" y="211779"/>
                          <a:pt x="1997891" y="228335"/>
                        </a:cubicBezTo>
                        <a:cubicBezTo>
                          <a:pt x="1997719" y="228377"/>
                          <a:pt x="1997547" y="228420"/>
                          <a:pt x="1997376" y="228463"/>
                        </a:cubicBezTo>
                        <a:cubicBezTo>
                          <a:pt x="2003938" y="229578"/>
                          <a:pt x="2006769" y="236655"/>
                          <a:pt x="2002908" y="242102"/>
                        </a:cubicBezTo>
                        <a:cubicBezTo>
                          <a:pt x="1998448" y="248407"/>
                          <a:pt x="1979190" y="234682"/>
                          <a:pt x="1974259" y="240386"/>
                        </a:cubicBezTo>
                        <a:cubicBezTo>
                          <a:pt x="1969326" y="246134"/>
                          <a:pt x="1983651" y="253511"/>
                          <a:pt x="1992530" y="252395"/>
                        </a:cubicBezTo>
                        <a:cubicBezTo>
                          <a:pt x="2001407" y="251280"/>
                          <a:pt x="2006340" y="258100"/>
                          <a:pt x="2007326" y="265520"/>
                        </a:cubicBezTo>
                        <a:cubicBezTo>
                          <a:pt x="2008313" y="272939"/>
                          <a:pt x="1986568" y="260930"/>
                          <a:pt x="1982150" y="267235"/>
                        </a:cubicBezTo>
                        <a:cubicBezTo>
                          <a:pt x="1977689" y="273497"/>
                          <a:pt x="1985624" y="276371"/>
                          <a:pt x="1994974" y="277529"/>
                        </a:cubicBezTo>
                        <a:cubicBezTo>
                          <a:pt x="2004367" y="278644"/>
                          <a:pt x="1997461" y="282675"/>
                          <a:pt x="2005868" y="291253"/>
                        </a:cubicBezTo>
                        <a:cubicBezTo>
                          <a:pt x="2006511" y="291896"/>
                          <a:pt x="2007026" y="292540"/>
                          <a:pt x="2007498" y="293140"/>
                        </a:cubicBezTo>
                        <a:cubicBezTo>
                          <a:pt x="2012601" y="300217"/>
                          <a:pt x="2002994" y="302705"/>
                          <a:pt x="2003938" y="309524"/>
                        </a:cubicBezTo>
                        <a:cubicBezTo>
                          <a:pt x="2004882" y="316944"/>
                          <a:pt x="1994545" y="319817"/>
                          <a:pt x="1994545" y="312955"/>
                        </a:cubicBezTo>
                        <a:cubicBezTo>
                          <a:pt x="1994545" y="306093"/>
                          <a:pt x="1968383" y="303820"/>
                          <a:pt x="1962979" y="311240"/>
                        </a:cubicBezTo>
                        <a:cubicBezTo>
                          <a:pt x="1957532" y="318702"/>
                          <a:pt x="1953586" y="324364"/>
                          <a:pt x="1947152" y="317544"/>
                        </a:cubicBezTo>
                        <a:cubicBezTo>
                          <a:pt x="1946552" y="316944"/>
                          <a:pt x="1945780" y="316558"/>
                          <a:pt x="1945008" y="316172"/>
                        </a:cubicBezTo>
                        <a:cubicBezTo>
                          <a:pt x="1940719" y="318273"/>
                          <a:pt x="1935701" y="319603"/>
                          <a:pt x="1929997" y="319775"/>
                        </a:cubicBezTo>
                        <a:cubicBezTo>
                          <a:pt x="1902033" y="320761"/>
                          <a:pt x="1876342" y="336973"/>
                          <a:pt x="1848636" y="340962"/>
                        </a:cubicBezTo>
                        <a:cubicBezTo>
                          <a:pt x="1834311" y="343021"/>
                          <a:pt x="1820114" y="339546"/>
                          <a:pt x="1811236" y="329081"/>
                        </a:cubicBezTo>
                        <a:cubicBezTo>
                          <a:pt x="1798970" y="334357"/>
                          <a:pt x="1788762" y="354172"/>
                          <a:pt x="1800085" y="367253"/>
                        </a:cubicBezTo>
                        <a:cubicBezTo>
                          <a:pt x="1811450" y="380420"/>
                          <a:pt x="1800557" y="386081"/>
                          <a:pt x="1800557" y="394659"/>
                        </a:cubicBezTo>
                        <a:cubicBezTo>
                          <a:pt x="1800557" y="403237"/>
                          <a:pt x="1830193" y="420908"/>
                          <a:pt x="1846020" y="422623"/>
                        </a:cubicBezTo>
                        <a:cubicBezTo>
                          <a:pt x="1861802" y="424339"/>
                          <a:pt x="1874669" y="446598"/>
                          <a:pt x="1865277" y="460323"/>
                        </a:cubicBezTo>
                        <a:cubicBezTo>
                          <a:pt x="1855884" y="474004"/>
                          <a:pt x="1827234" y="456334"/>
                          <a:pt x="1808491" y="439178"/>
                        </a:cubicBezTo>
                        <a:cubicBezTo>
                          <a:pt x="1789706" y="422066"/>
                          <a:pt x="1746259" y="415203"/>
                          <a:pt x="1731977" y="416361"/>
                        </a:cubicBezTo>
                        <a:cubicBezTo>
                          <a:pt x="1717652" y="417476"/>
                          <a:pt x="1726015" y="401522"/>
                          <a:pt x="1707787" y="402036"/>
                        </a:cubicBezTo>
                        <a:cubicBezTo>
                          <a:pt x="1689474" y="402637"/>
                          <a:pt x="1674205" y="421465"/>
                          <a:pt x="1686514" y="421465"/>
                        </a:cubicBezTo>
                        <a:cubicBezTo>
                          <a:pt x="1698866" y="421465"/>
                          <a:pt x="1706758" y="420307"/>
                          <a:pt x="1700368" y="427169"/>
                        </a:cubicBezTo>
                        <a:cubicBezTo>
                          <a:pt x="1693934" y="434032"/>
                          <a:pt x="1703841" y="432316"/>
                          <a:pt x="1718638" y="439736"/>
                        </a:cubicBezTo>
                        <a:cubicBezTo>
                          <a:pt x="1733435" y="447156"/>
                          <a:pt x="1706286" y="457449"/>
                          <a:pt x="1690975" y="445483"/>
                        </a:cubicBezTo>
                        <a:cubicBezTo>
                          <a:pt x="1675663" y="433474"/>
                          <a:pt x="1659408" y="444883"/>
                          <a:pt x="1654947" y="454061"/>
                        </a:cubicBezTo>
                        <a:cubicBezTo>
                          <a:pt x="1650487" y="463196"/>
                          <a:pt x="1672704" y="489445"/>
                          <a:pt x="1699381" y="494034"/>
                        </a:cubicBezTo>
                        <a:cubicBezTo>
                          <a:pt x="1726015" y="498623"/>
                          <a:pt x="1717180" y="508316"/>
                          <a:pt x="1729489" y="513420"/>
                        </a:cubicBezTo>
                        <a:cubicBezTo>
                          <a:pt x="1741841" y="518566"/>
                          <a:pt x="1732963" y="524314"/>
                          <a:pt x="1724557" y="524871"/>
                        </a:cubicBezTo>
                        <a:cubicBezTo>
                          <a:pt x="1716151" y="525429"/>
                          <a:pt x="1699381" y="510031"/>
                          <a:pt x="1686042" y="502011"/>
                        </a:cubicBezTo>
                        <a:cubicBezTo>
                          <a:pt x="1672704" y="494034"/>
                          <a:pt x="1636677" y="505442"/>
                          <a:pt x="1629300" y="496307"/>
                        </a:cubicBezTo>
                        <a:cubicBezTo>
                          <a:pt x="1621880" y="487171"/>
                          <a:pt x="1634232" y="478036"/>
                          <a:pt x="1627284" y="471217"/>
                        </a:cubicBezTo>
                        <a:cubicBezTo>
                          <a:pt x="1620379" y="464354"/>
                          <a:pt x="1626341" y="448957"/>
                          <a:pt x="1635218" y="432959"/>
                        </a:cubicBezTo>
                        <a:cubicBezTo>
                          <a:pt x="1644097" y="416962"/>
                          <a:pt x="1633760" y="389555"/>
                          <a:pt x="1620894" y="385009"/>
                        </a:cubicBezTo>
                        <a:cubicBezTo>
                          <a:pt x="1608070" y="380463"/>
                          <a:pt x="1609056" y="395860"/>
                          <a:pt x="1612015" y="400449"/>
                        </a:cubicBezTo>
                        <a:cubicBezTo>
                          <a:pt x="1614975" y="405038"/>
                          <a:pt x="1613474" y="426740"/>
                          <a:pt x="1603609" y="440980"/>
                        </a:cubicBezTo>
                        <a:cubicBezTo>
                          <a:pt x="1593744" y="455262"/>
                          <a:pt x="1563594" y="455262"/>
                          <a:pt x="1563594" y="464955"/>
                        </a:cubicBezTo>
                        <a:cubicBezTo>
                          <a:pt x="1563594" y="474648"/>
                          <a:pt x="1543349" y="482068"/>
                          <a:pt x="1550255" y="488930"/>
                        </a:cubicBezTo>
                        <a:cubicBezTo>
                          <a:pt x="1557203" y="495792"/>
                          <a:pt x="1584352" y="531176"/>
                          <a:pt x="1588298" y="542027"/>
                        </a:cubicBezTo>
                        <a:cubicBezTo>
                          <a:pt x="1592243" y="552878"/>
                          <a:pt x="1564108" y="587147"/>
                          <a:pt x="1568525" y="607133"/>
                        </a:cubicBezTo>
                        <a:cubicBezTo>
                          <a:pt x="1572986" y="627119"/>
                          <a:pt x="1564580" y="636255"/>
                          <a:pt x="1570027" y="645991"/>
                        </a:cubicBezTo>
                        <a:cubicBezTo>
                          <a:pt x="1575474" y="655726"/>
                          <a:pt x="1587783" y="647106"/>
                          <a:pt x="1595718" y="651137"/>
                        </a:cubicBezTo>
                        <a:cubicBezTo>
                          <a:pt x="1603609" y="655126"/>
                          <a:pt x="1616433" y="645433"/>
                          <a:pt x="1634704" y="641401"/>
                        </a:cubicBezTo>
                        <a:cubicBezTo>
                          <a:pt x="1652975" y="637413"/>
                          <a:pt x="1686557" y="659672"/>
                          <a:pt x="1698909" y="666535"/>
                        </a:cubicBezTo>
                        <a:cubicBezTo>
                          <a:pt x="1711261" y="673397"/>
                          <a:pt x="1704828" y="684805"/>
                          <a:pt x="1711261" y="696214"/>
                        </a:cubicBezTo>
                        <a:cubicBezTo>
                          <a:pt x="1717695" y="707665"/>
                          <a:pt x="1696465" y="707665"/>
                          <a:pt x="1695950" y="724778"/>
                        </a:cubicBezTo>
                        <a:cubicBezTo>
                          <a:pt x="1695478" y="741891"/>
                          <a:pt x="1733006" y="749311"/>
                          <a:pt x="1734464" y="754458"/>
                        </a:cubicBezTo>
                        <a:cubicBezTo>
                          <a:pt x="1735965" y="759561"/>
                          <a:pt x="1707787" y="755616"/>
                          <a:pt x="1696936" y="751027"/>
                        </a:cubicBezTo>
                        <a:cubicBezTo>
                          <a:pt x="1686085" y="746480"/>
                          <a:pt x="1685099" y="729882"/>
                          <a:pt x="1681667" y="726494"/>
                        </a:cubicBezTo>
                        <a:cubicBezTo>
                          <a:pt x="1678194" y="723063"/>
                          <a:pt x="1689045" y="709338"/>
                          <a:pt x="1690031" y="698487"/>
                        </a:cubicBezTo>
                        <a:cubicBezTo>
                          <a:pt x="1691060" y="687636"/>
                          <a:pt x="1677722" y="681331"/>
                          <a:pt x="1673261" y="673912"/>
                        </a:cubicBezTo>
                        <a:cubicBezTo>
                          <a:pt x="1668801" y="666492"/>
                          <a:pt x="1660909" y="655641"/>
                          <a:pt x="1652031" y="657914"/>
                        </a:cubicBezTo>
                        <a:cubicBezTo>
                          <a:pt x="1643153" y="660187"/>
                          <a:pt x="1610557" y="663618"/>
                          <a:pt x="1600692" y="673912"/>
                        </a:cubicBezTo>
                        <a:cubicBezTo>
                          <a:pt x="1590785" y="684205"/>
                          <a:pt x="1602151" y="713327"/>
                          <a:pt x="1607598" y="727566"/>
                        </a:cubicBezTo>
                        <a:cubicBezTo>
                          <a:pt x="1613045" y="741848"/>
                          <a:pt x="1578948" y="761835"/>
                          <a:pt x="1579934" y="773243"/>
                        </a:cubicBezTo>
                        <a:cubicBezTo>
                          <a:pt x="1580920" y="784695"/>
                          <a:pt x="1569555" y="789798"/>
                          <a:pt x="1554758" y="798934"/>
                        </a:cubicBezTo>
                        <a:cubicBezTo>
                          <a:pt x="1539962" y="808069"/>
                          <a:pt x="1523663" y="814889"/>
                          <a:pt x="1524135" y="829771"/>
                        </a:cubicBezTo>
                        <a:cubicBezTo>
                          <a:pt x="1524650" y="844611"/>
                          <a:pt x="1504406" y="836634"/>
                          <a:pt x="1494027" y="829771"/>
                        </a:cubicBezTo>
                        <a:cubicBezTo>
                          <a:pt x="1483648" y="822909"/>
                          <a:pt x="1470309" y="833760"/>
                          <a:pt x="1455512" y="833202"/>
                        </a:cubicBezTo>
                        <a:cubicBezTo>
                          <a:pt x="1440716" y="832645"/>
                          <a:pt x="1440716" y="818363"/>
                          <a:pt x="1428835" y="823467"/>
                        </a:cubicBezTo>
                        <a:cubicBezTo>
                          <a:pt x="1416998" y="828613"/>
                          <a:pt x="1409106" y="817205"/>
                          <a:pt x="1412537" y="806911"/>
                        </a:cubicBezTo>
                        <a:cubicBezTo>
                          <a:pt x="1416011" y="796661"/>
                          <a:pt x="1429307" y="804638"/>
                          <a:pt x="1430336" y="812058"/>
                        </a:cubicBezTo>
                        <a:cubicBezTo>
                          <a:pt x="1431323" y="819478"/>
                          <a:pt x="1439686" y="816047"/>
                          <a:pt x="1449593" y="809785"/>
                        </a:cubicBezTo>
                        <a:cubicBezTo>
                          <a:pt x="1459458" y="803523"/>
                          <a:pt x="1454526" y="817805"/>
                          <a:pt x="1468851" y="818920"/>
                        </a:cubicBezTo>
                        <a:cubicBezTo>
                          <a:pt x="1483176" y="820078"/>
                          <a:pt x="1475241" y="810342"/>
                          <a:pt x="1486135" y="811500"/>
                        </a:cubicBezTo>
                        <a:cubicBezTo>
                          <a:pt x="1496986" y="812658"/>
                          <a:pt x="1497458" y="808670"/>
                          <a:pt x="1494027" y="802365"/>
                        </a:cubicBezTo>
                        <a:cubicBezTo>
                          <a:pt x="1490553" y="796103"/>
                          <a:pt x="1501919" y="791557"/>
                          <a:pt x="1508824" y="788126"/>
                        </a:cubicBezTo>
                        <a:cubicBezTo>
                          <a:pt x="1516587" y="784266"/>
                          <a:pt x="1512769" y="771571"/>
                          <a:pt x="1519203" y="767582"/>
                        </a:cubicBezTo>
                        <a:cubicBezTo>
                          <a:pt x="1525594" y="763593"/>
                          <a:pt x="1521176" y="755573"/>
                          <a:pt x="1528081" y="755015"/>
                        </a:cubicBezTo>
                        <a:cubicBezTo>
                          <a:pt x="1535029" y="754458"/>
                          <a:pt x="1537988" y="742449"/>
                          <a:pt x="1544379" y="742449"/>
                        </a:cubicBezTo>
                        <a:cubicBezTo>
                          <a:pt x="1550770" y="742449"/>
                          <a:pt x="1554243" y="730483"/>
                          <a:pt x="1550297" y="724178"/>
                        </a:cubicBezTo>
                        <a:cubicBezTo>
                          <a:pt x="1546352" y="717916"/>
                          <a:pt x="1552785" y="700803"/>
                          <a:pt x="1559176" y="698487"/>
                        </a:cubicBezTo>
                        <a:cubicBezTo>
                          <a:pt x="1565566" y="696214"/>
                          <a:pt x="1566081" y="689352"/>
                          <a:pt x="1560205" y="684205"/>
                        </a:cubicBezTo>
                        <a:cubicBezTo>
                          <a:pt x="1554286" y="679058"/>
                          <a:pt x="1532542" y="661903"/>
                          <a:pt x="1534043" y="651094"/>
                        </a:cubicBezTo>
                        <a:cubicBezTo>
                          <a:pt x="1535501" y="640244"/>
                          <a:pt x="1530054" y="620257"/>
                          <a:pt x="1533013" y="611722"/>
                        </a:cubicBezTo>
                        <a:cubicBezTo>
                          <a:pt x="1535973" y="603144"/>
                          <a:pt x="1533528" y="585431"/>
                          <a:pt x="1532542" y="575137"/>
                        </a:cubicBezTo>
                        <a:cubicBezTo>
                          <a:pt x="1531555" y="564844"/>
                          <a:pt x="1537988" y="553435"/>
                          <a:pt x="1540948" y="534607"/>
                        </a:cubicBezTo>
                        <a:cubicBezTo>
                          <a:pt x="1543907" y="515779"/>
                          <a:pt x="1523663" y="495792"/>
                          <a:pt x="1513799" y="490646"/>
                        </a:cubicBezTo>
                        <a:cubicBezTo>
                          <a:pt x="1503934" y="485499"/>
                          <a:pt x="1510325" y="475205"/>
                          <a:pt x="1524650" y="461524"/>
                        </a:cubicBezTo>
                        <a:cubicBezTo>
                          <a:pt x="1538975" y="447842"/>
                          <a:pt x="1539962" y="404996"/>
                          <a:pt x="1538975" y="395860"/>
                        </a:cubicBezTo>
                        <a:cubicBezTo>
                          <a:pt x="1537988" y="386725"/>
                          <a:pt x="1508867" y="378747"/>
                          <a:pt x="1497501" y="379862"/>
                        </a:cubicBezTo>
                        <a:cubicBezTo>
                          <a:pt x="1490682" y="380549"/>
                          <a:pt x="1473011" y="380034"/>
                          <a:pt x="1457657" y="378962"/>
                        </a:cubicBezTo>
                        <a:cubicBezTo>
                          <a:pt x="1455770" y="379562"/>
                          <a:pt x="1453882" y="379862"/>
                          <a:pt x="1451910" y="379991"/>
                        </a:cubicBezTo>
                        <a:cubicBezTo>
                          <a:pt x="1453839" y="388054"/>
                          <a:pt x="1452982" y="397104"/>
                          <a:pt x="1448049" y="406368"/>
                        </a:cubicBezTo>
                        <a:cubicBezTo>
                          <a:pt x="1428406" y="443167"/>
                          <a:pt x="1419485" y="484941"/>
                          <a:pt x="1375266" y="498666"/>
                        </a:cubicBezTo>
                        <a:cubicBezTo>
                          <a:pt x="1373937" y="499052"/>
                          <a:pt x="1372650" y="499352"/>
                          <a:pt x="1371320" y="499609"/>
                        </a:cubicBezTo>
                        <a:cubicBezTo>
                          <a:pt x="1365016" y="510031"/>
                          <a:pt x="1358968" y="520582"/>
                          <a:pt x="1352750" y="531004"/>
                        </a:cubicBezTo>
                        <a:cubicBezTo>
                          <a:pt x="1352921" y="531090"/>
                          <a:pt x="1353135" y="531090"/>
                          <a:pt x="1353307" y="531219"/>
                        </a:cubicBezTo>
                        <a:cubicBezTo>
                          <a:pt x="1358754" y="534650"/>
                          <a:pt x="1352835" y="558625"/>
                          <a:pt x="1349361" y="562056"/>
                        </a:cubicBezTo>
                        <a:cubicBezTo>
                          <a:pt x="1345930" y="565487"/>
                          <a:pt x="1355795" y="574065"/>
                          <a:pt x="1347388" y="580327"/>
                        </a:cubicBezTo>
                        <a:cubicBezTo>
                          <a:pt x="1338982" y="586632"/>
                          <a:pt x="1331090" y="599756"/>
                          <a:pt x="1336023" y="606618"/>
                        </a:cubicBezTo>
                        <a:cubicBezTo>
                          <a:pt x="1340955" y="613480"/>
                          <a:pt x="1365145" y="616912"/>
                          <a:pt x="1375524" y="623731"/>
                        </a:cubicBezTo>
                        <a:cubicBezTo>
                          <a:pt x="1385903" y="630593"/>
                          <a:pt x="1381915" y="643117"/>
                          <a:pt x="1389849" y="655126"/>
                        </a:cubicBezTo>
                        <a:cubicBezTo>
                          <a:pt x="1397740" y="667092"/>
                          <a:pt x="1406147" y="659715"/>
                          <a:pt x="1410093" y="667092"/>
                        </a:cubicBezTo>
                        <a:cubicBezTo>
                          <a:pt x="1414039" y="674512"/>
                          <a:pt x="1395768" y="704234"/>
                          <a:pt x="1389334" y="705307"/>
                        </a:cubicBezTo>
                        <a:cubicBezTo>
                          <a:pt x="1382944" y="706464"/>
                          <a:pt x="1356739" y="675070"/>
                          <a:pt x="1348847" y="668207"/>
                        </a:cubicBezTo>
                        <a:cubicBezTo>
                          <a:pt x="1340955" y="661345"/>
                          <a:pt x="1310332" y="650494"/>
                          <a:pt x="1295064" y="641359"/>
                        </a:cubicBezTo>
                        <a:cubicBezTo>
                          <a:pt x="1280009" y="632395"/>
                          <a:pt x="1267786" y="633253"/>
                          <a:pt x="1251445" y="620815"/>
                        </a:cubicBezTo>
                        <a:cubicBezTo>
                          <a:pt x="1245440" y="622230"/>
                          <a:pt x="1239308" y="623259"/>
                          <a:pt x="1233002" y="623645"/>
                        </a:cubicBezTo>
                        <a:cubicBezTo>
                          <a:pt x="1215032" y="624846"/>
                          <a:pt x="1197576" y="621672"/>
                          <a:pt x="1181192" y="613738"/>
                        </a:cubicBezTo>
                        <a:cubicBezTo>
                          <a:pt x="1174501" y="610478"/>
                          <a:pt x="1167510" y="604774"/>
                          <a:pt x="1160391" y="599370"/>
                        </a:cubicBezTo>
                        <a:cubicBezTo>
                          <a:pt x="1145509" y="597140"/>
                          <a:pt x="1134872" y="593966"/>
                          <a:pt x="1128138" y="595081"/>
                        </a:cubicBezTo>
                        <a:cubicBezTo>
                          <a:pt x="1117759" y="596797"/>
                          <a:pt x="1121748" y="583115"/>
                          <a:pt x="1103477" y="573979"/>
                        </a:cubicBezTo>
                        <a:cubicBezTo>
                          <a:pt x="1085206" y="564801"/>
                          <a:pt x="1073326" y="552277"/>
                          <a:pt x="1062989" y="558582"/>
                        </a:cubicBezTo>
                        <a:cubicBezTo>
                          <a:pt x="1052610" y="564844"/>
                          <a:pt x="1056599" y="587704"/>
                          <a:pt x="1072382" y="590535"/>
                        </a:cubicBezTo>
                        <a:cubicBezTo>
                          <a:pt x="1088165" y="593408"/>
                          <a:pt x="1080274" y="603101"/>
                          <a:pt x="1097044" y="601943"/>
                        </a:cubicBezTo>
                        <a:cubicBezTo>
                          <a:pt x="1113813" y="600828"/>
                          <a:pt x="1118745" y="607648"/>
                          <a:pt x="1118274" y="619614"/>
                        </a:cubicBezTo>
                        <a:cubicBezTo>
                          <a:pt x="1117759" y="631580"/>
                          <a:pt x="1126166" y="643589"/>
                          <a:pt x="1133585" y="651609"/>
                        </a:cubicBezTo>
                        <a:cubicBezTo>
                          <a:pt x="1140962" y="659629"/>
                          <a:pt x="1136544" y="672711"/>
                          <a:pt x="1123206" y="672711"/>
                        </a:cubicBezTo>
                        <a:cubicBezTo>
                          <a:pt x="1109867" y="672711"/>
                          <a:pt x="1094599" y="674984"/>
                          <a:pt x="1100517" y="685835"/>
                        </a:cubicBezTo>
                        <a:cubicBezTo>
                          <a:pt x="1106436" y="696686"/>
                          <a:pt x="1096529" y="699559"/>
                          <a:pt x="1083233" y="693855"/>
                        </a:cubicBezTo>
                        <a:cubicBezTo>
                          <a:pt x="1069895" y="688108"/>
                          <a:pt x="1077786" y="677300"/>
                          <a:pt x="1083233" y="670995"/>
                        </a:cubicBezTo>
                        <a:cubicBezTo>
                          <a:pt x="1088680" y="664733"/>
                          <a:pt x="1071396" y="656713"/>
                          <a:pt x="1062989" y="653325"/>
                        </a:cubicBezTo>
                        <a:cubicBezTo>
                          <a:pt x="1054583" y="649894"/>
                          <a:pt x="1021044" y="678458"/>
                          <a:pt x="1011651" y="683004"/>
                        </a:cubicBezTo>
                        <a:cubicBezTo>
                          <a:pt x="1002258" y="687593"/>
                          <a:pt x="979055" y="676142"/>
                          <a:pt x="955337" y="683004"/>
                        </a:cubicBezTo>
                        <a:cubicBezTo>
                          <a:pt x="931619" y="689866"/>
                          <a:pt x="933121" y="711568"/>
                          <a:pt x="924199" y="709295"/>
                        </a:cubicBezTo>
                        <a:cubicBezTo>
                          <a:pt x="915322" y="707022"/>
                          <a:pt x="889159" y="712169"/>
                          <a:pt x="879252" y="705264"/>
                        </a:cubicBezTo>
                        <a:cubicBezTo>
                          <a:pt x="869387" y="698444"/>
                          <a:pt x="877322" y="694456"/>
                          <a:pt x="887658" y="695013"/>
                        </a:cubicBezTo>
                        <a:cubicBezTo>
                          <a:pt x="898037" y="695613"/>
                          <a:pt x="901468" y="691582"/>
                          <a:pt x="895550" y="683605"/>
                        </a:cubicBezTo>
                        <a:cubicBezTo>
                          <a:pt x="889588" y="675584"/>
                          <a:pt x="903441" y="663061"/>
                          <a:pt x="902969" y="657313"/>
                        </a:cubicBezTo>
                        <a:cubicBezTo>
                          <a:pt x="902498" y="651609"/>
                          <a:pt x="863940" y="666492"/>
                          <a:pt x="857550" y="672754"/>
                        </a:cubicBezTo>
                        <a:cubicBezTo>
                          <a:pt x="851116" y="679058"/>
                          <a:pt x="858022" y="690467"/>
                          <a:pt x="851116" y="694456"/>
                        </a:cubicBezTo>
                        <a:cubicBezTo>
                          <a:pt x="844211" y="698444"/>
                          <a:pt x="844211" y="687593"/>
                          <a:pt x="836276" y="684162"/>
                        </a:cubicBezTo>
                        <a:cubicBezTo>
                          <a:pt x="828385" y="680731"/>
                          <a:pt x="770613" y="696171"/>
                          <a:pt x="759762" y="710410"/>
                        </a:cubicBezTo>
                        <a:cubicBezTo>
                          <a:pt x="748868" y="724692"/>
                          <a:pt x="727638" y="725250"/>
                          <a:pt x="727638" y="733270"/>
                        </a:cubicBezTo>
                        <a:cubicBezTo>
                          <a:pt x="727638" y="741291"/>
                          <a:pt x="701476" y="740690"/>
                          <a:pt x="691096" y="746395"/>
                        </a:cubicBezTo>
                        <a:cubicBezTo>
                          <a:pt x="680717" y="752099"/>
                          <a:pt x="687665" y="775516"/>
                          <a:pt x="683676" y="786925"/>
                        </a:cubicBezTo>
                        <a:cubicBezTo>
                          <a:pt x="679730" y="798376"/>
                          <a:pt x="639243" y="794902"/>
                          <a:pt x="626891" y="795503"/>
                        </a:cubicBezTo>
                        <a:cubicBezTo>
                          <a:pt x="614539" y="796103"/>
                          <a:pt x="610121" y="768097"/>
                          <a:pt x="600214" y="766381"/>
                        </a:cubicBezTo>
                        <a:cubicBezTo>
                          <a:pt x="590349" y="764665"/>
                          <a:pt x="596268" y="748710"/>
                          <a:pt x="599227" y="741848"/>
                        </a:cubicBezTo>
                        <a:cubicBezTo>
                          <a:pt x="602187" y="734986"/>
                          <a:pt x="610078" y="740690"/>
                          <a:pt x="622430" y="731555"/>
                        </a:cubicBezTo>
                        <a:cubicBezTo>
                          <a:pt x="634782" y="722376"/>
                          <a:pt x="647135" y="736101"/>
                          <a:pt x="652067" y="729796"/>
                        </a:cubicBezTo>
                        <a:cubicBezTo>
                          <a:pt x="656999" y="723534"/>
                          <a:pt x="633281" y="706936"/>
                          <a:pt x="631823" y="692654"/>
                        </a:cubicBezTo>
                        <a:cubicBezTo>
                          <a:pt x="630322" y="678415"/>
                          <a:pt x="604159" y="674383"/>
                          <a:pt x="589320" y="678973"/>
                        </a:cubicBezTo>
                        <a:cubicBezTo>
                          <a:pt x="582672" y="681031"/>
                          <a:pt x="575767" y="681288"/>
                          <a:pt x="569205" y="680516"/>
                        </a:cubicBezTo>
                        <a:cubicBezTo>
                          <a:pt x="568004" y="686006"/>
                          <a:pt x="565774" y="691196"/>
                          <a:pt x="562471" y="695571"/>
                        </a:cubicBezTo>
                        <a:cubicBezTo>
                          <a:pt x="565001" y="701618"/>
                          <a:pt x="561957" y="709724"/>
                          <a:pt x="563629" y="715514"/>
                        </a:cubicBezTo>
                        <a:cubicBezTo>
                          <a:pt x="566117" y="724049"/>
                          <a:pt x="559683" y="743521"/>
                          <a:pt x="550762" y="758361"/>
                        </a:cubicBezTo>
                        <a:cubicBezTo>
                          <a:pt x="541884" y="773200"/>
                          <a:pt x="548317" y="772643"/>
                          <a:pt x="561657" y="772042"/>
                        </a:cubicBezTo>
                        <a:cubicBezTo>
                          <a:pt x="574952" y="771485"/>
                          <a:pt x="574009" y="791514"/>
                          <a:pt x="574009" y="806311"/>
                        </a:cubicBezTo>
                        <a:cubicBezTo>
                          <a:pt x="574009" y="821193"/>
                          <a:pt x="563629" y="825182"/>
                          <a:pt x="563629" y="836033"/>
                        </a:cubicBezTo>
                        <a:cubicBezTo>
                          <a:pt x="563629" y="846884"/>
                          <a:pt x="552778" y="830886"/>
                          <a:pt x="549304" y="835476"/>
                        </a:cubicBezTo>
                        <a:cubicBezTo>
                          <a:pt x="545873" y="840022"/>
                          <a:pt x="541412" y="833202"/>
                          <a:pt x="539440" y="824067"/>
                        </a:cubicBezTo>
                        <a:cubicBezTo>
                          <a:pt x="537467" y="814932"/>
                          <a:pt x="517223" y="820035"/>
                          <a:pt x="505857" y="816647"/>
                        </a:cubicBezTo>
                        <a:cubicBezTo>
                          <a:pt x="494492" y="813216"/>
                          <a:pt x="490031" y="818920"/>
                          <a:pt x="484627" y="828613"/>
                        </a:cubicBezTo>
                        <a:cubicBezTo>
                          <a:pt x="479180" y="838349"/>
                          <a:pt x="463397" y="842338"/>
                          <a:pt x="454991" y="843453"/>
                        </a:cubicBezTo>
                        <a:cubicBezTo>
                          <a:pt x="445684" y="844740"/>
                          <a:pt x="431788" y="863439"/>
                          <a:pt x="422909" y="870302"/>
                        </a:cubicBezTo>
                        <a:cubicBezTo>
                          <a:pt x="414031" y="877164"/>
                          <a:pt x="412530" y="890288"/>
                          <a:pt x="424882" y="903970"/>
                        </a:cubicBezTo>
                        <a:cubicBezTo>
                          <a:pt x="437235" y="917652"/>
                          <a:pt x="439679" y="926830"/>
                          <a:pt x="438736" y="934207"/>
                        </a:cubicBezTo>
                        <a:cubicBezTo>
                          <a:pt x="437749" y="941627"/>
                          <a:pt x="404167" y="939353"/>
                          <a:pt x="398762" y="931376"/>
                        </a:cubicBezTo>
                        <a:cubicBezTo>
                          <a:pt x="393316" y="923399"/>
                          <a:pt x="371571" y="920525"/>
                          <a:pt x="364194" y="922241"/>
                        </a:cubicBezTo>
                        <a:cubicBezTo>
                          <a:pt x="356774" y="923956"/>
                          <a:pt x="336573" y="896550"/>
                          <a:pt x="326194" y="895992"/>
                        </a:cubicBezTo>
                        <a:cubicBezTo>
                          <a:pt x="315815" y="895435"/>
                          <a:pt x="309381" y="910232"/>
                          <a:pt x="305950" y="917652"/>
                        </a:cubicBezTo>
                        <a:cubicBezTo>
                          <a:pt x="302476" y="925114"/>
                          <a:pt x="310882" y="927387"/>
                          <a:pt x="315815" y="939911"/>
                        </a:cubicBezTo>
                        <a:cubicBezTo>
                          <a:pt x="320747" y="952478"/>
                          <a:pt x="339018" y="953035"/>
                          <a:pt x="348410" y="953035"/>
                        </a:cubicBezTo>
                        <a:cubicBezTo>
                          <a:pt x="357804" y="953035"/>
                          <a:pt x="354329" y="969590"/>
                          <a:pt x="351370" y="976453"/>
                        </a:cubicBezTo>
                        <a:cubicBezTo>
                          <a:pt x="348410" y="983315"/>
                          <a:pt x="331126" y="988419"/>
                          <a:pt x="326194" y="980999"/>
                        </a:cubicBezTo>
                        <a:cubicBezTo>
                          <a:pt x="321262" y="973579"/>
                          <a:pt x="300503" y="980999"/>
                          <a:pt x="300032" y="971864"/>
                        </a:cubicBezTo>
                        <a:cubicBezTo>
                          <a:pt x="299559" y="962728"/>
                          <a:pt x="284720" y="949047"/>
                          <a:pt x="269409" y="951877"/>
                        </a:cubicBezTo>
                        <a:cubicBezTo>
                          <a:pt x="254097" y="954751"/>
                          <a:pt x="251138" y="943299"/>
                          <a:pt x="252124" y="929575"/>
                        </a:cubicBezTo>
                        <a:cubicBezTo>
                          <a:pt x="253153" y="915893"/>
                          <a:pt x="243761" y="907916"/>
                          <a:pt x="244190" y="901611"/>
                        </a:cubicBezTo>
                        <a:cubicBezTo>
                          <a:pt x="244704" y="895306"/>
                          <a:pt x="237285" y="882740"/>
                          <a:pt x="245176" y="876478"/>
                        </a:cubicBezTo>
                        <a:cubicBezTo>
                          <a:pt x="253068" y="870216"/>
                          <a:pt x="247149" y="860523"/>
                          <a:pt x="247664" y="851945"/>
                        </a:cubicBezTo>
                        <a:cubicBezTo>
                          <a:pt x="248135" y="843367"/>
                          <a:pt x="234325" y="830243"/>
                          <a:pt x="221973" y="830243"/>
                        </a:cubicBezTo>
                        <a:cubicBezTo>
                          <a:pt x="209621" y="830243"/>
                          <a:pt x="212109" y="815961"/>
                          <a:pt x="201729" y="813130"/>
                        </a:cubicBezTo>
                        <a:cubicBezTo>
                          <a:pt x="191350" y="810257"/>
                          <a:pt x="170635" y="790270"/>
                          <a:pt x="169133" y="781735"/>
                        </a:cubicBezTo>
                        <a:cubicBezTo>
                          <a:pt x="167632" y="773157"/>
                          <a:pt x="151849" y="771999"/>
                          <a:pt x="157253" y="769169"/>
                        </a:cubicBezTo>
                        <a:cubicBezTo>
                          <a:pt x="162700" y="766295"/>
                          <a:pt x="175009" y="770327"/>
                          <a:pt x="183930" y="780577"/>
                        </a:cubicBezTo>
                        <a:cubicBezTo>
                          <a:pt x="192808" y="790828"/>
                          <a:pt x="207133" y="800006"/>
                          <a:pt x="230337" y="803437"/>
                        </a:cubicBezTo>
                        <a:cubicBezTo>
                          <a:pt x="253582" y="806868"/>
                          <a:pt x="262932" y="819392"/>
                          <a:pt x="288580" y="824539"/>
                        </a:cubicBezTo>
                        <a:cubicBezTo>
                          <a:pt x="314271" y="829685"/>
                          <a:pt x="329582" y="833117"/>
                          <a:pt x="366596" y="839421"/>
                        </a:cubicBezTo>
                        <a:cubicBezTo>
                          <a:pt x="403609" y="845726"/>
                          <a:pt x="453018" y="802279"/>
                          <a:pt x="463397" y="790313"/>
                        </a:cubicBezTo>
                        <a:cubicBezTo>
                          <a:pt x="472275" y="780063"/>
                          <a:pt x="463783" y="760634"/>
                          <a:pt x="461167" y="749483"/>
                        </a:cubicBezTo>
                        <a:cubicBezTo>
                          <a:pt x="445512" y="747724"/>
                          <a:pt x="431444" y="736959"/>
                          <a:pt x="419650" y="723320"/>
                        </a:cubicBezTo>
                        <a:cubicBezTo>
                          <a:pt x="418620" y="722162"/>
                          <a:pt x="417720" y="721261"/>
                          <a:pt x="416990" y="720575"/>
                        </a:cubicBezTo>
                        <a:cubicBezTo>
                          <a:pt x="414546" y="720361"/>
                          <a:pt x="411629" y="719975"/>
                          <a:pt x="410772" y="719932"/>
                        </a:cubicBezTo>
                        <a:cubicBezTo>
                          <a:pt x="394388" y="718774"/>
                          <a:pt x="379377" y="712512"/>
                          <a:pt x="368998" y="698959"/>
                        </a:cubicBezTo>
                        <a:cubicBezTo>
                          <a:pt x="364366" y="692912"/>
                          <a:pt x="361063" y="686135"/>
                          <a:pt x="359562" y="679144"/>
                        </a:cubicBezTo>
                        <a:cubicBezTo>
                          <a:pt x="354158" y="675155"/>
                          <a:pt x="347596" y="670051"/>
                          <a:pt x="339147" y="663532"/>
                        </a:cubicBezTo>
                        <a:cubicBezTo>
                          <a:pt x="332542" y="662546"/>
                          <a:pt x="325937" y="659586"/>
                          <a:pt x="319804" y="653925"/>
                        </a:cubicBezTo>
                        <a:cubicBezTo>
                          <a:pt x="326022" y="659672"/>
                          <a:pt x="304578" y="654783"/>
                          <a:pt x="300803" y="653925"/>
                        </a:cubicBezTo>
                        <a:cubicBezTo>
                          <a:pt x="292955" y="652167"/>
                          <a:pt x="285578" y="649121"/>
                          <a:pt x="278372" y="645519"/>
                        </a:cubicBezTo>
                        <a:cubicBezTo>
                          <a:pt x="268379" y="640501"/>
                          <a:pt x="258472" y="635182"/>
                          <a:pt x="248565" y="629864"/>
                        </a:cubicBezTo>
                        <a:cubicBezTo>
                          <a:pt x="247063" y="629693"/>
                          <a:pt x="245605" y="628964"/>
                          <a:pt x="244190" y="627548"/>
                        </a:cubicBezTo>
                        <a:cubicBezTo>
                          <a:pt x="241959" y="626347"/>
                          <a:pt x="239729" y="625146"/>
                          <a:pt x="237499" y="623945"/>
                        </a:cubicBezTo>
                        <a:cubicBezTo>
                          <a:pt x="234196" y="622187"/>
                          <a:pt x="231022" y="620343"/>
                          <a:pt x="227892" y="618413"/>
                        </a:cubicBezTo>
                        <a:cubicBezTo>
                          <a:pt x="224289" y="619099"/>
                          <a:pt x="220601" y="620857"/>
                          <a:pt x="217470" y="623560"/>
                        </a:cubicBezTo>
                        <a:cubicBezTo>
                          <a:pt x="209535" y="630422"/>
                          <a:pt x="201643" y="617298"/>
                          <a:pt x="186847" y="621243"/>
                        </a:cubicBezTo>
                        <a:cubicBezTo>
                          <a:pt x="172050" y="625232"/>
                          <a:pt x="164158" y="613824"/>
                          <a:pt x="168061" y="608677"/>
                        </a:cubicBezTo>
                        <a:cubicBezTo>
                          <a:pt x="172007" y="603530"/>
                          <a:pt x="193752" y="608119"/>
                          <a:pt x="192766" y="599541"/>
                        </a:cubicBezTo>
                        <a:cubicBezTo>
                          <a:pt x="191779" y="590964"/>
                          <a:pt x="183887" y="599541"/>
                          <a:pt x="170549" y="589248"/>
                        </a:cubicBezTo>
                        <a:cubicBezTo>
                          <a:pt x="157210" y="578955"/>
                          <a:pt x="149833" y="585817"/>
                          <a:pt x="146831" y="594395"/>
                        </a:cubicBezTo>
                        <a:cubicBezTo>
                          <a:pt x="143872" y="602973"/>
                          <a:pt x="133535" y="600657"/>
                          <a:pt x="126587" y="593237"/>
                        </a:cubicBezTo>
                        <a:cubicBezTo>
                          <a:pt x="125987" y="592508"/>
                          <a:pt x="125129" y="591950"/>
                          <a:pt x="124314" y="591393"/>
                        </a:cubicBezTo>
                        <a:cubicBezTo>
                          <a:pt x="122041" y="605675"/>
                          <a:pt x="114750" y="607133"/>
                          <a:pt x="107330" y="605246"/>
                        </a:cubicBezTo>
                        <a:cubicBezTo>
                          <a:pt x="98409" y="602973"/>
                          <a:pt x="89531" y="620085"/>
                          <a:pt x="79709" y="620085"/>
                        </a:cubicBezTo>
                        <a:cubicBezTo>
                          <a:pt x="69845" y="620085"/>
                          <a:pt x="58994" y="632652"/>
                          <a:pt x="56978" y="642903"/>
                        </a:cubicBezTo>
                        <a:cubicBezTo>
                          <a:pt x="55005" y="653196"/>
                          <a:pt x="44197" y="647492"/>
                          <a:pt x="44197" y="654311"/>
                        </a:cubicBezTo>
                        <a:cubicBezTo>
                          <a:pt x="44197" y="661173"/>
                          <a:pt x="44197" y="668036"/>
                          <a:pt x="39222" y="674855"/>
                        </a:cubicBezTo>
                        <a:cubicBezTo>
                          <a:pt x="34289" y="681717"/>
                          <a:pt x="39222" y="685149"/>
                          <a:pt x="44197" y="696557"/>
                        </a:cubicBezTo>
                        <a:cubicBezTo>
                          <a:pt x="49129" y="708009"/>
                          <a:pt x="59980" y="706851"/>
                          <a:pt x="64912" y="710282"/>
                        </a:cubicBezTo>
                        <a:cubicBezTo>
                          <a:pt x="69845" y="713713"/>
                          <a:pt x="88630" y="731984"/>
                          <a:pt x="88630" y="738846"/>
                        </a:cubicBezTo>
                        <a:cubicBezTo>
                          <a:pt x="88630" y="745708"/>
                          <a:pt x="73833" y="762821"/>
                          <a:pt x="67915" y="767410"/>
                        </a:cubicBezTo>
                        <a:cubicBezTo>
                          <a:pt x="61996" y="771957"/>
                          <a:pt x="54061" y="783365"/>
                          <a:pt x="58007" y="790227"/>
                        </a:cubicBezTo>
                        <a:cubicBezTo>
                          <a:pt x="61953" y="797090"/>
                          <a:pt x="78765" y="825654"/>
                          <a:pt x="89617" y="848471"/>
                        </a:cubicBezTo>
                        <a:cubicBezTo>
                          <a:pt x="100511" y="871331"/>
                          <a:pt x="85713" y="861038"/>
                          <a:pt x="78765" y="871288"/>
                        </a:cubicBezTo>
                        <a:cubicBezTo>
                          <a:pt x="71860" y="881582"/>
                          <a:pt x="81725" y="894148"/>
                          <a:pt x="83698" y="901010"/>
                        </a:cubicBezTo>
                        <a:cubicBezTo>
                          <a:pt x="85713" y="907873"/>
                          <a:pt x="74820" y="906715"/>
                          <a:pt x="75806" y="912419"/>
                        </a:cubicBezTo>
                        <a:cubicBezTo>
                          <a:pt x="76793" y="918166"/>
                          <a:pt x="91589" y="920439"/>
                          <a:pt x="92576" y="924986"/>
                        </a:cubicBezTo>
                        <a:cubicBezTo>
                          <a:pt x="93563" y="929532"/>
                          <a:pt x="82711" y="935279"/>
                          <a:pt x="87644" y="944414"/>
                        </a:cubicBezTo>
                        <a:cubicBezTo>
                          <a:pt x="92619" y="953550"/>
                          <a:pt x="104413" y="953550"/>
                          <a:pt x="105400" y="964958"/>
                        </a:cubicBezTo>
                        <a:cubicBezTo>
                          <a:pt x="106429" y="976367"/>
                          <a:pt x="83655" y="977525"/>
                          <a:pt x="84684" y="986703"/>
                        </a:cubicBezTo>
                        <a:cubicBezTo>
                          <a:pt x="85671" y="995839"/>
                          <a:pt x="114321" y="1007247"/>
                          <a:pt x="127145" y="1024360"/>
                        </a:cubicBezTo>
                        <a:cubicBezTo>
                          <a:pt x="139969" y="1041473"/>
                          <a:pt x="138982" y="1046062"/>
                          <a:pt x="136023" y="1055198"/>
                        </a:cubicBezTo>
                        <a:cubicBezTo>
                          <a:pt x="130061" y="1073597"/>
                          <a:pt x="94549" y="1089466"/>
                          <a:pt x="86615" y="1110010"/>
                        </a:cubicBezTo>
                        <a:cubicBezTo>
                          <a:pt x="78722" y="1130554"/>
                          <a:pt x="49129" y="1141963"/>
                          <a:pt x="35276" y="1158003"/>
                        </a:cubicBezTo>
                        <a:cubicBezTo>
                          <a:pt x="29614" y="1164522"/>
                          <a:pt x="24039" y="1173315"/>
                          <a:pt x="19321" y="1181464"/>
                        </a:cubicBezTo>
                        <a:cubicBezTo>
                          <a:pt x="25197" y="1179748"/>
                          <a:pt x="29872" y="1177689"/>
                          <a:pt x="33260" y="1175716"/>
                        </a:cubicBezTo>
                        <a:cubicBezTo>
                          <a:pt x="41151" y="1171127"/>
                          <a:pt x="46598" y="1193430"/>
                          <a:pt x="54490" y="1200850"/>
                        </a:cubicBezTo>
                        <a:cubicBezTo>
                          <a:pt x="62382" y="1208269"/>
                          <a:pt x="78208" y="1201407"/>
                          <a:pt x="83612" y="1208269"/>
                        </a:cubicBezTo>
                        <a:cubicBezTo>
                          <a:pt x="89059" y="1215132"/>
                          <a:pt x="79152" y="1215689"/>
                          <a:pt x="67829" y="1213416"/>
                        </a:cubicBezTo>
                        <a:cubicBezTo>
                          <a:pt x="56463" y="1211143"/>
                          <a:pt x="53504" y="1219121"/>
                          <a:pt x="35705" y="1225983"/>
                        </a:cubicBezTo>
                        <a:cubicBezTo>
                          <a:pt x="22452" y="1231129"/>
                          <a:pt x="23739" y="1236576"/>
                          <a:pt x="19321" y="1240865"/>
                        </a:cubicBezTo>
                        <a:cubicBezTo>
                          <a:pt x="27298" y="1254290"/>
                          <a:pt x="16619" y="1256005"/>
                          <a:pt x="12502" y="1266213"/>
                        </a:cubicBezTo>
                        <a:cubicBezTo>
                          <a:pt x="8084" y="1277321"/>
                          <a:pt x="2122" y="1279080"/>
                          <a:pt x="1393" y="1285899"/>
                        </a:cubicBezTo>
                        <a:cubicBezTo>
                          <a:pt x="621" y="1292761"/>
                          <a:pt x="2852" y="1297908"/>
                          <a:pt x="3623" y="1308159"/>
                        </a:cubicBezTo>
                        <a:cubicBezTo>
                          <a:pt x="4353" y="1318452"/>
                          <a:pt x="5854" y="1320168"/>
                          <a:pt x="11001" y="1328746"/>
                        </a:cubicBezTo>
                        <a:cubicBezTo>
                          <a:pt x="16190" y="1337323"/>
                          <a:pt x="6540" y="1337323"/>
                          <a:pt x="2122" y="1341612"/>
                        </a:cubicBezTo>
                        <a:cubicBezTo>
                          <a:pt x="-2295" y="1345901"/>
                          <a:pt x="664" y="1355294"/>
                          <a:pt x="6583" y="1362156"/>
                        </a:cubicBezTo>
                        <a:cubicBezTo>
                          <a:pt x="12502" y="1369019"/>
                          <a:pt x="12502" y="1377553"/>
                          <a:pt x="10314" y="1383558"/>
                        </a:cubicBezTo>
                        <a:cubicBezTo>
                          <a:pt x="8084" y="1389520"/>
                          <a:pt x="15504" y="1399813"/>
                          <a:pt x="20694" y="1405818"/>
                        </a:cubicBezTo>
                        <a:cubicBezTo>
                          <a:pt x="25883" y="1411822"/>
                          <a:pt x="25154" y="1428120"/>
                          <a:pt x="29572" y="1432366"/>
                        </a:cubicBezTo>
                        <a:cubicBezTo>
                          <a:pt x="34032" y="1436655"/>
                          <a:pt x="39222" y="1440944"/>
                          <a:pt x="47371" y="1438371"/>
                        </a:cubicBezTo>
                        <a:cubicBezTo>
                          <a:pt x="55520" y="1435797"/>
                          <a:pt x="60666" y="1440086"/>
                          <a:pt x="64398" y="1447806"/>
                        </a:cubicBezTo>
                        <a:cubicBezTo>
                          <a:pt x="68129" y="1455483"/>
                          <a:pt x="74048" y="1452095"/>
                          <a:pt x="82197" y="1447806"/>
                        </a:cubicBezTo>
                        <a:cubicBezTo>
                          <a:pt x="90303" y="1443517"/>
                          <a:pt x="108831" y="1455483"/>
                          <a:pt x="113292" y="1458057"/>
                        </a:cubicBezTo>
                        <a:cubicBezTo>
                          <a:pt x="117752" y="1460630"/>
                          <a:pt x="115522" y="1475170"/>
                          <a:pt x="116251" y="1484605"/>
                        </a:cubicBezTo>
                        <a:cubicBezTo>
                          <a:pt x="116980" y="1494041"/>
                          <a:pt x="111833" y="1506050"/>
                          <a:pt x="119982" y="1512054"/>
                        </a:cubicBezTo>
                        <a:cubicBezTo>
                          <a:pt x="128131" y="1518016"/>
                          <a:pt x="125901" y="1531741"/>
                          <a:pt x="135508" y="1536030"/>
                        </a:cubicBezTo>
                        <a:cubicBezTo>
                          <a:pt x="145158" y="1540318"/>
                          <a:pt x="148847" y="1555716"/>
                          <a:pt x="154766" y="1557474"/>
                        </a:cubicBezTo>
                        <a:cubicBezTo>
                          <a:pt x="160684" y="1559147"/>
                          <a:pt x="171793" y="1569483"/>
                          <a:pt x="173294" y="1577160"/>
                        </a:cubicBezTo>
                        <a:cubicBezTo>
                          <a:pt x="174795" y="1584838"/>
                          <a:pt x="162914" y="1591743"/>
                          <a:pt x="156267" y="1595131"/>
                        </a:cubicBezTo>
                        <a:cubicBezTo>
                          <a:pt x="149619" y="1598562"/>
                          <a:pt x="137009" y="1584838"/>
                          <a:pt x="132592" y="1590842"/>
                        </a:cubicBezTo>
                        <a:cubicBezTo>
                          <a:pt x="128174" y="1596847"/>
                          <a:pt x="134093" y="1607955"/>
                          <a:pt x="137738" y="1626826"/>
                        </a:cubicBezTo>
                        <a:cubicBezTo>
                          <a:pt x="141470" y="1645655"/>
                          <a:pt x="144429" y="1647370"/>
                          <a:pt x="151849" y="1647370"/>
                        </a:cubicBezTo>
                        <a:cubicBezTo>
                          <a:pt x="159269" y="1647370"/>
                          <a:pt x="162228" y="1641366"/>
                          <a:pt x="167418" y="1637935"/>
                        </a:cubicBezTo>
                        <a:cubicBezTo>
                          <a:pt x="172607" y="1634503"/>
                          <a:pt x="184445" y="1639650"/>
                          <a:pt x="189634" y="1637077"/>
                        </a:cubicBezTo>
                        <a:cubicBezTo>
                          <a:pt x="194824" y="1634503"/>
                          <a:pt x="213309" y="1633646"/>
                          <a:pt x="217041" y="1640508"/>
                        </a:cubicBezTo>
                        <a:cubicBezTo>
                          <a:pt x="220729" y="1647370"/>
                          <a:pt x="224418" y="1663625"/>
                          <a:pt x="221501" y="1669630"/>
                        </a:cubicBezTo>
                        <a:cubicBezTo>
                          <a:pt x="218542" y="1675634"/>
                          <a:pt x="225190" y="1682454"/>
                          <a:pt x="228921" y="1691031"/>
                        </a:cubicBezTo>
                        <a:cubicBezTo>
                          <a:pt x="232609" y="1699609"/>
                          <a:pt x="248178" y="1695320"/>
                          <a:pt x="253368" y="1697894"/>
                        </a:cubicBezTo>
                        <a:cubicBezTo>
                          <a:pt x="258558" y="1700467"/>
                          <a:pt x="270395" y="1719296"/>
                          <a:pt x="268165" y="1727873"/>
                        </a:cubicBezTo>
                        <a:cubicBezTo>
                          <a:pt x="265934" y="1736451"/>
                          <a:pt x="275542" y="1738167"/>
                          <a:pt x="280774" y="1735593"/>
                        </a:cubicBezTo>
                        <a:cubicBezTo>
                          <a:pt x="285964" y="1733020"/>
                          <a:pt x="291153" y="1739882"/>
                          <a:pt x="297072" y="1744171"/>
                        </a:cubicBezTo>
                        <a:cubicBezTo>
                          <a:pt x="302991" y="1748460"/>
                          <a:pt x="308180" y="1746745"/>
                          <a:pt x="314099" y="1742456"/>
                        </a:cubicBezTo>
                        <a:cubicBezTo>
                          <a:pt x="320018" y="1738167"/>
                          <a:pt x="329625" y="1734779"/>
                          <a:pt x="332628" y="1740740"/>
                        </a:cubicBezTo>
                        <a:cubicBezTo>
                          <a:pt x="335587" y="1746745"/>
                          <a:pt x="347424" y="1757896"/>
                          <a:pt x="347424" y="1761284"/>
                        </a:cubicBezTo>
                        <a:cubicBezTo>
                          <a:pt x="347424" y="1764715"/>
                          <a:pt x="365953" y="1761284"/>
                          <a:pt x="374830" y="1766431"/>
                        </a:cubicBezTo>
                        <a:cubicBezTo>
                          <a:pt x="383708" y="1771535"/>
                          <a:pt x="393358" y="1769004"/>
                          <a:pt x="403008" y="1775009"/>
                        </a:cubicBezTo>
                        <a:cubicBezTo>
                          <a:pt x="412616" y="1781013"/>
                          <a:pt x="421537" y="1781871"/>
                          <a:pt x="422266" y="1788690"/>
                        </a:cubicBezTo>
                        <a:cubicBezTo>
                          <a:pt x="422995" y="1795553"/>
                          <a:pt x="412659" y="1801557"/>
                          <a:pt x="412659" y="1804945"/>
                        </a:cubicBezTo>
                        <a:cubicBezTo>
                          <a:pt x="412659" y="1808377"/>
                          <a:pt x="420808" y="1810950"/>
                          <a:pt x="420808" y="1816097"/>
                        </a:cubicBezTo>
                        <a:cubicBezTo>
                          <a:pt x="420808" y="1821244"/>
                          <a:pt x="410429" y="1821244"/>
                          <a:pt x="408970" y="1825532"/>
                        </a:cubicBezTo>
                        <a:cubicBezTo>
                          <a:pt x="407469" y="1829821"/>
                          <a:pt x="414889" y="1835826"/>
                          <a:pt x="416348" y="1840115"/>
                        </a:cubicBezTo>
                        <a:cubicBezTo>
                          <a:pt x="417849" y="1844404"/>
                          <a:pt x="410429" y="1858943"/>
                          <a:pt x="410429" y="1863232"/>
                        </a:cubicBezTo>
                        <a:cubicBezTo>
                          <a:pt x="410429" y="1867521"/>
                          <a:pt x="388212" y="1862374"/>
                          <a:pt x="383022" y="1862374"/>
                        </a:cubicBezTo>
                        <a:cubicBezTo>
                          <a:pt x="377832" y="1862374"/>
                          <a:pt x="362264" y="1882103"/>
                          <a:pt x="357117" y="1882918"/>
                        </a:cubicBezTo>
                        <a:cubicBezTo>
                          <a:pt x="352699" y="1883690"/>
                          <a:pt x="354758" y="1893126"/>
                          <a:pt x="356388" y="1901232"/>
                        </a:cubicBezTo>
                        <a:cubicBezTo>
                          <a:pt x="372343" y="1897715"/>
                          <a:pt x="388684" y="1896257"/>
                          <a:pt x="390485" y="1900331"/>
                        </a:cubicBezTo>
                        <a:cubicBezTo>
                          <a:pt x="393444" y="1907194"/>
                          <a:pt x="355916" y="1925464"/>
                          <a:pt x="349011" y="1928295"/>
                        </a:cubicBezTo>
                        <a:cubicBezTo>
                          <a:pt x="342106" y="1931126"/>
                          <a:pt x="362350" y="1943135"/>
                          <a:pt x="361835" y="1949997"/>
                        </a:cubicBezTo>
                        <a:cubicBezTo>
                          <a:pt x="361363" y="1956859"/>
                          <a:pt x="340090" y="1958575"/>
                          <a:pt x="342063" y="1972257"/>
                        </a:cubicBezTo>
                        <a:cubicBezTo>
                          <a:pt x="344036" y="1985981"/>
                          <a:pt x="335158" y="1988855"/>
                          <a:pt x="323792" y="1988855"/>
                        </a:cubicBezTo>
                        <a:cubicBezTo>
                          <a:pt x="312426" y="1988855"/>
                          <a:pt x="309467" y="1996832"/>
                          <a:pt x="314914" y="1997947"/>
                        </a:cubicBezTo>
                        <a:cubicBezTo>
                          <a:pt x="320361" y="1999105"/>
                          <a:pt x="319847" y="2016218"/>
                          <a:pt x="341120" y="2022523"/>
                        </a:cubicBezTo>
                        <a:cubicBezTo>
                          <a:pt x="362350" y="2028828"/>
                          <a:pt x="385081" y="2051645"/>
                          <a:pt x="403352" y="2074505"/>
                        </a:cubicBezTo>
                        <a:cubicBezTo>
                          <a:pt x="405882" y="2077722"/>
                          <a:pt x="408885" y="2080252"/>
                          <a:pt x="412059" y="2082396"/>
                        </a:cubicBezTo>
                        <a:cubicBezTo>
                          <a:pt x="417334" y="2078751"/>
                          <a:pt x="421923" y="2076092"/>
                          <a:pt x="424582" y="2075663"/>
                        </a:cubicBezTo>
                        <a:cubicBezTo>
                          <a:pt x="434961" y="2073947"/>
                          <a:pt x="454219" y="2080809"/>
                          <a:pt x="464598" y="2089344"/>
                        </a:cubicBezTo>
                        <a:cubicBezTo>
                          <a:pt x="474977" y="2097922"/>
                          <a:pt x="511990" y="2087629"/>
                          <a:pt x="516451" y="2094491"/>
                        </a:cubicBezTo>
                        <a:cubicBezTo>
                          <a:pt x="520912" y="2101354"/>
                          <a:pt x="529790" y="2109889"/>
                          <a:pt x="537209" y="2109889"/>
                        </a:cubicBezTo>
                        <a:cubicBezTo>
                          <a:pt x="544586" y="2109889"/>
                          <a:pt x="552006" y="2127044"/>
                          <a:pt x="557925" y="2121898"/>
                        </a:cubicBezTo>
                        <a:cubicBezTo>
                          <a:pt x="563843" y="2116751"/>
                          <a:pt x="586060" y="2116751"/>
                          <a:pt x="591979" y="2116751"/>
                        </a:cubicBezTo>
                        <a:cubicBezTo>
                          <a:pt x="597898" y="2116751"/>
                          <a:pt x="597898" y="2121898"/>
                          <a:pt x="603817" y="2121898"/>
                        </a:cubicBezTo>
                        <a:cubicBezTo>
                          <a:pt x="609735" y="2121898"/>
                          <a:pt x="609735" y="2147588"/>
                          <a:pt x="614196" y="2145872"/>
                        </a:cubicBezTo>
                        <a:cubicBezTo>
                          <a:pt x="618613" y="2144157"/>
                          <a:pt x="634911" y="2161270"/>
                          <a:pt x="645291" y="2162986"/>
                        </a:cubicBezTo>
                        <a:cubicBezTo>
                          <a:pt x="655670" y="2164701"/>
                          <a:pt x="666006" y="2185245"/>
                          <a:pt x="670467" y="2183529"/>
                        </a:cubicBezTo>
                        <a:cubicBezTo>
                          <a:pt x="674927" y="2181814"/>
                          <a:pt x="682347" y="2192064"/>
                          <a:pt x="685263" y="2183529"/>
                        </a:cubicBezTo>
                        <a:cubicBezTo>
                          <a:pt x="688094" y="2175380"/>
                          <a:pt x="702719" y="2179369"/>
                          <a:pt x="706794" y="2165259"/>
                        </a:cubicBezTo>
                        <a:cubicBezTo>
                          <a:pt x="688051" y="2138710"/>
                          <a:pt x="667893" y="2109245"/>
                          <a:pt x="668493" y="2097880"/>
                        </a:cubicBezTo>
                        <a:cubicBezTo>
                          <a:pt x="669480" y="2078451"/>
                          <a:pt x="676385" y="2065927"/>
                          <a:pt x="655627" y="2045340"/>
                        </a:cubicBezTo>
                        <a:cubicBezTo>
                          <a:pt x="634911" y="2024796"/>
                          <a:pt x="657643" y="2011071"/>
                          <a:pt x="672439" y="1989369"/>
                        </a:cubicBezTo>
                        <a:cubicBezTo>
                          <a:pt x="685649" y="1969984"/>
                          <a:pt x="713828" y="1961491"/>
                          <a:pt x="731669" y="1947681"/>
                        </a:cubicBezTo>
                        <a:cubicBezTo>
                          <a:pt x="728067" y="1944765"/>
                          <a:pt x="724335" y="1942106"/>
                          <a:pt x="720819" y="1940261"/>
                        </a:cubicBezTo>
                        <a:cubicBezTo>
                          <a:pt x="707480" y="1933399"/>
                          <a:pt x="703020" y="1926537"/>
                          <a:pt x="713399" y="1923148"/>
                        </a:cubicBezTo>
                        <a:cubicBezTo>
                          <a:pt x="723778" y="1919717"/>
                          <a:pt x="719317" y="1912855"/>
                          <a:pt x="708938" y="1899173"/>
                        </a:cubicBezTo>
                        <a:cubicBezTo>
                          <a:pt x="698559" y="1885449"/>
                          <a:pt x="694141" y="1871724"/>
                          <a:pt x="688180" y="1871724"/>
                        </a:cubicBezTo>
                        <a:cubicBezTo>
                          <a:pt x="682261" y="1871724"/>
                          <a:pt x="673383" y="1870051"/>
                          <a:pt x="664462" y="1873440"/>
                        </a:cubicBezTo>
                        <a:cubicBezTo>
                          <a:pt x="655584" y="1876871"/>
                          <a:pt x="657085" y="1864862"/>
                          <a:pt x="658543" y="1852896"/>
                        </a:cubicBezTo>
                        <a:cubicBezTo>
                          <a:pt x="660001" y="1840930"/>
                          <a:pt x="642245" y="1842602"/>
                          <a:pt x="639286" y="1837498"/>
                        </a:cubicBezTo>
                        <a:cubicBezTo>
                          <a:pt x="636326" y="1832395"/>
                          <a:pt x="643746" y="1815239"/>
                          <a:pt x="646706" y="1813523"/>
                        </a:cubicBezTo>
                        <a:cubicBezTo>
                          <a:pt x="649665" y="1811808"/>
                          <a:pt x="658543" y="1806661"/>
                          <a:pt x="658543" y="1801557"/>
                        </a:cubicBezTo>
                        <a:cubicBezTo>
                          <a:pt x="658543" y="1796410"/>
                          <a:pt x="642245" y="1794695"/>
                          <a:pt x="648164" y="1782686"/>
                        </a:cubicBezTo>
                        <a:cubicBezTo>
                          <a:pt x="654083" y="1770677"/>
                          <a:pt x="665920" y="1770677"/>
                          <a:pt x="665920" y="1758711"/>
                        </a:cubicBezTo>
                        <a:cubicBezTo>
                          <a:pt x="665920" y="1746702"/>
                          <a:pt x="674799" y="1736451"/>
                          <a:pt x="685177" y="1744986"/>
                        </a:cubicBezTo>
                        <a:cubicBezTo>
                          <a:pt x="695557" y="1753564"/>
                          <a:pt x="700017" y="1775824"/>
                          <a:pt x="711854" y="1770677"/>
                        </a:cubicBezTo>
                        <a:cubicBezTo>
                          <a:pt x="723735" y="1765530"/>
                          <a:pt x="716315" y="1753564"/>
                          <a:pt x="714814" y="1746702"/>
                        </a:cubicBezTo>
                        <a:cubicBezTo>
                          <a:pt x="713356" y="1739839"/>
                          <a:pt x="710353" y="1729589"/>
                          <a:pt x="723692" y="1726158"/>
                        </a:cubicBezTo>
                        <a:cubicBezTo>
                          <a:pt x="737030" y="1722727"/>
                          <a:pt x="731112" y="1707287"/>
                          <a:pt x="741491" y="1707287"/>
                        </a:cubicBezTo>
                        <a:cubicBezTo>
                          <a:pt x="751870" y="1707287"/>
                          <a:pt x="771128" y="1691889"/>
                          <a:pt x="777046" y="1688458"/>
                        </a:cubicBezTo>
                        <a:cubicBezTo>
                          <a:pt x="783008" y="1685027"/>
                          <a:pt x="796304" y="1676492"/>
                          <a:pt x="802222" y="1679880"/>
                        </a:cubicBezTo>
                        <a:cubicBezTo>
                          <a:pt x="808184" y="1683311"/>
                          <a:pt x="815561" y="1691889"/>
                          <a:pt x="820022" y="1679880"/>
                        </a:cubicBezTo>
                        <a:cubicBezTo>
                          <a:pt x="824439" y="1667871"/>
                          <a:pt x="842238" y="1673018"/>
                          <a:pt x="843696" y="1679880"/>
                        </a:cubicBezTo>
                        <a:cubicBezTo>
                          <a:pt x="845198" y="1686742"/>
                          <a:pt x="873333" y="1686742"/>
                          <a:pt x="882211" y="1693605"/>
                        </a:cubicBezTo>
                        <a:cubicBezTo>
                          <a:pt x="891089" y="1700467"/>
                          <a:pt x="910346" y="1714149"/>
                          <a:pt x="910346" y="1721011"/>
                        </a:cubicBezTo>
                        <a:cubicBezTo>
                          <a:pt x="910346" y="1727873"/>
                          <a:pt x="919225" y="1738124"/>
                          <a:pt x="919225" y="1726158"/>
                        </a:cubicBezTo>
                        <a:cubicBezTo>
                          <a:pt x="919225" y="1714149"/>
                          <a:pt x="926644" y="1717580"/>
                          <a:pt x="938482" y="1726158"/>
                        </a:cubicBezTo>
                        <a:cubicBezTo>
                          <a:pt x="950362" y="1734736"/>
                          <a:pt x="966660" y="1731262"/>
                          <a:pt x="969577" y="1722727"/>
                        </a:cubicBezTo>
                        <a:cubicBezTo>
                          <a:pt x="972536" y="1714149"/>
                          <a:pt x="994753" y="1703898"/>
                          <a:pt x="1002172" y="1710718"/>
                        </a:cubicBezTo>
                        <a:cubicBezTo>
                          <a:pt x="1009592" y="1717580"/>
                          <a:pt x="1012552" y="1722727"/>
                          <a:pt x="1021430" y="1712433"/>
                        </a:cubicBezTo>
                        <a:cubicBezTo>
                          <a:pt x="1030308" y="1702140"/>
                          <a:pt x="1051066" y="1703855"/>
                          <a:pt x="1054025" y="1714106"/>
                        </a:cubicBezTo>
                        <a:cubicBezTo>
                          <a:pt x="1056985" y="1724399"/>
                          <a:pt x="1067364" y="1726115"/>
                          <a:pt x="1076242" y="1726115"/>
                        </a:cubicBezTo>
                        <a:cubicBezTo>
                          <a:pt x="1085120" y="1726115"/>
                          <a:pt x="1086621" y="1741512"/>
                          <a:pt x="1092497" y="1738081"/>
                        </a:cubicBezTo>
                        <a:cubicBezTo>
                          <a:pt x="1098416" y="1734650"/>
                          <a:pt x="1096958" y="1717537"/>
                          <a:pt x="1104335" y="1719253"/>
                        </a:cubicBezTo>
                        <a:cubicBezTo>
                          <a:pt x="1111754" y="1720968"/>
                          <a:pt x="1117673" y="1731219"/>
                          <a:pt x="1129511" y="1731219"/>
                        </a:cubicBezTo>
                        <a:cubicBezTo>
                          <a:pt x="1141391" y="1731219"/>
                          <a:pt x="1150226" y="1727788"/>
                          <a:pt x="1150226" y="1717537"/>
                        </a:cubicBezTo>
                        <a:cubicBezTo>
                          <a:pt x="1150226" y="1707244"/>
                          <a:pt x="1148768" y="1690088"/>
                          <a:pt x="1141348" y="1690088"/>
                        </a:cubicBezTo>
                        <a:cubicBezTo>
                          <a:pt x="1133971" y="1690088"/>
                          <a:pt x="1126551" y="1681510"/>
                          <a:pt x="1117631" y="1681510"/>
                        </a:cubicBezTo>
                        <a:cubicBezTo>
                          <a:pt x="1108709" y="1681510"/>
                          <a:pt x="1099874" y="1664354"/>
                          <a:pt x="1108752" y="1660966"/>
                        </a:cubicBezTo>
                        <a:cubicBezTo>
                          <a:pt x="1117631" y="1657535"/>
                          <a:pt x="1132470" y="1648957"/>
                          <a:pt x="1129468" y="1640422"/>
                        </a:cubicBezTo>
                        <a:cubicBezTo>
                          <a:pt x="1126508" y="1631844"/>
                          <a:pt x="1123549" y="1614731"/>
                          <a:pt x="1135386" y="1613016"/>
                        </a:cubicBezTo>
                        <a:cubicBezTo>
                          <a:pt x="1147224" y="1611300"/>
                          <a:pt x="1172400" y="1611300"/>
                          <a:pt x="1170942" y="1606154"/>
                        </a:cubicBezTo>
                        <a:cubicBezTo>
                          <a:pt x="1169441" y="1601007"/>
                          <a:pt x="1145766" y="1597576"/>
                          <a:pt x="1141305" y="1589041"/>
                        </a:cubicBezTo>
                        <a:cubicBezTo>
                          <a:pt x="1136845" y="1580463"/>
                          <a:pt x="1135386" y="1559919"/>
                          <a:pt x="1139804" y="1556488"/>
                        </a:cubicBezTo>
                        <a:cubicBezTo>
                          <a:pt x="1144265" y="1553057"/>
                          <a:pt x="1159061" y="1558203"/>
                          <a:pt x="1167983" y="1554772"/>
                        </a:cubicBezTo>
                        <a:cubicBezTo>
                          <a:pt x="1176860" y="1551341"/>
                          <a:pt x="1196118" y="1559919"/>
                          <a:pt x="1207955" y="1549625"/>
                        </a:cubicBezTo>
                        <a:cubicBezTo>
                          <a:pt x="1219793" y="1539375"/>
                          <a:pt x="1245012" y="1537616"/>
                          <a:pt x="1258307" y="1537616"/>
                        </a:cubicBezTo>
                        <a:cubicBezTo>
                          <a:pt x="1271646" y="1537616"/>
                          <a:pt x="1281982" y="1527323"/>
                          <a:pt x="1292362" y="1525650"/>
                        </a:cubicBezTo>
                        <a:cubicBezTo>
                          <a:pt x="1302741" y="1523935"/>
                          <a:pt x="1332377" y="1518788"/>
                          <a:pt x="1339754" y="1515357"/>
                        </a:cubicBezTo>
                        <a:cubicBezTo>
                          <a:pt x="1347174" y="1511969"/>
                          <a:pt x="1387147" y="1505106"/>
                          <a:pt x="1388648" y="1496529"/>
                        </a:cubicBezTo>
                        <a:cubicBezTo>
                          <a:pt x="1390149" y="1487993"/>
                          <a:pt x="1421973" y="1481088"/>
                          <a:pt x="1430122" y="1485420"/>
                        </a:cubicBezTo>
                        <a:cubicBezTo>
                          <a:pt x="1438271" y="1489666"/>
                          <a:pt x="1448650" y="1493140"/>
                          <a:pt x="1456027" y="1489666"/>
                        </a:cubicBezTo>
                        <a:cubicBezTo>
                          <a:pt x="1463447" y="1486235"/>
                          <a:pt x="1479015" y="1495671"/>
                          <a:pt x="1477514" y="1505106"/>
                        </a:cubicBezTo>
                        <a:cubicBezTo>
                          <a:pt x="1476056" y="1514542"/>
                          <a:pt x="1484162" y="1524793"/>
                          <a:pt x="1483433" y="1532513"/>
                        </a:cubicBezTo>
                        <a:cubicBezTo>
                          <a:pt x="1482661" y="1540233"/>
                          <a:pt x="1475284" y="1542806"/>
                          <a:pt x="1479702" y="1548811"/>
                        </a:cubicBezTo>
                        <a:cubicBezTo>
                          <a:pt x="1484162" y="1554815"/>
                          <a:pt x="1504149" y="1550526"/>
                          <a:pt x="1510068" y="1542806"/>
                        </a:cubicBezTo>
                        <a:cubicBezTo>
                          <a:pt x="1516029" y="1535086"/>
                          <a:pt x="1522634" y="1546237"/>
                          <a:pt x="1522634" y="1552242"/>
                        </a:cubicBezTo>
                        <a:cubicBezTo>
                          <a:pt x="1522634" y="1558203"/>
                          <a:pt x="1532241" y="1562535"/>
                          <a:pt x="1532241" y="1554815"/>
                        </a:cubicBezTo>
                        <a:cubicBezTo>
                          <a:pt x="1532241" y="1547095"/>
                          <a:pt x="1544122" y="1552242"/>
                          <a:pt x="1547810" y="1557388"/>
                        </a:cubicBezTo>
                        <a:cubicBezTo>
                          <a:pt x="1551498" y="1562535"/>
                          <a:pt x="1565609" y="1551384"/>
                          <a:pt x="1565609" y="1559962"/>
                        </a:cubicBezTo>
                        <a:cubicBezTo>
                          <a:pt x="1565609" y="1568497"/>
                          <a:pt x="1544851" y="1575359"/>
                          <a:pt x="1553772" y="1584795"/>
                        </a:cubicBezTo>
                        <a:cubicBezTo>
                          <a:pt x="1562650" y="1594230"/>
                          <a:pt x="1567840" y="1573643"/>
                          <a:pt x="1578948" y="1577932"/>
                        </a:cubicBezTo>
                        <a:cubicBezTo>
                          <a:pt x="1590056" y="1582221"/>
                          <a:pt x="1604896" y="1563350"/>
                          <a:pt x="1615275" y="1560777"/>
                        </a:cubicBezTo>
                        <a:cubicBezTo>
                          <a:pt x="1625654" y="1558203"/>
                          <a:pt x="1636720" y="1547052"/>
                          <a:pt x="1645641" y="1541090"/>
                        </a:cubicBezTo>
                        <a:cubicBezTo>
                          <a:pt x="1654519" y="1535086"/>
                          <a:pt x="1673776" y="1536801"/>
                          <a:pt x="1667857" y="1543664"/>
                        </a:cubicBezTo>
                        <a:cubicBezTo>
                          <a:pt x="1661938" y="1550526"/>
                          <a:pt x="1655248" y="1563350"/>
                          <a:pt x="1677507" y="1572786"/>
                        </a:cubicBezTo>
                        <a:cubicBezTo>
                          <a:pt x="1699724" y="1582221"/>
                          <a:pt x="1724900" y="1631887"/>
                          <a:pt x="1738968" y="1656720"/>
                        </a:cubicBezTo>
                        <a:cubicBezTo>
                          <a:pt x="1753035" y="1681596"/>
                          <a:pt x="1766374" y="1726115"/>
                          <a:pt x="1773794" y="1726115"/>
                        </a:cubicBezTo>
                        <a:cubicBezTo>
                          <a:pt x="1781214" y="1726115"/>
                          <a:pt x="1783444" y="1703855"/>
                          <a:pt x="1793051" y="1701282"/>
                        </a:cubicBezTo>
                        <a:cubicBezTo>
                          <a:pt x="1802658" y="1698709"/>
                          <a:pt x="1808577" y="1720110"/>
                          <a:pt x="1818956" y="1722684"/>
                        </a:cubicBezTo>
                        <a:cubicBezTo>
                          <a:pt x="1829336" y="1725257"/>
                          <a:pt x="1843403" y="1732119"/>
                          <a:pt x="1851552" y="1728688"/>
                        </a:cubicBezTo>
                        <a:cubicBezTo>
                          <a:pt x="1859701" y="1725257"/>
                          <a:pt x="1878186" y="1713291"/>
                          <a:pt x="1884877" y="1717580"/>
                        </a:cubicBezTo>
                        <a:cubicBezTo>
                          <a:pt x="1891568" y="1721869"/>
                          <a:pt x="1900446" y="1721869"/>
                          <a:pt x="1906365" y="1738124"/>
                        </a:cubicBezTo>
                        <a:cubicBezTo>
                          <a:pt x="1912240" y="1754379"/>
                          <a:pt x="1921162" y="1757853"/>
                          <a:pt x="1927080" y="1757853"/>
                        </a:cubicBezTo>
                        <a:cubicBezTo>
                          <a:pt x="1932999" y="1757853"/>
                          <a:pt x="1934243" y="1765530"/>
                          <a:pt x="1934243" y="1772393"/>
                        </a:cubicBezTo>
                        <a:cubicBezTo>
                          <a:pt x="1934243" y="1779255"/>
                          <a:pt x="1945094" y="1788390"/>
                          <a:pt x="1951012" y="1788390"/>
                        </a:cubicBezTo>
                        <a:cubicBezTo>
                          <a:pt x="1956931" y="1788390"/>
                          <a:pt x="1972757" y="1786074"/>
                          <a:pt x="1977689" y="1782643"/>
                        </a:cubicBezTo>
                        <a:cubicBezTo>
                          <a:pt x="1982622" y="1779212"/>
                          <a:pt x="1988584" y="1775824"/>
                          <a:pt x="1989527" y="1783801"/>
                        </a:cubicBezTo>
                        <a:cubicBezTo>
                          <a:pt x="1990513" y="1791778"/>
                          <a:pt x="1999435" y="1804345"/>
                          <a:pt x="2005353" y="1804345"/>
                        </a:cubicBezTo>
                        <a:cubicBezTo>
                          <a:pt x="2011272" y="1804345"/>
                          <a:pt x="2023110" y="1810092"/>
                          <a:pt x="2024096" y="1804345"/>
                        </a:cubicBezTo>
                        <a:cubicBezTo>
                          <a:pt x="2025082" y="1798641"/>
                          <a:pt x="2040865" y="1795252"/>
                          <a:pt x="2046827" y="1794052"/>
                        </a:cubicBezTo>
                        <a:cubicBezTo>
                          <a:pt x="2052746" y="1792893"/>
                          <a:pt x="2073505" y="1788347"/>
                          <a:pt x="2077407" y="1778054"/>
                        </a:cubicBezTo>
                        <a:cubicBezTo>
                          <a:pt x="2081353" y="1767803"/>
                          <a:pt x="2098123" y="1767803"/>
                          <a:pt x="2103098" y="1760941"/>
                        </a:cubicBezTo>
                        <a:cubicBezTo>
                          <a:pt x="2108030" y="1754079"/>
                          <a:pt x="2121840" y="1750691"/>
                          <a:pt x="2124800" y="1743828"/>
                        </a:cubicBezTo>
                        <a:cubicBezTo>
                          <a:pt x="2127759" y="1736966"/>
                          <a:pt x="2145515" y="1738124"/>
                          <a:pt x="2147531" y="1732420"/>
                        </a:cubicBezTo>
                        <a:cubicBezTo>
                          <a:pt x="2149504" y="1726715"/>
                          <a:pt x="2164301" y="1725557"/>
                          <a:pt x="2171249" y="1727830"/>
                        </a:cubicBezTo>
                        <a:cubicBezTo>
                          <a:pt x="2178154" y="1730146"/>
                          <a:pt x="2212723" y="1738124"/>
                          <a:pt x="2217656" y="1736966"/>
                        </a:cubicBezTo>
                        <a:cubicBezTo>
                          <a:pt x="2222587" y="1735851"/>
                          <a:pt x="2223574" y="1757553"/>
                          <a:pt x="2228507" y="1758668"/>
                        </a:cubicBezTo>
                        <a:cubicBezTo>
                          <a:pt x="2233481" y="1759826"/>
                          <a:pt x="2251238" y="1775781"/>
                          <a:pt x="2256170" y="1771234"/>
                        </a:cubicBezTo>
                        <a:cubicBezTo>
                          <a:pt x="2261102" y="1766645"/>
                          <a:pt x="2272939" y="1762056"/>
                          <a:pt x="2282847" y="1768919"/>
                        </a:cubicBezTo>
                        <a:cubicBezTo>
                          <a:pt x="2292712" y="1775781"/>
                          <a:pt x="2302619" y="1784916"/>
                          <a:pt x="2306522" y="1776939"/>
                        </a:cubicBezTo>
                        <a:cubicBezTo>
                          <a:pt x="2310468" y="1768919"/>
                          <a:pt x="2331226" y="1765487"/>
                          <a:pt x="2334185" y="1760941"/>
                        </a:cubicBezTo>
                        <a:cubicBezTo>
                          <a:pt x="2337145" y="1756352"/>
                          <a:pt x="2340105" y="1742670"/>
                          <a:pt x="2335129" y="1738081"/>
                        </a:cubicBezTo>
                        <a:cubicBezTo>
                          <a:pt x="2330197" y="1733535"/>
                          <a:pt x="2325264" y="1715264"/>
                          <a:pt x="2323291" y="1706129"/>
                        </a:cubicBezTo>
                        <a:cubicBezTo>
                          <a:pt x="2321319" y="1696993"/>
                          <a:pt x="2335129" y="1694720"/>
                          <a:pt x="2337145" y="1686700"/>
                        </a:cubicBezTo>
                        <a:cubicBezTo>
                          <a:pt x="2339118" y="1678722"/>
                          <a:pt x="2350956" y="1677564"/>
                          <a:pt x="2354944" y="1672975"/>
                        </a:cubicBezTo>
                        <a:cubicBezTo>
                          <a:pt x="2358890" y="1668429"/>
                          <a:pt x="2359876" y="1658135"/>
                          <a:pt x="2366825" y="1660409"/>
                        </a:cubicBezTo>
                        <a:cubicBezTo>
                          <a:pt x="2373729" y="1662682"/>
                          <a:pt x="2388526" y="1668386"/>
                          <a:pt x="2391486" y="1671817"/>
                        </a:cubicBezTo>
                        <a:cubicBezTo>
                          <a:pt x="2394445" y="1675248"/>
                          <a:pt x="2405339" y="1677521"/>
                          <a:pt x="2412201" y="1677521"/>
                        </a:cubicBezTo>
                        <a:cubicBezTo>
                          <a:pt x="2419149" y="1677521"/>
                          <a:pt x="2430001" y="1684384"/>
                          <a:pt x="2436905" y="1688973"/>
                        </a:cubicBezTo>
                        <a:cubicBezTo>
                          <a:pt x="2443811" y="1693519"/>
                          <a:pt x="2465556" y="1693519"/>
                          <a:pt x="2469501" y="1700381"/>
                        </a:cubicBezTo>
                        <a:cubicBezTo>
                          <a:pt x="2473447" y="1707201"/>
                          <a:pt x="2468472" y="1726629"/>
                          <a:pt x="2473447" y="1733535"/>
                        </a:cubicBezTo>
                        <a:cubicBezTo>
                          <a:pt x="2478380" y="1740354"/>
                          <a:pt x="2490217" y="1755194"/>
                          <a:pt x="2494206" y="1751763"/>
                        </a:cubicBezTo>
                        <a:cubicBezTo>
                          <a:pt x="2498151" y="1748332"/>
                          <a:pt x="2516894" y="1763171"/>
                          <a:pt x="2523842" y="1762013"/>
                        </a:cubicBezTo>
                        <a:cubicBezTo>
                          <a:pt x="2530747" y="1760898"/>
                          <a:pt x="2541599" y="1748332"/>
                          <a:pt x="2547517" y="1748332"/>
                        </a:cubicBezTo>
                        <a:cubicBezTo>
                          <a:pt x="2553436" y="1748332"/>
                          <a:pt x="2572221" y="1742627"/>
                          <a:pt x="2578140" y="1743785"/>
                        </a:cubicBezTo>
                        <a:cubicBezTo>
                          <a:pt x="2584059" y="1744900"/>
                          <a:pt x="2605804" y="1754079"/>
                          <a:pt x="2608763" y="1751763"/>
                        </a:cubicBezTo>
                        <a:cubicBezTo>
                          <a:pt x="2611722" y="1749490"/>
                          <a:pt x="2631451" y="1752921"/>
                          <a:pt x="2634411" y="1759783"/>
                        </a:cubicBezTo>
                        <a:cubicBezTo>
                          <a:pt x="2637370" y="1766602"/>
                          <a:pt x="2662074" y="1766602"/>
                          <a:pt x="2662074" y="1774623"/>
                        </a:cubicBezTo>
                        <a:cubicBezTo>
                          <a:pt x="2662074" y="1782600"/>
                          <a:pt x="2675884" y="1787189"/>
                          <a:pt x="2679874" y="1796325"/>
                        </a:cubicBezTo>
                        <a:cubicBezTo>
                          <a:pt x="2683819" y="1805460"/>
                          <a:pt x="2716415" y="1799799"/>
                          <a:pt x="2722377" y="1805460"/>
                        </a:cubicBezTo>
                        <a:cubicBezTo>
                          <a:pt x="2728296" y="1811164"/>
                          <a:pt x="2765824" y="1810049"/>
                          <a:pt x="2766810" y="1805460"/>
                        </a:cubicBezTo>
                        <a:cubicBezTo>
                          <a:pt x="2767754" y="1800871"/>
                          <a:pt x="2803352" y="1798598"/>
                          <a:pt x="2810257" y="1792851"/>
                        </a:cubicBezTo>
                        <a:cubicBezTo>
                          <a:pt x="2817162" y="1787146"/>
                          <a:pt x="2835904" y="1789462"/>
                          <a:pt x="2836934" y="1781442"/>
                        </a:cubicBezTo>
                        <a:cubicBezTo>
                          <a:pt x="2837920" y="1773422"/>
                          <a:pt x="2855677" y="1767760"/>
                          <a:pt x="2863568" y="1760898"/>
                        </a:cubicBezTo>
                        <a:cubicBezTo>
                          <a:pt x="2871460" y="1754036"/>
                          <a:pt x="2903070" y="1755151"/>
                          <a:pt x="2905042" y="1763171"/>
                        </a:cubicBezTo>
                        <a:cubicBezTo>
                          <a:pt x="2907015" y="1771192"/>
                          <a:pt x="2925757" y="1773422"/>
                          <a:pt x="2933692" y="1770034"/>
                        </a:cubicBezTo>
                        <a:cubicBezTo>
                          <a:pt x="2941584" y="1766602"/>
                          <a:pt x="2962342" y="1771192"/>
                          <a:pt x="2965302" y="1779169"/>
                        </a:cubicBezTo>
                        <a:cubicBezTo>
                          <a:pt x="2968261" y="1787146"/>
                          <a:pt x="2991936" y="1791736"/>
                          <a:pt x="2997897" y="1789462"/>
                        </a:cubicBezTo>
                        <a:cubicBezTo>
                          <a:pt x="3003817" y="1787189"/>
                          <a:pt x="3022559" y="1771192"/>
                          <a:pt x="3029464" y="1770034"/>
                        </a:cubicBezTo>
                        <a:cubicBezTo>
                          <a:pt x="3036369" y="1768876"/>
                          <a:pt x="3046234" y="1760898"/>
                          <a:pt x="3044261" y="1752921"/>
                        </a:cubicBezTo>
                        <a:cubicBezTo>
                          <a:pt x="3042288" y="1744900"/>
                          <a:pt x="3058114" y="1722083"/>
                          <a:pt x="3060087" y="1712948"/>
                        </a:cubicBezTo>
                        <a:cubicBezTo>
                          <a:pt x="3062060" y="1703813"/>
                          <a:pt x="3075870" y="1678679"/>
                          <a:pt x="3080803" y="1676406"/>
                        </a:cubicBezTo>
                        <a:cubicBezTo>
                          <a:pt x="3085735" y="1674133"/>
                          <a:pt x="3096629" y="1663840"/>
                          <a:pt x="3095599" y="1657020"/>
                        </a:cubicBezTo>
                        <a:cubicBezTo>
                          <a:pt x="3094613" y="1650158"/>
                          <a:pt x="3091654" y="1629614"/>
                          <a:pt x="3085735" y="1629614"/>
                        </a:cubicBezTo>
                        <a:cubicBezTo>
                          <a:pt x="3079816" y="1629614"/>
                          <a:pt x="3068965" y="1630772"/>
                          <a:pt x="3082776" y="1609070"/>
                        </a:cubicBezTo>
                        <a:cubicBezTo>
                          <a:pt x="3096586" y="1587368"/>
                          <a:pt x="3121290" y="1593115"/>
                          <a:pt x="3125236" y="1593115"/>
                        </a:cubicBezTo>
                        <a:cubicBezTo>
                          <a:pt x="3129182" y="1593115"/>
                          <a:pt x="3160791" y="1583980"/>
                          <a:pt x="3174601" y="1588526"/>
                        </a:cubicBezTo>
                        <a:cubicBezTo>
                          <a:pt x="3188411" y="1593115"/>
                          <a:pt x="3197290" y="1586253"/>
                          <a:pt x="3212086" y="1595388"/>
                        </a:cubicBezTo>
                        <a:cubicBezTo>
                          <a:pt x="3226927" y="1604524"/>
                          <a:pt x="3247642" y="1601093"/>
                          <a:pt x="3252575" y="1609070"/>
                        </a:cubicBezTo>
                        <a:cubicBezTo>
                          <a:pt x="3257549" y="1617090"/>
                          <a:pt x="3277279" y="1623953"/>
                          <a:pt x="3274319" y="1637634"/>
                        </a:cubicBezTo>
                        <a:cubicBezTo>
                          <a:pt x="3271360" y="1651316"/>
                          <a:pt x="3285170" y="1643339"/>
                          <a:pt x="3290103" y="1673018"/>
                        </a:cubicBezTo>
                        <a:cubicBezTo>
                          <a:pt x="3295035" y="1702740"/>
                          <a:pt x="3306872" y="1705013"/>
                          <a:pt x="3309831" y="1718695"/>
                        </a:cubicBezTo>
                        <a:cubicBezTo>
                          <a:pt x="3312790" y="1732420"/>
                          <a:pt x="3328617" y="1757553"/>
                          <a:pt x="3326645" y="1765530"/>
                        </a:cubicBezTo>
                        <a:cubicBezTo>
                          <a:pt x="3324671" y="1773508"/>
                          <a:pt x="3322698" y="1786074"/>
                          <a:pt x="3339468" y="1787232"/>
                        </a:cubicBezTo>
                        <a:cubicBezTo>
                          <a:pt x="3356281" y="1788390"/>
                          <a:pt x="3368118" y="1803230"/>
                          <a:pt x="3372064" y="1800957"/>
                        </a:cubicBezTo>
                        <a:cubicBezTo>
                          <a:pt x="3376010" y="1798684"/>
                          <a:pt x="3395739" y="1806661"/>
                          <a:pt x="3405603" y="1818070"/>
                        </a:cubicBezTo>
                        <a:cubicBezTo>
                          <a:pt x="3415511" y="1829478"/>
                          <a:pt x="3430308" y="1823817"/>
                          <a:pt x="3429321" y="1836383"/>
                        </a:cubicBezTo>
                        <a:cubicBezTo>
                          <a:pt x="3428335" y="1848907"/>
                          <a:pt x="3437212" y="1859200"/>
                          <a:pt x="3436226" y="1869494"/>
                        </a:cubicBezTo>
                        <a:cubicBezTo>
                          <a:pt x="3435240" y="1879787"/>
                          <a:pt x="3455012" y="1886650"/>
                          <a:pt x="3468822" y="1884334"/>
                        </a:cubicBezTo>
                        <a:cubicBezTo>
                          <a:pt x="3482632" y="1882061"/>
                          <a:pt x="3492540" y="1890038"/>
                          <a:pt x="3498458" y="1876313"/>
                        </a:cubicBezTo>
                        <a:cubicBezTo>
                          <a:pt x="3504378" y="1862632"/>
                          <a:pt x="3524149" y="1868336"/>
                          <a:pt x="3531055" y="1862632"/>
                        </a:cubicBezTo>
                        <a:cubicBezTo>
                          <a:pt x="3537959" y="1856927"/>
                          <a:pt x="3558718" y="1850065"/>
                          <a:pt x="3557732" y="1870609"/>
                        </a:cubicBezTo>
                        <a:cubicBezTo>
                          <a:pt x="3556702" y="1891196"/>
                          <a:pt x="3568583" y="1895742"/>
                          <a:pt x="3558718" y="1902561"/>
                        </a:cubicBezTo>
                        <a:cubicBezTo>
                          <a:pt x="3548853" y="1909424"/>
                          <a:pt x="3543921" y="1939103"/>
                          <a:pt x="3540962" y="1951670"/>
                        </a:cubicBezTo>
                        <a:cubicBezTo>
                          <a:pt x="3537959" y="1964236"/>
                          <a:pt x="3523163" y="1967667"/>
                          <a:pt x="3521190" y="1981349"/>
                        </a:cubicBezTo>
                        <a:cubicBezTo>
                          <a:pt x="3519217" y="1995074"/>
                          <a:pt x="3505364" y="1996189"/>
                          <a:pt x="3505364" y="2006482"/>
                        </a:cubicBezTo>
                        <a:cubicBezTo>
                          <a:pt x="3505364" y="2016776"/>
                          <a:pt x="3485634" y="2014503"/>
                          <a:pt x="3475728" y="2006482"/>
                        </a:cubicBezTo>
                        <a:cubicBezTo>
                          <a:pt x="3465863" y="1998462"/>
                          <a:pt x="3455998" y="2021365"/>
                          <a:pt x="3448106" y="2021365"/>
                        </a:cubicBezTo>
                        <a:cubicBezTo>
                          <a:pt x="3440215" y="2021365"/>
                          <a:pt x="3441202" y="2040751"/>
                          <a:pt x="3443132" y="2048771"/>
                        </a:cubicBezTo>
                        <a:cubicBezTo>
                          <a:pt x="3445147" y="2056749"/>
                          <a:pt x="3440172" y="2067042"/>
                          <a:pt x="3445147" y="2080766"/>
                        </a:cubicBezTo>
                        <a:cubicBezTo>
                          <a:pt x="3447764" y="2088101"/>
                          <a:pt x="3446177" y="2102083"/>
                          <a:pt x="3447506" y="2117694"/>
                        </a:cubicBezTo>
                        <a:cubicBezTo>
                          <a:pt x="3459558" y="2107615"/>
                          <a:pt x="3470451" y="2100153"/>
                          <a:pt x="3475256" y="2100153"/>
                        </a:cubicBezTo>
                        <a:cubicBezTo>
                          <a:pt x="3487607" y="2100153"/>
                          <a:pt x="3499960" y="2124685"/>
                          <a:pt x="3513770" y="2125243"/>
                        </a:cubicBezTo>
                        <a:cubicBezTo>
                          <a:pt x="3527623" y="2125843"/>
                          <a:pt x="3590328" y="2077292"/>
                          <a:pt x="3590799" y="2069315"/>
                        </a:cubicBezTo>
                        <a:cubicBezTo>
                          <a:pt x="3591314" y="2061338"/>
                          <a:pt x="3627856" y="2020764"/>
                          <a:pt x="3645098" y="1999620"/>
                        </a:cubicBezTo>
                        <a:cubicBezTo>
                          <a:pt x="3662338" y="1978519"/>
                          <a:pt x="3685113" y="1947638"/>
                          <a:pt x="3693991" y="1923663"/>
                        </a:cubicBezTo>
                        <a:cubicBezTo>
                          <a:pt x="3699438" y="1908866"/>
                          <a:pt x="3723627" y="1880259"/>
                          <a:pt x="3729546" y="1868851"/>
                        </a:cubicBezTo>
                        <a:cubicBezTo>
                          <a:pt x="3735465" y="1857442"/>
                          <a:pt x="3739411" y="1856284"/>
                          <a:pt x="3750304" y="1829435"/>
                        </a:cubicBezTo>
                        <a:cubicBezTo>
                          <a:pt x="3761155" y="1802587"/>
                          <a:pt x="3761155" y="1732334"/>
                          <a:pt x="3764630" y="1727788"/>
                        </a:cubicBezTo>
                        <a:cubicBezTo>
                          <a:pt x="3768104" y="1723241"/>
                          <a:pt x="3766088" y="1711232"/>
                          <a:pt x="3771063" y="1703813"/>
                        </a:cubicBezTo>
                        <a:cubicBezTo>
                          <a:pt x="3775995" y="1696393"/>
                          <a:pt x="3773508" y="1686099"/>
                          <a:pt x="3783416" y="1676406"/>
                        </a:cubicBezTo>
                        <a:cubicBezTo>
                          <a:pt x="3793279" y="1666713"/>
                          <a:pt x="3791307" y="1658135"/>
                          <a:pt x="3788862" y="1650716"/>
                        </a:cubicBezTo>
                        <a:cubicBezTo>
                          <a:pt x="3786375" y="1643296"/>
                          <a:pt x="3789334" y="1626740"/>
                          <a:pt x="3786889" y="1621594"/>
                        </a:cubicBezTo>
                        <a:cubicBezTo>
                          <a:pt x="3784402" y="1616447"/>
                          <a:pt x="3784916" y="1614174"/>
                          <a:pt x="3790835" y="1610185"/>
                        </a:cubicBezTo>
                        <a:cubicBezTo>
                          <a:pt x="3796754" y="1606196"/>
                          <a:pt x="3786889" y="1595903"/>
                          <a:pt x="3778483" y="1591314"/>
                        </a:cubicBezTo>
                        <a:cubicBezTo>
                          <a:pt x="3770077" y="1586725"/>
                          <a:pt x="3759226" y="1582779"/>
                          <a:pt x="3758239" y="1571885"/>
                        </a:cubicBezTo>
                        <a:cubicBezTo>
                          <a:pt x="3757253" y="1561034"/>
                          <a:pt x="3742970" y="1547910"/>
                          <a:pt x="3732033" y="1549025"/>
                        </a:cubicBezTo>
                        <a:cubicBezTo>
                          <a:pt x="3728345" y="1549411"/>
                          <a:pt x="3723627" y="1548768"/>
                          <a:pt x="3719039" y="1548038"/>
                        </a:cubicBezTo>
                        <a:cubicBezTo>
                          <a:pt x="3714963" y="1551899"/>
                          <a:pt x="3709946" y="1554686"/>
                          <a:pt x="3704198" y="1555930"/>
                        </a:cubicBezTo>
                        <a:cubicBezTo>
                          <a:pt x="3703985" y="1561077"/>
                          <a:pt x="3701024" y="1564551"/>
                          <a:pt x="3697036" y="1563307"/>
                        </a:cubicBezTo>
                        <a:cubicBezTo>
                          <a:pt x="3691589" y="1561592"/>
                          <a:pt x="3689102" y="1566738"/>
                          <a:pt x="3682711" y="1578147"/>
                        </a:cubicBezTo>
                        <a:cubicBezTo>
                          <a:pt x="3676320" y="1589598"/>
                          <a:pt x="3653590" y="1590713"/>
                          <a:pt x="3663926" y="1579862"/>
                        </a:cubicBezTo>
                        <a:cubicBezTo>
                          <a:pt x="3674304" y="1569054"/>
                          <a:pt x="3660494" y="1568454"/>
                          <a:pt x="3662424" y="1557045"/>
                        </a:cubicBezTo>
                        <a:cubicBezTo>
                          <a:pt x="3663025" y="1553571"/>
                          <a:pt x="3664226" y="1550097"/>
                          <a:pt x="3665298" y="1547138"/>
                        </a:cubicBezTo>
                        <a:cubicBezTo>
                          <a:pt x="3663068" y="1546109"/>
                          <a:pt x="3660881" y="1545079"/>
                          <a:pt x="3658736" y="1543921"/>
                        </a:cubicBezTo>
                        <a:cubicBezTo>
                          <a:pt x="3650115" y="1552156"/>
                          <a:pt x="3649258" y="1566910"/>
                          <a:pt x="3640723" y="1569011"/>
                        </a:cubicBezTo>
                        <a:cubicBezTo>
                          <a:pt x="3631372" y="1571285"/>
                          <a:pt x="3634289" y="1538174"/>
                          <a:pt x="3636776" y="1529596"/>
                        </a:cubicBezTo>
                        <a:cubicBezTo>
                          <a:pt x="3636862" y="1529253"/>
                          <a:pt x="3636862" y="1528953"/>
                          <a:pt x="3636905" y="1528653"/>
                        </a:cubicBezTo>
                        <a:cubicBezTo>
                          <a:pt x="3635962" y="1527795"/>
                          <a:pt x="3635061" y="1526851"/>
                          <a:pt x="3634118" y="1525951"/>
                        </a:cubicBezTo>
                        <a:cubicBezTo>
                          <a:pt x="3628198" y="1525264"/>
                          <a:pt x="3613745" y="1529682"/>
                          <a:pt x="3598777" y="1528438"/>
                        </a:cubicBezTo>
                        <a:cubicBezTo>
                          <a:pt x="3578018" y="1526722"/>
                          <a:pt x="3583465" y="1510124"/>
                          <a:pt x="3600235" y="1499874"/>
                        </a:cubicBezTo>
                        <a:cubicBezTo>
                          <a:pt x="3609456" y="1494212"/>
                          <a:pt x="3612716" y="1488766"/>
                          <a:pt x="3615160" y="1484305"/>
                        </a:cubicBezTo>
                        <a:cubicBezTo>
                          <a:pt x="3616919" y="1467192"/>
                          <a:pt x="3629442" y="1452352"/>
                          <a:pt x="3650244" y="1451323"/>
                        </a:cubicBezTo>
                        <a:cubicBezTo>
                          <a:pt x="3650672" y="1451323"/>
                          <a:pt x="3654748" y="1450465"/>
                          <a:pt x="3659164" y="1449479"/>
                        </a:cubicBezTo>
                        <a:cubicBezTo>
                          <a:pt x="3655519" y="1436741"/>
                          <a:pt x="3658264" y="1422287"/>
                          <a:pt x="3664355" y="1411007"/>
                        </a:cubicBezTo>
                        <a:cubicBezTo>
                          <a:pt x="3676835" y="1387976"/>
                          <a:pt x="3702268" y="1365373"/>
                          <a:pt x="3722598" y="1349204"/>
                        </a:cubicBezTo>
                        <a:cubicBezTo>
                          <a:pt x="3747302" y="1329560"/>
                          <a:pt x="3761155" y="1303141"/>
                          <a:pt x="3784187" y="1282511"/>
                        </a:cubicBezTo>
                        <a:cubicBezTo>
                          <a:pt x="3811208" y="1258278"/>
                          <a:pt x="3847106" y="1251802"/>
                          <a:pt x="3881589" y="1257764"/>
                        </a:cubicBezTo>
                        <a:cubicBezTo>
                          <a:pt x="3882061" y="1257850"/>
                          <a:pt x="3882532" y="1257978"/>
                          <a:pt x="3882962" y="1258064"/>
                        </a:cubicBezTo>
                        <a:cubicBezTo>
                          <a:pt x="3906637" y="1257035"/>
                          <a:pt x="3934386" y="1263254"/>
                          <a:pt x="3940433" y="1270244"/>
                        </a:cubicBezTo>
                        <a:cubicBezTo>
                          <a:pt x="3940647" y="1270502"/>
                          <a:pt x="3940819" y="1270630"/>
                          <a:pt x="3941034" y="1270845"/>
                        </a:cubicBezTo>
                        <a:cubicBezTo>
                          <a:pt x="3953643" y="1269344"/>
                          <a:pt x="3965823" y="1262524"/>
                          <a:pt x="3978133" y="1259737"/>
                        </a:cubicBezTo>
                        <a:cubicBezTo>
                          <a:pt x="3997862" y="1255233"/>
                          <a:pt x="4017977" y="1257035"/>
                          <a:pt x="4034275" y="1266813"/>
                        </a:cubicBezTo>
                        <a:cubicBezTo>
                          <a:pt x="4039764" y="1266599"/>
                          <a:pt x="4044568" y="1263682"/>
                          <a:pt x="4048557" y="1254804"/>
                        </a:cubicBezTo>
                        <a:cubicBezTo>
                          <a:pt x="4055505" y="1239364"/>
                          <a:pt x="4088057" y="1242238"/>
                          <a:pt x="4095478" y="1248543"/>
                        </a:cubicBezTo>
                        <a:cubicBezTo>
                          <a:pt x="4102898" y="1254847"/>
                          <a:pt x="4108816" y="1263382"/>
                          <a:pt x="4120654" y="1254247"/>
                        </a:cubicBezTo>
                        <a:cubicBezTo>
                          <a:pt x="4132491" y="1245111"/>
                          <a:pt x="4132491" y="1266213"/>
                          <a:pt x="4143857" y="1267971"/>
                        </a:cubicBezTo>
                        <a:cubicBezTo>
                          <a:pt x="4155223" y="1269687"/>
                          <a:pt x="4147803" y="1281095"/>
                          <a:pt x="4137938" y="1279938"/>
                        </a:cubicBezTo>
                        <a:cubicBezTo>
                          <a:pt x="4128074" y="1278779"/>
                          <a:pt x="4115722" y="1285642"/>
                          <a:pt x="4127087" y="1293105"/>
                        </a:cubicBezTo>
                        <a:cubicBezTo>
                          <a:pt x="4138452" y="1300481"/>
                          <a:pt x="4151791" y="1286242"/>
                          <a:pt x="4160670" y="1287357"/>
                        </a:cubicBezTo>
                        <a:cubicBezTo>
                          <a:pt x="4161785" y="1287486"/>
                          <a:pt x="4162986" y="1287658"/>
                          <a:pt x="4164229" y="1287743"/>
                        </a:cubicBezTo>
                        <a:cubicBezTo>
                          <a:pt x="4173494" y="1274705"/>
                          <a:pt x="4187861" y="1272861"/>
                          <a:pt x="4200557" y="1278007"/>
                        </a:cubicBezTo>
                        <a:cubicBezTo>
                          <a:pt x="4209135" y="1275691"/>
                          <a:pt x="4212651" y="1286714"/>
                          <a:pt x="4219385" y="1279895"/>
                        </a:cubicBezTo>
                        <a:cubicBezTo>
                          <a:pt x="4227277" y="1271874"/>
                          <a:pt x="4245076" y="1269601"/>
                          <a:pt x="4253954" y="1270202"/>
                        </a:cubicBezTo>
                        <a:cubicBezTo>
                          <a:pt x="4262832" y="1270759"/>
                          <a:pt x="4255455" y="1258193"/>
                          <a:pt x="4240615" y="1258193"/>
                        </a:cubicBezTo>
                        <a:cubicBezTo>
                          <a:pt x="4225776" y="1258193"/>
                          <a:pt x="4226291" y="1249057"/>
                          <a:pt x="4238127" y="1225640"/>
                        </a:cubicBezTo>
                        <a:cubicBezTo>
                          <a:pt x="4249965" y="1202265"/>
                          <a:pt x="4272696" y="1189655"/>
                          <a:pt x="4287022" y="1175416"/>
                        </a:cubicBezTo>
                        <a:cubicBezTo>
                          <a:pt x="4301347" y="1161134"/>
                          <a:pt x="4311683" y="1167996"/>
                          <a:pt x="4311683" y="1158818"/>
                        </a:cubicBezTo>
                        <a:cubicBezTo>
                          <a:pt x="4311683" y="1149683"/>
                          <a:pt x="4318588" y="1123992"/>
                          <a:pt x="4329482" y="1123477"/>
                        </a:cubicBezTo>
                        <a:cubicBezTo>
                          <a:pt x="4340333" y="1122877"/>
                          <a:pt x="4367482" y="1128581"/>
                          <a:pt x="4384294" y="1117730"/>
                        </a:cubicBezTo>
                        <a:cubicBezTo>
                          <a:pt x="4401065" y="1106879"/>
                          <a:pt x="4399563" y="1125750"/>
                          <a:pt x="4406511" y="1128581"/>
                        </a:cubicBezTo>
                        <a:cubicBezTo>
                          <a:pt x="4413416" y="1131412"/>
                          <a:pt x="4422809" y="1112026"/>
                          <a:pt x="4430658" y="1117730"/>
                        </a:cubicBezTo>
                        <a:cubicBezTo>
                          <a:pt x="4438593" y="1123477"/>
                          <a:pt x="4418820" y="1137159"/>
                          <a:pt x="4414360" y="1153714"/>
                        </a:cubicBezTo>
                        <a:cubicBezTo>
                          <a:pt x="4409899" y="1170270"/>
                          <a:pt x="4424739" y="1164008"/>
                          <a:pt x="4433146" y="1168597"/>
                        </a:cubicBezTo>
                        <a:cubicBezTo>
                          <a:pt x="4441552" y="1173186"/>
                          <a:pt x="4422252" y="1180005"/>
                          <a:pt x="4424267" y="1184552"/>
                        </a:cubicBezTo>
                        <a:cubicBezTo>
                          <a:pt x="4426197" y="1189141"/>
                          <a:pt x="4443010" y="1189141"/>
                          <a:pt x="4464755" y="1164008"/>
                        </a:cubicBezTo>
                        <a:cubicBezTo>
                          <a:pt x="4486500" y="1138875"/>
                          <a:pt x="4506228" y="1132012"/>
                          <a:pt x="4520040" y="1133728"/>
                        </a:cubicBezTo>
                        <a:cubicBezTo>
                          <a:pt x="4533850" y="1135443"/>
                          <a:pt x="4525958" y="1119446"/>
                          <a:pt x="4526944" y="1096028"/>
                        </a:cubicBezTo>
                        <a:cubicBezTo>
                          <a:pt x="4527931" y="1072611"/>
                          <a:pt x="4570392" y="1065748"/>
                          <a:pt x="4584202" y="1072611"/>
                        </a:cubicBezTo>
                        <a:cubicBezTo>
                          <a:pt x="4598012" y="1079473"/>
                          <a:pt x="4597026" y="1085735"/>
                          <a:pt x="4583687" y="1081746"/>
                        </a:cubicBezTo>
                        <a:cubicBezTo>
                          <a:pt x="4570392" y="1077757"/>
                          <a:pt x="4558039" y="1091482"/>
                          <a:pt x="4558511" y="1110868"/>
                        </a:cubicBezTo>
                        <a:cubicBezTo>
                          <a:pt x="4559025" y="1130297"/>
                          <a:pt x="4546674" y="1136559"/>
                          <a:pt x="4553107" y="1144021"/>
                        </a:cubicBezTo>
                        <a:cubicBezTo>
                          <a:pt x="4559498" y="1151441"/>
                          <a:pt x="4543714" y="1153157"/>
                          <a:pt x="4543199" y="1161134"/>
                        </a:cubicBezTo>
                        <a:cubicBezTo>
                          <a:pt x="4542727" y="1169112"/>
                          <a:pt x="4543199" y="1175416"/>
                          <a:pt x="4533335" y="1178847"/>
                        </a:cubicBezTo>
                        <a:cubicBezTo>
                          <a:pt x="4523470" y="1182278"/>
                          <a:pt x="4490360" y="1186267"/>
                          <a:pt x="4489416" y="1201107"/>
                        </a:cubicBezTo>
                        <a:cubicBezTo>
                          <a:pt x="4488387" y="1215990"/>
                          <a:pt x="4470631" y="1217662"/>
                          <a:pt x="4462224" y="1235933"/>
                        </a:cubicBezTo>
                        <a:cubicBezTo>
                          <a:pt x="4453861" y="1254247"/>
                          <a:pt x="4421737" y="1265055"/>
                          <a:pt x="4400507" y="1301639"/>
                        </a:cubicBezTo>
                        <a:cubicBezTo>
                          <a:pt x="4379277" y="1338181"/>
                          <a:pt x="4345737" y="1338181"/>
                          <a:pt x="4345737" y="1345001"/>
                        </a:cubicBezTo>
                        <a:cubicBezTo>
                          <a:pt x="4345737" y="1351863"/>
                          <a:pt x="4322491" y="1351305"/>
                          <a:pt x="4314599" y="1352420"/>
                        </a:cubicBezTo>
                        <a:cubicBezTo>
                          <a:pt x="4306708" y="1353578"/>
                          <a:pt x="4322019" y="1375838"/>
                          <a:pt x="4303234" y="1399256"/>
                        </a:cubicBezTo>
                        <a:cubicBezTo>
                          <a:pt x="4301947" y="1400885"/>
                          <a:pt x="4300746" y="1402601"/>
                          <a:pt x="4299545" y="1404316"/>
                        </a:cubicBezTo>
                        <a:cubicBezTo>
                          <a:pt x="4300146" y="1407147"/>
                          <a:pt x="4300574" y="1410064"/>
                          <a:pt x="4300488" y="1413195"/>
                        </a:cubicBezTo>
                        <a:cubicBezTo>
                          <a:pt x="4315371" y="1419885"/>
                          <a:pt x="4326437" y="1435368"/>
                          <a:pt x="4321419" y="1456213"/>
                        </a:cubicBezTo>
                        <a:cubicBezTo>
                          <a:pt x="4305678" y="1521276"/>
                          <a:pt x="4298645" y="1586939"/>
                          <a:pt x="4296028" y="1653846"/>
                        </a:cubicBezTo>
                        <a:cubicBezTo>
                          <a:pt x="4296028" y="1654147"/>
                          <a:pt x="4295943" y="1654361"/>
                          <a:pt x="4295943" y="1654618"/>
                        </a:cubicBezTo>
                        <a:cubicBezTo>
                          <a:pt x="4297315" y="1671774"/>
                          <a:pt x="4296844" y="1690646"/>
                          <a:pt x="4301304" y="1696178"/>
                        </a:cubicBezTo>
                        <a:cubicBezTo>
                          <a:pt x="4308209" y="1704713"/>
                          <a:pt x="4305764" y="1718995"/>
                          <a:pt x="4310181" y="1724142"/>
                        </a:cubicBezTo>
                        <a:cubicBezTo>
                          <a:pt x="4314642" y="1729289"/>
                          <a:pt x="4332870" y="1701282"/>
                          <a:pt x="4345223" y="1689316"/>
                        </a:cubicBezTo>
                        <a:cubicBezTo>
                          <a:pt x="4357574" y="1677307"/>
                          <a:pt x="4353629" y="1673361"/>
                          <a:pt x="4362035" y="1667056"/>
                        </a:cubicBezTo>
                        <a:cubicBezTo>
                          <a:pt x="4370441" y="1660752"/>
                          <a:pt x="4366967" y="1634503"/>
                          <a:pt x="4369455" y="1627641"/>
                        </a:cubicBezTo>
                        <a:cubicBezTo>
                          <a:pt x="4371900" y="1620779"/>
                          <a:pt x="4387211" y="1617348"/>
                          <a:pt x="4392143" y="1609928"/>
                        </a:cubicBezTo>
                        <a:cubicBezTo>
                          <a:pt x="4395188" y="1605382"/>
                          <a:pt x="4401150" y="1605339"/>
                          <a:pt x="4406897" y="1605339"/>
                        </a:cubicBezTo>
                        <a:cubicBezTo>
                          <a:pt x="4411615" y="1601736"/>
                          <a:pt x="4415690" y="1598005"/>
                          <a:pt x="4419335" y="1593973"/>
                        </a:cubicBezTo>
                        <a:cubicBezTo>
                          <a:pt x="4418348" y="1586982"/>
                          <a:pt x="4415303" y="1577975"/>
                          <a:pt x="4413889" y="1571671"/>
                        </a:cubicBezTo>
                        <a:cubicBezTo>
                          <a:pt x="4413459" y="1569741"/>
                          <a:pt x="4413846" y="1567682"/>
                          <a:pt x="4414789" y="1565537"/>
                        </a:cubicBezTo>
                        <a:cubicBezTo>
                          <a:pt x="4405182" y="1551169"/>
                          <a:pt x="4404924" y="1530025"/>
                          <a:pt x="4418434" y="1517244"/>
                        </a:cubicBezTo>
                        <a:cubicBezTo>
                          <a:pt x="4434518" y="1501932"/>
                          <a:pt x="4453304" y="1488680"/>
                          <a:pt x="4473762" y="1480316"/>
                        </a:cubicBezTo>
                        <a:cubicBezTo>
                          <a:pt x="4475949" y="1466720"/>
                          <a:pt x="4483969" y="1457413"/>
                          <a:pt x="4493920" y="1452310"/>
                        </a:cubicBezTo>
                        <a:cubicBezTo>
                          <a:pt x="4497351" y="1447635"/>
                          <a:pt x="4500824" y="1444118"/>
                          <a:pt x="4503741" y="1443174"/>
                        </a:cubicBezTo>
                        <a:cubicBezTo>
                          <a:pt x="4514120" y="1439743"/>
                          <a:pt x="4519524" y="1451752"/>
                          <a:pt x="4529432" y="1441459"/>
                        </a:cubicBezTo>
                        <a:cubicBezTo>
                          <a:pt x="4539297" y="1431165"/>
                          <a:pt x="4520554" y="1414653"/>
                          <a:pt x="4513649" y="1415768"/>
                        </a:cubicBezTo>
                        <a:cubicBezTo>
                          <a:pt x="4506744" y="1416883"/>
                          <a:pt x="4504256" y="1386646"/>
                          <a:pt x="4520554" y="1372364"/>
                        </a:cubicBezTo>
                        <a:cubicBezTo>
                          <a:pt x="4536852" y="1358082"/>
                          <a:pt x="4530419" y="1355208"/>
                          <a:pt x="4519567" y="1351820"/>
                        </a:cubicBezTo>
                        <a:cubicBezTo>
                          <a:pt x="4508716" y="1348389"/>
                          <a:pt x="4506701" y="1352978"/>
                          <a:pt x="4498337" y="1353536"/>
                        </a:cubicBezTo>
                        <a:cubicBezTo>
                          <a:pt x="4489931" y="1354093"/>
                          <a:pt x="4481567" y="1333549"/>
                          <a:pt x="4494391" y="1313563"/>
                        </a:cubicBezTo>
                        <a:cubicBezTo>
                          <a:pt x="4507258" y="1293576"/>
                          <a:pt x="4519567" y="1295849"/>
                          <a:pt x="4522526" y="1279294"/>
                        </a:cubicBezTo>
                        <a:cubicBezTo>
                          <a:pt x="4525486" y="1262739"/>
                          <a:pt x="4543242" y="1239278"/>
                          <a:pt x="4547703" y="1230743"/>
                        </a:cubicBezTo>
                        <a:cubicBezTo>
                          <a:pt x="4552164" y="1222166"/>
                          <a:pt x="4569919" y="1230743"/>
                          <a:pt x="4576825" y="1229028"/>
                        </a:cubicBezTo>
                        <a:cubicBezTo>
                          <a:pt x="4583730" y="1227312"/>
                          <a:pt x="4581285" y="1244425"/>
                          <a:pt x="4589649" y="1235847"/>
                        </a:cubicBezTo>
                        <a:cubicBezTo>
                          <a:pt x="4598055" y="1227312"/>
                          <a:pt x="4611865" y="1198748"/>
                          <a:pt x="4623230" y="1198748"/>
                        </a:cubicBezTo>
                        <a:cubicBezTo>
                          <a:pt x="4629707" y="1198748"/>
                          <a:pt x="4630093" y="1205610"/>
                          <a:pt x="4629750" y="1213802"/>
                        </a:cubicBezTo>
                        <a:cubicBezTo>
                          <a:pt x="4637728" y="1213588"/>
                          <a:pt x="4645619" y="1215561"/>
                          <a:pt x="4651924" y="1219935"/>
                        </a:cubicBezTo>
                        <a:cubicBezTo>
                          <a:pt x="4654669" y="1217362"/>
                          <a:pt x="4657757" y="1214617"/>
                          <a:pt x="4661274" y="1211872"/>
                        </a:cubicBezTo>
                        <a:cubicBezTo>
                          <a:pt x="4682976" y="1194716"/>
                          <a:pt x="4730368" y="1196432"/>
                          <a:pt x="4744693" y="1204452"/>
                        </a:cubicBezTo>
                        <a:cubicBezTo>
                          <a:pt x="4749497" y="1207154"/>
                          <a:pt x="4752971" y="1211057"/>
                          <a:pt x="4755759" y="1215003"/>
                        </a:cubicBezTo>
                        <a:cubicBezTo>
                          <a:pt x="4774845" y="1204624"/>
                          <a:pt x="4791700" y="1189055"/>
                          <a:pt x="4808727" y="1176017"/>
                        </a:cubicBezTo>
                        <a:cubicBezTo>
                          <a:pt x="4845011" y="1148182"/>
                          <a:pt x="4883869" y="1123349"/>
                          <a:pt x="4927488" y="1115200"/>
                        </a:cubicBezTo>
                        <a:cubicBezTo>
                          <a:pt x="4958497" y="1107051"/>
                          <a:pt x="4998426" y="1083376"/>
                          <a:pt x="4996496" y="1075999"/>
                        </a:cubicBezTo>
                        <a:cubicBezTo>
                          <a:pt x="4994524" y="1068579"/>
                          <a:pt x="5008334" y="1065148"/>
                          <a:pt x="5009835" y="1072568"/>
                        </a:cubicBezTo>
                        <a:cubicBezTo>
                          <a:pt x="5011293" y="1079988"/>
                          <a:pt x="5023130" y="1077157"/>
                          <a:pt x="5039471" y="1081146"/>
                        </a:cubicBezTo>
                        <a:cubicBezTo>
                          <a:pt x="5055770" y="1085177"/>
                          <a:pt x="5063189" y="1092597"/>
                          <a:pt x="5076013" y="1077714"/>
                        </a:cubicBezTo>
                        <a:cubicBezTo>
                          <a:pt x="5081589" y="1071281"/>
                          <a:pt x="5082017" y="1066649"/>
                          <a:pt x="5080817" y="1062575"/>
                        </a:cubicBezTo>
                        <a:cubicBezTo>
                          <a:pt x="5075927" y="1060988"/>
                          <a:pt x="5070824" y="1059958"/>
                          <a:pt x="5065205" y="1059015"/>
                        </a:cubicBezTo>
                        <a:cubicBezTo>
                          <a:pt x="5050108" y="1056484"/>
                          <a:pt x="5042045" y="1045633"/>
                          <a:pt x="5039815" y="1033067"/>
                        </a:cubicBezTo>
                        <a:cubicBezTo>
                          <a:pt x="5025575" y="1020672"/>
                          <a:pt x="5013224" y="1006432"/>
                          <a:pt x="5005203" y="989277"/>
                        </a:cubicBezTo>
                        <a:cubicBezTo>
                          <a:pt x="4998298" y="974523"/>
                          <a:pt x="5000571" y="956166"/>
                          <a:pt x="5010178" y="944457"/>
                        </a:cubicBezTo>
                        <a:cubicBezTo>
                          <a:pt x="5008634" y="943213"/>
                          <a:pt x="5006361" y="943342"/>
                          <a:pt x="5002973" y="945787"/>
                        </a:cubicBezTo>
                        <a:cubicBezTo>
                          <a:pt x="4993623" y="952649"/>
                          <a:pt x="4977797" y="949218"/>
                          <a:pt x="4974837" y="938967"/>
                        </a:cubicBezTo>
                        <a:cubicBezTo>
                          <a:pt x="4971835" y="928674"/>
                          <a:pt x="4993108" y="921254"/>
                          <a:pt x="5007905" y="928117"/>
                        </a:cubicBezTo>
                        <a:cubicBezTo>
                          <a:pt x="5014424" y="931119"/>
                          <a:pt x="5017212" y="934121"/>
                          <a:pt x="5018927" y="936994"/>
                        </a:cubicBezTo>
                        <a:cubicBezTo>
                          <a:pt x="5023774" y="934207"/>
                          <a:pt x="5029521" y="932577"/>
                          <a:pt x="5036169" y="932791"/>
                        </a:cubicBezTo>
                        <a:cubicBezTo>
                          <a:pt x="5040630" y="924214"/>
                          <a:pt x="5048092" y="917480"/>
                          <a:pt x="5057957" y="915335"/>
                        </a:cubicBezTo>
                        <a:cubicBezTo>
                          <a:pt x="5075670" y="911518"/>
                          <a:pt x="5093169" y="909803"/>
                          <a:pt x="5110582" y="909545"/>
                        </a:cubicBezTo>
                        <a:cubicBezTo>
                          <a:pt x="5111182" y="904913"/>
                          <a:pt x="5111010" y="901611"/>
                          <a:pt x="5117573" y="897794"/>
                        </a:cubicBezTo>
                        <a:cubicBezTo>
                          <a:pt x="5127437" y="892090"/>
                          <a:pt x="5120018" y="880080"/>
                          <a:pt x="5111654" y="874977"/>
                        </a:cubicBezTo>
                        <a:cubicBezTo>
                          <a:pt x="5103248" y="869830"/>
                          <a:pt x="5105221" y="856148"/>
                          <a:pt x="5114141" y="856148"/>
                        </a:cubicBezTo>
                        <a:cubicBezTo>
                          <a:pt x="5123020" y="856148"/>
                          <a:pt x="5120575" y="844139"/>
                          <a:pt x="5126494" y="843582"/>
                        </a:cubicBezTo>
                        <a:cubicBezTo>
                          <a:pt x="5132455" y="843024"/>
                          <a:pt x="5133400" y="848728"/>
                          <a:pt x="5144293" y="842467"/>
                        </a:cubicBezTo>
                        <a:cubicBezTo>
                          <a:pt x="5155144" y="836162"/>
                          <a:pt x="5144765" y="852159"/>
                          <a:pt x="5139875" y="863010"/>
                        </a:cubicBezTo>
                        <a:cubicBezTo>
                          <a:pt x="5134943" y="873819"/>
                          <a:pt x="5150255" y="882954"/>
                          <a:pt x="5151712" y="889259"/>
                        </a:cubicBezTo>
                        <a:cubicBezTo>
                          <a:pt x="5153171" y="895564"/>
                          <a:pt x="5174401" y="897794"/>
                          <a:pt x="5186281" y="890374"/>
                        </a:cubicBezTo>
                        <a:cubicBezTo>
                          <a:pt x="5198119" y="882954"/>
                          <a:pt x="5236162" y="899509"/>
                          <a:pt x="5238606" y="910360"/>
                        </a:cubicBezTo>
                        <a:cubicBezTo>
                          <a:pt x="5240022" y="916579"/>
                          <a:pt x="5242510" y="923570"/>
                          <a:pt x="5247270" y="930132"/>
                        </a:cubicBezTo>
                        <a:cubicBezTo>
                          <a:pt x="5259837" y="933306"/>
                          <a:pt x="5272446" y="936566"/>
                          <a:pt x="5285013" y="939739"/>
                        </a:cubicBezTo>
                        <a:cubicBezTo>
                          <a:pt x="5301182" y="943814"/>
                          <a:pt x="5309117" y="955566"/>
                          <a:pt x="5310703" y="968475"/>
                        </a:cubicBezTo>
                        <a:cubicBezTo>
                          <a:pt x="5311518" y="968389"/>
                          <a:pt x="5312334" y="968261"/>
                          <a:pt x="5313191" y="968046"/>
                        </a:cubicBezTo>
                        <a:cubicBezTo>
                          <a:pt x="5322070" y="965773"/>
                          <a:pt x="5327001" y="977182"/>
                          <a:pt x="5333435" y="970320"/>
                        </a:cubicBezTo>
                        <a:cubicBezTo>
                          <a:pt x="5339868" y="963457"/>
                          <a:pt x="5343300" y="974351"/>
                          <a:pt x="5351706" y="965773"/>
                        </a:cubicBezTo>
                        <a:cubicBezTo>
                          <a:pt x="5360112" y="957195"/>
                          <a:pt x="5333435" y="951491"/>
                          <a:pt x="5336909" y="944629"/>
                        </a:cubicBezTo>
                        <a:cubicBezTo>
                          <a:pt x="5340382" y="937767"/>
                          <a:pt x="5345786" y="949776"/>
                          <a:pt x="5353207" y="949218"/>
                        </a:cubicBezTo>
                        <a:cubicBezTo>
                          <a:pt x="5360627" y="948660"/>
                          <a:pt x="5351234" y="932105"/>
                          <a:pt x="5356681" y="930347"/>
                        </a:cubicBezTo>
                        <a:cubicBezTo>
                          <a:pt x="5362085" y="928631"/>
                          <a:pt x="5357667" y="894405"/>
                          <a:pt x="5351706" y="892090"/>
                        </a:cubicBezTo>
                        <a:cubicBezTo>
                          <a:pt x="5345786" y="889816"/>
                          <a:pt x="5350719" y="877807"/>
                          <a:pt x="5362085" y="887500"/>
                        </a:cubicBezTo>
                        <a:cubicBezTo>
                          <a:pt x="5373408" y="897236"/>
                          <a:pt x="5391207" y="896636"/>
                          <a:pt x="5399613" y="896636"/>
                        </a:cubicBezTo>
                        <a:cubicBezTo>
                          <a:pt x="5408019" y="896636"/>
                          <a:pt x="5400085" y="887500"/>
                          <a:pt x="5391722" y="885785"/>
                        </a:cubicBezTo>
                        <a:cubicBezTo>
                          <a:pt x="5383315" y="884069"/>
                          <a:pt x="5393179" y="876049"/>
                          <a:pt x="5399099" y="882354"/>
                        </a:cubicBezTo>
                        <a:cubicBezTo>
                          <a:pt x="5405017" y="888658"/>
                          <a:pt x="5416383" y="891489"/>
                          <a:pt x="5417370" y="884627"/>
                        </a:cubicBezTo>
                        <a:cubicBezTo>
                          <a:pt x="5418356" y="877764"/>
                          <a:pt x="5424274" y="862968"/>
                          <a:pt x="5434654" y="863525"/>
                        </a:cubicBezTo>
                        <a:cubicBezTo>
                          <a:pt x="5435512" y="863568"/>
                          <a:pt x="5436283" y="863482"/>
                          <a:pt x="5437012" y="863439"/>
                        </a:cubicBezTo>
                        <a:cubicBezTo>
                          <a:pt x="5392708" y="828828"/>
                          <a:pt x="5340640" y="808241"/>
                          <a:pt x="5288659" y="787482"/>
                        </a:cubicBezTo>
                        <a:close/>
                        <a:moveTo>
                          <a:pt x="2684977" y="1603023"/>
                        </a:moveTo>
                        <a:cubicBezTo>
                          <a:pt x="2656842" y="1632144"/>
                          <a:pt x="2600528" y="1639007"/>
                          <a:pt x="2600528" y="1662982"/>
                        </a:cubicBezTo>
                        <a:cubicBezTo>
                          <a:pt x="2600528" y="1686957"/>
                          <a:pt x="2532420" y="1698966"/>
                          <a:pt x="2526459" y="1688673"/>
                        </a:cubicBezTo>
                        <a:cubicBezTo>
                          <a:pt x="2521269" y="1679666"/>
                          <a:pt x="2576853" y="1676707"/>
                          <a:pt x="2590149" y="1642395"/>
                        </a:cubicBezTo>
                        <a:cubicBezTo>
                          <a:pt x="2603488" y="1608126"/>
                          <a:pt x="2654054" y="1590499"/>
                          <a:pt x="2679016" y="1544736"/>
                        </a:cubicBezTo>
                        <a:cubicBezTo>
                          <a:pt x="2696772" y="1512226"/>
                          <a:pt x="2711611" y="1462517"/>
                          <a:pt x="2721948" y="1465948"/>
                        </a:cubicBezTo>
                        <a:cubicBezTo>
                          <a:pt x="2732370" y="1469422"/>
                          <a:pt x="2713113" y="1573901"/>
                          <a:pt x="2684977" y="1603023"/>
                        </a:cubicBezTo>
                        <a:close/>
                      </a:path>
                    </a:pathLst>
                  </a:custGeom>
                  <a:grpFill/>
                  <a:ln w="3175" cap="flat">
                    <a:solidFill>
                      <a:srgbClr val="FFFFFF"/>
                    </a:solidFill>
                    <a:prstDash val="solid"/>
                    <a:miter/>
                  </a:ln>
                </p:spPr>
                <p:txBody>
                  <a:bodyPr rtlCol="0" anchor="ctr"/>
                  <a:lstStyle/>
                  <a:p>
                    <a:endParaRPr lang="en-ID"/>
                  </a:p>
                </p:txBody>
              </p:sp>
              <p:sp>
                <p:nvSpPr>
                  <p:cNvPr id="302" name="Freeform: Shape 301">
                    <a:extLst>
                      <a:ext uri="{FF2B5EF4-FFF2-40B4-BE49-F238E27FC236}">
                        <a16:creationId xmlns:a16="http://schemas.microsoft.com/office/drawing/2014/main" id="{621051B2-6DD3-4908-9201-6E7045F89F7A}"/>
                      </a:ext>
                    </a:extLst>
                  </p:cNvPr>
                  <p:cNvSpPr/>
                  <p:nvPr/>
                </p:nvSpPr>
                <p:spPr>
                  <a:xfrm>
                    <a:off x="11349811" y="1145144"/>
                    <a:ext cx="23776" cy="26935"/>
                  </a:xfrm>
                  <a:custGeom>
                    <a:avLst/>
                    <a:gdLst>
                      <a:gd name="connsiteX0" fmla="*/ 0 w 23776"/>
                      <a:gd name="connsiteY0" fmla="*/ 23460 h 26935"/>
                      <a:gd name="connsiteX1" fmla="*/ 23718 w 23776"/>
                      <a:gd name="connsiteY1" fmla="*/ 11923 h 26935"/>
                      <a:gd name="connsiteX2" fmla="*/ 15484 w 23776"/>
                      <a:gd name="connsiteY2" fmla="*/ 0 h 26935"/>
                      <a:gd name="connsiteX3" fmla="*/ 0 w 23776"/>
                      <a:gd name="connsiteY3" fmla="*/ 23460 h 26935"/>
                    </a:gdLst>
                    <a:ahLst/>
                    <a:cxnLst>
                      <a:cxn ang="0">
                        <a:pos x="connsiteX0" y="connsiteY0"/>
                      </a:cxn>
                      <a:cxn ang="0">
                        <a:pos x="connsiteX1" y="connsiteY1"/>
                      </a:cxn>
                      <a:cxn ang="0">
                        <a:pos x="connsiteX2" y="connsiteY2"/>
                      </a:cxn>
                      <a:cxn ang="0">
                        <a:pos x="connsiteX3" y="connsiteY3"/>
                      </a:cxn>
                    </a:cxnLst>
                    <a:rect l="l" t="t" r="r" b="b"/>
                    <a:pathLst>
                      <a:path w="23776" h="26935">
                        <a:moveTo>
                          <a:pt x="0" y="23460"/>
                        </a:moveTo>
                        <a:cubicBezTo>
                          <a:pt x="9779" y="31781"/>
                          <a:pt x="22302" y="24061"/>
                          <a:pt x="23718" y="11923"/>
                        </a:cubicBezTo>
                        <a:cubicBezTo>
                          <a:pt x="24275" y="7334"/>
                          <a:pt x="20802" y="3260"/>
                          <a:pt x="15484" y="0"/>
                        </a:cubicBezTo>
                        <a:cubicBezTo>
                          <a:pt x="13124" y="9050"/>
                          <a:pt x="7634" y="17456"/>
                          <a:pt x="0" y="23460"/>
                        </a:cubicBezTo>
                        <a:close/>
                      </a:path>
                    </a:pathLst>
                  </a:custGeom>
                  <a:grpFill/>
                  <a:ln w="3175" cap="flat">
                    <a:solidFill>
                      <a:srgbClr val="FFFFFF"/>
                    </a:solidFill>
                    <a:prstDash val="solid"/>
                    <a:miter/>
                  </a:ln>
                </p:spPr>
                <p:txBody>
                  <a:bodyPr rtlCol="0" anchor="ctr"/>
                  <a:lstStyle/>
                  <a:p>
                    <a:endParaRPr lang="en-ID"/>
                  </a:p>
                </p:txBody>
              </p:sp>
              <p:sp>
                <p:nvSpPr>
                  <p:cNvPr id="303" name="Freeform: Shape 302">
                    <a:extLst>
                      <a:ext uri="{FF2B5EF4-FFF2-40B4-BE49-F238E27FC236}">
                        <a16:creationId xmlns:a16="http://schemas.microsoft.com/office/drawing/2014/main" id="{B5D300BC-7599-463E-8493-E39395F70BE2}"/>
                      </a:ext>
                    </a:extLst>
                  </p:cNvPr>
                  <p:cNvSpPr/>
                  <p:nvPr/>
                </p:nvSpPr>
                <p:spPr>
                  <a:xfrm>
                    <a:off x="10555587" y="961048"/>
                    <a:ext cx="36307" cy="6896"/>
                  </a:xfrm>
                  <a:custGeom>
                    <a:avLst/>
                    <a:gdLst>
                      <a:gd name="connsiteX0" fmla="*/ 0 w 36307"/>
                      <a:gd name="connsiteY0" fmla="*/ 2332 h 6896"/>
                      <a:gd name="connsiteX1" fmla="*/ 2702 w 36307"/>
                      <a:gd name="connsiteY1" fmla="*/ 2975 h 6896"/>
                      <a:gd name="connsiteX2" fmla="*/ 36284 w 36307"/>
                      <a:gd name="connsiteY2" fmla="*/ 2975 h 6896"/>
                      <a:gd name="connsiteX3" fmla="*/ 36112 w 36307"/>
                      <a:gd name="connsiteY3" fmla="*/ 1602 h 6896"/>
                      <a:gd name="connsiteX4" fmla="*/ 0 w 36307"/>
                      <a:gd name="connsiteY4" fmla="*/ 2332 h 6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6896">
                        <a:moveTo>
                          <a:pt x="0" y="2332"/>
                        </a:moveTo>
                        <a:cubicBezTo>
                          <a:pt x="901" y="2546"/>
                          <a:pt x="1801" y="2675"/>
                          <a:pt x="2702" y="2975"/>
                        </a:cubicBezTo>
                        <a:cubicBezTo>
                          <a:pt x="14582" y="7006"/>
                          <a:pt x="35298" y="9280"/>
                          <a:pt x="36284" y="2975"/>
                        </a:cubicBezTo>
                        <a:cubicBezTo>
                          <a:pt x="36370" y="2460"/>
                          <a:pt x="36198" y="2031"/>
                          <a:pt x="36112" y="1602"/>
                        </a:cubicBezTo>
                        <a:cubicBezTo>
                          <a:pt x="23890" y="-542"/>
                          <a:pt x="11837" y="-757"/>
                          <a:pt x="0" y="2332"/>
                        </a:cubicBezTo>
                        <a:close/>
                      </a:path>
                    </a:pathLst>
                  </a:custGeom>
                  <a:grpFill/>
                  <a:ln w="3175" cap="flat">
                    <a:solidFill>
                      <a:srgbClr val="FFFFFF"/>
                    </a:solidFill>
                    <a:prstDash val="solid"/>
                    <a:miter/>
                  </a:ln>
                </p:spPr>
                <p:txBody>
                  <a:bodyPr rtlCol="0" anchor="ctr"/>
                  <a:lstStyle/>
                  <a:p>
                    <a:endParaRPr lang="en-ID"/>
                  </a:p>
                </p:txBody>
              </p:sp>
              <p:sp>
                <p:nvSpPr>
                  <p:cNvPr id="304" name="Freeform: Shape 303">
                    <a:extLst>
                      <a:ext uri="{FF2B5EF4-FFF2-40B4-BE49-F238E27FC236}">
                        <a16:creationId xmlns:a16="http://schemas.microsoft.com/office/drawing/2014/main" id="{25A4B985-0AC4-4F5E-9455-E5ED1AF0237B}"/>
                      </a:ext>
                    </a:extLst>
                  </p:cNvPr>
                  <p:cNvSpPr/>
                  <p:nvPr/>
                </p:nvSpPr>
                <p:spPr>
                  <a:xfrm>
                    <a:off x="10437901" y="2137645"/>
                    <a:ext cx="59769" cy="376041"/>
                  </a:xfrm>
                  <a:custGeom>
                    <a:avLst/>
                    <a:gdLst>
                      <a:gd name="connsiteX0" fmla="*/ 48334 w 59769"/>
                      <a:gd name="connsiteY0" fmla="*/ 341313 h 376041"/>
                      <a:gd name="connsiteX1" fmla="*/ 25603 w 59769"/>
                      <a:gd name="connsiteY1" fmla="*/ 295636 h 376041"/>
                      <a:gd name="connsiteX2" fmla="*/ 35509 w 59769"/>
                      <a:gd name="connsiteY2" fmla="*/ 232803 h 376041"/>
                      <a:gd name="connsiteX3" fmla="*/ 58026 w 59769"/>
                      <a:gd name="connsiteY3" fmla="*/ 216720 h 376041"/>
                      <a:gd name="connsiteX4" fmla="*/ 50950 w 59769"/>
                      <a:gd name="connsiteY4" fmla="*/ 170571 h 376041"/>
                      <a:gd name="connsiteX5" fmla="*/ 30835 w 59769"/>
                      <a:gd name="connsiteY5" fmla="*/ 73684 h 376041"/>
                      <a:gd name="connsiteX6" fmla="*/ 2356 w 59769"/>
                      <a:gd name="connsiteY6" fmla="*/ 0 h 376041"/>
                      <a:gd name="connsiteX7" fmla="*/ 1928 w 59769"/>
                      <a:gd name="connsiteY7" fmla="*/ 38643 h 376041"/>
                      <a:gd name="connsiteX8" fmla="*/ 12822 w 59769"/>
                      <a:gd name="connsiteY8" fmla="*/ 115115 h 376041"/>
                      <a:gd name="connsiteX9" fmla="*/ 9862 w 59769"/>
                      <a:gd name="connsiteY9" fmla="*/ 263598 h 376041"/>
                      <a:gd name="connsiteX10" fmla="*/ 3943 w 59769"/>
                      <a:gd name="connsiteY10" fmla="*/ 372065 h 376041"/>
                      <a:gd name="connsiteX11" fmla="*/ 25646 w 59769"/>
                      <a:gd name="connsiteY11" fmla="*/ 346974 h 376041"/>
                      <a:gd name="connsiteX12" fmla="*/ 54295 w 59769"/>
                      <a:gd name="connsiteY12" fmla="*/ 375496 h 376041"/>
                      <a:gd name="connsiteX13" fmla="*/ 48334 w 59769"/>
                      <a:gd name="connsiteY13" fmla="*/ 341313 h 376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769" h="376041">
                        <a:moveTo>
                          <a:pt x="48334" y="341313"/>
                        </a:moveTo>
                        <a:cubicBezTo>
                          <a:pt x="38469" y="343586"/>
                          <a:pt x="30577" y="313907"/>
                          <a:pt x="25603" y="295636"/>
                        </a:cubicBezTo>
                        <a:cubicBezTo>
                          <a:pt x="20670" y="277365"/>
                          <a:pt x="35509" y="255663"/>
                          <a:pt x="35509" y="232803"/>
                        </a:cubicBezTo>
                        <a:cubicBezTo>
                          <a:pt x="35509" y="217663"/>
                          <a:pt x="46403" y="213117"/>
                          <a:pt x="58026" y="216720"/>
                        </a:cubicBezTo>
                        <a:cubicBezTo>
                          <a:pt x="55196" y="200293"/>
                          <a:pt x="53223" y="184252"/>
                          <a:pt x="50950" y="170571"/>
                        </a:cubicBezTo>
                        <a:cubicBezTo>
                          <a:pt x="45675" y="138361"/>
                          <a:pt x="39456" y="105079"/>
                          <a:pt x="30835" y="73684"/>
                        </a:cubicBezTo>
                        <a:cubicBezTo>
                          <a:pt x="23372" y="46664"/>
                          <a:pt x="8189" y="25991"/>
                          <a:pt x="2356" y="0"/>
                        </a:cubicBezTo>
                        <a:cubicBezTo>
                          <a:pt x="-1375" y="6519"/>
                          <a:pt x="6559" y="20844"/>
                          <a:pt x="1928" y="38643"/>
                        </a:cubicBezTo>
                        <a:cubicBezTo>
                          <a:pt x="-3992" y="61460"/>
                          <a:pt x="4887" y="94614"/>
                          <a:pt x="12822" y="115115"/>
                        </a:cubicBezTo>
                        <a:cubicBezTo>
                          <a:pt x="20713" y="135659"/>
                          <a:pt x="1928" y="245327"/>
                          <a:pt x="9862" y="263598"/>
                        </a:cubicBezTo>
                        <a:cubicBezTo>
                          <a:pt x="17754" y="281869"/>
                          <a:pt x="-3005" y="362715"/>
                          <a:pt x="3943" y="372065"/>
                        </a:cubicBezTo>
                        <a:cubicBezTo>
                          <a:pt x="15781" y="388063"/>
                          <a:pt x="7889" y="350363"/>
                          <a:pt x="25646" y="346974"/>
                        </a:cubicBezTo>
                        <a:cubicBezTo>
                          <a:pt x="43401" y="343543"/>
                          <a:pt x="43401" y="369792"/>
                          <a:pt x="54295" y="375496"/>
                        </a:cubicBezTo>
                        <a:cubicBezTo>
                          <a:pt x="65103" y="381286"/>
                          <a:pt x="58198" y="339040"/>
                          <a:pt x="48334" y="341313"/>
                        </a:cubicBezTo>
                        <a:close/>
                      </a:path>
                    </a:pathLst>
                  </a:custGeom>
                  <a:grpFill/>
                  <a:ln w="3175" cap="flat">
                    <a:solidFill>
                      <a:srgbClr val="FFFFFF"/>
                    </a:solidFill>
                    <a:prstDash val="solid"/>
                    <a:miter/>
                  </a:ln>
                </p:spPr>
                <p:txBody>
                  <a:bodyPr rtlCol="0" anchor="ctr"/>
                  <a:lstStyle/>
                  <a:p>
                    <a:endParaRPr lang="en-ID"/>
                  </a:p>
                </p:txBody>
              </p:sp>
              <p:sp>
                <p:nvSpPr>
                  <p:cNvPr id="305" name="Freeform: Shape 304">
                    <a:extLst>
                      <a:ext uri="{FF2B5EF4-FFF2-40B4-BE49-F238E27FC236}">
                        <a16:creationId xmlns:a16="http://schemas.microsoft.com/office/drawing/2014/main" id="{F3C44E1C-FDBE-4550-B7C0-954DDA6107C6}"/>
                      </a:ext>
                    </a:extLst>
                  </p:cNvPr>
                  <p:cNvSpPr/>
                  <p:nvPr/>
                </p:nvSpPr>
                <p:spPr>
                  <a:xfrm>
                    <a:off x="7600534" y="300072"/>
                    <a:ext cx="112850" cy="44040"/>
                  </a:xfrm>
                  <a:custGeom>
                    <a:avLst/>
                    <a:gdLst>
                      <a:gd name="connsiteX0" fmla="*/ 48530 w 112850"/>
                      <a:gd name="connsiteY0" fmla="*/ 4441 h 44040"/>
                      <a:gd name="connsiteX1" fmla="*/ 23826 w 112850"/>
                      <a:gd name="connsiteY1" fmla="*/ 14735 h 44040"/>
                      <a:gd name="connsiteX2" fmla="*/ 4054 w 112850"/>
                      <a:gd name="connsiteY2" fmla="*/ 37552 h 44040"/>
                      <a:gd name="connsiteX3" fmla="*/ 77138 w 112850"/>
                      <a:gd name="connsiteY3" fmla="*/ 30690 h 44040"/>
                      <a:gd name="connsiteX4" fmla="*/ 112692 w 112850"/>
                      <a:gd name="connsiteY4" fmla="*/ 14735 h 44040"/>
                      <a:gd name="connsiteX5" fmla="*/ 48530 w 112850"/>
                      <a:gd name="connsiteY5" fmla="*/ 4441 h 44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50" h="44040">
                        <a:moveTo>
                          <a:pt x="48530" y="4441"/>
                        </a:moveTo>
                        <a:cubicBezTo>
                          <a:pt x="51490" y="13534"/>
                          <a:pt x="43598" y="14735"/>
                          <a:pt x="23826" y="14735"/>
                        </a:cubicBezTo>
                        <a:cubicBezTo>
                          <a:pt x="4054" y="14735"/>
                          <a:pt x="-6240" y="27645"/>
                          <a:pt x="4054" y="37552"/>
                        </a:cubicBezTo>
                        <a:cubicBezTo>
                          <a:pt x="15934" y="49003"/>
                          <a:pt x="68216" y="44414"/>
                          <a:pt x="77138" y="30690"/>
                        </a:cubicBezTo>
                        <a:cubicBezTo>
                          <a:pt x="86015" y="17008"/>
                          <a:pt x="108747" y="28417"/>
                          <a:pt x="112692" y="14735"/>
                        </a:cubicBezTo>
                        <a:cubicBezTo>
                          <a:pt x="116638" y="1010"/>
                          <a:pt x="45528" y="-4694"/>
                          <a:pt x="48530" y="4441"/>
                        </a:cubicBezTo>
                        <a:close/>
                      </a:path>
                    </a:pathLst>
                  </a:custGeom>
                  <a:grpFill/>
                  <a:ln w="3175" cap="flat">
                    <a:solidFill>
                      <a:srgbClr val="FFFFFF"/>
                    </a:solidFill>
                    <a:prstDash val="solid"/>
                    <a:miter/>
                  </a:ln>
                </p:spPr>
                <p:txBody>
                  <a:bodyPr rtlCol="0" anchor="ctr"/>
                  <a:lstStyle/>
                  <a:p>
                    <a:endParaRPr lang="en-ID"/>
                  </a:p>
                </p:txBody>
              </p:sp>
              <p:sp>
                <p:nvSpPr>
                  <p:cNvPr id="306" name="Freeform: Shape 305">
                    <a:extLst>
                      <a:ext uri="{FF2B5EF4-FFF2-40B4-BE49-F238E27FC236}">
                        <a16:creationId xmlns:a16="http://schemas.microsoft.com/office/drawing/2014/main" id="{465E3461-BC13-4859-880F-70D9201AA763}"/>
                      </a:ext>
                    </a:extLst>
                  </p:cNvPr>
                  <p:cNvSpPr/>
                  <p:nvPr/>
                </p:nvSpPr>
                <p:spPr>
                  <a:xfrm>
                    <a:off x="7601371" y="220445"/>
                    <a:ext cx="103020" cy="22394"/>
                  </a:xfrm>
                  <a:custGeom>
                    <a:avLst/>
                    <a:gdLst>
                      <a:gd name="connsiteX0" fmla="*/ 91912 w 103020"/>
                      <a:gd name="connsiteY0" fmla="*/ 3223 h 22394"/>
                      <a:gd name="connsiteX1" fmla="*/ 45077 w 103020"/>
                      <a:gd name="connsiteY1" fmla="*/ 778 h 22394"/>
                      <a:gd name="connsiteX2" fmla="*/ 11194 w 103020"/>
                      <a:gd name="connsiteY2" fmla="*/ 6825 h 22394"/>
                      <a:gd name="connsiteX3" fmla="*/ 1330 w 103020"/>
                      <a:gd name="connsiteY3" fmla="*/ 9484 h 22394"/>
                      <a:gd name="connsiteX4" fmla="*/ 0 w 103020"/>
                      <a:gd name="connsiteY4" fmla="*/ 9913 h 22394"/>
                      <a:gd name="connsiteX5" fmla="*/ 42761 w 103020"/>
                      <a:gd name="connsiteY5" fmla="*/ 22394 h 22394"/>
                      <a:gd name="connsiteX6" fmla="*/ 75314 w 103020"/>
                      <a:gd name="connsiteY6" fmla="*/ 7554 h 22394"/>
                      <a:gd name="connsiteX7" fmla="*/ 103020 w 103020"/>
                      <a:gd name="connsiteY7" fmla="*/ 5839 h 22394"/>
                      <a:gd name="connsiteX8" fmla="*/ 91912 w 103020"/>
                      <a:gd name="connsiteY8" fmla="*/ 3223 h 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20" h="22394">
                        <a:moveTo>
                          <a:pt x="91912" y="3223"/>
                        </a:moveTo>
                        <a:cubicBezTo>
                          <a:pt x="76171" y="-209"/>
                          <a:pt x="60560" y="-680"/>
                          <a:pt x="45077" y="778"/>
                        </a:cubicBezTo>
                        <a:cubicBezTo>
                          <a:pt x="45334" y="5753"/>
                          <a:pt x="24876" y="6182"/>
                          <a:pt x="11194" y="6825"/>
                        </a:cubicBezTo>
                        <a:cubicBezTo>
                          <a:pt x="7891" y="7683"/>
                          <a:pt x="4589" y="8541"/>
                          <a:pt x="1330" y="9484"/>
                        </a:cubicBezTo>
                        <a:cubicBezTo>
                          <a:pt x="901" y="9613"/>
                          <a:pt x="472" y="9785"/>
                          <a:pt x="0" y="9913"/>
                        </a:cubicBezTo>
                        <a:cubicBezTo>
                          <a:pt x="3645" y="16347"/>
                          <a:pt x="20501" y="22394"/>
                          <a:pt x="42761" y="22394"/>
                        </a:cubicBezTo>
                        <a:cubicBezTo>
                          <a:pt x="66435" y="22394"/>
                          <a:pt x="59530" y="5238"/>
                          <a:pt x="75314" y="7554"/>
                        </a:cubicBezTo>
                        <a:cubicBezTo>
                          <a:pt x="85522" y="9055"/>
                          <a:pt x="97702" y="9055"/>
                          <a:pt x="103020" y="5839"/>
                        </a:cubicBezTo>
                        <a:cubicBezTo>
                          <a:pt x="99375" y="4938"/>
                          <a:pt x="95686" y="4037"/>
                          <a:pt x="91912" y="3223"/>
                        </a:cubicBezTo>
                        <a:close/>
                      </a:path>
                    </a:pathLst>
                  </a:custGeom>
                  <a:grpFill/>
                  <a:ln w="3175" cap="flat">
                    <a:solidFill>
                      <a:srgbClr val="FFFFFF"/>
                    </a:solidFill>
                    <a:prstDash val="solid"/>
                    <a:miter/>
                  </a:ln>
                </p:spPr>
                <p:txBody>
                  <a:bodyPr rtlCol="0" anchor="ctr"/>
                  <a:lstStyle/>
                  <a:p>
                    <a:endParaRPr lang="en-ID"/>
                  </a:p>
                </p:txBody>
              </p:sp>
              <p:sp>
                <p:nvSpPr>
                  <p:cNvPr id="307" name="Freeform: Shape 306">
                    <a:extLst>
                      <a:ext uri="{FF2B5EF4-FFF2-40B4-BE49-F238E27FC236}">
                        <a16:creationId xmlns:a16="http://schemas.microsoft.com/office/drawing/2014/main" id="{9CEDC2C0-5005-451A-AE49-1CCFE2EB4078}"/>
                      </a:ext>
                    </a:extLst>
                  </p:cNvPr>
                  <p:cNvSpPr/>
                  <p:nvPr/>
                </p:nvSpPr>
                <p:spPr>
                  <a:xfrm>
                    <a:off x="9421708" y="800085"/>
                    <a:ext cx="61192" cy="32930"/>
                  </a:xfrm>
                  <a:custGeom>
                    <a:avLst/>
                    <a:gdLst>
                      <a:gd name="connsiteX0" fmla="*/ 20687 w 61192"/>
                      <a:gd name="connsiteY0" fmla="*/ 6919 h 32930"/>
                      <a:gd name="connsiteX1" fmla="*/ 957 w 61192"/>
                      <a:gd name="connsiteY1" fmla="*/ 25190 h 32930"/>
                      <a:gd name="connsiteX2" fmla="*/ 61174 w 61192"/>
                      <a:gd name="connsiteY2" fmla="*/ 13782 h 32930"/>
                      <a:gd name="connsiteX3" fmla="*/ 20687 w 61192"/>
                      <a:gd name="connsiteY3" fmla="*/ 6919 h 32930"/>
                    </a:gdLst>
                    <a:ahLst/>
                    <a:cxnLst>
                      <a:cxn ang="0">
                        <a:pos x="connsiteX0" y="connsiteY0"/>
                      </a:cxn>
                      <a:cxn ang="0">
                        <a:pos x="connsiteX1" y="connsiteY1"/>
                      </a:cxn>
                      <a:cxn ang="0">
                        <a:pos x="connsiteX2" y="connsiteY2"/>
                      </a:cxn>
                      <a:cxn ang="0">
                        <a:pos x="connsiteX3" y="connsiteY3"/>
                      </a:cxn>
                    </a:cxnLst>
                    <a:rect l="l" t="t" r="r" b="b"/>
                    <a:pathLst>
                      <a:path w="61192" h="32930">
                        <a:moveTo>
                          <a:pt x="20687" y="6919"/>
                        </a:moveTo>
                        <a:cubicBezTo>
                          <a:pt x="16741" y="16055"/>
                          <a:pt x="-4747" y="16655"/>
                          <a:pt x="957" y="25190"/>
                        </a:cubicBezTo>
                        <a:cubicBezTo>
                          <a:pt x="10822" y="40030"/>
                          <a:pt x="60187" y="32052"/>
                          <a:pt x="61174" y="13782"/>
                        </a:cubicBezTo>
                        <a:cubicBezTo>
                          <a:pt x="62160" y="-4489"/>
                          <a:pt x="24675" y="-2216"/>
                          <a:pt x="20687" y="6919"/>
                        </a:cubicBezTo>
                        <a:close/>
                      </a:path>
                    </a:pathLst>
                  </a:custGeom>
                  <a:grpFill/>
                  <a:ln w="3175" cap="flat">
                    <a:solidFill>
                      <a:srgbClr val="FFFFFF"/>
                    </a:solidFill>
                    <a:prstDash val="solid"/>
                    <a:miter/>
                  </a:ln>
                </p:spPr>
                <p:txBody>
                  <a:bodyPr rtlCol="0" anchor="ctr"/>
                  <a:lstStyle/>
                  <a:p>
                    <a:endParaRPr lang="en-ID"/>
                  </a:p>
                </p:txBody>
              </p:sp>
              <p:sp>
                <p:nvSpPr>
                  <p:cNvPr id="308" name="Freeform: Shape 307">
                    <a:extLst>
                      <a:ext uri="{FF2B5EF4-FFF2-40B4-BE49-F238E27FC236}">
                        <a16:creationId xmlns:a16="http://schemas.microsoft.com/office/drawing/2014/main" id="{ACA2B38E-AAD5-47AA-BC40-5DC4A0514D31}"/>
                      </a:ext>
                    </a:extLst>
                  </p:cNvPr>
                  <p:cNvSpPr/>
                  <p:nvPr/>
                </p:nvSpPr>
                <p:spPr>
                  <a:xfrm>
                    <a:off x="7543447" y="238888"/>
                    <a:ext cx="117633" cy="50094"/>
                  </a:xfrm>
                  <a:custGeom>
                    <a:avLst/>
                    <a:gdLst>
                      <a:gd name="connsiteX0" fmla="*/ 117455 w 117633"/>
                      <a:gd name="connsiteY0" fmla="*/ 25653 h 50094"/>
                      <a:gd name="connsiteX1" fmla="*/ 60198 w 117633"/>
                      <a:gd name="connsiteY1" fmla="*/ 8497 h 50094"/>
                      <a:gd name="connsiteX2" fmla="*/ 36480 w 117633"/>
                      <a:gd name="connsiteY2" fmla="*/ 14201 h 50094"/>
                      <a:gd name="connsiteX3" fmla="*/ 924 w 117633"/>
                      <a:gd name="connsiteY3" fmla="*/ 38177 h 50094"/>
                      <a:gd name="connsiteX4" fmla="*/ 117455 w 117633"/>
                      <a:gd name="connsiteY4" fmla="*/ 25653 h 50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33" h="50094">
                        <a:moveTo>
                          <a:pt x="117455" y="25653"/>
                        </a:moveTo>
                        <a:cubicBezTo>
                          <a:pt x="120415" y="1678"/>
                          <a:pt x="85888" y="21064"/>
                          <a:pt x="60198" y="8497"/>
                        </a:cubicBezTo>
                        <a:cubicBezTo>
                          <a:pt x="34507" y="-4069"/>
                          <a:pt x="19410" y="-3126"/>
                          <a:pt x="36480" y="14201"/>
                        </a:cubicBezTo>
                        <a:cubicBezTo>
                          <a:pt x="44414" y="22222"/>
                          <a:pt x="-7482" y="28441"/>
                          <a:pt x="924" y="38177"/>
                        </a:cubicBezTo>
                        <a:cubicBezTo>
                          <a:pt x="19667" y="59921"/>
                          <a:pt x="114496" y="49628"/>
                          <a:pt x="117455" y="25653"/>
                        </a:cubicBezTo>
                        <a:close/>
                      </a:path>
                    </a:pathLst>
                  </a:custGeom>
                  <a:grpFill/>
                  <a:ln w="3175" cap="flat">
                    <a:solidFill>
                      <a:srgbClr val="FFFFFF"/>
                    </a:solidFill>
                    <a:prstDash val="solid"/>
                    <a:miter/>
                  </a:ln>
                </p:spPr>
                <p:txBody>
                  <a:bodyPr rtlCol="0" anchor="ctr"/>
                  <a:lstStyle/>
                  <a:p>
                    <a:endParaRPr lang="en-ID"/>
                  </a:p>
                </p:txBody>
              </p:sp>
              <p:sp>
                <p:nvSpPr>
                  <p:cNvPr id="309" name="Freeform: Shape 308">
                    <a:extLst>
                      <a:ext uri="{FF2B5EF4-FFF2-40B4-BE49-F238E27FC236}">
                        <a16:creationId xmlns:a16="http://schemas.microsoft.com/office/drawing/2014/main" id="{4E0F1103-E1A2-44E8-8175-B55ECA1F1482}"/>
                      </a:ext>
                    </a:extLst>
                  </p:cNvPr>
                  <p:cNvSpPr/>
                  <p:nvPr/>
                </p:nvSpPr>
                <p:spPr>
                  <a:xfrm>
                    <a:off x="7446584" y="607936"/>
                    <a:ext cx="592643" cy="480224"/>
                  </a:xfrm>
                  <a:custGeom>
                    <a:avLst/>
                    <a:gdLst>
                      <a:gd name="connsiteX0" fmla="*/ 586640 w 592643"/>
                      <a:gd name="connsiteY0" fmla="*/ 7182 h 480224"/>
                      <a:gd name="connsiteX1" fmla="*/ 483920 w 592643"/>
                      <a:gd name="connsiteY1" fmla="*/ 30042 h 480224"/>
                      <a:gd name="connsiteX2" fmla="*/ 429622 w 592643"/>
                      <a:gd name="connsiteY2" fmla="*/ 44882 h 480224"/>
                      <a:gd name="connsiteX3" fmla="*/ 379870 w 592643"/>
                      <a:gd name="connsiteY3" fmla="*/ 57534 h 480224"/>
                      <a:gd name="connsiteX4" fmla="*/ 359241 w 592643"/>
                      <a:gd name="connsiteY4" fmla="*/ 59593 h 480224"/>
                      <a:gd name="connsiteX5" fmla="*/ 354094 w 592643"/>
                      <a:gd name="connsiteY5" fmla="*/ 58950 h 480224"/>
                      <a:gd name="connsiteX6" fmla="*/ 327846 w 592643"/>
                      <a:gd name="connsiteY6" fmla="*/ 62895 h 480224"/>
                      <a:gd name="connsiteX7" fmla="*/ 300954 w 592643"/>
                      <a:gd name="connsiteY7" fmla="*/ 73446 h 480224"/>
                      <a:gd name="connsiteX8" fmla="*/ 299625 w 592643"/>
                      <a:gd name="connsiteY8" fmla="*/ 73403 h 480224"/>
                      <a:gd name="connsiteX9" fmla="*/ 279080 w 592643"/>
                      <a:gd name="connsiteY9" fmla="*/ 79622 h 480224"/>
                      <a:gd name="connsiteX10" fmla="*/ 272218 w 592643"/>
                      <a:gd name="connsiteY10" fmla="*/ 80566 h 480224"/>
                      <a:gd name="connsiteX11" fmla="*/ 212602 w 592643"/>
                      <a:gd name="connsiteY11" fmla="*/ 127487 h 480224"/>
                      <a:gd name="connsiteX12" fmla="*/ 176189 w 592643"/>
                      <a:gd name="connsiteY12" fmla="*/ 134049 h 480224"/>
                      <a:gd name="connsiteX13" fmla="*/ 161907 w 592643"/>
                      <a:gd name="connsiteY13" fmla="*/ 148459 h 480224"/>
                      <a:gd name="connsiteX14" fmla="*/ 166968 w 592643"/>
                      <a:gd name="connsiteY14" fmla="*/ 156823 h 480224"/>
                      <a:gd name="connsiteX15" fmla="*/ 148182 w 592643"/>
                      <a:gd name="connsiteY15" fmla="*/ 181913 h 480224"/>
                      <a:gd name="connsiteX16" fmla="*/ 138318 w 592643"/>
                      <a:gd name="connsiteY16" fmla="*/ 207046 h 480224"/>
                      <a:gd name="connsiteX17" fmla="*/ 110955 w 592643"/>
                      <a:gd name="connsiteY17" fmla="*/ 223902 h 480224"/>
                      <a:gd name="connsiteX18" fmla="*/ 106580 w 592643"/>
                      <a:gd name="connsiteY18" fmla="*/ 237455 h 480224"/>
                      <a:gd name="connsiteX19" fmla="*/ 98945 w 592643"/>
                      <a:gd name="connsiteY19" fmla="*/ 249678 h 480224"/>
                      <a:gd name="connsiteX20" fmla="*/ 105722 w 592643"/>
                      <a:gd name="connsiteY20" fmla="*/ 251651 h 480224"/>
                      <a:gd name="connsiteX21" fmla="*/ 96844 w 592643"/>
                      <a:gd name="connsiteY21" fmla="*/ 273353 h 480224"/>
                      <a:gd name="connsiteX22" fmla="*/ 67207 w 592643"/>
                      <a:gd name="connsiteY22" fmla="*/ 290466 h 480224"/>
                      <a:gd name="connsiteX23" fmla="*/ 43490 w 592643"/>
                      <a:gd name="connsiteY23" fmla="*/ 309895 h 480224"/>
                      <a:gd name="connsiteX24" fmla="*/ 38343 w 592643"/>
                      <a:gd name="connsiteY24" fmla="*/ 310581 h 480224"/>
                      <a:gd name="connsiteX25" fmla="*/ 38000 w 592643"/>
                      <a:gd name="connsiteY25" fmla="*/ 314613 h 480224"/>
                      <a:gd name="connsiteX26" fmla="*/ 54340 w 592643"/>
                      <a:gd name="connsiteY26" fmla="*/ 336100 h 480224"/>
                      <a:gd name="connsiteX27" fmla="*/ 34611 w 592643"/>
                      <a:gd name="connsiteY27" fmla="*/ 358960 h 480224"/>
                      <a:gd name="connsiteX28" fmla="*/ 12523 w 592643"/>
                      <a:gd name="connsiteY28" fmla="*/ 369640 h 480224"/>
                      <a:gd name="connsiteX29" fmla="*/ 8234 w 592643"/>
                      <a:gd name="connsiteY29" fmla="*/ 388554 h 480224"/>
                      <a:gd name="connsiteX30" fmla="*/ 0 w 592643"/>
                      <a:gd name="connsiteY30" fmla="*/ 403565 h 480224"/>
                      <a:gd name="connsiteX31" fmla="*/ 26720 w 592643"/>
                      <a:gd name="connsiteY31" fmla="*/ 406910 h 480224"/>
                      <a:gd name="connsiteX32" fmla="*/ 32639 w 592643"/>
                      <a:gd name="connsiteY32" fmla="*/ 435432 h 480224"/>
                      <a:gd name="connsiteX33" fmla="*/ 45505 w 592643"/>
                      <a:gd name="connsiteY33" fmla="*/ 422865 h 480224"/>
                      <a:gd name="connsiteX34" fmla="*/ 72140 w 592643"/>
                      <a:gd name="connsiteY34" fmla="*/ 444567 h 480224"/>
                      <a:gd name="connsiteX35" fmla="*/ 114643 w 592643"/>
                      <a:gd name="connsiteY35" fmla="*/ 471973 h 480224"/>
                      <a:gd name="connsiteX36" fmla="*/ 201494 w 592643"/>
                      <a:gd name="connsiteY36" fmla="*/ 471973 h 480224"/>
                      <a:gd name="connsiteX37" fmla="*/ 156074 w 592643"/>
                      <a:gd name="connsiteY37" fmla="*/ 425138 h 480224"/>
                      <a:gd name="connsiteX38" fmla="*/ 144237 w 592643"/>
                      <a:gd name="connsiteY38" fmla="*/ 341804 h 480224"/>
                      <a:gd name="connsiteX39" fmla="*/ 170871 w 592643"/>
                      <a:gd name="connsiteY39" fmla="*/ 297243 h 480224"/>
                      <a:gd name="connsiteX40" fmla="*/ 186826 w 592643"/>
                      <a:gd name="connsiteY40" fmla="*/ 272109 h 480224"/>
                      <a:gd name="connsiteX41" fmla="*/ 187770 w 592643"/>
                      <a:gd name="connsiteY41" fmla="*/ 221929 h 480224"/>
                      <a:gd name="connsiteX42" fmla="*/ 239108 w 592643"/>
                      <a:gd name="connsiteY42" fmla="*/ 193536 h 480224"/>
                      <a:gd name="connsiteX43" fmla="*/ 239065 w 592643"/>
                      <a:gd name="connsiteY43" fmla="*/ 193322 h 480224"/>
                      <a:gd name="connsiteX44" fmla="*/ 260638 w 592643"/>
                      <a:gd name="connsiteY44" fmla="*/ 187274 h 480224"/>
                      <a:gd name="connsiteX45" fmla="*/ 264069 w 592643"/>
                      <a:gd name="connsiteY45" fmla="*/ 185945 h 480224"/>
                      <a:gd name="connsiteX46" fmla="*/ 270631 w 592643"/>
                      <a:gd name="connsiteY46" fmla="*/ 180798 h 480224"/>
                      <a:gd name="connsiteX47" fmla="*/ 280582 w 592643"/>
                      <a:gd name="connsiteY47" fmla="*/ 174193 h 480224"/>
                      <a:gd name="connsiteX48" fmla="*/ 307044 w 592643"/>
                      <a:gd name="connsiteY48" fmla="*/ 166344 h 480224"/>
                      <a:gd name="connsiteX49" fmla="*/ 315065 w 592643"/>
                      <a:gd name="connsiteY49" fmla="*/ 156823 h 480224"/>
                      <a:gd name="connsiteX50" fmla="*/ 500733 w 592643"/>
                      <a:gd name="connsiteY50" fmla="*/ 75719 h 480224"/>
                      <a:gd name="connsiteX51" fmla="*/ 586640 w 592643"/>
                      <a:gd name="connsiteY51" fmla="*/ 7182 h 48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2643" h="480224">
                        <a:moveTo>
                          <a:pt x="586640" y="7182"/>
                        </a:moveTo>
                        <a:cubicBezTo>
                          <a:pt x="563909" y="-13362"/>
                          <a:pt x="499746" y="15202"/>
                          <a:pt x="483920" y="30042"/>
                        </a:cubicBezTo>
                        <a:cubicBezTo>
                          <a:pt x="468094" y="44882"/>
                          <a:pt x="445405" y="34588"/>
                          <a:pt x="429622" y="44882"/>
                        </a:cubicBezTo>
                        <a:cubicBezTo>
                          <a:pt x="418042" y="52430"/>
                          <a:pt x="396940" y="59293"/>
                          <a:pt x="379870" y="57534"/>
                        </a:cubicBezTo>
                        <a:cubicBezTo>
                          <a:pt x="373823" y="60022"/>
                          <a:pt x="366918" y="60965"/>
                          <a:pt x="359241" y="59593"/>
                        </a:cubicBezTo>
                        <a:cubicBezTo>
                          <a:pt x="357482" y="59293"/>
                          <a:pt x="355810" y="59164"/>
                          <a:pt x="354094" y="58950"/>
                        </a:cubicBezTo>
                        <a:cubicBezTo>
                          <a:pt x="345473" y="58349"/>
                          <a:pt x="336681" y="60150"/>
                          <a:pt x="327846" y="62895"/>
                        </a:cubicBezTo>
                        <a:cubicBezTo>
                          <a:pt x="322056" y="69972"/>
                          <a:pt x="313092" y="74390"/>
                          <a:pt x="300954" y="73446"/>
                        </a:cubicBezTo>
                        <a:cubicBezTo>
                          <a:pt x="300525" y="73403"/>
                          <a:pt x="300096" y="73446"/>
                          <a:pt x="299625" y="73403"/>
                        </a:cubicBezTo>
                        <a:cubicBezTo>
                          <a:pt x="292634" y="76019"/>
                          <a:pt x="285771" y="78335"/>
                          <a:pt x="279080" y="79622"/>
                        </a:cubicBezTo>
                        <a:cubicBezTo>
                          <a:pt x="276893" y="80051"/>
                          <a:pt x="274577" y="80308"/>
                          <a:pt x="272218" y="80566"/>
                        </a:cubicBezTo>
                        <a:cubicBezTo>
                          <a:pt x="251589" y="93947"/>
                          <a:pt x="232374" y="111317"/>
                          <a:pt x="212602" y="127487"/>
                        </a:cubicBezTo>
                        <a:cubicBezTo>
                          <a:pt x="200893" y="137051"/>
                          <a:pt x="187598" y="138080"/>
                          <a:pt x="176189" y="134049"/>
                        </a:cubicBezTo>
                        <a:cubicBezTo>
                          <a:pt x="171343" y="138767"/>
                          <a:pt x="166582" y="143570"/>
                          <a:pt x="161907" y="148459"/>
                        </a:cubicBezTo>
                        <a:cubicBezTo>
                          <a:pt x="162894" y="151333"/>
                          <a:pt x="164523" y="154207"/>
                          <a:pt x="166968" y="156823"/>
                        </a:cubicBezTo>
                        <a:cubicBezTo>
                          <a:pt x="180779" y="171663"/>
                          <a:pt x="141320" y="172778"/>
                          <a:pt x="148182" y="181913"/>
                        </a:cubicBezTo>
                        <a:cubicBezTo>
                          <a:pt x="155130" y="191049"/>
                          <a:pt x="133386" y="196796"/>
                          <a:pt x="138318" y="207046"/>
                        </a:cubicBezTo>
                        <a:cubicBezTo>
                          <a:pt x="143122" y="217040"/>
                          <a:pt x="125537" y="220556"/>
                          <a:pt x="110955" y="223902"/>
                        </a:cubicBezTo>
                        <a:cubicBezTo>
                          <a:pt x="110225" y="228534"/>
                          <a:pt x="108681" y="233080"/>
                          <a:pt x="106580" y="237455"/>
                        </a:cubicBezTo>
                        <a:cubicBezTo>
                          <a:pt x="104478" y="241787"/>
                          <a:pt x="101862" y="245861"/>
                          <a:pt x="98945" y="249678"/>
                        </a:cubicBezTo>
                        <a:cubicBezTo>
                          <a:pt x="100661" y="250708"/>
                          <a:pt x="102806" y="251480"/>
                          <a:pt x="105722" y="251651"/>
                        </a:cubicBezTo>
                        <a:cubicBezTo>
                          <a:pt x="124508" y="252809"/>
                          <a:pt x="94828" y="256240"/>
                          <a:pt x="96844" y="273353"/>
                        </a:cubicBezTo>
                        <a:cubicBezTo>
                          <a:pt x="98817" y="290466"/>
                          <a:pt x="66221" y="279057"/>
                          <a:pt x="67207" y="290466"/>
                        </a:cubicBezTo>
                        <a:cubicBezTo>
                          <a:pt x="68194" y="301917"/>
                          <a:pt x="62232" y="309895"/>
                          <a:pt x="43490" y="309895"/>
                        </a:cubicBezTo>
                        <a:cubicBezTo>
                          <a:pt x="41002" y="309895"/>
                          <a:pt x="39372" y="310152"/>
                          <a:pt x="38343" y="310581"/>
                        </a:cubicBezTo>
                        <a:cubicBezTo>
                          <a:pt x="38300" y="311911"/>
                          <a:pt x="38215" y="313283"/>
                          <a:pt x="38000" y="314613"/>
                        </a:cubicBezTo>
                        <a:cubicBezTo>
                          <a:pt x="41474" y="319716"/>
                          <a:pt x="53097" y="328123"/>
                          <a:pt x="54340" y="336100"/>
                        </a:cubicBezTo>
                        <a:cubicBezTo>
                          <a:pt x="56314" y="348667"/>
                          <a:pt x="35598" y="339531"/>
                          <a:pt x="34611" y="358960"/>
                        </a:cubicBezTo>
                        <a:cubicBezTo>
                          <a:pt x="34054" y="369597"/>
                          <a:pt x="23117" y="368567"/>
                          <a:pt x="12523" y="369640"/>
                        </a:cubicBezTo>
                        <a:cubicBezTo>
                          <a:pt x="11151" y="375944"/>
                          <a:pt x="9821" y="382292"/>
                          <a:pt x="8234" y="388554"/>
                        </a:cubicBezTo>
                        <a:cubicBezTo>
                          <a:pt x="6776" y="394387"/>
                          <a:pt x="3774" y="399362"/>
                          <a:pt x="0" y="403565"/>
                        </a:cubicBezTo>
                        <a:cubicBezTo>
                          <a:pt x="7120" y="407039"/>
                          <a:pt x="17970" y="406267"/>
                          <a:pt x="26720" y="406910"/>
                        </a:cubicBezTo>
                        <a:cubicBezTo>
                          <a:pt x="42503" y="408068"/>
                          <a:pt x="20801" y="425138"/>
                          <a:pt x="32639" y="435432"/>
                        </a:cubicBezTo>
                        <a:cubicBezTo>
                          <a:pt x="44476" y="445725"/>
                          <a:pt x="53354" y="442294"/>
                          <a:pt x="45505" y="422865"/>
                        </a:cubicBezTo>
                        <a:cubicBezTo>
                          <a:pt x="37614" y="403479"/>
                          <a:pt x="86980" y="429728"/>
                          <a:pt x="72140" y="444567"/>
                        </a:cubicBezTo>
                        <a:cubicBezTo>
                          <a:pt x="57343" y="459407"/>
                          <a:pt x="95857" y="470816"/>
                          <a:pt x="114643" y="471973"/>
                        </a:cubicBezTo>
                        <a:cubicBezTo>
                          <a:pt x="133429" y="473132"/>
                          <a:pt x="199993" y="489944"/>
                          <a:pt x="201494" y="471973"/>
                        </a:cubicBezTo>
                        <a:cubicBezTo>
                          <a:pt x="202523" y="460565"/>
                          <a:pt x="176833" y="450272"/>
                          <a:pt x="156074" y="425138"/>
                        </a:cubicBezTo>
                        <a:cubicBezTo>
                          <a:pt x="135358" y="400048"/>
                          <a:pt x="120519" y="358917"/>
                          <a:pt x="144237" y="341804"/>
                        </a:cubicBezTo>
                        <a:cubicBezTo>
                          <a:pt x="167912" y="324649"/>
                          <a:pt x="147196" y="316671"/>
                          <a:pt x="170871" y="297243"/>
                        </a:cubicBezTo>
                        <a:cubicBezTo>
                          <a:pt x="182065" y="288064"/>
                          <a:pt x="184853" y="279186"/>
                          <a:pt x="186826" y="272109"/>
                        </a:cubicBezTo>
                        <a:cubicBezTo>
                          <a:pt x="174473" y="258814"/>
                          <a:pt x="170699" y="237927"/>
                          <a:pt x="187770" y="221929"/>
                        </a:cubicBezTo>
                        <a:cubicBezTo>
                          <a:pt x="202781" y="207861"/>
                          <a:pt x="219765" y="199455"/>
                          <a:pt x="239108" y="193536"/>
                        </a:cubicBezTo>
                        <a:cubicBezTo>
                          <a:pt x="239108" y="193450"/>
                          <a:pt x="239065" y="193365"/>
                          <a:pt x="239065" y="193322"/>
                        </a:cubicBezTo>
                        <a:cubicBezTo>
                          <a:pt x="236835" y="186502"/>
                          <a:pt x="249573" y="190534"/>
                          <a:pt x="260638" y="187274"/>
                        </a:cubicBezTo>
                        <a:cubicBezTo>
                          <a:pt x="261796" y="186845"/>
                          <a:pt x="262954" y="186417"/>
                          <a:pt x="264069" y="185945"/>
                        </a:cubicBezTo>
                        <a:cubicBezTo>
                          <a:pt x="266514" y="184787"/>
                          <a:pt x="268745" y="183157"/>
                          <a:pt x="270631" y="180798"/>
                        </a:cubicBezTo>
                        <a:cubicBezTo>
                          <a:pt x="273248" y="177496"/>
                          <a:pt x="276722" y="175565"/>
                          <a:pt x="280582" y="174193"/>
                        </a:cubicBezTo>
                        <a:cubicBezTo>
                          <a:pt x="288988" y="166988"/>
                          <a:pt x="298338" y="164929"/>
                          <a:pt x="307044" y="166344"/>
                        </a:cubicBezTo>
                        <a:cubicBezTo>
                          <a:pt x="310390" y="164286"/>
                          <a:pt x="313221" y="161326"/>
                          <a:pt x="315065" y="156823"/>
                        </a:cubicBezTo>
                        <a:cubicBezTo>
                          <a:pt x="322956" y="137394"/>
                          <a:pt x="436527" y="92832"/>
                          <a:pt x="500733" y="75719"/>
                        </a:cubicBezTo>
                        <a:cubicBezTo>
                          <a:pt x="564895" y="58606"/>
                          <a:pt x="609328" y="27726"/>
                          <a:pt x="586640" y="7182"/>
                        </a:cubicBezTo>
                        <a:close/>
                      </a:path>
                    </a:pathLst>
                  </a:custGeom>
                  <a:grpFill/>
                  <a:ln w="3175" cap="flat">
                    <a:solidFill>
                      <a:srgbClr val="FFFFFF"/>
                    </a:solidFill>
                    <a:prstDash val="solid"/>
                    <a:miter/>
                  </a:ln>
                </p:spPr>
                <p:txBody>
                  <a:bodyPr rtlCol="0" anchor="ctr"/>
                  <a:lstStyle/>
                  <a:p>
                    <a:endParaRPr lang="en-ID"/>
                  </a:p>
                </p:txBody>
              </p:sp>
              <p:sp>
                <p:nvSpPr>
                  <p:cNvPr id="310" name="Freeform: Shape 309">
                    <a:extLst>
                      <a:ext uri="{FF2B5EF4-FFF2-40B4-BE49-F238E27FC236}">
                        <a16:creationId xmlns:a16="http://schemas.microsoft.com/office/drawing/2014/main" id="{E245EC07-6EE2-4D93-8FC2-EF613374CFA0}"/>
                      </a:ext>
                    </a:extLst>
                  </p:cNvPr>
                  <p:cNvSpPr/>
                  <p:nvPr/>
                </p:nvSpPr>
                <p:spPr>
                  <a:xfrm>
                    <a:off x="7478888" y="311806"/>
                    <a:ext cx="42751" cy="18586"/>
                  </a:xfrm>
                  <a:custGeom>
                    <a:avLst/>
                    <a:gdLst>
                      <a:gd name="connsiteX0" fmla="*/ 42752 w 42751"/>
                      <a:gd name="connsiteY0" fmla="*/ 7547 h 18586"/>
                      <a:gd name="connsiteX1" fmla="*/ 1278 w 42751"/>
                      <a:gd name="connsiteY1" fmla="*/ 13252 h 18586"/>
                      <a:gd name="connsiteX2" fmla="*/ 42752 w 42751"/>
                      <a:gd name="connsiteY2" fmla="*/ 7547 h 18586"/>
                    </a:gdLst>
                    <a:ahLst/>
                    <a:cxnLst>
                      <a:cxn ang="0">
                        <a:pos x="connsiteX0" y="connsiteY0"/>
                      </a:cxn>
                      <a:cxn ang="0">
                        <a:pos x="connsiteX1" y="connsiteY1"/>
                      </a:cxn>
                      <a:cxn ang="0">
                        <a:pos x="connsiteX2" y="connsiteY2"/>
                      </a:cxn>
                    </a:cxnLst>
                    <a:rect l="l" t="t" r="r" b="b"/>
                    <a:pathLst>
                      <a:path w="42751" h="18586">
                        <a:moveTo>
                          <a:pt x="42752" y="7547"/>
                        </a:moveTo>
                        <a:cubicBezTo>
                          <a:pt x="42752" y="-10723"/>
                          <a:pt x="-8672" y="9435"/>
                          <a:pt x="1278" y="13252"/>
                        </a:cubicBezTo>
                        <a:cubicBezTo>
                          <a:pt x="10156" y="16683"/>
                          <a:pt x="42752" y="25818"/>
                          <a:pt x="42752" y="7547"/>
                        </a:cubicBezTo>
                        <a:close/>
                      </a:path>
                    </a:pathLst>
                  </a:custGeom>
                  <a:grpFill/>
                  <a:ln w="3175" cap="flat">
                    <a:solidFill>
                      <a:srgbClr val="FFFFFF"/>
                    </a:solidFill>
                    <a:prstDash val="solid"/>
                    <a:miter/>
                  </a:ln>
                </p:spPr>
                <p:txBody>
                  <a:bodyPr rtlCol="0" anchor="ctr"/>
                  <a:lstStyle/>
                  <a:p>
                    <a:endParaRPr lang="en-ID"/>
                  </a:p>
                </p:txBody>
              </p:sp>
            </p:grpSp>
          </p:grpSp>
          <p:sp>
            <p:nvSpPr>
              <p:cNvPr id="252" name="Freeform: Shape 251">
                <a:extLst>
                  <a:ext uri="{FF2B5EF4-FFF2-40B4-BE49-F238E27FC236}">
                    <a16:creationId xmlns:a16="http://schemas.microsoft.com/office/drawing/2014/main" id="{4311B516-98DE-4A8F-8B03-DE5966D8EC0A}"/>
                  </a:ext>
                </a:extLst>
              </p:cNvPr>
              <p:cNvSpPr/>
              <p:nvPr/>
            </p:nvSpPr>
            <p:spPr>
              <a:xfrm>
                <a:off x="6133165" y="4224723"/>
                <a:ext cx="612200" cy="731063"/>
              </a:xfrm>
              <a:custGeom>
                <a:avLst/>
                <a:gdLst>
                  <a:gd name="connsiteX0" fmla="*/ 560391 w 612201"/>
                  <a:gd name="connsiteY0" fmla="*/ 482086 h 731062"/>
                  <a:gd name="connsiteX1" fmla="*/ 545552 w 612201"/>
                  <a:gd name="connsiteY1" fmla="*/ 339050 h 731062"/>
                  <a:gd name="connsiteX2" fmla="*/ 548683 w 612201"/>
                  <a:gd name="connsiteY2" fmla="*/ 342653 h 731062"/>
                  <a:gd name="connsiteX3" fmla="*/ 547053 w 612201"/>
                  <a:gd name="connsiteY3" fmla="*/ 313359 h 731062"/>
                  <a:gd name="connsiteX4" fmla="*/ 544865 w 612201"/>
                  <a:gd name="connsiteY4" fmla="*/ 312544 h 731062"/>
                  <a:gd name="connsiteX5" fmla="*/ 538175 w 612201"/>
                  <a:gd name="connsiteY5" fmla="*/ 301350 h 731062"/>
                  <a:gd name="connsiteX6" fmla="*/ 545552 w 612201"/>
                  <a:gd name="connsiteY6" fmla="*/ 290199 h 731062"/>
                  <a:gd name="connsiteX7" fmla="*/ 552243 w 612201"/>
                  <a:gd name="connsiteY7" fmla="*/ 265366 h 731062"/>
                  <a:gd name="connsiteX8" fmla="*/ 556317 w 612201"/>
                  <a:gd name="connsiteY8" fmla="*/ 261763 h 731062"/>
                  <a:gd name="connsiteX9" fmla="*/ 561850 w 612201"/>
                  <a:gd name="connsiteY9" fmla="*/ 233671 h 731062"/>
                  <a:gd name="connsiteX10" fmla="*/ 567769 w 612201"/>
                  <a:gd name="connsiteY10" fmla="*/ 200303 h 731062"/>
                  <a:gd name="connsiteX11" fmla="*/ 575917 w 612201"/>
                  <a:gd name="connsiteY11" fmla="*/ 172853 h 731062"/>
                  <a:gd name="connsiteX12" fmla="*/ 588484 w 612201"/>
                  <a:gd name="connsiteY12" fmla="*/ 151452 h 731062"/>
                  <a:gd name="connsiteX13" fmla="*/ 602552 w 612201"/>
                  <a:gd name="connsiteY13" fmla="*/ 140301 h 731062"/>
                  <a:gd name="connsiteX14" fmla="*/ 612202 w 612201"/>
                  <a:gd name="connsiteY14" fmla="*/ 120615 h 731062"/>
                  <a:gd name="connsiteX15" fmla="*/ 601093 w 612201"/>
                  <a:gd name="connsiteY15" fmla="*/ 101786 h 731062"/>
                  <a:gd name="connsiteX16" fmla="*/ 604053 w 612201"/>
                  <a:gd name="connsiteY16" fmla="*/ 68375 h 731062"/>
                  <a:gd name="connsiteX17" fmla="*/ 604525 w 612201"/>
                  <a:gd name="connsiteY17" fmla="*/ 68204 h 731062"/>
                  <a:gd name="connsiteX18" fmla="*/ 565924 w 612201"/>
                  <a:gd name="connsiteY18" fmla="*/ 30547 h 731062"/>
                  <a:gd name="connsiteX19" fmla="*/ 549412 w 612201"/>
                  <a:gd name="connsiteY19" fmla="*/ 35351 h 731062"/>
                  <a:gd name="connsiteX20" fmla="*/ 530841 w 612201"/>
                  <a:gd name="connsiteY20" fmla="*/ 32949 h 731062"/>
                  <a:gd name="connsiteX21" fmla="*/ 510211 w 612201"/>
                  <a:gd name="connsiteY21" fmla="*/ 32949 h 731062"/>
                  <a:gd name="connsiteX22" fmla="*/ 495757 w 612201"/>
                  <a:gd name="connsiteY22" fmla="*/ 13820 h 731062"/>
                  <a:gd name="connsiteX23" fmla="*/ 487094 w 612201"/>
                  <a:gd name="connsiteY23" fmla="*/ 3741 h 731062"/>
                  <a:gd name="connsiteX24" fmla="*/ 487608 w 612201"/>
                  <a:gd name="connsiteY24" fmla="*/ 5285 h 731062"/>
                  <a:gd name="connsiteX25" fmla="*/ 462904 w 612201"/>
                  <a:gd name="connsiteY25" fmla="*/ 10089 h 731062"/>
                  <a:gd name="connsiteX26" fmla="*/ 425848 w 612201"/>
                  <a:gd name="connsiteY26" fmla="*/ 5285 h 731062"/>
                  <a:gd name="connsiteX27" fmla="*/ 399085 w 612201"/>
                  <a:gd name="connsiteY27" fmla="*/ 10089 h 731062"/>
                  <a:gd name="connsiteX28" fmla="*/ 364044 w 612201"/>
                  <a:gd name="connsiteY28" fmla="*/ 21969 h 731062"/>
                  <a:gd name="connsiteX29" fmla="*/ 337282 w 612201"/>
                  <a:gd name="connsiteY29" fmla="*/ 21969 h 731062"/>
                  <a:gd name="connsiteX30" fmla="*/ 326988 w 612201"/>
                  <a:gd name="connsiteY30" fmla="*/ 48174 h 731062"/>
                  <a:gd name="connsiteX31" fmla="*/ 263169 w 612201"/>
                  <a:gd name="connsiteY31" fmla="*/ 33892 h 731062"/>
                  <a:gd name="connsiteX32" fmla="*/ 236363 w 612201"/>
                  <a:gd name="connsiteY32" fmla="*/ 12448 h 731062"/>
                  <a:gd name="connsiteX33" fmla="*/ 201365 w 612201"/>
                  <a:gd name="connsiteY33" fmla="*/ 43457 h 731062"/>
                  <a:gd name="connsiteX34" fmla="*/ 201365 w 612201"/>
                  <a:gd name="connsiteY34" fmla="*/ 69319 h 731062"/>
                  <a:gd name="connsiteX35" fmla="*/ 196433 w 612201"/>
                  <a:gd name="connsiteY35" fmla="*/ 109378 h 731062"/>
                  <a:gd name="connsiteX36" fmla="*/ 184038 w 612201"/>
                  <a:gd name="connsiteY36" fmla="*/ 149994 h 731062"/>
                  <a:gd name="connsiteX37" fmla="*/ 159291 w 612201"/>
                  <a:gd name="connsiteY37" fmla="*/ 231183 h 731062"/>
                  <a:gd name="connsiteX38" fmla="*/ 130383 w 612201"/>
                  <a:gd name="connsiteY38" fmla="*/ 274158 h 731062"/>
                  <a:gd name="connsiteX39" fmla="*/ 128324 w 612201"/>
                  <a:gd name="connsiteY39" fmla="*/ 338621 h 731062"/>
                  <a:gd name="connsiteX40" fmla="*/ 115929 w 612201"/>
                  <a:gd name="connsiteY40" fmla="*/ 367228 h 731062"/>
                  <a:gd name="connsiteX41" fmla="*/ 95300 w 612201"/>
                  <a:gd name="connsiteY41" fmla="*/ 388759 h 731062"/>
                  <a:gd name="connsiteX42" fmla="*/ 80846 w 612201"/>
                  <a:gd name="connsiteY42" fmla="*/ 391160 h 731062"/>
                  <a:gd name="connsiteX43" fmla="*/ 53997 w 612201"/>
                  <a:gd name="connsiteY43" fmla="*/ 388759 h 731062"/>
                  <a:gd name="connsiteX44" fmla="*/ 31309 w 612201"/>
                  <a:gd name="connsiteY44" fmla="*/ 386357 h 731062"/>
                  <a:gd name="connsiteX45" fmla="*/ 0 w 612201"/>
                  <a:gd name="connsiteY45" fmla="*/ 405571 h 731062"/>
                  <a:gd name="connsiteX46" fmla="*/ 11880 w 612201"/>
                  <a:gd name="connsiteY46" fmla="*/ 448160 h 731062"/>
                  <a:gd name="connsiteX47" fmla="*/ 12738 w 612201"/>
                  <a:gd name="connsiteY47" fmla="*/ 452063 h 731062"/>
                  <a:gd name="connsiteX48" fmla="*/ 31609 w 612201"/>
                  <a:gd name="connsiteY48" fmla="*/ 440183 h 731062"/>
                  <a:gd name="connsiteX49" fmla="*/ 139733 w 612201"/>
                  <a:gd name="connsiteY49" fmla="*/ 440183 h 731062"/>
                  <a:gd name="connsiteX50" fmla="*/ 145652 w 612201"/>
                  <a:gd name="connsiteY50" fmla="*/ 472736 h 731062"/>
                  <a:gd name="connsiteX51" fmla="*/ 158990 w 612201"/>
                  <a:gd name="connsiteY51" fmla="*/ 501858 h 731062"/>
                  <a:gd name="connsiteX52" fmla="*/ 187126 w 612201"/>
                  <a:gd name="connsiteY52" fmla="*/ 525833 h 731062"/>
                  <a:gd name="connsiteX53" fmla="*/ 225641 w 612201"/>
                  <a:gd name="connsiteY53" fmla="*/ 518971 h 731062"/>
                  <a:gd name="connsiteX54" fmla="*/ 238936 w 612201"/>
                  <a:gd name="connsiteY54" fmla="*/ 484702 h 731062"/>
                  <a:gd name="connsiteX55" fmla="*/ 265613 w 612201"/>
                  <a:gd name="connsiteY55" fmla="*/ 484702 h 731062"/>
                  <a:gd name="connsiteX56" fmla="*/ 281911 w 612201"/>
                  <a:gd name="connsiteY56" fmla="*/ 493280 h 731062"/>
                  <a:gd name="connsiteX57" fmla="*/ 304128 w 612201"/>
                  <a:gd name="connsiteY57" fmla="*/ 498426 h 731062"/>
                  <a:gd name="connsiteX58" fmla="*/ 310046 w 612201"/>
                  <a:gd name="connsiteY58" fmla="*/ 529264 h 731062"/>
                  <a:gd name="connsiteX59" fmla="*/ 305586 w 612201"/>
                  <a:gd name="connsiteY59" fmla="*/ 584076 h 731062"/>
                  <a:gd name="connsiteX60" fmla="*/ 321884 w 612201"/>
                  <a:gd name="connsiteY60" fmla="*/ 614914 h 731062"/>
                  <a:gd name="connsiteX61" fmla="*/ 321884 w 612201"/>
                  <a:gd name="connsiteY61" fmla="*/ 645751 h 731062"/>
                  <a:gd name="connsiteX62" fmla="*/ 339683 w 612201"/>
                  <a:gd name="connsiteY62" fmla="*/ 635457 h 731062"/>
                  <a:gd name="connsiteX63" fmla="*/ 369320 w 612201"/>
                  <a:gd name="connsiteY63" fmla="*/ 632027 h 731062"/>
                  <a:gd name="connsiteX64" fmla="*/ 378369 w 612201"/>
                  <a:gd name="connsiteY64" fmla="*/ 632413 h 731062"/>
                  <a:gd name="connsiteX65" fmla="*/ 387119 w 612201"/>
                  <a:gd name="connsiteY65" fmla="*/ 642320 h 731062"/>
                  <a:gd name="connsiteX66" fmla="*/ 395997 w 612201"/>
                  <a:gd name="connsiteY66" fmla="*/ 650898 h 731062"/>
                  <a:gd name="connsiteX67" fmla="*/ 416712 w 612201"/>
                  <a:gd name="connsiteY67" fmla="*/ 649182 h 731062"/>
                  <a:gd name="connsiteX68" fmla="*/ 427092 w 612201"/>
                  <a:gd name="connsiteY68" fmla="*/ 668011 h 731062"/>
                  <a:gd name="connsiteX69" fmla="*/ 455227 w 612201"/>
                  <a:gd name="connsiteY69" fmla="*/ 678304 h 731062"/>
                  <a:gd name="connsiteX70" fmla="*/ 470024 w 612201"/>
                  <a:gd name="connsiteY70" fmla="*/ 673157 h 731062"/>
                  <a:gd name="connsiteX71" fmla="*/ 481861 w 612201"/>
                  <a:gd name="connsiteY71" fmla="*/ 666295 h 731062"/>
                  <a:gd name="connsiteX72" fmla="*/ 499617 w 612201"/>
                  <a:gd name="connsiteY72" fmla="*/ 688597 h 731062"/>
                  <a:gd name="connsiteX73" fmla="*/ 524794 w 612201"/>
                  <a:gd name="connsiteY73" fmla="*/ 695460 h 731062"/>
                  <a:gd name="connsiteX74" fmla="*/ 538132 w 612201"/>
                  <a:gd name="connsiteY74" fmla="*/ 728013 h 731062"/>
                  <a:gd name="connsiteX75" fmla="*/ 561850 w 612201"/>
                  <a:gd name="connsiteY75" fmla="*/ 728013 h 731062"/>
                  <a:gd name="connsiteX76" fmla="*/ 567769 w 612201"/>
                  <a:gd name="connsiteY76" fmla="*/ 710900 h 731062"/>
                  <a:gd name="connsiteX77" fmla="*/ 563308 w 612201"/>
                  <a:gd name="connsiteY77" fmla="*/ 683494 h 731062"/>
                  <a:gd name="connsiteX78" fmla="*/ 541091 w 612201"/>
                  <a:gd name="connsiteY78" fmla="*/ 692029 h 731062"/>
                  <a:gd name="connsiteX79" fmla="*/ 518875 w 612201"/>
                  <a:gd name="connsiteY79" fmla="*/ 661191 h 731062"/>
                  <a:gd name="connsiteX80" fmla="*/ 526295 w 612201"/>
                  <a:gd name="connsiteY80" fmla="*/ 625250 h 731062"/>
                  <a:gd name="connsiteX81" fmla="*/ 527753 w 612201"/>
                  <a:gd name="connsiteY81" fmla="*/ 582403 h 731062"/>
                  <a:gd name="connsiteX82" fmla="*/ 532213 w 612201"/>
                  <a:gd name="connsiteY82" fmla="*/ 561860 h 731062"/>
                  <a:gd name="connsiteX83" fmla="*/ 541091 w 612201"/>
                  <a:gd name="connsiteY83" fmla="*/ 536169 h 731062"/>
                  <a:gd name="connsiteX84" fmla="*/ 581278 w 612201"/>
                  <a:gd name="connsiteY84" fmla="*/ 529264 h 731062"/>
                  <a:gd name="connsiteX85" fmla="*/ 582522 w 612201"/>
                  <a:gd name="connsiteY85" fmla="*/ 527591 h 731062"/>
                  <a:gd name="connsiteX86" fmla="*/ 584667 w 612201"/>
                  <a:gd name="connsiteY86" fmla="*/ 521630 h 731062"/>
                  <a:gd name="connsiteX87" fmla="*/ 560391 w 612201"/>
                  <a:gd name="connsiteY87" fmla="*/ 482086 h 73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612201" h="731062">
                    <a:moveTo>
                      <a:pt x="560391" y="482086"/>
                    </a:moveTo>
                    <a:cubicBezTo>
                      <a:pt x="544094" y="471792"/>
                      <a:pt x="537403" y="342481"/>
                      <a:pt x="545552" y="339050"/>
                    </a:cubicBezTo>
                    <a:cubicBezTo>
                      <a:pt x="546624" y="338621"/>
                      <a:pt x="547653" y="339951"/>
                      <a:pt x="548683" y="342653"/>
                    </a:cubicBezTo>
                    <a:lnTo>
                      <a:pt x="547053" y="313359"/>
                    </a:lnTo>
                    <a:cubicBezTo>
                      <a:pt x="547053" y="313359"/>
                      <a:pt x="546109" y="313145"/>
                      <a:pt x="544865" y="312544"/>
                    </a:cubicBezTo>
                    <a:cubicBezTo>
                      <a:pt x="542249" y="311343"/>
                      <a:pt x="538175" y="308341"/>
                      <a:pt x="538175" y="301350"/>
                    </a:cubicBezTo>
                    <a:cubicBezTo>
                      <a:pt x="538175" y="291057"/>
                      <a:pt x="545552" y="290199"/>
                      <a:pt x="545552" y="290199"/>
                    </a:cubicBezTo>
                    <a:cubicBezTo>
                      <a:pt x="545552" y="290199"/>
                      <a:pt x="544094" y="268797"/>
                      <a:pt x="552243" y="265366"/>
                    </a:cubicBezTo>
                    <a:cubicBezTo>
                      <a:pt x="553873" y="264723"/>
                      <a:pt x="555159" y="263350"/>
                      <a:pt x="556317" y="261763"/>
                    </a:cubicBezTo>
                    <a:cubicBezTo>
                      <a:pt x="560863" y="255244"/>
                      <a:pt x="561850" y="242634"/>
                      <a:pt x="561850" y="233671"/>
                    </a:cubicBezTo>
                    <a:cubicBezTo>
                      <a:pt x="561850" y="222563"/>
                      <a:pt x="564080" y="209696"/>
                      <a:pt x="567769" y="200303"/>
                    </a:cubicBezTo>
                    <a:cubicBezTo>
                      <a:pt x="571457" y="190867"/>
                      <a:pt x="569998" y="178001"/>
                      <a:pt x="575917" y="172853"/>
                    </a:cubicBezTo>
                    <a:cubicBezTo>
                      <a:pt x="581836" y="167750"/>
                      <a:pt x="581107" y="154025"/>
                      <a:pt x="588484" y="151452"/>
                    </a:cubicBezTo>
                    <a:cubicBezTo>
                      <a:pt x="595904" y="148879"/>
                      <a:pt x="601823" y="145447"/>
                      <a:pt x="602552" y="140301"/>
                    </a:cubicBezTo>
                    <a:cubicBezTo>
                      <a:pt x="603281" y="135154"/>
                      <a:pt x="612202" y="128292"/>
                      <a:pt x="612202" y="120615"/>
                    </a:cubicBezTo>
                    <a:cubicBezTo>
                      <a:pt x="612202" y="112937"/>
                      <a:pt x="601093" y="111179"/>
                      <a:pt x="601093" y="101786"/>
                    </a:cubicBezTo>
                    <a:cubicBezTo>
                      <a:pt x="601093" y="92350"/>
                      <a:pt x="604053" y="68375"/>
                      <a:pt x="604053" y="68375"/>
                    </a:cubicBezTo>
                    <a:cubicBezTo>
                      <a:pt x="604053" y="68375"/>
                      <a:pt x="604353" y="68247"/>
                      <a:pt x="604525" y="68204"/>
                    </a:cubicBezTo>
                    <a:cubicBezTo>
                      <a:pt x="588570" y="51305"/>
                      <a:pt x="570127" y="33806"/>
                      <a:pt x="565924" y="30547"/>
                    </a:cubicBezTo>
                    <a:cubicBezTo>
                      <a:pt x="559748" y="25786"/>
                      <a:pt x="549412" y="35351"/>
                      <a:pt x="549412" y="35351"/>
                    </a:cubicBezTo>
                    <a:cubicBezTo>
                      <a:pt x="549412" y="35351"/>
                      <a:pt x="539075" y="23384"/>
                      <a:pt x="530841" y="32949"/>
                    </a:cubicBezTo>
                    <a:cubicBezTo>
                      <a:pt x="522563" y="42513"/>
                      <a:pt x="510211" y="32949"/>
                      <a:pt x="510211" y="32949"/>
                    </a:cubicBezTo>
                    <a:cubicBezTo>
                      <a:pt x="510211" y="32949"/>
                      <a:pt x="499917" y="25786"/>
                      <a:pt x="495757" y="13820"/>
                    </a:cubicBezTo>
                    <a:cubicBezTo>
                      <a:pt x="494085" y="8974"/>
                      <a:pt x="490997" y="6100"/>
                      <a:pt x="487094" y="3741"/>
                    </a:cubicBezTo>
                    <a:lnTo>
                      <a:pt x="487608" y="5285"/>
                    </a:lnTo>
                    <a:lnTo>
                      <a:pt x="462904" y="10089"/>
                    </a:lnTo>
                    <a:cubicBezTo>
                      <a:pt x="462904" y="10089"/>
                      <a:pt x="432024" y="-8954"/>
                      <a:pt x="425848" y="5285"/>
                    </a:cubicBezTo>
                    <a:cubicBezTo>
                      <a:pt x="419672" y="19567"/>
                      <a:pt x="413495" y="10089"/>
                      <a:pt x="399085" y="10089"/>
                    </a:cubicBezTo>
                    <a:cubicBezTo>
                      <a:pt x="384674" y="10089"/>
                      <a:pt x="372322" y="17251"/>
                      <a:pt x="364044" y="21969"/>
                    </a:cubicBezTo>
                    <a:cubicBezTo>
                      <a:pt x="355810" y="26730"/>
                      <a:pt x="343457" y="17208"/>
                      <a:pt x="337282" y="21969"/>
                    </a:cubicBezTo>
                    <a:cubicBezTo>
                      <a:pt x="331105" y="26730"/>
                      <a:pt x="326988" y="48174"/>
                      <a:pt x="326988" y="48174"/>
                    </a:cubicBezTo>
                    <a:lnTo>
                      <a:pt x="263169" y="33892"/>
                    </a:lnTo>
                    <a:cubicBezTo>
                      <a:pt x="263169" y="33892"/>
                      <a:pt x="250817" y="12448"/>
                      <a:pt x="236363" y="12448"/>
                    </a:cubicBezTo>
                    <a:cubicBezTo>
                      <a:pt x="221952" y="12448"/>
                      <a:pt x="201365" y="43457"/>
                      <a:pt x="201365" y="43457"/>
                    </a:cubicBezTo>
                    <a:lnTo>
                      <a:pt x="201365" y="69319"/>
                    </a:lnTo>
                    <a:cubicBezTo>
                      <a:pt x="203852" y="84845"/>
                      <a:pt x="200722" y="101100"/>
                      <a:pt x="196433" y="109378"/>
                    </a:cubicBezTo>
                    <a:cubicBezTo>
                      <a:pt x="190257" y="121301"/>
                      <a:pt x="184038" y="126104"/>
                      <a:pt x="184038" y="149994"/>
                    </a:cubicBezTo>
                    <a:cubicBezTo>
                      <a:pt x="184038" y="173883"/>
                      <a:pt x="159291" y="212054"/>
                      <a:pt x="159291" y="231183"/>
                    </a:cubicBezTo>
                    <a:cubicBezTo>
                      <a:pt x="159291" y="250269"/>
                      <a:pt x="130383" y="262235"/>
                      <a:pt x="130383" y="274158"/>
                    </a:cubicBezTo>
                    <a:cubicBezTo>
                      <a:pt x="130383" y="286081"/>
                      <a:pt x="128324" y="312373"/>
                      <a:pt x="128324" y="338621"/>
                    </a:cubicBezTo>
                    <a:cubicBezTo>
                      <a:pt x="128324" y="364869"/>
                      <a:pt x="115929" y="343381"/>
                      <a:pt x="115929" y="367228"/>
                    </a:cubicBezTo>
                    <a:cubicBezTo>
                      <a:pt x="115929" y="391117"/>
                      <a:pt x="105593" y="376792"/>
                      <a:pt x="95300" y="388759"/>
                    </a:cubicBezTo>
                    <a:cubicBezTo>
                      <a:pt x="85006" y="400681"/>
                      <a:pt x="80846" y="403084"/>
                      <a:pt x="80846" y="391160"/>
                    </a:cubicBezTo>
                    <a:cubicBezTo>
                      <a:pt x="80846" y="379194"/>
                      <a:pt x="66393" y="376792"/>
                      <a:pt x="53997" y="388759"/>
                    </a:cubicBezTo>
                    <a:cubicBezTo>
                      <a:pt x="41602" y="400681"/>
                      <a:pt x="37485" y="388759"/>
                      <a:pt x="31309" y="386357"/>
                    </a:cubicBezTo>
                    <a:cubicBezTo>
                      <a:pt x="27878" y="385070"/>
                      <a:pt x="13724" y="394720"/>
                      <a:pt x="0" y="405571"/>
                    </a:cubicBezTo>
                    <a:cubicBezTo>
                      <a:pt x="6176" y="420325"/>
                      <a:pt x="9393" y="435122"/>
                      <a:pt x="11880" y="448160"/>
                    </a:cubicBezTo>
                    <a:cubicBezTo>
                      <a:pt x="12095" y="449404"/>
                      <a:pt x="12395" y="450733"/>
                      <a:pt x="12738" y="452063"/>
                    </a:cubicBezTo>
                    <a:cubicBezTo>
                      <a:pt x="20029" y="446102"/>
                      <a:pt x="27406" y="440869"/>
                      <a:pt x="31609" y="440183"/>
                    </a:cubicBezTo>
                    <a:cubicBezTo>
                      <a:pt x="41988" y="438467"/>
                      <a:pt x="139733" y="440183"/>
                      <a:pt x="139733" y="440183"/>
                    </a:cubicBezTo>
                    <a:cubicBezTo>
                      <a:pt x="139733" y="440183"/>
                      <a:pt x="148611" y="457296"/>
                      <a:pt x="145652" y="472736"/>
                    </a:cubicBezTo>
                    <a:cubicBezTo>
                      <a:pt x="142692" y="488133"/>
                      <a:pt x="151571" y="481314"/>
                      <a:pt x="158990" y="501858"/>
                    </a:cubicBezTo>
                    <a:cubicBezTo>
                      <a:pt x="166410" y="522401"/>
                      <a:pt x="172329" y="530979"/>
                      <a:pt x="187126" y="525833"/>
                    </a:cubicBezTo>
                    <a:cubicBezTo>
                      <a:pt x="201923" y="520686"/>
                      <a:pt x="219722" y="517255"/>
                      <a:pt x="225641" y="518971"/>
                    </a:cubicBezTo>
                    <a:cubicBezTo>
                      <a:pt x="231559" y="520686"/>
                      <a:pt x="230058" y="489848"/>
                      <a:pt x="238936" y="484702"/>
                    </a:cubicBezTo>
                    <a:cubicBezTo>
                      <a:pt x="247814" y="479555"/>
                      <a:pt x="265613" y="484702"/>
                      <a:pt x="265613" y="484702"/>
                    </a:cubicBezTo>
                    <a:cubicBezTo>
                      <a:pt x="265613" y="484702"/>
                      <a:pt x="267071" y="493280"/>
                      <a:pt x="281911" y="493280"/>
                    </a:cubicBezTo>
                    <a:cubicBezTo>
                      <a:pt x="296708" y="493280"/>
                      <a:pt x="304128" y="486417"/>
                      <a:pt x="304128" y="498426"/>
                    </a:cubicBezTo>
                    <a:cubicBezTo>
                      <a:pt x="304128" y="510436"/>
                      <a:pt x="305586" y="524117"/>
                      <a:pt x="310046" y="529264"/>
                    </a:cubicBezTo>
                    <a:cubicBezTo>
                      <a:pt x="314464" y="534411"/>
                      <a:pt x="298209" y="577214"/>
                      <a:pt x="305586" y="584076"/>
                    </a:cubicBezTo>
                    <a:cubicBezTo>
                      <a:pt x="313006" y="590939"/>
                      <a:pt x="323385" y="606336"/>
                      <a:pt x="321884" y="614914"/>
                    </a:cubicBezTo>
                    <a:cubicBezTo>
                      <a:pt x="320426" y="623492"/>
                      <a:pt x="315965" y="644035"/>
                      <a:pt x="321884" y="645751"/>
                    </a:cubicBezTo>
                    <a:cubicBezTo>
                      <a:pt x="327803" y="647467"/>
                      <a:pt x="329304" y="635457"/>
                      <a:pt x="339683" y="635457"/>
                    </a:cubicBezTo>
                    <a:cubicBezTo>
                      <a:pt x="350063" y="635457"/>
                      <a:pt x="358940" y="637173"/>
                      <a:pt x="369320" y="632027"/>
                    </a:cubicBezTo>
                    <a:cubicBezTo>
                      <a:pt x="372751" y="630354"/>
                      <a:pt x="375753" y="630954"/>
                      <a:pt x="378369" y="632413"/>
                    </a:cubicBezTo>
                    <a:cubicBezTo>
                      <a:pt x="383688" y="635415"/>
                      <a:pt x="387119" y="642320"/>
                      <a:pt x="387119" y="642320"/>
                    </a:cubicBezTo>
                    <a:cubicBezTo>
                      <a:pt x="387119" y="642320"/>
                      <a:pt x="390078" y="654329"/>
                      <a:pt x="395997" y="650898"/>
                    </a:cubicBezTo>
                    <a:cubicBezTo>
                      <a:pt x="401916" y="647467"/>
                      <a:pt x="418214" y="642320"/>
                      <a:pt x="416712" y="649182"/>
                    </a:cubicBezTo>
                    <a:cubicBezTo>
                      <a:pt x="415254" y="656045"/>
                      <a:pt x="421173" y="671485"/>
                      <a:pt x="427092" y="668011"/>
                    </a:cubicBezTo>
                    <a:cubicBezTo>
                      <a:pt x="433010" y="664580"/>
                      <a:pt x="447807" y="678304"/>
                      <a:pt x="455227" y="678304"/>
                    </a:cubicBezTo>
                    <a:cubicBezTo>
                      <a:pt x="462604" y="678304"/>
                      <a:pt x="470024" y="678304"/>
                      <a:pt x="470024" y="673157"/>
                    </a:cubicBezTo>
                    <a:cubicBezTo>
                      <a:pt x="470024" y="668054"/>
                      <a:pt x="478902" y="659476"/>
                      <a:pt x="481861" y="666295"/>
                    </a:cubicBezTo>
                    <a:cubicBezTo>
                      <a:pt x="484820" y="673157"/>
                      <a:pt x="492240" y="688597"/>
                      <a:pt x="499617" y="688597"/>
                    </a:cubicBezTo>
                    <a:cubicBezTo>
                      <a:pt x="507037" y="688597"/>
                      <a:pt x="524794" y="688597"/>
                      <a:pt x="524794" y="695460"/>
                    </a:cubicBezTo>
                    <a:cubicBezTo>
                      <a:pt x="524794" y="702322"/>
                      <a:pt x="530712" y="721151"/>
                      <a:pt x="538132" y="728013"/>
                    </a:cubicBezTo>
                    <a:cubicBezTo>
                      <a:pt x="545509" y="734875"/>
                      <a:pt x="561850" y="728013"/>
                      <a:pt x="561850" y="728013"/>
                    </a:cubicBezTo>
                    <a:cubicBezTo>
                      <a:pt x="561850" y="728013"/>
                      <a:pt x="567769" y="722866"/>
                      <a:pt x="567769" y="710900"/>
                    </a:cubicBezTo>
                    <a:cubicBezTo>
                      <a:pt x="567769" y="698891"/>
                      <a:pt x="567769" y="683494"/>
                      <a:pt x="563308" y="683494"/>
                    </a:cubicBezTo>
                    <a:cubicBezTo>
                      <a:pt x="558890" y="683494"/>
                      <a:pt x="551471" y="695460"/>
                      <a:pt x="541091" y="692029"/>
                    </a:cubicBezTo>
                    <a:cubicBezTo>
                      <a:pt x="530712" y="688597"/>
                      <a:pt x="523292" y="664622"/>
                      <a:pt x="518875" y="661191"/>
                    </a:cubicBezTo>
                    <a:cubicBezTo>
                      <a:pt x="514414" y="657760"/>
                      <a:pt x="526295" y="635500"/>
                      <a:pt x="526295" y="625250"/>
                    </a:cubicBezTo>
                    <a:cubicBezTo>
                      <a:pt x="526295" y="614957"/>
                      <a:pt x="533714" y="585835"/>
                      <a:pt x="527753" y="582403"/>
                    </a:cubicBezTo>
                    <a:cubicBezTo>
                      <a:pt x="521834" y="579016"/>
                      <a:pt x="524794" y="568722"/>
                      <a:pt x="532213" y="561860"/>
                    </a:cubicBezTo>
                    <a:cubicBezTo>
                      <a:pt x="539633" y="554998"/>
                      <a:pt x="529254" y="536169"/>
                      <a:pt x="541091" y="536169"/>
                    </a:cubicBezTo>
                    <a:cubicBezTo>
                      <a:pt x="552243" y="536169"/>
                      <a:pt x="574845" y="537541"/>
                      <a:pt x="581278" y="529264"/>
                    </a:cubicBezTo>
                    <a:cubicBezTo>
                      <a:pt x="581708" y="528706"/>
                      <a:pt x="582265" y="528277"/>
                      <a:pt x="582522" y="527591"/>
                    </a:cubicBezTo>
                    <a:cubicBezTo>
                      <a:pt x="583338" y="525704"/>
                      <a:pt x="584066" y="523688"/>
                      <a:pt x="584667" y="521630"/>
                    </a:cubicBezTo>
                    <a:cubicBezTo>
                      <a:pt x="577161" y="507133"/>
                      <a:pt x="569570" y="487876"/>
                      <a:pt x="560391" y="482086"/>
                    </a:cubicBezTo>
                    <a:close/>
                  </a:path>
                </a:pathLst>
              </a:custGeom>
              <a:grpFill/>
              <a:ln w="3175" cap="flat">
                <a:solidFill>
                  <a:srgbClr val="FFFFFF"/>
                </a:solidFill>
                <a:prstDash val="solid"/>
                <a:miter/>
              </a:ln>
            </p:spPr>
            <p:txBody>
              <a:bodyPr rtlCol="0" anchor="ctr"/>
              <a:lstStyle/>
              <a:p>
                <a:endParaRPr lang="en-ID"/>
              </a:p>
            </p:txBody>
          </p:sp>
          <p:sp>
            <p:nvSpPr>
              <p:cNvPr id="253" name="Freeform: Shape 252">
                <a:extLst>
                  <a:ext uri="{FF2B5EF4-FFF2-40B4-BE49-F238E27FC236}">
                    <a16:creationId xmlns:a16="http://schemas.microsoft.com/office/drawing/2014/main" id="{4842F496-EC55-48AC-B408-1084131D2858}"/>
                  </a:ext>
                </a:extLst>
              </p:cNvPr>
              <p:cNvSpPr/>
              <p:nvPr/>
            </p:nvSpPr>
            <p:spPr>
              <a:xfrm>
                <a:off x="6678071" y="4526158"/>
                <a:ext cx="53740" cy="81403"/>
              </a:xfrm>
              <a:custGeom>
                <a:avLst/>
                <a:gdLst>
                  <a:gd name="connsiteX0" fmla="*/ 3774 w 53740"/>
                  <a:gd name="connsiteY0" fmla="*/ 41259 h 81403"/>
                  <a:gd name="connsiteX1" fmla="*/ 12095 w 53740"/>
                  <a:gd name="connsiteY1" fmla="*/ 81404 h 81403"/>
                  <a:gd name="connsiteX2" fmla="*/ 26377 w 53740"/>
                  <a:gd name="connsiteY2" fmla="*/ 71668 h 81403"/>
                  <a:gd name="connsiteX3" fmla="*/ 53740 w 53740"/>
                  <a:gd name="connsiteY3" fmla="*/ 26205 h 81403"/>
                  <a:gd name="connsiteX4" fmla="*/ 45205 w 53740"/>
                  <a:gd name="connsiteY4" fmla="*/ 20287 h 81403"/>
                  <a:gd name="connsiteX5" fmla="*/ 43876 w 53740"/>
                  <a:gd name="connsiteY5" fmla="*/ 0 h 81403"/>
                  <a:gd name="connsiteX6" fmla="*/ 28136 w 53740"/>
                  <a:gd name="connsiteY6" fmla="*/ 515 h 81403"/>
                  <a:gd name="connsiteX7" fmla="*/ 11023 w 53740"/>
                  <a:gd name="connsiteY7" fmla="*/ 12352 h 81403"/>
                  <a:gd name="connsiteX8" fmla="*/ 0 w 53740"/>
                  <a:gd name="connsiteY8" fmla="*/ 11151 h 81403"/>
                  <a:gd name="connsiteX9" fmla="*/ 2187 w 53740"/>
                  <a:gd name="connsiteY9" fmla="*/ 11966 h 81403"/>
                  <a:gd name="connsiteX10" fmla="*/ 3774 w 53740"/>
                  <a:gd name="connsiteY10" fmla="*/ 41259 h 8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740" h="81403">
                    <a:moveTo>
                      <a:pt x="3774" y="41259"/>
                    </a:moveTo>
                    <a:cubicBezTo>
                      <a:pt x="6390" y="48079"/>
                      <a:pt x="9050" y="63691"/>
                      <a:pt x="12095" y="81404"/>
                    </a:cubicBezTo>
                    <a:cubicBezTo>
                      <a:pt x="18700" y="76471"/>
                      <a:pt x="24061" y="72740"/>
                      <a:pt x="26377" y="71668"/>
                    </a:cubicBezTo>
                    <a:cubicBezTo>
                      <a:pt x="34912" y="67722"/>
                      <a:pt x="53740" y="26205"/>
                      <a:pt x="53740" y="26205"/>
                    </a:cubicBezTo>
                    <a:lnTo>
                      <a:pt x="45205" y="20287"/>
                    </a:lnTo>
                    <a:cubicBezTo>
                      <a:pt x="45205" y="20287"/>
                      <a:pt x="46149" y="11623"/>
                      <a:pt x="43876" y="0"/>
                    </a:cubicBezTo>
                    <a:cubicBezTo>
                      <a:pt x="36199" y="1072"/>
                      <a:pt x="28136" y="515"/>
                      <a:pt x="28136" y="515"/>
                    </a:cubicBezTo>
                    <a:cubicBezTo>
                      <a:pt x="28136" y="515"/>
                      <a:pt x="29851" y="16341"/>
                      <a:pt x="11023" y="12352"/>
                    </a:cubicBezTo>
                    <a:cubicBezTo>
                      <a:pt x="8020" y="11709"/>
                      <a:pt x="4160" y="11322"/>
                      <a:pt x="0" y="11151"/>
                    </a:cubicBezTo>
                    <a:cubicBezTo>
                      <a:pt x="1244" y="11752"/>
                      <a:pt x="2187" y="11966"/>
                      <a:pt x="2187" y="11966"/>
                    </a:cubicBezTo>
                    <a:lnTo>
                      <a:pt x="3774" y="41259"/>
                    </a:lnTo>
                    <a:close/>
                  </a:path>
                </a:pathLst>
              </a:custGeom>
              <a:grpFill/>
              <a:ln w="3175" cap="flat">
                <a:solidFill>
                  <a:srgbClr val="FFFFFF"/>
                </a:solidFill>
                <a:prstDash val="solid"/>
                <a:miter/>
              </a:ln>
            </p:spPr>
            <p:txBody>
              <a:bodyPr rtlCol="0" anchor="ctr"/>
              <a:lstStyle/>
              <a:p>
                <a:endParaRPr lang="en-ID"/>
              </a:p>
            </p:txBody>
          </p:sp>
          <p:sp>
            <p:nvSpPr>
              <p:cNvPr id="254" name="Freeform: Shape 253">
                <a:extLst>
                  <a:ext uri="{FF2B5EF4-FFF2-40B4-BE49-F238E27FC236}">
                    <a16:creationId xmlns:a16="http://schemas.microsoft.com/office/drawing/2014/main" id="{8060E0A9-96A6-4F7E-BB60-67909C3EB385}"/>
                  </a:ext>
                </a:extLst>
              </p:cNvPr>
              <p:cNvSpPr/>
              <p:nvPr/>
            </p:nvSpPr>
            <p:spPr>
              <a:xfrm>
                <a:off x="6711911" y="4864170"/>
                <a:ext cx="334063" cy="642568"/>
              </a:xfrm>
              <a:custGeom>
                <a:avLst/>
                <a:gdLst>
                  <a:gd name="connsiteX0" fmla="*/ 281697 w 334064"/>
                  <a:gd name="connsiteY0" fmla="*/ 214489 h 642567"/>
                  <a:gd name="connsiteX1" fmla="*/ 298424 w 334064"/>
                  <a:gd name="connsiteY1" fmla="*/ 192058 h 642567"/>
                  <a:gd name="connsiteX2" fmla="*/ 310176 w 334064"/>
                  <a:gd name="connsiteY2" fmla="*/ 186440 h 642567"/>
                  <a:gd name="connsiteX3" fmla="*/ 313264 w 334064"/>
                  <a:gd name="connsiteY3" fmla="*/ 169456 h 642567"/>
                  <a:gd name="connsiteX4" fmla="*/ 334065 w 334064"/>
                  <a:gd name="connsiteY4" fmla="*/ 145223 h 642567"/>
                  <a:gd name="connsiteX5" fmla="*/ 331406 w 334064"/>
                  <a:gd name="connsiteY5" fmla="*/ 131928 h 642567"/>
                  <a:gd name="connsiteX6" fmla="*/ 314593 w 334064"/>
                  <a:gd name="connsiteY6" fmla="*/ 30323 h 642567"/>
                  <a:gd name="connsiteX7" fmla="*/ 308846 w 334064"/>
                  <a:gd name="connsiteY7" fmla="*/ 0 h 642567"/>
                  <a:gd name="connsiteX8" fmla="*/ 306101 w 334064"/>
                  <a:gd name="connsiteY8" fmla="*/ 2788 h 642567"/>
                  <a:gd name="connsiteX9" fmla="*/ 282383 w 334064"/>
                  <a:gd name="connsiteY9" fmla="*/ 9650 h 642567"/>
                  <a:gd name="connsiteX10" fmla="*/ 262654 w 334064"/>
                  <a:gd name="connsiteY10" fmla="*/ 8535 h 642567"/>
                  <a:gd name="connsiteX11" fmla="*/ 251803 w 334064"/>
                  <a:gd name="connsiteY11" fmla="*/ 23374 h 642567"/>
                  <a:gd name="connsiteX12" fmla="*/ 232031 w 334064"/>
                  <a:gd name="connsiteY12" fmla="*/ 25648 h 642567"/>
                  <a:gd name="connsiteX13" fmla="*/ 203424 w 334064"/>
                  <a:gd name="connsiteY13" fmla="*/ 30194 h 642567"/>
                  <a:gd name="connsiteX14" fmla="*/ 192573 w 334064"/>
                  <a:gd name="connsiteY14" fmla="*/ 18786 h 642567"/>
                  <a:gd name="connsiteX15" fmla="*/ 172801 w 334064"/>
                  <a:gd name="connsiteY15" fmla="*/ 23332 h 642567"/>
                  <a:gd name="connsiteX16" fmla="*/ 153844 w 334064"/>
                  <a:gd name="connsiteY16" fmla="*/ 21059 h 642567"/>
                  <a:gd name="connsiteX17" fmla="*/ 152043 w 334064"/>
                  <a:gd name="connsiteY17" fmla="*/ 34440 h 642567"/>
                  <a:gd name="connsiteX18" fmla="*/ 166368 w 334064"/>
                  <a:gd name="connsiteY18" fmla="*/ 116144 h 642567"/>
                  <a:gd name="connsiteX19" fmla="*/ 186611 w 334064"/>
                  <a:gd name="connsiteY19" fmla="*/ 138704 h 642567"/>
                  <a:gd name="connsiteX20" fmla="*/ 187598 w 334064"/>
                  <a:gd name="connsiteY20" fmla="*/ 177519 h 642567"/>
                  <a:gd name="connsiteX21" fmla="*/ 168855 w 334064"/>
                  <a:gd name="connsiteY21" fmla="*/ 202609 h 642567"/>
                  <a:gd name="connsiteX22" fmla="*/ 165896 w 334064"/>
                  <a:gd name="connsiteY22" fmla="*/ 238036 h 642567"/>
                  <a:gd name="connsiteX23" fmla="*/ 135273 w 334064"/>
                  <a:gd name="connsiteY23" fmla="*/ 191200 h 642567"/>
                  <a:gd name="connsiteX24" fmla="*/ 142178 w 334064"/>
                  <a:gd name="connsiteY24" fmla="*/ 140977 h 642567"/>
                  <a:gd name="connsiteX25" fmla="*/ 115544 w 334064"/>
                  <a:gd name="connsiteY25" fmla="*/ 136388 h 642567"/>
                  <a:gd name="connsiteX26" fmla="*/ 92813 w 334064"/>
                  <a:gd name="connsiteY26" fmla="*/ 118117 h 642567"/>
                  <a:gd name="connsiteX27" fmla="*/ 0 w 334064"/>
                  <a:gd name="connsiteY27" fmla="*/ 156932 h 642567"/>
                  <a:gd name="connsiteX28" fmla="*/ 6905 w 334064"/>
                  <a:gd name="connsiteY28" fmla="*/ 185496 h 642567"/>
                  <a:gd name="connsiteX29" fmla="*/ 4975 w 334064"/>
                  <a:gd name="connsiteY29" fmla="*/ 185539 h 642567"/>
                  <a:gd name="connsiteX30" fmla="*/ 9865 w 334064"/>
                  <a:gd name="connsiteY30" fmla="*/ 198020 h 642567"/>
                  <a:gd name="connsiteX31" fmla="*/ 52840 w 334064"/>
                  <a:gd name="connsiteY31" fmla="*/ 209986 h 642567"/>
                  <a:gd name="connsiteX32" fmla="*/ 91354 w 334064"/>
                  <a:gd name="connsiteY32" fmla="*/ 225426 h 642567"/>
                  <a:gd name="connsiteX33" fmla="*/ 92813 w 334064"/>
                  <a:gd name="connsiteY33" fmla="*/ 285386 h 642567"/>
                  <a:gd name="connsiteX34" fmla="*/ 83935 w 334064"/>
                  <a:gd name="connsiteY34" fmla="*/ 319654 h 642567"/>
                  <a:gd name="connsiteX35" fmla="*/ 94314 w 334064"/>
                  <a:gd name="connsiteY35" fmla="*/ 348776 h 642567"/>
                  <a:gd name="connsiteX36" fmla="*/ 76514 w 334064"/>
                  <a:gd name="connsiteY36" fmla="*/ 377898 h 642567"/>
                  <a:gd name="connsiteX37" fmla="*/ 67637 w 334064"/>
                  <a:gd name="connsiteY37" fmla="*/ 415555 h 642567"/>
                  <a:gd name="connsiteX38" fmla="*/ 33754 w 334064"/>
                  <a:gd name="connsiteY38" fmla="*/ 454584 h 642567"/>
                  <a:gd name="connsiteX39" fmla="*/ 35041 w 334064"/>
                  <a:gd name="connsiteY39" fmla="*/ 455828 h 642567"/>
                  <a:gd name="connsiteX40" fmla="*/ 55756 w 334064"/>
                  <a:gd name="connsiteY40" fmla="*/ 527796 h 642567"/>
                  <a:gd name="connsiteX41" fmla="*/ 58716 w 334064"/>
                  <a:gd name="connsiteY41" fmla="*/ 598049 h 642567"/>
                  <a:gd name="connsiteX42" fmla="*/ 62447 w 334064"/>
                  <a:gd name="connsiteY42" fmla="*/ 642567 h 642567"/>
                  <a:gd name="connsiteX43" fmla="*/ 87323 w 334064"/>
                  <a:gd name="connsiteY43" fmla="*/ 640381 h 642567"/>
                  <a:gd name="connsiteX44" fmla="*/ 88867 w 334064"/>
                  <a:gd name="connsiteY44" fmla="*/ 621166 h 642567"/>
                  <a:gd name="connsiteX45" fmla="*/ 75528 w 334064"/>
                  <a:gd name="connsiteY45" fmla="*/ 606326 h 642567"/>
                  <a:gd name="connsiteX46" fmla="*/ 127853 w 334064"/>
                  <a:gd name="connsiteY46" fmla="*/ 561807 h 642567"/>
                  <a:gd name="connsiteX47" fmla="*/ 169842 w 334064"/>
                  <a:gd name="connsiteY47" fmla="*/ 531527 h 642567"/>
                  <a:gd name="connsiteX48" fmla="*/ 171214 w 334064"/>
                  <a:gd name="connsiteY48" fmla="*/ 505622 h 642567"/>
                  <a:gd name="connsiteX49" fmla="*/ 154187 w 334064"/>
                  <a:gd name="connsiteY49" fmla="*/ 477058 h 642567"/>
                  <a:gd name="connsiteX50" fmla="*/ 151314 w 334064"/>
                  <a:gd name="connsiteY50" fmla="*/ 378670 h 642567"/>
                  <a:gd name="connsiteX51" fmla="*/ 151099 w 334064"/>
                  <a:gd name="connsiteY51" fmla="*/ 377983 h 642567"/>
                  <a:gd name="connsiteX52" fmla="*/ 156503 w 334064"/>
                  <a:gd name="connsiteY52" fmla="*/ 348861 h 642567"/>
                  <a:gd name="connsiteX53" fmla="*/ 158047 w 334064"/>
                  <a:gd name="connsiteY53" fmla="*/ 348647 h 642567"/>
                  <a:gd name="connsiteX54" fmla="*/ 186697 w 334064"/>
                  <a:gd name="connsiteY54" fmla="*/ 303013 h 642567"/>
                  <a:gd name="connsiteX55" fmla="*/ 197977 w 334064"/>
                  <a:gd name="connsiteY55" fmla="*/ 295679 h 642567"/>
                  <a:gd name="connsiteX56" fmla="*/ 202867 w 334064"/>
                  <a:gd name="connsiteY56" fmla="*/ 273076 h 642567"/>
                  <a:gd name="connsiteX57" fmla="*/ 224611 w 334064"/>
                  <a:gd name="connsiteY57" fmla="*/ 255835 h 642567"/>
                  <a:gd name="connsiteX58" fmla="*/ 239151 w 334064"/>
                  <a:gd name="connsiteY58" fmla="*/ 255148 h 642567"/>
                  <a:gd name="connsiteX59" fmla="*/ 244727 w 334064"/>
                  <a:gd name="connsiteY59" fmla="*/ 256049 h 642567"/>
                  <a:gd name="connsiteX60" fmla="*/ 283584 w 334064"/>
                  <a:gd name="connsiteY60" fmla="*/ 239408 h 642567"/>
                  <a:gd name="connsiteX61" fmla="*/ 281697 w 334064"/>
                  <a:gd name="connsiteY61" fmla="*/ 214489 h 64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064" h="642567">
                    <a:moveTo>
                      <a:pt x="281697" y="214489"/>
                    </a:moveTo>
                    <a:cubicBezTo>
                      <a:pt x="284185" y="205182"/>
                      <a:pt x="290532" y="197076"/>
                      <a:pt x="298424" y="192058"/>
                    </a:cubicBezTo>
                    <a:cubicBezTo>
                      <a:pt x="302155" y="189699"/>
                      <a:pt x="306101" y="187898"/>
                      <a:pt x="310176" y="186440"/>
                    </a:cubicBezTo>
                    <a:cubicBezTo>
                      <a:pt x="311290" y="180821"/>
                      <a:pt x="312320" y="175160"/>
                      <a:pt x="313264" y="169456"/>
                    </a:cubicBezTo>
                    <a:cubicBezTo>
                      <a:pt x="315193" y="158004"/>
                      <a:pt x="323771" y="149512"/>
                      <a:pt x="334065" y="145223"/>
                    </a:cubicBezTo>
                    <a:cubicBezTo>
                      <a:pt x="332564" y="141278"/>
                      <a:pt x="331535" y="136903"/>
                      <a:pt x="331406" y="131928"/>
                    </a:cubicBezTo>
                    <a:cubicBezTo>
                      <a:pt x="330291" y="97144"/>
                      <a:pt x="321670" y="64162"/>
                      <a:pt x="314593" y="30323"/>
                    </a:cubicBezTo>
                    <a:cubicBezTo>
                      <a:pt x="312491" y="20244"/>
                      <a:pt x="310733" y="10122"/>
                      <a:pt x="308846" y="0"/>
                    </a:cubicBezTo>
                    <a:cubicBezTo>
                      <a:pt x="307474" y="1115"/>
                      <a:pt x="306401" y="2102"/>
                      <a:pt x="306101" y="2788"/>
                    </a:cubicBezTo>
                    <a:cubicBezTo>
                      <a:pt x="303142" y="9650"/>
                      <a:pt x="290318" y="1673"/>
                      <a:pt x="282383" y="9650"/>
                    </a:cubicBezTo>
                    <a:cubicBezTo>
                      <a:pt x="274492" y="17670"/>
                      <a:pt x="269559" y="10808"/>
                      <a:pt x="262654" y="8535"/>
                    </a:cubicBezTo>
                    <a:cubicBezTo>
                      <a:pt x="255749" y="6262"/>
                      <a:pt x="252747" y="16512"/>
                      <a:pt x="251803" y="23374"/>
                    </a:cubicBezTo>
                    <a:cubicBezTo>
                      <a:pt x="250817" y="30237"/>
                      <a:pt x="237006" y="26763"/>
                      <a:pt x="232031" y="25648"/>
                    </a:cubicBezTo>
                    <a:cubicBezTo>
                      <a:pt x="227099" y="24490"/>
                      <a:pt x="211316" y="30194"/>
                      <a:pt x="203424" y="30194"/>
                    </a:cubicBezTo>
                    <a:cubicBezTo>
                      <a:pt x="195532" y="30194"/>
                      <a:pt x="201451" y="22217"/>
                      <a:pt x="192573" y="18786"/>
                    </a:cubicBezTo>
                    <a:cubicBezTo>
                      <a:pt x="183695" y="15354"/>
                      <a:pt x="177734" y="23332"/>
                      <a:pt x="172801" y="23332"/>
                    </a:cubicBezTo>
                    <a:cubicBezTo>
                      <a:pt x="169799" y="23332"/>
                      <a:pt x="160621" y="22088"/>
                      <a:pt x="153844" y="21059"/>
                    </a:cubicBezTo>
                    <a:cubicBezTo>
                      <a:pt x="153715" y="26334"/>
                      <a:pt x="153200" y="30966"/>
                      <a:pt x="152043" y="34440"/>
                    </a:cubicBezTo>
                    <a:cubicBezTo>
                      <a:pt x="145652" y="53783"/>
                      <a:pt x="165381" y="97573"/>
                      <a:pt x="166368" y="116144"/>
                    </a:cubicBezTo>
                    <a:cubicBezTo>
                      <a:pt x="173702" y="123478"/>
                      <a:pt x="182151" y="132356"/>
                      <a:pt x="186611" y="138704"/>
                    </a:cubicBezTo>
                    <a:cubicBezTo>
                      <a:pt x="195489" y="151271"/>
                      <a:pt x="186611" y="150113"/>
                      <a:pt x="187598" y="177519"/>
                    </a:cubicBezTo>
                    <a:cubicBezTo>
                      <a:pt x="188584" y="204925"/>
                      <a:pt x="177734" y="193517"/>
                      <a:pt x="168855" y="202609"/>
                    </a:cubicBezTo>
                    <a:cubicBezTo>
                      <a:pt x="159977" y="211744"/>
                      <a:pt x="167869" y="232289"/>
                      <a:pt x="165896" y="238036"/>
                    </a:cubicBezTo>
                    <a:cubicBezTo>
                      <a:pt x="163923" y="243740"/>
                      <a:pt x="137246" y="198063"/>
                      <a:pt x="135273" y="191200"/>
                    </a:cubicBezTo>
                    <a:cubicBezTo>
                      <a:pt x="133300" y="184338"/>
                      <a:pt x="145180" y="156932"/>
                      <a:pt x="142178" y="140977"/>
                    </a:cubicBezTo>
                    <a:cubicBezTo>
                      <a:pt x="139219" y="124980"/>
                      <a:pt x="121463" y="135273"/>
                      <a:pt x="115544" y="136388"/>
                    </a:cubicBezTo>
                    <a:cubicBezTo>
                      <a:pt x="109625" y="137546"/>
                      <a:pt x="95772" y="118117"/>
                      <a:pt x="92813" y="118117"/>
                    </a:cubicBezTo>
                    <a:cubicBezTo>
                      <a:pt x="89853" y="118117"/>
                      <a:pt x="0" y="156932"/>
                      <a:pt x="0" y="156932"/>
                    </a:cubicBezTo>
                    <a:lnTo>
                      <a:pt x="6905" y="185496"/>
                    </a:lnTo>
                    <a:lnTo>
                      <a:pt x="4975" y="185539"/>
                    </a:lnTo>
                    <a:lnTo>
                      <a:pt x="9865" y="198020"/>
                    </a:lnTo>
                    <a:cubicBezTo>
                      <a:pt x="9865" y="198020"/>
                      <a:pt x="39501" y="199735"/>
                      <a:pt x="52840" y="209986"/>
                    </a:cubicBezTo>
                    <a:cubicBezTo>
                      <a:pt x="66178" y="220279"/>
                      <a:pt x="86894" y="221952"/>
                      <a:pt x="91354" y="225426"/>
                    </a:cubicBezTo>
                    <a:cubicBezTo>
                      <a:pt x="95815" y="228857"/>
                      <a:pt x="91354" y="266557"/>
                      <a:pt x="92813" y="285386"/>
                    </a:cubicBezTo>
                    <a:cubicBezTo>
                      <a:pt x="94314" y="304257"/>
                      <a:pt x="75056" y="309361"/>
                      <a:pt x="83935" y="319654"/>
                    </a:cubicBezTo>
                    <a:cubicBezTo>
                      <a:pt x="92813" y="329948"/>
                      <a:pt x="88395" y="347060"/>
                      <a:pt x="94314" y="348776"/>
                    </a:cubicBezTo>
                    <a:cubicBezTo>
                      <a:pt x="100232" y="350491"/>
                      <a:pt x="83935" y="372751"/>
                      <a:pt x="76514" y="377898"/>
                    </a:cubicBezTo>
                    <a:cubicBezTo>
                      <a:pt x="69138" y="383045"/>
                      <a:pt x="76514" y="401873"/>
                      <a:pt x="67637" y="415555"/>
                    </a:cubicBezTo>
                    <a:cubicBezTo>
                      <a:pt x="61932" y="424347"/>
                      <a:pt x="45334" y="441545"/>
                      <a:pt x="33754" y="454584"/>
                    </a:cubicBezTo>
                    <a:cubicBezTo>
                      <a:pt x="34311" y="454927"/>
                      <a:pt x="34826" y="455313"/>
                      <a:pt x="35041" y="455828"/>
                    </a:cubicBezTo>
                    <a:cubicBezTo>
                      <a:pt x="38000" y="461832"/>
                      <a:pt x="46878" y="521791"/>
                      <a:pt x="55756" y="527796"/>
                    </a:cubicBezTo>
                    <a:cubicBezTo>
                      <a:pt x="64677" y="533800"/>
                      <a:pt x="59487" y="592902"/>
                      <a:pt x="58716" y="598049"/>
                    </a:cubicBezTo>
                    <a:cubicBezTo>
                      <a:pt x="57943" y="603195"/>
                      <a:pt x="62447" y="642567"/>
                      <a:pt x="62447" y="642567"/>
                    </a:cubicBezTo>
                    <a:cubicBezTo>
                      <a:pt x="62447" y="642567"/>
                      <a:pt x="75657" y="640209"/>
                      <a:pt x="87323" y="640381"/>
                    </a:cubicBezTo>
                    <a:cubicBezTo>
                      <a:pt x="88095" y="632574"/>
                      <a:pt x="88609" y="625798"/>
                      <a:pt x="88867" y="621166"/>
                    </a:cubicBezTo>
                    <a:cubicBezTo>
                      <a:pt x="89853" y="602895"/>
                      <a:pt x="79002" y="617735"/>
                      <a:pt x="75528" y="606326"/>
                    </a:cubicBezTo>
                    <a:cubicBezTo>
                      <a:pt x="72054" y="594917"/>
                      <a:pt x="99718" y="573816"/>
                      <a:pt x="127853" y="561807"/>
                    </a:cubicBezTo>
                    <a:cubicBezTo>
                      <a:pt x="156031" y="549798"/>
                      <a:pt x="166882" y="542936"/>
                      <a:pt x="169842" y="531527"/>
                    </a:cubicBezTo>
                    <a:cubicBezTo>
                      <a:pt x="171257" y="526123"/>
                      <a:pt x="171214" y="516044"/>
                      <a:pt x="171214" y="505622"/>
                    </a:cubicBezTo>
                    <a:cubicBezTo>
                      <a:pt x="162422" y="499703"/>
                      <a:pt x="155688" y="490182"/>
                      <a:pt x="154187" y="477058"/>
                    </a:cubicBezTo>
                    <a:cubicBezTo>
                      <a:pt x="150670" y="446263"/>
                      <a:pt x="147025" y="411223"/>
                      <a:pt x="151314" y="378670"/>
                    </a:cubicBezTo>
                    <a:cubicBezTo>
                      <a:pt x="151271" y="378412"/>
                      <a:pt x="151185" y="378198"/>
                      <a:pt x="151099" y="377983"/>
                    </a:cubicBezTo>
                    <a:cubicBezTo>
                      <a:pt x="147153" y="361986"/>
                      <a:pt x="148140" y="349462"/>
                      <a:pt x="156503" y="348861"/>
                    </a:cubicBezTo>
                    <a:cubicBezTo>
                      <a:pt x="157061" y="348819"/>
                      <a:pt x="157532" y="348733"/>
                      <a:pt x="158047" y="348647"/>
                    </a:cubicBezTo>
                    <a:cubicBezTo>
                      <a:pt x="163795" y="331577"/>
                      <a:pt x="172801" y="315966"/>
                      <a:pt x="186697" y="303013"/>
                    </a:cubicBezTo>
                    <a:cubicBezTo>
                      <a:pt x="190300" y="299625"/>
                      <a:pt x="194117" y="297308"/>
                      <a:pt x="197977" y="295679"/>
                    </a:cubicBezTo>
                    <a:cubicBezTo>
                      <a:pt x="197248" y="287873"/>
                      <a:pt x="199349" y="279939"/>
                      <a:pt x="202867" y="273076"/>
                    </a:cubicBezTo>
                    <a:cubicBezTo>
                      <a:pt x="207027" y="264970"/>
                      <a:pt x="216205" y="258236"/>
                      <a:pt x="224611" y="255835"/>
                    </a:cubicBezTo>
                    <a:cubicBezTo>
                      <a:pt x="229458" y="254291"/>
                      <a:pt x="234304" y="254033"/>
                      <a:pt x="239151" y="255148"/>
                    </a:cubicBezTo>
                    <a:cubicBezTo>
                      <a:pt x="241081" y="255234"/>
                      <a:pt x="242925" y="255534"/>
                      <a:pt x="244727" y="256049"/>
                    </a:cubicBezTo>
                    <a:cubicBezTo>
                      <a:pt x="257508" y="247900"/>
                      <a:pt x="270803" y="244684"/>
                      <a:pt x="283584" y="239408"/>
                    </a:cubicBezTo>
                    <a:cubicBezTo>
                      <a:pt x="280282" y="231731"/>
                      <a:pt x="279639" y="222124"/>
                      <a:pt x="281697" y="214489"/>
                    </a:cubicBezTo>
                    <a:close/>
                  </a:path>
                </a:pathLst>
              </a:custGeom>
              <a:grpFill/>
              <a:ln w="3175" cap="flat">
                <a:solidFill>
                  <a:srgbClr val="FFFFFF"/>
                </a:solidFill>
                <a:prstDash val="solid"/>
                <a:miter/>
              </a:ln>
            </p:spPr>
            <p:txBody>
              <a:bodyPr rtlCol="0" anchor="ctr"/>
              <a:lstStyle/>
              <a:p>
                <a:endParaRPr lang="en-ID"/>
              </a:p>
            </p:txBody>
          </p:sp>
          <p:sp>
            <p:nvSpPr>
              <p:cNvPr id="255" name="Freeform: Shape 254">
                <a:extLst>
                  <a:ext uri="{FF2B5EF4-FFF2-40B4-BE49-F238E27FC236}">
                    <a16:creationId xmlns:a16="http://schemas.microsoft.com/office/drawing/2014/main" id="{266E14B3-6366-4AD1-8625-2125458DC05F}"/>
                  </a:ext>
                </a:extLst>
              </p:cNvPr>
              <p:cNvSpPr/>
              <p:nvPr/>
            </p:nvSpPr>
            <p:spPr>
              <a:xfrm>
                <a:off x="6690167" y="4468644"/>
                <a:ext cx="330503" cy="425764"/>
              </a:xfrm>
              <a:custGeom>
                <a:avLst/>
                <a:gdLst>
                  <a:gd name="connsiteX0" fmla="*/ 311977 w 330504"/>
                  <a:gd name="connsiteY0" fmla="*/ 333764 h 425762"/>
                  <a:gd name="connsiteX1" fmla="*/ 327674 w 330504"/>
                  <a:gd name="connsiteY1" fmla="*/ 282383 h 425762"/>
                  <a:gd name="connsiteX2" fmla="*/ 323857 w 330504"/>
                  <a:gd name="connsiteY2" fmla="*/ 269859 h 425762"/>
                  <a:gd name="connsiteX3" fmla="*/ 321798 w 330504"/>
                  <a:gd name="connsiteY3" fmla="*/ 261281 h 425762"/>
                  <a:gd name="connsiteX4" fmla="*/ 297266 w 330504"/>
                  <a:gd name="connsiteY4" fmla="*/ 227270 h 425762"/>
                  <a:gd name="connsiteX5" fmla="*/ 319054 w 330504"/>
                  <a:gd name="connsiteY5" fmla="*/ 143336 h 425762"/>
                  <a:gd name="connsiteX6" fmla="*/ 270674 w 330504"/>
                  <a:gd name="connsiteY6" fmla="*/ 103449 h 425762"/>
                  <a:gd name="connsiteX7" fmla="*/ 272347 w 330504"/>
                  <a:gd name="connsiteY7" fmla="*/ 79688 h 425762"/>
                  <a:gd name="connsiteX8" fmla="*/ 146167 w 330504"/>
                  <a:gd name="connsiteY8" fmla="*/ 2230 h 425762"/>
                  <a:gd name="connsiteX9" fmla="*/ 130040 w 330504"/>
                  <a:gd name="connsiteY9" fmla="*/ 38600 h 425762"/>
                  <a:gd name="connsiteX10" fmla="*/ 132270 w 330504"/>
                  <a:gd name="connsiteY10" fmla="*/ 62575 h 425762"/>
                  <a:gd name="connsiteX11" fmla="*/ 78230 w 330504"/>
                  <a:gd name="connsiteY11" fmla="*/ 59144 h 425762"/>
                  <a:gd name="connsiteX12" fmla="*/ 78058 w 330504"/>
                  <a:gd name="connsiteY12" fmla="*/ 0 h 425762"/>
                  <a:gd name="connsiteX13" fmla="*/ 50223 w 330504"/>
                  <a:gd name="connsiteY13" fmla="*/ 2616 h 425762"/>
                  <a:gd name="connsiteX14" fmla="*/ 34483 w 330504"/>
                  <a:gd name="connsiteY14" fmla="*/ 7463 h 425762"/>
                  <a:gd name="connsiteX15" fmla="*/ 39973 w 330504"/>
                  <a:gd name="connsiteY15" fmla="*/ 24361 h 425762"/>
                  <a:gd name="connsiteX16" fmla="*/ 45120 w 330504"/>
                  <a:gd name="connsiteY16" fmla="*/ 50051 h 425762"/>
                  <a:gd name="connsiteX17" fmla="*/ 31781 w 330504"/>
                  <a:gd name="connsiteY17" fmla="*/ 57429 h 425762"/>
                  <a:gd name="connsiteX18" fmla="*/ 33110 w 330504"/>
                  <a:gd name="connsiteY18" fmla="*/ 77715 h 425762"/>
                  <a:gd name="connsiteX19" fmla="*/ 41645 w 330504"/>
                  <a:gd name="connsiteY19" fmla="*/ 83634 h 425762"/>
                  <a:gd name="connsiteX20" fmla="*/ 14282 w 330504"/>
                  <a:gd name="connsiteY20" fmla="*/ 129097 h 425762"/>
                  <a:gd name="connsiteX21" fmla="*/ 0 w 330504"/>
                  <a:gd name="connsiteY21" fmla="*/ 138833 h 425762"/>
                  <a:gd name="connsiteX22" fmla="*/ 20458 w 330504"/>
                  <a:gd name="connsiteY22" fmla="*/ 212431 h 425762"/>
                  <a:gd name="connsiteX23" fmla="*/ 38214 w 330504"/>
                  <a:gd name="connsiteY23" fmla="*/ 262954 h 425762"/>
                  <a:gd name="connsiteX24" fmla="*/ 46363 w 330504"/>
                  <a:gd name="connsiteY24" fmla="*/ 293792 h 425762"/>
                  <a:gd name="connsiteX25" fmla="*/ 27749 w 330504"/>
                  <a:gd name="connsiteY25" fmla="*/ 277579 h 425762"/>
                  <a:gd name="connsiteX26" fmla="*/ 25605 w 330504"/>
                  <a:gd name="connsiteY26" fmla="*/ 283541 h 425762"/>
                  <a:gd name="connsiteX27" fmla="*/ 24361 w 330504"/>
                  <a:gd name="connsiteY27" fmla="*/ 285214 h 425762"/>
                  <a:gd name="connsiteX28" fmla="*/ 48465 w 330504"/>
                  <a:gd name="connsiteY28" fmla="*/ 301083 h 425762"/>
                  <a:gd name="connsiteX29" fmla="*/ 79216 w 330504"/>
                  <a:gd name="connsiteY29" fmla="*/ 314893 h 425762"/>
                  <a:gd name="connsiteX30" fmla="*/ 121977 w 330504"/>
                  <a:gd name="connsiteY30" fmla="*/ 336638 h 425762"/>
                  <a:gd name="connsiteX31" fmla="*/ 124121 w 330504"/>
                  <a:gd name="connsiteY31" fmla="*/ 340455 h 425762"/>
                  <a:gd name="connsiteX32" fmla="*/ 146595 w 330504"/>
                  <a:gd name="connsiteY32" fmla="*/ 340541 h 425762"/>
                  <a:gd name="connsiteX33" fmla="*/ 151485 w 330504"/>
                  <a:gd name="connsiteY33" fmla="*/ 338354 h 425762"/>
                  <a:gd name="connsiteX34" fmla="*/ 175503 w 330504"/>
                  <a:gd name="connsiteY34" fmla="*/ 416627 h 425762"/>
                  <a:gd name="connsiteX35" fmla="*/ 194460 w 330504"/>
                  <a:gd name="connsiteY35" fmla="*/ 418900 h 425762"/>
                  <a:gd name="connsiteX36" fmla="*/ 214232 w 330504"/>
                  <a:gd name="connsiteY36" fmla="*/ 414354 h 425762"/>
                  <a:gd name="connsiteX37" fmla="*/ 225083 w 330504"/>
                  <a:gd name="connsiteY37" fmla="*/ 425762 h 425762"/>
                  <a:gd name="connsiteX38" fmla="*/ 253690 w 330504"/>
                  <a:gd name="connsiteY38" fmla="*/ 421216 h 425762"/>
                  <a:gd name="connsiteX39" fmla="*/ 273462 w 330504"/>
                  <a:gd name="connsiteY39" fmla="*/ 418942 h 425762"/>
                  <a:gd name="connsiteX40" fmla="*/ 284313 w 330504"/>
                  <a:gd name="connsiteY40" fmla="*/ 404103 h 425762"/>
                  <a:gd name="connsiteX41" fmla="*/ 304042 w 330504"/>
                  <a:gd name="connsiteY41" fmla="*/ 405218 h 425762"/>
                  <a:gd name="connsiteX42" fmla="*/ 327760 w 330504"/>
                  <a:gd name="connsiteY42" fmla="*/ 398356 h 425762"/>
                  <a:gd name="connsiteX43" fmla="*/ 330505 w 330504"/>
                  <a:gd name="connsiteY43" fmla="*/ 395568 h 425762"/>
                  <a:gd name="connsiteX44" fmla="*/ 311977 w 330504"/>
                  <a:gd name="connsiteY44" fmla="*/ 333764 h 42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0504" h="425762">
                    <a:moveTo>
                      <a:pt x="311977" y="333764"/>
                    </a:moveTo>
                    <a:cubicBezTo>
                      <a:pt x="300783" y="312063"/>
                      <a:pt x="311548" y="291690"/>
                      <a:pt x="327674" y="282383"/>
                    </a:cubicBezTo>
                    <a:cubicBezTo>
                      <a:pt x="327460" y="275650"/>
                      <a:pt x="326559" y="270803"/>
                      <a:pt x="323857" y="269859"/>
                    </a:cubicBezTo>
                    <a:cubicBezTo>
                      <a:pt x="321627" y="269087"/>
                      <a:pt x="321069" y="265828"/>
                      <a:pt x="321798" y="261281"/>
                    </a:cubicBezTo>
                    <a:cubicBezTo>
                      <a:pt x="308674" y="256821"/>
                      <a:pt x="297866" y="245455"/>
                      <a:pt x="297266" y="227270"/>
                    </a:cubicBezTo>
                    <a:cubicBezTo>
                      <a:pt x="296193" y="193945"/>
                      <a:pt x="304900" y="167440"/>
                      <a:pt x="319054" y="143336"/>
                    </a:cubicBezTo>
                    <a:cubicBezTo>
                      <a:pt x="294049" y="123221"/>
                      <a:pt x="270674" y="103449"/>
                      <a:pt x="270674" y="103449"/>
                    </a:cubicBezTo>
                    <a:lnTo>
                      <a:pt x="272347" y="79688"/>
                    </a:lnTo>
                    <a:lnTo>
                      <a:pt x="146167" y="2230"/>
                    </a:lnTo>
                    <a:cubicBezTo>
                      <a:pt x="145352" y="20029"/>
                      <a:pt x="139047" y="33797"/>
                      <a:pt x="130040" y="38600"/>
                    </a:cubicBezTo>
                    <a:cubicBezTo>
                      <a:pt x="120390" y="43747"/>
                      <a:pt x="143379" y="60002"/>
                      <a:pt x="132270" y="62575"/>
                    </a:cubicBezTo>
                    <a:cubicBezTo>
                      <a:pt x="121162" y="65149"/>
                      <a:pt x="95986" y="50566"/>
                      <a:pt x="78230" y="59144"/>
                    </a:cubicBezTo>
                    <a:cubicBezTo>
                      <a:pt x="66307" y="64892"/>
                      <a:pt x="68751" y="30365"/>
                      <a:pt x="78058" y="0"/>
                    </a:cubicBezTo>
                    <a:lnTo>
                      <a:pt x="50223" y="2616"/>
                    </a:lnTo>
                    <a:cubicBezTo>
                      <a:pt x="50223" y="2616"/>
                      <a:pt x="42675" y="4804"/>
                      <a:pt x="34483" y="7463"/>
                    </a:cubicBezTo>
                    <a:lnTo>
                      <a:pt x="39973" y="24361"/>
                    </a:lnTo>
                    <a:cubicBezTo>
                      <a:pt x="39973" y="24361"/>
                      <a:pt x="46835" y="40144"/>
                      <a:pt x="45120" y="50051"/>
                    </a:cubicBezTo>
                    <a:cubicBezTo>
                      <a:pt x="44347" y="54555"/>
                      <a:pt x="38214" y="56528"/>
                      <a:pt x="31781" y="57429"/>
                    </a:cubicBezTo>
                    <a:cubicBezTo>
                      <a:pt x="34054" y="69095"/>
                      <a:pt x="33110" y="77715"/>
                      <a:pt x="33110" y="77715"/>
                    </a:cubicBezTo>
                    <a:lnTo>
                      <a:pt x="41645" y="83634"/>
                    </a:lnTo>
                    <a:cubicBezTo>
                      <a:pt x="41645" y="83634"/>
                      <a:pt x="22860" y="125151"/>
                      <a:pt x="14282" y="129097"/>
                    </a:cubicBezTo>
                    <a:cubicBezTo>
                      <a:pt x="12009" y="130169"/>
                      <a:pt x="6605" y="133943"/>
                      <a:pt x="0" y="138833"/>
                    </a:cubicBezTo>
                    <a:cubicBezTo>
                      <a:pt x="5018" y="167997"/>
                      <a:pt x="11194" y="202695"/>
                      <a:pt x="20458" y="212431"/>
                    </a:cubicBezTo>
                    <a:cubicBezTo>
                      <a:pt x="37485" y="230401"/>
                      <a:pt x="34526" y="250945"/>
                      <a:pt x="38214" y="262954"/>
                    </a:cubicBezTo>
                    <a:cubicBezTo>
                      <a:pt x="41945" y="274920"/>
                      <a:pt x="56742" y="288645"/>
                      <a:pt x="46363" y="293792"/>
                    </a:cubicBezTo>
                    <a:cubicBezTo>
                      <a:pt x="39673" y="297094"/>
                      <a:pt x="33711" y="288816"/>
                      <a:pt x="27749" y="277579"/>
                    </a:cubicBezTo>
                    <a:cubicBezTo>
                      <a:pt x="27149" y="279595"/>
                      <a:pt x="26419" y="281611"/>
                      <a:pt x="25605" y="283541"/>
                    </a:cubicBezTo>
                    <a:cubicBezTo>
                      <a:pt x="25347" y="284185"/>
                      <a:pt x="24790" y="284656"/>
                      <a:pt x="24361" y="285214"/>
                    </a:cubicBezTo>
                    <a:cubicBezTo>
                      <a:pt x="33410" y="292934"/>
                      <a:pt x="44004" y="301083"/>
                      <a:pt x="48465" y="301083"/>
                    </a:cubicBezTo>
                    <a:cubicBezTo>
                      <a:pt x="57000" y="301083"/>
                      <a:pt x="70681" y="312963"/>
                      <a:pt x="79216" y="314893"/>
                    </a:cubicBezTo>
                    <a:cubicBezTo>
                      <a:pt x="87751" y="316866"/>
                      <a:pt x="118246" y="330934"/>
                      <a:pt x="121977" y="336638"/>
                    </a:cubicBezTo>
                    <a:cubicBezTo>
                      <a:pt x="122620" y="337625"/>
                      <a:pt x="123350" y="338954"/>
                      <a:pt x="124121" y="340455"/>
                    </a:cubicBezTo>
                    <a:cubicBezTo>
                      <a:pt x="131413" y="340027"/>
                      <a:pt x="140977" y="339726"/>
                      <a:pt x="146595" y="340541"/>
                    </a:cubicBezTo>
                    <a:cubicBezTo>
                      <a:pt x="147796" y="339254"/>
                      <a:pt x="149340" y="338354"/>
                      <a:pt x="151485" y="338354"/>
                    </a:cubicBezTo>
                    <a:cubicBezTo>
                      <a:pt x="162765" y="338354"/>
                      <a:pt x="176060" y="387848"/>
                      <a:pt x="175503" y="416627"/>
                    </a:cubicBezTo>
                    <a:cubicBezTo>
                      <a:pt x="182237" y="417613"/>
                      <a:pt x="191458" y="418900"/>
                      <a:pt x="194460" y="418900"/>
                    </a:cubicBezTo>
                    <a:cubicBezTo>
                      <a:pt x="199435" y="418900"/>
                      <a:pt x="205354" y="410922"/>
                      <a:pt x="214232" y="414354"/>
                    </a:cubicBezTo>
                    <a:cubicBezTo>
                      <a:pt x="223110" y="417785"/>
                      <a:pt x="217192" y="425762"/>
                      <a:pt x="225083" y="425762"/>
                    </a:cubicBezTo>
                    <a:cubicBezTo>
                      <a:pt x="232974" y="425762"/>
                      <a:pt x="248758" y="420058"/>
                      <a:pt x="253690" y="421216"/>
                    </a:cubicBezTo>
                    <a:cubicBezTo>
                      <a:pt x="258665" y="422331"/>
                      <a:pt x="272475" y="425762"/>
                      <a:pt x="273462" y="418942"/>
                    </a:cubicBezTo>
                    <a:cubicBezTo>
                      <a:pt x="274406" y="412080"/>
                      <a:pt x="277408" y="401830"/>
                      <a:pt x="284313" y="404103"/>
                    </a:cubicBezTo>
                    <a:cubicBezTo>
                      <a:pt x="291218" y="406376"/>
                      <a:pt x="296150" y="413238"/>
                      <a:pt x="304042" y="405218"/>
                    </a:cubicBezTo>
                    <a:cubicBezTo>
                      <a:pt x="311977" y="397241"/>
                      <a:pt x="324801" y="405218"/>
                      <a:pt x="327760" y="398356"/>
                    </a:cubicBezTo>
                    <a:cubicBezTo>
                      <a:pt x="328060" y="397670"/>
                      <a:pt x="329133" y="396683"/>
                      <a:pt x="330505" y="395568"/>
                    </a:cubicBezTo>
                    <a:cubicBezTo>
                      <a:pt x="326559" y="374252"/>
                      <a:pt x="321970" y="353193"/>
                      <a:pt x="311977" y="333764"/>
                    </a:cubicBezTo>
                    <a:close/>
                  </a:path>
                </a:pathLst>
              </a:custGeom>
              <a:grpFill/>
              <a:ln w="3175" cap="flat">
                <a:solidFill>
                  <a:srgbClr val="FFFFFF"/>
                </a:solidFill>
                <a:prstDash val="solid"/>
                <a:miter/>
              </a:ln>
            </p:spPr>
            <p:txBody>
              <a:bodyPr rtlCol="0" anchor="ctr"/>
              <a:lstStyle/>
              <a:p>
                <a:endParaRPr lang="en-ID"/>
              </a:p>
            </p:txBody>
          </p:sp>
          <p:sp>
            <p:nvSpPr>
              <p:cNvPr id="256" name="Freeform: Shape 255">
                <a:extLst>
                  <a:ext uri="{FF2B5EF4-FFF2-40B4-BE49-F238E27FC236}">
                    <a16:creationId xmlns:a16="http://schemas.microsoft.com/office/drawing/2014/main" id="{437B23CC-8961-4149-9D43-415CB580F344}"/>
                  </a:ext>
                </a:extLst>
              </p:cNvPr>
              <p:cNvSpPr/>
              <p:nvPr/>
            </p:nvSpPr>
            <p:spPr>
              <a:xfrm>
                <a:off x="6797960" y="4808689"/>
                <a:ext cx="104501" cy="294053"/>
              </a:xfrm>
              <a:custGeom>
                <a:avLst/>
                <a:gdLst>
                  <a:gd name="connsiteX0" fmla="*/ 100520 w 104502"/>
                  <a:gd name="connsiteY0" fmla="*/ 194229 h 294052"/>
                  <a:gd name="connsiteX1" fmla="*/ 80277 w 104502"/>
                  <a:gd name="connsiteY1" fmla="*/ 171669 h 294052"/>
                  <a:gd name="connsiteX2" fmla="*/ 79290 w 104502"/>
                  <a:gd name="connsiteY2" fmla="*/ 178189 h 294052"/>
                  <a:gd name="connsiteX3" fmla="*/ 43005 w 104502"/>
                  <a:gd name="connsiteY3" fmla="*/ 119087 h 294052"/>
                  <a:gd name="connsiteX4" fmla="*/ 46694 w 104502"/>
                  <a:gd name="connsiteY4" fmla="*/ 50550 h 294052"/>
                  <a:gd name="connsiteX5" fmla="*/ 38802 w 104502"/>
                  <a:gd name="connsiteY5" fmla="*/ 499 h 294052"/>
                  <a:gd name="connsiteX6" fmla="*/ 16328 w 104502"/>
                  <a:gd name="connsiteY6" fmla="*/ 413 h 294052"/>
                  <a:gd name="connsiteX7" fmla="*/ 29539 w 104502"/>
                  <a:gd name="connsiteY7" fmla="*/ 38155 h 294052"/>
                  <a:gd name="connsiteX8" fmla="*/ 17572 w 104502"/>
                  <a:gd name="connsiteY8" fmla="*/ 46047 h 294052"/>
                  <a:gd name="connsiteX9" fmla="*/ 19288 w 104502"/>
                  <a:gd name="connsiteY9" fmla="*/ 109266 h 294052"/>
                  <a:gd name="connsiteX10" fmla="*/ 5606 w 104502"/>
                  <a:gd name="connsiteY10" fmla="*/ 119216 h 294052"/>
                  <a:gd name="connsiteX11" fmla="*/ 503 w 104502"/>
                  <a:gd name="connsiteY11" fmla="*/ 156744 h 294052"/>
                  <a:gd name="connsiteX12" fmla="*/ 6378 w 104502"/>
                  <a:gd name="connsiteY12" fmla="*/ 173728 h 294052"/>
                  <a:gd name="connsiteX13" fmla="*/ 6678 w 104502"/>
                  <a:gd name="connsiteY13" fmla="*/ 173643 h 294052"/>
                  <a:gd name="connsiteX14" fmla="*/ 29410 w 104502"/>
                  <a:gd name="connsiteY14" fmla="*/ 191914 h 294052"/>
                  <a:gd name="connsiteX15" fmla="*/ 56044 w 104502"/>
                  <a:gd name="connsiteY15" fmla="*/ 196502 h 294052"/>
                  <a:gd name="connsiteX16" fmla="*/ 49139 w 104502"/>
                  <a:gd name="connsiteY16" fmla="*/ 246726 h 294052"/>
                  <a:gd name="connsiteX17" fmla="*/ 79762 w 104502"/>
                  <a:gd name="connsiteY17" fmla="*/ 293561 h 294052"/>
                  <a:gd name="connsiteX18" fmla="*/ 82721 w 104502"/>
                  <a:gd name="connsiteY18" fmla="*/ 258134 h 294052"/>
                  <a:gd name="connsiteX19" fmla="*/ 101464 w 104502"/>
                  <a:gd name="connsiteY19" fmla="*/ 233044 h 294052"/>
                  <a:gd name="connsiteX20" fmla="*/ 100520 w 104502"/>
                  <a:gd name="connsiteY20" fmla="*/ 194229 h 2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502" h="294052">
                    <a:moveTo>
                      <a:pt x="100520" y="194229"/>
                    </a:moveTo>
                    <a:cubicBezTo>
                      <a:pt x="96060" y="187882"/>
                      <a:pt x="87610" y="179004"/>
                      <a:pt x="80277" y="171669"/>
                    </a:cubicBezTo>
                    <a:cubicBezTo>
                      <a:pt x="80448" y="174500"/>
                      <a:pt x="80148" y="176773"/>
                      <a:pt x="79290" y="178189"/>
                    </a:cubicBezTo>
                    <a:cubicBezTo>
                      <a:pt x="70626" y="192728"/>
                      <a:pt x="45965" y="147351"/>
                      <a:pt x="43005" y="119087"/>
                    </a:cubicBezTo>
                    <a:cubicBezTo>
                      <a:pt x="40003" y="90823"/>
                      <a:pt x="57073" y="77099"/>
                      <a:pt x="46694" y="50550"/>
                    </a:cubicBezTo>
                    <a:cubicBezTo>
                      <a:pt x="38031" y="28377"/>
                      <a:pt x="32627" y="6975"/>
                      <a:pt x="38802" y="499"/>
                    </a:cubicBezTo>
                    <a:cubicBezTo>
                      <a:pt x="33141" y="-317"/>
                      <a:pt x="23577" y="26"/>
                      <a:pt x="16328" y="413"/>
                    </a:cubicBezTo>
                    <a:cubicBezTo>
                      <a:pt x="21733" y="10749"/>
                      <a:pt x="29539" y="31207"/>
                      <a:pt x="29539" y="38155"/>
                    </a:cubicBezTo>
                    <a:cubicBezTo>
                      <a:pt x="29539" y="46047"/>
                      <a:pt x="21003" y="36182"/>
                      <a:pt x="17572" y="46047"/>
                    </a:cubicBezTo>
                    <a:cubicBezTo>
                      <a:pt x="14184" y="55954"/>
                      <a:pt x="12468" y="101417"/>
                      <a:pt x="19288" y="109266"/>
                    </a:cubicBezTo>
                    <a:cubicBezTo>
                      <a:pt x="26150" y="117200"/>
                      <a:pt x="5606" y="111281"/>
                      <a:pt x="5606" y="119216"/>
                    </a:cubicBezTo>
                    <a:cubicBezTo>
                      <a:pt x="5606" y="127107"/>
                      <a:pt x="3933" y="154771"/>
                      <a:pt x="503" y="156744"/>
                    </a:cubicBezTo>
                    <a:cubicBezTo>
                      <a:pt x="-1428" y="157859"/>
                      <a:pt x="2561" y="164593"/>
                      <a:pt x="6378" y="173728"/>
                    </a:cubicBezTo>
                    <a:cubicBezTo>
                      <a:pt x="6421" y="173728"/>
                      <a:pt x="6635" y="173643"/>
                      <a:pt x="6678" y="173643"/>
                    </a:cubicBezTo>
                    <a:cubicBezTo>
                      <a:pt x="9638" y="173643"/>
                      <a:pt x="23491" y="193071"/>
                      <a:pt x="29410" y="191914"/>
                    </a:cubicBezTo>
                    <a:cubicBezTo>
                      <a:pt x="35329" y="190798"/>
                      <a:pt x="53085" y="180548"/>
                      <a:pt x="56044" y="196502"/>
                    </a:cubicBezTo>
                    <a:cubicBezTo>
                      <a:pt x="59004" y="212457"/>
                      <a:pt x="47166" y="239863"/>
                      <a:pt x="49139" y="246726"/>
                    </a:cubicBezTo>
                    <a:cubicBezTo>
                      <a:pt x="51112" y="253588"/>
                      <a:pt x="77789" y="299265"/>
                      <a:pt x="79762" y="293561"/>
                    </a:cubicBezTo>
                    <a:cubicBezTo>
                      <a:pt x="81735" y="287814"/>
                      <a:pt x="73843" y="267270"/>
                      <a:pt x="82721" y="258134"/>
                    </a:cubicBezTo>
                    <a:cubicBezTo>
                      <a:pt x="91642" y="249042"/>
                      <a:pt x="102493" y="260408"/>
                      <a:pt x="101464" y="233044"/>
                    </a:cubicBezTo>
                    <a:cubicBezTo>
                      <a:pt x="100520" y="205638"/>
                      <a:pt x="109399" y="206796"/>
                      <a:pt x="100520" y="194229"/>
                    </a:cubicBezTo>
                    <a:close/>
                  </a:path>
                </a:pathLst>
              </a:custGeom>
              <a:grpFill/>
              <a:ln w="3175" cap="flat">
                <a:solidFill>
                  <a:srgbClr val="FFFFFF"/>
                </a:solidFill>
                <a:prstDash val="solid"/>
                <a:miter/>
              </a:ln>
            </p:spPr>
            <p:txBody>
              <a:bodyPr rtlCol="0" anchor="ctr"/>
              <a:lstStyle/>
              <a:p>
                <a:endParaRPr lang="en-ID"/>
              </a:p>
            </p:txBody>
          </p:sp>
          <p:sp>
            <p:nvSpPr>
              <p:cNvPr id="257" name="Freeform: Shape 256">
                <a:extLst>
                  <a:ext uri="{FF2B5EF4-FFF2-40B4-BE49-F238E27FC236}">
                    <a16:creationId xmlns:a16="http://schemas.microsoft.com/office/drawing/2014/main" id="{27D4FE05-E833-49FC-ABE6-FBD7FFC5FC00}"/>
                  </a:ext>
                </a:extLst>
              </p:cNvPr>
              <p:cNvSpPr/>
              <p:nvPr/>
            </p:nvSpPr>
            <p:spPr>
              <a:xfrm>
                <a:off x="11182350" y="5252855"/>
                <a:ext cx="97715" cy="80075"/>
              </a:xfrm>
              <a:custGeom>
                <a:avLst/>
                <a:gdLst>
                  <a:gd name="connsiteX0" fmla="*/ 28 w 97716"/>
                  <a:gd name="connsiteY0" fmla="*/ 1652 h 80075"/>
                  <a:gd name="connsiteX1" fmla="*/ 96830 w 97716"/>
                  <a:gd name="connsiteY1" fmla="*/ 79281 h 80075"/>
                  <a:gd name="connsiteX2" fmla="*/ 28 w 97716"/>
                  <a:gd name="connsiteY2" fmla="*/ 1652 h 80075"/>
                </a:gdLst>
                <a:ahLst/>
                <a:cxnLst>
                  <a:cxn ang="0">
                    <a:pos x="connsiteX0" y="connsiteY0"/>
                  </a:cxn>
                  <a:cxn ang="0">
                    <a:pos x="connsiteX1" y="connsiteY1"/>
                  </a:cxn>
                  <a:cxn ang="0">
                    <a:pos x="connsiteX2" y="connsiteY2"/>
                  </a:cxn>
                </a:cxnLst>
                <a:rect l="l" t="t" r="r" b="b"/>
                <a:pathLst>
                  <a:path w="97716" h="80075">
                    <a:moveTo>
                      <a:pt x="28" y="1652"/>
                    </a:moveTo>
                    <a:cubicBezTo>
                      <a:pt x="-2030" y="-12630"/>
                      <a:pt x="108667" y="70146"/>
                      <a:pt x="96830" y="79281"/>
                    </a:cubicBezTo>
                    <a:cubicBezTo>
                      <a:pt x="84949" y="88460"/>
                      <a:pt x="2044" y="15376"/>
                      <a:pt x="28" y="1652"/>
                    </a:cubicBezTo>
                    <a:close/>
                  </a:path>
                </a:pathLst>
              </a:custGeom>
              <a:grpFill/>
              <a:ln w="3175" cap="flat">
                <a:solidFill>
                  <a:srgbClr val="FFFFFF"/>
                </a:solidFill>
                <a:prstDash val="solid"/>
                <a:miter/>
              </a:ln>
            </p:spPr>
            <p:txBody>
              <a:bodyPr rtlCol="0" anchor="ctr"/>
              <a:lstStyle/>
              <a:p>
                <a:endParaRPr lang="en-ID"/>
              </a:p>
            </p:txBody>
          </p:sp>
          <p:sp>
            <p:nvSpPr>
              <p:cNvPr id="258" name="Freeform: Shape 257">
                <a:extLst>
                  <a:ext uri="{FF2B5EF4-FFF2-40B4-BE49-F238E27FC236}">
                    <a16:creationId xmlns:a16="http://schemas.microsoft.com/office/drawing/2014/main" id="{1BAFB02B-B460-4783-9348-3C9C8B06C6A9}"/>
                  </a:ext>
                </a:extLst>
              </p:cNvPr>
              <p:cNvSpPr/>
              <p:nvPr/>
            </p:nvSpPr>
            <p:spPr>
              <a:xfrm>
                <a:off x="7984664" y="2751596"/>
                <a:ext cx="254788" cy="195392"/>
              </a:xfrm>
              <a:custGeom>
                <a:avLst/>
                <a:gdLst>
                  <a:gd name="connsiteX0" fmla="*/ 207525 w 254789"/>
                  <a:gd name="connsiteY0" fmla="*/ 158833 h 195391"/>
                  <a:gd name="connsiteX1" fmla="*/ 220349 w 254789"/>
                  <a:gd name="connsiteY1" fmla="*/ 169684 h 195391"/>
                  <a:gd name="connsiteX2" fmla="*/ 243681 w 254789"/>
                  <a:gd name="connsiteY2" fmla="*/ 178176 h 195391"/>
                  <a:gd name="connsiteX3" fmla="*/ 254789 w 254789"/>
                  <a:gd name="connsiteY3" fmla="*/ 175817 h 195391"/>
                  <a:gd name="connsiteX4" fmla="*/ 248184 w 254789"/>
                  <a:gd name="connsiteY4" fmla="*/ 123964 h 195391"/>
                  <a:gd name="connsiteX5" fmla="*/ 215202 w 254789"/>
                  <a:gd name="connsiteY5" fmla="*/ 99517 h 195391"/>
                  <a:gd name="connsiteX6" fmla="*/ 209927 w 254789"/>
                  <a:gd name="connsiteY6" fmla="*/ 65978 h 195391"/>
                  <a:gd name="connsiteX7" fmla="*/ 166437 w 254789"/>
                  <a:gd name="connsiteY7" fmla="*/ 69023 h 195391"/>
                  <a:gd name="connsiteX8" fmla="*/ 138773 w 254789"/>
                  <a:gd name="connsiteY8" fmla="*/ 62890 h 195391"/>
                  <a:gd name="connsiteX9" fmla="*/ 108451 w 254789"/>
                  <a:gd name="connsiteY9" fmla="*/ 61389 h 195391"/>
                  <a:gd name="connsiteX10" fmla="*/ 60972 w 254789"/>
                  <a:gd name="connsiteY10" fmla="*/ 56799 h 195391"/>
                  <a:gd name="connsiteX11" fmla="*/ 84690 w 254789"/>
                  <a:gd name="connsiteY11" fmla="*/ 33939 h 195391"/>
                  <a:gd name="connsiteX12" fmla="*/ 94984 w 254789"/>
                  <a:gd name="connsiteY12" fmla="*/ 34282 h 195391"/>
                  <a:gd name="connsiteX13" fmla="*/ 106778 w 254789"/>
                  <a:gd name="connsiteY13" fmla="*/ 2587 h 195391"/>
                  <a:gd name="connsiteX14" fmla="*/ 84047 w 254789"/>
                  <a:gd name="connsiteY14" fmla="*/ 8292 h 195391"/>
                  <a:gd name="connsiteX15" fmla="*/ 58356 w 254789"/>
                  <a:gd name="connsiteY15" fmla="*/ 15154 h 195391"/>
                  <a:gd name="connsiteX16" fmla="*/ 42573 w 254789"/>
                  <a:gd name="connsiteY16" fmla="*/ 35698 h 195391"/>
                  <a:gd name="connsiteX17" fmla="*/ 31722 w 254789"/>
                  <a:gd name="connsiteY17" fmla="*/ 57400 h 195391"/>
                  <a:gd name="connsiteX18" fmla="*/ 112 w 254789"/>
                  <a:gd name="connsiteY18" fmla="*/ 71124 h 195391"/>
                  <a:gd name="connsiteX19" fmla="*/ 20871 w 254789"/>
                  <a:gd name="connsiteY19" fmla="*/ 100804 h 195391"/>
                  <a:gd name="connsiteX20" fmla="*/ 24817 w 254789"/>
                  <a:gd name="connsiteY20" fmla="*/ 135072 h 195391"/>
                  <a:gd name="connsiteX21" fmla="*/ 11007 w 254789"/>
                  <a:gd name="connsiteY21" fmla="*/ 175388 h 195391"/>
                  <a:gd name="connsiteX22" fmla="*/ 26661 w 254789"/>
                  <a:gd name="connsiteY22" fmla="*/ 177318 h 195391"/>
                  <a:gd name="connsiteX23" fmla="*/ 60929 w 254789"/>
                  <a:gd name="connsiteY23" fmla="*/ 166639 h 195391"/>
                  <a:gd name="connsiteX24" fmla="*/ 92582 w 254789"/>
                  <a:gd name="connsiteY24" fmla="*/ 148325 h 195391"/>
                  <a:gd name="connsiteX25" fmla="*/ 122862 w 254789"/>
                  <a:gd name="connsiteY25" fmla="*/ 114743 h 195391"/>
                  <a:gd name="connsiteX26" fmla="*/ 136071 w 254789"/>
                  <a:gd name="connsiteY26" fmla="*/ 146781 h 195391"/>
                  <a:gd name="connsiteX27" fmla="*/ 137401 w 254789"/>
                  <a:gd name="connsiteY27" fmla="*/ 192544 h 195391"/>
                  <a:gd name="connsiteX28" fmla="*/ 153184 w 254789"/>
                  <a:gd name="connsiteY28" fmla="*/ 193445 h 195391"/>
                  <a:gd name="connsiteX29" fmla="*/ 170983 w 254789"/>
                  <a:gd name="connsiteY29" fmla="*/ 186540 h 195391"/>
                  <a:gd name="connsiteX30" fmla="*/ 207525 w 254789"/>
                  <a:gd name="connsiteY30" fmla="*/ 158833 h 19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4789" h="195391">
                    <a:moveTo>
                      <a:pt x="207525" y="158833"/>
                    </a:moveTo>
                    <a:cubicBezTo>
                      <a:pt x="214945" y="163980"/>
                      <a:pt x="213444" y="170842"/>
                      <a:pt x="220349" y="169684"/>
                    </a:cubicBezTo>
                    <a:cubicBezTo>
                      <a:pt x="226011" y="168783"/>
                      <a:pt x="237933" y="171743"/>
                      <a:pt x="243681" y="178176"/>
                    </a:cubicBezTo>
                    <a:cubicBezTo>
                      <a:pt x="249728" y="176461"/>
                      <a:pt x="254789" y="175817"/>
                      <a:pt x="254789" y="175817"/>
                    </a:cubicBezTo>
                    <a:cubicBezTo>
                      <a:pt x="254789" y="175817"/>
                      <a:pt x="249514" y="136145"/>
                      <a:pt x="248184" y="123964"/>
                    </a:cubicBezTo>
                    <a:cubicBezTo>
                      <a:pt x="246855" y="111741"/>
                      <a:pt x="215202" y="99517"/>
                      <a:pt x="215202" y="99517"/>
                    </a:cubicBezTo>
                    <a:lnTo>
                      <a:pt x="209927" y="65978"/>
                    </a:lnTo>
                    <a:cubicBezTo>
                      <a:pt x="209927" y="65978"/>
                      <a:pt x="172999" y="72068"/>
                      <a:pt x="166437" y="69023"/>
                    </a:cubicBezTo>
                    <a:cubicBezTo>
                      <a:pt x="159832" y="65978"/>
                      <a:pt x="145336" y="73612"/>
                      <a:pt x="138773" y="62890"/>
                    </a:cubicBezTo>
                    <a:cubicBezTo>
                      <a:pt x="132169" y="52210"/>
                      <a:pt x="120288" y="70524"/>
                      <a:pt x="108451" y="61389"/>
                    </a:cubicBezTo>
                    <a:cubicBezTo>
                      <a:pt x="96613" y="52253"/>
                      <a:pt x="62302" y="64434"/>
                      <a:pt x="60972" y="56799"/>
                    </a:cubicBezTo>
                    <a:cubicBezTo>
                      <a:pt x="59643" y="49165"/>
                      <a:pt x="75469" y="32395"/>
                      <a:pt x="84690" y="33939"/>
                    </a:cubicBezTo>
                    <a:cubicBezTo>
                      <a:pt x="86920" y="34282"/>
                      <a:pt x="90609" y="34411"/>
                      <a:pt x="94984" y="34282"/>
                    </a:cubicBezTo>
                    <a:cubicBezTo>
                      <a:pt x="99315" y="26219"/>
                      <a:pt x="109094" y="7091"/>
                      <a:pt x="106778" y="2587"/>
                    </a:cubicBezTo>
                    <a:cubicBezTo>
                      <a:pt x="103819" y="-3117"/>
                      <a:pt x="91939" y="1429"/>
                      <a:pt x="84047" y="8292"/>
                    </a:cubicBezTo>
                    <a:cubicBezTo>
                      <a:pt x="76155" y="15154"/>
                      <a:pt x="61359" y="4860"/>
                      <a:pt x="58356" y="15154"/>
                    </a:cubicBezTo>
                    <a:cubicBezTo>
                      <a:pt x="55397" y="25404"/>
                      <a:pt x="51451" y="35698"/>
                      <a:pt x="42573" y="35698"/>
                    </a:cubicBezTo>
                    <a:cubicBezTo>
                      <a:pt x="33695" y="35698"/>
                      <a:pt x="40557" y="52854"/>
                      <a:pt x="31722" y="57400"/>
                    </a:cubicBezTo>
                    <a:cubicBezTo>
                      <a:pt x="22801" y="61989"/>
                      <a:pt x="2085" y="60831"/>
                      <a:pt x="112" y="71124"/>
                    </a:cubicBezTo>
                    <a:cubicBezTo>
                      <a:pt x="-1860" y="81375"/>
                      <a:pt x="22801" y="88237"/>
                      <a:pt x="20871" y="100804"/>
                    </a:cubicBezTo>
                    <a:cubicBezTo>
                      <a:pt x="18898" y="113370"/>
                      <a:pt x="33695" y="127095"/>
                      <a:pt x="24817" y="135072"/>
                    </a:cubicBezTo>
                    <a:cubicBezTo>
                      <a:pt x="17225" y="141935"/>
                      <a:pt x="10363" y="153000"/>
                      <a:pt x="11007" y="175388"/>
                    </a:cubicBezTo>
                    <a:cubicBezTo>
                      <a:pt x="17440" y="180149"/>
                      <a:pt x="23616" y="184395"/>
                      <a:pt x="26661" y="177318"/>
                    </a:cubicBezTo>
                    <a:cubicBezTo>
                      <a:pt x="31937" y="165095"/>
                      <a:pt x="60929" y="177318"/>
                      <a:pt x="60929" y="166639"/>
                    </a:cubicBezTo>
                    <a:cubicBezTo>
                      <a:pt x="60929" y="155959"/>
                      <a:pt x="92582" y="159005"/>
                      <a:pt x="92582" y="148325"/>
                    </a:cubicBezTo>
                    <a:cubicBezTo>
                      <a:pt x="92582" y="137646"/>
                      <a:pt x="111024" y="113242"/>
                      <a:pt x="122862" y="114743"/>
                    </a:cubicBezTo>
                    <a:cubicBezTo>
                      <a:pt x="134742" y="116287"/>
                      <a:pt x="121575" y="139147"/>
                      <a:pt x="136071" y="146781"/>
                    </a:cubicBezTo>
                    <a:cubicBezTo>
                      <a:pt x="150568" y="154415"/>
                      <a:pt x="129467" y="181865"/>
                      <a:pt x="137401" y="192544"/>
                    </a:cubicBezTo>
                    <a:cubicBezTo>
                      <a:pt x="140360" y="196533"/>
                      <a:pt x="146150" y="195846"/>
                      <a:pt x="153184" y="193445"/>
                    </a:cubicBezTo>
                    <a:cubicBezTo>
                      <a:pt x="158545" y="191643"/>
                      <a:pt x="164722" y="188898"/>
                      <a:pt x="170983" y="186540"/>
                    </a:cubicBezTo>
                    <a:cubicBezTo>
                      <a:pt x="183979" y="173287"/>
                      <a:pt x="201649" y="154759"/>
                      <a:pt x="207525" y="158833"/>
                    </a:cubicBezTo>
                    <a:close/>
                  </a:path>
                </a:pathLst>
              </a:custGeom>
              <a:grpFill/>
              <a:ln w="3175" cap="flat">
                <a:solidFill>
                  <a:srgbClr val="FFFFFF"/>
                </a:solidFill>
                <a:prstDash val="solid"/>
                <a:miter/>
              </a:ln>
            </p:spPr>
            <p:txBody>
              <a:bodyPr rtlCol="0" anchor="ctr"/>
              <a:lstStyle/>
              <a:p>
                <a:endParaRPr lang="en-ID"/>
              </a:p>
            </p:txBody>
          </p:sp>
          <p:sp>
            <p:nvSpPr>
              <p:cNvPr id="259" name="Freeform: Shape 258">
                <a:extLst>
                  <a:ext uri="{FF2B5EF4-FFF2-40B4-BE49-F238E27FC236}">
                    <a16:creationId xmlns:a16="http://schemas.microsoft.com/office/drawing/2014/main" id="{16E9D38F-C44D-4477-AE9F-EE85A178C240}"/>
                  </a:ext>
                </a:extLst>
              </p:cNvPr>
              <p:cNvSpPr/>
              <p:nvPr/>
            </p:nvSpPr>
            <p:spPr>
              <a:xfrm>
                <a:off x="3088763" y="3436340"/>
                <a:ext cx="25562" cy="56771"/>
              </a:xfrm>
              <a:custGeom>
                <a:avLst/>
                <a:gdLst>
                  <a:gd name="connsiteX0" fmla="*/ 12266 w 25563"/>
                  <a:gd name="connsiteY0" fmla="*/ 2788 h 56771"/>
                  <a:gd name="connsiteX1" fmla="*/ 10636 w 25563"/>
                  <a:gd name="connsiteY1" fmla="*/ 0 h 56771"/>
                  <a:gd name="connsiteX2" fmla="*/ 6433 w 25563"/>
                  <a:gd name="connsiteY2" fmla="*/ 214 h 56771"/>
                  <a:gd name="connsiteX3" fmla="*/ 2144 w 25563"/>
                  <a:gd name="connsiteY3" fmla="*/ 0 h 56771"/>
                  <a:gd name="connsiteX4" fmla="*/ 0 w 25563"/>
                  <a:gd name="connsiteY4" fmla="*/ 14025 h 56771"/>
                  <a:gd name="connsiteX5" fmla="*/ 11408 w 25563"/>
                  <a:gd name="connsiteY5" fmla="*/ 40058 h 56771"/>
                  <a:gd name="connsiteX6" fmla="*/ 24833 w 25563"/>
                  <a:gd name="connsiteY6" fmla="*/ 55541 h 56771"/>
                  <a:gd name="connsiteX7" fmla="*/ 15697 w 25563"/>
                  <a:gd name="connsiteY7" fmla="*/ 31824 h 56771"/>
                  <a:gd name="connsiteX8" fmla="*/ 12266 w 25563"/>
                  <a:gd name="connsiteY8" fmla="*/ 2788 h 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63" h="56771">
                    <a:moveTo>
                      <a:pt x="12266" y="2788"/>
                    </a:moveTo>
                    <a:cubicBezTo>
                      <a:pt x="11709" y="1715"/>
                      <a:pt x="11194" y="815"/>
                      <a:pt x="10636" y="0"/>
                    </a:cubicBezTo>
                    <a:cubicBezTo>
                      <a:pt x="9264" y="129"/>
                      <a:pt x="7891" y="214"/>
                      <a:pt x="6433" y="214"/>
                    </a:cubicBezTo>
                    <a:cubicBezTo>
                      <a:pt x="4975" y="214"/>
                      <a:pt x="3517" y="129"/>
                      <a:pt x="2144" y="0"/>
                    </a:cubicBezTo>
                    <a:cubicBezTo>
                      <a:pt x="815" y="3174"/>
                      <a:pt x="0" y="8149"/>
                      <a:pt x="0" y="14025"/>
                    </a:cubicBezTo>
                    <a:cubicBezTo>
                      <a:pt x="0" y="29508"/>
                      <a:pt x="11108" y="31137"/>
                      <a:pt x="11408" y="40058"/>
                    </a:cubicBezTo>
                    <a:cubicBezTo>
                      <a:pt x="11709" y="48980"/>
                      <a:pt x="22688" y="60603"/>
                      <a:pt x="24833" y="55541"/>
                    </a:cubicBezTo>
                    <a:cubicBezTo>
                      <a:pt x="28564" y="46664"/>
                      <a:pt x="16855" y="38386"/>
                      <a:pt x="15697" y="31824"/>
                    </a:cubicBezTo>
                    <a:cubicBezTo>
                      <a:pt x="14539" y="25219"/>
                      <a:pt x="19086" y="16298"/>
                      <a:pt x="12266" y="2788"/>
                    </a:cubicBezTo>
                    <a:close/>
                  </a:path>
                </a:pathLst>
              </a:custGeom>
              <a:grpFill/>
              <a:ln w="3175" cap="flat">
                <a:solidFill>
                  <a:srgbClr val="FFFFFF"/>
                </a:solidFill>
                <a:prstDash val="solid"/>
                <a:miter/>
              </a:ln>
            </p:spPr>
            <p:txBody>
              <a:bodyPr rtlCol="0" anchor="ctr"/>
              <a:lstStyle/>
              <a:p>
                <a:endParaRPr lang="en-ID"/>
              </a:p>
            </p:txBody>
          </p:sp>
          <p:sp>
            <p:nvSpPr>
              <p:cNvPr id="260" name="Freeform: Shape 259">
                <a:extLst>
                  <a:ext uri="{FF2B5EF4-FFF2-40B4-BE49-F238E27FC236}">
                    <a16:creationId xmlns:a16="http://schemas.microsoft.com/office/drawing/2014/main" id="{04D0891E-6F55-4D50-8E79-F13CADA1DDDC}"/>
                  </a:ext>
                </a:extLst>
              </p:cNvPr>
              <p:cNvSpPr/>
              <p:nvPr/>
            </p:nvSpPr>
            <p:spPr>
              <a:xfrm>
                <a:off x="7160618" y="2729104"/>
                <a:ext cx="111812" cy="110258"/>
              </a:xfrm>
              <a:custGeom>
                <a:avLst/>
                <a:gdLst>
                  <a:gd name="connsiteX0" fmla="*/ 105251 w 111812"/>
                  <a:gd name="connsiteY0" fmla="*/ 85638 h 110258"/>
                  <a:gd name="connsiteX1" fmla="*/ 84535 w 111812"/>
                  <a:gd name="connsiteY1" fmla="*/ 57116 h 110258"/>
                  <a:gd name="connsiteX2" fmla="*/ 72655 w 111812"/>
                  <a:gd name="connsiteY2" fmla="*/ 26279 h 110258"/>
                  <a:gd name="connsiteX3" fmla="*/ 63476 w 111812"/>
                  <a:gd name="connsiteY3" fmla="*/ 3848 h 110258"/>
                  <a:gd name="connsiteX4" fmla="*/ 33840 w 111812"/>
                  <a:gd name="connsiteY4" fmla="*/ 331 h 110258"/>
                  <a:gd name="connsiteX5" fmla="*/ 0 w 111812"/>
                  <a:gd name="connsiteY5" fmla="*/ 8265 h 110258"/>
                  <a:gd name="connsiteX6" fmla="*/ 7463 w 111812"/>
                  <a:gd name="connsiteY6" fmla="*/ 38845 h 110258"/>
                  <a:gd name="connsiteX7" fmla="*/ 33110 w 111812"/>
                  <a:gd name="connsiteY7" fmla="*/ 51412 h 110258"/>
                  <a:gd name="connsiteX8" fmla="*/ 39244 w 111812"/>
                  <a:gd name="connsiteY8" fmla="*/ 65608 h 110258"/>
                  <a:gd name="connsiteX9" fmla="*/ 42375 w 111812"/>
                  <a:gd name="connsiteY9" fmla="*/ 65651 h 110258"/>
                  <a:gd name="connsiteX10" fmla="*/ 51210 w 111812"/>
                  <a:gd name="connsiteY10" fmla="*/ 74186 h 110258"/>
                  <a:gd name="connsiteX11" fmla="*/ 67508 w 111812"/>
                  <a:gd name="connsiteY11" fmla="*/ 83064 h 110258"/>
                  <a:gd name="connsiteX12" fmla="*/ 83162 w 111812"/>
                  <a:gd name="connsiteY12" fmla="*/ 89669 h 110258"/>
                  <a:gd name="connsiteX13" fmla="*/ 90282 w 111812"/>
                  <a:gd name="connsiteY13" fmla="*/ 110256 h 110258"/>
                  <a:gd name="connsiteX14" fmla="*/ 111813 w 111812"/>
                  <a:gd name="connsiteY14" fmla="*/ 104981 h 110258"/>
                  <a:gd name="connsiteX15" fmla="*/ 105251 w 111812"/>
                  <a:gd name="connsiteY15" fmla="*/ 85638 h 11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812" h="110258">
                    <a:moveTo>
                      <a:pt x="105251" y="85638"/>
                    </a:moveTo>
                    <a:cubicBezTo>
                      <a:pt x="105251" y="76502"/>
                      <a:pt x="84535" y="68525"/>
                      <a:pt x="84535" y="57116"/>
                    </a:cubicBezTo>
                    <a:cubicBezTo>
                      <a:pt x="84535" y="45708"/>
                      <a:pt x="70681" y="35414"/>
                      <a:pt x="72655" y="26279"/>
                    </a:cubicBezTo>
                    <a:cubicBezTo>
                      <a:pt x="74027" y="19974"/>
                      <a:pt x="67079" y="11053"/>
                      <a:pt x="63476" y="3848"/>
                    </a:cubicBezTo>
                    <a:cubicBezTo>
                      <a:pt x="54384" y="1403"/>
                      <a:pt x="42761" y="-870"/>
                      <a:pt x="33840" y="331"/>
                    </a:cubicBezTo>
                    <a:cubicBezTo>
                      <a:pt x="21445" y="2004"/>
                      <a:pt x="12180" y="6078"/>
                      <a:pt x="0" y="8265"/>
                    </a:cubicBezTo>
                    <a:cubicBezTo>
                      <a:pt x="6519" y="19717"/>
                      <a:pt x="1930" y="22891"/>
                      <a:pt x="7463" y="38845"/>
                    </a:cubicBezTo>
                    <a:cubicBezTo>
                      <a:pt x="13381" y="55958"/>
                      <a:pt x="28221" y="46866"/>
                      <a:pt x="33110" y="51412"/>
                    </a:cubicBezTo>
                    <a:cubicBezTo>
                      <a:pt x="35041" y="53171"/>
                      <a:pt x="37228" y="59089"/>
                      <a:pt x="39244" y="65608"/>
                    </a:cubicBezTo>
                    <a:cubicBezTo>
                      <a:pt x="40187" y="65523"/>
                      <a:pt x="41045" y="65394"/>
                      <a:pt x="42375" y="65651"/>
                    </a:cubicBezTo>
                    <a:cubicBezTo>
                      <a:pt x="47822" y="66809"/>
                      <a:pt x="49923" y="70112"/>
                      <a:pt x="51210" y="74186"/>
                    </a:cubicBezTo>
                    <a:cubicBezTo>
                      <a:pt x="58115" y="76030"/>
                      <a:pt x="64291" y="81435"/>
                      <a:pt x="67508" y="83064"/>
                    </a:cubicBezTo>
                    <a:cubicBezTo>
                      <a:pt x="71797" y="85252"/>
                      <a:pt x="74627" y="78647"/>
                      <a:pt x="83162" y="89669"/>
                    </a:cubicBezTo>
                    <a:cubicBezTo>
                      <a:pt x="90625" y="99277"/>
                      <a:pt x="91183" y="101721"/>
                      <a:pt x="90282" y="110256"/>
                    </a:cubicBezTo>
                    <a:cubicBezTo>
                      <a:pt x="97917" y="110342"/>
                      <a:pt x="105122" y="108283"/>
                      <a:pt x="111813" y="104981"/>
                    </a:cubicBezTo>
                    <a:cubicBezTo>
                      <a:pt x="108510" y="97947"/>
                      <a:pt x="105251" y="90055"/>
                      <a:pt x="105251" y="85638"/>
                    </a:cubicBezTo>
                    <a:close/>
                  </a:path>
                </a:pathLst>
              </a:custGeom>
              <a:grpFill/>
              <a:ln w="3175" cap="flat">
                <a:solidFill>
                  <a:srgbClr val="FFFFFF"/>
                </a:solidFill>
                <a:prstDash val="solid"/>
                <a:miter/>
              </a:ln>
            </p:spPr>
            <p:txBody>
              <a:bodyPr rtlCol="0" anchor="ctr"/>
              <a:lstStyle/>
              <a:p>
                <a:endParaRPr lang="en-ID"/>
              </a:p>
            </p:txBody>
          </p:sp>
          <p:sp>
            <p:nvSpPr>
              <p:cNvPr id="261" name="Freeform: Shape 260">
                <a:extLst>
                  <a:ext uri="{FF2B5EF4-FFF2-40B4-BE49-F238E27FC236}">
                    <a16:creationId xmlns:a16="http://schemas.microsoft.com/office/drawing/2014/main" id="{4F9FDC52-4172-4733-AE5E-0C46B3E5E2E5}"/>
                  </a:ext>
                </a:extLst>
              </p:cNvPr>
              <p:cNvSpPr/>
              <p:nvPr/>
            </p:nvSpPr>
            <p:spPr>
              <a:xfrm>
                <a:off x="7211829" y="2703575"/>
                <a:ext cx="160183" cy="156890"/>
              </a:xfrm>
              <a:custGeom>
                <a:avLst/>
                <a:gdLst>
                  <a:gd name="connsiteX0" fmla="*/ 156717 w 160183"/>
                  <a:gd name="connsiteY0" fmla="*/ 51767 h 156889"/>
                  <a:gd name="connsiteX1" fmla="*/ 126909 w 160183"/>
                  <a:gd name="connsiteY1" fmla="*/ 7205 h 156889"/>
                  <a:gd name="connsiteX2" fmla="*/ 105379 w 160183"/>
                  <a:gd name="connsiteY2" fmla="*/ 25476 h 156889"/>
                  <a:gd name="connsiteX3" fmla="*/ 90582 w 160183"/>
                  <a:gd name="connsiteY3" fmla="*/ 25476 h 156889"/>
                  <a:gd name="connsiteX4" fmla="*/ 65406 w 160183"/>
                  <a:gd name="connsiteY4" fmla="*/ 4932 h 156889"/>
                  <a:gd name="connsiteX5" fmla="*/ 54855 w 160183"/>
                  <a:gd name="connsiteY5" fmla="*/ 0 h 156889"/>
                  <a:gd name="connsiteX6" fmla="*/ 48165 w 160183"/>
                  <a:gd name="connsiteY6" fmla="*/ 14068 h 156889"/>
                  <a:gd name="connsiteX7" fmla="*/ 59016 w 160183"/>
                  <a:gd name="connsiteY7" fmla="*/ 31181 h 156889"/>
                  <a:gd name="connsiteX8" fmla="*/ 33367 w 160183"/>
                  <a:gd name="connsiteY8" fmla="*/ 28907 h 156889"/>
                  <a:gd name="connsiteX9" fmla="*/ 10636 w 160183"/>
                  <a:gd name="connsiteY9" fmla="*/ 20930 h 156889"/>
                  <a:gd name="connsiteX10" fmla="*/ 21530 w 160183"/>
                  <a:gd name="connsiteY10" fmla="*/ 51767 h 156889"/>
                  <a:gd name="connsiteX11" fmla="*/ 33410 w 160183"/>
                  <a:gd name="connsiteY11" fmla="*/ 82605 h 156889"/>
                  <a:gd name="connsiteX12" fmla="*/ 54126 w 160183"/>
                  <a:gd name="connsiteY12" fmla="*/ 111126 h 156889"/>
                  <a:gd name="connsiteX13" fmla="*/ 60731 w 160183"/>
                  <a:gd name="connsiteY13" fmla="*/ 130427 h 156889"/>
                  <a:gd name="connsiteX14" fmla="*/ 100704 w 160183"/>
                  <a:gd name="connsiteY14" fmla="*/ 101777 h 156889"/>
                  <a:gd name="connsiteX15" fmla="*/ 107309 w 160183"/>
                  <a:gd name="connsiteY15" fmla="*/ 136860 h 156889"/>
                  <a:gd name="connsiteX16" fmla="*/ 131241 w 160183"/>
                  <a:gd name="connsiteY16" fmla="*/ 156889 h 156889"/>
                  <a:gd name="connsiteX17" fmla="*/ 137117 w 160183"/>
                  <a:gd name="connsiteY17" fmla="*/ 133986 h 156889"/>
                  <a:gd name="connsiteX18" fmla="*/ 156717 w 160183"/>
                  <a:gd name="connsiteY18" fmla="*/ 51767 h 156889"/>
                  <a:gd name="connsiteX19" fmla="*/ 16298 w 160183"/>
                  <a:gd name="connsiteY19" fmla="*/ 108553 h 156889"/>
                  <a:gd name="connsiteX20" fmla="*/ 0 w 160183"/>
                  <a:gd name="connsiteY20" fmla="*/ 99675 h 156889"/>
                  <a:gd name="connsiteX21" fmla="*/ 10979 w 160183"/>
                  <a:gd name="connsiteY21" fmla="*/ 120133 h 156889"/>
                  <a:gd name="connsiteX22" fmla="*/ 33410 w 160183"/>
                  <a:gd name="connsiteY22" fmla="*/ 135359 h 156889"/>
                  <a:gd name="connsiteX23" fmla="*/ 39115 w 160183"/>
                  <a:gd name="connsiteY23" fmla="*/ 135745 h 156889"/>
                  <a:gd name="connsiteX24" fmla="*/ 31995 w 160183"/>
                  <a:gd name="connsiteY24" fmla="*/ 115158 h 156889"/>
                  <a:gd name="connsiteX25" fmla="*/ 16298 w 160183"/>
                  <a:gd name="connsiteY25" fmla="*/ 108553 h 15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0183" h="156889">
                    <a:moveTo>
                      <a:pt x="156717" y="51767"/>
                    </a:moveTo>
                    <a:cubicBezTo>
                      <a:pt x="152686" y="43232"/>
                      <a:pt x="140119" y="25948"/>
                      <a:pt x="126909" y="7205"/>
                    </a:cubicBezTo>
                    <a:cubicBezTo>
                      <a:pt x="122835" y="21316"/>
                      <a:pt x="108210" y="17370"/>
                      <a:pt x="105379" y="25476"/>
                    </a:cubicBezTo>
                    <a:cubicBezTo>
                      <a:pt x="102420" y="34011"/>
                      <a:pt x="94999" y="23761"/>
                      <a:pt x="90582" y="25476"/>
                    </a:cubicBezTo>
                    <a:cubicBezTo>
                      <a:pt x="86122" y="27149"/>
                      <a:pt x="75785" y="6605"/>
                      <a:pt x="65406" y="4932"/>
                    </a:cubicBezTo>
                    <a:cubicBezTo>
                      <a:pt x="62275" y="4418"/>
                      <a:pt x="58586" y="2445"/>
                      <a:pt x="54855" y="0"/>
                    </a:cubicBezTo>
                    <a:cubicBezTo>
                      <a:pt x="50566" y="5276"/>
                      <a:pt x="46664" y="11194"/>
                      <a:pt x="48165" y="14068"/>
                    </a:cubicBezTo>
                    <a:cubicBezTo>
                      <a:pt x="51124" y="19772"/>
                      <a:pt x="63948" y="25476"/>
                      <a:pt x="59016" y="31181"/>
                    </a:cubicBezTo>
                    <a:cubicBezTo>
                      <a:pt x="54083" y="36885"/>
                      <a:pt x="38257" y="34612"/>
                      <a:pt x="33367" y="28907"/>
                    </a:cubicBezTo>
                    <a:cubicBezTo>
                      <a:pt x="28393" y="23203"/>
                      <a:pt x="13596" y="14068"/>
                      <a:pt x="10636" y="20930"/>
                    </a:cubicBezTo>
                    <a:cubicBezTo>
                      <a:pt x="7677" y="27750"/>
                      <a:pt x="23503" y="42632"/>
                      <a:pt x="21530" y="51767"/>
                    </a:cubicBezTo>
                    <a:cubicBezTo>
                      <a:pt x="19557" y="60903"/>
                      <a:pt x="33410" y="71153"/>
                      <a:pt x="33410" y="82605"/>
                    </a:cubicBezTo>
                    <a:cubicBezTo>
                      <a:pt x="33410" y="94014"/>
                      <a:pt x="54126" y="102034"/>
                      <a:pt x="54126" y="111126"/>
                    </a:cubicBezTo>
                    <a:cubicBezTo>
                      <a:pt x="54126" y="115587"/>
                      <a:pt x="57386" y="123478"/>
                      <a:pt x="60731" y="130427"/>
                    </a:cubicBezTo>
                    <a:cubicBezTo>
                      <a:pt x="76943" y="122492"/>
                      <a:pt x="90239" y="107824"/>
                      <a:pt x="100704" y="101777"/>
                    </a:cubicBezTo>
                    <a:cubicBezTo>
                      <a:pt x="116530" y="92598"/>
                      <a:pt x="109925" y="130769"/>
                      <a:pt x="107309" y="136860"/>
                    </a:cubicBezTo>
                    <a:cubicBezTo>
                      <a:pt x="105465" y="141063"/>
                      <a:pt x="118031" y="151056"/>
                      <a:pt x="131241" y="156889"/>
                    </a:cubicBezTo>
                    <a:cubicBezTo>
                      <a:pt x="130769" y="148612"/>
                      <a:pt x="132528" y="140548"/>
                      <a:pt x="137117" y="133986"/>
                    </a:cubicBezTo>
                    <a:cubicBezTo>
                      <a:pt x="153801" y="110011"/>
                      <a:pt x="166625" y="72354"/>
                      <a:pt x="156717" y="51767"/>
                    </a:cubicBezTo>
                    <a:close/>
                    <a:moveTo>
                      <a:pt x="16298" y="108553"/>
                    </a:moveTo>
                    <a:cubicBezTo>
                      <a:pt x="13081" y="106880"/>
                      <a:pt x="6905" y="101519"/>
                      <a:pt x="0" y="99675"/>
                    </a:cubicBezTo>
                    <a:cubicBezTo>
                      <a:pt x="2102" y="106451"/>
                      <a:pt x="1930" y="115372"/>
                      <a:pt x="10979" y="120133"/>
                    </a:cubicBezTo>
                    <a:cubicBezTo>
                      <a:pt x="25476" y="127767"/>
                      <a:pt x="4374" y="130812"/>
                      <a:pt x="33410" y="135359"/>
                    </a:cubicBezTo>
                    <a:cubicBezTo>
                      <a:pt x="35341" y="135659"/>
                      <a:pt x="37228" y="135702"/>
                      <a:pt x="39115" y="135745"/>
                    </a:cubicBezTo>
                    <a:cubicBezTo>
                      <a:pt x="40016" y="127210"/>
                      <a:pt x="39458" y="124765"/>
                      <a:pt x="31995" y="115158"/>
                    </a:cubicBezTo>
                    <a:cubicBezTo>
                      <a:pt x="23417" y="104135"/>
                      <a:pt x="20587" y="110740"/>
                      <a:pt x="16298" y="108553"/>
                    </a:cubicBezTo>
                    <a:close/>
                  </a:path>
                </a:pathLst>
              </a:custGeom>
              <a:grpFill/>
              <a:ln w="3175" cap="flat">
                <a:solidFill>
                  <a:srgbClr val="FFFFFF"/>
                </a:solidFill>
                <a:prstDash val="solid"/>
                <a:miter/>
              </a:ln>
            </p:spPr>
            <p:txBody>
              <a:bodyPr rtlCol="0" anchor="ctr"/>
              <a:lstStyle/>
              <a:p>
                <a:endParaRPr lang="en-ID"/>
              </a:p>
            </p:txBody>
          </p:sp>
          <p:sp>
            <p:nvSpPr>
              <p:cNvPr id="262" name="Freeform: Shape 261">
                <a:extLst>
                  <a:ext uri="{FF2B5EF4-FFF2-40B4-BE49-F238E27FC236}">
                    <a16:creationId xmlns:a16="http://schemas.microsoft.com/office/drawing/2014/main" id="{8790CC68-8487-4114-B143-66E3E9E9CAC3}"/>
                  </a:ext>
                </a:extLst>
              </p:cNvPr>
              <p:cNvSpPr/>
              <p:nvPr/>
            </p:nvSpPr>
            <p:spPr>
              <a:xfrm>
                <a:off x="7746915" y="2866316"/>
                <a:ext cx="475295" cy="392170"/>
              </a:xfrm>
              <a:custGeom>
                <a:avLst/>
                <a:gdLst>
                  <a:gd name="connsiteX0" fmla="*/ 458099 w 475297"/>
                  <a:gd name="connsiteY0" fmla="*/ 54965 h 392170"/>
                  <a:gd name="connsiteX1" fmla="*/ 445275 w 475297"/>
                  <a:gd name="connsiteY1" fmla="*/ 44114 h 392170"/>
                  <a:gd name="connsiteX2" fmla="*/ 408777 w 475297"/>
                  <a:gd name="connsiteY2" fmla="*/ 71777 h 392170"/>
                  <a:gd name="connsiteX3" fmla="*/ 391406 w 475297"/>
                  <a:gd name="connsiteY3" fmla="*/ 78597 h 392170"/>
                  <a:gd name="connsiteX4" fmla="*/ 375195 w 475297"/>
                  <a:gd name="connsiteY4" fmla="*/ 77868 h 392170"/>
                  <a:gd name="connsiteX5" fmla="*/ 373865 w 475297"/>
                  <a:gd name="connsiteY5" fmla="*/ 32105 h 392170"/>
                  <a:gd name="connsiteX6" fmla="*/ 360655 w 475297"/>
                  <a:gd name="connsiteY6" fmla="*/ 66 h 392170"/>
                  <a:gd name="connsiteX7" fmla="*/ 330375 w 475297"/>
                  <a:gd name="connsiteY7" fmla="*/ 33649 h 392170"/>
                  <a:gd name="connsiteX8" fmla="*/ 298723 w 475297"/>
                  <a:gd name="connsiteY8" fmla="*/ 51962 h 392170"/>
                  <a:gd name="connsiteX9" fmla="*/ 264454 w 475297"/>
                  <a:gd name="connsiteY9" fmla="*/ 62642 h 392170"/>
                  <a:gd name="connsiteX10" fmla="*/ 235461 w 475297"/>
                  <a:gd name="connsiteY10" fmla="*/ 53507 h 392170"/>
                  <a:gd name="connsiteX11" fmla="*/ 207754 w 475297"/>
                  <a:gd name="connsiteY11" fmla="*/ 42784 h 392170"/>
                  <a:gd name="connsiteX12" fmla="*/ 180048 w 475297"/>
                  <a:gd name="connsiteY12" fmla="*/ 36694 h 392170"/>
                  <a:gd name="connsiteX13" fmla="*/ 153714 w 475297"/>
                  <a:gd name="connsiteY13" fmla="*/ 55008 h 392170"/>
                  <a:gd name="connsiteX14" fmla="*/ 133899 w 475297"/>
                  <a:gd name="connsiteY14" fmla="*/ 93136 h 392170"/>
                  <a:gd name="connsiteX15" fmla="*/ 86420 w 475297"/>
                  <a:gd name="connsiteY15" fmla="*/ 125131 h 392170"/>
                  <a:gd name="connsiteX16" fmla="*/ 57427 w 475297"/>
                  <a:gd name="connsiteY16" fmla="*/ 137355 h 392170"/>
                  <a:gd name="connsiteX17" fmla="*/ 33667 w 475297"/>
                  <a:gd name="connsiteY17" fmla="*/ 129721 h 392170"/>
                  <a:gd name="connsiteX18" fmla="*/ 19170 w 475297"/>
                  <a:gd name="connsiteY18" fmla="*/ 148034 h 392170"/>
                  <a:gd name="connsiteX19" fmla="*/ 6003 w 475297"/>
                  <a:gd name="connsiteY19" fmla="*/ 178486 h 392170"/>
                  <a:gd name="connsiteX20" fmla="*/ 2058 w 475297"/>
                  <a:gd name="connsiteY20" fmla="*/ 212025 h 392170"/>
                  <a:gd name="connsiteX21" fmla="*/ 2058 w 475297"/>
                  <a:gd name="connsiteY21" fmla="*/ 253199 h 392170"/>
                  <a:gd name="connsiteX22" fmla="*/ 7333 w 475297"/>
                  <a:gd name="connsiteY22" fmla="*/ 297418 h 392170"/>
                  <a:gd name="connsiteX23" fmla="*/ 40314 w 475297"/>
                  <a:gd name="connsiteY23" fmla="*/ 317233 h 392170"/>
                  <a:gd name="connsiteX24" fmla="*/ 6046 w 475297"/>
                  <a:gd name="connsiteY24" fmla="*/ 372131 h 392170"/>
                  <a:gd name="connsiteX25" fmla="*/ 12780 w 475297"/>
                  <a:gd name="connsiteY25" fmla="*/ 384955 h 392170"/>
                  <a:gd name="connsiteX26" fmla="*/ 64118 w 475297"/>
                  <a:gd name="connsiteY26" fmla="*/ 391474 h 392170"/>
                  <a:gd name="connsiteX27" fmla="*/ 198404 w 475297"/>
                  <a:gd name="connsiteY27" fmla="*/ 372088 h 392170"/>
                  <a:gd name="connsiteX28" fmla="*/ 195445 w 475297"/>
                  <a:gd name="connsiteY28" fmla="*/ 333273 h 392170"/>
                  <a:gd name="connsiteX29" fmla="*/ 222122 w 475297"/>
                  <a:gd name="connsiteY29" fmla="*/ 314960 h 392170"/>
                  <a:gd name="connsiteX30" fmla="*/ 244811 w 475297"/>
                  <a:gd name="connsiteY30" fmla="*/ 308097 h 392170"/>
                  <a:gd name="connsiteX31" fmla="*/ 280366 w 475297"/>
                  <a:gd name="connsiteY31" fmla="*/ 294373 h 392170"/>
                  <a:gd name="connsiteX32" fmla="*/ 296149 w 475297"/>
                  <a:gd name="connsiteY32" fmla="*/ 277260 h 392170"/>
                  <a:gd name="connsiteX33" fmla="*/ 307000 w 475297"/>
                  <a:gd name="connsiteY33" fmla="*/ 236172 h 392170"/>
                  <a:gd name="connsiteX34" fmla="*/ 329689 w 475297"/>
                  <a:gd name="connsiteY34" fmla="*/ 220174 h 392170"/>
                  <a:gd name="connsiteX35" fmla="*/ 318838 w 475297"/>
                  <a:gd name="connsiteY35" fmla="*/ 195041 h 392170"/>
                  <a:gd name="connsiteX36" fmla="*/ 356366 w 475297"/>
                  <a:gd name="connsiteY36" fmla="*/ 196199 h 392170"/>
                  <a:gd name="connsiteX37" fmla="*/ 359325 w 475297"/>
                  <a:gd name="connsiteY37" fmla="*/ 165362 h 392170"/>
                  <a:gd name="connsiteX38" fmla="*/ 375152 w 475297"/>
                  <a:gd name="connsiteY38" fmla="*/ 137955 h 392170"/>
                  <a:gd name="connsiteX39" fmla="*/ 369190 w 475297"/>
                  <a:gd name="connsiteY39" fmla="*/ 115138 h 392170"/>
                  <a:gd name="connsiteX40" fmla="*/ 374122 w 475297"/>
                  <a:gd name="connsiteY40" fmla="*/ 95709 h 392170"/>
                  <a:gd name="connsiteX41" fmla="*/ 379097 w 475297"/>
                  <a:gd name="connsiteY41" fmla="*/ 93265 h 392170"/>
                  <a:gd name="connsiteX42" fmla="*/ 396339 w 475297"/>
                  <a:gd name="connsiteY42" fmla="*/ 86274 h 392170"/>
                  <a:gd name="connsiteX43" fmla="*/ 441415 w 475297"/>
                  <a:gd name="connsiteY43" fmla="*/ 70748 h 392170"/>
                  <a:gd name="connsiteX44" fmla="*/ 475298 w 475297"/>
                  <a:gd name="connsiteY44" fmla="*/ 58910 h 392170"/>
                  <a:gd name="connsiteX45" fmla="*/ 458099 w 475297"/>
                  <a:gd name="connsiteY45" fmla="*/ 54965 h 3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75297" h="392170">
                    <a:moveTo>
                      <a:pt x="458099" y="54965"/>
                    </a:moveTo>
                    <a:cubicBezTo>
                      <a:pt x="451194" y="56123"/>
                      <a:pt x="452695" y="49260"/>
                      <a:pt x="445275" y="44114"/>
                    </a:cubicBezTo>
                    <a:cubicBezTo>
                      <a:pt x="439400" y="40039"/>
                      <a:pt x="421772" y="58567"/>
                      <a:pt x="408777" y="71777"/>
                    </a:cubicBezTo>
                    <a:cubicBezTo>
                      <a:pt x="402686" y="74136"/>
                      <a:pt x="396682" y="76752"/>
                      <a:pt x="391406" y="78597"/>
                    </a:cubicBezTo>
                    <a:cubicBezTo>
                      <a:pt x="384158" y="81084"/>
                      <a:pt x="378197" y="81899"/>
                      <a:pt x="375195" y="77868"/>
                    </a:cubicBezTo>
                    <a:cubicBezTo>
                      <a:pt x="367260" y="67188"/>
                      <a:pt x="388404" y="39739"/>
                      <a:pt x="373865" y="32105"/>
                    </a:cubicBezTo>
                    <a:cubicBezTo>
                      <a:pt x="359368" y="24470"/>
                      <a:pt x="372535" y="1610"/>
                      <a:pt x="360655" y="66"/>
                    </a:cubicBezTo>
                    <a:cubicBezTo>
                      <a:pt x="348817" y="-1435"/>
                      <a:pt x="330375" y="22926"/>
                      <a:pt x="330375" y="33649"/>
                    </a:cubicBezTo>
                    <a:cubicBezTo>
                      <a:pt x="330375" y="44328"/>
                      <a:pt x="298723" y="41240"/>
                      <a:pt x="298723" y="51962"/>
                    </a:cubicBezTo>
                    <a:cubicBezTo>
                      <a:pt x="298723" y="62642"/>
                      <a:pt x="269729" y="50418"/>
                      <a:pt x="264454" y="62642"/>
                    </a:cubicBezTo>
                    <a:cubicBezTo>
                      <a:pt x="259179" y="74822"/>
                      <a:pt x="244682" y="53507"/>
                      <a:pt x="235461" y="53507"/>
                    </a:cubicBezTo>
                    <a:cubicBezTo>
                      <a:pt x="226197" y="53507"/>
                      <a:pt x="219592" y="38281"/>
                      <a:pt x="207754" y="42784"/>
                    </a:cubicBezTo>
                    <a:cubicBezTo>
                      <a:pt x="195917" y="47373"/>
                      <a:pt x="189312" y="38238"/>
                      <a:pt x="180048" y="36694"/>
                    </a:cubicBezTo>
                    <a:cubicBezTo>
                      <a:pt x="170827" y="35193"/>
                      <a:pt x="164222" y="59554"/>
                      <a:pt x="153714" y="55008"/>
                    </a:cubicBezTo>
                    <a:cubicBezTo>
                      <a:pt x="143163" y="50418"/>
                      <a:pt x="137845" y="77910"/>
                      <a:pt x="133899" y="93136"/>
                    </a:cubicBezTo>
                    <a:cubicBezTo>
                      <a:pt x="129953" y="108362"/>
                      <a:pt x="85091" y="108362"/>
                      <a:pt x="86420" y="125131"/>
                    </a:cubicBezTo>
                    <a:cubicBezTo>
                      <a:pt x="87750" y="141901"/>
                      <a:pt x="60044" y="148034"/>
                      <a:pt x="57427" y="137355"/>
                    </a:cubicBezTo>
                    <a:cubicBezTo>
                      <a:pt x="54811" y="126676"/>
                      <a:pt x="37612" y="132766"/>
                      <a:pt x="33667" y="129721"/>
                    </a:cubicBezTo>
                    <a:cubicBezTo>
                      <a:pt x="29721" y="126676"/>
                      <a:pt x="17841" y="132766"/>
                      <a:pt x="19170" y="148034"/>
                    </a:cubicBezTo>
                    <a:cubicBezTo>
                      <a:pt x="20500" y="163260"/>
                      <a:pt x="7290" y="172396"/>
                      <a:pt x="6003" y="178486"/>
                    </a:cubicBezTo>
                    <a:cubicBezTo>
                      <a:pt x="4674" y="184619"/>
                      <a:pt x="-3218" y="202890"/>
                      <a:pt x="2058" y="212025"/>
                    </a:cubicBezTo>
                    <a:cubicBezTo>
                      <a:pt x="7333" y="221161"/>
                      <a:pt x="-4548" y="236429"/>
                      <a:pt x="2058" y="253199"/>
                    </a:cubicBezTo>
                    <a:cubicBezTo>
                      <a:pt x="8662" y="269969"/>
                      <a:pt x="4717" y="291328"/>
                      <a:pt x="7333" y="297418"/>
                    </a:cubicBezTo>
                    <a:cubicBezTo>
                      <a:pt x="9949" y="303508"/>
                      <a:pt x="34996" y="300463"/>
                      <a:pt x="40314" y="317233"/>
                    </a:cubicBezTo>
                    <a:cubicBezTo>
                      <a:pt x="45590" y="334002"/>
                      <a:pt x="7333" y="362996"/>
                      <a:pt x="6046" y="372131"/>
                    </a:cubicBezTo>
                    <a:cubicBezTo>
                      <a:pt x="5488" y="375948"/>
                      <a:pt x="8662" y="380323"/>
                      <a:pt x="12780" y="384955"/>
                    </a:cubicBezTo>
                    <a:cubicBezTo>
                      <a:pt x="27834" y="385684"/>
                      <a:pt x="46877" y="387828"/>
                      <a:pt x="64118" y="391474"/>
                    </a:cubicBezTo>
                    <a:cubicBezTo>
                      <a:pt x="85820" y="396063"/>
                      <a:pt x="196432" y="376634"/>
                      <a:pt x="198404" y="372088"/>
                    </a:cubicBezTo>
                    <a:cubicBezTo>
                      <a:pt x="200421" y="367499"/>
                      <a:pt x="194459" y="338935"/>
                      <a:pt x="195445" y="333273"/>
                    </a:cubicBezTo>
                    <a:cubicBezTo>
                      <a:pt x="196475" y="327569"/>
                      <a:pt x="210242" y="313844"/>
                      <a:pt x="222122" y="314960"/>
                    </a:cubicBezTo>
                    <a:cubicBezTo>
                      <a:pt x="233960" y="316118"/>
                      <a:pt x="244811" y="318391"/>
                      <a:pt x="244811" y="308097"/>
                    </a:cubicBezTo>
                    <a:cubicBezTo>
                      <a:pt x="244811" y="297804"/>
                      <a:pt x="277407" y="285280"/>
                      <a:pt x="280366" y="294373"/>
                    </a:cubicBezTo>
                    <a:cubicBezTo>
                      <a:pt x="283325" y="303551"/>
                      <a:pt x="295163" y="300120"/>
                      <a:pt x="296149" y="277260"/>
                    </a:cubicBezTo>
                    <a:cubicBezTo>
                      <a:pt x="297136" y="254443"/>
                      <a:pt x="295163" y="237287"/>
                      <a:pt x="307000" y="236172"/>
                    </a:cubicBezTo>
                    <a:cubicBezTo>
                      <a:pt x="318881" y="235057"/>
                      <a:pt x="330718" y="227037"/>
                      <a:pt x="329689" y="220174"/>
                    </a:cubicBezTo>
                    <a:cubicBezTo>
                      <a:pt x="328702" y="213355"/>
                      <a:pt x="314892" y="199630"/>
                      <a:pt x="318838" y="195041"/>
                    </a:cubicBezTo>
                    <a:cubicBezTo>
                      <a:pt x="322783" y="190495"/>
                      <a:pt x="352420" y="206493"/>
                      <a:pt x="356366" y="196199"/>
                    </a:cubicBezTo>
                    <a:cubicBezTo>
                      <a:pt x="360312" y="185906"/>
                      <a:pt x="354393" y="174497"/>
                      <a:pt x="359325" y="165362"/>
                    </a:cubicBezTo>
                    <a:cubicBezTo>
                      <a:pt x="364258" y="156226"/>
                      <a:pt x="376138" y="147091"/>
                      <a:pt x="375152" y="137955"/>
                    </a:cubicBezTo>
                    <a:cubicBezTo>
                      <a:pt x="374165" y="128820"/>
                      <a:pt x="376138" y="123116"/>
                      <a:pt x="369190" y="115138"/>
                    </a:cubicBezTo>
                    <a:cubicBezTo>
                      <a:pt x="362285" y="107118"/>
                      <a:pt x="365244" y="96825"/>
                      <a:pt x="374122" y="95709"/>
                    </a:cubicBezTo>
                    <a:cubicBezTo>
                      <a:pt x="375666" y="95495"/>
                      <a:pt x="377382" y="94594"/>
                      <a:pt x="379097" y="93265"/>
                    </a:cubicBezTo>
                    <a:cubicBezTo>
                      <a:pt x="385960" y="91678"/>
                      <a:pt x="391836" y="90134"/>
                      <a:pt x="396339" y="86274"/>
                    </a:cubicBezTo>
                    <a:cubicBezTo>
                      <a:pt x="408691" y="75680"/>
                      <a:pt x="432323" y="66931"/>
                      <a:pt x="441415" y="70748"/>
                    </a:cubicBezTo>
                    <a:cubicBezTo>
                      <a:pt x="448835" y="73879"/>
                      <a:pt x="465262" y="71263"/>
                      <a:pt x="475298" y="58910"/>
                    </a:cubicBezTo>
                    <a:cubicBezTo>
                      <a:pt x="469465" y="55694"/>
                      <a:pt x="462174" y="54279"/>
                      <a:pt x="458099" y="54965"/>
                    </a:cubicBezTo>
                    <a:close/>
                  </a:path>
                </a:pathLst>
              </a:custGeom>
              <a:grpFill/>
              <a:ln w="3175" cap="flat">
                <a:solidFill>
                  <a:srgbClr val="FFFFFF"/>
                </a:solidFill>
                <a:prstDash val="solid"/>
                <a:miter/>
              </a:ln>
            </p:spPr>
            <p:txBody>
              <a:bodyPr rtlCol="0" anchor="ctr"/>
              <a:lstStyle/>
              <a:p>
                <a:endParaRPr lang="en-ID"/>
              </a:p>
            </p:txBody>
          </p:sp>
          <p:sp>
            <p:nvSpPr>
              <p:cNvPr id="263" name="Freeform: Shape 262">
                <a:extLst>
                  <a:ext uri="{FF2B5EF4-FFF2-40B4-BE49-F238E27FC236}">
                    <a16:creationId xmlns:a16="http://schemas.microsoft.com/office/drawing/2014/main" id="{7C329D74-7E17-4C4C-9658-17918205980A}"/>
                  </a:ext>
                </a:extLst>
              </p:cNvPr>
              <p:cNvSpPr/>
              <p:nvPr/>
            </p:nvSpPr>
            <p:spPr>
              <a:xfrm>
                <a:off x="7759695" y="2925227"/>
                <a:ext cx="552411" cy="576691"/>
              </a:xfrm>
              <a:custGeom>
                <a:avLst/>
                <a:gdLst>
                  <a:gd name="connsiteX0" fmla="*/ 526295 w 552413"/>
                  <a:gd name="connsiteY0" fmla="*/ 59959 h 576689"/>
                  <a:gd name="connsiteX1" fmla="*/ 509268 w 552413"/>
                  <a:gd name="connsiteY1" fmla="*/ 30837 h 576689"/>
                  <a:gd name="connsiteX2" fmla="*/ 478816 w 552413"/>
                  <a:gd name="connsiteY2" fmla="*/ 2273 h 576689"/>
                  <a:gd name="connsiteX3" fmla="*/ 468694 w 552413"/>
                  <a:gd name="connsiteY3" fmla="*/ 4546 h 576689"/>
                  <a:gd name="connsiteX4" fmla="*/ 462604 w 552413"/>
                  <a:gd name="connsiteY4" fmla="*/ 0 h 576689"/>
                  <a:gd name="connsiteX5" fmla="*/ 428721 w 552413"/>
                  <a:gd name="connsiteY5" fmla="*/ 11837 h 576689"/>
                  <a:gd name="connsiteX6" fmla="*/ 383645 w 552413"/>
                  <a:gd name="connsiteY6" fmla="*/ 27363 h 576689"/>
                  <a:gd name="connsiteX7" fmla="*/ 366403 w 552413"/>
                  <a:gd name="connsiteY7" fmla="*/ 34354 h 576689"/>
                  <a:gd name="connsiteX8" fmla="*/ 361428 w 552413"/>
                  <a:gd name="connsiteY8" fmla="*/ 36799 h 576689"/>
                  <a:gd name="connsiteX9" fmla="*/ 356496 w 552413"/>
                  <a:gd name="connsiteY9" fmla="*/ 56228 h 576689"/>
                  <a:gd name="connsiteX10" fmla="*/ 362415 w 552413"/>
                  <a:gd name="connsiteY10" fmla="*/ 79045 h 576689"/>
                  <a:gd name="connsiteX11" fmla="*/ 346588 w 552413"/>
                  <a:gd name="connsiteY11" fmla="*/ 106451 h 576689"/>
                  <a:gd name="connsiteX12" fmla="*/ 343629 w 552413"/>
                  <a:gd name="connsiteY12" fmla="*/ 137289 h 576689"/>
                  <a:gd name="connsiteX13" fmla="*/ 306101 w 552413"/>
                  <a:gd name="connsiteY13" fmla="*/ 136131 h 576689"/>
                  <a:gd name="connsiteX14" fmla="*/ 316952 w 552413"/>
                  <a:gd name="connsiteY14" fmla="*/ 161264 h 576689"/>
                  <a:gd name="connsiteX15" fmla="*/ 294221 w 552413"/>
                  <a:gd name="connsiteY15" fmla="*/ 177262 h 576689"/>
                  <a:gd name="connsiteX16" fmla="*/ 283369 w 552413"/>
                  <a:gd name="connsiteY16" fmla="*/ 218350 h 576689"/>
                  <a:gd name="connsiteX17" fmla="*/ 267586 w 552413"/>
                  <a:gd name="connsiteY17" fmla="*/ 235462 h 576689"/>
                  <a:gd name="connsiteX18" fmla="*/ 232031 w 552413"/>
                  <a:gd name="connsiteY18" fmla="*/ 249187 h 576689"/>
                  <a:gd name="connsiteX19" fmla="*/ 209342 w 552413"/>
                  <a:gd name="connsiteY19" fmla="*/ 256049 h 576689"/>
                  <a:gd name="connsiteX20" fmla="*/ 182665 w 552413"/>
                  <a:gd name="connsiteY20" fmla="*/ 274363 h 576689"/>
                  <a:gd name="connsiteX21" fmla="*/ 185625 w 552413"/>
                  <a:gd name="connsiteY21" fmla="*/ 313178 h 576689"/>
                  <a:gd name="connsiteX22" fmla="*/ 51338 w 552413"/>
                  <a:gd name="connsiteY22" fmla="*/ 332564 h 576689"/>
                  <a:gd name="connsiteX23" fmla="*/ 0 w 552413"/>
                  <a:gd name="connsiteY23" fmla="*/ 326045 h 576689"/>
                  <a:gd name="connsiteX24" fmla="*/ 15655 w 552413"/>
                  <a:gd name="connsiteY24" fmla="*/ 346760 h 576689"/>
                  <a:gd name="connsiteX25" fmla="*/ 49923 w 552413"/>
                  <a:gd name="connsiteY25" fmla="*/ 380300 h 576689"/>
                  <a:gd name="connsiteX26" fmla="*/ 65706 w 552413"/>
                  <a:gd name="connsiteY26" fmla="*/ 423017 h 576689"/>
                  <a:gd name="connsiteX27" fmla="*/ 73598 w 552413"/>
                  <a:gd name="connsiteY27" fmla="*/ 451968 h 576689"/>
                  <a:gd name="connsiteX28" fmla="*/ 43275 w 552413"/>
                  <a:gd name="connsiteY28" fmla="*/ 462647 h 576689"/>
                  <a:gd name="connsiteX29" fmla="*/ 22216 w 552413"/>
                  <a:gd name="connsiteY29" fmla="*/ 499446 h 576689"/>
                  <a:gd name="connsiteX30" fmla="*/ 32639 w 552413"/>
                  <a:gd name="connsiteY30" fmla="*/ 500047 h 576689"/>
                  <a:gd name="connsiteX31" fmla="*/ 53354 w 552413"/>
                  <a:gd name="connsiteY31" fmla="*/ 507681 h 576689"/>
                  <a:gd name="connsiteX32" fmla="*/ 174731 w 552413"/>
                  <a:gd name="connsiteY32" fmla="*/ 492455 h 576689"/>
                  <a:gd name="connsiteX33" fmla="*/ 209600 w 552413"/>
                  <a:gd name="connsiteY33" fmla="*/ 536202 h 576689"/>
                  <a:gd name="connsiteX34" fmla="*/ 213760 w 552413"/>
                  <a:gd name="connsiteY34" fmla="*/ 558076 h 576689"/>
                  <a:gd name="connsiteX35" fmla="*/ 242882 w 552413"/>
                  <a:gd name="connsiteY35" fmla="*/ 572873 h 576689"/>
                  <a:gd name="connsiteX36" fmla="*/ 248243 w 552413"/>
                  <a:gd name="connsiteY36" fmla="*/ 576690 h 576689"/>
                  <a:gd name="connsiteX37" fmla="*/ 250345 w 552413"/>
                  <a:gd name="connsiteY37" fmla="*/ 573859 h 576689"/>
                  <a:gd name="connsiteX38" fmla="*/ 280667 w 552413"/>
                  <a:gd name="connsiteY38" fmla="*/ 549455 h 576689"/>
                  <a:gd name="connsiteX39" fmla="*/ 312320 w 552413"/>
                  <a:gd name="connsiteY39" fmla="*/ 547954 h 576689"/>
                  <a:gd name="connsiteX40" fmla="*/ 337367 w 552413"/>
                  <a:gd name="connsiteY40" fmla="*/ 540363 h 576689"/>
                  <a:gd name="connsiteX41" fmla="*/ 325530 w 552413"/>
                  <a:gd name="connsiteY41" fmla="*/ 505279 h 576689"/>
                  <a:gd name="connsiteX42" fmla="*/ 310990 w 552413"/>
                  <a:gd name="connsiteY42" fmla="*/ 465649 h 576689"/>
                  <a:gd name="connsiteX43" fmla="*/ 289889 w 552413"/>
                  <a:gd name="connsiteY43" fmla="*/ 438157 h 576689"/>
                  <a:gd name="connsiteX44" fmla="*/ 314979 w 552413"/>
                  <a:gd name="connsiteY44" fmla="*/ 401573 h 576689"/>
                  <a:gd name="connsiteX45" fmla="*/ 340026 w 552413"/>
                  <a:gd name="connsiteY45" fmla="*/ 404618 h 576689"/>
                  <a:gd name="connsiteX46" fmla="*/ 362458 w 552413"/>
                  <a:gd name="connsiteY46" fmla="*/ 403074 h 576689"/>
                  <a:gd name="connsiteX47" fmla="*/ 380900 w 552413"/>
                  <a:gd name="connsiteY47" fmla="*/ 374124 h 576689"/>
                  <a:gd name="connsiteX48" fmla="*/ 408607 w 552413"/>
                  <a:gd name="connsiteY48" fmla="*/ 354266 h 576689"/>
                  <a:gd name="connsiteX49" fmla="*/ 421816 w 552413"/>
                  <a:gd name="connsiteY49" fmla="*/ 313092 h 576689"/>
                  <a:gd name="connsiteX50" fmla="*/ 441588 w 552413"/>
                  <a:gd name="connsiteY50" fmla="*/ 294821 h 576689"/>
                  <a:gd name="connsiteX51" fmla="*/ 457415 w 552413"/>
                  <a:gd name="connsiteY51" fmla="*/ 273462 h 576689"/>
                  <a:gd name="connsiteX52" fmla="*/ 464019 w 552413"/>
                  <a:gd name="connsiteY52" fmla="*/ 244512 h 576689"/>
                  <a:gd name="connsiteX53" fmla="*/ 481132 w 552413"/>
                  <a:gd name="connsiteY53" fmla="*/ 215519 h 576689"/>
                  <a:gd name="connsiteX54" fmla="*/ 465306 w 552413"/>
                  <a:gd name="connsiteY54" fmla="*/ 198749 h 576689"/>
                  <a:gd name="connsiteX55" fmla="*/ 445534 w 552413"/>
                  <a:gd name="connsiteY55" fmla="*/ 162122 h 576689"/>
                  <a:gd name="connsiteX56" fmla="*/ 440259 w 552413"/>
                  <a:gd name="connsiteY56" fmla="*/ 125537 h 576689"/>
                  <a:gd name="connsiteX57" fmla="*/ 457415 w 552413"/>
                  <a:gd name="connsiteY57" fmla="*/ 104178 h 576689"/>
                  <a:gd name="connsiteX58" fmla="*/ 507509 w 552413"/>
                  <a:gd name="connsiteY58" fmla="*/ 114858 h 576689"/>
                  <a:gd name="connsiteX59" fmla="*/ 540491 w 552413"/>
                  <a:gd name="connsiteY59" fmla="*/ 99632 h 576689"/>
                  <a:gd name="connsiteX60" fmla="*/ 552414 w 552413"/>
                  <a:gd name="connsiteY60" fmla="*/ 75828 h 576689"/>
                  <a:gd name="connsiteX61" fmla="*/ 526295 w 552413"/>
                  <a:gd name="connsiteY61" fmla="*/ 59959 h 57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52413" h="576689">
                    <a:moveTo>
                      <a:pt x="526295" y="59959"/>
                    </a:moveTo>
                    <a:cubicBezTo>
                      <a:pt x="510769" y="51382"/>
                      <a:pt x="509268" y="35984"/>
                      <a:pt x="509268" y="30837"/>
                    </a:cubicBezTo>
                    <a:cubicBezTo>
                      <a:pt x="509268" y="26334"/>
                      <a:pt x="491683" y="13939"/>
                      <a:pt x="478816" y="2273"/>
                    </a:cubicBezTo>
                    <a:cubicBezTo>
                      <a:pt x="477144" y="2531"/>
                      <a:pt x="473155" y="3260"/>
                      <a:pt x="468694" y="4546"/>
                    </a:cubicBezTo>
                    <a:cubicBezTo>
                      <a:pt x="467065" y="2702"/>
                      <a:pt x="464920" y="1244"/>
                      <a:pt x="462604" y="0"/>
                    </a:cubicBezTo>
                    <a:cubicBezTo>
                      <a:pt x="452568" y="12352"/>
                      <a:pt x="436141" y="14969"/>
                      <a:pt x="428721" y="11837"/>
                    </a:cubicBezTo>
                    <a:cubicBezTo>
                      <a:pt x="419629" y="8020"/>
                      <a:pt x="395997" y="16770"/>
                      <a:pt x="383645" y="27363"/>
                    </a:cubicBezTo>
                    <a:cubicBezTo>
                      <a:pt x="379142" y="31224"/>
                      <a:pt x="373223" y="32767"/>
                      <a:pt x="366403" y="34354"/>
                    </a:cubicBezTo>
                    <a:cubicBezTo>
                      <a:pt x="364687" y="35684"/>
                      <a:pt x="362972" y="36628"/>
                      <a:pt x="361428" y="36799"/>
                    </a:cubicBezTo>
                    <a:cubicBezTo>
                      <a:pt x="352507" y="37957"/>
                      <a:pt x="349591" y="48208"/>
                      <a:pt x="356496" y="56228"/>
                    </a:cubicBezTo>
                    <a:cubicBezTo>
                      <a:pt x="363401" y="64205"/>
                      <a:pt x="361428" y="69910"/>
                      <a:pt x="362415" y="79045"/>
                    </a:cubicBezTo>
                    <a:cubicBezTo>
                      <a:pt x="363401" y="88180"/>
                      <a:pt x="351564" y="97316"/>
                      <a:pt x="346588" y="106451"/>
                    </a:cubicBezTo>
                    <a:cubicBezTo>
                      <a:pt x="341656" y="115587"/>
                      <a:pt x="347618" y="126995"/>
                      <a:pt x="343629" y="137289"/>
                    </a:cubicBezTo>
                    <a:cubicBezTo>
                      <a:pt x="339683" y="147582"/>
                      <a:pt x="310046" y="131584"/>
                      <a:pt x="306101" y="136131"/>
                    </a:cubicBezTo>
                    <a:cubicBezTo>
                      <a:pt x="302155" y="140720"/>
                      <a:pt x="315965" y="154402"/>
                      <a:pt x="316952" y="161264"/>
                    </a:cubicBezTo>
                    <a:cubicBezTo>
                      <a:pt x="317981" y="168126"/>
                      <a:pt x="306101" y="176146"/>
                      <a:pt x="294221" y="177262"/>
                    </a:cubicBezTo>
                    <a:cubicBezTo>
                      <a:pt x="282383" y="178420"/>
                      <a:pt x="284356" y="195532"/>
                      <a:pt x="283369" y="218350"/>
                    </a:cubicBezTo>
                    <a:cubicBezTo>
                      <a:pt x="282383" y="241210"/>
                      <a:pt x="270546" y="244641"/>
                      <a:pt x="267586" y="235462"/>
                    </a:cubicBezTo>
                    <a:cubicBezTo>
                      <a:pt x="264627" y="226327"/>
                      <a:pt x="232031" y="238893"/>
                      <a:pt x="232031" y="249187"/>
                    </a:cubicBezTo>
                    <a:cubicBezTo>
                      <a:pt x="232031" y="259438"/>
                      <a:pt x="221180" y="257207"/>
                      <a:pt x="209342" y="256049"/>
                    </a:cubicBezTo>
                    <a:cubicBezTo>
                      <a:pt x="197505" y="254934"/>
                      <a:pt x="183695" y="268659"/>
                      <a:pt x="182665" y="274363"/>
                    </a:cubicBezTo>
                    <a:cubicBezTo>
                      <a:pt x="181679" y="280024"/>
                      <a:pt x="187598" y="308589"/>
                      <a:pt x="185625" y="313178"/>
                    </a:cubicBezTo>
                    <a:cubicBezTo>
                      <a:pt x="183695" y="317767"/>
                      <a:pt x="73040" y="337153"/>
                      <a:pt x="51338" y="332564"/>
                    </a:cubicBezTo>
                    <a:cubicBezTo>
                      <a:pt x="34054" y="328918"/>
                      <a:pt x="15011" y="326774"/>
                      <a:pt x="0" y="326045"/>
                    </a:cubicBezTo>
                    <a:cubicBezTo>
                      <a:pt x="5704" y="332564"/>
                      <a:pt x="13381" y="339640"/>
                      <a:pt x="15655" y="346760"/>
                    </a:cubicBezTo>
                    <a:cubicBezTo>
                      <a:pt x="20029" y="360313"/>
                      <a:pt x="34097" y="372665"/>
                      <a:pt x="49923" y="380300"/>
                    </a:cubicBezTo>
                    <a:cubicBezTo>
                      <a:pt x="65706" y="387934"/>
                      <a:pt x="57815" y="419972"/>
                      <a:pt x="65706" y="423017"/>
                    </a:cubicBezTo>
                    <a:cubicBezTo>
                      <a:pt x="73598" y="426062"/>
                      <a:pt x="84192" y="450467"/>
                      <a:pt x="73598" y="451968"/>
                    </a:cubicBezTo>
                    <a:cubicBezTo>
                      <a:pt x="63047" y="453512"/>
                      <a:pt x="53826" y="456557"/>
                      <a:pt x="43275" y="462647"/>
                    </a:cubicBezTo>
                    <a:cubicBezTo>
                      <a:pt x="33282" y="468394"/>
                      <a:pt x="22216" y="482419"/>
                      <a:pt x="22216" y="499446"/>
                    </a:cubicBezTo>
                    <a:cubicBezTo>
                      <a:pt x="25734" y="499275"/>
                      <a:pt x="29207" y="499360"/>
                      <a:pt x="32639" y="500047"/>
                    </a:cubicBezTo>
                    <a:cubicBezTo>
                      <a:pt x="40101" y="501548"/>
                      <a:pt x="46964" y="504207"/>
                      <a:pt x="53354" y="507681"/>
                    </a:cubicBezTo>
                    <a:cubicBezTo>
                      <a:pt x="93070" y="496143"/>
                      <a:pt x="135015" y="489367"/>
                      <a:pt x="174731" y="492455"/>
                    </a:cubicBezTo>
                    <a:cubicBezTo>
                      <a:pt x="199478" y="494385"/>
                      <a:pt x="211101" y="516473"/>
                      <a:pt x="209600" y="536202"/>
                    </a:cubicBezTo>
                    <a:cubicBezTo>
                      <a:pt x="212516" y="543064"/>
                      <a:pt x="209686" y="550570"/>
                      <a:pt x="213760" y="558076"/>
                    </a:cubicBezTo>
                    <a:cubicBezTo>
                      <a:pt x="218693" y="567168"/>
                      <a:pt x="228557" y="565496"/>
                      <a:pt x="242882" y="572873"/>
                    </a:cubicBezTo>
                    <a:cubicBezTo>
                      <a:pt x="244898" y="573902"/>
                      <a:pt x="246614" y="575231"/>
                      <a:pt x="248243" y="576690"/>
                    </a:cubicBezTo>
                    <a:cubicBezTo>
                      <a:pt x="249144" y="575489"/>
                      <a:pt x="249873" y="574545"/>
                      <a:pt x="250345" y="573859"/>
                    </a:cubicBezTo>
                    <a:cubicBezTo>
                      <a:pt x="258279" y="563179"/>
                      <a:pt x="259566" y="544866"/>
                      <a:pt x="280667" y="549455"/>
                    </a:cubicBezTo>
                    <a:cubicBezTo>
                      <a:pt x="301769" y="554044"/>
                      <a:pt x="300439" y="544866"/>
                      <a:pt x="312320" y="547954"/>
                    </a:cubicBezTo>
                    <a:cubicBezTo>
                      <a:pt x="324200" y="550999"/>
                      <a:pt x="332092" y="549455"/>
                      <a:pt x="337367" y="540363"/>
                    </a:cubicBezTo>
                    <a:cubicBezTo>
                      <a:pt x="342643" y="531184"/>
                      <a:pt x="332092" y="512913"/>
                      <a:pt x="325530" y="505279"/>
                    </a:cubicBezTo>
                    <a:cubicBezTo>
                      <a:pt x="318925" y="497688"/>
                      <a:pt x="309661" y="480875"/>
                      <a:pt x="310990" y="465649"/>
                    </a:cubicBezTo>
                    <a:cubicBezTo>
                      <a:pt x="312320" y="450381"/>
                      <a:pt x="289889" y="450381"/>
                      <a:pt x="289889" y="438157"/>
                    </a:cubicBezTo>
                    <a:cubicBezTo>
                      <a:pt x="289889" y="425977"/>
                      <a:pt x="310990" y="406162"/>
                      <a:pt x="314979" y="401573"/>
                    </a:cubicBezTo>
                    <a:cubicBezTo>
                      <a:pt x="318925" y="396983"/>
                      <a:pt x="336038" y="413796"/>
                      <a:pt x="340026" y="404618"/>
                    </a:cubicBezTo>
                    <a:cubicBezTo>
                      <a:pt x="343972" y="395439"/>
                      <a:pt x="355852" y="401573"/>
                      <a:pt x="362458" y="403074"/>
                    </a:cubicBezTo>
                    <a:cubicBezTo>
                      <a:pt x="369062" y="404618"/>
                      <a:pt x="379570" y="387805"/>
                      <a:pt x="380900" y="374124"/>
                    </a:cubicBezTo>
                    <a:cubicBezTo>
                      <a:pt x="382229" y="360399"/>
                      <a:pt x="404661" y="358855"/>
                      <a:pt x="408607" y="354266"/>
                    </a:cubicBezTo>
                    <a:cubicBezTo>
                      <a:pt x="412552" y="349677"/>
                      <a:pt x="419157" y="319225"/>
                      <a:pt x="421816" y="313092"/>
                    </a:cubicBezTo>
                    <a:cubicBezTo>
                      <a:pt x="424475" y="307002"/>
                      <a:pt x="441588" y="311591"/>
                      <a:pt x="441588" y="294821"/>
                    </a:cubicBezTo>
                    <a:cubicBezTo>
                      <a:pt x="441588" y="278009"/>
                      <a:pt x="449523" y="274964"/>
                      <a:pt x="457415" y="273462"/>
                    </a:cubicBezTo>
                    <a:cubicBezTo>
                      <a:pt x="465306" y="271961"/>
                      <a:pt x="462690" y="256693"/>
                      <a:pt x="464019" y="244512"/>
                    </a:cubicBezTo>
                    <a:cubicBezTo>
                      <a:pt x="465349" y="232289"/>
                      <a:pt x="470624" y="218564"/>
                      <a:pt x="481132" y="215519"/>
                    </a:cubicBezTo>
                    <a:cubicBezTo>
                      <a:pt x="491683" y="212474"/>
                      <a:pt x="477186" y="195704"/>
                      <a:pt x="465306" y="198749"/>
                    </a:cubicBezTo>
                    <a:cubicBezTo>
                      <a:pt x="453469" y="201794"/>
                      <a:pt x="445534" y="162122"/>
                      <a:pt x="445534" y="162122"/>
                    </a:cubicBezTo>
                    <a:cubicBezTo>
                      <a:pt x="445534" y="162122"/>
                      <a:pt x="446863" y="130126"/>
                      <a:pt x="440259" y="125537"/>
                    </a:cubicBezTo>
                    <a:cubicBezTo>
                      <a:pt x="433654" y="120948"/>
                      <a:pt x="442918" y="104178"/>
                      <a:pt x="457415" y="104178"/>
                    </a:cubicBezTo>
                    <a:cubicBezTo>
                      <a:pt x="471911" y="104178"/>
                      <a:pt x="498288" y="122492"/>
                      <a:pt x="507509" y="114858"/>
                    </a:cubicBezTo>
                    <a:cubicBezTo>
                      <a:pt x="516730" y="107223"/>
                      <a:pt x="535215" y="102677"/>
                      <a:pt x="540491" y="99632"/>
                    </a:cubicBezTo>
                    <a:cubicBezTo>
                      <a:pt x="544480" y="97316"/>
                      <a:pt x="550012" y="82691"/>
                      <a:pt x="552414" y="75828"/>
                    </a:cubicBezTo>
                    <a:cubicBezTo>
                      <a:pt x="546238" y="71153"/>
                      <a:pt x="536159" y="65364"/>
                      <a:pt x="526295" y="59959"/>
                    </a:cubicBezTo>
                    <a:close/>
                  </a:path>
                </a:pathLst>
              </a:custGeom>
              <a:grpFill/>
              <a:ln w="3175" cap="flat">
                <a:solidFill>
                  <a:srgbClr val="FFFFFF"/>
                </a:solidFill>
                <a:prstDash val="solid"/>
                <a:miter/>
              </a:ln>
            </p:spPr>
            <p:txBody>
              <a:bodyPr rtlCol="0" anchor="ctr"/>
              <a:lstStyle/>
              <a:p>
                <a:endParaRPr lang="en-ID"/>
              </a:p>
            </p:txBody>
          </p:sp>
          <p:sp>
            <p:nvSpPr>
              <p:cNvPr id="264" name="Freeform: Shape 263">
                <a:extLst>
                  <a:ext uri="{FF2B5EF4-FFF2-40B4-BE49-F238E27FC236}">
                    <a16:creationId xmlns:a16="http://schemas.microsoft.com/office/drawing/2014/main" id="{F18F7CDE-219A-4073-B3BE-E224A7B63A3F}"/>
                  </a:ext>
                </a:extLst>
              </p:cNvPr>
              <p:cNvSpPr/>
              <p:nvPr/>
            </p:nvSpPr>
            <p:spPr>
              <a:xfrm>
                <a:off x="8871418" y="4222121"/>
                <a:ext cx="377876" cy="448923"/>
              </a:xfrm>
              <a:custGeom>
                <a:avLst/>
                <a:gdLst>
                  <a:gd name="connsiteX0" fmla="*/ 46584 w 377877"/>
                  <a:gd name="connsiteY0" fmla="*/ 78441 h 448921"/>
                  <a:gd name="connsiteX1" fmla="*/ 92004 w 377877"/>
                  <a:gd name="connsiteY1" fmla="*/ 133253 h 448921"/>
                  <a:gd name="connsiteX2" fmla="*/ 128546 w 377877"/>
                  <a:gd name="connsiteY2" fmla="*/ 210883 h 448921"/>
                  <a:gd name="connsiteX3" fmla="*/ 174908 w 377877"/>
                  <a:gd name="connsiteY3" fmla="*/ 281951 h 448921"/>
                  <a:gd name="connsiteX4" fmla="*/ 210893 w 377877"/>
                  <a:gd name="connsiteY4" fmla="*/ 344912 h 448921"/>
                  <a:gd name="connsiteX5" fmla="*/ 228264 w 377877"/>
                  <a:gd name="connsiteY5" fmla="*/ 366185 h 448921"/>
                  <a:gd name="connsiteX6" fmla="*/ 288479 w 377877"/>
                  <a:gd name="connsiteY6" fmla="*/ 426702 h 448921"/>
                  <a:gd name="connsiteX7" fmla="*/ 305293 w 377877"/>
                  <a:gd name="connsiteY7" fmla="*/ 446088 h 448921"/>
                  <a:gd name="connsiteX8" fmla="*/ 340848 w 377877"/>
                  <a:gd name="connsiteY8" fmla="*/ 447246 h 448921"/>
                  <a:gd name="connsiteX9" fmla="*/ 352685 w 377877"/>
                  <a:gd name="connsiteY9" fmla="*/ 390160 h 448921"/>
                  <a:gd name="connsiteX10" fmla="*/ 357617 w 377877"/>
                  <a:gd name="connsiteY10" fmla="*/ 350187 h 448921"/>
                  <a:gd name="connsiteX11" fmla="*/ 371428 w 377877"/>
                  <a:gd name="connsiteY11" fmla="*/ 341052 h 448921"/>
                  <a:gd name="connsiteX12" fmla="*/ 372457 w 377877"/>
                  <a:gd name="connsiteY12" fmla="*/ 317077 h 448921"/>
                  <a:gd name="connsiteX13" fmla="*/ 344793 w 377877"/>
                  <a:gd name="connsiteY13" fmla="*/ 286240 h 448921"/>
                  <a:gd name="connsiteX14" fmla="*/ 340848 w 377877"/>
                  <a:gd name="connsiteY14" fmla="*/ 303352 h 448921"/>
                  <a:gd name="connsiteX15" fmla="*/ 353672 w 377877"/>
                  <a:gd name="connsiteY15" fmla="*/ 321666 h 448921"/>
                  <a:gd name="connsiteX16" fmla="*/ 332956 w 377877"/>
                  <a:gd name="connsiteY16" fmla="*/ 314846 h 448921"/>
                  <a:gd name="connsiteX17" fmla="*/ 312197 w 377877"/>
                  <a:gd name="connsiteY17" fmla="*/ 294260 h 448921"/>
                  <a:gd name="connsiteX18" fmla="*/ 282561 w 377877"/>
                  <a:gd name="connsiteY18" fmla="*/ 259991 h 448921"/>
                  <a:gd name="connsiteX19" fmla="*/ 275655 w 377877"/>
                  <a:gd name="connsiteY19" fmla="*/ 232585 h 448921"/>
                  <a:gd name="connsiteX20" fmla="*/ 258843 w 377877"/>
                  <a:gd name="connsiteY20" fmla="*/ 197158 h 448921"/>
                  <a:gd name="connsiteX21" fmla="*/ 241045 w 377877"/>
                  <a:gd name="connsiteY21" fmla="*/ 180046 h 448921"/>
                  <a:gd name="connsiteX22" fmla="*/ 224274 w 377877"/>
                  <a:gd name="connsiteY22" fmla="*/ 160660 h 448921"/>
                  <a:gd name="connsiteX23" fmla="*/ 203559 w 377877"/>
                  <a:gd name="connsiteY23" fmla="*/ 149251 h 448921"/>
                  <a:gd name="connsiteX24" fmla="*/ 177912 w 377877"/>
                  <a:gd name="connsiteY24" fmla="*/ 136684 h 448921"/>
                  <a:gd name="connsiteX25" fmla="*/ 149261 w 377877"/>
                  <a:gd name="connsiteY25" fmla="*/ 103574 h 448921"/>
                  <a:gd name="connsiteX26" fmla="*/ 92948 w 377877"/>
                  <a:gd name="connsiteY26" fmla="*/ 45330 h 448921"/>
                  <a:gd name="connsiteX27" fmla="*/ 44568 w 377877"/>
                  <a:gd name="connsiteY27" fmla="*/ 19082 h 448921"/>
                  <a:gd name="connsiteX28" fmla="*/ 1079 w 377877"/>
                  <a:gd name="connsiteY28" fmla="*/ 4242 h 448921"/>
                  <a:gd name="connsiteX29" fmla="*/ 46584 w 377877"/>
                  <a:gd name="connsiteY29" fmla="*/ 78441 h 44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77877" h="448921">
                    <a:moveTo>
                      <a:pt x="46584" y="78441"/>
                    </a:moveTo>
                    <a:cubicBezTo>
                      <a:pt x="63353" y="89892"/>
                      <a:pt x="72232" y="130937"/>
                      <a:pt x="92004" y="133253"/>
                    </a:cubicBezTo>
                    <a:cubicBezTo>
                      <a:pt x="111776" y="135526"/>
                      <a:pt x="113705" y="207495"/>
                      <a:pt x="128546" y="210883"/>
                    </a:cubicBezTo>
                    <a:cubicBezTo>
                      <a:pt x="140726" y="213714"/>
                      <a:pt x="164186" y="251928"/>
                      <a:pt x="174908" y="281951"/>
                    </a:cubicBezTo>
                    <a:cubicBezTo>
                      <a:pt x="190263" y="300522"/>
                      <a:pt x="203001" y="320894"/>
                      <a:pt x="210893" y="344912"/>
                    </a:cubicBezTo>
                    <a:cubicBezTo>
                      <a:pt x="217927" y="351774"/>
                      <a:pt x="224446" y="358551"/>
                      <a:pt x="228264" y="366185"/>
                    </a:cubicBezTo>
                    <a:cubicBezTo>
                      <a:pt x="239115" y="387887"/>
                      <a:pt x="282561" y="417610"/>
                      <a:pt x="288479" y="426702"/>
                    </a:cubicBezTo>
                    <a:cubicBezTo>
                      <a:pt x="294399" y="435837"/>
                      <a:pt x="300317" y="456424"/>
                      <a:pt x="305293" y="446088"/>
                    </a:cubicBezTo>
                    <a:cubicBezTo>
                      <a:pt x="310224" y="435837"/>
                      <a:pt x="330940" y="446088"/>
                      <a:pt x="340848" y="447246"/>
                    </a:cubicBezTo>
                    <a:cubicBezTo>
                      <a:pt x="350755" y="448404"/>
                      <a:pt x="353672" y="406115"/>
                      <a:pt x="352685" y="390160"/>
                    </a:cubicBezTo>
                    <a:cubicBezTo>
                      <a:pt x="351699" y="374163"/>
                      <a:pt x="357617" y="358165"/>
                      <a:pt x="357617" y="350187"/>
                    </a:cubicBezTo>
                    <a:cubicBezTo>
                      <a:pt x="357617" y="342210"/>
                      <a:pt x="362549" y="338779"/>
                      <a:pt x="371428" y="341052"/>
                    </a:cubicBezTo>
                    <a:cubicBezTo>
                      <a:pt x="380349" y="343325"/>
                      <a:pt x="379363" y="319350"/>
                      <a:pt x="372457" y="317077"/>
                    </a:cubicBezTo>
                    <a:cubicBezTo>
                      <a:pt x="365509" y="314846"/>
                      <a:pt x="361606" y="286240"/>
                      <a:pt x="344793" y="286240"/>
                    </a:cubicBezTo>
                    <a:cubicBezTo>
                      <a:pt x="328024" y="286240"/>
                      <a:pt x="330983" y="302194"/>
                      <a:pt x="340848" y="303352"/>
                    </a:cubicBezTo>
                    <a:cubicBezTo>
                      <a:pt x="350755" y="304510"/>
                      <a:pt x="356631" y="313646"/>
                      <a:pt x="353672" y="321666"/>
                    </a:cubicBezTo>
                    <a:cubicBezTo>
                      <a:pt x="350712" y="329644"/>
                      <a:pt x="346766" y="313646"/>
                      <a:pt x="332956" y="314846"/>
                    </a:cubicBezTo>
                    <a:cubicBezTo>
                      <a:pt x="319103" y="315962"/>
                      <a:pt x="328024" y="295375"/>
                      <a:pt x="312197" y="294260"/>
                    </a:cubicBezTo>
                    <a:cubicBezTo>
                      <a:pt x="296414" y="293102"/>
                      <a:pt x="299373" y="259991"/>
                      <a:pt x="282561" y="259991"/>
                    </a:cubicBezTo>
                    <a:cubicBezTo>
                      <a:pt x="265792" y="259991"/>
                      <a:pt x="264805" y="243994"/>
                      <a:pt x="275655" y="232585"/>
                    </a:cubicBezTo>
                    <a:cubicBezTo>
                      <a:pt x="286507" y="221133"/>
                      <a:pt x="258843" y="210883"/>
                      <a:pt x="258843" y="197158"/>
                    </a:cubicBezTo>
                    <a:cubicBezTo>
                      <a:pt x="258843" y="183434"/>
                      <a:pt x="241045" y="191454"/>
                      <a:pt x="241045" y="180046"/>
                    </a:cubicBezTo>
                    <a:cubicBezTo>
                      <a:pt x="241045" y="168637"/>
                      <a:pt x="233152" y="174341"/>
                      <a:pt x="224274" y="160660"/>
                    </a:cubicBezTo>
                    <a:cubicBezTo>
                      <a:pt x="215397" y="146935"/>
                      <a:pt x="211450" y="159501"/>
                      <a:pt x="203559" y="149251"/>
                    </a:cubicBezTo>
                    <a:cubicBezTo>
                      <a:pt x="195667" y="138958"/>
                      <a:pt x="184773" y="133253"/>
                      <a:pt x="177912" y="136684"/>
                    </a:cubicBezTo>
                    <a:cubicBezTo>
                      <a:pt x="171006" y="140116"/>
                      <a:pt x="155180" y="121845"/>
                      <a:pt x="149261" y="103574"/>
                    </a:cubicBezTo>
                    <a:cubicBezTo>
                      <a:pt x="144544" y="89034"/>
                      <a:pt x="98909" y="64759"/>
                      <a:pt x="92948" y="45330"/>
                    </a:cubicBezTo>
                    <a:cubicBezTo>
                      <a:pt x="87028" y="25944"/>
                      <a:pt x="71245" y="17924"/>
                      <a:pt x="44568" y="19082"/>
                    </a:cubicBezTo>
                    <a:cubicBezTo>
                      <a:pt x="17934" y="20240"/>
                      <a:pt x="7384" y="-11112"/>
                      <a:pt x="1079" y="4242"/>
                    </a:cubicBezTo>
                    <a:cubicBezTo>
                      <a:pt x="-6727" y="23628"/>
                      <a:pt x="29815" y="66989"/>
                      <a:pt x="46584" y="78441"/>
                    </a:cubicBezTo>
                    <a:close/>
                  </a:path>
                </a:pathLst>
              </a:custGeom>
              <a:grpFill/>
              <a:ln w="3175" cap="flat">
                <a:solidFill>
                  <a:srgbClr val="FFFFFF"/>
                </a:solidFill>
                <a:prstDash val="solid"/>
                <a:miter/>
              </a:ln>
            </p:spPr>
            <p:txBody>
              <a:bodyPr rtlCol="0" anchor="ctr"/>
              <a:lstStyle/>
              <a:p>
                <a:endParaRPr lang="en-ID"/>
              </a:p>
            </p:txBody>
          </p:sp>
          <p:sp>
            <p:nvSpPr>
              <p:cNvPr id="265" name="Freeform: Shape 264">
                <a:extLst>
                  <a:ext uri="{FF2B5EF4-FFF2-40B4-BE49-F238E27FC236}">
                    <a16:creationId xmlns:a16="http://schemas.microsoft.com/office/drawing/2014/main" id="{D9688FE9-EBF5-49BE-9D8A-F72F5A40D0A4}"/>
                  </a:ext>
                </a:extLst>
              </p:cNvPr>
              <p:cNvSpPr/>
              <p:nvPr/>
            </p:nvSpPr>
            <p:spPr>
              <a:xfrm>
                <a:off x="9316253" y="4272855"/>
                <a:ext cx="341020" cy="326744"/>
              </a:xfrm>
              <a:custGeom>
                <a:avLst/>
                <a:gdLst>
                  <a:gd name="connsiteX0" fmla="*/ 269319 w 341021"/>
                  <a:gd name="connsiteY0" fmla="*/ 226412 h 326743"/>
                  <a:gd name="connsiteX1" fmla="*/ 289049 w 341021"/>
                  <a:gd name="connsiteY1" fmla="*/ 167009 h 326743"/>
                  <a:gd name="connsiteX2" fmla="*/ 339401 w 341021"/>
                  <a:gd name="connsiteY2" fmla="*/ 133899 h 326743"/>
                  <a:gd name="connsiteX3" fmla="*/ 316712 w 341021"/>
                  <a:gd name="connsiteY3" fmla="*/ 103062 h 326743"/>
                  <a:gd name="connsiteX4" fmla="*/ 305861 w 341021"/>
                  <a:gd name="connsiteY4" fmla="*/ 72224 h 326743"/>
                  <a:gd name="connsiteX5" fmla="*/ 295011 w 341021"/>
                  <a:gd name="connsiteY5" fmla="*/ 37956 h 326743"/>
                  <a:gd name="connsiteX6" fmla="*/ 296984 w 341021"/>
                  <a:gd name="connsiteY6" fmla="*/ 9391 h 326743"/>
                  <a:gd name="connsiteX7" fmla="*/ 301915 w 341021"/>
                  <a:gd name="connsiteY7" fmla="*/ 6475 h 326743"/>
                  <a:gd name="connsiteX8" fmla="*/ 286089 w 341021"/>
                  <a:gd name="connsiteY8" fmla="*/ 256 h 326743"/>
                  <a:gd name="connsiteX9" fmla="*/ 234751 w 341021"/>
                  <a:gd name="connsiteY9" fmla="*/ 25346 h 326743"/>
                  <a:gd name="connsiteX10" fmla="*/ 215022 w 341021"/>
                  <a:gd name="connsiteY10" fmla="*/ 59615 h 326743"/>
                  <a:gd name="connsiteX11" fmla="*/ 205157 w 341021"/>
                  <a:gd name="connsiteY11" fmla="*/ 96156 h 326743"/>
                  <a:gd name="connsiteX12" fmla="*/ 175521 w 341021"/>
                  <a:gd name="connsiteY12" fmla="*/ 119017 h 326743"/>
                  <a:gd name="connsiteX13" fmla="*/ 143954 w 341021"/>
                  <a:gd name="connsiteY13" fmla="*/ 112154 h 326743"/>
                  <a:gd name="connsiteX14" fmla="*/ 110372 w 341021"/>
                  <a:gd name="connsiteY14" fmla="*/ 128152 h 326743"/>
                  <a:gd name="connsiteX15" fmla="*/ 66925 w 341021"/>
                  <a:gd name="connsiteY15" fmla="*/ 132698 h 326743"/>
                  <a:gd name="connsiteX16" fmla="*/ 39261 w 341021"/>
                  <a:gd name="connsiteY16" fmla="*/ 116743 h 326743"/>
                  <a:gd name="connsiteX17" fmla="*/ 29268 w 341021"/>
                  <a:gd name="connsiteY17" fmla="*/ 92039 h 326743"/>
                  <a:gd name="connsiteX18" fmla="*/ 25451 w 341021"/>
                  <a:gd name="connsiteY18" fmla="*/ 91610 h 326743"/>
                  <a:gd name="connsiteX19" fmla="*/ 3706 w 341021"/>
                  <a:gd name="connsiteY19" fmla="*/ 145308 h 326743"/>
                  <a:gd name="connsiteX20" fmla="*/ 21463 w 341021"/>
                  <a:gd name="connsiteY20" fmla="*/ 199005 h 326743"/>
                  <a:gd name="connsiteX21" fmla="*/ 50155 w 341021"/>
                  <a:gd name="connsiteY21" fmla="*/ 237820 h 326743"/>
                  <a:gd name="connsiteX22" fmla="*/ 81764 w 341021"/>
                  <a:gd name="connsiteY22" fmla="*/ 289202 h 326743"/>
                  <a:gd name="connsiteX23" fmla="*/ 108399 w 341021"/>
                  <a:gd name="connsiteY23" fmla="*/ 304041 h 326743"/>
                  <a:gd name="connsiteX24" fmla="*/ 152832 w 341021"/>
                  <a:gd name="connsiteY24" fmla="*/ 298337 h 326743"/>
                  <a:gd name="connsiteX25" fmla="*/ 195293 w 341021"/>
                  <a:gd name="connsiteY25" fmla="*/ 321154 h 326743"/>
                  <a:gd name="connsiteX26" fmla="*/ 243671 w 341021"/>
                  <a:gd name="connsiteY26" fmla="*/ 312018 h 326743"/>
                  <a:gd name="connsiteX27" fmla="*/ 269319 w 341021"/>
                  <a:gd name="connsiteY27" fmla="*/ 226412 h 32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1021" h="326743">
                    <a:moveTo>
                      <a:pt x="269319" y="226412"/>
                    </a:moveTo>
                    <a:cubicBezTo>
                      <a:pt x="287076" y="213845"/>
                      <a:pt x="291021" y="189870"/>
                      <a:pt x="289049" y="167009"/>
                    </a:cubicBezTo>
                    <a:cubicBezTo>
                      <a:pt x="287076" y="144193"/>
                      <a:pt x="332496" y="143034"/>
                      <a:pt x="339401" y="133899"/>
                    </a:cubicBezTo>
                    <a:cubicBezTo>
                      <a:pt x="346349" y="124764"/>
                      <a:pt x="329493" y="109924"/>
                      <a:pt x="316712" y="103062"/>
                    </a:cubicBezTo>
                    <a:cubicBezTo>
                      <a:pt x="303845" y="96199"/>
                      <a:pt x="314696" y="81403"/>
                      <a:pt x="305861" y="72224"/>
                    </a:cubicBezTo>
                    <a:cubicBezTo>
                      <a:pt x="296984" y="63089"/>
                      <a:pt x="282144" y="39114"/>
                      <a:pt x="295011" y="37956"/>
                    </a:cubicBezTo>
                    <a:cubicBezTo>
                      <a:pt x="307835" y="36798"/>
                      <a:pt x="286089" y="16254"/>
                      <a:pt x="296984" y="9391"/>
                    </a:cubicBezTo>
                    <a:cubicBezTo>
                      <a:pt x="298441" y="8491"/>
                      <a:pt x="300114" y="7461"/>
                      <a:pt x="301915" y="6475"/>
                    </a:cubicBezTo>
                    <a:cubicBezTo>
                      <a:pt x="295439" y="2744"/>
                      <a:pt x="289734" y="256"/>
                      <a:pt x="286089" y="256"/>
                    </a:cubicBezTo>
                    <a:cubicBezTo>
                      <a:pt x="270307" y="256"/>
                      <a:pt x="232778" y="-4333"/>
                      <a:pt x="234751" y="25346"/>
                    </a:cubicBezTo>
                    <a:cubicBezTo>
                      <a:pt x="236767" y="55069"/>
                      <a:pt x="213049" y="43617"/>
                      <a:pt x="215022" y="59615"/>
                    </a:cubicBezTo>
                    <a:cubicBezTo>
                      <a:pt x="216994" y="75613"/>
                      <a:pt x="203184" y="75613"/>
                      <a:pt x="205157" y="96156"/>
                    </a:cubicBezTo>
                    <a:cubicBezTo>
                      <a:pt x="207173" y="116701"/>
                      <a:pt x="195293" y="107565"/>
                      <a:pt x="175521" y="119017"/>
                    </a:cubicBezTo>
                    <a:cubicBezTo>
                      <a:pt x="155791" y="130425"/>
                      <a:pt x="163683" y="112154"/>
                      <a:pt x="143954" y="112154"/>
                    </a:cubicBezTo>
                    <a:cubicBezTo>
                      <a:pt x="124182" y="112154"/>
                      <a:pt x="122210" y="123605"/>
                      <a:pt x="110372" y="128152"/>
                    </a:cubicBezTo>
                    <a:cubicBezTo>
                      <a:pt x="98535" y="132698"/>
                      <a:pt x="74817" y="125879"/>
                      <a:pt x="66925" y="132698"/>
                    </a:cubicBezTo>
                    <a:cubicBezTo>
                      <a:pt x="59034" y="139561"/>
                      <a:pt x="47196" y="116743"/>
                      <a:pt x="39261" y="116743"/>
                    </a:cubicBezTo>
                    <a:cubicBezTo>
                      <a:pt x="35230" y="116743"/>
                      <a:pt x="31756" y="104263"/>
                      <a:pt x="29268" y="92039"/>
                    </a:cubicBezTo>
                    <a:cubicBezTo>
                      <a:pt x="27853" y="91739"/>
                      <a:pt x="26566" y="91482"/>
                      <a:pt x="25451" y="91610"/>
                    </a:cubicBezTo>
                    <a:cubicBezTo>
                      <a:pt x="12627" y="92768"/>
                      <a:pt x="-8603" y="132012"/>
                      <a:pt x="3706" y="145308"/>
                    </a:cubicBezTo>
                    <a:cubicBezTo>
                      <a:pt x="18503" y="161305"/>
                      <a:pt x="14557" y="186395"/>
                      <a:pt x="21463" y="199005"/>
                    </a:cubicBezTo>
                    <a:cubicBezTo>
                      <a:pt x="28410" y="211571"/>
                      <a:pt x="50155" y="213802"/>
                      <a:pt x="50155" y="237820"/>
                    </a:cubicBezTo>
                    <a:cubicBezTo>
                      <a:pt x="50155" y="261795"/>
                      <a:pt x="68897" y="299495"/>
                      <a:pt x="81764" y="289202"/>
                    </a:cubicBezTo>
                    <a:cubicBezTo>
                      <a:pt x="94588" y="278908"/>
                      <a:pt x="104453" y="293790"/>
                      <a:pt x="108399" y="304041"/>
                    </a:cubicBezTo>
                    <a:cubicBezTo>
                      <a:pt x="112345" y="314335"/>
                      <a:pt x="142967" y="296064"/>
                      <a:pt x="152832" y="298337"/>
                    </a:cubicBezTo>
                    <a:cubicBezTo>
                      <a:pt x="162697" y="300610"/>
                      <a:pt x="193276" y="307472"/>
                      <a:pt x="195293" y="321154"/>
                    </a:cubicBezTo>
                    <a:cubicBezTo>
                      <a:pt x="197266" y="334878"/>
                      <a:pt x="224929" y="319996"/>
                      <a:pt x="243671" y="312018"/>
                    </a:cubicBezTo>
                    <a:cubicBezTo>
                      <a:pt x="262415" y="304041"/>
                      <a:pt x="251563" y="238978"/>
                      <a:pt x="269319" y="226412"/>
                    </a:cubicBezTo>
                    <a:close/>
                  </a:path>
                </a:pathLst>
              </a:custGeom>
              <a:grpFill/>
              <a:ln w="3175" cap="flat">
                <a:solidFill>
                  <a:srgbClr val="FFFFFF"/>
                </a:solidFill>
                <a:prstDash val="solid"/>
                <a:miter/>
              </a:ln>
            </p:spPr>
            <p:txBody>
              <a:bodyPr rtlCol="0" anchor="ctr"/>
              <a:lstStyle/>
              <a:p>
                <a:endParaRPr lang="en-ID"/>
              </a:p>
            </p:txBody>
          </p:sp>
          <p:sp>
            <p:nvSpPr>
              <p:cNvPr id="266" name="Freeform: Shape 265">
                <a:extLst>
                  <a:ext uri="{FF2B5EF4-FFF2-40B4-BE49-F238E27FC236}">
                    <a16:creationId xmlns:a16="http://schemas.microsoft.com/office/drawing/2014/main" id="{8E5BB689-A26D-48E6-AC72-D2B53E6DB2F4}"/>
                  </a:ext>
                </a:extLst>
              </p:cNvPr>
              <p:cNvSpPr/>
              <p:nvPr/>
            </p:nvSpPr>
            <p:spPr>
              <a:xfrm>
                <a:off x="9648339" y="4379754"/>
                <a:ext cx="218416" cy="289097"/>
              </a:xfrm>
              <a:custGeom>
                <a:avLst/>
                <a:gdLst>
                  <a:gd name="connsiteX0" fmla="*/ 27088 w 218417"/>
                  <a:gd name="connsiteY0" fmla="*/ 202889 h 289096"/>
                  <a:gd name="connsiteX1" fmla="*/ 36994 w 218417"/>
                  <a:gd name="connsiteY1" fmla="*/ 243978 h 289096"/>
                  <a:gd name="connsiteX2" fmla="*/ 40941 w 218417"/>
                  <a:gd name="connsiteY2" fmla="*/ 288496 h 289096"/>
                  <a:gd name="connsiteX3" fmla="*/ 57710 w 218417"/>
                  <a:gd name="connsiteY3" fmla="*/ 250797 h 289096"/>
                  <a:gd name="connsiteX4" fmla="*/ 53765 w 218417"/>
                  <a:gd name="connsiteY4" fmla="*/ 179987 h 289096"/>
                  <a:gd name="connsiteX5" fmla="*/ 75510 w 218417"/>
                  <a:gd name="connsiteY5" fmla="*/ 195984 h 289096"/>
                  <a:gd name="connsiteX6" fmla="*/ 92279 w 218417"/>
                  <a:gd name="connsiteY6" fmla="*/ 234799 h 289096"/>
                  <a:gd name="connsiteX7" fmla="*/ 122902 w 218417"/>
                  <a:gd name="connsiteY7" fmla="*/ 239388 h 289096"/>
                  <a:gd name="connsiteX8" fmla="*/ 124874 w 218417"/>
                  <a:gd name="connsiteY8" fmla="*/ 209666 h 289096"/>
                  <a:gd name="connsiteX9" fmla="*/ 117970 w 218417"/>
                  <a:gd name="connsiteY9" fmla="*/ 165147 h 289096"/>
                  <a:gd name="connsiteX10" fmla="*/ 107076 w 218417"/>
                  <a:gd name="connsiteY10" fmla="*/ 133194 h 289096"/>
                  <a:gd name="connsiteX11" fmla="*/ 157471 w 218417"/>
                  <a:gd name="connsiteY11" fmla="*/ 90905 h 289096"/>
                  <a:gd name="connsiteX12" fmla="*/ 89320 w 218417"/>
                  <a:gd name="connsiteY12" fmla="*/ 113722 h 289096"/>
                  <a:gd name="connsiteX13" fmla="*/ 47845 w 218417"/>
                  <a:gd name="connsiteY13" fmla="*/ 76023 h 289096"/>
                  <a:gd name="connsiteX14" fmla="*/ 158457 w 218417"/>
                  <a:gd name="connsiteY14" fmla="*/ 47501 h 289096"/>
                  <a:gd name="connsiteX15" fmla="*/ 216701 w 218417"/>
                  <a:gd name="connsiteY15" fmla="*/ 7529 h 289096"/>
                  <a:gd name="connsiteX16" fmla="*/ 181146 w 218417"/>
                  <a:gd name="connsiteY16" fmla="*/ 23526 h 289096"/>
                  <a:gd name="connsiteX17" fmla="*/ 97211 w 218417"/>
                  <a:gd name="connsiteY17" fmla="*/ 13233 h 289096"/>
                  <a:gd name="connsiteX18" fmla="*/ 56681 w 218417"/>
                  <a:gd name="connsiteY18" fmla="*/ 32662 h 289096"/>
                  <a:gd name="connsiteX19" fmla="*/ 33006 w 218417"/>
                  <a:gd name="connsiteY19" fmla="*/ 89747 h 289096"/>
                  <a:gd name="connsiteX20" fmla="*/ 6329 w 218417"/>
                  <a:gd name="connsiteY20" fmla="*/ 164032 h 289096"/>
                  <a:gd name="connsiteX21" fmla="*/ 27088 w 218417"/>
                  <a:gd name="connsiteY21" fmla="*/ 202889 h 2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417" h="289096">
                    <a:moveTo>
                      <a:pt x="27088" y="202889"/>
                    </a:moveTo>
                    <a:cubicBezTo>
                      <a:pt x="41884" y="204005"/>
                      <a:pt x="39954" y="229138"/>
                      <a:pt x="36994" y="243978"/>
                    </a:cubicBezTo>
                    <a:cubicBezTo>
                      <a:pt x="33992" y="258817"/>
                      <a:pt x="28031" y="294115"/>
                      <a:pt x="40941" y="288496"/>
                    </a:cubicBezTo>
                    <a:cubicBezTo>
                      <a:pt x="56724" y="281634"/>
                      <a:pt x="66588" y="258817"/>
                      <a:pt x="57710" y="250797"/>
                    </a:cubicBezTo>
                    <a:cubicBezTo>
                      <a:pt x="48789" y="242820"/>
                      <a:pt x="49818" y="192553"/>
                      <a:pt x="53765" y="179987"/>
                    </a:cubicBezTo>
                    <a:cubicBezTo>
                      <a:pt x="57710" y="167420"/>
                      <a:pt x="84387" y="176555"/>
                      <a:pt x="75510" y="195984"/>
                    </a:cubicBezTo>
                    <a:cubicBezTo>
                      <a:pt x="66631" y="215413"/>
                      <a:pt x="92279" y="213097"/>
                      <a:pt x="92279" y="234799"/>
                    </a:cubicBezTo>
                    <a:cubicBezTo>
                      <a:pt x="92279" y="256501"/>
                      <a:pt x="107076" y="245092"/>
                      <a:pt x="122902" y="239388"/>
                    </a:cubicBezTo>
                    <a:cubicBezTo>
                      <a:pt x="138729" y="233684"/>
                      <a:pt x="135768" y="223391"/>
                      <a:pt x="124874" y="209666"/>
                    </a:cubicBezTo>
                    <a:cubicBezTo>
                      <a:pt x="114024" y="195984"/>
                      <a:pt x="132766" y="176555"/>
                      <a:pt x="117970" y="165147"/>
                    </a:cubicBezTo>
                    <a:cubicBezTo>
                      <a:pt x="103130" y="153738"/>
                      <a:pt x="93265" y="136583"/>
                      <a:pt x="107076" y="133194"/>
                    </a:cubicBezTo>
                    <a:cubicBezTo>
                      <a:pt x="120929" y="129763"/>
                      <a:pt x="162361" y="102357"/>
                      <a:pt x="157471" y="90905"/>
                    </a:cubicBezTo>
                    <a:cubicBezTo>
                      <a:pt x="152539" y="79497"/>
                      <a:pt x="94295" y="93179"/>
                      <a:pt x="89320" y="113722"/>
                    </a:cubicBezTo>
                    <a:cubicBezTo>
                      <a:pt x="84387" y="134266"/>
                      <a:pt x="42913" y="111450"/>
                      <a:pt x="47845" y="76023"/>
                    </a:cubicBezTo>
                    <a:cubicBezTo>
                      <a:pt x="52778" y="40639"/>
                      <a:pt x="134739" y="34892"/>
                      <a:pt x="158457" y="47501"/>
                    </a:cubicBezTo>
                    <a:cubicBezTo>
                      <a:pt x="182175" y="60068"/>
                      <a:pt x="207823" y="26957"/>
                      <a:pt x="216701" y="7529"/>
                    </a:cubicBezTo>
                    <a:cubicBezTo>
                      <a:pt x="225579" y="-11900"/>
                      <a:pt x="197958" y="10960"/>
                      <a:pt x="181146" y="23526"/>
                    </a:cubicBezTo>
                    <a:cubicBezTo>
                      <a:pt x="164376" y="36093"/>
                      <a:pt x="119943" y="22368"/>
                      <a:pt x="97211" y="13233"/>
                    </a:cubicBezTo>
                    <a:cubicBezTo>
                      <a:pt x="74479" y="4140"/>
                      <a:pt x="75467" y="29231"/>
                      <a:pt x="56681" y="32662"/>
                    </a:cubicBezTo>
                    <a:cubicBezTo>
                      <a:pt x="37939" y="36093"/>
                      <a:pt x="41884" y="84043"/>
                      <a:pt x="33006" y="89747"/>
                    </a:cubicBezTo>
                    <a:cubicBezTo>
                      <a:pt x="24085" y="95494"/>
                      <a:pt x="24085" y="130878"/>
                      <a:pt x="6329" y="164032"/>
                    </a:cubicBezTo>
                    <a:cubicBezTo>
                      <a:pt x="-11427" y="197142"/>
                      <a:pt x="12290" y="201731"/>
                      <a:pt x="27088" y="202889"/>
                    </a:cubicBezTo>
                    <a:close/>
                  </a:path>
                </a:pathLst>
              </a:custGeom>
              <a:grpFill/>
              <a:ln w="3175" cap="flat">
                <a:solidFill>
                  <a:srgbClr val="FFFFFF"/>
                </a:solidFill>
                <a:prstDash val="solid"/>
                <a:miter/>
              </a:ln>
            </p:spPr>
            <p:txBody>
              <a:bodyPr rtlCol="0" anchor="ctr"/>
              <a:lstStyle/>
              <a:p>
                <a:endParaRPr lang="en-ID"/>
              </a:p>
            </p:txBody>
          </p:sp>
          <p:sp>
            <p:nvSpPr>
              <p:cNvPr id="267" name="Freeform: Shape 266">
                <a:extLst>
                  <a:ext uri="{FF2B5EF4-FFF2-40B4-BE49-F238E27FC236}">
                    <a16:creationId xmlns:a16="http://schemas.microsoft.com/office/drawing/2014/main" id="{A1DD5464-991C-4B5B-9CCB-51AC2820C432}"/>
                  </a:ext>
                </a:extLst>
              </p:cNvPr>
              <p:cNvSpPr/>
              <p:nvPr/>
            </p:nvSpPr>
            <p:spPr>
              <a:xfrm>
                <a:off x="8930398" y="4384860"/>
                <a:ext cx="22687" cy="23481"/>
              </a:xfrm>
              <a:custGeom>
                <a:avLst/>
                <a:gdLst>
                  <a:gd name="connsiteX0" fmla="*/ 13166 w 22687"/>
                  <a:gd name="connsiteY0" fmla="*/ 11902 h 23481"/>
                  <a:gd name="connsiteX1" fmla="*/ 22688 w 22687"/>
                  <a:gd name="connsiteY1" fmla="*/ 23482 h 23481"/>
                  <a:gd name="connsiteX2" fmla="*/ 0 w 22687"/>
                  <a:gd name="connsiteY2" fmla="*/ 1223 h 23481"/>
                  <a:gd name="connsiteX3" fmla="*/ 13166 w 22687"/>
                  <a:gd name="connsiteY3" fmla="*/ 11902 h 23481"/>
                </a:gdLst>
                <a:ahLst/>
                <a:cxnLst>
                  <a:cxn ang="0">
                    <a:pos x="connsiteX0" y="connsiteY0"/>
                  </a:cxn>
                  <a:cxn ang="0">
                    <a:pos x="connsiteX1" y="connsiteY1"/>
                  </a:cxn>
                  <a:cxn ang="0">
                    <a:pos x="connsiteX2" y="connsiteY2"/>
                  </a:cxn>
                  <a:cxn ang="0">
                    <a:pos x="connsiteX3" y="connsiteY3"/>
                  </a:cxn>
                </a:cxnLst>
                <a:rect l="l" t="t" r="r" b="b"/>
                <a:pathLst>
                  <a:path w="22687" h="23481">
                    <a:moveTo>
                      <a:pt x="13166" y="11902"/>
                    </a:moveTo>
                    <a:cubicBezTo>
                      <a:pt x="16211" y="15848"/>
                      <a:pt x="19385" y="19708"/>
                      <a:pt x="22688" y="23482"/>
                    </a:cubicBezTo>
                    <a:cubicBezTo>
                      <a:pt x="20758" y="10444"/>
                      <a:pt x="3344" y="-4396"/>
                      <a:pt x="0" y="1223"/>
                    </a:cubicBezTo>
                    <a:cubicBezTo>
                      <a:pt x="4631" y="3238"/>
                      <a:pt x="9092" y="6669"/>
                      <a:pt x="13166" y="11902"/>
                    </a:cubicBezTo>
                    <a:close/>
                  </a:path>
                </a:pathLst>
              </a:custGeom>
              <a:grpFill/>
              <a:ln w="3175" cap="flat">
                <a:solidFill>
                  <a:srgbClr val="FFFFFF"/>
                </a:solidFill>
                <a:prstDash val="solid"/>
                <a:miter/>
              </a:ln>
            </p:spPr>
            <p:txBody>
              <a:bodyPr rtlCol="0" anchor="ctr"/>
              <a:lstStyle/>
              <a:p>
                <a:endParaRPr lang="en-ID"/>
              </a:p>
            </p:txBody>
          </p:sp>
          <p:sp>
            <p:nvSpPr>
              <p:cNvPr id="268" name="Freeform: Shape 267">
                <a:extLst>
                  <a:ext uri="{FF2B5EF4-FFF2-40B4-BE49-F238E27FC236}">
                    <a16:creationId xmlns:a16="http://schemas.microsoft.com/office/drawing/2014/main" id="{3C102343-6FC3-45C3-9842-88C593DD12F8}"/>
                  </a:ext>
                </a:extLst>
              </p:cNvPr>
              <p:cNvSpPr/>
              <p:nvPr/>
            </p:nvSpPr>
            <p:spPr>
              <a:xfrm>
                <a:off x="9562140" y="4759500"/>
                <a:ext cx="97976" cy="42824"/>
              </a:xfrm>
              <a:custGeom>
                <a:avLst/>
                <a:gdLst>
                  <a:gd name="connsiteX0" fmla="*/ 48093 w 97976"/>
                  <a:gd name="connsiteY0" fmla="*/ 3579 h 42824"/>
                  <a:gd name="connsiteX1" fmla="*/ 17513 w 97976"/>
                  <a:gd name="connsiteY1" fmla="*/ 8125 h 42824"/>
                  <a:gd name="connsiteX2" fmla="*/ 1730 w 97976"/>
                  <a:gd name="connsiteY2" fmla="*/ 28669 h 42824"/>
                  <a:gd name="connsiteX3" fmla="*/ 50110 w 97976"/>
                  <a:gd name="connsiteY3" fmla="*/ 37804 h 42824"/>
                  <a:gd name="connsiteX4" fmla="*/ 97501 w 97976"/>
                  <a:gd name="connsiteY4" fmla="*/ 21807 h 42824"/>
                  <a:gd name="connsiteX5" fmla="*/ 48093 w 97976"/>
                  <a:gd name="connsiteY5" fmla="*/ 3579 h 4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76" h="42824">
                    <a:moveTo>
                      <a:pt x="48093" y="3579"/>
                    </a:moveTo>
                    <a:cubicBezTo>
                      <a:pt x="44147" y="13872"/>
                      <a:pt x="27378" y="16145"/>
                      <a:pt x="17513" y="8125"/>
                    </a:cubicBezTo>
                    <a:cubicBezTo>
                      <a:pt x="7649" y="147"/>
                      <a:pt x="-4574" y="18976"/>
                      <a:pt x="1730" y="28669"/>
                    </a:cubicBezTo>
                    <a:cubicBezTo>
                      <a:pt x="4689" y="33258"/>
                      <a:pt x="25405" y="51529"/>
                      <a:pt x="50110" y="37804"/>
                    </a:cubicBezTo>
                    <a:cubicBezTo>
                      <a:pt x="74857" y="24079"/>
                      <a:pt x="91583" y="36646"/>
                      <a:pt x="97501" y="21807"/>
                    </a:cubicBezTo>
                    <a:cubicBezTo>
                      <a:pt x="103421" y="7009"/>
                      <a:pt x="52082" y="-6715"/>
                      <a:pt x="48093" y="3579"/>
                    </a:cubicBezTo>
                    <a:close/>
                  </a:path>
                </a:pathLst>
              </a:custGeom>
              <a:grpFill/>
              <a:ln w="3175" cap="flat">
                <a:solidFill>
                  <a:srgbClr val="FFFFFF"/>
                </a:solidFill>
                <a:prstDash val="solid"/>
                <a:miter/>
              </a:ln>
            </p:spPr>
            <p:txBody>
              <a:bodyPr rtlCol="0" anchor="ctr"/>
              <a:lstStyle/>
              <a:p>
                <a:endParaRPr lang="en-ID"/>
              </a:p>
            </p:txBody>
          </p:sp>
          <p:sp>
            <p:nvSpPr>
              <p:cNvPr id="269" name="Freeform: Shape 268">
                <a:extLst>
                  <a:ext uri="{FF2B5EF4-FFF2-40B4-BE49-F238E27FC236}">
                    <a16:creationId xmlns:a16="http://schemas.microsoft.com/office/drawing/2014/main" id="{D5803ADB-8684-4D36-B91A-A209812FB792}"/>
                  </a:ext>
                </a:extLst>
              </p:cNvPr>
              <p:cNvSpPr/>
              <p:nvPr/>
            </p:nvSpPr>
            <p:spPr>
              <a:xfrm>
                <a:off x="9516048" y="4758791"/>
                <a:ext cx="32506" cy="23450"/>
              </a:xfrm>
              <a:custGeom>
                <a:avLst/>
                <a:gdLst>
                  <a:gd name="connsiteX0" fmla="*/ 0 w 32507"/>
                  <a:gd name="connsiteY0" fmla="*/ 0 h 23450"/>
                  <a:gd name="connsiteX1" fmla="*/ 5105 w 32507"/>
                  <a:gd name="connsiteY1" fmla="*/ 20458 h 23450"/>
                  <a:gd name="connsiteX2" fmla="*/ 28050 w 32507"/>
                  <a:gd name="connsiteY2" fmla="*/ 18013 h 23450"/>
                  <a:gd name="connsiteX3" fmla="*/ 0 w 32507"/>
                  <a:gd name="connsiteY3" fmla="*/ 0 h 23450"/>
                </a:gdLst>
                <a:ahLst/>
                <a:cxnLst>
                  <a:cxn ang="0">
                    <a:pos x="connsiteX0" y="connsiteY0"/>
                  </a:cxn>
                  <a:cxn ang="0">
                    <a:pos x="connsiteX1" y="connsiteY1"/>
                  </a:cxn>
                  <a:cxn ang="0">
                    <a:pos x="connsiteX2" y="connsiteY2"/>
                  </a:cxn>
                  <a:cxn ang="0">
                    <a:pos x="connsiteX3" y="connsiteY3"/>
                  </a:cxn>
                </a:cxnLst>
                <a:rect l="l" t="t" r="r" b="b"/>
                <a:pathLst>
                  <a:path w="32507" h="23450">
                    <a:moveTo>
                      <a:pt x="0" y="0"/>
                    </a:moveTo>
                    <a:cubicBezTo>
                      <a:pt x="3388" y="6176"/>
                      <a:pt x="5105" y="13339"/>
                      <a:pt x="5105" y="20458"/>
                    </a:cubicBezTo>
                    <a:cubicBezTo>
                      <a:pt x="11366" y="23846"/>
                      <a:pt x="18958" y="25862"/>
                      <a:pt x="28050" y="18013"/>
                    </a:cubicBezTo>
                    <a:cubicBezTo>
                      <a:pt x="43962" y="4203"/>
                      <a:pt x="13167" y="5961"/>
                      <a:pt x="0" y="0"/>
                    </a:cubicBezTo>
                    <a:close/>
                  </a:path>
                </a:pathLst>
              </a:custGeom>
              <a:grpFill/>
              <a:ln w="3175" cap="flat">
                <a:solidFill>
                  <a:srgbClr val="FFFFFF"/>
                </a:solidFill>
                <a:prstDash val="solid"/>
                <a:miter/>
              </a:ln>
            </p:spPr>
            <p:txBody>
              <a:bodyPr rtlCol="0" anchor="ctr"/>
              <a:lstStyle/>
              <a:p>
                <a:endParaRPr lang="en-ID"/>
              </a:p>
            </p:txBody>
          </p:sp>
          <p:sp>
            <p:nvSpPr>
              <p:cNvPr id="270" name="Freeform: Shape 269">
                <a:extLst>
                  <a:ext uri="{FF2B5EF4-FFF2-40B4-BE49-F238E27FC236}">
                    <a16:creationId xmlns:a16="http://schemas.microsoft.com/office/drawing/2014/main" id="{D4B6AF15-4FB6-4157-9C23-58CEFCFD5D27}"/>
                  </a:ext>
                </a:extLst>
              </p:cNvPr>
              <p:cNvSpPr/>
              <p:nvPr/>
            </p:nvSpPr>
            <p:spPr>
              <a:xfrm>
                <a:off x="9211173" y="4672041"/>
                <a:ext cx="278551" cy="79373"/>
              </a:xfrm>
              <a:custGeom>
                <a:avLst/>
                <a:gdLst>
                  <a:gd name="connsiteX0" fmla="*/ 25797 w 278552"/>
                  <a:gd name="connsiteY0" fmla="*/ 39658 h 79373"/>
                  <a:gd name="connsiteX1" fmla="*/ 43596 w 278552"/>
                  <a:gd name="connsiteY1" fmla="*/ 61317 h 79373"/>
                  <a:gd name="connsiteX2" fmla="*/ 102826 w 278552"/>
                  <a:gd name="connsiteY2" fmla="*/ 67064 h 79373"/>
                  <a:gd name="connsiteX3" fmla="*/ 158496 w 278552"/>
                  <a:gd name="connsiteY3" fmla="*/ 79373 h 79373"/>
                  <a:gd name="connsiteX4" fmla="*/ 239900 w 278552"/>
                  <a:gd name="connsiteY4" fmla="*/ 69766 h 79373"/>
                  <a:gd name="connsiteX5" fmla="*/ 274683 w 278552"/>
                  <a:gd name="connsiteY5" fmla="*/ 44204 h 79373"/>
                  <a:gd name="connsiteX6" fmla="*/ 235182 w 278552"/>
                  <a:gd name="connsiteY6" fmla="*/ 43089 h 79373"/>
                  <a:gd name="connsiteX7" fmla="*/ 166045 w 278552"/>
                  <a:gd name="connsiteY7" fmla="*/ 33953 h 79373"/>
                  <a:gd name="connsiteX8" fmla="*/ 94934 w 278552"/>
                  <a:gd name="connsiteY8" fmla="*/ 15683 h 79373"/>
                  <a:gd name="connsiteX9" fmla="*/ 16918 w 278552"/>
                  <a:gd name="connsiteY9" fmla="*/ 11094 h 79373"/>
                  <a:gd name="connsiteX10" fmla="*/ 1136 w 278552"/>
                  <a:gd name="connsiteY10" fmla="*/ 33911 h 79373"/>
                  <a:gd name="connsiteX11" fmla="*/ 25797 w 278552"/>
                  <a:gd name="connsiteY11" fmla="*/ 39658 h 7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552" h="79373">
                    <a:moveTo>
                      <a:pt x="25797" y="39658"/>
                    </a:moveTo>
                    <a:cubicBezTo>
                      <a:pt x="34674" y="39658"/>
                      <a:pt x="30729" y="59087"/>
                      <a:pt x="43596" y="61317"/>
                    </a:cubicBezTo>
                    <a:cubicBezTo>
                      <a:pt x="56419" y="63633"/>
                      <a:pt x="98922" y="77357"/>
                      <a:pt x="102826" y="67064"/>
                    </a:cubicBezTo>
                    <a:cubicBezTo>
                      <a:pt x="106342" y="57971"/>
                      <a:pt x="137651" y="65005"/>
                      <a:pt x="158496" y="79373"/>
                    </a:cubicBezTo>
                    <a:cubicBezTo>
                      <a:pt x="185560" y="75299"/>
                      <a:pt x="212665" y="71439"/>
                      <a:pt x="239900" y="69766"/>
                    </a:cubicBezTo>
                    <a:cubicBezTo>
                      <a:pt x="224588" y="60888"/>
                      <a:pt x="262202" y="53125"/>
                      <a:pt x="274683" y="44204"/>
                    </a:cubicBezTo>
                    <a:cubicBezTo>
                      <a:pt x="287549" y="35069"/>
                      <a:pt x="266792" y="31637"/>
                      <a:pt x="235182" y="43089"/>
                    </a:cubicBezTo>
                    <a:cubicBezTo>
                      <a:pt x="203530" y="54498"/>
                      <a:pt x="167031" y="17956"/>
                      <a:pt x="166045" y="33953"/>
                    </a:cubicBezTo>
                    <a:cubicBezTo>
                      <a:pt x="165058" y="49951"/>
                      <a:pt x="108744" y="27091"/>
                      <a:pt x="94934" y="15683"/>
                    </a:cubicBezTo>
                    <a:cubicBezTo>
                      <a:pt x="81124" y="4274"/>
                      <a:pt x="27770" y="-10609"/>
                      <a:pt x="16918" y="11094"/>
                    </a:cubicBezTo>
                    <a:cubicBezTo>
                      <a:pt x="6067" y="32795"/>
                      <a:pt x="-3325" y="13324"/>
                      <a:pt x="1136" y="33911"/>
                    </a:cubicBezTo>
                    <a:cubicBezTo>
                      <a:pt x="4095" y="47635"/>
                      <a:pt x="16918" y="39658"/>
                      <a:pt x="25797" y="39658"/>
                    </a:cubicBezTo>
                    <a:close/>
                  </a:path>
                </a:pathLst>
              </a:custGeom>
              <a:grpFill/>
              <a:ln w="3175" cap="flat">
                <a:solidFill>
                  <a:srgbClr val="FFFFFF"/>
                </a:solidFill>
                <a:prstDash val="solid"/>
                <a:miter/>
              </a:ln>
            </p:spPr>
            <p:txBody>
              <a:bodyPr rtlCol="0" anchor="ctr"/>
              <a:lstStyle/>
              <a:p>
                <a:endParaRPr lang="en-ID"/>
              </a:p>
            </p:txBody>
          </p:sp>
          <p:sp>
            <p:nvSpPr>
              <p:cNvPr id="271" name="Freeform: Shape 270">
                <a:extLst>
                  <a:ext uri="{FF2B5EF4-FFF2-40B4-BE49-F238E27FC236}">
                    <a16:creationId xmlns:a16="http://schemas.microsoft.com/office/drawing/2014/main" id="{EB4AB50E-8CCC-4078-A3B1-E6C26A8EA332}"/>
                  </a:ext>
                </a:extLst>
              </p:cNvPr>
              <p:cNvSpPr/>
              <p:nvPr/>
            </p:nvSpPr>
            <p:spPr>
              <a:xfrm>
                <a:off x="9659188" y="4814464"/>
                <a:ext cx="61699" cy="33593"/>
              </a:xfrm>
              <a:custGeom>
                <a:avLst/>
                <a:gdLst>
                  <a:gd name="connsiteX0" fmla="*/ 453 w 61698"/>
                  <a:gd name="connsiteY0" fmla="*/ 4543 h 33593"/>
                  <a:gd name="connsiteX1" fmla="*/ 30133 w 61698"/>
                  <a:gd name="connsiteY1" fmla="*/ 21699 h 33593"/>
                  <a:gd name="connsiteX2" fmla="*/ 61699 w 61698"/>
                  <a:gd name="connsiteY2" fmla="*/ 23972 h 33593"/>
                  <a:gd name="connsiteX3" fmla="*/ 453 w 61698"/>
                  <a:gd name="connsiteY3" fmla="*/ 4543 h 33593"/>
                </a:gdLst>
                <a:ahLst/>
                <a:cxnLst>
                  <a:cxn ang="0">
                    <a:pos x="connsiteX0" y="connsiteY0"/>
                  </a:cxn>
                  <a:cxn ang="0">
                    <a:pos x="connsiteX1" y="connsiteY1"/>
                  </a:cxn>
                  <a:cxn ang="0">
                    <a:pos x="connsiteX2" y="connsiteY2"/>
                  </a:cxn>
                  <a:cxn ang="0">
                    <a:pos x="connsiteX3" y="connsiteY3"/>
                  </a:cxn>
                </a:cxnLst>
                <a:rect l="l" t="t" r="r" b="b"/>
                <a:pathLst>
                  <a:path w="61698" h="33593">
                    <a:moveTo>
                      <a:pt x="453" y="4543"/>
                    </a:moveTo>
                    <a:cubicBezTo>
                      <a:pt x="6415" y="14837"/>
                      <a:pt x="23184" y="14837"/>
                      <a:pt x="30133" y="21699"/>
                    </a:cubicBezTo>
                    <a:cubicBezTo>
                      <a:pt x="37037" y="28519"/>
                      <a:pt x="61699" y="43401"/>
                      <a:pt x="61699" y="23972"/>
                    </a:cubicBezTo>
                    <a:cubicBezTo>
                      <a:pt x="61699" y="4543"/>
                      <a:pt x="-6151" y="-6865"/>
                      <a:pt x="453" y="4543"/>
                    </a:cubicBezTo>
                    <a:close/>
                  </a:path>
                </a:pathLst>
              </a:custGeom>
              <a:grpFill/>
              <a:ln w="3175" cap="flat">
                <a:solidFill>
                  <a:srgbClr val="FFFFFF"/>
                </a:solidFill>
                <a:prstDash val="solid"/>
                <a:miter/>
              </a:ln>
            </p:spPr>
            <p:txBody>
              <a:bodyPr rtlCol="0" anchor="ctr"/>
              <a:lstStyle/>
              <a:p>
                <a:endParaRPr lang="en-ID"/>
              </a:p>
            </p:txBody>
          </p:sp>
          <p:sp>
            <p:nvSpPr>
              <p:cNvPr id="272" name="Freeform: Shape 271">
                <a:extLst>
                  <a:ext uri="{FF2B5EF4-FFF2-40B4-BE49-F238E27FC236}">
                    <a16:creationId xmlns:a16="http://schemas.microsoft.com/office/drawing/2014/main" id="{A74A4F7E-221B-4D1B-927F-917958234E31}"/>
                  </a:ext>
                </a:extLst>
              </p:cNvPr>
              <p:cNvSpPr/>
              <p:nvPr/>
            </p:nvSpPr>
            <p:spPr>
              <a:xfrm>
                <a:off x="10063239" y="4457766"/>
                <a:ext cx="339114" cy="336151"/>
              </a:xfrm>
              <a:custGeom>
                <a:avLst/>
                <a:gdLst>
                  <a:gd name="connsiteX0" fmla="*/ 287176 w 339115"/>
                  <a:gd name="connsiteY0" fmla="*/ 80573 h 336150"/>
                  <a:gd name="connsiteX1" fmla="*/ 253980 w 339115"/>
                  <a:gd name="connsiteY1" fmla="*/ 55611 h 336150"/>
                  <a:gd name="connsiteX2" fmla="*/ 224472 w 339115"/>
                  <a:gd name="connsiteY2" fmla="*/ 46047 h 336150"/>
                  <a:gd name="connsiteX3" fmla="*/ 194835 w 339115"/>
                  <a:gd name="connsiteY3" fmla="*/ 76884 h 336150"/>
                  <a:gd name="connsiteX4" fmla="*/ 140538 w 339115"/>
                  <a:gd name="connsiteY4" fmla="*/ 116857 h 336150"/>
                  <a:gd name="connsiteX5" fmla="*/ 104982 w 339115"/>
                  <a:gd name="connsiteY5" fmla="*/ 20914 h 336150"/>
                  <a:gd name="connsiteX6" fmla="*/ 28983 w 339115"/>
                  <a:gd name="connsiteY6" fmla="*/ 9462 h 336150"/>
                  <a:gd name="connsiteX7" fmla="*/ 333 w 339115"/>
                  <a:gd name="connsiteY7" fmla="*/ 34596 h 336150"/>
                  <a:gd name="connsiteX8" fmla="*/ 18132 w 339115"/>
                  <a:gd name="connsiteY8" fmla="*/ 44846 h 336150"/>
                  <a:gd name="connsiteX9" fmla="*/ 36875 w 339115"/>
                  <a:gd name="connsiteY9" fmla="*/ 71094 h 336150"/>
                  <a:gd name="connsiteX10" fmla="*/ 90229 w 339115"/>
                  <a:gd name="connsiteY10" fmla="*/ 74525 h 336150"/>
                  <a:gd name="connsiteX11" fmla="*/ 87270 w 339115"/>
                  <a:gd name="connsiteY11" fmla="*/ 85934 h 336150"/>
                  <a:gd name="connsiteX12" fmla="*/ 58619 w 339115"/>
                  <a:gd name="connsiteY12" fmla="*/ 91595 h 336150"/>
                  <a:gd name="connsiteX13" fmla="*/ 38847 w 339115"/>
                  <a:gd name="connsiteY13" fmla="*/ 97300 h 336150"/>
                  <a:gd name="connsiteX14" fmla="*/ 59562 w 339115"/>
                  <a:gd name="connsiteY14" fmla="*/ 131568 h 336150"/>
                  <a:gd name="connsiteX15" fmla="*/ 82294 w 339115"/>
                  <a:gd name="connsiteY15" fmla="*/ 131568 h 336150"/>
                  <a:gd name="connsiteX16" fmla="*/ 116863 w 339115"/>
                  <a:gd name="connsiteY16" fmla="*/ 142976 h 336150"/>
                  <a:gd name="connsiteX17" fmla="*/ 146499 w 339115"/>
                  <a:gd name="connsiteY17" fmla="*/ 161290 h 336150"/>
                  <a:gd name="connsiteX18" fmla="*/ 240298 w 339115"/>
                  <a:gd name="connsiteY18" fmla="*/ 198990 h 336150"/>
                  <a:gd name="connsiteX19" fmla="*/ 259083 w 339115"/>
                  <a:gd name="connsiteY19" fmla="*/ 243552 h 336150"/>
                  <a:gd name="connsiteX20" fmla="*/ 258097 w 339115"/>
                  <a:gd name="connsiteY20" fmla="*/ 277821 h 336150"/>
                  <a:gd name="connsiteX21" fmla="*/ 226531 w 339115"/>
                  <a:gd name="connsiteY21" fmla="*/ 308658 h 336150"/>
                  <a:gd name="connsiteX22" fmla="*/ 303560 w 339115"/>
                  <a:gd name="connsiteY22" fmla="*/ 304069 h 336150"/>
                  <a:gd name="connsiteX23" fmla="*/ 339115 w 339115"/>
                  <a:gd name="connsiteY23" fmla="*/ 336150 h 336150"/>
                  <a:gd name="connsiteX24" fmla="*/ 339115 w 339115"/>
                  <a:gd name="connsiteY24" fmla="*/ 92410 h 336150"/>
                  <a:gd name="connsiteX25" fmla="*/ 316298 w 339115"/>
                  <a:gd name="connsiteY25" fmla="*/ 82974 h 336150"/>
                  <a:gd name="connsiteX26" fmla="*/ 287176 w 339115"/>
                  <a:gd name="connsiteY26" fmla="*/ 80573 h 3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115" h="336150">
                    <a:moveTo>
                      <a:pt x="287176" y="80573"/>
                    </a:moveTo>
                    <a:cubicBezTo>
                      <a:pt x="269249" y="80187"/>
                      <a:pt x="258226" y="69078"/>
                      <a:pt x="253980" y="55611"/>
                    </a:cubicBezTo>
                    <a:cubicBezTo>
                      <a:pt x="239869" y="49649"/>
                      <a:pt x="228932" y="45704"/>
                      <a:pt x="224472" y="46047"/>
                    </a:cubicBezTo>
                    <a:cubicBezTo>
                      <a:pt x="209675" y="47205"/>
                      <a:pt x="207702" y="76884"/>
                      <a:pt x="194835" y="76884"/>
                    </a:cubicBezTo>
                    <a:cubicBezTo>
                      <a:pt x="182011" y="76884"/>
                      <a:pt x="164213" y="107722"/>
                      <a:pt x="140538" y="116857"/>
                    </a:cubicBezTo>
                    <a:cubicBezTo>
                      <a:pt x="116820" y="125992"/>
                      <a:pt x="115834" y="38069"/>
                      <a:pt x="104982" y="20914"/>
                    </a:cubicBezTo>
                    <a:cubicBezTo>
                      <a:pt x="94131" y="3801"/>
                      <a:pt x="34901" y="-9924"/>
                      <a:pt x="28983" y="9462"/>
                    </a:cubicBezTo>
                    <a:cubicBezTo>
                      <a:pt x="23063" y="28891"/>
                      <a:pt x="2477" y="18597"/>
                      <a:pt x="333" y="34596"/>
                    </a:cubicBezTo>
                    <a:cubicBezTo>
                      <a:pt x="-1640" y="49435"/>
                      <a:pt x="5265" y="44846"/>
                      <a:pt x="18132" y="44846"/>
                    </a:cubicBezTo>
                    <a:cubicBezTo>
                      <a:pt x="30998" y="44846"/>
                      <a:pt x="30955" y="56254"/>
                      <a:pt x="36875" y="71094"/>
                    </a:cubicBezTo>
                    <a:cubicBezTo>
                      <a:pt x="42793" y="85977"/>
                      <a:pt x="78391" y="75683"/>
                      <a:pt x="90229" y="74525"/>
                    </a:cubicBezTo>
                    <a:cubicBezTo>
                      <a:pt x="102109" y="73367"/>
                      <a:pt x="104039" y="92796"/>
                      <a:pt x="87270" y="85934"/>
                    </a:cubicBezTo>
                    <a:cubicBezTo>
                      <a:pt x="70499" y="79115"/>
                      <a:pt x="70499" y="95069"/>
                      <a:pt x="58619" y="91595"/>
                    </a:cubicBezTo>
                    <a:cubicBezTo>
                      <a:pt x="46781" y="88164"/>
                      <a:pt x="30955" y="89322"/>
                      <a:pt x="38847" y="97300"/>
                    </a:cubicBezTo>
                    <a:cubicBezTo>
                      <a:pt x="46781" y="105277"/>
                      <a:pt x="59562" y="113297"/>
                      <a:pt x="59562" y="131568"/>
                    </a:cubicBezTo>
                    <a:cubicBezTo>
                      <a:pt x="59562" y="149882"/>
                      <a:pt x="82294" y="146451"/>
                      <a:pt x="82294" y="131568"/>
                    </a:cubicBezTo>
                    <a:cubicBezTo>
                      <a:pt x="82294" y="116728"/>
                      <a:pt x="94131" y="136157"/>
                      <a:pt x="116863" y="142976"/>
                    </a:cubicBezTo>
                    <a:cubicBezTo>
                      <a:pt x="139551" y="149839"/>
                      <a:pt x="123768" y="160132"/>
                      <a:pt x="146499" y="161290"/>
                    </a:cubicBezTo>
                    <a:cubicBezTo>
                      <a:pt x="169188" y="162448"/>
                      <a:pt x="220569" y="181834"/>
                      <a:pt x="240298" y="198990"/>
                    </a:cubicBezTo>
                    <a:cubicBezTo>
                      <a:pt x="260070" y="216103"/>
                      <a:pt x="246217" y="227512"/>
                      <a:pt x="259083" y="243552"/>
                    </a:cubicBezTo>
                    <a:cubicBezTo>
                      <a:pt x="271907" y="259507"/>
                      <a:pt x="275854" y="277821"/>
                      <a:pt x="258097" y="277821"/>
                    </a:cubicBezTo>
                    <a:cubicBezTo>
                      <a:pt x="240341" y="277821"/>
                      <a:pt x="221598" y="298365"/>
                      <a:pt x="226531" y="308658"/>
                    </a:cubicBezTo>
                    <a:cubicBezTo>
                      <a:pt x="231463" y="318951"/>
                      <a:pt x="289750" y="304069"/>
                      <a:pt x="303560" y="304069"/>
                    </a:cubicBezTo>
                    <a:cubicBezTo>
                      <a:pt x="312609" y="304069"/>
                      <a:pt x="321745" y="322683"/>
                      <a:pt x="339115" y="336150"/>
                    </a:cubicBezTo>
                    <a:lnTo>
                      <a:pt x="339115" y="92410"/>
                    </a:lnTo>
                    <a:cubicBezTo>
                      <a:pt x="331909" y="89579"/>
                      <a:pt x="324190" y="86363"/>
                      <a:pt x="316298" y="82974"/>
                    </a:cubicBezTo>
                    <a:cubicBezTo>
                      <a:pt x="306691" y="81688"/>
                      <a:pt x="297041" y="80830"/>
                      <a:pt x="287176" y="80573"/>
                    </a:cubicBezTo>
                    <a:close/>
                  </a:path>
                </a:pathLst>
              </a:custGeom>
              <a:grpFill/>
              <a:ln w="3175" cap="flat">
                <a:solidFill>
                  <a:srgbClr val="FFFFFF"/>
                </a:solidFill>
                <a:prstDash val="solid"/>
                <a:miter/>
              </a:ln>
            </p:spPr>
            <p:txBody>
              <a:bodyPr rtlCol="0" anchor="ctr"/>
              <a:lstStyle/>
              <a:p>
                <a:endParaRPr lang="en-ID"/>
              </a:p>
            </p:txBody>
          </p:sp>
          <p:sp>
            <p:nvSpPr>
              <p:cNvPr id="273" name="Freeform: Shape 272">
                <a:extLst>
                  <a:ext uri="{FF2B5EF4-FFF2-40B4-BE49-F238E27FC236}">
                    <a16:creationId xmlns:a16="http://schemas.microsoft.com/office/drawing/2014/main" id="{D0ABEB1A-ACE1-46F3-B99C-8BB456EA2927}"/>
                  </a:ext>
                </a:extLst>
              </p:cNvPr>
              <p:cNvSpPr/>
              <p:nvPr/>
            </p:nvSpPr>
            <p:spPr>
              <a:xfrm>
                <a:off x="9942319" y="4366455"/>
                <a:ext cx="50378" cy="94080"/>
              </a:xfrm>
              <a:custGeom>
                <a:avLst/>
                <a:gdLst>
                  <a:gd name="connsiteX0" fmla="*/ 36289 w 50378"/>
                  <a:gd name="connsiteY0" fmla="*/ 63159 h 94079"/>
                  <a:gd name="connsiteX1" fmla="*/ 48126 w 50378"/>
                  <a:gd name="connsiteY1" fmla="*/ 34595 h 94079"/>
                  <a:gd name="connsiteX2" fmla="*/ 28397 w 50378"/>
                  <a:gd name="connsiteY2" fmla="*/ 24302 h 94079"/>
                  <a:gd name="connsiteX3" fmla="*/ 5665 w 50378"/>
                  <a:gd name="connsiteY3" fmla="*/ 9462 h 94079"/>
                  <a:gd name="connsiteX4" fmla="*/ 23422 w 50378"/>
                  <a:gd name="connsiteY4" fmla="*/ 93997 h 94079"/>
                  <a:gd name="connsiteX5" fmla="*/ 36289 w 50378"/>
                  <a:gd name="connsiteY5" fmla="*/ 63159 h 9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8" h="94079">
                    <a:moveTo>
                      <a:pt x="36289" y="63159"/>
                    </a:moveTo>
                    <a:cubicBezTo>
                      <a:pt x="58034" y="65432"/>
                      <a:pt x="48126" y="50593"/>
                      <a:pt x="48126" y="34595"/>
                    </a:cubicBezTo>
                    <a:cubicBezTo>
                      <a:pt x="48126" y="18597"/>
                      <a:pt x="28397" y="32322"/>
                      <a:pt x="28397" y="24302"/>
                    </a:cubicBezTo>
                    <a:cubicBezTo>
                      <a:pt x="28397" y="16324"/>
                      <a:pt x="21492" y="-15671"/>
                      <a:pt x="5665" y="9462"/>
                    </a:cubicBezTo>
                    <a:cubicBezTo>
                      <a:pt x="-10118" y="34595"/>
                      <a:pt x="10770" y="96656"/>
                      <a:pt x="23422" y="93997"/>
                    </a:cubicBezTo>
                    <a:cubicBezTo>
                      <a:pt x="34316" y="91723"/>
                      <a:pt x="14543" y="60886"/>
                      <a:pt x="36289" y="63159"/>
                    </a:cubicBezTo>
                    <a:close/>
                  </a:path>
                </a:pathLst>
              </a:custGeom>
              <a:grpFill/>
              <a:ln w="3175" cap="flat">
                <a:solidFill>
                  <a:srgbClr val="FFFFFF"/>
                </a:solidFill>
                <a:prstDash val="solid"/>
                <a:miter/>
              </a:ln>
            </p:spPr>
            <p:txBody>
              <a:bodyPr rtlCol="0" anchor="ctr"/>
              <a:lstStyle/>
              <a:p>
                <a:endParaRPr lang="en-ID"/>
              </a:p>
            </p:txBody>
          </p:sp>
          <p:sp>
            <p:nvSpPr>
              <p:cNvPr id="274" name="Freeform: Shape 273">
                <a:extLst>
                  <a:ext uri="{FF2B5EF4-FFF2-40B4-BE49-F238E27FC236}">
                    <a16:creationId xmlns:a16="http://schemas.microsoft.com/office/drawing/2014/main" id="{7355B905-6945-4408-9CF1-0B56EBB9ACE7}"/>
                  </a:ext>
                </a:extLst>
              </p:cNvPr>
              <p:cNvSpPr/>
              <p:nvPr/>
            </p:nvSpPr>
            <p:spPr>
              <a:xfrm>
                <a:off x="9965446" y="4552477"/>
                <a:ext cx="92940" cy="42734"/>
              </a:xfrm>
              <a:custGeom>
                <a:avLst/>
                <a:gdLst>
                  <a:gd name="connsiteX0" fmla="*/ 65490 w 92940"/>
                  <a:gd name="connsiteY0" fmla="*/ 3920 h 42734"/>
                  <a:gd name="connsiteX1" fmla="*/ 298 w 92940"/>
                  <a:gd name="connsiteY1" fmla="*/ 17602 h 42734"/>
                  <a:gd name="connsiteX2" fmla="*/ 45718 w 92940"/>
                  <a:gd name="connsiteY2" fmla="*/ 25622 h 42734"/>
                  <a:gd name="connsiteX3" fmla="*/ 88178 w 92940"/>
                  <a:gd name="connsiteY3" fmla="*/ 42735 h 42734"/>
                  <a:gd name="connsiteX4" fmla="*/ 65490 w 92940"/>
                  <a:gd name="connsiteY4" fmla="*/ 3920 h 4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40" h="42734">
                    <a:moveTo>
                      <a:pt x="65490" y="3920"/>
                    </a:moveTo>
                    <a:cubicBezTo>
                      <a:pt x="39842" y="-5216"/>
                      <a:pt x="-4034" y="2547"/>
                      <a:pt x="298" y="17602"/>
                    </a:cubicBezTo>
                    <a:cubicBezTo>
                      <a:pt x="4244" y="31326"/>
                      <a:pt x="25003" y="25622"/>
                      <a:pt x="45718" y="25622"/>
                    </a:cubicBezTo>
                    <a:cubicBezTo>
                      <a:pt x="66433" y="25622"/>
                      <a:pt x="77284" y="42735"/>
                      <a:pt x="88178" y="42735"/>
                    </a:cubicBezTo>
                    <a:cubicBezTo>
                      <a:pt x="99072" y="42735"/>
                      <a:pt x="91180" y="13012"/>
                      <a:pt x="65490" y="3920"/>
                    </a:cubicBezTo>
                    <a:close/>
                  </a:path>
                </a:pathLst>
              </a:custGeom>
              <a:grpFill/>
              <a:ln w="3175" cap="flat">
                <a:solidFill>
                  <a:srgbClr val="FFFFFF"/>
                </a:solidFill>
                <a:prstDash val="solid"/>
                <a:miter/>
              </a:ln>
            </p:spPr>
            <p:txBody>
              <a:bodyPr rtlCol="0" anchor="ctr"/>
              <a:lstStyle/>
              <a:p>
                <a:endParaRPr lang="en-ID"/>
              </a:p>
            </p:txBody>
          </p:sp>
          <p:sp>
            <p:nvSpPr>
              <p:cNvPr id="275" name="Freeform: Shape 274">
                <a:extLst>
                  <a:ext uri="{FF2B5EF4-FFF2-40B4-BE49-F238E27FC236}">
                    <a16:creationId xmlns:a16="http://schemas.microsoft.com/office/drawing/2014/main" id="{DC59B3D8-4D56-411A-A2D3-822D7A634B59}"/>
                  </a:ext>
                </a:extLst>
              </p:cNvPr>
              <p:cNvSpPr/>
              <p:nvPr/>
            </p:nvSpPr>
            <p:spPr>
              <a:xfrm>
                <a:off x="9685952" y="4764744"/>
                <a:ext cx="146683" cy="29225"/>
              </a:xfrm>
              <a:custGeom>
                <a:avLst/>
                <a:gdLst>
                  <a:gd name="connsiteX0" fmla="*/ 133668 w 146684"/>
                  <a:gd name="connsiteY0" fmla="*/ 608 h 29224"/>
                  <a:gd name="connsiteX1" fmla="*/ 62558 w 146684"/>
                  <a:gd name="connsiteY1" fmla="*/ 7471 h 29224"/>
                  <a:gd name="connsiteX2" fmla="*/ 325 w 146684"/>
                  <a:gd name="connsiteY2" fmla="*/ 17764 h 29224"/>
                  <a:gd name="connsiteX3" fmla="*/ 54623 w 146684"/>
                  <a:gd name="connsiteY3" fmla="*/ 29172 h 29224"/>
                  <a:gd name="connsiteX4" fmla="*/ 122774 w 146684"/>
                  <a:gd name="connsiteY4" fmla="*/ 12060 h 29224"/>
                  <a:gd name="connsiteX5" fmla="*/ 133668 w 146684"/>
                  <a:gd name="connsiteY5" fmla="*/ 608 h 2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684" h="29224">
                    <a:moveTo>
                      <a:pt x="133668" y="608"/>
                    </a:moveTo>
                    <a:cubicBezTo>
                      <a:pt x="106991" y="-3938"/>
                      <a:pt x="89235" y="18879"/>
                      <a:pt x="62558" y="7471"/>
                    </a:cubicBezTo>
                    <a:cubicBezTo>
                      <a:pt x="35880" y="-3938"/>
                      <a:pt x="-4006" y="7685"/>
                      <a:pt x="325" y="17764"/>
                    </a:cubicBezTo>
                    <a:cubicBezTo>
                      <a:pt x="4271" y="26899"/>
                      <a:pt x="27989" y="28057"/>
                      <a:pt x="54623" y="29172"/>
                    </a:cubicBezTo>
                    <a:cubicBezTo>
                      <a:pt x="81300" y="30287"/>
                      <a:pt x="104975" y="13175"/>
                      <a:pt x="122774" y="12060"/>
                    </a:cubicBezTo>
                    <a:cubicBezTo>
                      <a:pt x="140573" y="10901"/>
                      <a:pt x="160345" y="5197"/>
                      <a:pt x="133668" y="608"/>
                    </a:cubicBezTo>
                    <a:close/>
                  </a:path>
                </a:pathLst>
              </a:custGeom>
              <a:grpFill/>
              <a:ln w="3175" cap="flat">
                <a:solidFill>
                  <a:srgbClr val="FFFFFF"/>
                </a:solidFill>
                <a:prstDash val="solid"/>
                <a:miter/>
              </a:ln>
            </p:spPr>
            <p:txBody>
              <a:bodyPr rtlCol="0" anchor="ctr"/>
              <a:lstStyle/>
              <a:p>
                <a:endParaRPr lang="en-ID"/>
              </a:p>
            </p:txBody>
          </p:sp>
          <p:sp>
            <p:nvSpPr>
              <p:cNvPr id="276" name="Freeform: Shape 275">
                <a:extLst>
                  <a:ext uri="{FF2B5EF4-FFF2-40B4-BE49-F238E27FC236}">
                    <a16:creationId xmlns:a16="http://schemas.microsoft.com/office/drawing/2014/main" id="{59146DE2-751E-43E1-9F7F-8956A4A16241}"/>
                  </a:ext>
                </a:extLst>
              </p:cNvPr>
              <p:cNvSpPr/>
              <p:nvPr/>
            </p:nvSpPr>
            <p:spPr>
              <a:xfrm>
                <a:off x="9897354" y="4562634"/>
                <a:ext cx="41573" cy="30203"/>
              </a:xfrm>
              <a:custGeom>
                <a:avLst/>
                <a:gdLst>
                  <a:gd name="connsiteX0" fmla="*/ 282 w 41573"/>
                  <a:gd name="connsiteY0" fmla="*/ 9715 h 30203"/>
                  <a:gd name="connsiteX1" fmla="*/ 40771 w 41573"/>
                  <a:gd name="connsiteY1" fmla="*/ 22282 h 30203"/>
                  <a:gd name="connsiteX2" fmla="*/ 282 w 41573"/>
                  <a:gd name="connsiteY2" fmla="*/ 9715 h 30203"/>
                </a:gdLst>
                <a:ahLst/>
                <a:cxnLst>
                  <a:cxn ang="0">
                    <a:pos x="connsiteX0" y="connsiteY0"/>
                  </a:cxn>
                  <a:cxn ang="0">
                    <a:pos x="connsiteX1" y="connsiteY1"/>
                  </a:cxn>
                  <a:cxn ang="0">
                    <a:pos x="connsiteX2" y="connsiteY2"/>
                  </a:cxn>
                </a:cxnLst>
                <a:rect l="l" t="t" r="r" b="b"/>
                <a:pathLst>
                  <a:path w="41573" h="30203">
                    <a:moveTo>
                      <a:pt x="282" y="9715"/>
                    </a:moveTo>
                    <a:cubicBezTo>
                      <a:pt x="4229" y="27986"/>
                      <a:pt x="32879" y="38280"/>
                      <a:pt x="40771" y="22282"/>
                    </a:cubicBezTo>
                    <a:cubicBezTo>
                      <a:pt x="48662" y="6284"/>
                      <a:pt x="-4306" y="-11472"/>
                      <a:pt x="282" y="9715"/>
                    </a:cubicBezTo>
                    <a:close/>
                  </a:path>
                </a:pathLst>
              </a:custGeom>
              <a:grpFill/>
              <a:ln w="3175" cap="flat">
                <a:solidFill>
                  <a:srgbClr val="FFFFFF"/>
                </a:solidFill>
                <a:prstDash val="solid"/>
                <a:miter/>
              </a:ln>
            </p:spPr>
            <p:txBody>
              <a:bodyPr rtlCol="0" anchor="ctr"/>
              <a:lstStyle/>
              <a:p>
                <a:endParaRPr lang="en-ID"/>
              </a:p>
            </p:txBody>
          </p:sp>
          <p:sp>
            <p:nvSpPr>
              <p:cNvPr id="277" name="Freeform: Shape 276">
                <a:extLst>
                  <a:ext uri="{FF2B5EF4-FFF2-40B4-BE49-F238E27FC236}">
                    <a16:creationId xmlns:a16="http://schemas.microsoft.com/office/drawing/2014/main" id="{4238A584-BB3C-4883-B2D2-4096CA3EBF6A}"/>
                  </a:ext>
                </a:extLst>
              </p:cNvPr>
              <p:cNvSpPr/>
              <p:nvPr/>
            </p:nvSpPr>
            <p:spPr>
              <a:xfrm>
                <a:off x="9811578" y="4793318"/>
                <a:ext cx="59123" cy="54851"/>
              </a:xfrm>
              <a:custGeom>
                <a:avLst/>
                <a:gdLst>
                  <a:gd name="connsiteX0" fmla="*/ 48615 w 59124"/>
                  <a:gd name="connsiteY0" fmla="*/ 0 h 54852"/>
                  <a:gd name="connsiteX1" fmla="*/ 37764 w 59124"/>
                  <a:gd name="connsiteY1" fmla="*/ 5318 h 54852"/>
                  <a:gd name="connsiteX2" fmla="*/ 32832 w 59124"/>
                  <a:gd name="connsiteY2" fmla="*/ 16341 h 54852"/>
                  <a:gd name="connsiteX3" fmla="*/ 21938 w 59124"/>
                  <a:gd name="connsiteY3" fmla="*/ 9393 h 54852"/>
                  <a:gd name="connsiteX4" fmla="*/ 6027 w 59124"/>
                  <a:gd name="connsiteY4" fmla="*/ 53140 h 54852"/>
                  <a:gd name="connsiteX5" fmla="*/ 47929 w 59124"/>
                  <a:gd name="connsiteY5" fmla="*/ 25434 h 54852"/>
                  <a:gd name="connsiteX6" fmla="*/ 52433 w 59124"/>
                  <a:gd name="connsiteY6" fmla="*/ 18871 h 54852"/>
                  <a:gd name="connsiteX7" fmla="*/ 55779 w 59124"/>
                  <a:gd name="connsiteY7" fmla="*/ 15397 h 54852"/>
                  <a:gd name="connsiteX8" fmla="*/ 59124 w 59124"/>
                  <a:gd name="connsiteY8" fmla="*/ 12867 h 54852"/>
                  <a:gd name="connsiteX9" fmla="*/ 48615 w 59124"/>
                  <a:gd name="connsiteY9" fmla="*/ 0 h 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124" h="54852">
                    <a:moveTo>
                      <a:pt x="48615" y="0"/>
                    </a:moveTo>
                    <a:cubicBezTo>
                      <a:pt x="45570" y="2359"/>
                      <a:pt x="42053" y="4203"/>
                      <a:pt x="37764" y="5318"/>
                    </a:cubicBezTo>
                    <a:cubicBezTo>
                      <a:pt x="36435" y="9564"/>
                      <a:pt x="35106" y="14282"/>
                      <a:pt x="32832" y="16341"/>
                    </a:cubicBezTo>
                    <a:cubicBezTo>
                      <a:pt x="30045" y="18871"/>
                      <a:pt x="25327" y="13853"/>
                      <a:pt x="21938" y="9393"/>
                    </a:cubicBezTo>
                    <a:cubicBezTo>
                      <a:pt x="2853" y="18571"/>
                      <a:pt x="-7227" y="44948"/>
                      <a:pt x="6027" y="53140"/>
                    </a:cubicBezTo>
                    <a:cubicBezTo>
                      <a:pt x="18765" y="60988"/>
                      <a:pt x="37336" y="40144"/>
                      <a:pt x="47929" y="25434"/>
                    </a:cubicBezTo>
                    <a:cubicBezTo>
                      <a:pt x="49645" y="23032"/>
                      <a:pt x="51189" y="20801"/>
                      <a:pt x="52433" y="18871"/>
                    </a:cubicBezTo>
                    <a:cubicBezTo>
                      <a:pt x="53162" y="17756"/>
                      <a:pt x="54363" y="16598"/>
                      <a:pt x="55779" y="15397"/>
                    </a:cubicBezTo>
                    <a:cubicBezTo>
                      <a:pt x="56765" y="14540"/>
                      <a:pt x="57880" y="13725"/>
                      <a:pt x="59124" y="12867"/>
                    </a:cubicBezTo>
                    <a:cubicBezTo>
                      <a:pt x="56035" y="7849"/>
                      <a:pt x="52090" y="3003"/>
                      <a:pt x="48615" y="0"/>
                    </a:cubicBezTo>
                    <a:close/>
                  </a:path>
                </a:pathLst>
              </a:custGeom>
              <a:grpFill/>
              <a:ln w="3175" cap="flat">
                <a:solidFill>
                  <a:srgbClr val="FFFFFF"/>
                </a:solidFill>
                <a:prstDash val="solid"/>
                <a:miter/>
              </a:ln>
            </p:spPr>
            <p:txBody>
              <a:bodyPr rtlCol="0" anchor="ctr"/>
              <a:lstStyle/>
              <a:p>
                <a:endParaRPr lang="en-ID"/>
              </a:p>
            </p:txBody>
          </p:sp>
          <p:sp>
            <p:nvSpPr>
              <p:cNvPr id="278" name="Freeform: Shape 277">
                <a:extLst>
                  <a:ext uri="{FF2B5EF4-FFF2-40B4-BE49-F238E27FC236}">
                    <a16:creationId xmlns:a16="http://schemas.microsoft.com/office/drawing/2014/main" id="{79AB96C4-DFB5-4785-82B6-9C5149C62A1B}"/>
                  </a:ext>
                </a:extLst>
              </p:cNvPr>
              <p:cNvSpPr/>
              <p:nvPr/>
            </p:nvSpPr>
            <p:spPr>
              <a:xfrm>
                <a:off x="9833517" y="4765231"/>
                <a:ext cx="107792" cy="45090"/>
              </a:xfrm>
              <a:custGeom>
                <a:avLst/>
                <a:gdLst>
                  <a:gd name="connsiteX0" fmla="*/ 10765 w 107792"/>
                  <a:gd name="connsiteY0" fmla="*/ 34389 h 45090"/>
                  <a:gd name="connsiteX1" fmla="*/ 0 w 107792"/>
                  <a:gd name="connsiteY1" fmla="*/ 37478 h 45090"/>
                  <a:gd name="connsiteX2" fmla="*/ 10894 w 107792"/>
                  <a:gd name="connsiteY2" fmla="*/ 44426 h 45090"/>
                  <a:gd name="connsiteX3" fmla="*/ 15826 w 107792"/>
                  <a:gd name="connsiteY3" fmla="*/ 33403 h 45090"/>
                  <a:gd name="connsiteX4" fmla="*/ 11366 w 107792"/>
                  <a:gd name="connsiteY4" fmla="*/ 34304 h 45090"/>
                  <a:gd name="connsiteX5" fmla="*/ 10765 w 107792"/>
                  <a:gd name="connsiteY5" fmla="*/ 34389 h 45090"/>
                  <a:gd name="connsiteX6" fmla="*/ 58158 w 107792"/>
                  <a:gd name="connsiteY6" fmla="*/ 4710 h 45090"/>
                  <a:gd name="connsiteX7" fmla="*/ 29551 w 107792"/>
                  <a:gd name="connsiteY7" fmla="*/ 25726 h 45090"/>
                  <a:gd name="connsiteX8" fmla="*/ 26677 w 107792"/>
                  <a:gd name="connsiteY8" fmla="*/ 28085 h 45090"/>
                  <a:gd name="connsiteX9" fmla="*/ 37229 w 107792"/>
                  <a:gd name="connsiteY9" fmla="*/ 40952 h 45090"/>
                  <a:gd name="connsiteX10" fmla="*/ 107610 w 107792"/>
                  <a:gd name="connsiteY10" fmla="*/ 3552 h 45090"/>
                  <a:gd name="connsiteX11" fmla="*/ 58158 w 107792"/>
                  <a:gd name="connsiteY11" fmla="*/ 4710 h 4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792" h="45090">
                    <a:moveTo>
                      <a:pt x="10765" y="34389"/>
                    </a:moveTo>
                    <a:cubicBezTo>
                      <a:pt x="6949" y="34733"/>
                      <a:pt x="3345" y="35891"/>
                      <a:pt x="0" y="37478"/>
                    </a:cubicBezTo>
                    <a:cubicBezTo>
                      <a:pt x="3388" y="41938"/>
                      <a:pt x="8107" y="46913"/>
                      <a:pt x="10894" y="44426"/>
                    </a:cubicBezTo>
                    <a:cubicBezTo>
                      <a:pt x="13167" y="42367"/>
                      <a:pt x="14497" y="37649"/>
                      <a:pt x="15826" y="33403"/>
                    </a:cubicBezTo>
                    <a:cubicBezTo>
                      <a:pt x="14411" y="33746"/>
                      <a:pt x="12996" y="34089"/>
                      <a:pt x="11366" y="34304"/>
                    </a:cubicBezTo>
                    <a:cubicBezTo>
                      <a:pt x="11195" y="34304"/>
                      <a:pt x="11023" y="34389"/>
                      <a:pt x="10765" y="34389"/>
                    </a:cubicBezTo>
                    <a:close/>
                    <a:moveTo>
                      <a:pt x="58158" y="4710"/>
                    </a:moveTo>
                    <a:cubicBezTo>
                      <a:pt x="44819" y="3895"/>
                      <a:pt x="39458" y="16634"/>
                      <a:pt x="29551" y="25726"/>
                    </a:cubicBezTo>
                    <a:cubicBezTo>
                      <a:pt x="28608" y="26541"/>
                      <a:pt x="27663" y="27313"/>
                      <a:pt x="26677" y="28085"/>
                    </a:cubicBezTo>
                    <a:cubicBezTo>
                      <a:pt x="30151" y="31087"/>
                      <a:pt x="34097" y="35934"/>
                      <a:pt x="37229" y="40952"/>
                    </a:cubicBezTo>
                    <a:cubicBezTo>
                      <a:pt x="56357" y="27828"/>
                      <a:pt x="105036" y="11444"/>
                      <a:pt x="107610" y="3552"/>
                    </a:cubicBezTo>
                    <a:cubicBezTo>
                      <a:pt x="110526" y="-5540"/>
                      <a:pt x="77931" y="5825"/>
                      <a:pt x="58158" y="4710"/>
                    </a:cubicBezTo>
                    <a:close/>
                  </a:path>
                </a:pathLst>
              </a:custGeom>
              <a:grpFill/>
              <a:ln w="3175" cap="flat">
                <a:solidFill>
                  <a:srgbClr val="FFFFFF"/>
                </a:solidFill>
                <a:prstDash val="solid"/>
                <a:miter/>
              </a:ln>
            </p:spPr>
            <p:txBody>
              <a:bodyPr rtlCol="0" anchor="ctr"/>
              <a:lstStyle/>
              <a:p>
                <a:endParaRPr lang="en-ID"/>
              </a:p>
            </p:txBody>
          </p:sp>
          <p:sp>
            <p:nvSpPr>
              <p:cNvPr id="279" name="Freeform: Shape 278">
                <a:extLst>
                  <a:ext uri="{FF2B5EF4-FFF2-40B4-BE49-F238E27FC236}">
                    <a16:creationId xmlns:a16="http://schemas.microsoft.com/office/drawing/2014/main" id="{B4FE450D-0D18-4429-882A-EA2736001FCD}"/>
                  </a:ext>
                </a:extLst>
              </p:cNvPr>
              <p:cNvSpPr/>
              <p:nvPr/>
            </p:nvSpPr>
            <p:spPr>
              <a:xfrm>
                <a:off x="6001961" y="2737832"/>
                <a:ext cx="56243" cy="101974"/>
              </a:xfrm>
              <a:custGeom>
                <a:avLst/>
                <a:gdLst>
                  <a:gd name="connsiteX0" fmla="*/ 25055 w 56243"/>
                  <a:gd name="connsiteY0" fmla="*/ 4941 h 101974"/>
                  <a:gd name="connsiteX1" fmla="*/ 866 w 56243"/>
                  <a:gd name="connsiteY1" fmla="*/ 11803 h 101974"/>
                  <a:gd name="connsiteX2" fmla="*/ 13218 w 56243"/>
                  <a:gd name="connsiteY2" fmla="*/ 61469 h 101974"/>
                  <a:gd name="connsiteX3" fmla="*/ 27028 w 56243"/>
                  <a:gd name="connsiteY3" fmla="*/ 98612 h 101974"/>
                  <a:gd name="connsiteX4" fmla="*/ 50274 w 56243"/>
                  <a:gd name="connsiteY4" fmla="*/ 82056 h 101974"/>
                  <a:gd name="connsiteX5" fmla="*/ 55721 w 56243"/>
                  <a:gd name="connsiteY5" fmla="*/ 19266 h 101974"/>
                  <a:gd name="connsiteX6" fmla="*/ 25055 w 56243"/>
                  <a:gd name="connsiteY6" fmla="*/ 4941 h 1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43" h="101974">
                    <a:moveTo>
                      <a:pt x="25055" y="4941"/>
                    </a:moveTo>
                    <a:cubicBezTo>
                      <a:pt x="14204" y="15792"/>
                      <a:pt x="5240" y="3054"/>
                      <a:pt x="866" y="11803"/>
                    </a:cubicBezTo>
                    <a:cubicBezTo>
                      <a:pt x="-4581" y="22655"/>
                      <a:pt x="17635" y="39210"/>
                      <a:pt x="13218" y="61469"/>
                    </a:cubicBezTo>
                    <a:cubicBezTo>
                      <a:pt x="8757" y="83729"/>
                      <a:pt x="15705" y="111736"/>
                      <a:pt x="27028" y="98612"/>
                    </a:cubicBezTo>
                    <a:cubicBezTo>
                      <a:pt x="38394" y="85488"/>
                      <a:pt x="43841" y="91749"/>
                      <a:pt x="50274" y="82056"/>
                    </a:cubicBezTo>
                    <a:cubicBezTo>
                      <a:pt x="56708" y="72363"/>
                      <a:pt x="51261" y="36379"/>
                      <a:pt x="55721" y="19266"/>
                    </a:cubicBezTo>
                    <a:cubicBezTo>
                      <a:pt x="60095" y="2111"/>
                      <a:pt x="35906" y="-5910"/>
                      <a:pt x="25055" y="4941"/>
                    </a:cubicBezTo>
                    <a:close/>
                  </a:path>
                </a:pathLst>
              </a:custGeom>
              <a:grpFill/>
              <a:ln w="3175" cap="flat">
                <a:solidFill>
                  <a:srgbClr val="FFFFFF"/>
                </a:solidFill>
                <a:prstDash val="solid"/>
                <a:miter/>
              </a:ln>
            </p:spPr>
            <p:txBody>
              <a:bodyPr rtlCol="0" anchor="ctr"/>
              <a:lstStyle/>
              <a:p>
                <a:endParaRPr lang="en-ID"/>
              </a:p>
            </p:txBody>
          </p:sp>
          <p:sp>
            <p:nvSpPr>
              <p:cNvPr id="280" name="Freeform: Shape 279">
                <a:extLst>
                  <a:ext uri="{FF2B5EF4-FFF2-40B4-BE49-F238E27FC236}">
                    <a16:creationId xmlns:a16="http://schemas.microsoft.com/office/drawing/2014/main" id="{2CFC7B17-8D61-4EC5-9EB0-E33C253D9C78}"/>
                  </a:ext>
                </a:extLst>
              </p:cNvPr>
              <p:cNvSpPr/>
              <p:nvPr/>
            </p:nvSpPr>
            <p:spPr>
              <a:xfrm>
                <a:off x="5954166" y="2452414"/>
                <a:ext cx="380975" cy="426277"/>
              </a:xfrm>
              <a:custGeom>
                <a:avLst/>
                <a:gdLst>
                  <a:gd name="connsiteX0" fmla="*/ 314785 w 380976"/>
                  <a:gd name="connsiteY0" fmla="*/ 272090 h 426276"/>
                  <a:gd name="connsiteX1" fmla="*/ 290081 w 380976"/>
                  <a:gd name="connsiteY1" fmla="*/ 249230 h 426276"/>
                  <a:gd name="connsiteX2" fmla="*/ 238228 w 380976"/>
                  <a:gd name="connsiteY2" fmla="*/ 187555 h 426276"/>
                  <a:gd name="connsiteX3" fmla="*/ 191307 w 380976"/>
                  <a:gd name="connsiteY3" fmla="*/ 132185 h 426276"/>
                  <a:gd name="connsiteX4" fmla="*/ 191822 w 380976"/>
                  <a:gd name="connsiteY4" fmla="*/ 93370 h 426276"/>
                  <a:gd name="connsiteX5" fmla="*/ 206533 w 380976"/>
                  <a:gd name="connsiteY5" fmla="*/ 71411 h 426276"/>
                  <a:gd name="connsiteX6" fmla="*/ 208291 w 380976"/>
                  <a:gd name="connsiteY6" fmla="*/ 20201 h 426276"/>
                  <a:gd name="connsiteX7" fmla="*/ 191307 w 380976"/>
                  <a:gd name="connsiteY7" fmla="*/ 16298 h 426276"/>
                  <a:gd name="connsiteX8" fmla="*/ 184659 w 380976"/>
                  <a:gd name="connsiteY8" fmla="*/ 0 h 426276"/>
                  <a:gd name="connsiteX9" fmla="*/ 157982 w 380976"/>
                  <a:gd name="connsiteY9" fmla="*/ 4289 h 426276"/>
                  <a:gd name="connsiteX10" fmla="*/ 137266 w 380976"/>
                  <a:gd name="connsiteY10" fmla="*/ 12009 h 426276"/>
                  <a:gd name="connsiteX11" fmla="*/ 133106 w 380976"/>
                  <a:gd name="connsiteY11" fmla="*/ 9350 h 426276"/>
                  <a:gd name="connsiteX12" fmla="*/ 126630 w 380976"/>
                  <a:gd name="connsiteY12" fmla="*/ 16298 h 426276"/>
                  <a:gd name="connsiteX13" fmla="*/ 121698 w 380976"/>
                  <a:gd name="connsiteY13" fmla="*/ 25433 h 426276"/>
                  <a:gd name="connsiteX14" fmla="*/ 111833 w 380976"/>
                  <a:gd name="connsiteY14" fmla="*/ 29980 h 426276"/>
                  <a:gd name="connsiteX15" fmla="*/ 96007 w 380976"/>
                  <a:gd name="connsiteY15" fmla="*/ 34569 h 426276"/>
                  <a:gd name="connsiteX16" fmla="*/ 84170 w 380976"/>
                  <a:gd name="connsiteY16" fmla="*/ 42546 h 426276"/>
                  <a:gd name="connsiteX17" fmla="*/ 75292 w 380976"/>
                  <a:gd name="connsiteY17" fmla="*/ 56271 h 426276"/>
                  <a:gd name="connsiteX18" fmla="*/ 56549 w 380976"/>
                  <a:gd name="connsiteY18" fmla="*/ 29980 h 426276"/>
                  <a:gd name="connsiteX19" fmla="*/ 39779 w 380976"/>
                  <a:gd name="connsiteY19" fmla="*/ 57386 h 426276"/>
                  <a:gd name="connsiteX20" fmla="*/ 11300 w 380976"/>
                  <a:gd name="connsiteY20" fmla="*/ 59745 h 426276"/>
                  <a:gd name="connsiteX21" fmla="*/ 15075 w 380976"/>
                  <a:gd name="connsiteY21" fmla="*/ 77973 h 426276"/>
                  <a:gd name="connsiteX22" fmla="*/ 8427 w 380976"/>
                  <a:gd name="connsiteY22" fmla="*/ 93370 h 426276"/>
                  <a:gd name="connsiteX23" fmla="*/ 1779 w 380976"/>
                  <a:gd name="connsiteY23" fmla="*/ 102806 h 426276"/>
                  <a:gd name="connsiteX24" fmla="*/ 11386 w 380976"/>
                  <a:gd name="connsiteY24" fmla="*/ 122492 h 426276"/>
                  <a:gd name="connsiteX25" fmla="*/ 18806 w 380976"/>
                  <a:gd name="connsiteY25" fmla="*/ 141363 h 426276"/>
                  <a:gd name="connsiteX26" fmla="*/ 34375 w 380976"/>
                  <a:gd name="connsiteY26" fmla="*/ 147368 h 426276"/>
                  <a:gd name="connsiteX27" fmla="*/ 30601 w 380976"/>
                  <a:gd name="connsiteY27" fmla="*/ 160449 h 426276"/>
                  <a:gd name="connsiteX28" fmla="*/ 46727 w 380976"/>
                  <a:gd name="connsiteY28" fmla="*/ 155045 h 426276"/>
                  <a:gd name="connsiteX29" fmla="*/ 69930 w 380976"/>
                  <a:gd name="connsiteY29" fmla="*/ 132228 h 426276"/>
                  <a:gd name="connsiteX30" fmla="*/ 116852 w 380976"/>
                  <a:gd name="connsiteY30" fmla="*/ 155045 h 426276"/>
                  <a:gd name="connsiteX31" fmla="*/ 127230 w 380976"/>
                  <a:gd name="connsiteY31" fmla="*/ 177905 h 426276"/>
                  <a:gd name="connsiteX32" fmla="*/ 158840 w 380976"/>
                  <a:gd name="connsiteY32" fmla="*/ 224740 h 426276"/>
                  <a:gd name="connsiteX33" fmla="*/ 204260 w 380976"/>
                  <a:gd name="connsiteY33" fmla="*/ 269817 h 426276"/>
                  <a:gd name="connsiteX34" fmla="*/ 236341 w 380976"/>
                  <a:gd name="connsiteY34" fmla="*/ 285814 h 426276"/>
                  <a:gd name="connsiteX35" fmla="*/ 265463 w 380976"/>
                  <a:gd name="connsiteY35" fmla="*/ 308074 h 426276"/>
                  <a:gd name="connsiteX36" fmla="*/ 289138 w 380976"/>
                  <a:gd name="connsiteY36" fmla="*/ 330934 h 426276"/>
                  <a:gd name="connsiteX37" fmla="*/ 299989 w 380976"/>
                  <a:gd name="connsiteY37" fmla="*/ 353751 h 426276"/>
                  <a:gd name="connsiteX38" fmla="*/ 301490 w 380976"/>
                  <a:gd name="connsiteY38" fmla="*/ 395439 h 426276"/>
                  <a:gd name="connsiteX39" fmla="*/ 302948 w 380976"/>
                  <a:gd name="connsiteY39" fmla="*/ 426277 h 426276"/>
                  <a:gd name="connsiteX40" fmla="*/ 319761 w 380976"/>
                  <a:gd name="connsiteY40" fmla="*/ 394281 h 426276"/>
                  <a:gd name="connsiteX41" fmla="*/ 338975 w 380976"/>
                  <a:gd name="connsiteY41" fmla="*/ 371464 h 426276"/>
                  <a:gd name="connsiteX42" fmla="*/ 323707 w 380976"/>
                  <a:gd name="connsiteY42" fmla="*/ 341184 h 426276"/>
                  <a:gd name="connsiteX43" fmla="*/ 355788 w 380976"/>
                  <a:gd name="connsiteY43" fmla="*/ 324629 h 426276"/>
                  <a:gd name="connsiteX44" fmla="*/ 380964 w 380976"/>
                  <a:gd name="connsiteY44" fmla="*/ 326345 h 426276"/>
                  <a:gd name="connsiteX45" fmla="*/ 314785 w 380976"/>
                  <a:gd name="connsiteY45" fmla="*/ 272090 h 42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80976" h="426276">
                    <a:moveTo>
                      <a:pt x="314785" y="272090"/>
                    </a:moveTo>
                    <a:cubicBezTo>
                      <a:pt x="301961" y="262954"/>
                      <a:pt x="310325" y="248072"/>
                      <a:pt x="290081" y="249230"/>
                    </a:cubicBezTo>
                    <a:cubicBezTo>
                      <a:pt x="269837" y="250388"/>
                      <a:pt x="245648" y="221266"/>
                      <a:pt x="238228" y="187555"/>
                    </a:cubicBezTo>
                    <a:cubicBezTo>
                      <a:pt x="230808" y="153887"/>
                      <a:pt x="199242" y="152171"/>
                      <a:pt x="191307" y="132185"/>
                    </a:cubicBezTo>
                    <a:cubicBezTo>
                      <a:pt x="183415" y="112199"/>
                      <a:pt x="198727" y="109925"/>
                      <a:pt x="191822" y="93370"/>
                    </a:cubicBezTo>
                    <a:cubicBezTo>
                      <a:pt x="187962" y="84149"/>
                      <a:pt x="196497" y="76000"/>
                      <a:pt x="206533" y="71411"/>
                    </a:cubicBezTo>
                    <a:cubicBezTo>
                      <a:pt x="205718" y="53097"/>
                      <a:pt x="207047" y="33111"/>
                      <a:pt x="208291" y="20201"/>
                    </a:cubicBezTo>
                    <a:cubicBezTo>
                      <a:pt x="200443" y="19257"/>
                      <a:pt x="193709" y="17971"/>
                      <a:pt x="191307" y="16298"/>
                    </a:cubicBezTo>
                    <a:cubicBezTo>
                      <a:pt x="187576" y="13725"/>
                      <a:pt x="186847" y="0"/>
                      <a:pt x="184659" y="0"/>
                    </a:cubicBezTo>
                    <a:cubicBezTo>
                      <a:pt x="182429" y="0"/>
                      <a:pt x="161714" y="0"/>
                      <a:pt x="157982" y="4289"/>
                    </a:cubicBezTo>
                    <a:cubicBezTo>
                      <a:pt x="154294" y="8578"/>
                      <a:pt x="143185" y="16298"/>
                      <a:pt x="137266" y="12009"/>
                    </a:cubicBezTo>
                    <a:cubicBezTo>
                      <a:pt x="135980" y="11108"/>
                      <a:pt x="134565" y="10165"/>
                      <a:pt x="133106" y="9350"/>
                    </a:cubicBezTo>
                    <a:lnTo>
                      <a:pt x="126630" y="16298"/>
                    </a:lnTo>
                    <a:cubicBezTo>
                      <a:pt x="126630" y="16298"/>
                      <a:pt x="125644" y="25433"/>
                      <a:pt x="121698" y="25433"/>
                    </a:cubicBezTo>
                    <a:cubicBezTo>
                      <a:pt x="117752" y="25433"/>
                      <a:pt x="111833" y="22002"/>
                      <a:pt x="111833" y="29980"/>
                    </a:cubicBezTo>
                    <a:cubicBezTo>
                      <a:pt x="111833" y="38000"/>
                      <a:pt x="100939" y="35684"/>
                      <a:pt x="96007" y="34569"/>
                    </a:cubicBezTo>
                    <a:cubicBezTo>
                      <a:pt x="91075" y="33411"/>
                      <a:pt x="84170" y="35684"/>
                      <a:pt x="84170" y="42546"/>
                    </a:cubicBezTo>
                    <a:cubicBezTo>
                      <a:pt x="84170" y="49409"/>
                      <a:pt x="83183" y="64248"/>
                      <a:pt x="75292" y="56271"/>
                    </a:cubicBezTo>
                    <a:cubicBezTo>
                      <a:pt x="67400" y="48250"/>
                      <a:pt x="59466" y="27707"/>
                      <a:pt x="56549" y="29980"/>
                    </a:cubicBezTo>
                    <a:cubicBezTo>
                      <a:pt x="53590" y="32296"/>
                      <a:pt x="46684" y="57386"/>
                      <a:pt x="39779" y="57386"/>
                    </a:cubicBezTo>
                    <a:cubicBezTo>
                      <a:pt x="35490" y="57386"/>
                      <a:pt x="21423" y="58715"/>
                      <a:pt x="11300" y="59745"/>
                    </a:cubicBezTo>
                    <a:cubicBezTo>
                      <a:pt x="8641" y="69567"/>
                      <a:pt x="11472" y="75442"/>
                      <a:pt x="15075" y="77973"/>
                    </a:cubicBezTo>
                    <a:cubicBezTo>
                      <a:pt x="18806" y="80503"/>
                      <a:pt x="12845" y="90797"/>
                      <a:pt x="8427" y="93370"/>
                    </a:cubicBezTo>
                    <a:cubicBezTo>
                      <a:pt x="3967" y="95943"/>
                      <a:pt x="-3410" y="93370"/>
                      <a:pt x="1779" y="102806"/>
                    </a:cubicBezTo>
                    <a:cubicBezTo>
                      <a:pt x="6969" y="112241"/>
                      <a:pt x="16576" y="113056"/>
                      <a:pt x="11386" y="122492"/>
                    </a:cubicBezTo>
                    <a:cubicBezTo>
                      <a:pt x="6197" y="131928"/>
                      <a:pt x="11386" y="140505"/>
                      <a:pt x="18806" y="141363"/>
                    </a:cubicBezTo>
                    <a:cubicBezTo>
                      <a:pt x="26183" y="142221"/>
                      <a:pt x="36562" y="140505"/>
                      <a:pt x="34375" y="147368"/>
                    </a:cubicBezTo>
                    <a:cubicBezTo>
                      <a:pt x="33089" y="151399"/>
                      <a:pt x="31073" y="155945"/>
                      <a:pt x="30601" y="160449"/>
                    </a:cubicBezTo>
                    <a:cubicBezTo>
                      <a:pt x="36434" y="158519"/>
                      <a:pt x="41581" y="158176"/>
                      <a:pt x="46727" y="155045"/>
                    </a:cubicBezTo>
                    <a:cubicBezTo>
                      <a:pt x="57106" y="148783"/>
                      <a:pt x="52646" y="137932"/>
                      <a:pt x="69930" y="132228"/>
                    </a:cubicBezTo>
                    <a:cubicBezTo>
                      <a:pt x="87215" y="126523"/>
                      <a:pt x="109946" y="143079"/>
                      <a:pt x="116852" y="155045"/>
                    </a:cubicBezTo>
                    <a:cubicBezTo>
                      <a:pt x="123757" y="167054"/>
                      <a:pt x="125729" y="168212"/>
                      <a:pt x="127230" y="177905"/>
                    </a:cubicBezTo>
                    <a:cubicBezTo>
                      <a:pt x="128731" y="187598"/>
                      <a:pt x="135122" y="207027"/>
                      <a:pt x="158840" y="224740"/>
                    </a:cubicBezTo>
                    <a:cubicBezTo>
                      <a:pt x="182558" y="242453"/>
                      <a:pt x="191950" y="262440"/>
                      <a:pt x="204260" y="269817"/>
                    </a:cubicBezTo>
                    <a:cubicBezTo>
                      <a:pt x="216612" y="277279"/>
                      <a:pt x="228964" y="275564"/>
                      <a:pt x="236341" y="285814"/>
                    </a:cubicBezTo>
                    <a:cubicBezTo>
                      <a:pt x="243761" y="296108"/>
                      <a:pt x="253625" y="301812"/>
                      <a:pt x="265463" y="308074"/>
                    </a:cubicBezTo>
                    <a:cubicBezTo>
                      <a:pt x="277300" y="314379"/>
                      <a:pt x="277772" y="329218"/>
                      <a:pt x="289138" y="330934"/>
                    </a:cubicBezTo>
                    <a:cubicBezTo>
                      <a:pt x="300503" y="332649"/>
                      <a:pt x="293084" y="344058"/>
                      <a:pt x="299989" y="353751"/>
                    </a:cubicBezTo>
                    <a:cubicBezTo>
                      <a:pt x="306894" y="363444"/>
                      <a:pt x="308867" y="384031"/>
                      <a:pt x="301490" y="395439"/>
                    </a:cubicBezTo>
                    <a:cubicBezTo>
                      <a:pt x="294070" y="406848"/>
                      <a:pt x="298016" y="426277"/>
                      <a:pt x="302948" y="426277"/>
                    </a:cubicBezTo>
                    <a:cubicBezTo>
                      <a:pt x="307880" y="426277"/>
                      <a:pt x="318260" y="405733"/>
                      <a:pt x="319761" y="394281"/>
                    </a:cubicBezTo>
                    <a:cubicBezTo>
                      <a:pt x="321219" y="382830"/>
                      <a:pt x="331126" y="383473"/>
                      <a:pt x="338975" y="371464"/>
                    </a:cubicBezTo>
                    <a:cubicBezTo>
                      <a:pt x="346867" y="359498"/>
                      <a:pt x="327137" y="356625"/>
                      <a:pt x="323707" y="341184"/>
                    </a:cubicBezTo>
                    <a:cubicBezTo>
                      <a:pt x="320232" y="325744"/>
                      <a:pt x="338503" y="312063"/>
                      <a:pt x="355788" y="324629"/>
                    </a:cubicBezTo>
                    <a:cubicBezTo>
                      <a:pt x="373072" y="337196"/>
                      <a:pt x="379977" y="345774"/>
                      <a:pt x="380964" y="326345"/>
                    </a:cubicBezTo>
                    <a:cubicBezTo>
                      <a:pt x="381950" y="306959"/>
                      <a:pt x="327609" y="281225"/>
                      <a:pt x="314785" y="272090"/>
                    </a:cubicBezTo>
                    <a:close/>
                  </a:path>
                </a:pathLst>
              </a:custGeom>
              <a:grpFill/>
              <a:ln w="3175" cap="flat">
                <a:solidFill>
                  <a:srgbClr val="FFFFFF"/>
                </a:solidFill>
                <a:prstDash val="solid"/>
                <a:miter/>
              </a:ln>
            </p:spPr>
            <p:txBody>
              <a:bodyPr rtlCol="0" anchor="ctr"/>
              <a:lstStyle/>
              <a:p>
                <a:endParaRPr lang="en-ID"/>
              </a:p>
            </p:txBody>
          </p:sp>
          <p:sp>
            <p:nvSpPr>
              <p:cNvPr id="281" name="Freeform: Shape 280">
                <a:extLst>
                  <a:ext uri="{FF2B5EF4-FFF2-40B4-BE49-F238E27FC236}">
                    <a16:creationId xmlns:a16="http://schemas.microsoft.com/office/drawing/2014/main" id="{45B646BF-42EA-4AD4-A0B6-D94C76CC62C3}"/>
                  </a:ext>
                </a:extLst>
              </p:cNvPr>
              <p:cNvSpPr/>
              <p:nvPr/>
            </p:nvSpPr>
            <p:spPr>
              <a:xfrm>
                <a:off x="6149391" y="2870106"/>
                <a:ext cx="95488" cy="66895"/>
              </a:xfrm>
              <a:custGeom>
                <a:avLst/>
                <a:gdLst>
                  <a:gd name="connsiteX0" fmla="*/ 68709 w 95488"/>
                  <a:gd name="connsiteY0" fmla="*/ 2328 h 66895"/>
                  <a:gd name="connsiteX1" fmla="*/ 28221 w 95488"/>
                  <a:gd name="connsiteY1" fmla="*/ 2328 h 66895"/>
                  <a:gd name="connsiteX2" fmla="*/ 0 w 95488"/>
                  <a:gd name="connsiteY2" fmla="*/ 14037 h 66895"/>
                  <a:gd name="connsiteX3" fmla="*/ 1716 w 95488"/>
                  <a:gd name="connsiteY3" fmla="*/ 15023 h 66895"/>
                  <a:gd name="connsiteX4" fmla="*/ 16770 w 95488"/>
                  <a:gd name="connsiteY4" fmla="*/ 32650 h 66895"/>
                  <a:gd name="connsiteX5" fmla="*/ 34612 w 95488"/>
                  <a:gd name="connsiteY5" fmla="*/ 39470 h 66895"/>
                  <a:gd name="connsiteX6" fmla="*/ 72612 w 95488"/>
                  <a:gd name="connsiteY6" fmla="*/ 66876 h 66895"/>
                  <a:gd name="connsiteX7" fmla="*/ 81490 w 95488"/>
                  <a:gd name="connsiteY7" fmla="*/ 40585 h 66895"/>
                  <a:gd name="connsiteX8" fmla="*/ 95300 w 95488"/>
                  <a:gd name="connsiteY8" fmla="*/ 4601 h 66895"/>
                  <a:gd name="connsiteX9" fmla="*/ 68709 w 95488"/>
                  <a:gd name="connsiteY9" fmla="*/ 2328 h 6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488" h="66895">
                    <a:moveTo>
                      <a:pt x="68709" y="2328"/>
                    </a:moveTo>
                    <a:cubicBezTo>
                      <a:pt x="48465" y="7474"/>
                      <a:pt x="40059" y="9147"/>
                      <a:pt x="28221" y="2328"/>
                    </a:cubicBezTo>
                    <a:cubicBezTo>
                      <a:pt x="17885" y="-3634"/>
                      <a:pt x="2016" y="5501"/>
                      <a:pt x="0" y="14037"/>
                    </a:cubicBezTo>
                    <a:cubicBezTo>
                      <a:pt x="558" y="14379"/>
                      <a:pt x="1158" y="14680"/>
                      <a:pt x="1716" y="15023"/>
                    </a:cubicBezTo>
                    <a:cubicBezTo>
                      <a:pt x="9350" y="19741"/>
                      <a:pt x="14154" y="25917"/>
                      <a:pt x="16770" y="32650"/>
                    </a:cubicBezTo>
                    <a:cubicBezTo>
                      <a:pt x="21445" y="34924"/>
                      <a:pt x="27192" y="37197"/>
                      <a:pt x="34612" y="39470"/>
                    </a:cubicBezTo>
                    <a:cubicBezTo>
                      <a:pt x="59316" y="46890"/>
                      <a:pt x="62275" y="66276"/>
                      <a:pt x="72612" y="66876"/>
                    </a:cubicBezTo>
                    <a:cubicBezTo>
                      <a:pt x="82991" y="67434"/>
                      <a:pt x="83978" y="55982"/>
                      <a:pt x="81490" y="40585"/>
                    </a:cubicBezTo>
                    <a:cubicBezTo>
                      <a:pt x="79002" y="25145"/>
                      <a:pt x="93799" y="7474"/>
                      <a:pt x="95300" y="4601"/>
                    </a:cubicBezTo>
                    <a:cubicBezTo>
                      <a:pt x="96844" y="1770"/>
                      <a:pt x="88952" y="-2819"/>
                      <a:pt x="68709" y="2328"/>
                    </a:cubicBezTo>
                    <a:close/>
                  </a:path>
                </a:pathLst>
              </a:custGeom>
              <a:grpFill/>
              <a:ln w="3175" cap="flat">
                <a:solidFill>
                  <a:srgbClr val="FFFFFF"/>
                </a:solidFill>
                <a:prstDash val="solid"/>
                <a:miter/>
              </a:ln>
            </p:spPr>
            <p:txBody>
              <a:bodyPr rtlCol="0" anchor="ctr"/>
              <a:lstStyle/>
              <a:p>
                <a:endParaRPr lang="en-ID"/>
              </a:p>
            </p:txBody>
          </p:sp>
          <p:sp>
            <p:nvSpPr>
              <p:cNvPr id="282" name="Freeform: Shape 281">
                <a:extLst>
                  <a:ext uri="{FF2B5EF4-FFF2-40B4-BE49-F238E27FC236}">
                    <a16:creationId xmlns:a16="http://schemas.microsoft.com/office/drawing/2014/main" id="{00528BF7-DB93-40F6-B4DF-A023A23FC67A}"/>
                  </a:ext>
                </a:extLst>
              </p:cNvPr>
              <p:cNvSpPr/>
              <p:nvPr/>
            </p:nvSpPr>
            <p:spPr>
              <a:xfrm>
                <a:off x="6335682" y="2630481"/>
                <a:ext cx="40358" cy="61932"/>
              </a:xfrm>
              <a:custGeom>
                <a:avLst/>
                <a:gdLst>
                  <a:gd name="connsiteX0" fmla="*/ 14153 w 40358"/>
                  <a:gd name="connsiteY0" fmla="*/ 0 h 61932"/>
                  <a:gd name="connsiteX1" fmla="*/ 1372 w 40358"/>
                  <a:gd name="connsiteY1" fmla="*/ 28650 h 61932"/>
                  <a:gd name="connsiteX2" fmla="*/ 0 w 40358"/>
                  <a:gd name="connsiteY2" fmla="*/ 40616 h 61932"/>
                  <a:gd name="connsiteX3" fmla="*/ 23589 w 40358"/>
                  <a:gd name="connsiteY3" fmla="*/ 60860 h 61932"/>
                  <a:gd name="connsiteX4" fmla="*/ 25348 w 40358"/>
                  <a:gd name="connsiteY4" fmla="*/ 61932 h 61932"/>
                  <a:gd name="connsiteX5" fmla="*/ 40359 w 40358"/>
                  <a:gd name="connsiteY5" fmla="*/ 34612 h 61932"/>
                  <a:gd name="connsiteX6" fmla="*/ 14153 w 40358"/>
                  <a:gd name="connsiteY6" fmla="*/ 0 h 6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58" h="61932">
                    <a:moveTo>
                      <a:pt x="14153" y="0"/>
                    </a:moveTo>
                    <a:cubicBezTo>
                      <a:pt x="7291" y="10679"/>
                      <a:pt x="601" y="24232"/>
                      <a:pt x="1372" y="28650"/>
                    </a:cubicBezTo>
                    <a:cubicBezTo>
                      <a:pt x="1716" y="30623"/>
                      <a:pt x="1158" y="34998"/>
                      <a:pt x="0" y="40616"/>
                    </a:cubicBezTo>
                    <a:cubicBezTo>
                      <a:pt x="8792" y="48851"/>
                      <a:pt x="17327" y="57129"/>
                      <a:pt x="23589" y="60860"/>
                    </a:cubicBezTo>
                    <a:cubicBezTo>
                      <a:pt x="24233" y="61246"/>
                      <a:pt x="24747" y="61589"/>
                      <a:pt x="25348" y="61932"/>
                    </a:cubicBezTo>
                    <a:cubicBezTo>
                      <a:pt x="27320" y="49237"/>
                      <a:pt x="34869" y="36113"/>
                      <a:pt x="40359" y="34612"/>
                    </a:cubicBezTo>
                    <a:cubicBezTo>
                      <a:pt x="32725" y="23804"/>
                      <a:pt x="21445" y="8406"/>
                      <a:pt x="14153" y="0"/>
                    </a:cubicBezTo>
                    <a:close/>
                  </a:path>
                </a:pathLst>
              </a:custGeom>
              <a:grpFill/>
              <a:ln w="3175" cap="flat">
                <a:solidFill>
                  <a:srgbClr val="FFFFFF"/>
                </a:solidFill>
                <a:prstDash val="solid"/>
                <a:miter/>
              </a:ln>
            </p:spPr>
            <p:txBody>
              <a:bodyPr rtlCol="0" anchor="ctr"/>
              <a:lstStyle/>
              <a:p>
                <a:endParaRPr lang="en-ID"/>
              </a:p>
            </p:txBody>
          </p:sp>
          <p:sp>
            <p:nvSpPr>
              <p:cNvPr id="283" name="Freeform: Shape 282">
                <a:extLst>
                  <a:ext uri="{FF2B5EF4-FFF2-40B4-BE49-F238E27FC236}">
                    <a16:creationId xmlns:a16="http://schemas.microsoft.com/office/drawing/2014/main" id="{42BD8E27-4B2E-4CC6-A82E-0FF00E4FBC13}"/>
                  </a:ext>
                </a:extLst>
              </p:cNvPr>
              <p:cNvSpPr/>
              <p:nvPr/>
            </p:nvSpPr>
            <p:spPr>
              <a:xfrm>
                <a:off x="6345744" y="2492513"/>
                <a:ext cx="133836" cy="192615"/>
              </a:xfrm>
              <a:custGeom>
                <a:avLst/>
                <a:gdLst>
                  <a:gd name="connsiteX0" fmla="*/ 121205 w 133836"/>
                  <a:gd name="connsiteY0" fmla="*/ 128625 h 192615"/>
                  <a:gd name="connsiteX1" fmla="*/ 121205 w 133836"/>
                  <a:gd name="connsiteY1" fmla="*/ 102034 h 192615"/>
                  <a:gd name="connsiteX2" fmla="*/ 121935 w 133836"/>
                  <a:gd name="connsiteY2" fmla="*/ 81490 h 192615"/>
                  <a:gd name="connsiteX3" fmla="*/ 84921 w 133836"/>
                  <a:gd name="connsiteY3" fmla="*/ 68623 h 192615"/>
                  <a:gd name="connsiteX4" fmla="*/ 80503 w 133836"/>
                  <a:gd name="connsiteY4" fmla="*/ 44605 h 192615"/>
                  <a:gd name="connsiteX5" fmla="*/ 69395 w 133836"/>
                  <a:gd name="connsiteY5" fmla="*/ 30923 h 192615"/>
                  <a:gd name="connsiteX6" fmla="*/ 57558 w 133836"/>
                  <a:gd name="connsiteY6" fmla="*/ 8621 h 192615"/>
                  <a:gd name="connsiteX7" fmla="*/ 58501 w 133836"/>
                  <a:gd name="connsiteY7" fmla="*/ 6905 h 192615"/>
                  <a:gd name="connsiteX8" fmla="*/ 49109 w 133836"/>
                  <a:gd name="connsiteY8" fmla="*/ 5104 h 192615"/>
                  <a:gd name="connsiteX9" fmla="*/ 34783 w 133836"/>
                  <a:gd name="connsiteY9" fmla="*/ 0 h 192615"/>
                  <a:gd name="connsiteX10" fmla="*/ 0 w 133836"/>
                  <a:gd name="connsiteY10" fmla="*/ 12695 h 192615"/>
                  <a:gd name="connsiteX11" fmla="*/ 8707 w 133836"/>
                  <a:gd name="connsiteY11" fmla="*/ 36070 h 192615"/>
                  <a:gd name="connsiteX12" fmla="*/ 19300 w 133836"/>
                  <a:gd name="connsiteY12" fmla="*/ 63691 h 192615"/>
                  <a:gd name="connsiteX13" fmla="*/ 16641 w 133836"/>
                  <a:gd name="connsiteY13" fmla="*/ 123564 h 192615"/>
                  <a:gd name="connsiteX14" fmla="*/ 4203 w 133836"/>
                  <a:gd name="connsiteY14" fmla="*/ 137889 h 192615"/>
                  <a:gd name="connsiteX15" fmla="*/ 30408 w 133836"/>
                  <a:gd name="connsiteY15" fmla="*/ 172544 h 192615"/>
                  <a:gd name="connsiteX16" fmla="*/ 31438 w 133836"/>
                  <a:gd name="connsiteY16" fmla="*/ 172200 h 192615"/>
                  <a:gd name="connsiteX17" fmla="*/ 62361 w 133836"/>
                  <a:gd name="connsiteY17" fmla="*/ 192616 h 192615"/>
                  <a:gd name="connsiteX18" fmla="*/ 119876 w 133836"/>
                  <a:gd name="connsiteY18" fmla="*/ 180435 h 192615"/>
                  <a:gd name="connsiteX19" fmla="*/ 120519 w 133836"/>
                  <a:gd name="connsiteY19" fmla="*/ 168726 h 192615"/>
                  <a:gd name="connsiteX20" fmla="*/ 131628 w 133836"/>
                  <a:gd name="connsiteY20" fmla="*/ 153329 h 192615"/>
                  <a:gd name="connsiteX21" fmla="*/ 121205 w 133836"/>
                  <a:gd name="connsiteY21" fmla="*/ 128625 h 19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836" h="192615">
                    <a:moveTo>
                      <a:pt x="121205" y="128625"/>
                    </a:moveTo>
                    <a:cubicBezTo>
                      <a:pt x="113785" y="120905"/>
                      <a:pt x="114515" y="107223"/>
                      <a:pt x="121205" y="102034"/>
                    </a:cubicBezTo>
                    <a:cubicBezTo>
                      <a:pt x="127853" y="96887"/>
                      <a:pt x="121935" y="90068"/>
                      <a:pt x="121935" y="81490"/>
                    </a:cubicBezTo>
                    <a:cubicBezTo>
                      <a:pt x="121935" y="72912"/>
                      <a:pt x="90110" y="70338"/>
                      <a:pt x="84921" y="68623"/>
                    </a:cubicBezTo>
                    <a:cubicBezTo>
                      <a:pt x="79731" y="66907"/>
                      <a:pt x="88652" y="44605"/>
                      <a:pt x="80503" y="44605"/>
                    </a:cubicBezTo>
                    <a:cubicBezTo>
                      <a:pt x="72354" y="44605"/>
                      <a:pt x="69395" y="37785"/>
                      <a:pt x="69395" y="30923"/>
                    </a:cubicBezTo>
                    <a:cubicBezTo>
                      <a:pt x="69395" y="24061"/>
                      <a:pt x="56828" y="12952"/>
                      <a:pt x="57558" y="8621"/>
                    </a:cubicBezTo>
                    <a:cubicBezTo>
                      <a:pt x="57686" y="8020"/>
                      <a:pt x="58029" y="7463"/>
                      <a:pt x="58501" y="6905"/>
                    </a:cubicBezTo>
                    <a:cubicBezTo>
                      <a:pt x="53912" y="6090"/>
                      <a:pt x="50395" y="5447"/>
                      <a:pt x="49109" y="5104"/>
                    </a:cubicBezTo>
                    <a:cubicBezTo>
                      <a:pt x="43619" y="3860"/>
                      <a:pt x="34783" y="0"/>
                      <a:pt x="34783" y="0"/>
                    </a:cubicBezTo>
                    <a:cubicBezTo>
                      <a:pt x="34783" y="0"/>
                      <a:pt x="14240" y="7677"/>
                      <a:pt x="0" y="12695"/>
                    </a:cubicBezTo>
                    <a:cubicBezTo>
                      <a:pt x="943" y="22731"/>
                      <a:pt x="3260" y="33668"/>
                      <a:pt x="8707" y="36070"/>
                    </a:cubicBezTo>
                    <a:cubicBezTo>
                      <a:pt x="19300" y="40659"/>
                      <a:pt x="15355" y="52925"/>
                      <a:pt x="19300" y="63691"/>
                    </a:cubicBezTo>
                    <a:cubicBezTo>
                      <a:pt x="23289" y="74456"/>
                      <a:pt x="21959" y="123564"/>
                      <a:pt x="16641" y="123564"/>
                    </a:cubicBezTo>
                    <a:cubicBezTo>
                      <a:pt x="14368" y="123564"/>
                      <a:pt x="9264" y="129955"/>
                      <a:pt x="4203" y="137889"/>
                    </a:cubicBezTo>
                    <a:cubicBezTo>
                      <a:pt x="11495" y="146295"/>
                      <a:pt x="22732" y="161692"/>
                      <a:pt x="30408" y="172544"/>
                    </a:cubicBezTo>
                    <a:cubicBezTo>
                      <a:pt x="30752" y="172458"/>
                      <a:pt x="31095" y="172200"/>
                      <a:pt x="31438" y="172200"/>
                    </a:cubicBezTo>
                    <a:cubicBezTo>
                      <a:pt x="38043" y="172200"/>
                      <a:pt x="62361" y="192616"/>
                      <a:pt x="62361" y="192616"/>
                    </a:cubicBezTo>
                    <a:cubicBezTo>
                      <a:pt x="62361" y="192616"/>
                      <a:pt x="96716" y="184338"/>
                      <a:pt x="119876" y="180435"/>
                    </a:cubicBezTo>
                    <a:cubicBezTo>
                      <a:pt x="120219" y="176361"/>
                      <a:pt x="120948" y="171643"/>
                      <a:pt x="120519" y="168726"/>
                    </a:cubicBezTo>
                    <a:cubicBezTo>
                      <a:pt x="119790" y="163580"/>
                      <a:pt x="124980" y="153329"/>
                      <a:pt x="131628" y="153329"/>
                    </a:cubicBezTo>
                    <a:cubicBezTo>
                      <a:pt x="138232" y="153458"/>
                      <a:pt x="128625" y="136345"/>
                      <a:pt x="121205" y="128625"/>
                    </a:cubicBezTo>
                    <a:close/>
                  </a:path>
                </a:pathLst>
              </a:custGeom>
              <a:grpFill/>
              <a:ln w="3175" cap="flat">
                <a:solidFill>
                  <a:srgbClr val="FFFFFF"/>
                </a:solidFill>
                <a:prstDash val="solid"/>
                <a:miter/>
              </a:ln>
            </p:spPr>
            <p:txBody>
              <a:bodyPr rtlCol="0" anchor="ctr"/>
              <a:lstStyle/>
              <a:p>
                <a:endParaRPr lang="en-ID"/>
              </a:p>
            </p:txBody>
          </p:sp>
        </p:grpSp>
        <p:pic>
          <p:nvPicPr>
            <p:cNvPr id="6" name="Picture 5">
              <a:extLst>
                <a:ext uri="{FF2B5EF4-FFF2-40B4-BE49-F238E27FC236}">
                  <a16:creationId xmlns:a16="http://schemas.microsoft.com/office/drawing/2014/main" id="{AAA85F1D-DE8E-4452-87DD-B239D145A6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5137" y="2286194"/>
              <a:ext cx="1278870" cy="287599"/>
            </a:xfrm>
            <a:prstGeom prst="rect">
              <a:avLst/>
            </a:prstGeom>
          </p:spPr>
        </p:pic>
        <p:pic>
          <p:nvPicPr>
            <p:cNvPr id="7" name="Picture 6">
              <a:extLst>
                <a:ext uri="{FF2B5EF4-FFF2-40B4-BE49-F238E27FC236}">
                  <a16:creationId xmlns:a16="http://schemas.microsoft.com/office/drawing/2014/main" id="{A89E0C66-275C-4DFC-97FE-D2843B48F9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725" y="2908542"/>
              <a:ext cx="652753" cy="146795"/>
            </a:xfrm>
            <a:prstGeom prst="rect">
              <a:avLst/>
            </a:prstGeom>
          </p:spPr>
        </p:pic>
        <p:pic>
          <p:nvPicPr>
            <p:cNvPr id="8" name="Picture 7">
              <a:extLst>
                <a:ext uri="{FF2B5EF4-FFF2-40B4-BE49-F238E27FC236}">
                  <a16:creationId xmlns:a16="http://schemas.microsoft.com/office/drawing/2014/main" id="{CEE8F9F3-5B2C-4804-B104-3C787D8FF4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5350" y="2540351"/>
              <a:ext cx="1278870" cy="287599"/>
            </a:xfrm>
            <a:prstGeom prst="rect">
              <a:avLst/>
            </a:prstGeom>
          </p:spPr>
        </p:pic>
        <p:pic>
          <p:nvPicPr>
            <p:cNvPr id="9" name="Picture 8">
              <a:extLst>
                <a:ext uri="{FF2B5EF4-FFF2-40B4-BE49-F238E27FC236}">
                  <a16:creationId xmlns:a16="http://schemas.microsoft.com/office/drawing/2014/main" id="{1DC7A18A-163D-42F9-B7C5-C384D658BD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725" y="4829863"/>
              <a:ext cx="652753" cy="146795"/>
            </a:xfrm>
            <a:prstGeom prst="rect">
              <a:avLst/>
            </a:prstGeom>
          </p:spPr>
        </p:pic>
        <p:pic>
          <p:nvPicPr>
            <p:cNvPr id="10" name="Picture 9">
              <a:extLst>
                <a:ext uri="{FF2B5EF4-FFF2-40B4-BE49-F238E27FC236}">
                  <a16:creationId xmlns:a16="http://schemas.microsoft.com/office/drawing/2014/main" id="{34028D8D-82A1-4FC2-B273-AF133A9AA3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27762" y="3746011"/>
              <a:ext cx="652753" cy="146795"/>
            </a:xfrm>
            <a:prstGeom prst="rect">
              <a:avLst/>
            </a:prstGeom>
          </p:spPr>
        </p:pic>
        <p:pic>
          <p:nvPicPr>
            <p:cNvPr id="11" name="Picture 10">
              <a:extLst>
                <a:ext uri="{FF2B5EF4-FFF2-40B4-BE49-F238E27FC236}">
                  <a16:creationId xmlns:a16="http://schemas.microsoft.com/office/drawing/2014/main" id="{F00DDE87-0299-4FD1-A076-D93B719D1B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8051" y="4625154"/>
              <a:ext cx="652753" cy="146795"/>
            </a:xfrm>
            <a:prstGeom prst="rect">
              <a:avLst/>
            </a:prstGeom>
          </p:spPr>
        </p:pic>
        <p:sp>
          <p:nvSpPr>
            <p:cNvPr id="13" name="Arc 12">
              <a:extLst>
                <a:ext uri="{FF2B5EF4-FFF2-40B4-BE49-F238E27FC236}">
                  <a16:creationId xmlns:a16="http://schemas.microsoft.com/office/drawing/2014/main" id="{032AE2C3-BAF6-4AF3-B18C-71B97B89551D}"/>
                </a:ext>
              </a:extLst>
            </p:cNvPr>
            <p:cNvSpPr/>
            <p:nvPr/>
          </p:nvSpPr>
          <p:spPr>
            <a:xfrm flipH="1">
              <a:off x="6406127" y="3008438"/>
              <a:ext cx="477486" cy="477486"/>
            </a:xfrm>
            <a:prstGeom prst="arc">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4" name="Straight Connector 13">
              <a:extLst>
                <a:ext uri="{FF2B5EF4-FFF2-40B4-BE49-F238E27FC236}">
                  <a16:creationId xmlns:a16="http://schemas.microsoft.com/office/drawing/2014/main" id="{88DBF238-DC4F-461B-BE71-FBF24F2D0AD1}"/>
                </a:ext>
              </a:extLst>
            </p:cNvPr>
            <p:cNvCxnSpPr>
              <a:cxnSpLocks/>
            </p:cNvCxnSpPr>
            <p:nvPr/>
          </p:nvCxnSpPr>
          <p:spPr>
            <a:xfrm>
              <a:off x="6647643" y="3008438"/>
              <a:ext cx="709590"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E8207DB5-A9E9-4200-98DC-A52465586790}"/>
                </a:ext>
              </a:extLst>
            </p:cNvPr>
            <p:cNvSpPr/>
            <p:nvPr/>
          </p:nvSpPr>
          <p:spPr>
            <a:xfrm flipH="1" flipV="1">
              <a:off x="6402891" y="4414286"/>
              <a:ext cx="477486" cy="477486"/>
            </a:xfrm>
            <a:prstGeom prst="arc">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6" name="Straight Connector 15">
              <a:extLst>
                <a:ext uri="{FF2B5EF4-FFF2-40B4-BE49-F238E27FC236}">
                  <a16:creationId xmlns:a16="http://schemas.microsoft.com/office/drawing/2014/main" id="{15B3279A-ABF2-43E7-863F-D40060DC965A}"/>
                </a:ext>
              </a:extLst>
            </p:cNvPr>
            <p:cNvCxnSpPr>
              <a:cxnSpLocks/>
            </p:cNvCxnSpPr>
            <p:nvPr/>
          </p:nvCxnSpPr>
          <p:spPr>
            <a:xfrm>
              <a:off x="6643916" y="4891771"/>
              <a:ext cx="701744"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F18268D3-BC22-43EF-A9D2-EFD11DCE4A3D}"/>
                </a:ext>
              </a:extLst>
            </p:cNvPr>
            <p:cNvSpPr/>
            <p:nvPr/>
          </p:nvSpPr>
          <p:spPr>
            <a:xfrm flipH="1">
              <a:off x="6402437" y="2429001"/>
              <a:ext cx="477486" cy="477486"/>
            </a:xfrm>
            <a:prstGeom prst="arc">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18" name="Straight Connector 17">
              <a:extLst>
                <a:ext uri="{FF2B5EF4-FFF2-40B4-BE49-F238E27FC236}">
                  <a16:creationId xmlns:a16="http://schemas.microsoft.com/office/drawing/2014/main" id="{99BAED76-9F2B-4392-A5C0-AAA88E176505}"/>
                </a:ext>
              </a:extLst>
            </p:cNvPr>
            <p:cNvCxnSpPr>
              <a:cxnSpLocks/>
            </p:cNvCxnSpPr>
            <p:nvPr/>
          </p:nvCxnSpPr>
          <p:spPr>
            <a:xfrm>
              <a:off x="6641180" y="2429001"/>
              <a:ext cx="2139465"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36B7E83-1FF1-467D-8697-ED6F5F1E9F46}"/>
                </a:ext>
              </a:extLst>
            </p:cNvPr>
            <p:cNvCxnSpPr>
              <a:cxnSpLocks/>
            </p:cNvCxnSpPr>
            <p:nvPr/>
          </p:nvCxnSpPr>
          <p:spPr>
            <a:xfrm>
              <a:off x="6848413" y="3819408"/>
              <a:ext cx="2264730"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A4E7D7-E19E-4983-8EAB-6DA0298B005A}"/>
                </a:ext>
              </a:extLst>
            </p:cNvPr>
            <p:cNvCxnSpPr>
              <a:cxnSpLocks/>
            </p:cNvCxnSpPr>
            <p:nvPr/>
          </p:nvCxnSpPr>
          <p:spPr>
            <a:xfrm>
              <a:off x="6402891" y="2667744"/>
              <a:ext cx="0" cy="1991642"/>
            </a:xfrm>
            <a:prstGeom prst="line">
              <a:avLst/>
            </a:prstGeom>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79194ED1-6A72-49B2-B569-A62590B9C796}"/>
                </a:ext>
              </a:extLst>
            </p:cNvPr>
            <p:cNvSpPr/>
            <p:nvPr/>
          </p:nvSpPr>
          <p:spPr>
            <a:xfrm>
              <a:off x="5563940" y="3070004"/>
              <a:ext cx="1406838" cy="893612"/>
            </a:xfrm>
            <a:custGeom>
              <a:avLst/>
              <a:gdLst>
                <a:gd name="connsiteX0" fmla="*/ 0 w 1729405"/>
                <a:gd name="connsiteY0" fmla="*/ 759165 h 1098502"/>
                <a:gd name="connsiteX1" fmla="*/ 0 w 1729405"/>
                <a:gd name="connsiteY1" fmla="*/ 759166 h 1098502"/>
                <a:gd name="connsiteX2" fmla="*/ 0 w 1729405"/>
                <a:gd name="connsiteY2" fmla="*/ 759166 h 1098502"/>
                <a:gd name="connsiteX3" fmla="*/ 980220 w 1729405"/>
                <a:gd name="connsiteY3" fmla="*/ 0 h 1098502"/>
                <a:gd name="connsiteX4" fmla="*/ 1413216 w 1729405"/>
                <a:gd name="connsiteY4" fmla="*/ 352902 h 1098502"/>
                <a:gd name="connsiteX5" fmla="*/ 1420270 w 1729405"/>
                <a:gd name="connsiteY5" fmla="*/ 422875 h 1098502"/>
                <a:gd name="connsiteX6" fmla="*/ 1458457 w 1729405"/>
                <a:gd name="connsiteY6" fmla="*/ 426724 h 1098502"/>
                <a:gd name="connsiteX7" fmla="*/ 1729405 w 1729405"/>
                <a:gd name="connsiteY7" fmla="*/ 759166 h 1098502"/>
                <a:gd name="connsiteX8" fmla="*/ 1729404 w 1729405"/>
                <a:gd name="connsiteY8" fmla="*/ 759166 h 1098502"/>
                <a:gd name="connsiteX9" fmla="*/ 1390068 w 1729405"/>
                <a:gd name="connsiteY9" fmla="*/ 1098502 h 1098502"/>
                <a:gd name="connsiteX10" fmla="*/ 339336 w 1729405"/>
                <a:gd name="connsiteY10" fmla="*/ 1098501 h 1098502"/>
                <a:gd name="connsiteX11" fmla="*/ 6894 w 1729405"/>
                <a:gd name="connsiteY11" fmla="*/ 827553 h 1098502"/>
                <a:gd name="connsiteX12" fmla="*/ 0 w 1729405"/>
                <a:gd name="connsiteY12" fmla="*/ 759166 h 1098502"/>
                <a:gd name="connsiteX13" fmla="*/ 6894 w 1729405"/>
                <a:gd name="connsiteY13" fmla="*/ 690778 h 1098502"/>
                <a:gd name="connsiteX14" fmla="*/ 207251 w 1729405"/>
                <a:gd name="connsiteY14" fmla="*/ 446497 h 1098502"/>
                <a:gd name="connsiteX15" fmla="*/ 222619 w 1729405"/>
                <a:gd name="connsiteY15" fmla="*/ 441727 h 1098502"/>
                <a:gd name="connsiteX16" fmla="*/ 222234 w 1729405"/>
                <a:gd name="connsiteY16" fmla="*/ 439822 h 1098502"/>
                <a:gd name="connsiteX17" fmla="*/ 447351 w 1729405"/>
                <a:gd name="connsiteY17" fmla="*/ 214705 h 1098502"/>
                <a:gd name="connsiteX18" fmla="*/ 573216 w 1729405"/>
                <a:gd name="connsiteY18" fmla="*/ 253151 h 1098502"/>
                <a:gd name="connsiteX19" fmla="*/ 579345 w 1729405"/>
                <a:gd name="connsiteY19" fmla="*/ 258208 h 1098502"/>
                <a:gd name="connsiteX20" fmla="*/ 613728 w 1729405"/>
                <a:gd name="connsiteY20" fmla="*/ 194862 h 1098502"/>
                <a:gd name="connsiteX21" fmla="*/ 980220 w 1729405"/>
                <a:gd name="connsiteY21" fmla="*/ 0 h 109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29405" h="1098502">
                  <a:moveTo>
                    <a:pt x="0" y="759165"/>
                  </a:moveTo>
                  <a:lnTo>
                    <a:pt x="0" y="759166"/>
                  </a:lnTo>
                  <a:lnTo>
                    <a:pt x="0" y="759166"/>
                  </a:lnTo>
                  <a:close/>
                  <a:moveTo>
                    <a:pt x="980220" y="0"/>
                  </a:moveTo>
                  <a:cubicBezTo>
                    <a:pt x="1193804" y="0"/>
                    <a:pt x="1372003" y="151501"/>
                    <a:pt x="1413216" y="352902"/>
                  </a:cubicBezTo>
                  <a:lnTo>
                    <a:pt x="1420270" y="422875"/>
                  </a:lnTo>
                  <a:lnTo>
                    <a:pt x="1458457" y="426724"/>
                  </a:lnTo>
                  <a:cubicBezTo>
                    <a:pt x="1613087" y="458366"/>
                    <a:pt x="1729405" y="595182"/>
                    <a:pt x="1729405" y="759166"/>
                  </a:cubicBezTo>
                  <a:lnTo>
                    <a:pt x="1729404" y="759166"/>
                  </a:lnTo>
                  <a:cubicBezTo>
                    <a:pt x="1729404" y="946576"/>
                    <a:pt x="1577478" y="1098502"/>
                    <a:pt x="1390068" y="1098502"/>
                  </a:cubicBezTo>
                  <a:lnTo>
                    <a:pt x="339336" y="1098501"/>
                  </a:lnTo>
                  <a:cubicBezTo>
                    <a:pt x="175352" y="1098501"/>
                    <a:pt x="38536" y="982183"/>
                    <a:pt x="6894" y="827553"/>
                  </a:cubicBezTo>
                  <a:lnTo>
                    <a:pt x="0" y="759166"/>
                  </a:lnTo>
                  <a:lnTo>
                    <a:pt x="6894" y="690778"/>
                  </a:lnTo>
                  <a:cubicBezTo>
                    <a:pt x="29495" y="580328"/>
                    <a:pt x="105757" y="489425"/>
                    <a:pt x="207251" y="446497"/>
                  </a:cubicBezTo>
                  <a:lnTo>
                    <a:pt x="222619" y="441727"/>
                  </a:lnTo>
                  <a:lnTo>
                    <a:pt x="222234" y="439822"/>
                  </a:lnTo>
                  <a:cubicBezTo>
                    <a:pt x="222234" y="315493"/>
                    <a:pt x="323022" y="214705"/>
                    <a:pt x="447351" y="214705"/>
                  </a:cubicBezTo>
                  <a:cubicBezTo>
                    <a:pt x="493975" y="214705"/>
                    <a:pt x="537287" y="228878"/>
                    <a:pt x="573216" y="253151"/>
                  </a:cubicBezTo>
                  <a:lnTo>
                    <a:pt x="579345" y="258208"/>
                  </a:lnTo>
                  <a:lnTo>
                    <a:pt x="613728" y="194862"/>
                  </a:lnTo>
                  <a:cubicBezTo>
                    <a:pt x="693154" y="77296"/>
                    <a:pt x="827660" y="0"/>
                    <a:pt x="980220" y="0"/>
                  </a:cubicBezTo>
                  <a:close/>
                </a:path>
              </a:pathLst>
            </a:custGeom>
            <a:gradFill>
              <a:gsLst>
                <a:gs pos="0">
                  <a:srgbClr val="003B9A"/>
                </a:gs>
                <a:gs pos="100000">
                  <a:srgbClr val="002C73"/>
                </a:gs>
              </a:gsLst>
              <a:lin ang="5400000" scaled="1"/>
            </a:gra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pic>
          <p:nvPicPr>
            <p:cNvPr id="22" name="Picture 21">
              <a:extLst>
                <a:ext uri="{FF2B5EF4-FFF2-40B4-BE49-F238E27FC236}">
                  <a16:creationId xmlns:a16="http://schemas.microsoft.com/office/drawing/2014/main" id="{420BFBDF-B11F-4C5B-940E-EC87FCEE4D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0223" y="3692031"/>
              <a:ext cx="954276" cy="162244"/>
            </a:xfrm>
            <a:prstGeom prst="rect">
              <a:avLst/>
            </a:prstGeom>
          </p:spPr>
        </p:pic>
        <p:sp>
          <p:nvSpPr>
            <p:cNvPr id="23" name="TextBox 207">
              <a:extLst>
                <a:ext uri="{FF2B5EF4-FFF2-40B4-BE49-F238E27FC236}">
                  <a16:creationId xmlns:a16="http://schemas.microsoft.com/office/drawing/2014/main" id="{2BD7EDFD-8BBC-482E-9B66-597C7E8D821B}"/>
                </a:ext>
              </a:extLst>
            </p:cNvPr>
            <p:cNvSpPr txBox="1"/>
            <p:nvPr/>
          </p:nvSpPr>
          <p:spPr>
            <a:xfrm rot="10800000" flipV="1">
              <a:off x="5773580" y="3317520"/>
              <a:ext cx="1059706" cy="307664"/>
            </a:xfrm>
            <a:prstGeom prst="rect">
              <a:avLst/>
            </a:prstGeom>
            <a:noFill/>
          </p:spPr>
          <p:txBody>
            <a:bodyPr wrap="square" lIns="0" tIns="0" rIns="0" bIns="0" rtlCol="0" anchor="ctr">
              <a:spAutoFit/>
            </a:bodyPr>
            <a:lstStyle/>
            <a:p>
              <a:pPr algn="ctr"/>
              <a:r>
                <a:rPr lang="en-US" altLang="zh-CN" sz="1050" b="1" dirty="0">
                  <a:solidFill>
                    <a:schemeClr val="bg1"/>
                  </a:solidFill>
                  <a:latin typeface="Arial" panose="020B0604020202020204" pitchFamily="34" charset="0"/>
                  <a:cs typeface="Arial" panose="020B0604020202020204" pitchFamily="34" charset="0"/>
                </a:rPr>
                <a:t>SD-WAN</a:t>
              </a:r>
              <a:r>
                <a:rPr lang="zh-CN" altLang="en-US" sz="1050" b="1" dirty="0">
                  <a:solidFill>
                    <a:schemeClr val="bg1"/>
                  </a:solidFill>
                  <a:latin typeface="Arial" panose="020B0604020202020204" pitchFamily="34" charset="0"/>
                  <a:cs typeface="Arial" panose="020B0604020202020204" pitchFamily="34" charset="0"/>
                </a:rPr>
                <a:t> </a:t>
              </a:r>
              <a:r>
                <a:rPr lang="en-US" altLang="zh-CN" sz="1050" b="1" dirty="0">
                  <a:solidFill>
                    <a:schemeClr val="bg1"/>
                  </a:solidFill>
                  <a:latin typeface="Arial" panose="020B0604020202020204" pitchFamily="34" charset="0"/>
                  <a:cs typeface="Arial" panose="020B0604020202020204" pitchFamily="34" charset="0"/>
                </a:rPr>
                <a:t>Controller</a:t>
              </a:r>
            </a:p>
          </p:txBody>
        </p:sp>
        <p:sp>
          <p:nvSpPr>
            <p:cNvPr id="24" name="Arc 23">
              <a:extLst>
                <a:ext uri="{FF2B5EF4-FFF2-40B4-BE49-F238E27FC236}">
                  <a16:creationId xmlns:a16="http://schemas.microsoft.com/office/drawing/2014/main" id="{5744DFC5-431B-4CBF-9393-42330F6ADA36}"/>
                </a:ext>
              </a:extLst>
            </p:cNvPr>
            <p:cNvSpPr/>
            <p:nvPr/>
          </p:nvSpPr>
          <p:spPr>
            <a:xfrm>
              <a:off x="5925405" y="2696417"/>
              <a:ext cx="477486" cy="477486"/>
            </a:xfrm>
            <a:prstGeom prst="arc">
              <a:avLst/>
            </a:prstGeom>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25" name="Straight Connector 24">
              <a:extLst>
                <a:ext uri="{FF2B5EF4-FFF2-40B4-BE49-F238E27FC236}">
                  <a16:creationId xmlns:a16="http://schemas.microsoft.com/office/drawing/2014/main" id="{1E368192-E994-44ED-919B-41A2873935BB}"/>
                </a:ext>
              </a:extLst>
            </p:cNvPr>
            <p:cNvCxnSpPr>
              <a:cxnSpLocks/>
            </p:cNvCxnSpPr>
            <p:nvPr/>
          </p:nvCxnSpPr>
          <p:spPr>
            <a:xfrm flipH="1">
              <a:off x="5618576" y="2696417"/>
              <a:ext cx="545572" cy="0"/>
            </a:xfrm>
            <a:prstGeom prst="line">
              <a:avLst/>
            </a:prstGeom>
            <a:ln>
              <a:solidFill>
                <a:schemeClr val="accent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864FA270-F5A6-4229-A7E1-7F1E71601A28}"/>
                </a:ext>
              </a:extLst>
            </p:cNvPr>
            <p:cNvSpPr/>
            <p:nvPr/>
          </p:nvSpPr>
          <p:spPr>
            <a:xfrm flipV="1">
              <a:off x="6170208" y="4465230"/>
              <a:ext cx="232682" cy="232682"/>
            </a:xfrm>
            <a:prstGeom prst="arc">
              <a:avLst/>
            </a:prstGeom>
            <a:ln>
              <a:solidFill>
                <a:schemeClr val="accent1"/>
              </a:solidFill>
              <a:head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grpSp>
          <p:nvGrpSpPr>
            <p:cNvPr id="346" name="Group 345">
              <a:extLst>
                <a:ext uri="{FF2B5EF4-FFF2-40B4-BE49-F238E27FC236}">
                  <a16:creationId xmlns:a16="http://schemas.microsoft.com/office/drawing/2014/main" id="{E09EDC47-15B7-4801-A455-7A1D3F03F9BE}"/>
                </a:ext>
              </a:extLst>
            </p:cNvPr>
            <p:cNvGrpSpPr/>
            <p:nvPr/>
          </p:nvGrpSpPr>
          <p:grpSpPr>
            <a:xfrm>
              <a:off x="4446773" y="3080429"/>
              <a:ext cx="984282" cy="1097011"/>
              <a:chOff x="4446773" y="3080429"/>
              <a:chExt cx="984282" cy="1097011"/>
            </a:xfrm>
          </p:grpSpPr>
          <p:grpSp>
            <p:nvGrpSpPr>
              <p:cNvPr id="27" name="Group 26">
                <a:extLst>
                  <a:ext uri="{FF2B5EF4-FFF2-40B4-BE49-F238E27FC236}">
                    <a16:creationId xmlns:a16="http://schemas.microsoft.com/office/drawing/2014/main" id="{54138A16-AD9C-49BC-B53F-F8EB074E0BB3}"/>
                  </a:ext>
                </a:extLst>
              </p:cNvPr>
              <p:cNvGrpSpPr/>
              <p:nvPr/>
            </p:nvGrpSpPr>
            <p:grpSpPr>
              <a:xfrm>
                <a:off x="4494225" y="3080429"/>
                <a:ext cx="872758" cy="872760"/>
                <a:chOff x="4438463" y="3080429"/>
                <a:chExt cx="872758" cy="872760"/>
              </a:xfrm>
            </p:grpSpPr>
            <p:sp>
              <p:nvSpPr>
                <p:cNvPr id="12" name="Oval 11">
                  <a:extLst>
                    <a:ext uri="{FF2B5EF4-FFF2-40B4-BE49-F238E27FC236}">
                      <a16:creationId xmlns:a16="http://schemas.microsoft.com/office/drawing/2014/main" id="{09D500D7-7C96-4EA9-B9BB-DE3149CE44A0}"/>
                    </a:ext>
                  </a:extLst>
                </p:cNvPr>
                <p:cNvSpPr/>
                <p:nvPr/>
              </p:nvSpPr>
              <p:spPr>
                <a:xfrm>
                  <a:off x="4438463" y="3080429"/>
                  <a:ext cx="872758" cy="872760"/>
                </a:xfrm>
                <a:prstGeom prst="ellipse">
                  <a:avLst/>
                </a:prstGeom>
                <a:solidFill>
                  <a:schemeClr val="bg1"/>
                </a:solidFill>
                <a:ln>
                  <a:noFill/>
                </a:ln>
                <a:effectLst>
                  <a:outerShdw blurRad="825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8" name="Freeform 1408">
                  <a:extLst>
                    <a:ext uri="{FF2B5EF4-FFF2-40B4-BE49-F238E27FC236}">
                      <a16:creationId xmlns:a16="http://schemas.microsoft.com/office/drawing/2014/main" id="{93050F75-D77D-4890-BFAF-EB32D83F267B}"/>
                    </a:ext>
                  </a:extLst>
                </p:cNvPr>
                <p:cNvSpPr>
                  <a:spLocks noEditPoints="1"/>
                </p:cNvSpPr>
                <p:nvPr/>
              </p:nvSpPr>
              <p:spPr bwMode="auto">
                <a:xfrm>
                  <a:off x="4647019" y="3278537"/>
                  <a:ext cx="455648" cy="79424"/>
                </a:xfrm>
                <a:custGeom>
                  <a:avLst/>
                  <a:gdLst>
                    <a:gd name="T0" fmla="*/ 90 w 92"/>
                    <a:gd name="T1" fmla="*/ 16 h 16"/>
                    <a:gd name="T2" fmla="*/ 2 w 92"/>
                    <a:gd name="T3" fmla="*/ 16 h 16"/>
                    <a:gd name="T4" fmla="*/ 0 w 92"/>
                    <a:gd name="T5" fmla="*/ 14 h 16"/>
                    <a:gd name="T6" fmla="*/ 0 w 92"/>
                    <a:gd name="T7" fmla="*/ 2 h 16"/>
                    <a:gd name="T8" fmla="*/ 2 w 92"/>
                    <a:gd name="T9" fmla="*/ 0 h 16"/>
                    <a:gd name="T10" fmla="*/ 90 w 92"/>
                    <a:gd name="T11" fmla="*/ 0 h 16"/>
                    <a:gd name="T12" fmla="*/ 92 w 92"/>
                    <a:gd name="T13" fmla="*/ 2 h 16"/>
                    <a:gd name="T14" fmla="*/ 92 w 92"/>
                    <a:gd name="T15" fmla="*/ 14 h 16"/>
                    <a:gd name="T16" fmla="*/ 90 w 92"/>
                    <a:gd name="T17" fmla="*/ 16 h 16"/>
                    <a:gd name="T18" fmla="*/ 4 w 92"/>
                    <a:gd name="T19" fmla="*/ 12 h 16"/>
                    <a:gd name="T20" fmla="*/ 88 w 92"/>
                    <a:gd name="T21" fmla="*/ 12 h 16"/>
                    <a:gd name="T22" fmla="*/ 88 w 92"/>
                    <a:gd name="T23" fmla="*/ 4 h 16"/>
                    <a:gd name="T24" fmla="*/ 4 w 92"/>
                    <a:gd name="T25" fmla="*/ 4 h 16"/>
                    <a:gd name="T26" fmla="*/ 4 w 92"/>
                    <a:gd name="T27"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16">
                      <a:moveTo>
                        <a:pt x="90" y="16"/>
                      </a:moveTo>
                      <a:cubicBezTo>
                        <a:pt x="2" y="16"/>
                        <a:pt x="2" y="16"/>
                        <a:pt x="2" y="16"/>
                      </a:cubicBezTo>
                      <a:cubicBezTo>
                        <a:pt x="1" y="16"/>
                        <a:pt x="0" y="15"/>
                        <a:pt x="0" y="14"/>
                      </a:cubicBezTo>
                      <a:cubicBezTo>
                        <a:pt x="0" y="2"/>
                        <a:pt x="0" y="2"/>
                        <a:pt x="0" y="2"/>
                      </a:cubicBezTo>
                      <a:cubicBezTo>
                        <a:pt x="0" y="1"/>
                        <a:pt x="1" y="0"/>
                        <a:pt x="2" y="0"/>
                      </a:cubicBezTo>
                      <a:cubicBezTo>
                        <a:pt x="90" y="0"/>
                        <a:pt x="90" y="0"/>
                        <a:pt x="90" y="0"/>
                      </a:cubicBezTo>
                      <a:cubicBezTo>
                        <a:pt x="91" y="0"/>
                        <a:pt x="92" y="1"/>
                        <a:pt x="92" y="2"/>
                      </a:cubicBezTo>
                      <a:cubicBezTo>
                        <a:pt x="92" y="14"/>
                        <a:pt x="92" y="14"/>
                        <a:pt x="92" y="14"/>
                      </a:cubicBezTo>
                      <a:cubicBezTo>
                        <a:pt x="92" y="15"/>
                        <a:pt x="91" y="16"/>
                        <a:pt x="90" y="16"/>
                      </a:cubicBezTo>
                      <a:close/>
                      <a:moveTo>
                        <a:pt x="4" y="12"/>
                      </a:moveTo>
                      <a:cubicBezTo>
                        <a:pt x="88" y="12"/>
                        <a:pt x="88" y="12"/>
                        <a:pt x="88" y="12"/>
                      </a:cubicBezTo>
                      <a:cubicBezTo>
                        <a:pt x="88" y="4"/>
                        <a:pt x="88" y="4"/>
                        <a:pt x="88" y="4"/>
                      </a:cubicBezTo>
                      <a:cubicBezTo>
                        <a:pt x="4" y="4"/>
                        <a:pt x="4" y="4"/>
                        <a:pt x="4" y="4"/>
                      </a:cubicBezTo>
                      <a:lnTo>
                        <a:pt x="4" y="12"/>
                      </a:ln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29" name="Freeform 1409">
                  <a:extLst>
                    <a:ext uri="{FF2B5EF4-FFF2-40B4-BE49-F238E27FC236}">
                      <a16:creationId xmlns:a16="http://schemas.microsoft.com/office/drawing/2014/main" id="{7B425FC1-0A04-4E8B-9EE8-1842006B8A5D}"/>
                    </a:ext>
                  </a:extLst>
                </p:cNvPr>
                <p:cNvSpPr>
                  <a:spLocks/>
                </p:cNvSpPr>
                <p:nvPr/>
              </p:nvSpPr>
              <p:spPr bwMode="auto">
                <a:xfrm>
                  <a:off x="4647018" y="3615046"/>
                  <a:ext cx="455648" cy="20901"/>
                </a:xfrm>
                <a:custGeom>
                  <a:avLst/>
                  <a:gdLst>
                    <a:gd name="T0" fmla="*/ 90 w 92"/>
                    <a:gd name="T1" fmla="*/ 4 h 4"/>
                    <a:gd name="T2" fmla="*/ 2 w 92"/>
                    <a:gd name="T3" fmla="*/ 4 h 4"/>
                    <a:gd name="T4" fmla="*/ 0 w 92"/>
                    <a:gd name="T5" fmla="*/ 2 h 4"/>
                    <a:gd name="T6" fmla="*/ 2 w 92"/>
                    <a:gd name="T7" fmla="*/ 0 h 4"/>
                    <a:gd name="T8" fmla="*/ 90 w 92"/>
                    <a:gd name="T9" fmla="*/ 0 h 4"/>
                    <a:gd name="T10" fmla="*/ 92 w 92"/>
                    <a:gd name="T11" fmla="*/ 2 h 4"/>
                    <a:gd name="T12" fmla="*/ 90 w 9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92" h="4">
                      <a:moveTo>
                        <a:pt x="90" y="4"/>
                      </a:moveTo>
                      <a:cubicBezTo>
                        <a:pt x="2" y="4"/>
                        <a:pt x="2" y="4"/>
                        <a:pt x="2" y="4"/>
                      </a:cubicBezTo>
                      <a:cubicBezTo>
                        <a:pt x="1" y="4"/>
                        <a:pt x="0" y="3"/>
                        <a:pt x="0" y="2"/>
                      </a:cubicBezTo>
                      <a:cubicBezTo>
                        <a:pt x="0" y="1"/>
                        <a:pt x="1" y="0"/>
                        <a:pt x="2" y="0"/>
                      </a:cubicBezTo>
                      <a:cubicBezTo>
                        <a:pt x="90" y="0"/>
                        <a:pt x="90" y="0"/>
                        <a:pt x="90" y="0"/>
                      </a:cubicBezTo>
                      <a:cubicBezTo>
                        <a:pt x="91" y="0"/>
                        <a:pt x="92" y="1"/>
                        <a:pt x="92" y="2"/>
                      </a:cubicBezTo>
                      <a:cubicBezTo>
                        <a:pt x="92" y="3"/>
                        <a:pt x="91" y="4"/>
                        <a:pt x="90"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0" name="Freeform 1410">
                  <a:extLst>
                    <a:ext uri="{FF2B5EF4-FFF2-40B4-BE49-F238E27FC236}">
                      <a16:creationId xmlns:a16="http://schemas.microsoft.com/office/drawing/2014/main" id="{3DC79229-1AF2-4910-A366-D2B18B5A52F5}"/>
                    </a:ext>
                  </a:extLst>
                </p:cNvPr>
                <p:cNvSpPr>
                  <a:spLocks noEditPoints="1"/>
                </p:cNvSpPr>
                <p:nvPr/>
              </p:nvSpPr>
              <p:spPr bwMode="auto">
                <a:xfrm>
                  <a:off x="4686729" y="3339156"/>
                  <a:ext cx="376224" cy="296798"/>
                </a:xfrm>
                <a:custGeom>
                  <a:avLst/>
                  <a:gdLst>
                    <a:gd name="T0" fmla="*/ 74 w 76"/>
                    <a:gd name="T1" fmla="*/ 60 h 60"/>
                    <a:gd name="T2" fmla="*/ 2 w 76"/>
                    <a:gd name="T3" fmla="*/ 60 h 60"/>
                    <a:gd name="T4" fmla="*/ 0 w 76"/>
                    <a:gd name="T5" fmla="*/ 58 h 60"/>
                    <a:gd name="T6" fmla="*/ 0 w 76"/>
                    <a:gd name="T7" fmla="*/ 2 h 60"/>
                    <a:gd name="T8" fmla="*/ 2 w 76"/>
                    <a:gd name="T9" fmla="*/ 0 h 60"/>
                    <a:gd name="T10" fmla="*/ 74 w 76"/>
                    <a:gd name="T11" fmla="*/ 0 h 60"/>
                    <a:gd name="T12" fmla="*/ 76 w 76"/>
                    <a:gd name="T13" fmla="*/ 2 h 60"/>
                    <a:gd name="T14" fmla="*/ 76 w 76"/>
                    <a:gd name="T15" fmla="*/ 58 h 60"/>
                    <a:gd name="T16" fmla="*/ 74 w 76"/>
                    <a:gd name="T17" fmla="*/ 60 h 60"/>
                    <a:gd name="T18" fmla="*/ 4 w 76"/>
                    <a:gd name="T19" fmla="*/ 56 h 60"/>
                    <a:gd name="T20" fmla="*/ 72 w 76"/>
                    <a:gd name="T21" fmla="*/ 56 h 60"/>
                    <a:gd name="T22" fmla="*/ 72 w 76"/>
                    <a:gd name="T23" fmla="*/ 4 h 60"/>
                    <a:gd name="T24" fmla="*/ 4 w 76"/>
                    <a:gd name="T25" fmla="*/ 4 h 60"/>
                    <a:gd name="T26" fmla="*/ 4 w 76"/>
                    <a:gd name="T2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60">
                      <a:moveTo>
                        <a:pt x="74" y="60"/>
                      </a:moveTo>
                      <a:cubicBezTo>
                        <a:pt x="2" y="60"/>
                        <a:pt x="2" y="60"/>
                        <a:pt x="2" y="60"/>
                      </a:cubicBezTo>
                      <a:cubicBezTo>
                        <a:pt x="1" y="60"/>
                        <a:pt x="0" y="59"/>
                        <a:pt x="0" y="58"/>
                      </a:cubicBezTo>
                      <a:cubicBezTo>
                        <a:pt x="0" y="2"/>
                        <a:pt x="0" y="2"/>
                        <a:pt x="0" y="2"/>
                      </a:cubicBezTo>
                      <a:cubicBezTo>
                        <a:pt x="0" y="1"/>
                        <a:pt x="1" y="0"/>
                        <a:pt x="2" y="0"/>
                      </a:cubicBezTo>
                      <a:cubicBezTo>
                        <a:pt x="74" y="0"/>
                        <a:pt x="74" y="0"/>
                        <a:pt x="74" y="0"/>
                      </a:cubicBezTo>
                      <a:cubicBezTo>
                        <a:pt x="75" y="0"/>
                        <a:pt x="76" y="1"/>
                        <a:pt x="76" y="2"/>
                      </a:cubicBezTo>
                      <a:cubicBezTo>
                        <a:pt x="76" y="58"/>
                        <a:pt x="76" y="58"/>
                        <a:pt x="76" y="58"/>
                      </a:cubicBezTo>
                      <a:cubicBezTo>
                        <a:pt x="76" y="59"/>
                        <a:pt x="75" y="60"/>
                        <a:pt x="74" y="60"/>
                      </a:cubicBezTo>
                      <a:close/>
                      <a:moveTo>
                        <a:pt x="4" y="56"/>
                      </a:moveTo>
                      <a:cubicBezTo>
                        <a:pt x="72" y="56"/>
                        <a:pt x="72" y="56"/>
                        <a:pt x="72" y="56"/>
                      </a:cubicBezTo>
                      <a:cubicBezTo>
                        <a:pt x="72" y="4"/>
                        <a:pt x="72" y="4"/>
                        <a:pt x="72" y="4"/>
                      </a:cubicBezTo>
                      <a:cubicBezTo>
                        <a:pt x="4" y="4"/>
                        <a:pt x="4" y="4"/>
                        <a:pt x="4" y="4"/>
                      </a:cubicBezTo>
                      <a:lnTo>
                        <a:pt x="4" y="56"/>
                      </a:ln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1" name="Rectangle 1411">
                  <a:extLst>
                    <a:ext uri="{FF2B5EF4-FFF2-40B4-BE49-F238E27FC236}">
                      <a16:creationId xmlns:a16="http://schemas.microsoft.com/office/drawing/2014/main" id="{BB62588D-E038-421F-8C22-3CCF0791F448}"/>
                    </a:ext>
                  </a:extLst>
                </p:cNvPr>
                <p:cNvSpPr>
                  <a:spLocks noChangeArrowheads="1"/>
                </p:cNvSpPr>
                <p:nvPr/>
              </p:nvSpPr>
              <p:spPr bwMode="auto">
                <a:xfrm>
                  <a:off x="4864391" y="3625501"/>
                  <a:ext cx="20901" cy="60614"/>
                </a:xfrm>
                <a:prstGeom prst="rect">
                  <a:avLst/>
                </a:pr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2" name="Freeform 1412">
                  <a:extLst>
                    <a:ext uri="{FF2B5EF4-FFF2-40B4-BE49-F238E27FC236}">
                      <a16:creationId xmlns:a16="http://schemas.microsoft.com/office/drawing/2014/main" id="{CDF9C708-9793-4C52-B4CB-21C3816693E4}"/>
                    </a:ext>
                  </a:extLst>
                </p:cNvPr>
                <p:cNvSpPr>
                  <a:spLocks noEditPoints="1"/>
                </p:cNvSpPr>
                <p:nvPr/>
              </p:nvSpPr>
              <p:spPr bwMode="auto">
                <a:xfrm>
                  <a:off x="4835129" y="3675659"/>
                  <a:ext cx="79425" cy="79424"/>
                </a:xfrm>
                <a:custGeom>
                  <a:avLst/>
                  <a:gdLst>
                    <a:gd name="T0" fmla="*/ 8 w 16"/>
                    <a:gd name="T1" fmla="*/ 16 h 16"/>
                    <a:gd name="T2" fmla="*/ 0 w 16"/>
                    <a:gd name="T3" fmla="*/ 8 h 16"/>
                    <a:gd name="T4" fmla="*/ 8 w 16"/>
                    <a:gd name="T5" fmla="*/ 0 h 16"/>
                    <a:gd name="T6" fmla="*/ 16 w 16"/>
                    <a:gd name="T7" fmla="*/ 8 h 16"/>
                    <a:gd name="T8" fmla="*/ 8 w 16"/>
                    <a:gd name="T9" fmla="*/ 16 h 16"/>
                    <a:gd name="T10" fmla="*/ 8 w 16"/>
                    <a:gd name="T11" fmla="*/ 4 h 16"/>
                    <a:gd name="T12" fmla="*/ 4 w 16"/>
                    <a:gd name="T13" fmla="*/ 8 h 16"/>
                    <a:gd name="T14" fmla="*/ 8 w 16"/>
                    <a:gd name="T15" fmla="*/ 12 h 16"/>
                    <a:gd name="T16" fmla="*/ 12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4" y="16"/>
                        <a:pt x="0" y="12"/>
                        <a:pt x="0" y="8"/>
                      </a:cubicBezTo>
                      <a:cubicBezTo>
                        <a:pt x="0" y="4"/>
                        <a:pt x="4" y="0"/>
                        <a:pt x="8" y="0"/>
                      </a:cubicBezTo>
                      <a:cubicBezTo>
                        <a:pt x="12" y="0"/>
                        <a:pt x="16" y="4"/>
                        <a:pt x="16" y="8"/>
                      </a:cubicBezTo>
                      <a:cubicBezTo>
                        <a:pt x="16" y="12"/>
                        <a:pt x="12" y="16"/>
                        <a:pt x="8" y="16"/>
                      </a:cubicBezTo>
                      <a:close/>
                      <a:moveTo>
                        <a:pt x="8" y="4"/>
                      </a:moveTo>
                      <a:cubicBezTo>
                        <a:pt x="6" y="4"/>
                        <a:pt x="4" y="6"/>
                        <a:pt x="4" y="8"/>
                      </a:cubicBezTo>
                      <a:cubicBezTo>
                        <a:pt x="4" y="10"/>
                        <a:pt x="6" y="12"/>
                        <a:pt x="8" y="12"/>
                      </a:cubicBezTo>
                      <a:cubicBezTo>
                        <a:pt x="10" y="12"/>
                        <a:pt x="12" y="10"/>
                        <a:pt x="12" y="8"/>
                      </a:cubicBezTo>
                      <a:cubicBezTo>
                        <a:pt x="12" y="6"/>
                        <a:pt x="10" y="4"/>
                        <a:pt x="8"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3" name="Freeform 1413">
                  <a:extLst>
                    <a:ext uri="{FF2B5EF4-FFF2-40B4-BE49-F238E27FC236}">
                      <a16:creationId xmlns:a16="http://schemas.microsoft.com/office/drawing/2014/main" id="{4D0C5D8B-56BC-4110-B7E4-455DA25EEFD6}"/>
                    </a:ext>
                  </a:extLst>
                </p:cNvPr>
                <p:cNvSpPr>
                  <a:spLocks noEditPoints="1"/>
                </p:cNvSpPr>
                <p:nvPr/>
              </p:nvSpPr>
              <p:spPr bwMode="auto">
                <a:xfrm>
                  <a:off x="4726445" y="3397662"/>
                  <a:ext cx="177661" cy="177660"/>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4 h 36"/>
                    <a:gd name="T12" fmla="*/ 4 w 36"/>
                    <a:gd name="T13" fmla="*/ 18 h 36"/>
                    <a:gd name="T14" fmla="*/ 18 w 36"/>
                    <a:gd name="T15" fmla="*/ 32 h 36"/>
                    <a:gd name="T16" fmla="*/ 32 w 36"/>
                    <a:gd name="T17" fmla="*/ 18 h 36"/>
                    <a:gd name="T18" fmla="*/ 18 w 36"/>
                    <a:gd name="T1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4"/>
                      </a:moveTo>
                      <a:cubicBezTo>
                        <a:pt x="10" y="4"/>
                        <a:pt x="4" y="10"/>
                        <a:pt x="4" y="18"/>
                      </a:cubicBezTo>
                      <a:cubicBezTo>
                        <a:pt x="4" y="26"/>
                        <a:pt x="10" y="32"/>
                        <a:pt x="18" y="32"/>
                      </a:cubicBezTo>
                      <a:cubicBezTo>
                        <a:pt x="26" y="32"/>
                        <a:pt x="32" y="26"/>
                        <a:pt x="32" y="18"/>
                      </a:cubicBezTo>
                      <a:cubicBezTo>
                        <a:pt x="32" y="10"/>
                        <a:pt x="26" y="4"/>
                        <a:pt x="18"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4" name="Freeform 1414">
                  <a:extLst>
                    <a:ext uri="{FF2B5EF4-FFF2-40B4-BE49-F238E27FC236}">
                      <a16:creationId xmlns:a16="http://schemas.microsoft.com/office/drawing/2014/main" id="{1C9D2F98-2C84-4C53-8012-91FCE5E19FF2}"/>
                    </a:ext>
                  </a:extLst>
                </p:cNvPr>
                <p:cNvSpPr>
                  <a:spLocks/>
                </p:cNvSpPr>
                <p:nvPr/>
              </p:nvSpPr>
              <p:spPr bwMode="auto">
                <a:xfrm>
                  <a:off x="4766164" y="3408111"/>
                  <a:ext cx="137948" cy="89876"/>
                </a:xfrm>
                <a:custGeom>
                  <a:avLst/>
                  <a:gdLst>
                    <a:gd name="T0" fmla="*/ 26 w 28"/>
                    <a:gd name="T1" fmla="*/ 18 h 18"/>
                    <a:gd name="T2" fmla="*/ 10 w 28"/>
                    <a:gd name="T3" fmla="*/ 18 h 18"/>
                    <a:gd name="T4" fmla="*/ 8 w 28"/>
                    <a:gd name="T5" fmla="*/ 17 h 18"/>
                    <a:gd name="T6" fmla="*/ 0 w 28"/>
                    <a:gd name="T7" fmla="*/ 3 h 18"/>
                    <a:gd name="T8" fmla="*/ 1 w 28"/>
                    <a:gd name="T9" fmla="*/ 0 h 18"/>
                    <a:gd name="T10" fmla="*/ 4 w 28"/>
                    <a:gd name="T11" fmla="*/ 1 h 18"/>
                    <a:gd name="T12" fmla="*/ 11 w 28"/>
                    <a:gd name="T13" fmla="*/ 14 h 18"/>
                    <a:gd name="T14" fmla="*/ 26 w 28"/>
                    <a:gd name="T15" fmla="*/ 14 h 18"/>
                    <a:gd name="T16" fmla="*/ 28 w 28"/>
                    <a:gd name="T17" fmla="*/ 16 h 18"/>
                    <a:gd name="T18" fmla="*/ 26 w 28"/>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8">
                      <a:moveTo>
                        <a:pt x="26" y="18"/>
                      </a:moveTo>
                      <a:cubicBezTo>
                        <a:pt x="10" y="18"/>
                        <a:pt x="10" y="18"/>
                        <a:pt x="10" y="18"/>
                      </a:cubicBezTo>
                      <a:cubicBezTo>
                        <a:pt x="9" y="18"/>
                        <a:pt x="9" y="18"/>
                        <a:pt x="8" y="17"/>
                      </a:cubicBezTo>
                      <a:cubicBezTo>
                        <a:pt x="0" y="3"/>
                        <a:pt x="0" y="3"/>
                        <a:pt x="0" y="3"/>
                      </a:cubicBezTo>
                      <a:cubicBezTo>
                        <a:pt x="0" y="2"/>
                        <a:pt x="0" y="1"/>
                        <a:pt x="1" y="0"/>
                      </a:cubicBezTo>
                      <a:cubicBezTo>
                        <a:pt x="2" y="0"/>
                        <a:pt x="3" y="0"/>
                        <a:pt x="4" y="1"/>
                      </a:cubicBezTo>
                      <a:cubicBezTo>
                        <a:pt x="11" y="14"/>
                        <a:pt x="11" y="14"/>
                        <a:pt x="11" y="14"/>
                      </a:cubicBezTo>
                      <a:cubicBezTo>
                        <a:pt x="26" y="14"/>
                        <a:pt x="26" y="14"/>
                        <a:pt x="26" y="14"/>
                      </a:cubicBezTo>
                      <a:cubicBezTo>
                        <a:pt x="27" y="14"/>
                        <a:pt x="28" y="15"/>
                        <a:pt x="28" y="16"/>
                      </a:cubicBezTo>
                      <a:cubicBezTo>
                        <a:pt x="28" y="17"/>
                        <a:pt x="27" y="18"/>
                        <a:pt x="26" y="18"/>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5" name="Freeform 1415">
                  <a:extLst>
                    <a:ext uri="{FF2B5EF4-FFF2-40B4-BE49-F238E27FC236}">
                      <a16:creationId xmlns:a16="http://schemas.microsoft.com/office/drawing/2014/main" id="{2580F09C-F524-4816-97BE-FDB766E9E1EA}"/>
                    </a:ext>
                  </a:extLst>
                </p:cNvPr>
                <p:cNvSpPr>
                  <a:spLocks/>
                </p:cNvSpPr>
                <p:nvPr/>
              </p:nvSpPr>
              <p:spPr bwMode="auto">
                <a:xfrm>
                  <a:off x="4805874" y="3477090"/>
                  <a:ext cx="33442" cy="98236"/>
                </a:xfrm>
                <a:custGeom>
                  <a:avLst/>
                  <a:gdLst>
                    <a:gd name="T0" fmla="*/ 5 w 7"/>
                    <a:gd name="T1" fmla="*/ 20 h 20"/>
                    <a:gd name="T2" fmla="*/ 3 w 7"/>
                    <a:gd name="T3" fmla="*/ 18 h 20"/>
                    <a:gd name="T4" fmla="*/ 0 w 7"/>
                    <a:gd name="T5" fmla="*/ 2 h 20"/>
                    <a:gd name="T6" fmla="*/ 2 w 7"/>
                    <a:gd name="T7" fmla="*/ 0 h 20"/>
                    <a:gd name="T8" fmla="*/ 4 w 7"/>
                    <a:gd name="T9" fmla="*/ 2 h 20"/>
                    <a:gd name="T10" fmla="*/ 7 w 7"/>
                    <a:gd name="T11" fmla="*/ 17 h 20"/>
                    <a:gd name="T12" fmla="*/ 5 w 7"/>
                    <a:gd name="T13" fmla="*/ 20 h 20"/>
                    <a:gd name="T14" fmla="*/ 5 w 7"/>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0">
                      <a:moveTo>
                        <a:pt x="5" y="20"/>
                      </a:moveTo>
                      <a:cubicBezTo>
                        <a:pt x="4" y="20"/>
                        <a:pt x="3" y="19"/>
                        <a:pt x="3" y="18"/>
                      </a:cubicBezTo>
                      <a:cubicBezTo>
                        <a:pt x="0" y="2"/>
                        <a:pt x="0" y="2"/>
                        <a:pt x="0" y="2"/>
                      </a:cubicBezTo>
                      <a:cubicBezTo>
                        <a:pt x="0" y="1"/>
                        <a:pt x="1" y="0"/>
                        <a:pt x="2" y="0"/>
                      </a:cubicBezTo>
                      <a:cubicBezTo>
                        <a:pt x="3" y="0"/>
                        <a:pt x="4" y="1"/>
                        <a:pt x="4" y="2"/>
                      </a:cubicBezTo>
                      <a:cubicBezTo>
                        <a:pt x="7" y="17"/>
                        <a:pt x="7" y="17"/>
                        <a:pt x="7" y="17"/>
                      </a:cubicBezTo>
                      <a:cubicBezTo>
                        <a:pt x="7" y="19"/>
                        <a:pt x="6" y="20"/>
                        <a:pt x="5" y="20"/>
                      </a:cubicBezTo>
                      <a:cubicBezTo>
                        <a:pt x="5" y="20"/>
                        <a:pt x="5" y="20"/>
                        <a:pt x="5" y="20"/>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6" name="Freeform 1416">
                  <a:extLst>
                    <a:ext uri="{FF2B5EF4-FFF2-40B4-BE49-F238E27FC236}">
                      <a16:creationId xmlns:a16="http://schemas.microsoft.com/office/drawing/2014/main" id="{CA23DC22-CE45-4239-A472-31E6300EECED}"/>
                    </a:ext>
                  </a:extLst>
                </p:cNvPr>
                <p:cNvSpPr>
                  <a:spLocks/>
                </p:cNvSpPr>
                <p:nvPr/>
              </p:nvSpPr>
              <p:spPr bwMode="auto">
                <a:xfrm>
                  <a:off x="4943822" y="3397680"/>
                  <a:ext cx="79425" cy="20901"/>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7" name="Freeform 1417">
                  <a:extLst>
                    <a:ext uri="{FF2B5EF4-FFF2-40B4-BE49-F238E27FC236}">
                      <a16:creationId xmlns:a16="http://schemas.microsoft.com/office/drawing/2014/main" id="{77E8C862-A9DB-4670-9C64-EBE5EB6126DE}"/>
                    </a:ext>
                  </a:extLst>
                </p:cNvPr>
                <p:cNvSpPr>
                  <a:spLocks/>
                </p:cNvSpPr>
                <p:nvPr/>
              </p:nvSpPr>
              <p:spPr bwMode="auto">
                <a:xfrm>
                  <a:off x="4943823" y="3437442"/>
                  <a:ext cx="79425" cy="20901"/>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38" name="Freeform 1418">
                  <a:extLst>
                    <a:ext uri="{FF2B5EF4-FFF2-40B4-BE49-F238E27FC236}">
                      <a16:creationId xmlns:a16="http://schemas.microsoft.com/office/drawing/2014/main" id="{71333519-F2AF-4023-B495-FC83A764E58C}"/>
                    </a:ext>
                  </a:extLst>
                </p:cNvPr>
                <p:cNvSpPr>
                  <a:spLocks/>
                </p:cNvSpPr>
                <p:nvPr/>
              </p:nvSpPr>
              <p:spPr bwMode="auto">
                <a:xfrm>
                  <a:off x="4943806" y="3477091"/>
                  <a:ext cx="79425" cy="20901"/>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solidFill>
                  <a:srgbClr val="00307D"/>
                </a:soli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367" name="Rectangle 366">
                <a:extLst>
                  <a:ext uri="{FF2B5EF4-FFF2-40B4-BE49-F238E27FC236}">
                    <a16:creationId xmlns:a16="http://schemas.microsoft.com/office/drawing/2014/main" id="{5A7A4AB2-E092-46D2-9C8A-605F3CB29DCD}"/>
                  </a:ext>
                </a:extLst>
              </p:cNvPr>
              <p:cNvSpPr/>
              <p:nvPr/>
            </p:nvSpPr>
            <p:spPr>
              <a:xfrm>
                <a:off x="4446773" y="3854275"/>
                <a:ext cx="984282" cy="323165"/>
              </a:xfrm>
              <a:prstGeom prst="rect">
                <a:avLst/>
              </a:prstGeom>
            </p:spPr>
            <p:txBody>
              <a:bodyPr wrap="square" lIns="0" tIns="0" rIns="0" bIns="0">
                <a:spAutoFit/>
              </a:bodyPr>
              <a:lstStyle/>
              <a:p>
                <a:pPr algn="ctr">
                  <a:spcAft>
                    <a:spcPts val="600"/>
                  </a:spcAft>
                </a:pPr>
                <a:r>
                  <a:rPr lang="en-US" altLang="zh-CN" sz="1050" b="1" dirty="0">
                    <a:latin typeface="Arial" panose="020B0604020202020204" pitchFamily="34" charset="0"/>
                    <a:cs typeface="Arial" panose="020B0604020202020204" pitchFamily="34" charset="0"/>
                  </a:rPr>
                  <a:t>Global Monitoring</a:t>
                </a:r>
              </a:p>
            </p:txBody>
          </p:sp>
        </p:grpSp>
      </p:grpSp>
      <p:grpSp>
        <p:nvGrpSpPr>
          <p:cNvPr id="4" name="Group 3">
            <a:extLst>
              <a:ext uri="{FF2B5EF4-FFF2-40B4-BE49-F238E27FC236}">
                <a16:creationId xmlns:a16="http://schemas.microsoft.com/office/drawing/2014/main" id="{B98008B6-65D3-4C7A-BB3F-9D258E28BFA8}"/>
              </a:ext>
            </a:extLst>
          </p:cNvPr>
          <p:cNvGrpSpPr/>
          <p:nvPr/>
        </p:nvGrpSpPr>
        <p:grpSpPr>
          <a:xfrm>
            <a:off x="9074270" y="1874332"/>
            <a:ext cx="3117730" cy="3741909"/>
            <a:chOff x="-2" y="1874332"/>
            <a:chExt cx="3117730" cy="3741909"/>
          </a:xfrm>
        </p:grpSpPr>
        <p:sp>
          <p:nvSpPr>
            <p:cNvPr id="351" name="Rectangle: Top Corners Rounded 350">
              <a:extLst>
                <a:ext uri="{FF2B5EF4-FFF2-40B4-BE49-F238E27FC236}">
                  <a16:creationId xmlns:a16="http://schemas.microsoft.com/office/drawing/2014/main" id="{3033D1DE-9E72-4316-9C48-A8E4FD3564D3}"/>
                </a:ext>
              </a:extLst>
            </p:cNvPr>
            <p:cNvSpPr/>
            <p:nvPr/>
          </p:nvSpPr>
          <p:spPr>
            <a:xfrm rot="16200000" flipH="1">
              <a:off x="-311577" y="2186936"/>
              <a:ext cx="3740880" cy="3117729"/>
            </a:xfrm>
            <a:prstGeom prst="round2SameRect">
              <a:avLst>
                <a:gd name="adj1" fmla="val 4446"/>
                <a:gd name="adj2" fmla="val 0"/>
              </a:avLst>
            </a:prstGeom>
            <a:solidFill>
              <a:schemeClr val="bg1">
                <a:lumMod val="85000"/>
              </a:schemeClr>
            </a:solidFill>
            <a:ln>
              <a:noFill/>
            </a:ln>
            <a:effectLst>
              <a:outerShdw blurRad="482600" dist="190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61" name="Rectangle: Single Corner Rounded 360">
              <a:extLst>
                <a:ext uri="{FF2B5EF4-FFF2-40B4-BE49-F238E27FC236}">
                  <a16:creationId xmlns:a16="http://schemas.microsoft.com/office/drawing/2014/main" id="{C016F2FE-2645-423E-9C71-B7B80D4DDE57}"/>
                </a:ext>
              </a:extLst>
            </p:cNvPr>
            <p:cNvSpPr/>
            <p:nvPr/>
          </p:nvSpPr>
          <p:spPr>
            <a:xfrm flipH="1">
              <a:off x="-1" y="1874332"/>
              <a:ext cx="3117729" cy="624975"/>
            </a:xfrm>
            <a:prstGeom prst="round1Rect">
              <a:avLst>
                <a:gd name="adj" fmla="val 22915"/>
              </a:avLst>
            </a:prstGeom>
            <a:gradFill>
              <a:gsLst>
                <a:gs pos="0">
                  <a:schemeClr val="tx1">
                    <a:lumMod val="75000"/>
                    <a:lumOff val="25000"/>
                  </a:schemeClr>
                </a:gs>
                <a:gs pos="100000">
                  <a:schemeClr val="tx1"/>
                </a:gs>
              </a:gsLst>
              <a:lin ang="5400000" scaled="1"/>
            </a:gradFill>
            <a:ln>
              <a:noFill/>
            </a:ln>
            <a:effectLst>
              <a:outerShdw blurRad="4826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2" name="Rectangle 361">
              <a:extLst>
                <a:ext uri="{FF2B5EF4-FFF2-40B4-BE49-F238E27FC236}">
                  <a16:creationId xmlns:a16="http://schemas.microsoft.com/office/drawing/2014/main" id="{71F47E5B-2828-4B34-9D80-1C87B81D2334}"/>
                </a:ext>
              </a:extLst>
            </p:cNvPr>
            <p:cNvSpPr/>
            <p:nvPr/>
          </p:nvSpPr>
          <p:spPr>
            <a:xfrm>
              <a:off x="844565" y="2048320"/>
              <a:ext cx="1428596" cy="276999"/>
            </a:xfrm>
            <a:prstGeom prst="rect">
              <a:avLst/>
            </a:prstGeom>
          </p:spPr>
          <p:txBody>
            <a:bodyPr wrap="square" lIns="0" tIns="0" rIns="0" bIns="0">
              <a:spAutoFit/>
            </a:bodyPr>
            <a:lstStyle/>
            <a:p>
              <a:pPr>
                <a:spcAft>
                  <a:spcPts val="600"/>
                </a:spcAft>
              </a:pPr>
              <a:r>
                <a:rPr lang="en-US" altLang="zh-CN" b="1" dirty="0">
                  <a:solidFill>
                    <a:schemeClr val="bg1"/>
                  </a:solidFill>
                  <a:latin typeface="Arial" panose="020B0604020202020204" pitchFamily="34" charset="0"/>
                  <a:cs typeface="Arial" panose="020B0604020202020204" pitchFamily="34" charset="0"/>
                </a:rPr>
                <a:t>Centralized</a:t>
              </a:r>
            </a:p>
          </p:txBody>
        </p:sp>
        <p:sp>
          <p:nvSpPr>
            <p:cNvPr id="364" name="Rectangle 363">
              <a:extLst>
                <a:ext uri="{FF2B5EF4-FFF2-40B4-BE49-F238E27FC236}">
                  <a16:creationId xmlns:a16="http://schemas.microsoft.com/office/drawing/2014/main" id="{56A72861-4387-4868-9898-EB4BF9857F10}"/>
                </a:ext>
              </a:extLst>
            </p:cNvPr>
            <p:cNvSpPr/>
            <p:nvPr/>
          </p:nvSpPr>
          <p:spPr>
            <a:xfrm>
              <a:off x="475752" y="2871475"/>
              <a:ext cx="2018759" cy="492443"/>
            </a:xfrm>
            <a:prstGeom prst="rect">
              <a:avLst/>
            </a:prstGeom>
          </p:spPr>
          <p:txBody>
            <a:bodyPr wrap="square" lIns="0" tIns="0" rIns="0" bIns="0">
              <a:spAutoFit/>
            </a:bodyPr>
            <a:lstStyle/>
            <a:p>
              <a:pPr>
                <a:spcAft>
                  <a:spcPts val="600"/>
                </a:spcAft>
              </a:pPr>
              <a:r>
                <a:rPr lang="en-US" altLang="zh-CN" sz="1600" b="1" dirty="0">
                  <a:latin typeface="Arial" panose="020B0604020202020204" pitchFamily="34" charset="0"/>
                  <a:cs typeface="Arial" panose="020B0604020202020204" pitchFamily="34" charset="0"/>
                </a:rPr>
                <a:t>VPN Network Deployment</a:t>
              </a:r>
            </a:p>
          </p:txBody>
        </p:sp>
        <p:sp>
          <p:nvSpPr>
            <p:cNvPr id="365" name="Rectangle 364">
              <a:extLst>
                <a:ext uri="{FF2B5EF4-FFF2-40B4-BE49-F238E27FC236}">
                  <a16:creationId xmlns:a16="http://schemas.microsoft.com/office/drawing/2014/main" id="{71D9AE11-1D7C-4B40-9C23-3BBAAA42F9A1}"/>
                </a:ext>
              </a:extLst>
            </p:cNvPr>
            <p:cNvSpPr/>
            <p:nvPr/>
          </p:nvSpPr>
          <p:spPr>
            <a:xfrm>
              <a:off x="475753" y="3689044"/>
              <a:ext cx="2016949" cy="492443"/>
            </a:xfrm>
            <a:prstGeom prst="rect">
              <a:avLst/>
            </a:prstGeom>
          </p:spPr>
          <p:txBody>
            <a:bodyPr wrap="square" lIns="0" tIns="0" rIns="0" bIns="0">
              <a:spAutoFit/>
            </a:bodyPr>
            <a:lstStyle/>
            <a:p>
              <a:pPr>
                <a:spcAft>
                  <a:spcPts val="600"/>
                </a:spcAft>
              </a:pPr>
              <a:r>
                <a:rPr lang="en-US" altLang="zh-CN" sz="1600" b="1" dirty="0">
                  <a:latin typeface="Arial" panose="020B0604020202020204" pitchFamily="34" charset="0"/>
                  <a:cs typeface="Arial" panose="020B0604020202020204" pitchFamily="34" charset="0"/>
                </a:rPr>
                <a:t>Security</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Policy</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Management</a:t>
              </a:r>
              <a:r>
                <a:rPr lang="zh-CN" altLang="en-US" sz="1600" b="1" dirty="0">
                  <a:latin typeface="Arial" panose="020B0604020202020204" pitchFamily="34" charset="0"/>
                  <a:cs typeface="Arial" panose="020B0604020202020204" pitchFamily="34" charset="0"/>
                </a:rPr>
                <a:t> </a:t>
              </a:r>
              <a:endParaRPr lang="en-US" altLang="zh-CN" sz="1600" b="1" dirty="0">
                <a:latin typeface="Arial" panose="020B0604020202020204" pitchFamily="34" charset="0"/>
                <a:cs typeface="Arial" panose="020B0604020202020204" pitchFamily="34" charset="0"/>
              </a:endParaRPr>
            </a:p>
          </p:txBody>
        </p:sp>
        <p:sp>
          <p:nvSpPr>
            <p:cNvPr id="366" name="Rectangle 365">
              <a:extLst>
                <a:ext uri="{FF2B5EF4-FFF2-40B4-BE49-F238E27FC236}">
                  <a16:creationId xmlns:a16="http://schemas.microsoft.com/office/drawing/2014/main" id="{7C9D6669-81B3-493C-BDC6-E8258318C77F}"/>
                </a:ext>
              </a:extLst>
            </p:cNvPr>
            <p:cNvSpPr/>
            <p:nvPr/>
          </p:nvSpPr>
          <p:spPr>
            <a:xfrm>
              <a:off x="475753" y="4506613"/>
              <a:ext cx="2016949" cy="492443"/>
            </a:xfrm>
            <a:prstGeom prst="rect">
              <a:avLst/>
            </a:prstGeom>
          </p:spPr>
          <p:txBody>
            <a:bodyPr wrap="square" lIns="0" tIns="0" rIns="0" bIns="0">
              <a:spAutoFit/>
            </a:bodyPr>
            <a:lstStyle/>
            <a:p>
              <a:pPr>
                <a:spcAft>
                  <a:spcPts val="600"/>
                </a:spcAft>
              </a:pPr>
              <a:r>
                <a:rPr lang="en-US" altLang="zh-CN" sz="1600" b="1" dirty="0">
                  <a:latin typeface="Arial" panose="020B0604020202020204" pitchFamily="34" charset="0"/>
                  <a:cs typeface="Arial" panose="020B0604020202020204" pitchFamily="34" charset="0"/>
                </a:rPr>
                <a:t>Monitoring of Devices and Links</a:t>
              </a:r>
            </a:p>
          </p:txBody>
        </p:sp>
      </p:grpSp>
      <p:sp>
        <p:nvSpPr>
          <p:cNvPr id="348" name="Title 347">
            <a:extLst>
              <a:ext uri="{FF2B5EF4-FFF2-40B4-BE49-F238E27FC236}">
                <a16:creationId xmlns:a16="http://schemas.microsoft.com/office/drawing/2014/main" id="{AF5746FF-66A6-FC46-AD19-19E1C2A5389A}"/>
              </a:ext>
            </a:extLst>
          </p:cNvPr>
          <p:cNvSpPr>
            <a:spLocks noGrp="1"/>
          </p:cNvSpPr>
          <p:nvPr>
            <p:ph type="title"/>
          </p:nvPr>
        </p:nvSpPr>
        <p:spPr/>
        <p:txBody>
          <a:bodyPr>
            <a:normAutofit/>
          </a:bodyPr>
          <a:lstStyle/>
          <a:p>
            <a:r>
              <a:rPr lang="en-US" dirty="0"/>
              <a:t>Centralized Management and Monitoring</a:t>
            </a:r>
          </a:p>
        </p:txBody>
      </p:sp>
    </p:spTree>
    <p:extLst>
      <p:ext uri="{BB962C8B-B14F-4D97-AF65-F5344CB8AC3E}">
        <p14:creationId xmlns:p14="http://schemas.microsoft.com/office/powerpoint/2010/main" val="3270601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79832A73-1A19-45FC-BA86-297CD69F6894}"/>
              </a:ext>
            </a:extLst>
          </p:cNvPr>
          <p:cNvSpPr/>
          <p:nvPr/>
        </p:nvSpPr>
        <p:spPr>
          <a:xfrm>
            <a:off x="575674" y="5577940"/>
            <a:ext cx="11038476" cy="583249"/>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085DD8E9-F1D7-492E-899F-FAD9645C59AE}"/>
              </a:ext>
            </a:extLst>
          </p:cNvPr>
          <p:cNvSpPr/>
          <p:nvPr/>
        </p:nvSpPr>
        <p:spPr>
          <a:xfrm>
            <a:off x="4649180" y="5731065"/>
            <a:ext cx="289364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r>
              <a:rPr lang="en-US" altLang="zh-CN" b="1" dirty="0">
                <a:solidFill>
                  <a:srgbClr val="002060"/>
                </a:solidFill>
                <a:latin typeface="Arial" panose="020B0604020202020204" pitchFamily="34" charset="0"/>
                <a:cs typeface="Arial" panose="020B0604020202020204" pitchFamily="34" charset="0"/>
              </a:rPr>
              <a:t>Firewall</a:t>
            </a:r>
          </a:p>
        </p:txBody>
      </p:sp>
      <p:sp>
        <p:nvSpPr>
          <p:cNvPr id="47" name="Rectangle: Rounded Corners 46">
            <a:extLst>
              <a:ext uri="{FF2B5EF4-FFF2-40B4-BE49-F238E27FC236}">
                <a16:creationId xmlns:a16="http://schemas.microsoft.com/office/drawing/2014/main" id="{2B79B4D9-929D-4108-B6FA-FB29F169BDB1}"/>
              </a:ext>
            </a:extLst>
          </p:cNvPr>
          <p:cNvSpPr/>
          <p:nvPr/>
        </p:nvSpPr>
        <p:spPr>
          <a:xfrm>
            <a:off x="575665" y="1433918"/>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pic>
        <p:nvPicPr>
          <p:cNvPr id="71" name="Picture 70">
            <a:extLst>
              <a:ext uri="{FF2B5EF4-FFF2-40B4-BE49-F238E27FC236}">
                <a16:creationId xmlns:a16="http://schemas.microsoft.com/office/drawing/2014/main" id="{3180C5D7-EC9B-426C-879C-1C019EAD79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16250" y="1611008"/>
            <a:ext cx="895618" cy="323625"/>
          </a:xfrm>
          <a:prstGeom prst="rect">
            <a:avLst/>
          </a:prstGeom>
        </p:spPr>
      </p:pic>
      <p:sp>
        <p:nvSpPr>
          <p:cNvPr id="64" name="Rectangle 63">
            <a:extLst>
              <a:ext uri="{FF2B5EF4-FFF2-40B4-BE49-F238E27FC236}">
                <a16:creationId xmlns:a16="http://schemas.microsoft.com/office/drawing/2014/main" id="{179D3FD2-80FD-4A47-8D9B-CC4FBDE7AB83}"/>
              </a:ext>
            </a:extLst>
          </p:cNvPr>
          <p:cNvSpPr/>
          <p:nvPr/>
        </p:nvSpPr>
        <p:spPr>
          <a:xfrm>
            <a:off x="744925" y="1644911"/>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Application Control</a:t>
            </a:r>
          </a:p>
        </p:txBody>
      </p:sp>
      <p:sp>
        <p:nvSpPr>
          <p:cNvPr id="70" name="Rectangle 69">
            <a:extLst>
              <a:ext uri="{FF2B5EF4-FFF2-40B4-BE49-F238E27FC236}">
                <a16:creationId xmlns:a16="http://schemas.microsoft.com/office/drawing/2014/main" id="{7C861729-071B-4487-8DB7-A45004140FFE}"/>
              </a:ext>
            </a:extLst>
          </p:cNvPr>
          <p:cNvSpPr/>
          <p:nvPr/>
        </p:nvSpPr>
        <p:spPr>
          <a:xfrm>
            <a:off x="757620" y="2110272"/>
            <a:ext cx="2856572"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3000+ </a:t>
            </a:r>
            <a:r>
              <a:rPr lang="en-US" altLang="zh-CN" sz="1400" dirty="0">
                <a:solidFill>
                  <a:schemeClr val="tx1"/>
                </a:solidFill>
                <a:latin typeface="Arial" panose="020B0604020202020204" pitchFamily="34" charset="0"/>
                <a:cs typeface="Arial" panose="020B0604020202020204" pitchFamily="34" charset="0"/>
              </a:rPr>
              <a:t>Application identification</a:t>
            </a:r>
          </a:p>
        </p:txBody>
      </p:sp>
      <p:sp>
        <p:nvSpPr>
          <p:cNvPr id="233" name="Rectangle: Rounded Corners 232">
            <a:extLst>
              <a:ext uri="{FF2B5EF4-FFF2-40B4-BE49-F238E27FC236}">
                <a16:creationId xmlns:a16="http://schemas.microsoft.com/office/drawing/2014/main" id="{55DE57F2-78E6-4636-BF33-7C21C24DD632}"/>
              </a:ext>
            </a:extLst>
          </p:cNvPr>
          <p:cNvSpPr/>
          <p:nvPr/>
        </p:nvSpPr>
        <p:spPr>
          <a:xfrm>
            <a:off x="4333875" y="1433918"/>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36" name="Rectangle 235">
            <a:extLst>
              <a:ext uri="{FF2B5EF4-FFF2-40B4-BE49-F238E27FC236}">
                <a16:creationId xmlns:a16="http://schemas.microsoft.com/office/drawing/2014/main" id="{736D90ED-46B1-4A3B-BC91-84B1677BEE46}"/>
              </a:ext>
            </a:extLst>
          </p:cNvPr>
          <p:cNvSpPr/>
          <p:nvPr/>
        </p:nvSpPr>
        <p:spPr>
          <a:xfrm>
            <a:off x="4503135" y="1644911"/>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Intrusion Prevention</a:t>
            </a:r>
          </a:p>
        </p:txBody>
      </p:sp>
      <p:sp>
        <p:nvSpPr>
          <p:cNvPr id="237" name="Rectangle 236">
            <a:extLst>
              <a:ext uri="{FF2B5EF4-FFF2-40B4-BE49-F238E27FC236}">
                <a16:creationId xmlns:a16="http://schemas.microsoft.com/office/drawing/2014/main" id="{CEED32DC-A10D-4B9C-A773-4DE2BB866868}"/>
              </a:ext>
            </a:extLst>
          </p:cNvPr>
          <p:cNvSpPr/>
          <p:nvPr/>
        </p:nvSpPr>
        <p:spPr>
          <a:xfrm>
            <a:off x="4515830" y="2110272"/>
            <a:ext cx="193795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8000+ </a:t>
            </a:r>
            <a:r>
              <a:rPr lang="en-US" altLang="zh-CN" sz="1400" dirty="0">
                <a:solidFill>
                  <a:schemeClr val="tx1"/>
                </a:solidFill>
                <a:latin typeface="Arial" panose="020B0604020202020204" pitchFamily="34" charset="0"/>
                <a:cs typeface="Arial" panose="020B0604020202020204" pitchFamily="34" charset="0"/>
              </a:rPr>
              <a:t>IPS signatures</a:t>
            </a:r>
          </a:p>
        </p:txBody>
      </p:sp>
      <p:grpSp>
        <p:nvGrpSpPr>
          <p:cNvPr id="20" name="Group 19">
            <a:extLst>
              <a:ext uri="{FF2B5EF4-FFF2-40B4-BE49-F238E27FC236}">
                <a16:creationId xmlns:a16="http://schemas.microsoft.com/office/drawing/2014/main" id="{BC925940-A863-42F4-B6E3-FE41931D4008}"/>
              </a:ext>
            </a:extLst>
          </p:cNvPr>
          <p:cNvGrpSpPr/>
          <p:nvPr/>
        </p:nvGrpSpPr>
        <p:grpSpPr>
          <a:xfrm>
            <a:off x="6933984" y="1628989"/>
            <a:ext cx="659632" cy="309078"/>
            <a:chOff x="6933984" y="2081697"/>
            <a:chExt cx="659632" cy="309078"/>
          </a:xfrm>
        </p:grpSpPr>
        <p:pic>
          <p:nvPicPr>
            <p:cNvPr id="244" name="Picture 243">
              <a:extLst>
                <a:ext uri="{FF2B5EF4-FFF2-40B4-BE49-F238E27FC236}">
                  <a16:creationId xmlns:a16="http://schemas.microsoft.com/office/drawing/2014/main" id="{221509DD-1DDA-4535-B1B5-812320D01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3984" y="2088930"/>
              <a:ext cx="294613" cy="294613"/>
            </a:xfrm>
            <a:prstGeom prst="rect">
              <a:avLst/>
            </a:prstGeom>
          </p:spPr>
        </p:pic>
        <p:pic>
          <p:nvPicPr>
            <p:cNvPr id="245" name="Picture 244">
              <a:extLst>
                <a:ext uri="{FF2B5EF4-FFF2-40B4-BE49-F238E27FC236}">
                  <a16:creationId xmlns:a16="http://schemas.microsoft.com/office/drawing/2014/main" id="{2C9BC447-3277-4D4E-9FE6-C694C17688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4331" y="2081697"/>
              <a:ext cx="289285" cy="309078"/>
            </a:xfrm>
            <a:prstGeom prst="rect">
              <a:avLst/>
            </a:prstGeom>
          </p:spPr>
        </p:pic>
      </p:grpSp>
      <p:sp>
        <p:nvSpPr>
          <p:cNvPr id="251" name="Rectangle: Rounded Corners 250">
            <a:extLst>
              <a:ext uri="{FF2B5EF4-FFF2-40B4-BE49-F238E27FC236}">
                <a16:creationId xmlns:a16="http://schemas.microsoft.com/office/drawing/2014/main" id="{0DD10595-A1FF-409C-9868-ED04AFC945F8}"/>
              </a:ext>
            </a:extLst>
          </p:cNvPr>
          <p:cNvSpPr/>
          <p:nvPr/>
        </p:nvSpPr>
        <p:spPr>
          <a:xfrm>
            <a:off x="575665" y="2815259"/>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53" name="Rectangle 252">
            <a:extLst>
              <a:ext uri="{FF2B5EF4-FFF2-40B4-BE49-F238E27FC236}">
                <a16:creationId xmlns:a16="http://schemas.microsoft.com/office/drawing/2014/main" id="{EC1592B0-81FC-4CDC-9C79-F0A51A010332}"/>
              </a:ext>
            </a:extLst>
          </p:cNvPr>
          <p:cNvSpPr/>
          <p:nvPr/>
        </p:nvSpPr>
        <p:spPr>
          <a:xfrm>
            <a:off x="744925" y="2872038"/>
            <a:ext cx="310896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Network Attack Defense</a:t>
            </a:r>
          </a:p>
        </p:txBody>
      </p:sp>
      <p:sp>
        <p:nvSpPr>
          <p:cNvPr id="254" name="Rectangle 253">
            <a:extLst>
              <a:ext uri="{FF2B5EF4-FFF2-40B4-BE49-F238E27FC236}">
                <a16:creationId xmlns:a16="http://schemas.microsoft.com/office/drawing/2014/main" id="{229FB3B6-A5F6-4535-97AE-890AB466B301}"/>
              </a:ext>
            </a:extLst>
          </p:cNvPr>
          <p:cNvSpPr/>
          <p:nvPr/>
        </p:nvSpPr>
        <p:spPr>
          <a:xfrm>
            <a:off x="757619" y="3405435"/>
            <a:ext cx="334229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Attack Defense </a:t>
            </a:r>
          </a:p>
          <a:p>
            <a:r>
              <a:rPr lang="pt-BR" altLang="zh-CN" sz="1400" dirty="0" err="1">
                <a:solidFill>
                  <a:schemeClr val="tx1"/>
                </a:solidFill>
                <a:latin typeface="Arial" panose="020B0604020202020204" pitchFamily="34" charset="0"/>
                <a:cs typeface="Arial" panose="020B0604020202020204" pitchFamily="34" charset="0"/>
              </a:rPr>
              <a:t>Anti-DoS</a:t>
            </a:r>
            <a:r>
              <a:rPr lang="pt-BR" altLang="zh-CN" sz="1400" dirty="0">
                <a:solidFill>
                  <a:schemeClr val="tx1"/>
                </a:solidFill>
                <a:latin typeface="Arial" panose="020B0604020202020204" pitchFamily="34" charset="0"/>
                <a:cs typeface="Arial" panose="020B0604020202020204" pitchFamily="34" charset="0"/>
              </a:rPr>
              <a:t>/DDoS, protocol anomaly</a:t>
            </a:r>
          </a:p>
        </p:txBody>
      </p:sp>
      <p:sp>
        <p:nvSpPr>
          <p:cNvPr id="255" name="Rectangle: Rounded Corners 254">
            <a:extLst>
              <a:ext uri="{FF2B5EF4-FFF2-40B4-BE49-F238E27FC236}">
                <a16:creationId xmlns:a16="http://schemas.microsoft.com/office/drawing/2014/main" id="{63C57770-37CC-4EF8-8FE7-AEB0DE5CB308}"/>
              </a:ext>
            </a:extLst>
          </p:cNvPr>
          <p:cNvSpPr/>
          <p:nvPr/>
        </p:nvSpPr>
        <p:spPr>
          <a:xfrm>
            <a:off x="4333875" y="2815259"/>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56" name="Rectangle 255">
            <a:extLst>
              <a:ext uri="{FF2B5EF4-FFF2-40B4-BE49-F238E27FC236}">
                <a16:creationId xmlns:a16="http://schemas.microsoft.com/office/drawing/2014/main" id="{78B5288E-7C84-4BC4-91A6-78527C975804}"/>
              </a:ext>
            </a:extLst>
          </p:cNvPr>
          <p:cNvSpPr/>
          <p:nvPr/>
        </p:nvSpPr>
        <p:spPr>
          <a:xfrm>
            <a:off x="4503135" y="3026252"/>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User Control</a:t>
            </a:r>
          </a:p>
        </p:txBody>
      </p:sp>
      <p:sp>
        <p:nvSpPr>
          <p:cNvPr id="257" name="Rectangle 256">
            <a:extLst>
              <a:ext uri="{FF2B5EF4-FFF2-40B4-BE49-F238E27FC236}">
                <a16:creationId xmlns:a16="http://schemas.microsoft.com/office/drawing/2014/main" id="{2605D73F-0D6D-4DC6-BDB6-DE9C980B9C1A}"/>
              </a:ext>
            </a:extLst>
          </p:cNvPr>
          <p:cNvSpPr/>
          <p:nvPr/>
        </p:nvSpPr>
        <p:spPr>
          <a:xfrm>
            <a:off x="4515830" y="3405435"/>
            <a:ext cx="2808217"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Authentication </a:t>
            </a:r>
            <a:r>
              <a:rPr lang="en-US" altLang="zh-CN" sz="1400" dirty="0">
                <a:solidFill>
                  <a:schemeClr val="tx1"/>
                </a:solidFill>
                <a:latin typeface="Arial" panose="020B0604020202020204" pitchFamily="34" charset="0"/>
                <a:cs typeface="Arial" panose="020B0604020202020204" pitchFamily="34" charset="0"/>
              </a:rPr>
              <a:t>Combined with AD authentication account</a:t>
            </a:r>
          </a:p>
        </p:txBody>
      </p:sp>
      <p:sp>
        <p:nvSpPr>
          <p:cNvPr id="269" name="Rectangle: Rounded Corners 268">
            <a:extLst>
              <a:ext uri="{FF2B5EF4-FFF2-40B4-BE49-F238E27FC236}">
                <a16:creationId xmlns:a16="http://schemas.microsoft.com/office/drawing/2014/main" id="{505AD492-1D22-4E69-980B-F196C6F5700F}"/>
              </a:ext>
            </a:extLst>
          </p:cNvPr>
          <p:cNvSpPr/>
          <p:nvPr/>
        </p:nvSpPr>
        <p:spPr>
          <a:xfrm>
            <a:off x="575665" y="4196600"/>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71" name="Rectangle 270">
            <a:extLst>
              <a:ext uri="{FF2B5EF4-FFF2-40B4-BE49-F238E27FC236}">
                <a16:creationId xmlns:a16="http://schemas.microsoft.com/office/drawing/2014/main" id="{81E920FE-A9A4-4AD4-8E93-89D4F3A130D5}"/>
              </a:ext>
            </a:extLst>
          </p:cNvPr>
          <p:cNvSpPr/>
          <p:nvPr/>
        </p:nvSpPr>
        <p:spPr>
          <a:xfrm>
            <a:off x="744925" y="4407593"/>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URL Filtering</a:t>
            </a:r>
          </a:p>
        </p:txBody>
      </p:sp>
      <p:sp>
        <p:nvSpPr>
          <p:cNvPr id="272" name="Rectangle 271">
            <a:extLst>
              <a:ext uri="{FF2B5EF4-FFF2-40B4-BE49-F238E27FC236}">
                <a16:creationId xmlns:a16="http://schemas.microsoft.com/office/drawing/2014/main" id="{39D2D83A-A750-461D-8755-69E2076454B4}"/>
              </a:ext>
            </a:extLst>
          </p:cNvPr>
          <p:cNvSpPr/>
          <p:nvPr/>
        </p:nvSpPr>
        <p:spPr>
          <a:xfrm>
            <a:off x="757620" y="4872954"/>
            <a:ext cx="299323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140+ Million </a:t>
            </a:r>
            <a:r>
              <a:rPr lang="en-US" altLang="zh-CN" sz="1400" dirty="0">
                <a:solidFill>
                  <a:schemeClr val="tx1"/>
                </a:solidFill>
                <a:latin typeface="Arial" panose="020B0604020202020204" pitchFamily="34" charset="0"/>
                <a:cs typeface="Arial" panose="020B0604020202020204" pitchFamily="34" charset="0"/>
              </a:rPr>
              <a:t>Dynamic URL filtering</a:t>
            </a:r>
          </a:p>
        </p:txBody>
      </p:sp>
      <p:sp>
        <p:nvSpPr>
          <p:cNvPr id="273" name="Rectangle: Rounded Corners 272">
            <a:extLst>
              <a:ext uri="{FF2B5EF4-FFF2-40B4-BE49-F238E27FC236}">
                <a16:creationId xmlns:a16="http://schemas.microsoft.com/office/drawing/2014/main" id="{B42A2378-8B3E-4725-AC87-2CB0D0AA7B91}"/>
              </a:ext>
            </a:extLst>
          </p:cNvPr>
          <p:cNvSpPr/>
          <p:nvPr/>
        </p:nvSpPr>
        <p:spPr>
          <a:xfrm>
            <a:off x="4333875" y="4196600"/>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74" name="Rectangle 273">
            <a:extLst>
              <a:ext uri="{FF2B5EF4-FFF2-40B4-BE49-F238E27FC236}">
                <a16:creationId xmlns:a16="http://schemas.microsoft.com/office/drawing/2014/main" id="{4BF1239F-1FA2-4A8B-841F-2077ED0F985D}"/>
              </a:ext>
            </a:extLst>
          </p:cNvPr>
          <p:cNvSpPr/>
          <p:nvPr/>
        </p:nvSpPr>
        <p:spPr>
          <a:xfrm>
            <a:off x="4503135" y="4407593"/>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Anti-Spam</a:t>
            </a:r>
          </a:p>
        </p:txBody>
      </p:sp>
      <p:sp>
        <p:nvSpPr>
          <p:cNvPr id="275" name="Rectangle 274">
            <a:extLst>
              <a:ext uri="{FF2B5EF4-FFF2-40B4-BE49-F238E27FC236}">
                <a16:creationId xmlns:a16="http://schemas.microsoft.com/office/drawing/2014/main" id="{4CFD0EF9-1BD2-44D7-A1EF-4967FB2D2634}"/>
              </a:ext>
            </a:extLst>
          </p:cNvPr>
          <p:cNvSpPr/>
          <p:nvPr/>
        </p:nvSpPr>
        <p:spPr>
          <a:xfrm>
            <a:off x="4515830" y="4771354"/>
            <a:ext cx="334229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SMTP &amp; POP3 </a:t>
            </a:r>
          </a:p>
          <a:p>
            <a:r>
              <a:rPr lang="en-US" altLang="zh-CN" sz="1400" dirty="0">
                <a:solidFill>
                  <a:schemeClr val="tx1"/>
                </a:solidFill>
                <a:latin typeface="Arial" panose="020B0604020202020204" pitchFamily="34" charset="0"/>
                <a:cs typeface="Arial" panose="020B0604020202020204" pitchFamily="34" charset="0"/>
              </a:rPr>
              <a:t>Real-time classification and prevention</a:t>
            </a:r>
          </a:p>
        </p:txBody>
      </p:sp>
      <p:grpSp>
        <p:nvGrpSpPr>
          <p:cNvPr id="218" name="Group 217">
            <a:extLst>
              <a:ext uri="{FF2B5EF4-FFF2-40B4-BE49-F238E27FC236}">
                <a16:creationId xmlns:a16="http://schemas.microsoft.com/office/drawing/2014/main" id="{00E71BCE-9020-405B-BBCD-5F5BC97B0AA7}"/>
              </a:ext>
            </a:extLst>
          </p:cNvPr>
          <p:cNvGrpSpPr/>
          <p:nvPr/>
        </p:nvGrpSpPr>
        <p:grpSpPr>
          <a:xfrm>
            <a:off x="3412559" y="3117162"/>
            <a:ext cx="499305" cy="597974"/>
            <a:chOff x="9745671" y="2749016"/>
            <a:chExt cx="979480" cy="1173038"/>
          </a:xfrm>
        </p:grpSpPr>
        <p:pic>
          <p:nvPicPr>
            <p:cNvPr id="219" name="Picture 218">
              <a:extLst>
                <a:ext uri="{FF2B5EF4-FFF2-40B4-BE49-F238E27FC236}">
                  <a16:creationId xmlns:a16="http://schemas.microsoft.com/office/drawing/2014/main" id="{62D97F9F-BCC5-4F87-AC5C-59CB8CC1827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64465" y="3442290"/>
              <a:ext cx="419540" cy="479764"/>
            </a:xfrm>
            <a:prstGeom prst="rect">
              <a:avLst/>
            </a:prstGeom>
          </p:spPr>
        </p:pic>
        <p:pic>
          <p:nvPicPr>
            <p:cNvPr id="220" name="Picture 219">
              <a:extLst>
                <a:ext uri="{FF2B5EF4-FFF2-40B4-BE49-F238E27FC236}">
                  <a16:creationId xmlns:a16="http://schemas.microsoft.com/office/drawing/2014/main" id="{D10C1C46-F4D7-44F5-82B9-1768580045F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5671" y="2749016"/>
              <a:ext cx="979480" cy="453904"/>
            </a:xfrm>
            <a:prstGeom prst="rect">
              <a:avLst/>
            </a:prstGeom>
          </p:spPr>
        </p:pic>
      </p:grpSp>
      <p:pic>
        <p:nvPicPr>
          <p:cNvPr id="221" name="Graphic 220">
            <a:extLst>
              <a:ext uri="{FF2B5EF4-FFF2-40B4-BE49-F238E27FC236}">
                <a16:creationId xmlns:a16="http://schemas.microsoft.com/office/drawing/2014/main" id="{A14CEA5A-5DBC-43A9-8A3E-4416A67CFF5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901779" y="3009151"/>
            <a:ext cx="691837" cy="333106"/>
          </a:xfrm>
          <a:prstGeom prst="rect">
            <a:avLst/>
          </a:prstGeom>
        </p:spPr>
      </p:pic>
      <p:grpSp>
        <p:nvGrpSpPr>
          <p:cNvPr id="350" name="Group 349">
            <a:extLst>
              <a:ext uri="{FF2B5EF4-FFF2-40B4-BE49-F238E27FC236}">
                <a16:creationId xmlns:a16="http://schemas.microsoft.com/office/drawing/2014/main" id="{EA1BC8DE-B1DA-437A-A0AF-95846501BBD3}"/>
              </a:ext>
            </a:extLst>
          </p:cNvPr>
          <p:cNvGrpSpPr/>
          <p:nvPr/>
        </p:nvGrpSpPr>
        <p:grpSpPr>
          <a:xfrm>
            <a:off x="3237705" y="4440630"/>
            <a:ext cx="279399" cy="279399"/>
            <a:chOff x="3237705" y="4885804"/>
            <a:chExt cx="279399" cy="279399"/>
          </a:xfrm>
        </p:grpSpPr>
        <p:sp>
          <p:nvSpPr>
            <p:cNvPr id="27" name="Freeform: Shape 26">
              <a:extLst>
                <a:ext uri="{FF2B5EF4-FFF2-40B4-BE49-F238E27FC236}">
                  <a16:creationId xmlns:a16="http://schemas.microsoft.com/office/drawing/2014/main" id="{40E66288-B25D-4026-9D7D-2E131A9E81A0}"/>
                </a:ext>
              </a:extLst>
            </p:cNvPr>
            <p:cNvSpPr/>
            <p:nvPr/>
          </p:nvSpPr>
          <p:spPr>
            <a:xfrm>
              <a:off x="3237705" y="4914708"/>
              <a:ext cx="279399" cy="250495"/>
            </a:xfrm>
            <a:custGeom>
              <a:avLst/>
              <a:gdLst>
                <a:gd name="connsiteX0" fmla="*/ 4876800 w 4876800"/>
                <a:gd name="connsiteY0" fmla="*/ 0 h 4372298"/>
                <a:gd name="connsiteX1" fmla="*/ 4876800 w 4876800"/>
                <a:gd name="connsiteY1" fmla="*/ 4035971 h 4372298"/>
                <a:gd name="connsiteX2" fmla="*/ 4540473 w 4876800"/>
                <a:gd name="connsiteY2" fmla="*/ 4372299 h 4372298"/>
                <a:gd name="connsiteX3" fmla="*/ 336328 w 4876800"/>
                <a:gd name="connsiteY3" fmla="*/ 4372299 h 4372298"/>
                <a:gd name="connsiteX4" fmla="*/ 0 w 4876800"/>
                <a:gd name="connsiteY4" fmla="*/ 4035971 h 4372298"/>
                <a:gd name="connsiteX5" fmla="*/ 0 w 4876800"/>
                <a:gd name="connsiteY5" fmla="*/ 0 h 4372298"/>
                <a:gd name="connsiteX6" fmla="*/ 4876800 w 4876800"/>
                <a:gd name="connsiteY6" fmla="*/ 0 h 437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4372298">
                  <a:moveTo>
                    <a:pt x="4876800" y="0"/>
                  </a:moveTo>
                  <a:lnTo>
                    <a:pt x="4876800" y="4035971"/>
                  </a:lnTo>
                  <a:cubicBezTo>
                    <a:pt x="4876800" y="4221718"/>
                    <a:pt x="4726220" y="4372299"/>
                    <a:pt x="4540473" y="4372299"/>
                  </a:cubicBezTo>
                  <a:lnTo>
                    <a:pt x="336328" y="4372299"/>
                  </a:lnTo>
                  <a:cubicBezTo>
                    <a:pt x="150581" y="4372299"/>
                    <a:pt x="0" y="4221718"/>
                    <a:pt x="0" y="4035971"/>
                  </a:cubicBezTo>
                  <a:lnTo>
                    <a:pt x="0" y="0"/>
                  </a:lnTo>
                  <a:lnTo>
                    <a:pt x="4876800" y="0"/>
                  </a:lnTo>
                  <a:close/>
                </a:path>
              </a:pathLst>
            </a:custGeom>
            <a:solidFill>
              <a:srgbClr val="D1D4D1"/>
            </a:solidFill>
            <a:ln w="9525"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3F365016-789F-43CA-B09A-8D897B93101F}"/>
                </a:ext>
              </a:extLst>
            </p:cNvPr>
            <p:cNvSpPr/>
            <p:nvPr/>
          </p:nvSpPr>
          <p:spPr>
            <a:xfrm>
              <a:off x="3285877" y="4953245"/>
              <a:ext cx="183054" cy="183054"/>
            </a:xfrm>
            <a:custGeom>
              <a:avLst/>
              <a:gdLst>
                <a:gd name="connsiteX0" fmla="*/ 3195142 w 3195142"/>
                <a:gd name="connsiteY0" fmla="*/ 1597571 h 3195142"/>
                <a:gd name="connsiteX1" fmla="*/ 1597571 w 3195142"/>
                <a:gd name="connsiteY1" fmla="*/ 3195142 h 3195142"/>
                <a:gd name="connsiteX2" fmla="*/ 0 w 3195142"/>
                <a:gd name="connsiteY2" fmla="*/ 1597571 h 3195142"/>
                <a:gd name="connsiteX3" fmla="*/ 1597571 w 3195142"/>
                <a:gd name="connsiteY3" fmla="*/ 0 h 3195142"/>
                <a:gd name="connsiteX4" fmla="*/ 3195142 w 3195142"/>
                <a:gd name="connsiteY4" fmla="*/ 1597571 h 3195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5142" h="3195142">
                  <a:moveTo>
                    <a:pt x="3195142" y="1597571"/>
                  </a:moveTo>
                  <a:cubicBezTo>
                    <a:pt x="3195142" y="2479885"/>
                    <a:pt x="2479885" y="3195142"/>
                    <a:pt x="1597571" y="3195142"/>
                  </a:cubicBezTo>
                  <a:cubicBezTo>
                    <a:pt x="715257" y="3195142"/>
                    <a:pt x="0" y="2479885"/>
                    <a:pt x="0" y="1597571"/>
                  </a:cubicBezTo>
                  <a:cubicBezTo>
                    <a:pt x="0" y="715257"/>
                    <a:pt x="715257" y="0"/>
                    <a:pt x="1597571" y="0"/>
                  </a:cubicBezTo>
                  <a:cubicBezTo>
                    <a:pt x="2479885" y="0"/>
                    <a:pt x="3195142" y="715257"/>
                    <a:pt x="3195142" y="1597571"/>
                  </a:cubicBezTo>
                  <a:close/>
                </a:path>
              </a:pathLst>
            </a:custGeom>
            <a:solidFill>
              <a:srgbClr val="3B97D3"/>
            </a:solidFill>
            <a:ln w="9525"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79828647-53B9-4D5E-AF09-C33D0EEE98B0}"/>
                </a:ext>
              </a:extLst>
            </p:cNvPr>
            <p:cNvSpPr/>
            <p:nvPr/>
          </p:nvSpPr>
          <p:spPr>
            <a:xfrm>
              <a:off x="3237705" y="4885804"/>
              <a:ext cx="279399" cy="38537"/>
            </a:xfrm>
            <a:custGeom>
              <a:avLst/>
              <a:gdLst>
                <a:gd name="connsiteX0" fmla="*/ 4876800 w 4876800"/>
                <a:gd name="connsiteY0" fmla="*/ 336328 h 672655"/>
                <a:gd name="connsiteX1" fmla="*/ 4876800 w 4876800"/>
                <a:gd name="connsiteY1" fmla="*/ 672656 h 672655"/>
                <a:gd name="connsiteX2" fmla="*/ 0 w 4876800"/>
                <a:gd name="connsiteY2" fmla="*/ 672656 h 672655"/>
                <a:gd name="connsiteX3" fmla="*/ 0 w 4876800"/>
                <a:gd name="connsiteY3" fmla="*/ 336328 h 672655"/>
                <a:gd name="connsiteX4" fmla="*/ 336328 w 4876800"/>
                <a:gd name="connsiteY4" fmla="*/ 0 h 672655"/>
                <a:gd name="connsiteX5" fmla="*/ 4540473 w 4876800"/>
                <a:gd name="connsiteY5" fmla="*/ 0 h 672655"/>
                <a:gd name="connsiteX6" fmla="*/ 4876800 w 4876800"/>
                <a:gd name="connsiteY6" fmla="*/ 336328 h 67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672655">
                  <a:moveTo>
                    <a:pt x="4876800" y="336328"/>
                  </a:moveTo>
                  <a:lnTo>
                    <a:pt x="4876800" y="672656"/>
                  </a:lnTo>
                  <a:lnTo>
                    <a:pt x="0" y="672656"/>
                  </a:lnTo>
                  <a:lnTo>
                    <a:pt x="0" y="336328"/>
                  </a:lnTo>
                  <a:cubicBezTo>
                    <a:pt x="0" y="150581"/>
                    <a:pt x="150581" y="0"/>
                    <a:pt x="336328" y="0"/>
                  </a:cubicBezTo>
                  <a:lnTo>
                    <a:pt x="4540473" y="0"/>
                  </a:lnTo>
                  <a:cubicBezTo>
                    <a:pt x="4726220" y="0"/>
                    <a:pt x="4876800" y="150581"/>
                    <a:pt x="4876800" y="336328"/>
                  </a:cubicBezTo>
                  <a:close/>
                </a:path>
              </a:pathLst>
            </a:custGeom>
            <a:solidFill>
              <a:srgbClr val="955BA5"/>
            </a:solidFill>
            <a:ln w="9525"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C81F31E7-3C88-4F95-9DD9-C41D242245F4}"/>
                </a:ext>
              </a:extLst>
            </p:cNvPr>
            <p:cNvSpPr/>
            <p:nvPr/>
          </p:nvSpPr>
          <p:spPr>
            <a:xfrm>
              <a:off x="3256974" y="4900256"/>
              <a:ext cx="14452" cy="9635"/>
            </a:xfrm>
            <a:custGeom>
              <a:avLst/>
              <a:gdLst>
                <a:gd name="connsiteX0" fmla="*/ 168173 w 252260"/>
                <a:gd name="connsiteY0" fmla="*/ 0 h 168173"/>
                <a:gd name="connsiteX1" fmla="*/ 84087 w 252260"/>
                <a:gd name="connsiteY1" fmla="*/ 0 h 168173"/>
                <a:gd name="connsiteX2" fmla="*/ 0 w 252260"/>
                <a:gd name="connsiteY2" fmla="*/ 84087 h 168173"/>
                <a:gd name="connsiteX3" fmla="*/ 84087 w 252260"/>
                <a:gd name="connsiteY3" fmla="*/ 168173 h 168173"/>
                <a:gd name="connsiteX4" fmla="*/ 168173 w 252260"/>
                <a:gd name="connsiteY4" fmla="*/ 168173 h 168173"/>
                <a:gd name="connsiteX5" fmla="*/ 252260 w 252260"/>
                <a:gd name="connsiteY5" fmla="*/ 84087 h 168173"/>
                <a:gd name="connsiteX6" fmla="*/ 168173 w 252260"/>
                <a:gd name="connsiteY6" fmla="*/ 0 h 16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260" h="168173">
                  <a:moveTo>
                    <a:pt x="168173" y="0"/>
                  </a:moveTo>
                  <a:lnTo>
                    <a:pt x="84087" y="0"/>
                  </a:lnTo>
                  <a:cubicBezTo>
                    <a:pt x="37652" y="0"/>
                    <a:pt x="0" y="37643"/>
                    <a:pt x="0" y="84087"/>
                  </a:cubicBezTo>
                  <a:cubicBezTo>
                    <a:pt x="0" y="130531"/>
                    <a:pt x="37643" y="168173"/>
                    <a:pt x="84087" y="168173"/>
                  </a:cubicBezTo>
                  <a:lnTo>
                    <a:pt x="168173" y="168173"/>
                  </a:lnTo>
                  <a:cubicBezTo>
                    <a:pt x="214608" y="168173"/>
                    <a:pt x="252260" y="130531"/>
                    <a:pt x="252260" y="84087"/>
                  </a:cubicBezTo>
                  <a:cubicBezTo>
                    <a:pt x="252260" y="37643"/>
                    <a:pt x="214608" y="0"/>
                    <a:pt x="168173" y="0"/>
                  </a:cubicBezTo>
                  <a:close/>
                </a:path>
              </a:pathLst>
            </a:custGeom>
            <a:solidFill>
              <a:srgbClr val="FF5364"/>
            </a:solidFill>
            <a:ln w="9525"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B80F37C0-6718-4AB6-AC3E-C6250D1249AA}"/>
                </a:ext>
              </a:extLst>
            </p:cNvPr>
            <p:cNvSpPr/>
            <p:nvPr/>
          </p:nvSpPr>
          <p:spPr>
            <a:xfrm>
              <a:off x="3281060" y="4900243"/>
              <a:ext cx="9635" cy="9647"/>
            </a:xfrm>
            <a:custGeom>
              <a:avLst/>
              <a:gdLst>
                <a:gd name="connsiteX0" fmla="*/ 116038 w 168173"/>
                <a:gd name="connsiteY0" fmla="*/ 6944 h 168380"/>
                <a:gd name="connsiteX1" fmla="*/ 52135 w 168173"/>
                <a:gd name="connsiteY1" fmla="*/ 6944 h 168380"/>
                <a:gd name="connsiteX2" fmla="*/ 24389 w 168173"/>
                <a:gd name="connsiteY2" fmla="*/ 24603 h 168380"/>
                <a:gd name="connsiteX3" fmla="*/ 24389 w 168173"/>
                <a:gd name="connsiteY3" fmla="*/ 143999 h 168380"/>
                <a:gd name="connsiteX4" fmla="*/ 52135 w 168173"/>
                <a:gd name="connsiteY4" fmla="*/ 161658 h 168380"/>
                <a:gd name="connsiteX5" fmla="*/ 116038 w 168173"/>
                <a:gd name="connsiteY5" fmla="*/ 161658 h 168380"/>
                <a:gd name="connsiteX6" fmla="*/ 143785 w 168173"/>
                <a:gd name="connsiteY6" fmla="*/ 143999 h 168380"/>
                <a:gd name="connsiteX7" fmla="*/ 143785 w 168173"/>
                <a:gd name="connsiteY7" fmla="*/ 24603 h 168380"/>
                <a:gd name="connsiteX8" fmla="*/ 116038 w 168173"/>
                <a:gd name="connsiteY8" fmla="*/ 6944 h 16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73" h="168380">
                  <a:moveTo>
                    <a:pt x="116038" y="6944"/>
                  </a:moveTo>
                  <a:cubicBezTo>
                    <a:pt x="95741" y="-2315"/>
                    <a:pt x="72433" y="-2315"/>
                    <a:pt x="52135" y="6944"/>
                  </a:cubicBezTo>
                  <a:cubicBezTo>
                    <a:pt x="41953" y="11211"/>
                    <a:pt x="32561" y="17183"/>
                    <a:pt x="24389" y="24603"/>
                  </a:cubicBezTo>
                  <a:cubicBezTo>
                    <a:pt x="-8130" y="57760"/>
                    <a:pt x="-8130" y="110842"/>
                    <a:pt x="24389" y="143999"/>
                  </a:cubicBezTo>
                  <a:cubicBezTo>
                    <a:pt x="32571" y="151419"/>
                    <a:pt x="41953" y="157391"/>
                    <a:pt x="52135" y="161658"/>
                  </a:cubicBezTo>
                  <a:cubicBezTo>
                    <a:pt x="72490" y="170621"/>
                    <a:pt x="95683" y="170621"/>
                    <a:pt x="116038" y="161658"/>
                  </a:cubicBezTo>
                  <a:cubicBezTo>
                    <a:pt x="126220" y="157391"/>
                    <a:pt x="135612" y="151419"/>
                    <a:pt x="143785" y="143999"/>
                  </a:cubicBezTo>
                  <a:cubicBezTo>
                    <a:pt x="176303" y="110842"/>
                    <a:pt x="176303" y="57760"/>
                    <a:pt x="143785" y="24603"/>
                  </a:cubicBezTo>
                  <a:cubicBezTo>
                    <a:pt x="135612" y="17183"/>
                    <a:pt x="126230" y="11211"/>
                    <a:pt x="116038" y="6944"/>
                  </a:cubicBezTo>
                  <a:close/>
                </a:path>
              </a:pathLst>
            </a:custGeom>
            <a:solidFill>
              <a:srgbClr val="F0C419"/>
            </a:solidFill>
            <a:ln w="9525"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A798EDBB-8D17-4A75-90A7-64ABA29E4B1B}"/>
                </a:ext>
              </a:extLst>
            </p:cNvPr>
            <p:cNvSpPr/>
            <p:nvPr/>
          </p:nvSpPr>
          <p:spPr>
            <a:xfrm>
              <a:off x="3300329" y="4900228"/>
              <a:ext cx="9636" cy="9663"/>
            </a:xfrm>
            <a:custGeom>
              <a:avLst/>
              <a:gdLst>
                <a:gd name="connsiteX0" fmla="*/ 24389 w 168193"/>
                <a:gd name="connsiteY0" fmla="*/ 24876 h 168660"/>
                <a:gd name="connsiteX1" fmla="*/ 6729 w 168193"/>
                <a:gd name="connsiteY1" fmla="*/ 52623 h 168660"/>
                <a:gd name="connsiteX2" fmla="*/ 6729 w 168193"/>
                <a:gd name="connsiteY2" fmla="*/ 116526 h 168660"/>
                <a:gd name="connsiteX3" fmla="*/ 24389 w 168193"/>
                <a:gd name="connsiteY3" fmla="*/ 144272 h 168660"/>
                <a:gd name="connsiteX4" fmla="*/ 143785 w 168193"/>
                <a:gd name="connsiteY4" fmla="*/ 144272 h 168660"/>
                <a:gd name="connsiteX5" fmla="*/ 161444 w 168193"/>
                <a:gd name="connsiteY5" fmla="*/ 116526 h 168660"/>
                <a:gd name="connsiteX6" fmla="*/ 168169 w 168193"/>
                <a:gd name="connsiteY6" fmla="*/ 84579 h 168660"/>
                <a:gd name="connsiteX7" fmla="*/ 116334 w 168193"/>
                <a:gd name="connsiteY7" fmla="*/ 6436 h 168660"/>
                <a:gd name="connsiteX8" fmla="*/ 24389 w 168193"/>
                <a:gd name="connsiteY8" fmla="*/ 24876 h 16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193" h="168660">
                  <a:moveTo>
                    <a:pt x="24389" y="24876"/>
                  </a:moveTo>
                  <a:cubicBezTo>
                    <a:pt x="16969" y="33058"/>
                    <a:pt x="10997" y="42440"/>
                    <a:pt x="6729" y="52623"/>
                  </a:cubicBezTo>
                  <a:cubicBezTo>
                    <a:pt x="-2243" y="72977"/>
                    <a:pt x="-2243" y="96171"/>
                    <a:pt x="6729" y="116526"/>
                  </a:cubicBezTo>
                  <a:cubicBezTo>
                    <a:pt x="10997" y="126708"/>
                    <a:pt x="16969" y="136100"/>
                    <a:pt x="24389" y="144272"/>
                  </a:cubicBezTo>
                  <a:cubicBezTo>
                    <a:pt x="57545" y="176790"/>
                    <a:pt x="110628" y="176790"/>
                    <a:pt x="143785" y="144272"/>
                  </a:cubicBezTo>
                  <a:cubicBezTo>
                    <a:pt x="151205" y="136090"/>
                    <a:pt x="157177" y="126708"/>
                    <a:pt x="161444" y="116526"/>
                  </a:cubicBezTo>
                  <a:cubicBezTo>
                    <a:pt x="166159" y="106553"/>
                    <a:pt x="168464" y="95609"/>
                    <a:pt x="168169" y="84579"/>
                  </a:cubicBezTo>
                  <a:cubicBezTo>
                    <a:pt x="168369" y="50422"/>
                    <a:pt x="147880" y="19533"/>
                    <a:pt x="116334" y="6436"/>
                  </a:cubicBezTo>
                  <a:cubicBezTo>
                    <a:pt x="84777" y="-6671"/>
                    <a:pt x="48439" y="616"/>
                    <a:pt x="24389" y="24876"/>
                  </a:cubicBezTo>
                  <a:close/>
                </a:path>
              </a:pathLst>
            </a:custGeom>
            <a:solidFill>
              <a:srgbClr val="65DDB9"/>
            </a:solidFill>
            <a:ln w="9525"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224EBB02-BA4D-451D-9F5D-D61ED9797873}"/>
                </a:ext>
              </a:extLst>
            </p:cNvPr>
            <p:cNvSpPr/>
            <p:nvPr/>
          </p:nvSpPr>
          <p:spPr>
            <a:xfrm>
              <a:off x="3324415" y="4900256"/>
              <a:ext cx="173421" cy="9635"/>
            </a:xfrm>
            <a:custGeom>
              <a:avLst/>
              <a:gdLst>
                <a:gd name="connsiteX0" fmla="*/ 2942901 w 3026987"/>
                <a:gd name="connsiteY0" fmla="*/ 0 h 168173"/>
                <a:gd name="connsiteX1" fmla="*/ 84087 w 3026987"/>
                <a:gd name="connsiteY1" fmla="*/ 0 h 168173"/>
                <a:gd name="connsiteX2" fmla="*/ 0 w 3026987"/>
                <a:gd name="connsiteY2" fmla="*/ 84087 h 168173"/>
                <a:gd name="connsiteX3" fmla="*/ 84087 w 3026987"/>
                <a:gd name="connsiteY3" fmla="*/ 168173 h 168173"/>
                <a:gd name="connsiteX4" fmla="*/ 2942901 w 3026987"/>
                <a:gd name="connsiteY4" fmla="*/ 168173 h 168173"/>
                <a:gd name="connsiteX5" fmla="*/ 3026988 w 3026987"/>
                <a:gd name="connsiteY5" fmla="*/ 84087 h 168173"/>
                <a:gd name="connsiteX6" fmla="*/ 2942901 w 3026987"/>
                <a:gd name="connsiteY6" fmla="*/ 0 h 16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6987" h="168173">
                  <a:moveTo>
                    <a:pt x="2942901" y="0"/>
                  </a:moveTo>
                  <a:lnTo>
                    <a:pt x="84087" y="0"/>
                  </a:lnTo>
                  <a:cubicBezTo>
                    <a:pt x="37652" y="0"/>
                    <a:pt x="0" y="37643"/>
                    <a:pt x="0" y="84087"/>
                  </a:cubicBezTo>
                  <a:cubicBezTo>
                    <a:pt x="0" y="130531"/>
                    <a:pt x="37643" y="168173"/>
                    <a:pt x="84087" y="168173"/>
                  </a:cubicBezTo>
                  <a:lnTo>
                    <a:pt x="2942901" y="168173"/>
                  </a:lnTo>
                  <a:cubicBezTo>
                    <a:pt x="2989336" y="168173"/>
                    <a:pt x="3026988" y="130531"/>
                    <a:pt x="3026988" y="84087"/>
                  </a:cubicBezTo>
                  <a:cubicBezTo>
                    <a:pt x="3026988" y="37643"/>
                    <a:pt x="2989336" y="0"/>
                    <a:pt x="2942901" y="0"/>
                  </a:cubicBezTo>
                  <a:close/>
                </a:path>
              </a:pathLst>
            </a:custGeom>
            <a:solidFill>
              <a:srgbClr val="804169"/>
            </a:solidFill>
            <a:ln w="9525"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385E26CC-5138-4516-92B4-C9FF964BAED9}"/>
                </a:ext>
              </a:extLst>
            </p:cNvPr>
            <p:cNvSpPr/>
            <p:nvPr/>
          </p:nvSpPr>
          <p:spPr>
            <a:xfrm>
              <a:off x="3281079" y="4948437"/>
              <a:ext cx="192670" cy="192680"/>
            </a:xfrm>
            <a:custGeom>
              <a:avLst/>
              <a:gdLst>
                <a:gd name="connsiteX0" fmla="*/ 2920444 w 3362977"/>
                <a:gd name="connsiteY0" fmla="*/ 2814428 h 3363153"/>
                <a:gd name="connsiteX1" fmla="*/ 2920444 w 3362977"/>
                <a:gd name="connsiteY1" fmla="*/ 548564 h 3363153"/>
                <a:gd name="connsiteX2" fmla="*/ 2913214 w 3362977"/>
                <a:gd name="connsiteY2" fmla="*/ 536286 h 3363153"/>
                <a:gd name="connsiteX3" fmla="*/ 2900689 w 3362977"/>
                <a:gd name="connsiteY3" fmla="*/ 526866 h 3363153"/>
                <a:gd name="connsiteX4" fmla="*/ 1681489 w 3362977"/>
                <a:gd name="connsiteY4" fmla="*/ 0 h 3363153"/>
                <a:gd name="connsiteX5" fmla="*/ 462289 w 3362977"/>
                <a:gd name="connsiteY5" fmla="*/ 526866 h 3363153"/>
                <a:gd name="connsiteX6" fmla="*/ 449763 w 3362977"/>
                <a:gd name="connsiteY6" fmla="*/ 536286 h 3363153"/>
                <a:gd name="connsiteX7" fmla="*/ 442534 w 3362977"/>
                <a:gd name="connsiteY7" fmla="*/ 548564 h 3363153"/>
                <a:gd name="connsiteX8" fmla="*/ 442534 w 3362977"/>
                <a:gd name="connsiteY8" fmla="*/ 2814428 h 3363153"/>
                <a:gd name="connsiteX9" fmla="*/ 449763 w 3362977"/>
                <a:gd name="connsiteY9" fmla="*/ 2826706 h 3363153"/>
                <a:gd name="connsiteX10" fmla="*/ 462203 w 3362977"/>
                <a:gd name="connsiteY10" fmla="*/ 2836040 h 3363153"/>
                <a:gd name="connsiteX11" fmla="*/ 1682156 w 3362977"/>
                <a:gd name="connsiteY11" fmla="*/ 3363154 h 3363153"/>
                <a:gd name="connsiteX12" fmla="*/ 2901784 w 3362977"/>
                <a:gd name="connsiteY12" fmla="*/ 2835288 h 3363153"/>
                <a:gd name="connsiteX13" fmla="*/ 2913557 w 3362977"/>
                <a:gd name="connsiteY13" fmla="*/ 2826877 h 3363153"/>
                <a:gd name="connsiteX14" fmla="*/ 2920444 w 3362977"/>
                <a:gd name="connsiteY14" fmla="*/ 2814428 h 3363153"/>
                <a:gd name="connsiteX15" fmla="*/ 172119 w 3362977"/>
                <a:gd name="connsiteY15" fmla="*/ 1765583 h 3363153"/>
                <a:gd name="connsiteX16" fmla="*/ 800636 w 3362977"/>
                <a:gd name="connsiteY16" fmla="*/ 1765583 h 3363153"/>
                <a:gd name="connsiteX17" fmla="*/ 888666 w 3362977"/>
                <a:gd name="connsiteY17" fmla="*/ 2429837 h 3363153"/>
                <a:gd name="connsiteX18" fmla="*/ 523239 w 3362977"/>
                <a:gd name="connsiteY18" fmla="*/ 2653751 h 3363153"/>
                <a:gd name="connsiteX19" fmla="*/ 172119 w 3362977"/>
                <a:gd name="connsiteY19" fmla="*/ 1765583 h 3363153"/>
                <a:gd name="connsiteX20" fmla="*/ 523249 w 3362977"/>
                <a:gd name="connsiteY20" fmla="*/ 709079 h 3363153"/>
                <a:gd name="connsiteX21" fmla="*/ 888675 w 3362977"/>
                <a:gd name="connsiteY21" fmla="*/ 933164 h 3363153"/>
                <a:gd name="connsiteX22" fmla="*/ 800645 w 3362977"/>
                <a:gd name="connsiteY22" fmla="*/ 1597419 h 3363153"/>
                <a:gd name="connsiteX23" fmla="*/ 172119 w 3362977"/>
                <a:gd name="connsiteY23" fmla="*/ 1597419 h 3363153"/>
                <a:gd name="connsiteX24" fmla="*/ 523249 w 3362977"/>
                <a:gd name="connsiteY24" fmla="*/ 709079 h 3363153"/>
                <a:gd name="connsiteX25" fmla="*/ 3190516 w 3362977"/>
                <a:gd name="connsiteY25" fmla="*/ 1597419 h 3363153"/>
                <a:gd name="connsiteX26" fmla="*/ 2561999 w 3362977"/>
                <a:gd name="connsiteY26" fmla="*/ 1597419 h 3363153"/>
                <a:gd name="connsiteX27" fmla="*/ 2473969 w 3362977"/>
                <a:gd name="connsiteY27" fmla="*/ 933164 h 3363153"/>
                <a:gd name="connsiteX28" fmla="*/ 2839396 w 3362977"/>
                <a:gd name="connsiteY28" fmla="*/ 709251 h 3363153"/>
                <a:gd name="connsiteX29" fmla="*/ 3190516 w 3362977"/>
                <a:gd name="connsiteY29" fmla="*/ 1597419 h 3363153"/>
                <a:gd name="connsiteX30" fmla="*/ 1597231 w 3362977"/>
                <a:gd name="connsiteY30" fmla="*/ 928116 h 3363153"/>
                <a:gd name="connsiteX31" fmla="*/ 1093996 w 3362977"/>
                <a:gd name="connsiteY31" fmla="*/ 832266 h 3363153"/>
                <a:gd name="connsiteX32" fmla="*/ 1597231 w 3362977"/>
                <a:gd name="connsiteY32" fmla="*/ 179699 h 3363153"/>
                <a:gd name="connsiteX33" fmla="*/ 1597231 w 3362977"/>
                <a:gd name="connsiteY33" fmla="*/ 928116 h 3363153"/>
                <a:gd name="connsiteX34" fmla="*/ 1597231 w 3362977"/>
                <a:gd name="connsiteY34" fmla="*/ 1096280 h 3363153"/>
                <a:gd name="connsiteX35" fmla="*/ 1597231 w 3362977"/>
                <a:gd name="connsiteY35" fmla="*/ 1597409 h 3363153"/>
                <a:gd name="connsiteX36" fmla="*/ 968714 w 3362977"/>
                <a:gd name="connsiteY36" fmla="*/ 1597409 h 3363153"/>
                <a:gd name="connsiteX37" fmla="*/ 1047667 w 3362977"/>
                <a:gd name="connsiteY37" fmla="*/ 995629 h 3363153"/>
                <a:gd name="connsiteX38" fmla="*/ 1597231 w 3362977"/>
                <a:gd name="connsiteY38" fmla="*/ 1096356 h 3363153"/>
                <a:gd name="connsiteX39" fmla="*/ 1597231 w 3362977"/>
                <a:gd name="connsiteY39" fmla="*/ 1096280 h 3363153"/>
                <a:gd name="connsiteX40" fmla="*/ 1597231 w 3362977"/>
                <a:gd name="connsiteY40" fmla="*/ 1765583 h 3363153"/>
                <a:gd name="connsiteX41" fmla="*/ 1597231 w 3362977"/>
                <a:gd name="connsiteY41" fmla="*/ 2266636 h 3363153"/>
                <a:gd name="connsiteX42" fmla="*/ 1047667 w 3362977"/>
                <a:gd name="connsiteY42" fmla="*/ 2367534 h 3363153"/>
                <a:gd name="connsiteX43" fmla="*/ 968714 w 3362977"/>
                <a:gd name="connsiteY43" fmla="*/ 1765583 h 3363153"/>
                <a:gd name="connsiteX44" fmla="*/ 1597231 w 3362977"/>
                <a:gd name="connsiteY44" fmla="*/ 1765583 h 3363153"/>
                <a:gd name="connsiteX45" fmla="*/ 1597231 w 3362977"/>
                <a:gd name="connsiteY45" fmla="*/ 2434885 h 3363153"/>
                <a:gd name="connsiteX46" fmla="*/ 1597231 w 3362977"/>
                <a:gd name="connsiteY46" fmla="*/ 3183226 h 3363153"/>
                <a:gd name="connsiteX47" fmla="*/ 1093996 w 3362977"/>
                <a:gd name="connsiteY47" fmla="*/ 2530659 h 3363153"/>
                <a:gd name="connsiteX48" fmla="*/ 1597231 w 3362977"/>
                <a:gd name="connsiteY48" fmla="*/ 2434885 h 3363153"/>
                <a:gd name="connsiteX49" fmla="*/ 1765404 w 3362977"/>
                <a:gd name="connsiteY49" fmla="*/ 2434885 h 3363153"/>
                <a:gd name="connsiteX50" fmla="*/ 2268639 w 3362977"/>
                <a:gd name="connsiteY50" fmla="*/ 2530735 h 3363153"/>
                <a:gd name="connsiteX51" fmla="*/ 1765404 w 3362977"/>
                <a:gd name="connsiteY51" fmla="*/ 3183303 h 3363153"/>
                <a:gd name="connsiteX52" fmla="*/ 1765404 w 3362977"/>
                <a:gd name="connsiteY52" fmla="*/ 2434885 h 3363153"/>
                <a:gd name="connsiteX53" fmla="*/ 1765404 w 3362977"/>
                <a:gd name="connsiteY53" fmla="*/ 2266712 h 3363153"/>
                <a:gd name="connsiteX54" fmla="*/ 1765404 w 3362977"/>
                <a:gd name="connsiteY54" fmla="*/ 1765583 h 3363153"/>
                <a:gd name="connsiteX55" fmla="*/ 2393921 w 3362977"/>
                <a:gd name="connsiteY55" fmla="*/ 1765583 h 3363153"/>
                <a:gd name="connsiteX56" fmla="*/ 2314968 w 3362977"/>
                <a:gd name="connsiteY56" fmla="*/ 2367363 h 3363153"/>
                <a:gd name="connsiteX57" fmla="*/ 1765404 w 3362977"/>
                <a:gd name="connsiteY57" fmla="*/ 2266636 h 3363153"/>
                <a:gd name="connsiteX58" fmla="*/ 1765404 w 3362977"/>
                <a:gd name="connsiteY58" fmla="*/ 2266712 h 3363153"/>
                <a:gd name="connsiteX59" fmla="*/ 1765404 w 3362977"/>
                <a:gd name="connsiteY59" fmla="*/ 1597419 h 3363153"/>
                <a:gd name="connsiteX60" fmla="*/ 1765404 w 3362977"/>
                <a:gd name="connsiteY60" fmla="*/ 1096366 h 3363153"/>
                <a:gd name="connsiteX61" fmla="*/ 2314968 w 3362977"/>
                <a:gd name="connsiteY61" fmla="*/ 995467 h 3363153"/>
                <a:gd name="connsiteX62" fmla="*/ 2393921 w 3362977"/>
                <a:gd name="connsiteY62" fmla="*/ 1597419 h 3363153"/>
                <a:gd name="connsiteX63" fmla="*/ 1765404 w 3362977"/>
                <a:gd name="connsiteY63" fmla="*/ 1597419 h 3363153"/>
                <a:gd name="connsiteX64" fmla="*/ 1765404 w 3362977"/>
                <a:gd name="connsiteY64" fmla="*/ 928116 h 3363153"/>
                <a:gd name="connsiteX65" fmla="*/ 1765404 w 3362977"/>
                <a:gd name="connsiteY65" fmla="*/ 179784 h 3363153"/>
                <a:gd name="connsiteX66" fmla="*/ 2268639 w 3362977"/>
                <a:gd name="connsiteY66" fmla="*/ 832352 h 3363153"/>
                <a:gd name="connsiteX67" fmla="*/ 1765404 w 3362977"/>
                <a:gd name="connsiteY67" fmla="*/ 928116 h 3363153"/>
                <a:gd name="connsiteX68" fmla="*/ 2426287 w 3362977"/>
                <a:gd name="connsiteY68" fmla="*/ 769458 h 3363153"/>
                <a:gd name="connsiteX69" fmla="*/ 2139984 w 3362977"/>
                <a:gd name="connsiteY69" fmla="*/ 239735 h 3363153"/>
                <a:gd name="connsiteX70" fmla="*/ 2723352 w 3362977"/>
                <a:gd name="connsiteY70" fmla="*/ 586912 h 3363153"/>
                <a:gd name="connsiteX71" fmla="*/ 2426287 w 3362977"/>
                <a:gd name="connsiteY71" fmla="*/ 769458 h 3363153"/>
                <a:gd name="connsiteX72" fmla="*/ 936348 w 3362977"/>
                <a:gd name="connsiteY72" fmla="*/ 769458 h 3363153"/>
                <a:gd name="connsiteX73" fmla="*/ 639282 w 3362977"/>
                <a:gd name="connsiteY73" fmla="*/ 586664 h 3363153"/>
                <a:gd name="connsiteX74" fmla="*/ 1222650 w 3362977"/>
                <a:gd name="connsiteY74" fmla="*/ 239487 h 3363153"/>
                <a:gd name="connsiteX75" fmla="*/ 936348 w 3362977"/>
                <a:gd name="connsiteY75" fmla="*/ 769458 h 3363153"/>
                <a:gd name="connsiteX76" fmla="*/ 936348 w 3362977"/>
                <a:gd name="connsiteY76" fmla="*/ 2593543 h 3363153"/>
                <a:gd name="connsiteX77" fmla="*/ 1222650 w 3362977"/>
                <a:gd name="connsiteY77" fmla="*/ 3123267 h 3363153"/>
                <a:gd name="connsiteX78" fmla="*/ 639282 w 3362977"/>
                <a:gd name="connsiteY78" fmla="*/ 2776090 h 3363153"/>
                <a:gd name="connsiteX79" fmla="*/ 936348 w 3362977"/>
                <a:gd name="connsiteY79" fmla="*/ 2593543 h 3363153"/>
                <a:gd name="connsiteX80" fmla="*/ 2426287 w 3362977"/>
                <a:gd name="connsiteY80" fmla="*/ 2593543 h 3363153"/>
                <a:gd name="connsiteX81" fmla="*/ 2723352 w 3362977"/>
                <a:gd name="connsiteY81" fmla="*/ 2776338 h 3363153"/>
                <a:gd name="connsiteX82" fmla="*/ 2139984 w 3362977"/>
                <a:gd name="connsiteY82" fmla="*/ 3123514 h 3363153"/>
                <a:gd name="connsiteX83" fmla="*/ 2426287 w 3362977"/>
                <a:gd name="connsiteY83" fmla="*/ 2593543 h 3363153"/>
                <a:gd name="connsiteX84" fmla="*/ 2473969 w 3362977"/>
                <a:gd name="connsiteY84" fmla="*/ 2430009 h 3363153"/>
                <a:gd name="connsiteX85" fmla="*/ 2561999 w 3362977"/>
                <a:gd name="connsiteY85" fmla="*/ 1765583 h 3363153"/>
                <a:gd name="connsiteX86" fmla="*/ 3190516 w 3362977"/>
                <a:gd name="connsiteY86" fmla="*/ 1765583 h 3363153"/>
                <a:gd name="connsiteX87" fmla="*/ 2839386 w 3362977"/>
                <a:gd name="connsiteY87" fmla="*/ 2653913 h 3363153"/>
                <a:gd name="connsiteX88" fmla="*/ 2473959 w 3362977"/>
                <a:gd name="connsiteY88" fmla="*/ 2429837 h 3363153"/>
                <a:gd name="connsiteX89" fmla="*/ 2473959 w 3362977"/>
                <a:gd name="connsiteY89" fmla="*/ 2430009 h 336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362977" h="3363153">
                  <a:moveTo>
                    <a:pt x="2920444" y="2814428"/>
                  </a:moveTo>
                  <a:cubicBezTo>
                    <a:pt x="3510489" y="2174377"/>
                    <a:pt x="3510489" y="1188615"/>
                    <a:pt x="2920444" y="548564"/>
                  </a:cubicBezTo>
                  <a:cubicBezTo>
                    <a:pt x="2918396" y="544268"/>
                    <a:pt x="2915976" y="540163"/>
                    <a:pt x="2913214" y="536286"/>
                  </a:cubicBezTo>
                  <a:cubicBezTo>
                    <a:pt x="2909376" y="532714"/>
                    <a:pt x="2905175" y="529561"/>
                    <a:pt x="2900689" y="526866"/>
                  </a:cubicBezTo>
                  <a:cubicBezTo>
                    <a:pt x="2584316" y="190652"/>
                    <a:pt x="2143146" y="0"/>
                    <a:pt x="1681489" y="0"/>
                  </a:cubicBezTo>
                  <a:cubicBezTo>
                    <a:pt x="1219831" y="0"/>
                    <a:pt x="778662" y="190643"/>
                    <a:pt x="462289" y="526866"/>
                  </a:cubicBezTo>
                  <a:cubicBezTo>
                    <a:pt x="457793" y="529561"/>
                    <a:pt x="453592" y="532714"/>
                    <a:pt x="449763" y="536286"/>
                  </a:cubicBezTo>
                  <a:cubicBezTo>
                    <a:pt x="447001" y="540163"/>
                    <a:pt x="444582" y="544268"/>
                    <a:pt x="442534" y="548564"/>
                  </a:cubicBezTo>
                  <a:cubicBezTo>
                    <a:pt x="-147511" y="1188615"/>
                    <a:pt x="-147511" y="2174377"/>
                    <a:pt x="442534" y="2814428"/>
                  </a:cubicBezTo>
                  <a:cubicBezTo>
                    <a:pt x="444582" y="2818724"/>
                    <a:pt x="447001" y="2822829"/>
                    <a:pt x="449763" y="2826706"/>
                  </a:cubicBezTo>
                  <a:cubicBezTo>
                    <a:pt x="453592" y="2830230"/>
                    <a:pt x="457755" y="2833354"/>
                    <a:pt x="462203" y="2836040"/>
                  </a:cubicBezTo>
                  <a:cubicBezTo>
                    <a:pt x="778709" y="3172540"/>
                    <a:pt x="1220193" y="3363297"/>
                    <a:pt x="1682156" y="3363154"/>
                  </a:cubicBezTo>
                  <a:cubicBezTo>
                    <a:pt x="2144118" y="3363011"/>
                    <a:pt x="2585487" y="3171977"/>
                    <a:pt x="2901784" y="2835288"/>
                  </a:cubicBezTo>
                  <a:cubicBezTo>
                    <a:pt x="2905956" y="2832859"/>
                    <a:pt x="2909899" y="2830040"/>
                    <a:pt x="2913557" y="2826877"/>
                  </a:cubicBezTo>
                  <a:cubicBezTo>
                    <a:pt x="2916205" y="2822934"/>
                    <a:pt x="2918510" y="2818772"/>
                    <a:pt x="2920444" y="2814428"/>
                  </a:cubicBezTo>
                  <a:close/>
                  <a:moveTo>
                    <a:pt x="172119" y="1765583"/>
                  </a:moveTo>
                  <a:lnTo>
                    <a:pt x="800636" y="1765583"/>
                  </a:lnTo>
                  <a:cubicBezTo>
                    <a:pt x="805065" y="1989592"/>
                    <a:pt x="834602" y="2212400"/>
                    <a:pt x="888666" y="2429837"/>
                  </a:cubicBezTo>
                  <a:cubicBezTo>
                    <a:pt x="757926" y="2488806"/>
                    <a:pt x="635148" y="2564044"/>
                    <a:pt x="523239" y="2653751"/>
                  </a:cubicBezTo>
                  <a:cubicBezTo>
                    <a:pt x="312880" y="2403662"/>
                    <a:pt x="189636" y="2091909"/>
                    <a:pt x="172119" y="1765583"/>
                  </a:cubicBezTo>
                  <a:close/>
                  <a:moveTo>
                    <a:pt x="523249" y="709079"/>
                  </a:moveTo>
                  <a:cubicBezTo>
                    <a:pt x="635148" y="798843"/>
                    <a:pt x="757926" y="874138"/>
                    <a:pt x="888675" y="933164"/>
                  </a:cubicBezTo>
                  <a:cubicBezTo>
                    <a:pt x="834602" y="1150601"/>
                    <a:pt x="805074" y="1373410"/>
                    <a:pt x="800645" y="1597419"/>
                  </a:cubicBezTo>
                  <a:lnTo>
                    <a:pt x="172119" y="1597419"/>
                  </a:lnTo>
                  <a:cubicBezTo>
                    <a:pt x="189598" y="1271035"/>
                    <a:pt x="312851" y="959215"/>
                    <a:pt x="523249" y="709079"/>
                  </a:cubicBezTo>
                  <a:close/>
                  <a:moveTo>
                    <a:pt x="3190516" y="1597419"/>
                  </a:moveTo>
                  <a:lnTo>
                    <a:pt x="2561999" y="1597419"/>
                  </a:lnTo>
                  <a:cubicBezTo>
                    <a:pt x="2557570" y="1373410"/>
                    <a:pt x="2528042" y="1150601"/>
                    <a:pt x="2473969" y="933164"/>
                  </a:cubicBezTo>
                  <a:cubicBezTo>
                    <a:pt x="2604709" y="874195"/>
                    <a:pt x="2727486" y="798957"/>
                    <a:pt x="2839396" y="709251"/>
                  </a:cubicBezTo>
                  <a:cubicBezTo>
                    <a:pt x="3049755" y="959339"/>
                    <a:pt x="3172999" y="1271092"/>
                    <a:pt x="3190516" y="1597419"/>
                  </a:cubicBezTo>
                  <a:close/>
                  <a:moveTo>
                    <a:pt x="1597231" y="928116"/>
                  </a:moveTo>
                  <a:cubicBezTo>
                    <a:pt x="1425752" y="920515"/>
                    <a:pt x="1256264" y="888235"/>
                    <a:pt x="1093996" y="832266"/>
                  </a:cubicBezTo>
                  <a:cubicBezTo>
                    <a:pt x="1208849" y="481470"/>
                    <a:pt x="1391148" y="233677"/>
                    <a:pt x="1597231" y="179699"/>
                  </a:cubicBezTo>
                  <a:lnTo>
                    <a:pt x="1597231" y="928116"/>
                  </a:lnTo>
                  <a:close/>
                  <a:moveTo>
                    <a:pt x="1597231" y="1096280"/>
                  </a:moveTo>
                  <a:lnTo>
                    <a:pt x="1597231" y="1597409"/>
                  </a:lnTo>
                  <a:lnTo>
                    <a:pt x="968714" y="1597409"/>
                  </a:lnTo>
                  <a:cubicBezTo>
                    <a:pt x="973505" y="1394574"/>
                    <a:pt x="999975" y="1192835"/>
                    <a:pt x="1047667" y="995629"/>
                  </a:cubicBezTo>
                  <a:cubicBezTo>
                    <a:pt x="1225051" y="1055484"/>
                    <a:pt x="1410150" y="1089412"/>
                    <a:pt x="1597231" y="1096356"/>
                  </a:cubicBezTo>
                  <a:lnTo>
                    <a:pt x="1597231" y="1096280"/>
                  </a:lnTo>
                  <a:close/>
                  <a:moveTo>
                    <a:pt x="1597231" y="1765583"/>
                  </a:moveTo>
                  <a:lnTo>
                    <a:pt x="1597231" y="2266636"/>
                  </a:lnTo>
                  <a:cubicBezTo>
                    <a:pt x="1410141" y="2273637"/>
                    <a:pt x="1225041" y="2307622"/>
                    <a:pt x="1047667" y="2367534"/>
                  </a:cubicBezTo>
                  <a:cubicBezTo>
                    <a:pt x="999965" y="2170271"/>
                    <a:pt x="973496" y="1968475"/>
                    <a:pt x="968714" y="1765583"/>
                  </a:cubicBezTo>
                  <a:lnTo>
                    <a:pt x="1597231" y="1765583"/>
                  </a:lnTo>
                  <a:close/>
                  <a:moveTo>
                    <a:pt x="1597231" y="2434885"/>
                  </a:moveTo>
                  <a:lnTo>
                    <a:pt x="1597231" y="3183226"/>
                  </a:lnTo>
                  <a:cubicBezTo>
                    <a:pt x="1391148" y="3129248"/>
                    <a:pt x="1208849" y="2881456"/>
                    <a:pt x="1093996" y="2530659"/>
                  </a:cubicBezTo>
                  <a:cubicBezTo>
                    <a:pt x="1256274" y="2474709"/>
                    <a:pt x="1425762" y="2442448"/>
                    <a:pt x="1597231" y="2434885"/>
                  </a:cubicBezTo>
                  <a:close/>
                  <a:moveTo>
                    <a:pt x="1765404" y="2434885"/>
                  </a:moveTo>
                  <a:cubicBezTo>
                    <a:pt x="1936883" y="2442486"/>
                    <a:pt x="2106371" y="2474766"/>
                    <a:pt x="2268639" y="2530735"/>
                  </a:cubicBezTo>
                  <a:cubicBezTo>
                    <a:pt x="2153776" y="2881532"/>
                    <a:pt x="1971487" y="3129324"/>
                    <a:pt x="1765404" y="3183303"/>
                  </a:cubicBezTo>
                  <a:lnTo>
                    <a:pt x="1765404" y="2434885"/>
                  </a:lnTo>
                  <a:close/>
                  <a:moveTo>
                    <a:pt x="1765404" y="2266712"/>
                  </a:moveTo>
                  <a:lnTo>
                    <a:pt x="1765404" y="1765583"/>
                  </a:lnTo>
                  <a:lnTo>
                    <a:pt x="2393921" y="1765583"/>
                  </a:lnTo>
                  <a:cubicBezTo>
                    <a:pt x="2389130" y="1968418"/>
                    <a:pt x="2362660" y="2170157"/>
                    <a:pt x="2314968" y="2367363"/>
                  </a:cubicBezTo>
                  <a:cubicBezTo>
                    <a:pt x="2137584" y="2307507"/>
                    <a:pt x="1952485" y="2273580"/>
                    <a:pt x="1765404" y="2266636"/>
                  </a:cubicBezTo>
                  <a:lnTo>
                    <a:pt x="1765404" y="2266712"/>
                  </a:lnTo>
                  <a:close/>
                  <a:moveTo>
                    <a:pt x="1765404" y="1597419"/>
                  </a:moveTo>
                  <a:lnTo>
                    <a:pt x="1765404" y="1096366"/>
                  </a:lnTo>
                  <a:cubicBezTo>
                    <a:pt x="1952494" y="1089365"/>
                    <a:pt x="2137594" y="1055380"/>
                    <a:pt x="2314968" y="995467"/>
                  </a:cubicBezTo>
                  <a:cubicBezTo>
                    <a:pt x="2362669" y="1192730"/>
                    <a:pt x="2389139" y="1394527"/>
                    <a:pt x="2393921" y="1597419"/>
                  </a:cubicBezTo>
                  <a:lnTo>
                    <a:pt x="1765404" y="1597419"/>
                  </a:lnTo>
                  <a:close/>
                  <a:moveTo>
                    <a:pt x="1765404" y="928116"/>
                  </a:moveTo>
                  <a:lnTo>
                    <a:pt x="1765404" y="179784"/>
                  </a:lnTo>
                  <a:cubicBezTo>
                    <a:pt x="1971487" y="233763"/>
                    <a:pt x="2153786" y="481555"/>
                    <a:pt x="2268639" y="832352"/>
                  </a:cubicBezTo>
                  <a:cubicBezTo>
                    <a:pt x="2106361" y="888292"/>
                    <a:pt x="1936873" y="920553"/>
                    <a:pt x="1765404" y="928116"/>
                  </a:cubicBezTo>
                  <a:close/>
                  <a:moveTo>
                    <a:pt x="2426287" y="769458"/>
                  </a:moveTo>
                  <a:cubicBezTo>
                    <a:pt x="2366517" y="575815"/>
                    <a:pt x="2269229" y="395830"/>
                    <a:pt x="2139984" y="239735"/>
                  </a:cubicBezTo>
                  <a:cubicBezTo>
                    <a:pt x="2358221" y="309791"/>
                    <a:pt x="2557694" y="428511"/>
                    <a:pt x="2723352" y="586912"/>
                  </a:cubicBezTo>
                  <a:cubicBezTo>
                    <a:pt x="2631570" y="658816"/>
                    <a:pt x="2531909" y="720052"/>
                    <a:pt x="2426287" y="769458"/>
                  </a:cubicBezTo>
                  <a:close/>
                  <a:moveTo>
                    <a:pt x="936348" y="769458"/>
                  </a:moveTo>
                  <a:cubicBezTo>
                    <a:pt x="830725" y="719976"/>
                    <a:pt x="731056" y="658654"/>
                    <a:pt x="639282" y="586664"/>
                  </a:cubicBezTo>
                  <a:cubicBezTo>
                    <a:pt x="804941" y="428253"/>
                    <a:pt x="1004414" y="309543"/>
                    <a:pt x="1222650" y="239487"/>
                  </a:cubicBezTo>
                  <a:cubicBezTo>
                    <a:pt x="1093368" y="395649"/>
                    <a:pt x="996089" y="575729"/>
                    <a:pt x="936348" y="769458"/>
                  </a:cubicBezTo>
                  <a:close/>
                  <a:moveTo>
                    <a:pt x="936348" y="2593543"/>
                  </a:moveTo>
                  <a:cubicBezTo>
                    <a:pt x="996117" y="2787187"/>
                    <a:pt x="1093406" y="2967171"/>
                    <a:pt x="1222650" y="3123267"/>
                  </a:cubicBezTo>
                  <a:cubicBezTo>
                    <a:pt x="1004414" y="3053210"/>
                    <a:pt x="804941" y="2934491"/>
                    <a:pt x="639282" y="2776090"/>
                  </a:cubicBezTo>
                  <a:cubicBezTo>
                    <a:pt x="731065" y="2704186"/>
                    <a:pt x="830725" y="2642949"/>
                    <a:pt x="936348" y="2593543"/>
                  </a:cubicBezTo>
                  <a:close/>
                  <a:moveTo>
                    <a:pt x="2426287" y="2593543"/>
                  </a:moveTo>
                  <a:cubicBezTo>
                    <a:pt x="2531909" y="2643026"/>
                    <a:pt x="2631579" y="2704348"/>
                    <a:pt x="2723352" y="2776338"/>
                  </a:cubicBezTo>
                  <a:cubicBezTo>
                    <a:pt x="2557694" y="2934748"/>
                    <a:pt x="2358221" y="3053458"/>
                    <a:pt x="2139984" y="3123514"/>
                  </a:cubicBezTo>
                  <a:cubicBezTo>
                    <a:pt x="2269267" y="2967352"/>
                    <a:pt x="2366546" y="2787272"/>
                    <a:pt x="2426287" y="2593543"/>
                  </a:cubicBezTo>
                  <a:close/>
                  <a:moveTo>
                    <a:pt x="2473969" y="2430009"/>
                  </a:moveTo>
                  <a:cubicBezTo>
                    <a:pt x="2528052" y="2212524"/>
                    <a:pt x="2557579" y="1989658"/>
                    <a:pt x="2561999" y="1765583"/>
                  </a:cubicBezTo>
                  <a:lnTo>
                    <a:pt x="3190516" y="1765583"/>
                  </a:lnTo>
                  <a:cubicBezTo>
                    <a:pt x="3173037" y="2091966"/>
                    <a:pt x="3049784" y="2403786"/>
                    <a:pt x="2839386" y="2653913"/>
                  </a:cubicBezTo>
                  <a:cubicBezTo>
                    <a:pt x="2727486" y="2564149"/>
                    <a:pt x="2604709" y="2488864"/>
                    <a:pt x="2473959" y="2429837"/>
                  </a:cubicBezTo>
                  <a:lnTo>
                    <a:pt x="2473959" y="2430009"/>
                  </a:lnTo>
                  <a:close/>
                </a:path>
              </a:pathLst>
            </a:custGeom>
            <a:solidFill>
              <a:srgbClr val="2980BA"/>
            </a:solidFill>
            <a:ln w="9525" cap="flat">
              <a:noFill/>
              <a:prstDash val="solid"/>
              <a:miter/>
            </a:ln>
          </p:spPr>
          <p:txBody>
            <a:bodyPr rtlCol="0" anchor="ctr"/>
            <a:lstStyle/>
            <a:p>
              <a:endParaRPr lang="en-ID"/>
            </a:p>
          </p:txBody>
        </p:sp>
      </p:grpSp>
      <p:grpSp>
        <p:nvGrpSpPr>
          <p:cNvPr id="50" name="Group 49">
            <a:extLst>
              <a:ext uri="{FF2B5EF4-FFF2-40B4-BE49-F238E27FC236}">
                <a16:creationId xmlns:a16="http://schemas.microsoft.com/office/drawing/2014/main" id="{4FD617B1-C49F-476B-BD2A-A364AB57950F}"/>
              </a:ext>
            </a:extLst>
          </p:cNvPr>
          <p:cNvGrpSpPr/>
          <p:nvPr/>
        </p:nvGrpSpPr>
        <p:grpSpPr>
          <a:xfrm>
            <a:off x="3614192" y="4441944"/>
            <a:ext cx="276770" cy="276770"/>
            <a:chOff x="3614192" y="4887118"/>
            <a:chExt cx="276770" cy="276770"/>
          </a:xfrm>
        </p:grpSpPr>
        <p:sp>
          <p:nvSpPr>
            <p:cNvPr id="39" name="Freeform: Shape 38">
              <a:extLst>
                <a:ext uri="{FF2B5EF4-FFF2-40B4-BE49-F238E27FC236}">
                  <a16:creationId xmlns:a16="http://schemas.microsoft.com/office/drawing/2014/main" id="{8E506E2B-8A50-473D-BA59-B7B955866CD8}"/>
                </a:ext>
              </a:extLst>
            </p:cNvPr>
            <p:cNvSpPr/>
            <p:nvPr/>
          </p:nvSpPr>
          <p:spPr>
            <a:xfrm>
              <a:off x="3614192" y="4887118"/>
              <a:ext cx="276770" cy="276770"/>
            </a:xfrm>
            <a:custGeom>
              <a:avLst/>
              <a:gdLst>
                <a:gd name="connsiteX0" fmla="*/ 4458789 w 4458788"/>
                <a:gd name="connsiteY0" fmla="*/ 2229394 h 4458788"/>
                <a:gd name="connsiteX1" fmla="*/ 2229394 w 4458788"/>
                <a:gd name="connsiteY1" fmla="*/ 4458789 h 4458788"/>
                <a:gd name="connsiteX2" fmla="*/ 0 w 4458788"/>
                <a:gd name="connsiteY2" fmla="*/ 2229394 h 4458788"/>
                <a:gd name="connsiteX3" fmla="*/ 2229394 w 4458788"/>
                <a:gd name="connsiteY3" fmla="*/ 0 h 4458788"/>
                <a:gd name="connsiteX4" fmla="*/ 4458789 w 4458788"/>
                <a:gd name="connsiteY4" fmla="*/ 2229394 h 445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788" h="4458788">
                  <a:moveTo>
                    <a:pt x="4458789" y="2229394"/>
                  </a:moveTo>
                  <a:cubicBezTo>
                    <a:pt x="4458789" y="3460655"/>
                    <a:pt x="3460655" y="4458789"/>
                    <a:pt x="2229394" y="4458789"/>
                  </a:cubicBezTo>
                  <a:cubicBezTo>
                    <a:pt x="998134" y="4458789"/>
                    <a:pt x="0" y="3460655"/>
                    <a:pt x="0" y="2229394"/>
                  </a:cubicBezTo>
                  <a:cubicBezTo>
                    <a:pt x="0" y="998134"/>
                    <a:pt x="998134" y="0"/>
                    <a:pt x="2229394" y="0"/>
                  </a:cubicBezTo>
                  <a:cubicBezTo>
                    <a:pt x="3460655" y="0"/>
                    <a:pt x="4458789" y="998134"/>
                    <a:pt x="4458789" y="2229394"/>
                  </a:cubicBezTo>
                  <a:close/>
                </a:path>
              </a:pathLst>
            </a:custGeom>
            <a:solidFill>
              <a:srgbClr val="3B97D3"/>
            </a:solidFill>
            <a:ln w="34834"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51565243-39C2-4F94-B6C5-96646D738457}"/>
                </a:ext>
              </a:extLst>
            </p:cNvPr>
            <p:cNvSpPr/>
            <p:nvPr/>
          </p:nvSpPr>
          <p:spPr>
            <a:xfrm>
              <a:off x="3664909" y="4963210"/>
              <a:ext cx="225984" cy="199192"/>
            </a:xfrm>
            <a:custGeom>
              <a:avLst/>
              <a:gdLst>
                <a:gd name="connsiteX0" fmla="*/ 2329020 w 3640618"/>
                <a:gd name="connsiteY0" fmla="*/ 60960 h 3209004"/>
                <a:gd name="connsiteX1" fmla="*/ 1412182 w 3640618"/>
                <a:gd name="connsiteY1" fmla="*/ 0 h 3209004"/>
                <a:gd name="connsiteX2" fmla="*/ 0 w 3640618"/>
                <a:gd name="connsiteY2" fmla="*/ 254290 h 3209004"/>
                <a:gd name="connsiteX3" fmla="*/ 21597 w 3640618"/>
                <a:gd name="connsiteY3" fmla="*/ 298878 h 3209004"/>
                <a:gd name="connsiteX4" fmla="*/ 21597 w 3640618"/>
                <a:gd name="connsiteY4" fmla="*/ 299226 h 3209004"/>
                <a:gd name="connsiteX5" fmla="*/ 1108424 w 3640618"/>
                <a:gd name="connsiteY5" fmla="*/ 1757390 h 3209004"/>
                <a:gd name="connsiteX6" fmla="*/ 1108424 w 3640618"/>
                <a:gd name="connsiteY6" fmla="*/ 2579479 h 3209004"/>
                <a:gd name="connsiteX7" fmla="*/ 1737959 w 3640618"/>
                <a:gd name="connsiteY7" fmla="*/ 3209004 h 3209004"/>
                <a:gd name="connsiteX8" fmla="*/ 3640619 w 3640618"/>
                <a:gd name="connsiteY8" fmla="*/ 1047561 h 3209004"/>
                <a:gd name="connsiteX9" fmla="*/ 2804839 w 3640618"/>
                <a:gd name="connsiteY9" fmla="*/ 211792 h 3209004"/>
                <a:gd name="connsiteX10" fmla="*/ 2329020 w 3640618"/>
                <a:gd name="connsiteY10" fmla="*/ 60960 h 320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0618" h="3209004">
                  <a:moveTo>
                    <a:pt x="2329020" y="60960"/>
                  </a:moveTo>
                  <a:cubicBezTo>
                    <a:pt x="2082390" y="22991"/>
                    <a:pt x="1762263" y="0"/>
                    <a:pt x="1412182" y="0"/>
                  </a:cubicBezTo>
                  <a:cubicBezTo>
                    <a:pt x="632239" y="0"/>
                    <a:pt x="0" y="113908"/>
                    <a:pt x="0" y="254290"/>
                  </a:cubicBezTo>
                  <a:cubicBezTo>
                    <a:pt x="0" y="269617"/>
                    <a:pt x="7312" y="284596"/>
                    <a:pt x="21597" y="298878"/>
                  </a:cubicBezTo>
                  <a:lnTo>
                    <a:pt x="21597" y="299226"/>
                  </a:lnTo>
                  <a:lnTo>
                    <a:pt x="1108424" y="1757390"/>
                  </a:lnTo>
                  <a:lnTo>
                    <a:pt x="1108424" y="2579479"/>
                  </a:lnTo>
                  <a:lnTo>
                    <a:pt x="1737959" y="3209004"/>
                  </a:lnTo>
                  <a:cubicBezTo>
                    <a:pt x="2800624" y="3053434"/>
                    <a:pt x="3619230" y="2148300"/>
                    <a:pt x="3640619" y="1047561"/>
                  </a:cubicBezTo>
                  <a:lnTo>
                    <a:pt x="2804839" y="211792"/>
                  </a:lnTo>
                  <a:cubicBezTo>
                    <a:pt x="2748756" y="151529"/>
                    <a:pt x="2575630" y="98581"/>
                    <a:pt x="2329020" y="60960"/>
                  </a:cubicBezTo>
                  <a:close/>
                </a:path>
              </a:pathLst>
            </a:custGeom>
            <a:solidFill>
              <a:srgbClr val="2980BA"/>
            </a:solidFill>
            <a:ln w="34834"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7F50ECB4-D79D-4779-82F7-CBE46E47A3E9}"/>
                </a:ext>
              </a:extLst>
            </p:cNvPr>
            <p:cNvSpPr/>
            <p:nvPr/>
          </p:nvSpPr>
          <p:spPr>
            <a:xfrm>
              <a:off x="3666249" y="4981563"/>
              <a:ext cx="172830" cy="141759"/>
            </a:xfrm>
            <a:custGeom>
              <a:avLst/>
              <a:gdLst>
                <a:gd name="connsiteX0" fmla="*/ 2784301 w 2784300"/>
                <a:gd name="connsiteY0" fmla="*/ 0 h 2283742"/>
                <a:gd name="connsiteX1" fmla="*/ 1697475 w 2784300"/>
                <a:gd name="connsiteY1" fmla="*/ 1458167 h 2283742"/>
                <a:gd name="connsiteX2" fmla="*/ 1697475 w 2784300"/>
                <a:gd name="connsiteY2" fmla="*/ 1997057 h 2283742"/>
                <a:gd name="connsiteX3" fmla="*/ 1363073 w 2784300"/>
                <a:gd name="connsiteY3" fmla="*/ 2154159 h 2283742"/>
                <a:gd name="connsiteX4" fmla="*/ 1219900 w 2784300"/>
                <a:gd name="connsiteY4" fmla="*/ 2221389 h 2283742"/>
                <a:gd name="connsiteX5" fmla="*/ 1086833 w 2784300"/>
                <a:gd name="connsiteY5" fmla="*/ 2283743 h 2283742"/>
                <a:gd name="connsiteX6" fmla="*/ 1086833 w 2784300"/>
                <a:gd name="connsiteY6" fmla="*/ 1461995 h 2283742"/>
                <a:gd name="connsiteX7" fmla="*/ 0 w 2784300"/>
                <a:gd name="connsiteY7" fmla="*/ 3484 h 22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300" h="2283742">
                  <a:moveTo>
                    <a:pt x="2784301" y="0"/>
                  </a:moveTo>
                  <a:lnTo>
                    <a:pt x="1697475" y="1458167"/>
                  </a:lnTo>
                  <a:lnTo>
                    <a:pt x="1697475" y="1997057"/>
                  </a:lnTo>
                  <a:lnTo>
                    <a:pt x="1363073" y="2154159"/>
                  </a:lnTo>
                  <a:lnTo>
                    <a:pt x="1219900" y="2221389"/>
                  </a:lnTo>
                  <a:lnTo>
                    <a:pt x="1086833" y="2283743"/>
                  </a:lnTo>
                  <a:lnTo>
                    <a:pt x="1086833" y="1461995"/>
                  </a:lnTo>
                  <a:lnTo>
                    <a:pt x="0" y="3484"/>
                  </a:lnTo>
                  <a:close/>
                </a:path>
              </a:pathLst>
            </a:custGeom>
            <a:solidFill>
              <a:srgbClr val="E6E9EF"/>
            </a:solidFill>
            <a:ln w="34834"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3E58C2F6-7FEE-459B-B6B5-7706C5926AD6}"/>
                </a:ext>
              </a:extLst>
            </p:cNvPr>
            <p:cNvSpPr/>
            <p:nvPr/>
          </p:nvSpPr>
          <p:spPr>
            <a:xfrm>
              <a:off x="3687461" y="4983531"/>
              <a:ext cx="63398" cy="135920"/>
            </a:xfrm>
            <a:custGeom>
              <a:avLst/>
              <a:gdLst>
                <a:gd name="connsiteX0" fmla="*/ 203784 w 1021344"/>
                <a:gd name="connsiteY0" fmla="*/ 0 h 2189690"/>
                <a:gd name="connsiteX1" fmla="*/ 0 w 1021344"/>
                <a:gd name="connsiteY1" fmla="*/ 0 h 2189690"/>
                <a:gd name="connsiteX2" fmla="*/ 876082 w 1021344"/>
                <a:gd name="connsiteY2" fmla="*/ 1430296 h 2189690"/>
                <a:gd name="connsiteX3" fmla="*/ 878172 w 1021344"/>
                <a:gd name="connsiteY3" fmla="*/ 2189690 h 2189690"/>
                <a:gd name="connsiteX4" fmla="*/ 1021345 w 1021344"/>
                <a:gd name="connsiteY4" fmla="*/ 2122460 h 2189690"/>
                <a:gd name="connsiteX5" fmla="*/ 1021345 w 1021344"/>
                <a:gd name="connsiteY5" fmla="*/ 1430296 h 218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1344" h="2189690">
                  <a:moveTo>
                    <a:pt x="203784" y="0"/>
                  </a:moveTo>
                  <a:lnTo>
                    <a:pt x="0" y="0"/>
                  </a:lnTo>
                  <a:lnTo>
                    <a:pt x="876082" y="1430296"/>
                  </a:lnTo>
                  <a:lnTo>
                    <a:pt x="878172" y="2189690"/>
                  </a:lnTo>
                  <a:lnTo>
                    <a:pt x="1021345" y="2122460"/>
                  </a:lnTo>
                  <a:lnTo>
                    <a:pt x="1021345" y="1430296"/>
                  </a:lnTo>
                  <a:close/>
                </a:path>
              </a:pathLst>
            </a:custGeom>
            <a:solidFill>
              <a:srgbClr val="FFFFFF">
                <a:alpha val="25000"/>
              </a:srgbClr>
            </a:solidFill>
            <a:ln w="34834"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B9271CEC-CA5F-4D71-8DFC-8F64C49A5C6D}"/>
                </a:ext>
              </a:extLst>
            </p:cNvPr>
            <p:cNvSpPr/>
            <p:nvPr/>
          </p:nvSpPr>
          <p:spPr>
            <a:xfrm>
              <a:off x="3664902" y="4963217"/>
              <a:ext cx="175351" cy="31573"/>
            </a:xfrm>
            <a:custGeom>
              <a:avLst/>
              <a:gdLst>
                <a:gd name="connsiteX0" fmla="*/ 2824914 w 2824914"/>
                <a:gd name="connsiteY0" fmla="*/ 254322 h 508639"/>
                <a:gd name="connsiteX1" fmla="*/ 2686971 w 2824914"/>
                <a:gd name="connsiteY1" fmla="*/ 363928 h 508639"/>
                <a:gd name="connsiteX2" fmla="*/ 1412300 w 2824914"/>
                <a:gd name="connsiteY2" fmla="*/ 508640 h 508639"/>
                <a:gd name="connsiteX3" fmla="*/ 137627 w 2824914"/>
                <a:gd name="connsiteY3" fmla="*/ 363928 h 508639"/>
                <a:gd name="connsiteX4" fmla="*/ 0 w 2824914"/>
                <a:gd name="connsiteY4" fmla="*/ 254322 h 508639"/>
                <a:gd name="connsiteX5" fmla="*/ 1412300 w 2824914"/>
                <a:gd name="connsiteY5" fmla="*/ 0 h 508639"/>
                <a:gd name="connsiteX6" fmla="*/ 2824914 w 2824914"/>
                <a:gd name="connsiteY6" fmla="*/ 254322 h 50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4914" h="508639">
                  <a:moveTo>
                    <a:pt x="2824914" y="254322"/>
                  </a:moveTo>
                  <a:cubicBezTo>
                    <a:pt x="2824914" y="293423"/>
                    <a:pt x="2775345" y="330678"/>
                    <a:pt x="2686971" y="363928"/>
                  </a:cubicBezTo>
                  <a:cubicBezTo>
                    <a:pt x="2459747" y="449522"/>
                    <a:pt x="1974508" y="508640"/>
                    <a:pt x="1412300" y="508640"/>
                  </a:cubicBezTo>
                  <a:cubicBezTo>
                    <a:pt x="850399" y="508640"/>
                    <a:pt x="365161" y="449522"/>
                    <a:pt x="137627" y="363928"/>
                  </a:cubicBezTo>
                  <a:cubicBezTo>
                    <a:pt x="49266" y="330678"/>
                    <a:pt x="0" y="293423"/>
                    <a:pt x="0" y="254322"/>
                  </a:cubicBezTo>
                  <a:cubicBezTo>
                    <a:pt x="0" y="113922"/>
                    <a:pt x="632413" y="0"/>
                    <a:pt x="1412300" y="0"/>
                  </a:cubicBezTo>
                  <a:cubicBezTo>
                    <a:pt x="2192494" y="0"/>
                    <a:pt x="2824914" y="113922"/>
                    <a:pt x="2824914" y="254322"/>
                  </a:cubicBezTo>
                  <a:close/>
                </a:path>
              </a:pathLst>
            </a:custGeom>
            <a:solidFill>
              <a:srgbClr val="D9DDE6"/>
            </a:solidFill>
            <a:ln w="34834"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AE7697D7-FADE-4D66-B87B-6368DE8301D4}"/>
                </a:ext>
              </a:extLst>
            </p:cNvPr>
            <p:cNvSpPr/>
            <p:nvPr/>
          </p:nvSpPr>
          <p:spPr>
            <a:xfrm>
              <a:off x="3673884" y="4976824"/>
              <a:ext cx="156794" cy="15837"/>
            </a:xfrm>
            <a:custGeom>
              <a:avLst/>
              <a:gdLst>
                <a:gd name="connsiteX0" fmla="*/ 172959 w 2525963"/>
                <a:gd name="connsiteY0" fmla="*/ 170852 h 255131"/>
                <a:gd name="connsiteX1" fmla="*/ 561128 w 2525963"/>
                <a:gd name="connsiteY1" fmla="*/ 219320 h 255131"/>
                <a:gd name="connsiteX2" fmla="*/ 1192148 w 2525963"/>
                <a:gd name="connsiteY2" fmla="*/ 251455 h 255131"/>
                <a:gd name="connsiteX3" fmla="*/ 2525963 w 2525963"/>
                <a:gd name="connsiteY3" fmla="*/ 121638 h 255131"/>
                <a:gd name="connsiteX4" fmla="*/ 1267595 w 2525963"/>
                <a:gd name="connsiteY4" fmla="*/ 0 h 255131"/>
                <a:gd name="connsiteX5" fmla="*/ 0 w 2525963"/>
                <a:gd name="connsiteY5" fmla="*/ 129472 h 255131"/>
                <a:gd name="connsiteX6" fmla="*/ 172959 w 2525963"/>
                <a:gd name="connsiteY6" fmla="*/ 170852 h 2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5963" h="255131">
                  <a:moveTo>
                    <a:pt x="172959" y="170852"/>
                  </a:moveTo>
                  <a:cubicBezTo>
                    <a:pt x="300094" y="203572"/>
                    <a:pt x="430165" y="215746"/>
                    <a:pt x="561128" y="219320"/>
                  </a:cubicBezTo>
                  <a:cubicBezTo>
                    <a:pt x="772109" y="225082"/>
                    <a:pt x="981345" y="244317"/>
                    <a:pt x="1192148" y="251455"/>
                  </a:cubicBezTo>
                  <a:cubicBezTo>
                    <a:pt x="1637501" y="266531"/>
                    <a:pt x="2094039" y="237538"/>
                    <a:pt x="2525963" y="121638"/>
                  </a:cubicBezTo>
                  <a:cubicBezTo>
                    <a:pt x="2428601" y="52687"/>
                    <a:pt x="1902380" y="0"/>
                    <a:pt x="1267595" y="0"/>
                  </a:cubicBezTo>
                  <a:cubicBezTo>
                    <a:pt x="608956" y="0"/>
                    <a:pt x="67080" y="56717"/>
                    <a:pt x="0" y="129472"/>
                  </a:cubicBezTo>
                  <a:cubicBezTo>
                    <a:pt x="59654" y="135143"/>
                    <a:pt x="114344" y="155768"/>
                    <a:pt x="172959" y="170852"/>
                  </a:cubicBezTo>
                  <a:close/>
                </a:path>
              </a:pathLst>
            </a:custGeom>
            <a:solidFill>
              <a:srgbClr val="C6CBD4"/>
            </a:solidFill>
            <a:ln w="34834"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61897AFB-F966-4795-A984-7B305E8877E4}"/>
                </a:ext>
              </a:extLst>
            </p:cNvPr>
            <p:cNvSpPr/>
            <p:nvPr/>
          </p:nvSpPr>
          <p:spPr>
            <a:xfrm>
              <a:off x="3664902" y="4963217"/>
              <a:ext cx="175351" cy="31573"/>
            </a:xfrm>
            <a:custGeom>
              <a:avLst/>
              <a:gdLst>
                <a:gd name="connsiteX0" fmla="*/ 1412300 w 2824914"/>
                <a:gd name="connsiteY0" fmla="*/ 0 h 508639"/>
                <a:gd name="connsiteX1" fmla="*/ 0 w 2824914"/>
                <a:gd name="connsiteY1" fmla="*/ 254322 h 508639"/>
                <a:gd name="connsiteX2" fmla="*/ 137627 w 2824914"/>
                <a:gd name="connsiteY2" fmla="*/ 363928 h 508639"/>
                <a:gd name="connsiteX3" fmla="*/ 1412300 w 2824914"/>
                <a:gd name="connsiteY3" fmla="*/ 508640 h 508639"/>
                <a:gd name="connsiteX4" fmla="*/ 2686971 w 2824914"/>
                <a:gd name="connsiteY4" fmla="*/ 363928 h 508639"/>
                <a:gd name="connsiteX5" fmla="*/ 2824914 w 2824914"/>
                <a:gd name="connsiteY5" fmla="*/ 254322 h 508639"/>
                <a:gd name="connsiteX6" fmla="*/ 1412300 w 2824914"/>
                <a:gd name="connsiteY6" fmla="*/ 0 h 508639"/>
                <a:gd name="connsiteX7" fmla="*/ 2665408 w 2824914"/>
                <a:gd name="connsiteY7" fmla="*/ 306354 h 508639"/>
                <a:gd name="connsiteX8" fmla="*/ 1412300 w 2824914"/>
                <a:gd name="connsiteY8" fmla="*/ 447060 h 508639"/>
                <a:gd name="connsiteX9" fmla="*/ 159179 w 2824914"/>
                <a:gd name="connsiteY9" fmla="*/ 306354 h 508639"/>
                <a:gd name="connsiteX10" fmla="*/ 63736 w 2824914"/>
                <a:gd name="connsiteY10" fmla="*/ 253705 h 508639"/>
                <a:gd name="connsiteX11" fmla="*/ 1412300 w 2824914"/>
                <a:gd name="connsiteY11" fmla="*/ 61580 h 508639"/>
                <a:gd name="connsiteX12" fmla="*/ 2761168 w 2824914"/>
                <a:gd name="connsiteY12" fmla="*/ 253705 h 508639"/>
                <a:gd name="connsiteX13" fmla="*/ 2665408 w 2824914"/>
                <a:gd name="connsiteY13" fmla="*/ 306354 h 508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4914" h="508639">
                  <a:moveTo>
                    <a:pt x="1412300" y="0"/>
                  </a:moveTo>
                  <a:cubicBezTo>
                    <a:pt x="632413" y="0"/>
                    <a:pt x="0" y="113922"/>
                    <a:pt x="0" y="254322"/>
                  </a:cubicBezTo>
                  <a:cubicBezTo>
                    <a:pt x="0" y="293423"/>
                    <a:pt x="49266" y="330678"/>
                    <a:pt x="137627" y="363928"/>
                  </a:cubicBezTo>
                  <a:cubicBezTo>
                    <a:pt x="365161" y="449522"/>
                    <a:pt x="850399" y="508640"/>
                    <a:pt x="1412300" y="508640"/>
                  </a:cubicBezTo>
                  <a:cubicBezTo>
                    <a:pt x="1974508" y="508640"/>
                    <a:pt x="2459747" y="449522"/>
                    <a:pt x="2686971" y="363928"/>
                  </a:cubicBezTo>
                  <a:cubicBezTo>
                    <a:pt x="2775345" y="330678"/>
                    <a:pt x="2824914" y="293423"/>
                    <a:pt x="2824914" y="254322"/>
                  </a:cubicBezTo>
                  <a:cubicBezTo>
                    <a:pt x="2824914" y="113922"/>
                    <a:pt x="2192494" y="0"/>
                    <a:pt x="1412300" y="0"/>
                  </a:cubicBezTo>
                  <a:close/>
                  <a:moveTo>
                    <a:pt x="2665408" y="306354"/>
                  </a:moveTo>
                  <a:cubicBezTo>
                    <a:pt x="2438191" y="391948"/>
                    <a:pt x="1946491" y="447060"/>
                    <a:pt x="1412300" y="447060"/>
                  </a:cubicBezTo>
                  <a:cubicBezTo>
                    <a:pt x="878416" y="447060"/>
                    <a:pt x="386716" y="391948"/>
                    <a:pt x="159179" y="306354"/>
                  </a:cubicBezTo>
                  <a:cubicBezTo>
                    <a:pt x="93603" y="281722"/>
                    <a:pt x="71125" y="262017"/>
                    <a:pt x="63736" y="253705"/>
                  </a:cubicBezTo>
                  <a:cubicBezTo>
                    <a:pt x="116385" y="182274"/>
                    <a:pt x="593618" y="61580"/>
                    <a:pt x="1412300" y="61580"/>
                  </a:cubicBezTo>
                  <a:cubicBezTo>
                    <a:pt x="2230983" y="61580"/>
                    <a:pt x="2708219" y="182274"/>
                    <a:pt x="2761168" y="253705"/>
                  </a:cubicBezTo>
                  <a:cubicBezTo>
                    <a:pt x="2753783" y="262017"/>
                    <a:pt x="2731001" y="281722"/>
                    <a:pt x="2665408" y="306354"/>
                  </a:cubicBezTo>
                  <a:close/>
                </a:path>
              </a:pathLst>
            </a:custGeom>
            <a:solidFill>
              <a:srgbClr val="E6E9EF"/>
            </a:solidFill>
            <a:ln w="34834" cap="flat">
              <a:noFill/>
              <a:prstDash val="solid"/>
              <a:miter/>
            </a:ln>
          </p:spPr>
          <p:txBody>
            <a:bodyPr rtlCol="0" anchor="ctr"/>
            <a:lstStyle/>
            <a:p>
              <a:endParaRPr lang="en-ID"/>
            </a:p>
          </p:txBody>
        </p:sp>
      </p:grpSp>
      <p:grpSp>
        <p:nvGrpSpPr>
          <p:cNvPr id="326" name="Group 325">
            <a:extLst>
              <a:ext uri="{FF2B5EF4-FFF2-40B4-BE49-F238E27FC236}">
                <a16:creationId xmlns:a16="http://schemas.microsoft.com/office/drawing/2014/main" id="{50973F95-CD76-4C93-8A7B-FA46E2547EA5}"/>
              </a:ext>
            </a:extLst>
          </p:cNvPr>
          <p:cNvGrpSpPr/>
          <p:nvPr/>
        </p:nvGrpSpPr>
        <p:grpSpPr>
          <a:xfrm>
            <a:off x="7072314" y="4387125"/>
            <a:ext cx="291782" cy="337551"/>
            <a:chOff x="3100387" y="433387"/>
            <a:chExt cx="5178855" cy="5991224"/>
          </a:xfrm>
        </p:grpSpPr>
        <p:sp>
          <p:nvSpPr>
            <p:cNvPr id="55" name="Freeform: Shape 54">
              <a:extLst>
                <a:ext uri="{FF2B5EF4-FFF2-40B4-BE49-F238E27FC236}">
                  <a16:creationId xmlns:a16="http://schemas.microsoft.com/office/drawing/2014/main" id="{22220886-7613-4CE7-8B93-71A862FE4259}"/>
                </a:ext>
              </a:extLst>
            </p:cNvPr>
            <p:cNvSpPr/>
            <p:nvPr/>
          </p:nvSpPr>
          <p:spPr>
            <a:xfrm>
              <a:off x="4522033" y="1448848"/>
              <a:ext cx="3046385" cy="4061847"/>
            </a:xfrm>
            <a:custGeom>
              <a:avLst/>
              <a:gdLst>
                <a:gd name="connsiteX0" fmla="*/ 0 w 3046385"/>
                <a:gd name="connsiteY0" fmla="*/ 0 h 4061847"/>
                <a:gd name="connsiteX1" fmla="*/ 3046386 w 3046385"/>
                <a:gd name="connsiteY1" fmla="*/ 0 h 4061847"/>
                <a:gd name="connsiteX2" fmla="*/ 3046386 w 3046385"/>
                <a:gd name="connsiteY2" fmla="*/ 4061848 h 4061847"/>
                <a:gd name="connsiteX3" fmla="*/ 0 w 3046385"/>
                <a:gd name="connsiteY3" fmla="*/ 4061848 h 4061847"/>
              </a:gdLst>
              <a:ahLst/>
              <a:cxnLst>
                <a:cxn ang="0">
                  <a:pos x="connsiteX0" y="connsiteY0"/>
                </a:cxn>
                <a:cxn ang="0">
                  <a:pos x="connsiteX1" y="connsiteY1"/>
                </a:cxn>
                <a:cxn ang="0">
                  <a:pos x="connsiteX2" y="connsiteY2"/>
                </a:cxn>
                <a:cxn ang="0">
                  <a:pos x="connsiteX3" y="connsiteY3"/>
                </a:cxn>
              </a:cxnLst>
              <a:rect l="l" t="t" r="r" b="b"/>
              <a:pathLst>
                <a:path w="3046385" h="4061847">
                  <a:moveTo>
                    <a:pt x="0" y="0"/>
                  </a:moveTo>
                  <a:lnTo>
                    <a:pt x="3046386" y="0"/>
                  </a:lnTo>
                  <a:lnTo>
                    <a:pt x="3046386" y="4061848"/>
                  </a:lnTo>
                  <a:lnTo>
                    <a:pt x="0" y="4061848"/>
                  </a:lnTo>
                  <a:close/>
                </a:path>
              </a:pathLst>
            </a:custGeom>
            <a:solidFill>
              <a:srgbClr val="4398D1"/>
            </a:solidFill>
            <a:ln w="12693" cap="flat">
              <a:no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B8DAA02B-4850-4876-881E-35FB095B47A2}"/>
                </a:ext>
              </a:extLst>
            </p:cNvPr>
            <p:cNvSpPr/>
            <p:nvPr/>
          </p:nvSpPr>
          <p:spPr>
            <a:xfrm>
              <a:off x="4522033" y="1855033"/>
              <a:ext cx="3046385" cy="3655662"/>
            </a:xfrm>
            <a:custGeom>
              <a:avLst/>
              <a:gdLst>
                <a:gd name="connsiteX0" fmla="*/ 0 w 3046385"/>
                <a:gd name="connsiteY0" fmla="*/ 3046386 h 3655662"/>
                <a:gd name="connsiteX1" fmla="*/ 0 w 3046385"/>
                <a:gd name="connsiteY1" fmla="*/ 3655663 h 3655662"/>
                <a:gd name="connsiteX2" fmla="*/ 3046386 w 3046385"/>
                <a:gd name="connsiteY2" fmla="*/ 3655663 h 3655662"/>
                <a:gd name="connsiteX3" fmla="*/ 3046386 w 3046385"/>
                <a:gd name="connsiteY3" fmla="*/ 0 h 3655662"/>
              </a:gdLst>
              <a:ahLst/>
              <a:cxnLst>
                <a:cxn ang="0">
                  <a:pos x="connsiteX0" y="connsiteY0"/>
                </a:cxn>
                <a:cxn ang="0">
                  <a:pos x="connsiteX1" y="connsiteY1"/>
                </a:cxn>
                <a:cxn ang="0">
                  <a:pos x="connsiteX2" y="connsiteY2"/>
                </a:cxn>
                <a:cxn ang="0">
                  <a:pos x="connsiteX3" y="connsiteY3"/>
                </a:cxn>
              </a:cxnLst>
              <a:rect l="l" t="t" r="r" b="b"/>
              <a:pathLst>
                <a:path w="3046385" h="3655662">
                  <a:moveTo>
                    <a:pt x="0" y="3046386"/>
                  </a:moveTo>
                  <a:lnTo>
                    <a:pt x="0" y="3655663"/>
                  </a:lnTo>
                  <a:lnTo>
                    <a:pt x="3046386" y="3655663"/>
                  </a:lnTo>
                  <a:lnTo>
                    <a:pt x="3046386" y="0"/>
                  </a:lnTo>
                  <a:close/>
                </a:path>
              </a:pathLst>
            </a:custGeom>
            <a:solidFill>
              <a:srgbClr val="3E8CC7"/>
            </a:solidFill>
            <a:ln w="12693"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8DC9EC74-9E6F-4672-9904-A466B1CFC875}"/>
                </a:ext>
              </a:extLst>
            </p:cNvPr>
            <p:cNvSpPr/>
            <p:nvPr/>
          </p:nvSpPr>
          <p:spPr>
            <a:xfrm>
              <a:off x="4522033" y="5510696"/>
              <a:ext cx="3046385" cy="812369"/>
            </a:xfrm>
            <a:custGeom>
              <a:avLst/>
              <a:gdLst>
                <a:gd name="connsiteX0" fmla="*/ 0 w 3046385"/>
                <a:gd name="connsiteY0" fmla="*/ 406185 h 812369"/>
                <a:gd name="connsiteX1" fmla="*/ 406185 w 3046385"/>
                <a:gd name="connsiteY1" fmla="*/ 812370 h 812369"/>
                <a:gd name="connsiteX2" fmla="*/ 2640201 w 3046385"/>
                <a:gd name="connsiteY2" fmla="*/ 812370 h 812369"/>
                <a:gd name="connsiteX3" fmla="*/ 3046386 w 3046385"/>
                <a:gd name="connsiteY3" fmla="*/ 406185 h 812369"/>
                <a:gd name="connsiteX4" fmla="*/ 3046386 w 3046385"/>
                <a:gd name="connsiteY4" fmla="*/ 0 h 812369"/>
                <a:gd name="connsiteX5" fmla="*/ 0 w 3046385"/>
                <a:gd name="connsiteY5" fmla="*/ 0 h 8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385" h="812369">
                  <a:moveTo>
                    <a:pt x="0" y="406185"/>
                  </a:moveTo>
                  <a:cubicBezTo>
                    <a:pt x="0" y="630500"/>
                    <a:pt x="181869" y="812370"/>
                    <a:pt x="406185" y="812370"/>
                  </a:cubicBezTo>
                  <a:lnTo>
                    <a:pt x="2640201" y="812370"/>
                  </a:lnTo>
                  <a:cubicBezTo>
                    <a:pt x="2864516" y="812370"/>
                    <a:pt x="3046386" y="630500"/>
                    <a:pt x="3046386" y="406185"/>
                  </a:cubicBezTo>
                  <a:lnTo>
                    <a:pt x="3046386" y="0"/>
                  </a:lnTo>
                  <a:lnTo>
                    <a:pt x="0" y="0"/>
                  </a:lnTo>
                  <a:close/>
                </a:path>
              </a:pathLst>
            </a:custGeom>
            <a:solidFill>
              <a:srgbClr val="D6D9DB"/>
            </a:solidFill>
            <a:ln w="12693"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9A55726A-AB6B-409A-865B-0F9270CF48C6}"/>
                </a:ext>
              </a:extLst>
            </p:cNvPr>
            <p:cNvSpPr/>
            <p:nvPr/>
          </p:nvSpPr>
          <p:spPr>
            <a:xfrm>
              <a:off x="4522033" y="839571"/>
              <a:ext cx="3046385" cy="609277"/>
            </a:xfrm>
            <a:custGeom>
              <a:avLst/>
              <a:gdLst>
                <a:gd name="connsiteX0" fmla="*/ 2640201 w 3046385"/>
                <a:gd name="connsiteY0" fmla="*/ 0 h 609277"/>
                <a:gd name="connsiteX1" fmla="*/ 406185 w 3046385"/>
                <a:gd name="connsiteY1" fmla="*/ 0 h 609277"/>
                <a:gd name="connsiteX2" fmla="*/ 0 w 3046385"/>
                <a:gd name="connsiteY2" fmla="*/ 406185 h 609277"/>
                <a:gd name="connsiteX3" fmla="*/ 0 w 3046385"/>
                <a:gd name="connsiteY3" fmla="*/ 609277 h 609277"/>
                <a:gd name="connsiteX4" fmla="*/ 3046386 w 3046385"/>
                <a:gd name="connsiteY4" fmla="*/ 609277 h 609277"/>
                <a:gd name="connsiteX5" fmla="*/ 3046386 w 3046385"/>
                <a:gd name="connsiteY5" fmla="*/ 406185 h 609277"/>
                <a:gd name="connsiteX6" fmla="*/ 2640201 w 3046385"/>
                <a:gd name="connsiteY6" fmla="*/ 0 h 60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6385" h="609277">
                  <a:moveTo>
                    <a:pt x="2640201" y="0"/>
                  </a:moveTo>
                  <a:lnTo>
                    <a:pt x="406185" y="0"/>
                  </a:lnTo>
                  <a:cubicBezTo>
                    <a:pt x="181869" y="0"/>
                    <a:pt x="0" y="181870"/>
                    <a:pt x="0" y="406185"/>
                  </a:cubicBezTo>
                  <a:lnTo>
                    <a:pt x="0" y="609277"/>
                  </a:lnTo>
                  <a:lnTo>
                    <a:pt x="3046386" y="609277"/>
                  </a:lnTo>
                  <a:lnTo>
                    <a:pt x="3046386" y="406185"/>
                  </a:lnTo>
                  <a:cubicBezTo>
                    <a:pt x="3046386" y="181870"/>
                    <a:pt x="2864516" y="0"/>
                    <a:pt x="2640201" y="0"/>
                  </a:cubicBezTo>
                  <a:close/>
                </a:path>
              </a:pathLst>
            </a:custGeom>
            <a:solidFill>
              <a:srgbClr val="D6D9DB"/>
            </a:solidFill>
            <a:ln w="12693"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F08BA4E9-ADEB-4B2B-89B2-8C5BB94E2C08}"/>
                </a:ext>
              </a:extLst>
            </p:cNvPr>
            <p:cNvSpPr/>
            <p:nvPr/>
          </p:nvSpPr>
          <p:spPr>
            <a:xfrm>
              <a:off x="5943680" y="5815334"/>
              <a:ext cx="203092" cy="203092"/>
            </a:xfrm>
            <a:custGeom>
              <a:avLst/>
              <a:gdLst>
                <a:gd name="connsiteX0" fmla="*/ 0 w 203092"/>
                <a:gd name="connsiteY0" fmla="*/ 0 h 203092"/>
                <a:gd name="connsiteX1" fmla="*/ 203092 w 203092"/>
                <a:gd name="connsiteY1" fmla="*/ 0 h 203092"/>
                <a:gd name="connsiteX2" fmla="*/ 203092 w 203092"/>
                <a:gd name="connsiteY2" fmla="*/ 203092 h 203092"/>
                <a:gd name="connsiteX3" fmla="*/ 0 w 203092"/>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203092" h="203092">
                  <a:moveTo>
                    <a:pt x="0" y="0"/>
                  </a:moveTo>
                  <a:lnTo>
                    <a:pt x="203092" y="0"/>
                  </a:lnTo>
                  <a:lnTo>
                    <a:pt x="203092" y="203092"/>
                  </a:lnTo>
                  <a:lnTo>
                    <a:pt x="0" y="203092"/>
                  </a:lnTo>
                  <a:close/>
                </a:path>
              </a:pathLst>
            </a:custGeom>
            <a:solidFill>
              <a:srgbClr val="A0A1A3"/>
            </a:solidFill>
            <a:ln w="12693" cap="flat">
              <a:noFill/>
              <a:prstDash val="solid"/>
              <a:miter/>
            </a:ln>
          </p:spPr>
          <p:txBody>
            <a:bodyPr rtlCol="0" anchor="ctr"/>
            <a:lstStyle/>
            <a:p>
              <a:endParaRPr lang="en-ID"/>
            </a:p>
          </p:txBody>
        </p:sp>
        <p:grpSp>
          <p:nvGrpSpPr>
            <p:cNvPr id="60" name="Graphic 52">
              <a:extLst>
                <a:ext uri="{FF2B5EF4-FFF2-40B4-BE49-F238E27FC236}">
                  <a16:creationId xmlns:a16="http://schemas.microsoft.com/office/drawing/2014/main" id="{F5DA1E7B-5028-48A6-833B-E1EEE426CBEA}"/>
                </a:ext>
              </a:extLst>
            </p:cNvPr>
            <p:cNvGrpSpPr/>
            <p:nvPr/>
          </p:nvGrpSpPr>
          <p:grpSpPr>
            <a:xfrm>
              <a:off x="4928218" y="1753487"/>
              <a:ext cx="2335562" cy="3452570"/>
              <a:chOff x="4928218" y="1753487"/>
              <a:chExt cx="2335562" cy="3452570"/>
            </a:xfrm>
            <a:solidFill>
              <a:srgbClr val="5EB3D1"/>
            </a:solidFill>
          </p:grpSpPr>
          <p:sp>
            <p:nvSpPr>
              <p:cNvPr id="69" name="Freeform: Shape 68">
                <a:extLst>
                  <a:ext uri="{FF2B5EF4-FFF2-40B4-BE49-F238E27FC236}">
                    <a16:creationId xmlns:a16="http://schemas.microsoft.com/office/drawing/2014/main" id="{132AAB4A-C646-415B-8F7E-A9A4D1606EEE}"/>
                  </a:ext>
                </a:extLst>
              </p:cNvPr>
              <p:cNvSpPr/>
              <p:nvPr/>
            </p:nvSpPr>
            <p:spPr>
              <a:xfrm>
                <a:off x="4928218" y="4292142"/>
                <a:ext cx="812369" cy="812369"/>
              </a:xfrm>
              <a:custGeom>
                <a:avLst/>
                <a:gdLst>
                  <a:gd name="connsiteX0" fmla="*/ 0 w 812369"/>
                  <a:gd name="connsiteY0" fmla="*/ 0 h 812369"/>
                  <a:gd name="connsiteX1" fmla="*/ 812370 w 812369"/>
                  <a:gd name="connsiteY1" fmla="*/ 0 h 812369"/>
                  <a:gd name="connsiteX2" fmla="*/ 812370 w 812369"/>
                  <a:gd name="connsiteY2" fmla="*/ 812370 h 812369"/>
                  <a:gd name="connsiteX3" fmla="*/ 0 w 812369"/>
                  <a:gd name="connsiteY3" fmla="*/ 812370 h 812369"/>
                </a:gdLst>
                <a:ahLst/>
                <a:cxnLst>
                  <a:cxn ang="0">
                    <a:pos x="connsiteX0" y="connsiteY0"/>
                  </a:cxn>
                  <a:cxn ang="0">
                    <a:pos x="connsiteX1" y="connsiteY1"/>
                  </a:cxn>
                  <a:cxn ang="0">
                    <a:pos x="connsiteX2" y="connsiteY2"/>
                  </a:cxn>
                  <a:cxn ang="0">
                    <a:pos x="connsiteX3" y="connsiteY3"/>
                  </a:cxn>
                </a:cxnLst>
                <a:rect l="l" t="t" r="r" b="b"/>
                <a:pathLst>
                  <a:path w="812369" h="812369">
                    <a:moveTo>
                      <a:pt x="0" y="0"/>
                    </a:moveTo>
                    <a:lnTo>
                      <a:pt x="812370" y="0"/>
                    </a:lnTo>
                    <a:lnTo>
                      <a:pt x="812370" y="812370"/>
                    </a:lnTo>
                    <a:lnTo>
                      <a:pt x="0" y="812370"/>
                    </a:lnTo>
                    <a:close/>
                  </a:path>
                </a:pathLst>
              </a:custGeom>
              <a:solidFill>
                <a:srgbClr val="5EB3D1"/>
              </a:solidFill>
              <a:ln w="12693" cap="flat">
                <a:noFill/>
                <a:prstDash val="solid"/>
                <a:miter/>
              </a:ln>
            </p:spPr>
            <p:txBody>
              <a:bodyPr rtlCol="0" anchor="ctr"/>
              <a:lstStyle/>
              <a:p>
                <a:endParaRPr lang="en-ID"/>
              </a:p>
            </p:txBody>
          </p:sp>
          <p:sp>
            <p:nvSpPr>
              <p:cNvPr id="77" name="Freeform: Shape 76">
                <a:extLst>
                  <a:ext uri="{FF2B5EF4-FFF2-40B4-BE49-F238E27FC236}">
                    <a16:creationId xmlns:a16="http://schemas.microsoft.com/office/drawing/2014/main" id="{376DC4C6-70DE-4FC1-AB92-FFC82D37C025}"/>
                  </a:ext>
                </a:extLst>
              </p:cNvPr>
              <p:cNvSpPr/>
              <p:nvPr/>
            </p:nvSpPr>
            <p:spPr>
              <a:xfrm>
                <a:off x="4928218" y="3073587"/>
                <a:ext cx="812369" cy="812369"/>
              </a:xfrm>
              <a:custGeom>
                <a:avLst/>
                <a:gdLst>
                  <a:gd name="connsiteX0" fmla="*/ 0 w 812369"/>
                  <a:gd name="connsiteY0" fmla="*/ 0 h 812369"/>
                  <a:gd name="connsiteX1" fmla="*/ 812370 w 812369"/>
                  <a:gd name="connsiteY1" fmla="*/ 0 h 812369"/>
                  <a:gd name="connsiteX2" fmla="*/ 812370 w 812369"/>
                  <a:gd name="connsiteY2" fmla="*/ 812370 h 812369"/>
                  <a:gd name="connsiteX3" fmla="*/ 0 w 812369"/>
                  <a:gd name="connsiteY3" fmla="*/ 812370 h 812369"/>
                </a:gdLst>
                <a:ahLst/>
                <a:cxnLst>
                  <a:cxn ang="0">
                    <a:pos x="connsiteX0" y="connsiteY0"/>
                  </a:cxn>
                  <a:cxn ang="0">
                    <a:pos x="connsiteX1" y="connsiteY1"/>
                  </a:cxn>
                  <a:cxn ang="0">
                    <a:pos x="connsiteX2" y="connsiteY2"/>
                  </a:cxn>
                  <a:cxn ang="0">
                    <a:pos x="connsiteX3" y="connsiteY3"/>
                  </a:cxn>
                </a:cxnLst>
                <a:rect l="l" t="t" r="r" b="b"/>
                <a:pathLst>
                  <a:path w="812369" h="812369">
                    <a:moveTo>
                      <a:pt x="0" y="0"/>
                    </a:moveTo>
                    <a:lnTo>
                      <a:pt x="812370" y="0"/>
                    </a:lnTo>
                    <a:lnTo>
                      <a:pt x="812370" y="812370"/>
                    </a:lnTo>
                    <a:lnTo>
                      <a:pt x="0" y="812370"/>
                    </a:lnTo>
                    <a:close/>
                  </a:path>
                </a:pathLst>
              </a:custGeom>
              <a:solidFill>
                <a:srgbClr val="5EB3D1"/>
              </a:solidFill>
              <a:ln w="12693" cap="flat">
                <a:noFill/>
                <a:prstDash val="solid"/>
                <a:miter/>
              </a:ln>
            </p:spPr>
            <p:txBody>
              <a:bodyPr rtlCol="0" anchor="ctr"/>
              <a:lstStyle/>
              <a:p>
                <a:endParaRPr lang="en-ID"/>
              </a:p>
            </p:txBody>
          </p:sp>
          <p:sp>
            <p:nvSpPr>
              <p:cNvPr id="304" name="Freeform: Shape 303">
                <a:extLst>
                  <a:ext uri="{FF2B5EF4-FFF2-40B4-BE49-F238E27FC236}">
                    <a16:creationId xmlns:a16="http://schemas.microsoft.com/office/drawing/2014/main" id="{ABE0BED3-E83C-4F7A-98F2-C6C6525C986E}"/>
                  </a:ext>
                </a:extLst>
              </p:cNvPr>
              <p:cNvSpPr/>
              <p:nvPr/>
            </p:nvSpPr>
            <p:spPr>
              <a:xfrm>
                <a:off x="6045226" y="4190595"/>
                <a:ext cx="1218554" cy="203092"/>
              </a:xfrm>
              <a:custGeom>
                <a:avLst/>
                <a:gdLst>
                  <a:gd name="connsiteX0" fmla="*/ 0 w 1218554"/>
                  <a:gd name="connsiteY0" fmla="*/ 0 h 203092"/>
                  <a:gd name="connsiteX1" fmla="*/ 1218554 w 1218554"/>
                  <a:gd name="connsiteY1" fmla="*/ 0 h 203092"/>
                  <a:gd name="connsiteX2" fmla="*/ 1218554 w 1218554"/>
                  <a:gd name="connsiteY2" fmla="*/ 203092 h 203092"/>
                  <a:gd name="connsiteX3" fmla="*/ 0 w 1218554"/>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1218554" h="203092">
                    <a:moveTo>
                      <a:pt x="0" y="0"/>
                    </a:moveTo>
                    <a:lnTo>
                      <a:pt x="1218554" y="0"/>
                    </a:lnTo>
                    <a:lnTo>
                      <a:pt x="1218554"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05" name="Freeform: Shape 304">
                <a:extLst>
                  <a:ext uri="{FF2B5EF4-FFF2-40B4-BE49-F238E27FC236}">
                    <a16:creationId xmlns:a16="http://schemas.microsoft.com/office/drawing/2014/main" id="{3B35C366-D029-4CA5-A171-AF280B44842B}"/>
                  </a:ext>
                </a:extLst>
              </p:cNvPr>
              <p:cNvSpPr/>
              <p:nvPr/>
            </p:nvSpPr>
            <p:spPr>
              <a:xfrm>
                <a:off x="6045226" y="4596780"/>
                <a:ext cx="710823" cy="203092"/>
              </a:xfrm>
              <a:custGeom>
                <a:avLst/>
                <a:gdLst>
                  <a:gd name="connsiteX0" fmla="*/ 0 w 710823"/>
                  <a:gd name="connsiteY0" fmla="*/ 0 h 203092"/>
                  <a:gd name="connsiteX1" fmla="*/ 710823 w 710823"/>
                  <a:gd name="connsiteY1" fmla="*/ 0 h 203092"/>
                  <a:gd name="connsiteX2" fmla="*/ 710823 w 710823"/>
                  <a:gd name="connsiteY2" fmla="*/ 203092 h 203092"/>
                  <a:gd name="connsiteX3" fmla="*/ 0 w 710823"/>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710823" h="203092">
                    <a:moveTo>
                      <a:pt x="0" y="0"/>
                    </a:moveTo>
                    <a:lnTo>
                      <a:pt x="710823" y="0"/>
                    </a:lnTo>
                    <a:lnTo>
                      <a:pt x="710823"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06" name="Freeform: Shape 305">
                <a:extLst>
                  <a:ext uri="{FF2B5EF4-FFF2-40B4-BE49-F238E27FC236}">
                    <a16:creationId xmlns:a16="http://schemas.microsoft.com/office/drawing/2014/main" id="{B5A5F80B-866A-4C8E-9D81-FA8A6FDF1B0E}"/>
                  </a:ext>
                </a:extLst>
              </p:cNvPr>
              <p:cNvSpPr/>
              <p:nvPr/>
            </p:nvSpPr>
            <p:spPr>
              <a:xfrm>
                <a:off x="6045226" y="5002965"/>
                <a:ext cx="1218554" cy="203092"/>
              </a:xfrm>
              <a:custGeom>
                <a:avLst/>
                <a:gdLst>
                  <a:gd name="connsiteX0" fmla="*/ 0 w 1218554"/>
                  <a:gd name="connsiteY0" fmla="*/ 0 h 203092"/>
                  <a:gd name="connsiteX1" fmla="*/ 1218554 w 1218554"/>
                  <a:gd name="connsiteY1" fmla="*/ 0 h 203092"/>
                  <a:gd name="connsiteX2" fmla="*/ 1218554 w 1218554"/>
                  <a:gd name="connsiteY2" fmla="*/ 203092 h 203092"/>
                  <a:gd name="connsiteX3" fmla="*/ 0 w 1218554"/>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1218554" h="203092">
                    <a:moveTo>
                      <a:pt x="0" y="0"/>
                    </a:moveTo>
                    <a:lnTo>
                      <a:pt x="1218554" y="0"/>
                    </a:lnTo>
                    <a:lnTo>
                      <a:pt x="1218554"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07" name="Freeform: Shape 306">
                <a:extLst>
                  <a:ext uri="{FF2B5EF4-FFF2-40B4-BE49-F238E27FC236}">
                    <a16:creationId xmlns:a16="http://schemas.microsoft.com/office/drawing/2014/main" id="{9DC771BF-2361-42BF-BAF8-CB6BCE0E24EC}"/>
                  </a:ext>
                </a:extLst>
              </p:cNvPr>
              <p:cNvSpPr/>
              <p:nvPr/>
            </p:nvSpPr>
            <p:spPr>
              <a:xfrm>
                <a:off x="6045226" y="2972041"/>
                <a:ext cx="507730" cy="203092"/>
              </a:xfrm>
              <a:custGeom>
                <a:avLst/>
                <a:gdLst>
                  <a:gd name="connsiteX0" fmla="*/ 0 w 507730"/>
                  <a:gd name="connsiteY0" fmla="*/ 0 h 203092"/>
                  <a:gd name="connsiteX1" fmla="*/ 507731 w 507730"/>
                  <a:gd name="connsiteY1" fmla="*/ 0 h 203092"/>
                  <a:gd name="connsiteX2" fmla="*/ 507731 w 507730"/>
                  <a:gd name="connsiteY2" fmla="*/ 203092 h 203092"/>
                  <a:gd name="connsiteX3" fmla="*/ 0 w 507730"/>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507730" h="203092">
                    <a:moveTo>
                      <a:pt x="0" y="0"/>
                    </a:moveTo>
                    <a:lnTo>
                      <a:pt x="507731" y="0"/>
                    </a:lnTo>
                    <a:lnTo>
                      <a:pt x="507731"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08" name="Freeform: Shape 307">
                <a:extLst>
                  <a:ext uri="{FF2B5EF4-FFF2-40B4-BE49-F238E27FC236}">
                    <a16:creationId xmlns:a16="http://schemas.microsoft.com/office/drawing/2014/main" id="{0552B7C3-F0F4-4885-9C0E-A95A42635353}"/>
                  </a:ext>
                </a:extLst>
              </p:cNvPr>
              <p:cNvSpPr/>
              <p:nvPr/>
            </p:nvSpPr>
            <p:spPr>
              <a:xfrm>
                <a:off x="6045226" y="3378226"/>
                <a:ext cx="1218554" cy="203092"/>
              </a:xfrm>
              <a:custGeom>
                <a:avLst/>
                <a:gdLst>
                  <a:gd name="connsiteX0" fmla="*/ 0 w 1218554"/>
                  <a:gd name="connsiteY0" fmla="*/ 0 h 203092"/>
                  <a:gd name="connsiteX1" fmla="*/ 1218554 w 1218554"/>
                  <a:gd name="connsiteY1" fmla="*/ 0 h 203092"/>
                  <a:gd name="connsiteX2" fmla="*/ 1218554 w 1218554"/>
                  <a:gd name="connsiteY2" fmla="*/ 203092 h 203092"/>
                  <a:gd name="connsiteX3" fmla="*/ 0 w 1218554"/>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1218554" h="203092">
                    <a:moveTo>
                      <a:pt x="0" y="0"/>
                    </a:moveTo>
                    <a:lnTo>
                      <a:pt x="1218554" y="0"/>
                    </a:lnTo>
                    <a:lnTo>
                      <a:pt x="1218554"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09" name="Freeform: Shape 308">
                <a:extLst>
                  <a:ext uri="{FF2B5EF4-FFF2-40B4-BE49-F238E27FC236}">
                    <a16:creationId xmlns:a16="http://schemas.microsoft.com/office/drawing/2014/main" id="{5F376E7A-225B-4D18-BCCD-C19495A6A02E}"/>
                  </a:ext>
                </a:extLst>
              </p:cNvPr>
              <p:cNvSpPr/>
              <p:nvPr/>
            </p:nvSpPr>
            <p:spPr>
              <a:xfrm>
                <a:off x="6045226" y="3784411"/>
                <a:ext cx="1218554" cy="203092"/>
              </a:xfrm>
              <a:custGeom>
                <a:avLst/>
                <a:gdLst>
                  <a:gd name="connsiteX0" fmla="*/ 0 w 1218554"/>
                  <a:gd name="connsiteY0" fmla="*/ 0 h 203092"/>
                  <a:gd name="connsiteX1" fmla="*/ 1218554 w 1218554"/>
                  <a:gd name="connsiteY1" fmla="*/ 0 h 203092"/>
                  <a:gd name="connsiteX2" fmla="*/ 1218554 w 1218554"/>
                  <a:gd name="connsiteY2" fmla="*/ 203092 h 203092"/>
                  <a:gd name="connsiteX3" fmla="*/ 0 w 1218554"/>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1218554" h="203092">
                    <a:moveTo>
                      <a:pt x="0" y="0"/>
                    </a:moveTo>
                    <a:lnTo>
                      <a:pt x="1218554" y="0"/>
                    </a:lnTo>
                    <a:lnTo>
                      <a:pt x="1218554"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0" name="Freeform: Shape 309">
                <a:extLst>
                  <a:ext uri="{FF2B5EF4-FFF2-40B4-BE49-F238E27FC236}">
                    <a16:creationId xmlns:a16="http://schemas.microsoft.com/office/drawing/2014/main" id="{F6E10B64-01AE-44EF-BBD6-018D03D15185}"/>
                  </a:ext>
                </a:extLst>
              </p:cNvPr>
              <p:cNvSpPr/>
              <p:nvPr/>
            </p:nvSpPr>
            <p:spPr>
              <a:xfrm>
                <a:off x="6756049" y="2972041"/>
                <a:ext cx="507730" cy="203092"/>
              </a:xfrm>
              <a:custGeom>
                <a:avLst/>
                <a:gdLst>
                  <a:gd name="connsiteX0" fmla="*/ 0 w 507730"/>
                  <a:gd name="connsiteY0" fmla="*/ 0 h 203092"/>
                  <a:gd name="connsiteX1" fmla="*/ 507731 w 507730"/>
                  <a:gd name="connsiteY1" fmla="*/ 0 h 203092"/>
                  <a:gd name="connsiteX2" fmla="*/ 507731 w 507730"/>
                  <a:gd name="connsiteY2" fmla="*/ 203092 h 203092"/>
                  <a:gd name="connsiteX3" fmla="*/ 0 w 507730"/>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507730" h="203092">
                    <a:moveTo>
                      <a:pt x="0" y="0"/>
                    </a:moveTo>
                    <a:lnTo>
                      <a:pt x="507731" y="0"/>
                    </a:lnTo>
                    <a:lnTo>
                      <a:pt x="507731"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1" name="Freeform: Shape 310">
                <a:extLst>
                  <a:ext uri="{FF2B5EF4-FFF2-40B4-BE49-F238E27FC236}">
                    <a16:creationId xmlns:a16="http://schemas.microsoft.com/office/drawing/2014/main" id="{D486D35D-C9FF-4288-9692-4820CF1B36C9}"/>
                  </a:ext>
                </a:extLst>
              </p:cNvPr>
              <p:cNvSpPr/>
              <p:nvPr/>
            </p:nvSpPr>
            <p:spPr>
              <a:xfrm>
                <a:off x="6045226" y="1753487"/>
                <a:ext cx="507730" cy="203092"/>
              </a:xfrm>
              <a:custGeom>
                <a:avLst/>
                <a:gdLst>
                  <a:gd name="connsiteX0" fmla="*/ 0 w 507730"/>
                  <a:gd name="connsiteY0" fmla="*/ 0 h 203092"/>
                  <a:gd name="connsiteX1" fmla="*/ 507731 w 507730"/>
                  <a:gd name="connsiteY1" fmla="*/ 0 h 203092"/>
                  <a:gd name="connsiteX2" fmla="*/ 507731 w 507730"/>
                  <a:gd name="connsiteY2" fmla="*/ 203092 h 203092"/>
                  <a:gd name="connsiteX3" fmla="*/ 0 w 507730"/>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507730" h="203092">
                    <a:moveTo>
                      <a:pt x="0" y="0"/>
                    </a:moveTo>
                    <a:lnTo>
                      <a:pt x="507731" y="0"/>
                    </a:lnTo>
                    <a:lnTo>
                      <a:pt x="507731"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2" name="Freeform: Shape 311">
                <a:extLst>
                  <a:ext uri="{FF2B5EF4-FFF2-40B4-BE49-F238E27FC236}">
                    <a16:creationId xmlns:a16="http://schemas.microsoft.com/office/drawing/2014/main" id="{4E401801-5134-42AD-A3D5-6D495BD9F57D}"/>
                  </a:ext>
                </a:extLst>
              </p:cNvPr>
              <p:cNvSpPr/>
              <p:nvPr/>
            </p:nvSpPr>
            <p:spPr>
              <a:xfrm>
                <a:off x="6959142" y="2159672"/>
                <a:ext cx="304638" cy="203092"/>
              </a:xfrm>
              <a:custGeom>
                <a:avLst/>
                <a:gdLst>
                  <a:gd name="connsiteX0" fmla="*/ 0 w 304638"/>
                  <a:gd name="connsiteY0" fmla="*/ 0 h 203092"/>
                  <a:gd name="connsiteX1" fmla="*/ 304639 w 304638"/>
                  <a:gd name="connsiteY1" fmla="*/ 0 h 203092"/>
                  <a:gd name="connsiteX2" fmla="*/ 304639 w 304638"/>
                  <a:gd name="connsiteY2" fmla="*/ 203092 h 203092"/>
                  <a:gd name="connsiteX3" fmla="*/ 0 w 304638"/>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304638" h="203092">
                    <a:moveTo>
                      <a:pt x="0" y="0"/>
                    </a:moveTo>
                    <a:lnTo>
                      <a:pt x="304639" y="0"/>
                    </a:lnTo>
                    <a:lnTo>
                      <a:pt x="304639"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3" name="Freeform: Shape 312">
                <a:extLst>
                  <a:ext uri="{FF2B5EF4-FFF2-40B4-BE49-F238E27FC236}">
                    <a16:creationId xmlns:a16="http://schemas.microsoft.com/office/drawing/2014/main" id="{FC378532-DA65-46F9-9526-006657E17B0E}"/>
                  </a:ext>
                </a:extLst>
              </p:cNvPr>
              <p:cNvSpPr/>
              <p:nvPr/>
            </p:nvSpPr>
            <p:spPr>
              <a:xfrm>
                <a:off x="6045226" y="2565856"/>
                <a:ext cx="1218554" cy="203092"/>
              </a:xfrm>
              <a:custGeom>
                <a:avLst/>
                <a:gdLst>
                  <a:gd name="connsiteX0" fmla="*/ 0 w 1218554"/>
                  <a:gd name="connsiteY0" fmla="*/ 0 h 203092"/>
                  <a:gd name="connsiteX1" fmla="*/ 1218554 w 1218554"/>
                  <a:gd name="connsiteY1" fmla="*/ 0 h 203092"/>
                  <a:gd name="connsiteX2" fmla="*/ 1218554 w 1218554"/>
                  <a:gd name="connsiteY2" fmla="*/ 203092 h 203092"/>
                  <a:gd name="connsiteX3" fmla="*/ 0 w 1218554"/>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1218554" h="203092">
                    <a:moveTo>
                      <a:pt x="0" y="0"/>
                    </a:moveTo>
                    <a:lnTo>
                      <a:pt x="1218554" y="0"/>
                    </a:lnTo>
                    <a:lnTo>
                      <a:pt x="1218554"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4" name="Freeform: Shape 313">
                <a:extLst>
                  <a:ext uri="{FF2B5EF4-FFF2-40B4-BE49-F238E27FC236}">
                    <a16:creationId xmlns:a16="http://schemas.microsoft.com/office/drawing/2014/main" id="{BE06451A-32AE-4987-877D-A6EC55DAFE0F}"/>
                  </a:ext>
                </a:extLst>
              </p:cNvPr>
              <p:cNvSpPr/>
              <p:nvPr/>
            </p:nvSpPr>
            <p:spPr>
              <a:xfrm>
                <a:off x="6756049" y="1753487"/>
                <a:ext cx="507730" cy="203092"/>
              </a:xfrm>
              <a:custGeom>
                <a:avLst/>
                <a:gdLst>
                  <a:gd name="connsiteX0" fmla="*/ 0 w 507730"/>
                  <a:gd name="connsiteY0" fmla="*/ 0 h 203092"/>
                  <a:gd name="connsiteX1" fmla="*/ 507731 w 507730"/>
                  <a:gd name="connsiteY1" fmla="*/ 0 h 203092"/>
                  <a:gd name="connsiteX2" fmla="*/ 507731 w 507730"/>
                  <a:gd name="connsiteY2" fmla="*/ 203092 h 203092"/>
                  <a:gd name="connsiteX3" fmla="*/ 0 w 507730"/>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507730" h="203092">
                    <a:moveTo>
                      <a:pt x="0" y="0"/>
                    </a:moveTo>
                    <a:lnTo>
                      <a:pt x="507731" y="0"/>
                    </a:lnTo>
                    <a:lnTo>
                      <a:pt x="507731" y="203092"/>
                    </a:lnTo>
                    <a:lnTo>
                      <a:pt x="0" y="203092"/>
                    </a:lnTo>
                    <a:close/>
                  </a:path>
                </a:pathLst>
              </a:custGeom>
              <a:solidFill>
                <a:srgbClr val="5EB3D1"/>
              </a:solidFill>
              <a:ln w="12693" cap="flat">
                <a:noFill/>
                <a:prstDash val="solid"/>
                <a:miter/>
              </a:ln>
            </p:spPr>
            <p:txBody>
              <a:bodyPr rtlCol="0" anchor="ctr"/>
              <a:lstStyle/>
              <a:p>
                <a:endParaRPr lang="en-ID"/>
              </a:p>
            </p:txBody>
          </p:sp>
          <p:sp>
            <p:nvSpPr>
              <p:cNvPr id="315" name="Freeform: Shape 314">
                <a:extLst>
                  <a:ext uri="{FF2B5EF4-FFF2-40B4-BE49-F238E27FC236}">
                    <a16:creationId xmlns:a16="http://schemas.microsoft.com/office/drawing/2014/main" id="{233A3957-22BE-4C91-A305-CBFDEDCD1D18}"/>
                  </a:ext>
                </a:extLst>
              </p:cNvPr>
              <p:cNvSpPr/>
              <p:nvPr/>
            </p:nvSpPr>
            <p:spPr>
              <a:xfrm>
                <a:off x="6045226" y="2159672"/>
                <a:ext cx="710823" cy="203092"/>
              </a:xfrm>
              <a:custGeom>
                <a:avLst/>
                <a:gdLst>
                  <a:gd name="connsiteX0" fmla="*/ 0 w 710823"/>
                  <a:gd name="connsiteY0" fmla="*/ 0 h 203092"/>
                  <a:gd name="connsiteX1" fmla="*/ 710823 w 710823"/>
                  <a:gd name="connsiteY1" fmla="*/ 0 h 203092"/>
                  <a:gd name="connsiteX2" fmla="*/ 710823 w 710823"/>
                  <a:gd name="connsiteY2" fmla="*/ 203092 h 203092"/>
                  <a:gd name="connsiteX3" fmla="*/ 0 w 710823"/>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710823" h="203092">
                    <a:moveTo>
                      <a:pt x="0" y="0"/>
                    </a:moveTo>
                    <a:lnTo>
                      <a:pt x="710823" y="0"/>
                    </a:lnTo>
                    <a:lnTo>
                      <a:pt x="710823" y="203092"/>
                    </a:lnTo>
                    <a:lnTo>
                      <a:pt x="0" y="203092"/>
                    </a:lnTo>
                    <a:close/>
                  </a:path>
                </a:pathLst>
              </a:custGeom>
              <a:solidFill>
                <a:srgbClr val="5EB3D1"/>
              </a:solidFill>
              <a:ln w="12693" cap="flat">
                <a:noFill/>
                <a:prstDash val="solid"/>
                <a:miter/>
              </a:ln>
            </p:spPr>
            <p:txBody>
              <a:bodyPr rtlCol="0" anchor="ctr"/>
              <a:lstStyle/>
              <a:p>
                <a:endParaRPr lang="en-ID"/>
              </a:p>
            </p:txBody>
          </p:sp>
        </p:grpSp>
        <p:sp>
          <p:nvSpPr>
            <p:cNvPr id="316" name="Freeform: Shape 315">
              <a:extLst>
                <a:ext uri="{FF2B5EF4-FFF2-40B4-BE49-F238E27FC236}">
                  <a16:creationId xmlns:a16="http://schemas.microsoft.com/office/drawing/2014/main" id="{D428B3B2-CE58-4E26-AF65-23CA82F99A4F}"/>
                </a:ext>
              </a:extLst>
            </p:cNvPr>
            <p:cNvSpPr/>
            <p:nvPr/>
          </p:nvSpPr>
          <p:spPr>
            <a:xfrm>
              <a:off x="7568419" y="3175134"/>
              <a:ext cx="710823" cy="3249477"/>
            </a:xfrm>
            <a:custGeom>
              <a:avLst/>
              <a:gdLst>
                <a:gd name="connsiteX0" fmla="*/ 459585 w 710823"/>
                <a:gd name="connsiteY0" fmla="*/ 554442 h 3249477"/>
                <a:gd name="connsiteX1" fmla="*/ 0 w 710823"/>
                <a:gd name="connsiteY1" fmla="*/ 0 h 3249477"/>
                <a:gd name="connsiteX2" fmla="*/ 0 w 710823"/>
                <a:gd name="connsiteY2" fmla="*/ 3249478 h 3249477"/>
                <a:gd name="connsiteX3" fmla="*/ 710823 w 710823"/>
                <a:gd name="connsiteY3" fmla="*/ 3249478 h 3249477"/>
                <a:gd name="connsiteX4" fmla="*/ 710823 w 710823"/>
                <a:gd name="connsiteY4" fmla="*/ 1223022 h 3249477"/>
                <a:gd name="connsiteX5" fmla="*/ 459585 w 710823"/>
                <a:gd name="connsiteY5" fmla="*/ 554442 h 32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823" h="3249477">
                  <a:moveTo>
                    <a:pt x="459585" y="554442"/>
                  </a:moveTo>
                  <a:lnTo>
                    <a:pt x="0" y="0"/>
                  </a:lnTo>
                  <a:lnTo>
                    <a:pt x="0" y="3249478"/>
                  </a:lnTo>
                  <a:lnTo>
                    <a:pt x="710823" y="3249478"/>
                  </a:lnTo>
                  <a:lnTo>
                    <a:pt x="710823" y="1223022"/>
                  </a:lnTo>
                  <a:cubicBezTo>
                    <a:pt x="710823" y="977090"/>
                    <a:pt x="621526" y="739535"/>
                    <a:pt x="459585" y="554442"/>
                  </a:cubicBezTo>
                  <a:close/>
                </a:path>
              </a:pathLst>
            </a:custGeom>
            <a:solidFill>
              <a:srgbClr val="FEC9A3"/>
            </a:solidFill>
            <a:ln w="12693" cap="flat">
              <a:noFill/>
              <a:prstDash val="solid"/>
              <a:miter/>
            </a:ln>
          </p:spPr>
          <p:txBody>
            <a:bodyPr rtlCol="0" anchor="ctr"/>
            <a:lstStyle/>
            <a:p>
              <a:endParaRPr lang="en-ID"/>
            </a:p>
          </p:txBody>
        </p:sp>
        <p:sp>
          <p:nvSpPr>
            <p:cNvPr id="317" name="Freeform: Shape 316">
              <a:extLst>
                <a:ext uri="{FF2B5EF4-FFF2-40B4-BE49-F238E27FC236}">
                  <a16:creationId xmlns:a16="http://schemas.microsoft.com/office/drawing/2014/main" id="{CD1EFC17-D9B3-4C87-97EB-FE470BC8D54B}"/>
                </a:ext>
              </a:extLst>
            </p:cNvPr>
            <p:cNvSpPr/>
            <p:nvPr/>
          </p:nvSpPr>
          <p:spPr>
            <a:xfrm>
              <a:off x="6096463" y="3531009"/>
              <a:ext cx="1675047" cy="2893602"/>
            </a:xfrm>
            <a:custGeom>
              <a:avLst/>
              <a:gdLst>
                <a:gd name="connsiteX0" fmla="*/ 608813 w 1675047"/>
                <a:gd name="connsiteY0" fmla="*/ 101082 h 2893602"/>
                <a:gd name="connsiteX1" fmla="*/ 105144 w 1675047"/>
                <a:gd name="connsiteY1" fmla="*/ 105144 h 2893602"/>
                <a:gd name="connsiteX2" fmla="*/ 101082 w 1675047"/>
                <a:gd name="connsiteY2" fmla="*/ 608813 h 2893602"/>
                <a:gd name="connsiteX3" fmla="*/ 964225 w 1675047"/>
                <a:gd name="connsiteY3" fmla="*/ 1471956 h 2893602"/>
                <a:gd name="connsiteX4" fmla="*/ 880627 w 1675047"/>
                <a:gd name="connsiteY4" fmla="*/ 1618271 h 2893602"/>
                <a:gd name="connsiteX5" fmla="*/ 964225 w 1675047"/>
                <a:gd name="connsiteY5" fmla="*/ 2690510 h 2893602"/>
                <a:gd name="connsiteX6" fmla="*/ 964225 w 1675047"/>
                <a:gd name="connsiteY6" fmla="*/ 2893602 h 2893602"/>
                <a:gd name="connsiteX7" fmla="*/ 1675048 w 1675047"/>
                <a:gd name="connsiteY7" fmla="*/ 2893602 h 2893602"/>
                <a:gd name="connsiteX8" fmla="*/ 1675048 w 1675047"/>
                <a:gd name="connsiteY8" fmla="*/ 1167317 h 289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5047" h="2893602">
                  <a:moveTo>
                    <a:pt x="608813" y="101082"/>
                  </a:moveTo>
                  <a:cubicBezTo>
                    <a:pt x="467943" y="-35269"/>
                    <a:pt x="243780" y="-33441"/>
                    <a:pt x="105144" y="105144"/>
                  </a:cubicBezTo>
                  <a:cubicBezTo>
                    <a:pt x="-33441" y="243780"/>
                    <a:pt x="-35269" y="467943"/>
                    <a:pt x="101082" y="608813"/>
                  </a:cubicBezTo>
                  <a:lnTo>
                    <a:pt x="964225" y="1471956"/>
                  </a:lnTo>
                  <a:lnTo>
                    <a:pt x="880627" y="1618271"/>
                  </a:lnTo>
                  <a:cubicBezTo>
                    <a:pt x="685912" y="1959009"/>
                    <a:pt x="719092" y="2384082"/>
                    <a:pt x="964225" y="2690510"/>
                  </a:cubicBezTo>
                  <a:lnTo>
                    <a:pt x="964225" y="2893602"/>
                  </a:lnTo>
                  <a:lnTo>
                    <a:pt x="1675048" y="2893602"/>
                  </a:lnTo>
                  <a:lnTo>
                    <a:pt x="1675048" y="1167317"/>
                  </a:lnTo>
                  <a:close/>
                </a:path>
              </a:pathLst>
            </a:custGeom>
            <a:solidFill>
              <a:srgbClr val="FEC9A3"/>
            </a:solidFill>
            <a:ln w="12693" cap="flat">
              <a:noFill/>
              <a:prstDash val="solid"/>
              <a:miter/>
            </a:ln>
          </p:spPr>
          <p:txBody>
            <a:bodyPr rtlCol="0" anchor="ctr"/>
            <a:lstStyle/>
            <a:p>
              <a:endParaRPr lang="en-ID"/>
            </a:p>
          </p:txBody>
        </p:sp>
        <p:sp>
          <p:nvSpPr>
            <p:cNvPr id="318" name="Freeform: Shape 317">
              <a:extLst>
                <a:ext uri="{FF2B5EF4-FFF2-40B4-BE49-F238E27FC236}">
                  <a16:creationId xmlns:a16="http://schemas.microsoft.com/office/drawing/2014/main" id="{898A2505-2971-445A-8471-4CECE383568E}"/>
                </a:ext>
              </a:extLst>
            </p:cNvPr>
            <p:cNvSpPr/>
            <p:nvPr/>
          </p:nvSpPr>
          <p:spPr>
            <a:xfrm>
              <a:off x="3100387" y="433387"/>
              <a:ext cx="2944839" cy="3147931"/>
            </a:xfrm>
            <a:custGeom>
              <a:avLst/>
              <a:gdLst>
                <a:gd name="connsiteX0" fmla="*/ 2640201 w 2944839"/>
                <a:gd name="connsiteY0" fmla="*/ 0 h 3147931"/>
                <a:gd name="connsiteX1" fmla="*/ 304639 w 2944839"/>
                <a:gd name="connsiteY1" fmla="*/ 0 h 3147931"/>
                <a:gd name="connsiteX2" fmla="*/ 0 w 2944839"/>
                <a:gd name="connsiteY2" fmla="*/ 304639 h 3147931"/>
                <a:gd name="connsiteX3" fmla="*/ 0 w 2944839"/>
                <a:gd name="connsiteY3" fmla="*/ 2335562 h 3147931"/>
                <a:gd name="connsiteX4" fmla="*/ 304639 w 2944839"/>
                <a:gd name="connsiteY4" fmla="*/ 2640201 h 3147931"/>
                <a:gd name="connsiteX5" fmla="*/ 1218554 w 2944839"/>
                <a:gd name="connsiteY5" fmla="*/ 2640201 h 3147931"/>
                <a:gd name="connsiteX6" fmla="*/ 2132470 w 2944839"/>
                <a:gd name="connsiteY6" fmla="*/ 3147932 h 3147931"/>
                <a:gd name="connsiteX7" fmla="*/ 1929378 w 2944839"/>
                <a:gd name="connsiteY7" fmla="*/ 2640201 h 3147931"/>
                <a:gd name="connsiteX8" fmla="*/ 2640201 w 2944839"/>
                <a:gd name="connsiteY8" fmla="*/ 2640201 h 3147931"/>
                <a:gd name="connsiteX9" fmla="*/ 2944840 w 2944839"/>
                <a:gd name="connsiteY9" fmla="*/ 2335562 h 3147931"/>
                <a:gd name="connsiteX10" fmla="*/ 2944840 w 2944839"/>
                <a:gd name="connsiteY10" fmla="*/ 304639 h 3147931"/>
                <a:gd name="connsiteX11" fmla="*/ 2640201 w 2944839"/>
                <a:gd name="connsiteY11" fmla="*/ 0 h 314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4839" h="3147931">
                  <a:moveTo>
                    <a:pt x="2640201" y="0"/>
                  </a:moveTo>
                  <a:lnTo>
                    <a:pt x="304639" y="0"/>
                  </a:lnTo>
                  <a:cubicBezTo>
                    <a:pt x="136403" y="0"/>
                    <a:pt x="0" y="136403"/>
                    <a:pt x="0" y="304639"/>
                  </a:cubicBezTo>
                  <a:lnTo>
                    <a:pt x="0" y="2335562"/>
                  </a:lnTo>
                  <a:cubicBezTo>
                    <a:pt x="0" y="2503799"/>
                    <a:pt x="136403" y="2640201"/>
                    <a:pt x="304639" y="2640201"/>
                  </a:cubicBezTo>
                  <a:lnTo>
                    <a:pt x="1218554" y="2640201"/>
                  </a:lnTo>
                  <a:lnTo>
                    <a:pt x="2132470" y="3147932"/>
                  </a:lnTo>
                  <a:lnTo>
                    <a:pt x="1929378" y="2640201"/>
                  </a:lnTo>
                  <a:lnTo>
                    <a:pt x="2640201" y="2640201"/>
                  </a:lnTo>
                  <a:cubicBezTo>
                    <a:pt x="2808438" y="2640201"/>
                    <a:pt x="2944840" y="2503799"/>
                    <a:pt x="2944840" y="2335562"/>
                  </a:cubicBezTo>
                  <a:lnTo>
                    <a:pt x="2944840" y="304639"/>
                  </a:lnTo>
                  <a:cubicBezTo>
                    <a:pt x="2944840" y="136403"/>
                    <a:pt x="2808438" y="0"/>
                    <a:pt x="2640201" y="0"/>
                  </a:cubicBezTo>
                  <a:close/>
                </a:path>
              </a:pathLst>
            </a:custGeom>
            <a:solidFill>
              <a:srgbClr val="E3584B"/>
            </a:solidFill>
            <a:ln w="12693" cap="flat">
              <a:noFill/>
              <a:prstDash val="solid"/>
              <a:miter/>
            </a:ln>
          </p:spPr>
          <p:txBody>
            <a:bodyPr rtlCol="0" anchor="ctr"/>
            <a:lstStyle/>
            <a:p>
              <a:endParaRPr lang="en-ID"/>
            </a:p>
          </p:txBody>
        </p:sp>
        <p:sp>
          <p:nvSpPr>
            <p:cNvPr id="319" name="Freeform: Shape 318">
              <a:extLst>
                <a:ext uri="{FF2B5EF4-FFF2-40B4-BE49-F238E27FC236}">
                  <a16:creationId xmlns:a16="http://schemas.microsoft.com/office/drawing/2014/main" id="{1A7B55E7-15C6-4F6E-BAD1-26809E34843F}"/>
                </a:ext>
              </a:extLst>
            </p:cNvPr>
            <p:cNvSpPr/>
            <p:nvPr/>
          </p:nvSpPr>
          <p:spPr>
            <a:xfrm>
              <a:off x="5537495" y="1336642"/>
              <a:ext cx="203092" cy="203092"/>
            </a:xfrm>
            <a:custGeom>
              <a:avLst/>
              <a:gdLst>
                <a:gd name="connsiteX0" fmla="*/ 0 w 203092"/>
                <a:gd name="connsiteY0" fmla="*/ 0 h 203092"/>
                <a:gd name="connsiteX1" fmla="*/ 203092 w 203092"/>
                <a:gd name="connsiteY1" fmla="*/ 0 h 203092"/>
                <a:gd name="connsiteX2" fmla="*/ 203092 w 203092"/>
                <a:gd name="connsiteY2" fmla="*/ 203092 h 203092"/>
                <a:gd name="connsiteX3" fmla="*/ 0 w 203092"/>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203092" h="203092">
                  <a:moveTo>
                    <a:pt x="0" y="0"/>
                  </a:moveTo>
                  <a:lnTo>
                    <a:pt x="203092" y="0"/>
                  </a:lnTo>
                  <a:lnTo>
                    <a:pt x="203092" y="203092"/>
                  </a:lnTo>
                  <a:lnTo>
                    <a:pt x="0" y="203092"/>
                  </a:lnTo>
                  <a:close/>
                </a:path>
              </a:pathLst>
            </a:custGeom>
            <a:solidFill>
              <a:srgbClr val="C9433C"/>
            </a:solidFill>
            <a:ln w="12693" cap="flat">
              <a:noFill/>
              <a:prstDash val="solid"/>
              <a:miter/>
            </a:ln>
          </p:spPr>
          <p:txBody>
            <a:bodyPr rtlCol="0" anchor="ctr"/>
            <a:lstStyle/>
            <a:p>
              <a:endParaRPr lang="en-ID"/>
            </a:p>
          </p:txBody>
        </p:sp>
        <p:sp>
          <p:nvSpPr>
            <p:cNvPr id="320" name="Freeform: Shape 319">
              <a:extLst>
                <a:ext uri="{FF2B5EF4-FFF2-40B4-BE49-F238E27FC236}">
                  <a16:creationId xmlns:a16="http://schemas.microsoft.com/office/drawing/2014/main" id="{7ECD0B38-6DFF-4A26-94D7-D785CAC07831}"/>
                </a:ext>
              </a:extLst>
            </p:cNvPr>
            <p:cNvSpPr/>
            <p:nvPr/>
          </p:nvSpPr>
          <p:spPr>
            <a:xfrm>
              <a:off x="5390481" y="839522"/>
              <a:ext cx="293925" cy="283218"/>
            </a:xfrm>
            <a:custGeom>
              <a:avLst/>
              <a:gdLst>
                <a:gd name="connsiteX0" fmla="*/ 0 w 293925"/>
                <a:gd name="connsiteY0" fmla="*/ 101546 h 283218"/>
                <a:gd name="connsiteX1" fmla="*/ 203092 w 293925"/>
                <a:gd name="connsiteY1" fmla="*/ 0 h 283218"/>
                <a:gd name="connsiteX2" fmla="*/ 293926 w 293925"/>
                <a:gd name="connsiteY2" fmla="*/ 181673 h 283218"/>
                <a:gd name="connsiteX3" fmla="*/ 90833 w 293925"/>
                <a:gd name="connsiteY3" fmla="*/ 283219 h 283218"/>
              </a:gdLst>
              <a:ahLst/>
              <a:cxnLst>
                <a:cxn ang="0">
                  <a:pos x="connsiteX0" y="connsiteY0"/>
                </a:cxn>
                <a:cxn ang="0">
                  <a:pos x="connsiteX1" y="connsiteY1"/>
                </a:cxn>
                <a:cxn ang="0">
                  <a:pos x="connsiteX2" y="connsiteY2"/>
                </a:cxn>
                <a:cxn ang="0">
                  <a:pos x="connsiteX3" y="connsiteY3"/>
                </a:cxn>
              </a:cxnLst>
              <a:rect l="l" t="t" r="r" b="b"/>
              <a:pathLst>
                <a:path w="293925" h="283218">
                  <a:moveTo>
                    <a:pt x="0" y="101546"/>
                  </a:moveTo>
                  <a:lnTo>
                    <a:pt x="203092" y="0"/>
                  </a:lnTo>
                  <a:lnTo>
                    <a:pt x="293926" y="181673"/>
                  </a:lnTo>
                  <a:lnTo>
                    <a:pt x="90833" y="283219"/>
                  </a:lnTo>
                  <a:close/>
                </a:path>
              </a:pathLst>
            </a:custGeom>
            <a:solidFill>
              <a:srgbClr val="C9433C"/>
            </a:solidFill>
            <a:ln w="12693" cap="flat">
              <a:noFill/>
              <a:prstDash val="solid"/>
              <a:miter/>
            </a:ln>
          </p:spPr>
          <p:txBody>
            <a:bodyPr rtlCol="0" anchor="ctr"/>
            <a:lstStyle/>
            <a:p>
              <a:endParaRPr lang="en-ID"/>
            </a:p>
          </p:txBody>
        </p:sp>
        <p:sp>
          <p:nvSpPr>
            <p:cNvPr id="321" name="Freeform: Shape 320">
              <a:extLst>
                <a:ext uri="{FF2B5EF4-FFF2-40B4-BE49-F238E27FC236}">
                  <a16:creationId xmlns:a16="http://schemas.microsoft.com/office/drawing/2014/main" id="{8D7DF532-7AB2-4988-A70B-BE8714C8A9C1}"/>
                </a:ext>
              </a:extLst>
            </p:cNvPr>
            <p:cNvSpPr/>
            <p:nvPr/>
          </p:nvSpPr>
          <p:spPr>
            <a:xfrm>
              <a:off x="5537495" y="1855033"/>
              <a:ext cx="203092" cy="203092"/>
            </a:xfrm>
            <a:custGeom>
              <a:avLst/>
              <a:gdLst>
                <a:gd name="connsiteX0" fmla="*/ 0 w 203092"/>
                <a:gd name="connsiteY0" fmla="*/ 0 h 203092"/>
                <a:gd name="connsiteX1" fmla="*/ 203092 w 203092"/>
                <a:gd name="connsiteY1" fmla="*/ 0 h 203092"/>
                <a:gd name="connsiteX2" fmla="*/ 203092 w 203092"/>
                <a:gd name="connsiteY2" fmla="*/ 203092 h 203092"/>
                <a:gd name="connsiteX3" fmla="*/ 0 w 203092"/>
                <a:gd name="connsiteY3" fmla="*/ 203092 h 203092"/>
              </a:gdLst>
              <a:ahLst/>
              <a:cxnLst>
                <a:cxn ang="0">
                  <a:pos x="connsiteX0" y="connsiteY0"/>
                </a:cxn>
                <a:cxn ang="0">
                  <a:pos x="connsiteX1" y="connsiteY1"/>
                </a:cxn>
                <a:cxn ang="0">
                  <a:pos x="connsiteX2" y="connsiteY2"/>
                </a:cxn>
                <a:cxn ang="0">
                  <a:pos x="connsiteX3" y="connsiteY3"/>
                </a:cxn>
              </a:cxnLst>
              <a:rect l="l" t="t" r="r" b="b"/>
              <a:pathLst>
                <a:path w="203092" h="203092">
                  <a:moveTo>
                    <a:pt x="0" y="0"/>
                  </a:moveTo>
                  <a:lnTo>
                    <a:pt x="203092" y="0"/>
                  </a:lnTo>
                  <a:lnTo>
                    <a:pt x="203092" y="203092"/>
                  </a:lnTo>
                  <a:lnTo>
                    <a:pt x="0" y="203092"/>
                  </a:lnTo>
                  <a:close/>
                </a:path>
              </a:pathLst>
            </a:custGeom>
            <a:solidFill>
              <a:srgbClr val="C9433C"/>
            </a:solidFill>
            <a:ln w="12693" cap="flat">
              <a:noFill/>
              <a:prstDash val="solid"/>
              <a:miter/>
            </a:ln>
          </p:spPr>
          <p:txBody>
            <a:bodyPr rtlCol="0" anchor="ctr"/>
            <a:lstStyle/>
            <a:p>
              <a:endParaRPr lang="en-ID"/>
            </a:p>
          </p:txBody>
        </p:sp>
        <p:sp>
          <p:nvSpPr>
            <p:cNvPr id="322" name="Freeform: Shape 321">
              <a:extLst>
                <a:ext uri="{FF2B5EF4-FFF2-40B4-BE49-F238E27FC236}">
                  <a16:creationId xmlns:a16="http://schemas.microsoft.com/office/drawing/2014/main" id="{0ECB45C1-395D-4497-8EDD-FF66DB588339}"/>
                </a:ext>
              </a:extLst>
            </p:cNvPr>
            <p:cNvSpPr/>
            <p:nvPr/>
          </p:nvSpPr>
          <p:spPr>
            <a:xfrm>
              <a:off x="3811210" y="2126847"/>
              <a:ext cx="507730" cy="540555"/>
            </a:xfrm>
            <a:custGeom>
              <a:avLst/>
              <a:gdLst>
                <a:gd name="connsiteX0" fmla="*/ 385459 w 507730"/>
                <a:gd name="connsiteY0" fmla="*/ 0 h 540555"/>
                <a:gd name="connsiteX1" fmla="*/ 0 w 507730"/>
                <a:gd name="connsiteY1" fmla="*/ 32825 h 540555"/>
                <a:gd name="connsiteX2" fmla="*/ 101546 w 507730"/>
                <a:gd name="connsiteY2" fmla="*/ 540556 h 540555"/>
                <a:gd name="connsiteX3" fmla="*/ 507731 w 507730"/>
                <a:gd name="connsiteY3" fmla="*/ 540556 h 540555"/>
              </a:gdLst>
              <a:ahLst/>
              <a:cxnLst>
                <a:cxn ang="0">
                  <a:pos x="connsiteX0" y="connsiteY0"/>
                </a:cxn>
                <a:cxn ang="0">
                  <a:pos x="connsiteX1" y="connsiteY1"/>
                </a:cxn>
                <a:cxn ang="0">
                  <a:pos x="connsiteX2" y="connsiteY2"/>
                </a:cxn>
                <a:cxn ang="0">
                  <a:pos x="connsiteX3" y="connsiteY3"/>
                </a:cxn>
              </a:cxnLst>
              <a:rect l="l" t="t" r="r" b="b"/>
              <a:pathLst>
                <a:path w="507730" h="540555">
                  <a:moveTo>
                    <a:pt x="385459" y="0"/>
                  </a:moveTo>
                  <a:lnTo>
                    <a:pt x="0" y="32825"/>
                  </a:lnTo>
                  <a:lnTo>
                    <a:pt x="101546" y="540556"/>
                  </a:lnTo>
                  <a:lnTo>
                    <a:pt x="507731" y="540556"/>
                  </a:lnTo>
                  <a:close/>
                </a:path>
              </a:pathLst>
            </a:custGeom>
            <a:solidFill>
              <a:srgbClr val="E0E3E6"/>
            </a:solidFill>
            <a:ln w="12693" cap="flat">
              <a:noFill/>
              <a:prstDash val="solid"/>
              <a:miter/>
            </a:ln>
          </p:spPr>
          <p:txBody>
            <a:bodyPr rtlCol="0" anchor="ctr"/>
            <a:lstStyle/>
            <a:p>
              <a:endParaRPr lang="en-ID"/>
            </a:p>
          </p:txBody>
        </p:sp>
        <p:sp>
          <p:nvSpPr>
            <p:cNvPr id="323" name="Freeform: Shape 322">
              <a:extLst>
                <a:ext uri="{FF2B5EF4-FFF2-40B4-BE49-F238E27FC236}">
                  <a16:creationId xmlns:a16="http://schemas.microsoft.com/office/drawing/2014/main" id="{1C45B7CB-370F-4BCF-BF86-D81F0EF53575}"/>
                </a:ext>
              </a:extLst>
            </p:cNvPr>
            <p:cNvSpPr/>
            <p:nvPr/>
          </p:nvSpPr>
          <p:spPr>
            <a:xfrm>
              <a:off x="4063736" y="839571"/>
              <a:ext cx="1270666" cy="1421646"/>
            </a:xfrm>
            <a:custGeom>
              <a:avLst/>
              <a:gdLst>
                <a:gd name="connsiteX0" fmla="*/ 1270667 w 1270666"/>
                <a:gd name="connsiteY0" fmla="*/ 1421647 h 1421646"/>
                <a:gd name="connsiteX1" fmla="*/ 132933 w 1270666"/>
                <a:gd name="connsiteY1" fmla="*/ 1287276 h 1421646"/>
                <a:gd name="connsiteX2" fmla="*/ 0 w 1270666"/>
                <a:gd name="connsiteY2" fmla="*/ 670810 h 1421646"/>
                <a:gd name="connsiteX3" fmla="*/ 966028 w 1270666"/>
                <a:gd name="connsiteY3" fmla="*/ 0 h 1421646"/>
              </a:gdLst>
              <a:ahLst/>
              <a:cxnLst>
                <a:cxn ang="0">
                  <a:pos x="connsiteX0" y="connsiteY0"/>
                </a:cxn>
                <a:cxn ang="0">
                  <a:pos x="connsiteX1" y="connsiteY1"/>
                </a:cxn>
                <a:cxn ang="0">
                  <a:pos x="connsiteX2" y="connsiteY2"/>
                </a:cxn>
                <a:cxn ang="0">
                  <a:pos x="connsiteX3" y="connsiteY3"/>
                </a:cxn>
              </a:cxnLst>
              <a:rect l="l" t="t" r="r" b="b"/>
              <a:pathLst>
                <a:path w="1270666" h="1421646">
                  <a:moveTo>
                    <a:pt x="1270667" y="1421647"/>
                  </a:moveTo>
                  <a:lnTo>
                    <a:pt x="132933" y="1287276"/>
                  </a:lnTo>
                  <a:lnTo>
                    <a:pt x="0" y="670810"/>
                  </a:lnTo>
                  <a:lnTo>
                    <a:pt x="966028" y="0"/>
                  </a:lnTo>
                  <a:close/>
                </a:path>
              </a:pathLst>
            </a:custGeom>
            <a:solidFill>
              <a:srgbClr val="E0E3E6"/>
            </a:solidFill>
            <a:ln w="12693" cap="flat">
              <a:noFill/>
              <a:prstDash val="solid"/>
              <a:miter/>
            </a:ln>
          </p:spPr>
          <p:txBody>
            <a:bodyPr rtlCol="0" anchor="ctr"/>
            <a:lstStyle/>
            <a:p>
              <a:endParaRPr lang="en-ID"/>
            </a:p>
          </p:txBody>
        </p:sp>
        <p:sp>
          <p:nvSpPr>
            <p:cNvPr id="324" name="Freeform: Shape 323">
              <a:extLst>
                <a:ext uri="{FF2B5EF4-FFF2-40B4-BE49-F238E27FC236}">
                  <a16:creationId xmlns:a16="http://schemas.microsoft.com/office/drawing/2014/main" id="{784E0CFD-9299-466A-B856-F169198CC841}"/>
                </a:ext>
              </a:extLst>
            </p:cNvPr>
            <p:cNvSpPr/>
            <p:nvPr/>
          </p:nvSpPr>
          <p:spPr>
            <a:xfrm>
              <a:off x="3506566" y="1510431"/>
              <a:ext cx="690052" cy="689935"/>
            </a:xfrm>
            <a:custGeom>
              <a:avLst/>
              <a:gdLst>
                <a:gd name="connsiteX0" fmla="*/ 248962 w 690052"/>
                <a:gd name="connsiteY0" fmla="*/ 66440 h 689935"/>
                <a:gd name="connsiteX1" fmla="*/ 557170 w 690052"/>
                <a:gd name="connsiteY1" fmla="*/ 0 h 689935"/>
                <a:gd name="connsiteX2" fmla="*/ 690053 w 690052"/>
                <a:gd name="connsiteY2" fmla="*/ 616314 h 689935"/>
                <a:gd name="connsiteX3" fmla="*/ 381794 w 690052"/>
                <a:gd name="connsiteY3" fmla="*/ 682764 h 689935"/>
                <a:gd name="connsiteX4" fmla="*/ 7145 w 690052"/>
                <a:gd name="connsiteY4" fmla="*/ 441541 h 689935"/>
                <a:gd name="connsiteX5" fmla="*/ 248912 w 690052"/>
                <a:gd name="connsiteY5" fmla="*/ 66838 h 68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052" h="689935">
                  <a:moveTo>
                    <a:pt x="248962" y="66440"/>
                  </a:moveTo>
                  <a:lnTo>
                    <a:pt x="557170" y="0"/>
                  </a:lnTo>
                  <a:lnTo>
                    <a:pt x="690053" y="616314"/>
                  </a:lnTo>
                  <a:lnTo>
                    <a:pt x="381794" y="682764"/>
                  </a:lnTo>
                  <a:cubicBezTo>
                    <a:pt x="211774" y="719498"/>
                    <a:pt x="44085" y="611503"/>
                    <a:pt x="7145" y="441541"/>
                  </a:cubicBezTo>
                  <a:cubicBezTo>
                    <a:pt x="-29546" y="271324"/>
                    <a:pt x="78693" y="103529"/>
                    <a:pt x="248912" y="66838"/>
                  </a:cubicBezTo>
                  <a:close/>
                </a:path>
              </a:pathLst>
            </a:custGeom>
            <a:solidFill>
              <a:srgbClr val="4398D1"/>
            </a:solidFill>
            <a:ln w="12693" cap="flat">
              <a:noFill/>
              <a:prstDash val="solid"/>
              <a:miter/>
            </a:ln>
          </p:spPr>
          <p:txBody>
            <a:bodyPr rtlCol="0" anchor="ctr"/>
            <a:lstStyle/>
            <a:p>
              <a:endParaRPr lang="en-ID"/>
            </a:p>
          </p:txBody>
        </p:sp>
      </p:grpSp>
      <p:sp>
        <p:nvSpPr>
          <p:cNvPr id="329" name="Graphic 327">
            <a:extLst>
              <a:ext uri="{FF2B5EF4-FFF2-40B4-BE49-F238E27FC236}">
                <a16:creationId xmlns:a16="http://schemas.microsoft.com/office/drawing/2014/main" id="{4F32F9C4-3C96-4A56-9AB5-224AEF6E49C1}"/>
              </a:ext>
            </a:extLst>
          </p:cNvPr>
          <p:cNvSpPr/>
          <p:nvPr/>
        </p:nvSpPr>
        <p:spPr>
          <a:xfrm>
            <a:off x="7440931" y="4421122"/>
            <a:ext cx="269557" cy="269556"/>
          </a:xfrm>
          <a:custGeom>
            <a:avLst/>
            <a:gdLst>
              <a:gd name="connsiteX0" fmla="*/ 4834938 w 4876809"/>
              <a:gd name="connsiteY0" fmla="*/ 1386535 h 4876800"/>
              <a:gd name="connsiteX1" fmla="*/ 3490236 w 4876809"/>
              <a:gd name="connsiteY1" fmla="*/ 41853 h 4876800"/>
              <a:gd name="connsiteX2" fmla="*/ 3389224 w 4876809"/>
              <a:gd name="connsiteY2" fmla="*/ 0 h 4876800"/>
              <a:gd name="connsiteX3" fmla="*/ 1487614 w 4876809"/>
              <a:gd name="connsiteY3" fmla="*/ 0 h 4876800"/>
              <a:gd name="connsiteX4" fmla="*/ 1386583 w 4876809"/>
              <a:gd name="connsiteY4" fmla="*/ 41843 h 4876800"/>
              <a:gd name="connsiteX5" fmla="*/ 41843 w 4876809"/>
              <a:gd name="connsiteY5" fmla="*/ 1386535 h 4876800"/>
              <a:gd name="connsiteX6" fmla="*/ 0 w 4876809"/>
              <a:gd name="connsiteY6" fmla="*/ 1487576 h 4876800"/>
              <a:gd name="connsiteX7" fmla="*/ 0 w 4876809"/>
              <a:gd name="connsiteY7" fmla="*/ 3389243 h 4876800"/>
              <a:gd name="connsiteX8" fmla="*/ 41843 w 4876809"/>
              <a:gd name="connsiteY8" fmla="*/ 3490275 h 4876800"/>
              <a:gd name="connsiteX9" fmla="*/ 1386583 w 4876809"/>
              <a:gd name="connsiteY9" fmla="*/ 4834957 h 4876800"/>
              <a:gd name="connsiteX10" fmla="*/ 1487614 w 4876809"/>
              <a:gd name="connsiteY10" fmla="*/ 4876800 h 4876800"/>
              <a:gd name="connsiteX11" fmla="*/ 3389224 w 4876809"/>
              <a:gd name="connsiteY11" fmla="*/ 4876800 h 4876800"/>
              <a:gd name="connsiteX12" fmla="*/ 3490246 w 4876809"/>
              <a:gd name="connsiteY12" fmla="*/ 4834957 h 4876800"/>
              <a:gd name="connsiteX13" fmla="*/ 4834947 w 4876809"/>
              <a:gd name="connsiteY13" fmla="*/ 3490275 h 4876800"/>
              <a:gd name="connsiteX14" fmla="*/ 4876810 w 4876809"/>
              <a:gd name="connsiteY14" fmla="*/ 3389243 h 4876800"/>
              <a:gd name="connsiteX15" fmla="*/ 4876810 w 4876809"/>
              <a:gd name="connsiteY15" fmla="*/ 1487576 h 4876800"/>
              <a:gd name="connsiteX16" fmla="*/ 4834938 w 4876809"/>
              <a:gd name="connsiteY16" fmla="*/ 1386535 h 4876800"/>
              <a:gd name="connsiteX17" fmla="*/ 2295525 w 4876809"/>
              <a:gd name="connsiteY17" fmla="*/ 1214123 h 4876800"/>
              <a:gd name="connsiteX18" fmla="*/ 2438400 w 4876809"/>
              <a:gd name="connsiteY18" fmla="*/ 1071248 h 4876800"/>
              <a:gd name="connsiteX19" fmla="*/ 2581275 w 4876809"/>
              <a:gd name="connsiteY19" fmla="*/ 1214123 h 4876800"/>
              <a:gd name="connsiteX20" fmla="*/ 2581275 w 4876809"/>
              <a:gd name="connsiteY20" fmla="*/ 2744467 h 4876800"/>
              <a:gd name="connsiteX21" fmla="*/ 2438400 w 4876809"/>
              <a:gd name="connsiteY21" fmla="*/ 2887342 h 4876800"/>
              <a:gd name="connsiteX22" fmla="*/ 2295525 w 4876809"/>
              <a:gd name="connsiteY22" fmla="*/ 2744467 h 4876800"/>
              <a:gd name="connsiteX23" fmla="*/ 2295525 w 4876809"/>
              <a:gd name="connsiteY23" fmla="*/ 1214123 h 4876800"/>
              <a:gd name="connsiteX24" fmla="*/ 2539394 w 4876809"/>
              <a:gd name="connsiteY24" fmla="*/ 3763718 h 4876800"/>
              <a:gd name="connsiteX25" fmla="*/ 2438438 w 4876809"/>
              <a:gd name="connsiteY25" fmla="*/ 3805523 h 4876800"/>
              <a:gd name="connsiteX26" fmla="*/ 2337378 w 4876809"/>
              <a:gd name="connsiteY26" fmla="*/ 3763718 h 4876800"/>
              <a:gd name="connsiteX27" fmla="*/ 2295563 w 4876809"/>
              <a:gd name="connsiteY27" fmla="*/ 3662648 h 4876800"/>
              <a:gd name="connsiteX28" fmla="*/ 2337378 w 4876809"/>
              <a:gd name="connsiteY28" fmla="*/ 3561683 h 4876800"/>
              <a:gd name="connsiteX29" fmla="*/ 2438438 w 4876809"/>
              <a:gd name="connsiteY29" fmla="*/ 3519773 h 4876800"/>
              <a:gd name="connsiteX30" fmla="*/ 2539394 w 4876809"/>
              <a:gd name="connsiteY30" fmla="*/ 3561683 h 4876800"/>
              <a:gd name="connsiteX31" fmla="*/ 2581304 w 4876809"/>
              <a:gd name="connsiteY31" fmla="*/ 3662648 h 4876800"/>
              <a:gd name="connsiteX32" fmla="*/ 2539394 w 4876809"/>
              <a:gd name="connsiteY32" fmla="*/ 376371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76809" h="4876800">
                <a:moveTo>
                  <a:pt x="4834938" y="1386535"/>
                </a:moveTo>
                <a:lnTo>
                  <a:pt x="3490236" y="41853"/>
                </a:lnTo>
                <a:cubicBezTo>
                  <a:pt x="3463452" y="15059"/>
                  <a:pt x="3427114" y="0"/>
                  <a:pt x="3389224" y="0"/>
                </a:cubicBezTo>
                <a:lnTo>
                  <a:pt x="1487614" y="0"/>
                </a:lnTo>
                <a:cubicBezTo>
                  <a:pt x="1449715" y="0"/>
                  <a:pt x="1413377" y="15050"/>
                  <a:pt x="1386583" y="41843"/>
                </a:cubicBezTo>
                <a:lnTo>
                  <a:pt x="41843" y="1386535"/>
                </a:lnTo>
                <a:cubicBezTo>
                  <a:pt x="15050" y="1413348"/>
                  <a:pt x="0" y="1449686"/>
                  <a:pt x="0" y="1487576"/>
                </a:cubicBezTo>
                <a:lnTo>
                  <a:pt x="0" y="3389243"/>
                </a:lnTo>
                <a:cubicBezTo>
                  <a:pt x="0" y="3427133"/>
                  <a:pt x="15050" y="3463481"/>
                  <a:pt x="41843" y="3490275"/>
                </a:cubicBezTo>
                <a:lnTo>
                  <a:pt x="1386583" y="4834957"/>
                </a:lnTo>
                <a:cubicBezTo>
                  <a:pt x="1413377" y="4861751"/>
                  <a:pt x="1449724" y="4876800"/>
                  <a:pt x="1487614" y="4876800"/>
                </a:cubicBezTo>
                <a:lnTo>
                  <a:pt x="3389224" y="4876800"/>
                </a:lnTo>
                <a:cubicBezTo>
                  <a:pt x="3427124" y="4876800"/>
                  <a:pt x="3463452" y="4861751"/>
                  <a:pt x="3490246" y="4834957"/>
                </a:cubicBezTo>
                <a:lnTo>
                  <a:pt x="4834947" y="3490275"/>
                </a:lnTo>
                <a:cubicBezTo>
                  <a:pt x="4861751" y="3463471"/>
                  <a:pt x="4876810" y="3427133"/>
                  <a:pt x="4876810" y="3389243"/>
                </a:cubicBezTo>
                <a:lnTo>
                  <a:pt x="4876810" y="1487576"/>
                </a:lnTo>
                <a:cubicBezTo>
                  <a:pt x="4876800" y="1449686"/>
                  <a:pt x="4861751" y="1413348"/>
                  <a:pt x="4834938" y="1386535"/>
                </a:cubicBezTo>
                <a:close/>
                <a:moveTo>
                  <a:pt x="2295525" y="1214123"/>
                </a:moveTo>
                <a:cubicBezTo>
                  <a:pt x="2295525" y="1135218"/>
                  <a:pt x="2359485" y="1071248"/>
                  <a:pt x="2438400" y="1071248"/>
                </a:cubicBezTo>
                <a:cubicBezTo>
                  <a:pt x="2517296" y="1071248"/>
                  <a:pt x="2581275" y="1135218"/>
                  <a:pt x="2581275" y="1214123"/>
                </a:cubicBezTo>
                <a:lnTo>
                  <a:pt x="2581275" y="2744467"/>
                </a:lnTo>
                <a:cubicBezTo>
                  <a:pt x="2581275" y="2823372"/>
                  <a:pt x="2517296" y="2887342"/>
                  <a:pt x="2438400" y="2887342"/>
                </a:cubicBezTo>
                <a:cubicBezTo>
                  <a:pt x="2359485" y="2887342"/>
                  <a:pt x="2295525" y="2823372"/>
                  <a:pt x="2295525" y="2744467"/>
                </a:cubicBezTo>
                <a:lnTo>
                  <a:pt x="2295525" y="1214123"/>
                </a:lnTo>
                <a:close/>
                <a:moveTo>
                  <a:pt x="2539394" y="3763718"/>
                </a:moveTo>
                <a:cubicBezTo>
                  <a:pt x="2512828" y="3790283"/>
                  <a:pt x="2475957" y="3805523"/>
                  <a:pt x="2438438" y="3805523"/>
                </a:cubicBezTo>
                <a:cubicBezTo>
                  <a:pt x="2400805" y="3805523"/>
                  <a:pt x="2363953" y="3790283"/>
                  <a:pt x="2337378" y="3763718"/>
                </a:cubicBezTo>
                <a:cubicBezTo>
                  <a:pt x="2310803" y="3737134"/>
                  <a:pt x="2295563" y="3700282"/>
                  <a:pt x="2295563" y="3662648"/>
                </a:cubicBezTo>
                <a:cubicBezTo>
                  <a:pt x="2295563" y="3625129"/>
                  <a:pt x="2310803" y="3588258"/>
                  <a:pt x="2337378" y="3561683"/>
                </a:cubicBezTo>
                <a:cubicBezTo>
                  <a:pt x="2363953" y="3535013"/>
                  <a:pt x="2400805" y="3519773"/>
                  <a:pt x="2438438" y="3519773"/>
                </a:cubicBezTo>
                <a:cubicBezTo>
                  <a:pt x="2475957" y="3519773"/>
                  <a:pt x="2512828" y="3535023"/>
                  <a:pt x="2539394" y="3561683"/>
                </a:cubicBezTo>
                <a:cubicBezTo>
                  <a:pt x="2565978" y="3588258"/>
                  <a:pt x="2581304" y="3625024"/>
                  <a:pt x="2581304" y="3662648"/>
                </a:cubicBezTo>
                <a:cubicBezTo>
                  <a:pt x="2581313" y="3700272"/>
                  <a:pt x="2565978" y="3737134"/>
                  <a:pt x="2539394" y="3763718"/>
                </a:cubicBezTo>
                <a:close/>
              </a:path>
            </a:pathLst>
          </a:custGeom>
          <a:solidFill>
            <a:srgbClr val="E3584B"/>
          </a:solidFill>
          <a:ln w="9525" cap="flat">
            <a:noFill/>
            <a:prstDash val="solid"/>
            <a:miter/>
          </a:ln>
        </p:spPr>
        <p:txBody>
          <a:bodyPr rtlCol="0" anchor="ctr"/>
          <a:lstStyle/>
          <a:p>
            <a:endParaRPr lang="en-ID"/>
          </a:p>
        </p:txBody>
      </p:sp>
      <p:sp>
        <p:nvSpPr>
          <p:cNvPr id="238" name="Rectangle: Rounded Corners 237">
            <a:extLst>
              <a:ext uri="{FF2B5EF4-FFF2-40B4-BE49-F238E27FC236}">
                <a16:creationId xmlns:a16="http://schemas.microsoft.com/office/drawing/2014/main" id="{5796CAC5-8FB5-4D9A-9CC5-F1DEF38E5367}"/>
              </a:ext>
            </a:extLst>
          </p:cNvPr>
          <p:cNvSpPr/>
          <p:nvPr/>
        </p:nvSpPr>
        <p:spPr>
          <a:xfrm>
            <a:off x="8089900" y="1433918"/>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41" name="Rectangle 240">
            <a:extLst>
              <a:ext uri="{FF2B5EF4-FFF2-40B4-BE49-F238E27FC236}">
                <a16:creationId xmlns:a16="http://schemas.microsoft.com/office/drawing/2014/main" id="{BC2A142D-4FC9-4154-B3C3-792FA7A553C2}"/>
              </a:ext>
            </a:extLst>
          </p:cNvPr>
          <p:cNvSpPr/>
          <p:nvPr/>
        </p:nvSpPr>
        <p:spPr>
          <a:xfrm>
            <a:off x="8259160" y="1644911"/>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Antivirus</a:t>
            </a:r>
          </a:p>
        </p:txBody>
      </p:sp>
      <p:sp>
        <p:nvSpPr>
          <p:cNvPr id="242" name="Rectangle 241">
            <a:extLst>
              <a:ext uri="{FF2B5EF4-FFF2-40B4-BE49-F238E27FC236}">
                <a16:creationId xmlns:a16="http://schemas.microsoft.com/office/drawing/2014/main" id="{425BB810-C5DA-4161-A584-78FACDCFCBAF}"/>
              </a:ext>
            </a:extLst>
          </p:cNvPr>
          <p:cNvSpPr/>
          <p:nvPr/>
        </p:nvSpPr>
        <p:spPr>
          <a:xfrm>
            <a:off x="8271855" y="2110272"/>
            <a:ext cx="317303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Real-time</a:t>
            </a:r>
            <a:r>
              <a:rPr lang="zh-CN" altLang="en-US" sz="1400" b="1" dirty="0">
                <a:solidFill>
                  <a:schemeClr val="accent2"/>
                </a:solidFill>
                <a:latin typeface="Arial" panose="020B0604020202020204" pitchFamily="34" charset="0"/>
                <a:cs typeface="Arial" panose="020B0604020202020204" pitchFamily="34" charset="0"/>
              </a:rPr>
              <a:t> </a:t>
            </a:r>
            <a:r>
              <a:rPr lang="en-US" altLang="zh-CN" sz="1400" b="1" dirty="0">
                <a:solidFill>
                  <a:schemeClr val="accent2"/>
                </a:solidFill>
                <a:latin typeface="Arial" panose="020B0604020202020204" pitchFamily="34" charset="0"/>
                <a:cs typeface="Arial" panose="020B0604020202020204" pitchFamily="34" charset="0"/>
              </a:rPr>
              <a:t>Updated</a:t>
            </a:r>
          </a:p>
          <a:p>
            <a:r>
              <a:rPr lang="en-US" altLang="zh-CN" sz="1400" dirty="0">
                <a:solidFill>
                  <a:schemeClr val="tx1"/>
                </a:solidFill>
                <a:latin typeface="Arial" panose="020B0604020202020204" pitchFamily="34" charset="0"/>
                <a:cs typeface="Arial" panose="020B0604020202020204" pitchFamily="34" charset="0"/>
              </a:rPr>
              <a:t>Virus and</a:t>
            </a:r>
            <a:r>
              <a:rPr lang="zh-CN" altLang="en-US" sz="1400" dirty="0">
                <a:solidFill>
                  <a:schemeClr val="tx1"/>
                </a:solidFill>
                <a:latin typeface="Arial" panose="020B0604020202020204" pitchFamily="34" charset="0"/>
                <a:cs typeface="Arial" panose="020B0604020202020204" pitchFamily="34" charset="0"/>
              </a:rPr>
              <a:t> </a:t>
            </a:r>
            <a:r>
              <a:rPr lang="en-US" altLang="zh-CN" sz="1400">
                <a:solidFill>
                  <a:schemeClr val="tx1"/>
                </a:solidFill>
                <a:latin typeface="Arial" panose="020B0604020202020204" pitchFamily="34" charset="0"/>
                <a:cs typeface="Arial" panose="020B0604020202020204" pitchFamily="34" charset="0"/>
              </a:rPr>
              <a:t>malware </a:t>
            </a:r>
            <a:r>
              <a:rPr lang="en-US" altLang="zh-CN" sz="1400" dirty="0">
                <a:solidFill>
                  <a:schemeClr val="tx1"/>
                </a:solidFill>
                <a:latin typeface="Arial" panose="020B0604020202020204" pitchFamily="34" charset="0"/>
                <a:cs typeface="Arial" panose="020B0604020202020204" pitchFamily="34" charset="0"/>
              </a:rPr>
              <a:t>detection</a:t>
            </a:r>
          </a:p>
        </p:txBody>
      </p:sp>
      <p:grpSp>
        <p:nvGrpSpPr>
          <p:cNvPr id="246" name="Group 245">
            <a:extLst>
              <a:ext uri="{FF2B5EF4-FFF2-40B4-BE49-F238E27FC236}">
                <a16:creationId xmlns:a16="http://schemas.microsoft.com/office/drawing/2014/main" id="{80B541DC-B2D8-4ACC-9862-6E3A1C9905FF}"/>
              </a:ext>
            </a:extLst>
          </p:cNvPr>
          <p:cNvGrpSpPr/>
          <p:nvPr/>
        </p:nvGrpSpPr>
        <p:grpSpPr>
          <a:xfrm>
            <a:off x="10484038" y="1618281"/>
            <a:ext cx="916532" cy="330495"/>
            <a:chOff x="1488394" y="2486422"/>
            <a:chExt cx="1164426" cy="419885"/>
          </a:xfrm>
        </p:grpSpPr>
        <p:pic>
          <p:nvPicPr>
            <p:cNvPr id="247" name="Picture 246" descr="A close up of a sign&#10;&#10;Description automatically generated">
              <a:extLst>
                <a:ext uri="{FF2B5EF4-FFF2-40B4-BE49-F238E27FC236}">
                  <a16:creationId xmlns:a16="http://schemas.microsoft.com/office/drawing/2014/main" id="{F7C87E15-98B8-4DC0-AD34-288B30772E18}"/>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0"/>
                      </a14:imgEffect>
                      <a14:imgEffect>
                        <a14:brightnessContrast bright="-63000"/>
                      </a14:imgEffect>
                    </a14:imgLayer>
                  </a14:imgProps>
                </a:ext>
                <a:ext uri="{28A0092B-C50C-407E-A947-70E740481C1C}">
                  <a14:useLocalDpi xmlns:a14="http://schemas.microsoft.com/office/drawing/2010/main"/>
                </a:ext>
              </a:extLst>
            </a:blip>
            <a:srcRect/>
            <a:stretch/>
          </p:blipFill>
          <p:spPr>
            <a:xfrm>
              <a:off x="2303461" y="2486422"/>
              <a:ext cx="349359" cy="419885"/>
            </a:xfrm>
            <a:prstGeom prst="rect">
              <a:avLst/>
            </a:prstGeom>
          </p:spPr>
        </p:pic>
        <p:pic>
          <p:nvPicPr>
            <p:cNvPr id="248" name="Picture 247" descr="A close up of a logo&#10;&#10;Description automatically generated">
              <a:extLst>
                <a:ext uri="{FF2B5EF4-FFF2-40B4-BE49-F238E27FC236}">
                  <a16:creationId xmlns:a16="http://schemas.microsoft.com/office/drawing/2014/main" id="{97030329-1B86-40C4-BD51-3E9BEF07EC6B}"/>
                </a:ext>
              </a:extLst>
            </p:cNvPr>
            <p:cNvPicPr>
              <a:picLocks noChangeAspect="1"/>
            </p:cNvPicPr>
            <p:nvPr/>
          </p:nvPicPr>
          <p:blipFill>
            <a:blip r:embed="rId12" cstate="screen">
              <a:clrChange>
                <a:clrFrom>
                  <a:srgbClr val="000000">
                    <a:alpha val="5098"/>
                  </a:srgbClr>
                </a:clrFrom>
                <a:clrTo>
                  <a:srgbClr val="000000">
                    <a:alpha val="0"/>
                  </a:srgbClr>
                </a:clrTo>
              </a:clrChange>
              <a:extLst>
                <a:ext uri="{28A0092B-C50C-407E-A947-70E740481C1C}">
                  <a14:useLocalDpi xmlns:a14="http://schemas.microsoft.com/office/drawing/2010/main"/>
                </a:ext>
              </a:extLst>
            </a:blip>
            <a:stretch>
              <a:fillRect/>
            </a:stretch>
          </p:blipFill>
          <p:spPr>
            <a:xfrm>
              <a:off x="1488394" y="2557523"/>
              <a:ext cx="277682" cy="277682"/>
            </a:xfrm>
            <a:prstGeom prst="rect">
              <a:avLst/>
            </a:prstGeom>
          </p:spPr>
        </p:pic>
        <p:pic>
          <p:nvPicPr>
            <p:cNvPr id="249" name="Picture 248">
              <a:extLst>
                <a:ext uri="{FF2B5EF4-FFF2-40B4-BE49-F238E27FC236}">
                  <a16:creationId xmlns:a16="http://schemas.microsoft.com/office/drawing/2014/main" id="{8D01D802-4361-4419-8CE0-A3CEAC16E52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7509" r="20084"/>
            <a:stretch/>
          </p:blipFill>
          <p:spPr>
            <a:xfrm>
              <a:off x="1847528" y="2512676"/>
              <a:ext cx="436699" cy="367377"/>
            </a:xfrm>
            <a:prstGeom prst="rect">
              <a:avLst/>
            </a:prstGeom>
          </p:spPr>
        </p:pic>
      </p:grpSp>
      <p:sp>
        <p:nvSpPr>
          <p:cNvPr id="258" name="Rectangle: Rounded Corners 257">
            <a:extLst>
              <a:ext uri="{FF2B5EF4-FFF2-40B4-BE49-F238E27FC236}">
                <a16:creationId xmlns:a16="http://schemas.microsoft.com/office/drawing/2014/main" id="{6FEF1E2D-5B9A-4B89-A80C-881094E92A76}"/>
              </a:ext>
            </a:extLst>
          </p:cNvPr>
          <p:cNvSpPr/>
          <p:nvPr/>
        </p:nvSpPr>
        <p:spPr>
          <a:xfrm>
            <a:off x="8089900" y="2815259"/>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59" name="Rectangle 258">
            <a:extLst>
              <a:ext uri="{FF2B5EF4-FFF2-40B4-BE49-F238E27FC236}">
                <a16:creationId xmlns:a16="http://schemas.microsoft.com/office/drawing/2014/main" id="{47146F3A-3596-48A8-804B-360B655D2307}"/>
              </a:ext>
            </a:extLst>
          </p:cNvPr>
          <p:cNvSpPr/>
          <p:nvPr/>
        </p:nvSpPr>
        <p:spPr>
          <a:xfrm>
            <a:off x="8259160" y="2946242"/>
            <a:ext cx="310896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VM/Port Group Protection</a:t>
            </a:r>
          </a:p>
        </p:txBody>
      </p:sp>
      <p:sp>
        <p:nvSpPr>
          <p:cNvPr id="260" name="Rectangle 259">
            <a:extLst>
              <a:ext uri="{FF2B5EF4-FFF2-40B4-BE49-F238E27FC236}">
                <a16:creationId xmlns:a16="http://schemas.microsoft.com/office/drawing/2014/main" id="{C1A3ADBB-4C83-469B-9766-CA334340E9CC}"/>
              </a:ext>
            </a:extLst>
          </p:cNvPr>
          <p:cNvSpPr/>
          <p:nvPr/>
        </p:nvSpPr>
        <p:spPr>
          <a:xfrm>
            <a:off x="8271855" y="3513156"/>
            <a:ext cx="3173035"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Automatic </a:t>
            </a:r>
            <a:r>
              <a:rPr lang="en-US" altLang="zh-CN" sz="1400" dirty="0">
                <a:solidFill>
                  <a:schemeClr val="tx1"/>
                </a:solidFill>
                <a:latin typeface="Arial" panose="020B0604020202020204" pitchFamily="34" charset="0"/>
                <a:cs typeface="Arial" panose="020B0604020202020204" pitchFamily="34" charset="0"/>
              </a:rPr>
              <a:t>IP address change</a:t>
            </a:r>
          </a:p>
        </p:txBody>
      </p:sp>
      <p:sp>
        <p:nvSpPr>
          <p:cNvPr id="276" name="Rectangle: Rounded Corners 275">
            <a:extLst>
              <a:ext uri="{FF2B5EF4-FFF2-40B4-BE49-F238E27FC236}">
                <a16:creationId xmlns:a16="http://schemas.microsoft.com/office/drawing/2014/main" id="{E3BF70DA-9F7F-4A9C-8255-84F71297E15F}"/>
              </a:ext>
            </a:extLst>
          </p:cNvPr>
          <p:cNvSpPr/>
          <p:nvPr/>
        </p:nvSpPr>
        <p:spPr>
          <a:xfrm>
            <a:off x="8089900" y="4196600"/>
            <a:ext cx="3524250" cy="1156882"/>
          </a:xfrm>
          <a:prstGeom prst="roundRect">
            <a:avLst>
              <a:gd name="adj" fmla="val 0"/>
            </a:avLst>
          </a:prstGeom>
          <a:solidFill>
            <a:schemeClr val="accent5">
              <a:lumMod val="20000"/>
              <a:lumOff val="80000"/>
            </a:schemeClr>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altLang="zh-CN" sz="1400" dirty="0">
              <a:solidFill>
                <a:schemeClr val="bg1"/>
              </a:solidFill>
              <a:latin typeface="Arial" panose="020B0604020202020204" pitchFamily="34" charset="0"/>
              <a:cs typeface="Arial" panose="020B0604020202020204" pitchFamily="34" charset="0"/>
            </a:endParaRPr>
          </a:p>
        </p:txBody>
      </p:sp>
      <p:sp>
        <p:nvSpPr>
          <p:cNvPr id="277" name="Rectangle 276">
            <a:extLst>
              <a:ext uri="{FF2B5EF4-FFF2-40B4-BE49-F238E27FC236}">
                <a16:creationId xmlns:a16="http://schemas.microsoft.com/office/drawing/2014/main" id="{A81B57C1-1D7E-49E3-83E2-6D8BDFD595E9}"/>
              </a:ext>
            </a:extLst>
          </p:cNvPr>
          <p:cNvSpPr/>
          <p:nvPr/>
        </p:nvSpPr>
        <p:spPr>
          <a:xfrm>
            <a:off x="8259160" y="4366694"/>
            <a:ext cx="3185730"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b="1" dirty="0">
                <a:solidFill>
                  <a:srgbClr val="002060"/>
                </a:solidFill>
                <a:latin typeface="Arial" panose="020B0604020202020204" pitchFamily="34" charset="0"/>
                <a:cs typeface="Arial" panose="020B0604020202020204" pitchFamily="34" charset="0"/>
              </a:rPr>
              <a:t>Sandbox</a:t>
            </a:r>
          </a:p>
        </p:txBody>
      </p:sp>
      <p:sp>
        <p:nvSpPr>
          <p:cNvPr id="278" name="Rectangle 277">
            <a:extLst>
              <a:ext uri="{FF2B5EF4-FFF2-40B4-BE49-F238E27FC236}">
                <a16:creationId xmlns:a16="http://schemas.microsoft.com/office/drawing/2014/main" id="{F75DA134-C3A2-4DDF-B3CC-065828536146}"/>
              </a:ext>
            </a:extLst>
          </p:cNvPr>
          <p:cNvSpPr/>
          <p:nvPr/>
        </p:nvSpPr>
        <p:spPr>
          <a:xfrm>
            <a:off x="8271854" y="4771354"/>
            <a:ext cx="3089119"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US" altLang="zh-CN" sz="1400" b="1" dirty="0">
                <a:solidFill>
                  <a:schemeClr val="accent2"/>
                </a:solidFill>
                <a:latin typeface="Arial" panose="020B0604020202020204" pitchFamily="34" charset="0"/>
                <a:cs typeface="Arial" panose="020B0604020202020204" pitchFamily="34" charset="0"/>
              </a:rPr>
              <a:t>Multiple protocols &amp; file types</a:t>
            </a:r>
          </a:p>
          <a:p>
            <a:r>
              <a:rPr lang="en-US" altLang="zh-CN" sz="1400" dirty="0">
                <a:solidFill>
                  <a:schemeClr val="tx1"/>
                </a:solidFill>
                <a:latin typeface="Arial" panose="020B0604020202020204" pitchFamily="34" charset="0"/>
                <a:cs typeface="Arial" panose="020B0604020202020204" pitchFamily="34" charset="0"/>
              </a:rPr>
              <a:t>Complete behavior analysis</a:t>
            </a:r>
          </a:p>
        </p:txBody>
      </p:sp>
      <p:grpSp>
        <p:nvGrpSpPr>
          <p:cNvPr id="222" name="Group 221">
            <a:extLst>
              <a:ext uri="{FF2B5EF4-FFF2-40B4-BE49-F238E27FC236}">
                <a16:creationId xmlns:a16="http://schemas.microsoft.com/office/drawing/2014/main" id="{06A4DEF0-017A-4202-95E4-88C046486C9D}"/>
              </a:ext>
            </a:extLst>
          </p:cNvPr>
          <p:cNvGrpSpPr/>
          <p:nvPr/>
        </p:nvGrpSpPr>
        <p:grpSpPr>
          <a:xfrm>
            <a:off x="11180160" y="3009151"/>
            <a:ext cx="293875" cy="668651"/>
            <a:chOff x="13785462" y="4145473"/>
            <a:chExt cx="470945" cy="1071538"/>
          </a:xfrm>
        </p:grpSpPr>
        <p:grpSp>
          <p:nvGrpSpPr>
            <p:cNvPr id="223" name="组 40">
              <a:extLst>
                <a:ext uri="{FF2B5EF4-FFF2-40B4-BE49-F238E27FC236}">
                  <a16:creationId xmlns:a16="http://schemas.microsoft.com/office/drawing/2014/main" id="{5F9448C5-99DB-42F5-A8BC-097FFC6BB720}"/>
                </a:ext>
              </a:extLst>
            </p:cNvPr>
            <p:cNvGrpSpPr/>
            <p:nvPr/>
          </p:nvGrpSpPr>
          <p:grpSpPr>
            <a:xfrm>
              <a:off x="13785462" y="4145473"/>
              <a:ext cx="460306" cy="450074"/>
              <a:chOff x="7380316" y="1556793"/>
              <a:chExt cx="1296145" cy="1152129"/>
            </a:xfrm>
          </p:grpSpPr>
          <p:sp>
            <p:nvSpPr>
              <p:cNvPr id="225" name="椭圆 66">
                <a:extLst>
                  <a:ext uri="{FF2B5EF4-FFF2-40B4-BE49-F238E27FC236}">
                    <a16:creationId xmlns:a16="http://schemas.microsoft.com/office/drawing/2014/main" id="{D4820FEE-069E-4803-8440-13DEC84D9818}"/>
                  </a:ext>
                </a:extLst>
              </p:cNvPr>
              <p:cNvSpPr/>
              <p:nvPr/>
            </p:nvSpPr>
            <p:spPr>
              <a:xfrm>
                <a:off x="7380316" y="1556793"/>
                <a:ext cx="1296145" cy="11521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latin typeface="Arial" panose="020B0604020202020204" pitchFamily="34" charset="0"/>
                  <a:cs typeface="Arial" panose="020B0604020202020204" pitchFamily="34" charset="0"/>
                </a:endParaRPr>
              </a:p>
            </p:txBody>
          </p:sp>
          <p:grpSp>
            <p:nvGrpSpPr>
              <p:cNvPr id="226" name="组 38">
                <a:extLst>
                  <a:ext uri="{FF2B5EF4-FFF2-40B4-BE49-F238E27FC236}">
                    <a16:creationId xmlns:a16="http://schemas.microsoft.com/office/drawing/2014/main" id="{041A9368-8891-44E5-9C34-9CAE589701CE}"/>
                  </a:ext>
                </a:extLst>
              </p:cNvPr>
              <p:cNvGrpSpPr/>
              <p:nvPr/>
            </p:nvGrpSpPr>
            <p:grpSpPr>
              <a:xfrm>
                <a:off x="7596337" y="1757516"/>
                <a:ext cx="864096" cy="735379"/>
                <a:chOff x="7596336" y="1757517"/>
                <a:chExt cx="1311073" cy="1055354"/>
              </a:xfrm>
            </p:grpSpPr>
            <p:pic>
              <p:nvPicPr>
                <p:cNvPr id="227" name="图片 68">
                  <a:extLst>
                    <a:ext uri="{FF2B5EF4-FFF2-40B4-BE49-F238E27FC236}">
                      <a16:creationId xmlns:a16="http://schemas.microsoft.com/office/drawing/2014/main" id="{50B96374-150A-47D0-9D14-15D888F1813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96336" y="1772816"/>
                  <a:ext cx="647700" cy="508000"/>
                </a:xfrm>
                <a:prstGeom prst="rect">
                  <a:avLst/>
                </a:prstGeom>
              </p:spPr>
            </p:pic>
            <p:pic>
              <p:nvPicPr>
                <p:cNvPr id="228" name="图片 79">
                  <a:extLst>
                    <a:ext uri="{FF2B5EF4-FFF2-40B4-BE49-F238E27FC236}">
                      <a16:creationId xmlns:a16="http://schemas.microsoft.com/office/drawing/2014/main" id="{C780BA02-BE52-4CFD-B688-AF7306E455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596336" y="2292171"/>
                  <a:ext cx="647700" cy="520700"/>
                </a:xfrm>
                <a:prstGeom prst="rect">
                  <a:avLst/>
                </a:prstGeom>
              </p:spPr>
            </p:pic>
            <p:pic>
              <p:nvPicPr>
                <p:cNvPr id="229" name="图片 80">
                  <a:extLst>
                    <a:ext uri="{FF2B5EF4-FFF2-40B4-BE49-F238E27FC236}">
                      <a16:creationId xmlns:a16="http://schemas.microsoft.com/office/drawing/2014/main" id="{4CF30116-FB73-4FE8-99DF-91DDBAAF091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59709" y="1757517"/>
                  <a:ext cx="647700" cy="520700"/>
                </a:xfrm>
                <a:prstGeom prst="rect">
                  <a:avLst/>
                </a:prstGeom>
              </p:spPr>
            </p:pic>
            <p:pic>
              <p:nvPicPr>
                <p:cNvPr id="230" name="图片 81">
                  <a:extLst>
                    <a:ext uri="{FF2B5EF4-FFF2-40B4-BE49-F238E27FC236}">
                      <a16:creationId xmlns:a16="http://schemas.microsoft.com/office/drawing/2014/main" id="{7C66288E-47A8-47BC-8832-68C3A362F96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259709" y="2292171"/>
                  <a:ext cx="647700" cy="508000"/>
                </a:xfrm>
                <a:prstGeom prst="rect">
                  <a:avLst/>
                </a:prstGeom>
              </p:spPr>
            </p:pic>
          </p:grpSp>
        </p:grpSp>
        <p:pic>
          <p:nvPicPr>
            <p:cNvPr id="224" name="Picture 223">
              <a:extLst>
                <a:ext uri="{FF2B5EF4-FFF2-40B4-BE49-F238E27FC236}">
                  <a16:creationId xmlns:a16="http://schemas.microsoft.com/office/drawing/2014/main" id="{6CE5FC8B-C9E6-4798-BC20-1CFBB2F377D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824803" y="4785406"/>
              <a:ext cx="431604" cy="431605"/>
            </a:xfrm>
            <a:prstGeom prst="rect">
              <a:avLst/>
            </a:prstGeom>
          </p:spPr>
        </p:pic>
      </p:grpSp>
      <p:grpSp>
        <p:nvGrpSpPr>
          <p:cNvPr id="351" name="Group 350">
            <a:extLst>
              <a:ext uri="{FF2B5EF4-FFF2-40B4-BE49-F238E27FC236}">
                <a16:creationId xmlns:a16="http://schemas.microsoft.com/office/drawing/2014/main" id="{87B92CA7-E94F-4CA9-B0A3-0F0DDC114657}"/>
              </a:ext>
            </a:extLst>
          </p:cNvPr>
          <p:cNvGrpSpPr/>
          <p:nvPr/>
        </p:nvGrpSpPr>
        <p:grpSpPr>
          <a:xfrm>
            <a:off x="11038093" y="4381302"/>
            <a:ext cx="380999" cy="380999"/>
            <a:chOff x="3636169" y="4381976"/>
            <a:chExt cx="380999" cy="380999"/>
          </a:xfrm>
        </p:grpSpPr>
        <p:sp>
          <p:nvSpPr>
            <p:cNvPr id="333" name="Freeform: Shape 332">
              <a:extLst>
                <a:ext uri="{FF2B5EF4-FFF2-40B4-BE49-F238E27FC236}">
                  <a16:creationId xmlns:a16="http://schemas.microsoft.com/office/drawing/2014/main" id="{C24FDF90-F66C-4980-8717-07FC3F03E7DF}"/>
                </a:ext>
              </a:extLst>
            </p:cNvPr>
            <p:cNvSpPr/>
            <p:nvPr/>
          </p:nvSpPr>
          <p:spPr>
            <a:xfrm>
              <a:off x="3888016" y="4381976"/>
              <a:ext cx="129152" cy="129152"/>
            </a:xfrm>
            <a:custGeom>
              <a:avLst/>
              <a:gdLst>
                <a:gd name="connsiteX0" fmla="*/ 1524000 w 1524000"/>
                <a:gd name="connsiteY0" fmla="*/ 762000 h 1524000"/>
                <a:gd name="connsiteX1" fmla="*/ 1371600 w 1524000"/>
                <a:gd name="connsiteY1" fmla="*/ 609600 h 1524000"/>
                <a:gd name="connsiteX2" fmla="*/ 1143000 w 1524000"/>
                <a:gd name="connsiteY2" fmla="*/ 609600 h 1524000"/>
                <a:gd name="connsiteX3" fmla="*/ 1295400 w 1524000"/>
                <a:gd name="connsiteY3" fmla="*/ 457200 h 1524000"/>
                <a:gd name="connsiteX4" fmla="*/ 1143000 w 1524000"/>
                <a:gd name="connsiteY4" fmla="*/ 304800 h 1524000"/>
                <a:gd name="connsiteX5" fmla="*/ 1371600 w 1524000"/>
                <a:gd name="connsiteY5" fmla="*/ 304800 h 1524000"/>
                <a:gd name="connsiteX6" fmla="*/ 1524000 w 1524000"/>
                <a:gd name="connsiteY6" fmla="*/ 152400 h 1524000"/>
                <a:gd name="connsiteX7" fmla="*/ 1371600 w 1524000"/>
                <a:gd name="connsiteY7" fmla="*/ 0 h 1524000"/>
                <a:gd name="connsiteX8" fmla="*/ 152400 w 1524000"/>
                <a:gd name="connsiteY8" fmla="*/ 0 h 1524000"/>
                <a:gd name="connsiteX9" fmla="*/ 0 w 1524000"/>
                <a:gd name="connsiteY9" fmla="*/ 152400 h 1524000"/>
                <a:gd name="connsiteX10" fmla="*/ 152400 w 1524000"/>
                <a:gd name="connsiteY10" fmla="*/ 304800 h 1524000"/>
                <a:gd name="connsiteX11" fmla="*/ 381000 w 1524000"/>
                <a:gd name="connsiteY11" fmla="*/ 304800 h 1524000"/>
                <a:gd name="connsiteX12" fmla="*/ 228600 w 1524000"/>
                <a:gd name="connsiteY12" fmla="*/ 457200 h 1524000"/>
                <a:gd name="connsiteX13" fmla="*/ 381000 w 1524000"/>
                <a:gd name="connsiteY13" fmla="*/ 609600 h 1524000"/>
                <a:gd name="connsiteX14" fmla="*/ 152400 w 1524000"/>
                <a:gd name="connsiteY14" fmla="*/ 609600 h 1524000"/>
                <a:gd name="connsiteX15" fmla="*/ 0 w 1524000"/>
                <a:gd name="connsiteY15" fmla="*/ 762000 h 1524000"/>
                <a:gd name="connsiteX16" fmla="*/ 152400 w 1524000"/>
                <a:gd name="connsiteY16" fmla="*/ 914400 h 1524000"/>
                <a:gd name="connsiteX17" fmla="*/ 381000 w 1524000"/>
                <a:gd name="connsiteY17" fmla="*/ 914400 h 1524000"/>
                <a:gd name="connsiteX18" fmla="*/ 228600 w 1524000"/>
                <a:gd name="connsiteY18" fmla="*/ 1066800 h 1524000"/>
                <a:gd name="connsiteX19" fmla="*/ 381000 w 1524000"/>
                <a:gd name="connsiteY19" fmla="*/ 1219200 h 1524000"/>
                <a:gd name="connsiteX20" fmla="*/ 152400 w 1524000"/>
                <a:gd name="connsiteY20" fmla="*/ 1219200 h 1524000"/>
                <a:gd name="connsiteX21" fmla="*/ 0 w 1524000"/>
                <a:gd name="connsiteY21" fmla="*/ 1371600 h 1524000"/>
                <a:gd name="connsiteX22" fmla="*/ 152400 w 1524000"/>
                <a:gd name="connsiteY22" fmla="*/ 1524000 h 1524000"/>
                <a:gd name="connsiteX23" fmla="*/ 1371600 w 1524000"/>
                <a:gd name="connsiteY23" fmla="*/ 1524000 h 1524000"/>
                <a:gd name="connsiteX24" fmla="*/ 1524000 w 1524000"/>
                <a:gd name="connsiteY24" fmla="*/ 1371600 h 1524000"/>
                <a:gd name="connsiteX25" fmla="*/ 1371600 w 1524000"/>
                <a:gd name="connsiteY25" fmla="*/ 1219200 h 1524000"/>
                <a:gd name="connsiteX26" fmla="*/ 1143000 w 1524000"/>
                <a:gd name="connsiteY26" fmla="*/ 1219200 h 1524000"/>
                <a:gd name="connsiteX27" fmla="*/ 1295400 w 1524000"/>
                <a:gd name="connsiteY27" fmla="*/ 1066800 h 1524000"/>
                <a:gd name="connsiteX28" fmla="*/ 1143000 w 1524000"/>
                <a:gd name="connsiteY28" fmla="*/ 914400 h 1524000"/>
                <a:gd name="connsiteX29" fmla="*/ 1371600 w 1524000"/>
                <a:gd name="connsiteY29" fmla="*/ 914400 h 1524000"/>
                <a:gd name="connsiteX30" fmla="*/ 1524000 w 1524000"/>
                <a:gd name="connsiteY30" fmla="*/ 762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4000" h="1524000">
                  <a:moveTo>
                    <a:pt x="1524000" y="762000"/>
                  </a:moveTo>
                  <a:cubicBezTo>
                    <a:pt x="1524000" y="677799"/>
                    <a:pt x="1455801" y="609600"/>
                    <a:pt x="1371600" y="609600"/>
                  </a:cubicBezTo>
                  <a:lnTo>
                    <a:pt x="1143000" y="609600"/>
                  </a:lnTo>
                  <a:cubicBezTo>
                    <a:pt x="1227201" y="609600"/>
                    <a:pt x="1295400" y="541401"/>
                    <a:pt x="1295400" y="457200"/>
                  </a:cubicBezTo>
                  <a:cubicBezTo>
                    <a:pt x="1295400" y="372999"/>
                    <a:pt x="1227201" y="304800"/>
                    <a:pt x="1143000" y="304800"/>
                  </a:cubicBezTo>
                  <a:lnTo>
                    <a:pt x="1371600" y="304800"/>
                  </a:lnTo>
                  <a:cubicBezTo>
                    <a:pt x="1455801" y="304800"/>
                    <a:pt x="1524000" y="236601"/>
                    <a:pt x="1524000" y="152400"/>
                  </a:cubicBezTo>
                  <a:cubicBezTo>
                    <a:pt x="1524000" y="68199"/>
                    <a:pt x="1455801" y="0"/>
                    <a:pt x="1371600" y="0"/>
                  </a:cubicBezTo>
                  <a:lnTo>
                    <a:pt x="152400" y="0"/>
                  </a:lnTo>
                  <a:cubicBezTo>
                    <a:pt x="68199" y="0"/>
                    <a:pt x="0" y="68199"/>
                    <a:pt x="0" y="152400"/>
                  </a:cubicBezTo>
                  <a:cubicBezTo>
                    <a:pt x="0" y="236601"/>
                    <a:pt x="68199" y="304800"/>
                    <a:pt x="152400" y="304800"/>
                  </a:cubicBezTo>
                  <a:lnTo>
                    <a:pt x="381000" y="304800"/>
                  </a:lnTo>
                  <a:cubicBezTo>
                    <a:pt x="296799" y="304800"/>
                    <a:pt x="228600" y="372999"/>
                    <a:pt x="228600" y="457200"/>
                  </a:cubicBezTo>
                  <a:cubicBezTo>
                    <a:pt x="228600" y="541401"/>
                    <a:pt x="296799" y="609600"/>
                    <a:pt x="381000" y="609600"/>
                  </a:cubicBezTo>
                  <a:lnTo>
                    <a:pt x="152400" y="609600"/>
                  </a:lnTo>
                  <a:cubicBezTo>
                    <a:pt x="68199" y="609600"/>
                    <a:pt x="0" y="677799"/>
                    <a:pt x="0" y="762000"/>
                  </a:cubicBezTo>
                  <a:cubicBezTo>
                    <a:pt x="0" y="846201"/>
                    <a:pt x="68199" y="914400"/>
                    <a:pt x="152400" y="914400"/>
                  </a:cubicBezTo>
                  <a:lnTo>
                    <a:pt x="381000" y="914400"/>
                  </a:lnTo>
                  <a:cubicBezTo>
                    <a:pt x="296799" y="914400"/>
                    <a:pt x="228600" y="982599"/>
                    <a:pt x="228600" y="1066800"/>
                  </a:cubicBezTo>
                  <a:cubicBezTo>
                    <a:pt x="228600" y="1151001"/>
                    <a:pt x="296799" y="1219200"/>
                    <a:pt x="381000" y="1219200"/>
                  </a:cubicBezTo>
                  <a:lnTo>
                    <a:pt x="152400" y="1219200"/>
                  </a:lnTo>
                  <a:cubicBezTo>
                    <a:pt x="68199" y="1219200"/>
                    <a:pt x="0" y="1287399"/>
                    <a:pt x="0" y="1371600"/>
                  </a:cubicBezTo>
                  <a:cubicBezTo>
                    <a:pt x="0" y="1455801"/>
                    <a:pt x="68199" y="1524000"/>
                    <a:pt x="152400" y="1524000"/>
                  </a:cubicBezTo>
                  <a:lnTo>
                    <a:pt x="1371600" y="1524000"/>
                  </a:lnTo>
                  <a:cubicBezTo>
                    <a:pt x="1455801" y="1524000"/>
                    <a:pt x="1524000" y="1455801"/>
                    <a:pt x="1524000" y="1371600"/>
                  </a:cubicBezTo>
                  <a:cubicBezTo>
                    <a:pt x="1524000" y="1287399"/>
                    <a:pt x="1455801" y="1219200"/>
                    <a:pt x="1371600" y="1219200"/>
                  </a:cubicBezTo>
                  <a:lnTo>
                    <a:pt x="1143000" y="1219200"/>
                  </a:lnTo>
                  <a:cubicBezTo>
                    <a:pt x="1227201" y="1219200"/>
                    <a:pt x="1295400" y="1151001"/>
                    <a:pt x="1295400" y="1066800"/>
                  </a:cubicBezTo>
                  <a:cubicBezTo>
                    <a:pt x="1295400" y="982599"/>
                    <a:pt x="1227201" y="914400"/>
                    <a:pt x="1143000" y="914400"/>
                  </a:cubicBezTo>
                  <a:lnTo>
                    <a:pt x="1371600" y="914400"/>
                  </a:lnTo>
                  <a:cubicBezTo>
                    <a:pt x="1455801" y="914400"/>
                    <a:pt x="1524000" y="846201"/>
                    <a:pt x="1524000" y="762000"/>
                  </a:cubicBezTo>
                  <a:close/>
                </a:path>
              </a:pathLst>
            </a:custGeom>
            <a:solidFill>
              <a:srgbClr val="E3584B"/>
            </a:solidFill>
            <a:ln w="76200" cap="flat">
              <a:noFill/>
              <a:prstDash val="solid"/>
              <a:miter/>
            </a:ln>
          </p:spPr>
          <p:txBody>
            <a:bodyPr rtlCol="0" anchor="ctr"/>
            <a:lstStyle/>
            <a:p>
              <a:endParaRPr lang="en-ID"/>
            </a:p>
          </p:txBody>
        </p:sp>
        <p:sp>
          <p:nvSpPr>
            <p:cNvPr id="334" name="Freeform: Shape 333">
              <a:extLst>
                <a:ext uri="{FF2B5EF4-FFF2-40B4-BE49-F238E27FC236}">
                  <a16:creationId xmlns:a16="http://schemas.microsoft.com/office/drawing/2014/main" id="{02235D9C-0ED5-40DD-8814-7F92EBD5F00D}"/>
                </a:ext>
              </a:extLst>
            </p:cNvPr>
            <p:cNvSpPr/>
            <p:nvPr/>
          </p:nvSpPr>
          <p:spPr>
            <a:xfrm>
              <a:off x="3842813" y="4440095"/>
              <a:ext cx="33205" cy="167898"/>
            </a:xfrm>
            <a:custGeom>
              <a:avLst/>
              <a:gdLst>
                <a:gd name="connsiteX0" fmla="*/ 152400 w 391820"/>
                <a:gd name="connsiteY0" fmla="*/ 381000 h 1981200"/>
                <a:gd name="connsiteX1" fmla="*/ 381000 w 391820"/>
                <a:gd name="connsiteY1" fmla="*/ 152400 h 1981200"/>
                <a:gd name="connsiteX2" fmla="*/ 391820 w 391820"/>
                <a:gd name="connsiteY2" fmla="*/ 152400 h 1981200"/>
                <a:gd name="connsiteX3" fmla="*/ 381000 w 391820"/>
                <a:gd name="connsiteY3" fmla="*/ 76200 h 1981200"/>
                <a:gd name="connsiteX4" fmla="*/ 391820 w 391820"/>
                <a:gd name="connsiteY4" fmla="*/ 0 h 1981200"/>
                <a:gd name="connsiteX5" fmla="*/ 381000 w 391820"/>
                <a:gd name="connsiteY5" fmla="*/ 0 h 1981200"/>
                <a:gd name="connsiteX6" fmla="*/ 0 w 391820"/>
                <a:gd name="connsiteY6" fmla="*/ 381000 h 1981200"/>
                <a:gd name="connsiteX7" fmla="*/ 0 w 391820"/>
                <a:gd name="connsiteY7" fmla="*/ 1981200 h 1981200"/>
                <a:gd name="connsiteX8" fmla="*/ 152400 w 391820"/>
                <a:gd name="connsiteY8"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20" h="1981200">
                  <a:moveTo>
                    <a:pt x="152400" y="381000"/>
                  </a:moveTo>
                  <a:cubicBezTo>
                    <a:pt x="152400" y="254965"/>
                    <a:pt x="254965" y="152400"/>
                    <a:pt x="381000" y="152400"/>
                  </a:cubicBezTo>
                  <a:lnTo>
                    <a:pt x="391820" y="152400"/>
                  </a:lnTo>
                  <a:cubicBezTo>
                    <a:pt x="385420" y="127864"/>
                    <a:pt x="381000" y="102641"/>
                    <a:pt x="381000" y="76200"/>
                  </a:cubicBezTo>
                  <a:cubicBezTo>
                    <a:pt x="381000" y="49759"/>
                    <a:pt x="385420" y="24536"/>
                    <a:pt x="391820" y="0"/>
                  </a:cubicBezTo>
                  <a:lnTo>
                    <a:pt x="381000" y="0"/>
                  </a:lnTo>
                  <a:cubicBezTo>
                    <a:pt x="170917" y="0"/>
                    <a:pt x="0" y="170917"/>
                    <a:pt x="0" y="381000"/>
                  </a:cubicBezTo>
                  <a:lnTo>
                    <a:pt x="0" y="1981200"/>
                  </a:lnTo>
                  <a:lnTo>
                    <a:pt x="152400" y="1981200"/>
                  </a:lnTo>
                  <a:close/>
                </a:path>
              </a:pathLst>
            </a:custGeom>
            <a:solidFill>
              <a:srgbClr val="D1D4D1"/>
            </a:solidFill>
            <a:ln w="76200" cap="flat">
              <a:noFill/>
              <a:prstDash val="solid"/>
              <a:miter/>
            </a:ln>
          </p:spPr>
          <p:txBody>
            <a:bodyPr rtlCol="0" anchor="ctr"/>
            <a:lstStyle/>
            <a:p>
              <a:endParaRPr lang="en-ID"/>
            </a:p>
          </p:txBody>
        </p:sp>
        <p:sp>
          <p:nvSpPr>
            <p:cNvPr id="335" name="Freeform: Shape 334">
              <a:extLst>
                <a:ext uri="{FF2B5EF4-FFF2-40B4-BE49-F238E27FC236}">
                  <a16:creationId xmlns:a16="http://schemas.microsoft.com/office/drawing/2014/main" id="{8A9AF985-3BC2-4411-84F2-2CA104EC3675}"/>
                </a:ext>
              </a:extLst>
            </p:cNvPr>
            <p:cNvSpPr/>
            <p:nvPr/>
          </p:nvSpPr>
          <p:spPr>
            <a:xfrm>
              <a:off x="3791152" y="4440095"/>
              <a:ext cx="38746" cy="167898"/>
            </a:xfrm>
            <a:custGeom>
              <a:avLst/>
              <a:gdLst>
                <a:gd name="connsiteX0" fmla="*/ 304800 w 457200"/>
                <a:gd name="connsiteY0" fmla="*/ 381000 h 1981200"/>
                <a:gd name="connsiteX1" fmla="*/ 304800 w 457200"/>
                <a:gd name="connsiteY1" fmla="*/ 1981200 h 1981200"/>
                <a:gd name="connsiteX2" fmla="*/ 457200 w 457200"/>
                <a:gd name="connsiteY2" fmla="*/ 1981200 h 1981200"/>
                <a:gd name="connsiteX3" fmla="*/ 457200 w 457200"/>
                <a:gd name="connsiteY3" fmla="*/ 381000 h 1981200"/>
                <a:gd name="connsiteX4" fmla="*/ 76200 w 457200"/>
                <a:gd name="connsiteY4" fmla="*/ 0 h 1981200"/>
                <a:gd name="connsiteX5" fmla="*/ 0 w 457200"/>
                <a:gd name="connsiteY5" fmla="*/ 0 h 1981200"/>
                <a:gd name="connsiteX6" fmla="*/ 0 w 457200"/>
                <a:gd name="connsiteY6" fmla="*/ 152400 h 1981200"/>
                <a:gd name="connsiteX7" fmla="*/ 76200 w 457200"/>
                <a:gd name="connsiteY7" fmla="*/ 152400 h 1981200"/>
                <a:gd name="connsiteX8" fmla="*/ 304800 w 457200"/>
                <a:gd name="connsiteY8" fmla="*/ 3810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1981200">
                  <a:moveTo>
                    <a:pt x="304800" y="381000"/>
                  </a:moveTo>
                  <a:lnTo>
                    <a:pt x="304800" y="1981200"/>
                  </a:lnTo>
                  <a:lnTo>
                    <a:pt x="457200" y="1981200"/>
                  </a:lnTo>
                  <a:lnTo>
                    <a:pt x="457200" y="381000"/>
                  </a:lnTo>
                  <a:cubicBezTo>
                    <a:pt x="457200" y="170917"/>
                    <a:pt x="286283" y="0"/>
                    <a:pt x="76200" y="0"/>
                  </a:cubicBezTo>
                  <a:lnTo>
                    <a:pt x="0" y="0"/>
                  </a:lnTo>
                  <a:lnTo>
                    <a:pt x="0" y="152400"/>
                  </a:lnTo>
                  <a:lnTo>
                    <a:pt x="76200" y="152400"/>
                  </a:lnTo>
                  <a:cubicBezTo>
                    <a:pt x="202235" y="152400"/>
                    <a:pt x="304800" y="254965"/>
                    <a:pt x="304800" y="381000"/>
                  </a:cubicBezTo>
                  <a:close/>
                </a:path>
              </a:pathLst>
            </a:custGeom>
            <a:solidFill>
              <a:srgbClr val="D1D4D1"/>
            </a:solidFill>
            <a:ln w="76200" cap="flat">
              <a:noFill/>
              <a:prstDash val="solid"/>
              <a:miter/>
            </a:ln>
          </p:spPr>
          <p:txBody>
            <a:bodyPr rtlCol="0" anchor="ctr"/>
            <a:lstStyle/>
            <a:p>
              <a:endParaRPr lang="en-ID"/>
            </a:p>
          </p:txBody>
        </p:sp>
        <p:sp>
          <p:nvSpPr>
            <p:cNvPr id="336" name="Freeform: Shape 335">
              <a:extLst>
                <a:ext uri="{FF2B5EF4-FFF2-40B4-BE49-F238E27FC236}">
                  <a16:creationId xmlns:a16="http://schemas.microsoft.com/office/drawing/2014/main" id="{4CF9E28C-C0C2-46D6-A1A8-BDD4AAE2BE1D}"/>
                </a:ext>
              </a:extLst>
            </p:cNvPr>
            <p:cNvSpPr/>
            <p:nvPr/>
          </p:nvSpPr>
          <p:spPr>
            <a:xfrm>
              <a:off x="3764805" y="4543416"/>
              <a:ext cx="39262" cy="64576"/>
            </a:xfrm>
            <a:custGeom>
              <a:avLst/>
              <a:gdLst>
                <a:gd name="connsiteX0" fmla="*/ 310896 w 463295"/>
                <a:gd name="connsiteY0" fmla="*/ 381000 h 762000"/>
                <a:gd name="connsiteX1" fmla="*/ 310896 w 463295"/>
                <a:gd name="connsiteY1" fmla="*/ 762000 h 762000"/>
                <a:gd name="connsiteX2" fmla="*/ 463296 w 463295"/>
                <a:gd name="connsiteY2" fmla="*/ 762000 h 762000"/>
                <a:gd name="connsiteX3" fmla="*/ 463296 w 463295"/>
                <a:gd name="connsiteY3" fmla="*/ 381000 h 762000"/>
                <a:gd name="connsiteX4" fmla="*/ 82296 w 463295"/>
                <a:gd name="connsiteY4" fmla="*/ 0 h 762000"/>
                <a:gd name="connsiteX5" fmla="*/ 0 w 463295"/>
                <a:gd name="connsiteY5" fmla="*/ 0 h 762000"/>
                <a:gd name="connsiteX6" fmla="*/ 6096 w 463295"/>
                <a:gd name="connsiteY6" fmla="*/ 76200 h 762000"/>
                <a:gd name="connsiteX7" fmla="*/ 6096 w 463295"/>
                <a:gd name="connsiteY7" fmla="*/ 152400 h 762000"/>
                <a:gd name="connsiteX8" fmla="*/ 82296 w 463295"/>
                <a:gd name="connsiteY8" fmla="*/ 152400 h 762000"/>
                <a:gd name="connsiteX9" fmla="*/ 310896 w 463295"/>
                <a:gd name="connsiteY9" fmla="*/ 381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295" h="762000">
                  <a:moveTo>
                    <a:pt x="310896" y="381000"/>
                  </a:moveTo>
                  <a:lnTo>
                    <a:pt x="310896" y="762000"/>
                  </a:lnTo>
                  <a:lnTo>
                    <a:pt x="463296" y="762000"/>
                  </a:lnTo>
                  <a:lnTo>
                    <a:pt x="463296" y="381000"/>
                  </a:lnTo>
                  <a:cubicBezTo>
                    <a:pt x="463296" y="170917"/>
                    <a:pt x="292379" y="0"/>
                    <a:pt x="82296" y="0"/>
                  </a:cubicBezTo>
                  <a:lnTo>
                    <a:pt x="0" y="0"/>
                  </a:lnTo>
                  <a:cubicBezTo>
                    <a:pt x="3581" y="24994"/>
                    <a:pt x="6096" y="50292"/>
                    <a:pt x="6096" y="76200"/>
                  </a:cubicBezTo>
                  <a:lnTo>
                    <a:pt x="6096" y="152400"/>
                  </a:lnTo>
                  <a:lnTo>
                    <a:pt x="82296" y="152400"/>
                  </a:lnTo>
                  <a:cubicBezTo>
                    <a:pt x="208331" y="152400"/>
                    <a:pt x="310896" y="254965"/>
                    <a:pt x="310896" y="381000"/>
                  </a:cubicBezTo>
                  <a:close/>
                </a:path>
              </a:pathLst>
            </a:custGeom>
            <a:solidFill>
              <a:srgbClr val="D1D4D1"/>
            </a:solidFill>
            <a:ln w="76200" cap="flat">
              <a:noFill/>
              <a:prstDash val="solid"/>
              <a:miter/>
            </a:ln>
          </p:spPr>
          <p:txBody>
            <a:bodyPr rtlCol="0" anchor="ctr"/>
            <a:lstStyle/>
            <a:p>
              <a:endParaRPr lang="en-ID"/>
            </a:p>
          </p:txBody>
        </p:sp>
        <p:sp>
          <p:nvSpPr>
            <p:cNvPr id="337" name="Freeform: Shape 336">
              <a:extLst>
                <a:ext uri="{FF2B5EF4-FFF2-40B4-BE49-F238E27FC236}">
                  <a16:creationId xmlns:a16="http://schemas.microsoft.com/office/drawing/2014/main" id="{30511124-BB11-4B36-9BD7-14B97AC9B53B}"/>
                </a:ext>
              </a:extLst>
            </p:cNvPr>
            <p:cNvSpPr/>
            <p:nvPr/>
          </p:nvSpPr>
          <p:spPr>
            <a:xfrm>
              <a:off x="3868643" y="4556332"/>
              <a:ext cx="39398" cy="51661"/>
            </a:xfrm>
            <a:custGeom>
              <a:avLst/>
              <a:gdLst>
                <a:gd name="connsiteX0" fmla="*/ 381000 w 464896"/>
                <a:gd name="connsiteY0" fmla="*/ 0 h 609600"/>
                <a:gd name="connsiteX1" fmla="*/ 0 w 464896"/>
                <a:gd name="connsiteY1" fmla="*/ 381000 h 609600"/>
                <a:gd name="connsiteX2" fmla="*/ 0 w 464896"/>
                <a:gd name="connsiteY2" fmla="*/ 609600 h 609600"/>
                <a:gd name="connsiteX3" fmla="*/ 152400 w 464896"/>
                <a:gd name="connsiteY3" fmla="*/ 609600 h 609600"/>
                <a:gd name="connsiteX4" fmla="*/ 152400 w 464896"/>
                <a:gd name="connsiteY4" fmla="*/ 381000 h 609600"/>
                <a:gd name="connsiteX5" fmla="*/ 381000 w 464896"/>
                <a:gd name="connsiteY5" fmla="*/ 152400 h 609600"/>
                <a:gd name="connsiteX6" fmla="*/ 464896 w 464896"/>
                <a:gd name="connsiteY6" fmla="*/ 152400 h 609600"/>
                <a:gd name="connsiteX7" fmla="*/ 457200 w 464896"/>
                <a:gd name="connsiteY7" fmla="*/ 76200 h 609600"/>
                <a:gd name="connsiteX8" fmla="*/ 464896 w 464896"/>
                <a:gd name="connsiteY8"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96" h="609600">
                  <a:moveTo>
                    <a:pt x="381000" y="0"/>
                  </a:moveTo>
                  <a:cubicBezTo>
                    <a:pt x="170917" y="0"/>
                    <a:pt x="0" y="170917"/>
                    <a:pt x="0" y="381000"/>
                  </a:cubicBezTo>
                  <a:lnTo>
                    <a:pt x="0" y="609600"/>
                  </a:lnTo>
                  <a:lnTo>
                    <a:pt x="152400" y="609600"/>
                  </a:lnTo>
                  <a:lnTo>
                    <a:pt x="152400" y="381000"/>
                  </a:lnTo>
                  <a:cubicBezTo>
                    <a:pt x="152400" y="254965"/>
                    <a:pt x="254965" y="152400"/>
                    <a:pt x="381000" y="152400"/>
                  </a:cubicBezTo>
                  <a:lnTo>
                    <a:pt x="464896" y="152400"/>
                  </a:lnTo>
                  <a:cubicBezTo>
                    <a:pt x="459867" y="127787"/>
                    <a:pt x="457200" y="102337"/>
                    <a:pt x="457200" y="76200"/>
                  </a:cubicBezTo>
                  <a:cubicBezTo>
                    <a:pt x="457200" y="50063"/>
                    <a:pt x="459867" y="24613"/>
                    <a:pt x="464896" y="0"/>
                  </a:cubicBezTo>
                  <a:close/>
                </a:path>
              </a:pathLst>
            </a:custGeom>
            <a:solidFill>
              <a:srgbClr val="D1D4D1"/>
            </a:solidFill>
            <a:ln w="76200" cap="flat">
              <a:noFill/>
              <a:prstDash val="solid"/>
              <a:miter/>
            </a:ln>
          </p:spPr>
          <p:txBody>
            <a:bodyPr rtlCol="0" anchor="ctr"/>
            <a:lstStyle/>
            <a:p>
              <a:endParaRPr lang="en-ID"/>
            </a:p>
          </p:txBody>
        </p:sp>
        <p:sp>
          <p:nvSpPr>
            <p:cNvPr id="338" name="Freeform: Shape 337">
              <a:extLst>
                <a:ext uri="{FF2B5EF4-FFF2-40B4-BE49-F238E27FC236}">
                  <a16:creationId xmlns:a16="http://schemas.microsoft.com/office/drawing/2014/main" id="{796F2037-2F12-461E-876E-A7695ED0704B}"/>
                </a:ext>
              </a:extLst>
            </p:cNvPr>
            <p:cNvSpPr/>
            <p:nvPr/>
          </p:nvSpPr>
          <p:spPr>
            <a:xfrm>
              <a:off x="3795142" y="4620908"/>
              <a:ext cx="205119" cy="38746"/>
            </a:xfrm>
            <a:custGeom>
              <a:avLst/>
              <a:gdLst>
                <a:gd name="connsiteX0" fmla="*/ 0 w 2420416"/>
                <a:gd name="connsiteY0" fmla="*/ 0 h 457200"/>
                <a:gd name="connsiteX1" fmla="*/ 228600 w 2420416"/>
                <a:gd name="connsiteY1" fmla="*/ 457200 h 457200"/>
                <a:gd name="connsiteX2" fmla="*/ 2420417 w 2420416"/>
                <a:gd name="connsiteY2" fmla="*/ 457200 h 457200"/>
                <a:gd name="connsiteX3" fmla="*/ 2191817 w 2420416"/>
                <a:gd name="connsiteY3" fmla="*/ 0 h 457200"/>
                <a:gd name="connsiteX4" fmla="*/ 1476908 w 2420416"/>
                <a:gd name="connsiteY4" fmla="*/ 304800 h 457200"/>
                <a:gd name="connsiteX5" fmla="*/ 1324508 w 2420416"/>
                <a:gd name="connsiteY5" fmla="*/ 304800 h 457200"/>
                <a:gd name="connsiteX6" fmla="*/ 1324508 w 2420416"/>
                <a:gd name="connsiteY6" fmla="*/ 152400 h 457200"/>
                <a:gd name="connsiteX7" fmla="*/ 1476908 w 2420416"/>
                <a:gd name="connsiteY7" fmla="*/ 152400 h 457200"/>
                <a:gd name="connsiteX8" fmla="*/ 1781708 w 2420416"/>
                <a:gd name="connsiteY8" fmla="*/ 304800 h 457200"/>
                <a:gd name="connsiteX9" fmla="*/ 1629308 w 2420416"/>
                <a:gd name="connsiteY9" fmla="*/ 304800 h 457200"/>
                <a:gd name="connsiteX10" fmla="*/ 1629308 w 2420416"/>
                <a:gd name="connsiteY10" fmla="*/ 152400 h 457200"/>
                <a:gd name="connsiteX11" fmla="*/ 1781708 w 2420416"/>
                <a:gd name="connsiteY11" fmla="*/ 152400 h 457200"/>
                <a:gd name="connsiteX12" fmla="*/ 2086508 w 2420416"/>
                <a:gd name="connsiteY12" fmla="*/ 304800 h 457200"/>
                <a:gd name="connsiteX13" fmla="*/ 1934108 w 2420416"/>
                <a:gd name="connsiteY13" fmla="*/ 304800 h 457200"/>
                <a:gd name="connsiteX14" fmla="*/ 1934108 w 2420416"/>
                <a:gd name="connsiteY14" fmla="*/ 152400 h 457200"/>
                <a:gd name="connsiteX15" fmla="*/ 2086508 w 2420416"/>
                <a:gd name="connsiteY15"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0416" h="457200">
                  <a:moveTo>
                    <a:pt x="0" y="0"/>
                  </a:moveTo>
                  <a:lnTo>
                    <a:pt x="228600" y="457200"/>
                  </a:lnTo>
                  <a:lnTo>
                    <a:pt x="2420417" y="457200"/>
                  </a:lnTo>
                  <a:lnTo>
                    <a:pt x="2191817" y="0"/>
                  </a:lnTo>
                  <a:close/>
                  <a:moveTo>
                    <a:pt x="1476908" y="304800"/>
                  </a:moveTo>
                  <a:lnTo>
                    <a:pt x="1324508" y="304800"/>
                  </a:lnTo>
                  <a:lnTo>
                    <a:pt x="1324508" y="152400"/>
                  </a:lnTo>
                  <a:lnTo>
                    <a:pt x="1476908" y="152400"/>
                  </a:lnTo>
                  <a:close/>
                  <a:moveTo>
                    <a:pt x="1781708" y="304800"/>
                  </a:moveTo>
                  <a:lnTo>
                    <a:pt x="1629308" y="304800"/>
                  </a:lnTo>
                  <a:lnTo>
                    <a:pt x="1629308" y="152400"/>
                  </a:lnTo>
                  <a:lnTo>
                    <a:pt x="1781708" y="152400"/>
                  </a:lnTo>
                  <a:close/>
                  <a:moveTo>
                    <a:pt x="2086508" y="304800"/>
                  </a:moveTo>
                  <a:lnTo>
                    <a:pt x="1934108" y="304800"/>
                  </a:lnTo>
                  <a:lnTo>
                    <a:pt x="1934108" y="152400"/>
                  </a:lnTo>
                  <a:lnTo>
                    <a:pt x="2086508" y="152400"/>
                  </a:lnTo>
                  <a:close/>
                </a:path>
              </a:pathLst>
            </a:custGeom>
            <a:solidFill>
              <a:srgbClr val="2980BA"/>
            </a:solidFill>
            <a:ln w="76200" cap="flat">
              <a:noFill/>
              <a:prstDash val="solid"/>
              <a:miter/>
            </a:ln>
          </p:spPr>
          <p:txBody>
            <a:bodyPr rtlCol="0" anchor="ctr"/>
            <a:lstStyle/>
            <a:p>
              <a:endParaRPr lang="en-ID"/>
            </a:p>
          </p:txBody>
        </p:sp>
        <p:sp>
          <p:nvSpPr>
            <p:cNvPr id="339" name="Freeform: Shape 338">
              <a:extLst>
                <a:ext uri="{FF2B5EF4-FFF2-40B4-BE49-F238E27FC236}">
                  <a16:creationId xmlns:a16="http://schemas.microsoft.com/office/drawing/2014/main" id="{FDF3CC94-A570-4D1A-AC45-A42055DEA33E}"/>
                </a:ext>
              </a:extLst>
            </p:cNvPr>
            <p:cNvSpPr/>
            <p:nvPr/>
          </p:nvSpPr>
          <p:spPr>
            <a:xfrm>
              <a:off x="3668457" y="4628889"/>
              <a:ext cx="103322" cy="134086"/>
            </a:xfrm>
            <a:custGeom>
              <a:avLst/>
              <a:gdLst>
                <a:gd name="connsiteX0" fmla="*/ 0 w 1219200"/>
                <a:gd name="connsiteY0" fmla="*/ 515417 h 1582216"/>
                <a:gd name="connsiteX1" fmla="*/ 0 w 1219200"/>
                <a:gd name="connsiteY1" fmla="*/ 1582217 h 1582216"/>
                <a:gd name="connsiteX2" fmla="*/ 1219200 w 1219200"/>
                <a:gd name="connsiteY2" fmla="*/ 1582217 h 1582216"/>
                <a:gd name="connsiteX3" fmla="*/ 1219200 w 1219200"/>
                <a:gd name="connsiteY3" fmla="*/ 0 h 1582216"/>
                <a:gd name="connsiteX4" fmla="*/ 961492 w 1219200"/>
                <a:gd name="connsiteY4" fmla="*/ 515417 h 1582216"/>
                <a:gd name="connsiteX5" fmla="*/ 304800 w 1219200"/>
                <a:gd name="connsiteY5" fmla="*/ 1429817 h 1582216"/>
                <a:gd name="connsiteX6" fmla="*/ 152400 w 1219200"/>
                <a:gd name="connsiteY6" fmla="*/ 1429817 h 1582216"/>
                <a:gd name="connsiteX7" fmla="*/ 152400 w 1219200"/>
                <a:gd name="connsiteY7" fmla="*/ 1277417 h 1582216"/>
                <a:gd name="connsiteX8" fmla="*/ 304800 w 1219200"/>
                <a:gd name="connsiteY8" fmla="*/ 1277417 h 1582216"/>
                <a:gd name="connsiteX9" fmla="*/ 304800 w 1219200"/>
                <a:gd name="connsiteY9" fmla="*/ 1125017 h 1582216"/>
                <a:gd name="connsiteX10" fmla="*/ 152400 w 1219200"/>
                <a:gd name="connsiteY10" fmla="*/ 1125017 h 1582216"/>
                <a:gd name="connsiteX11" fmla="*/ 152400 w 1219200"/>
                <a:gd name="connsiteY11" fmla="*/ 972617 h 1582216"/>
                <a:gd name="connsiteX12" fmla="*/ 304800 w 1219200"/>
                <a:gd name="connsiteY12" fmla="*/ 972617 h 1582216"/>
                <a:gd name="connsiteX13" fmla="*/ 304800 w 1219200"/>
                <a:gd name="connsiteY13" fmla="*/ 820217 h 1582216"/>
                <a:gd name="connsiteX14" fmla="*/ 152400 w 1219200"/>
                <a:gd name="connsiteY14" fmla="*/ 820217 h 1582216"/>
                <a:gd name="connsiteX15" fmla="*/ 152400 w 1219200"/>
                <a:gd name="connsiteY15" fmla="*/ 667817 h 1582216"/>
                <a:gd name="connsiteX16" fmla="*/ 304800 w 1219200"/>
                <a:gd name="connsiteY16" fmla="*/ 667817 h 158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 h="1582216">
                  <a:moveTo>
                    <a:pt x="0" y="515417"/>
                  </a:moveTo>
                  <a:lnTo>
                    <a:pt x="0" y="1582217"/>
                  </a:lnTo>
                  <a:lnTo>
                    <a:pt x="1219200" y="1582217"/>
                  </a:lnTo>
                  <a:lnTo>
                    <a:pt x="1219200" y="0"/>
                  </a:lnTo>
                  <a:lnTo>
                    <a:pt x="961492" y="515417"/>
                  </a:lnTo>
                  <a:close/>
                  <a:moveTo>
                    <a:pt x="304800" y="1429817"/>
                  </a:moveTo>
                  <a:lnTo>
                    <a:pt x="152400" y="1429817"/>
                  </a:lnTo>
                  <a:lnTo>
                    <a:pt x="152400" y="1277417"/>
                  </a:lnTo>
                  <a:lnTo>
                    <a:pt x="304800" y="1277417"/>
                  </a:lnTo>
                  <a:close/>
                  <a:moveTo>
                    <a:pt x="304800" y="1125017"/>
                  </a:moveTo>
                  <a:lnTo>
                    <a:pt x="152400" y="1125017"/>
                  </a:lnTo>
                  <a:lnTo>
                    <a:pt x="152400" y="972617"/>
                  </a:lnTo>
                  <a:lnTo>
                    <a:pt x="304800" y="972617"/>
                  </a:lnTo>
                  <a:close/>
                  <a:moveTo>
                    <a:pt x="304800" y="820217"/>
                  </a:moveTo>
                  <a:lnTo>
                    <a:pt x="152400" y="820217"/>
                  </a:lnTo>
                  <a:lnTo>
                    <a:pt x="152400" y="667817"/>
                  </a:lnTo>
                  <a:lnTo>
                    <a:pt x="304800" y="667817"/>
                  </a:lnTo>
                  <a:close/>
                </a:path>
              </a:pathLst>
            </a:custGeom>
            <a:solidFill>
              <a:srgbClr val="3B97D3"/>
            </a:solidFill>
            <a:ln w="76200" cap="flat">
              <a:noFill/>
              <a:prstDash val="solid"/>
              <a:miter/>
            </a:ln>
          </p:spPr>
          <p:txBody>
            <a:bodyPr rtlCol="0" anchor="ctr"/>
            <a:lstStyle/>
            <a:p>
              <a:endParaRPr lang="en-ID"/>
            </a:p>
          </p:txBody>
        </p:sp>
        <p:sp>
          <p:nvSpPr>
            <p:cNvPr id="340" name="Freeform: Shape 339">
              <a:extLst>
                <a:ext uri="{FF2B5EF4-FFF2-40B4-BE49-F238E27FC236}">
                  <a16:creationId xmlns:a16="http://schemas.microsoft.com/office/drawing/2014/main" id="{75BB85B0-BB25-4EE3-AF0B-B774B45A8317}"/>
                </a:ext>
              </a:extLst>
            </p:cNvPr>
            <p:cNvSpPr/>
            <p:nvPr/>
          </p:nvSpPr>
          <p:spPr>
            <a:xfrm>
              <a:off x="3784694" y="4628889"/>
              <a:ext cx="193728" cy="134086"/>
            </a:xfrm>
            <a:custGeom>
              <a:avLst/>
              <a:gdLst>
                <a:gd name="connsiteX0" fmla="*/ 0 w 2286000"/>
                <a:gd name="connsiteY0" fmla="*/ 0 h 1582216"/>
                <a:gd name="connsiteX1" fmla="*/ 0 w 2286000"/>
                <a:gd name="connsiteY1" fmla="*/ 1582217 h 1582216"/>
                <a:gd name="connsiteX2" fmla="*/ 2286000 w 2286000"/>
                <a:gd name="connsiteY2" fmla="*/ 1582217 h 1582216"/>
                <a:gd name="connsiteX3" fmla="*/ 2286000 w 2286000"/>
                <a:gd name="connsiteY3" fmla="*/ 515417 h 1582216"/>
                <a:gd name="connsiteX4" fmla="*/ 257708 w 2286000"/>
                <a:gd name="connsiteY4" fmla="*/ 515417 h 1582216"/>
                <a:gd name="connsiteX5" fmla="*/ 1828800 w 2286000"/>
                <a:gd name="connsiteY5" fmla="*/ 1429817 h 1582216"/>
                <a:gd name="connsiteX6" fmla="*/ 1676400 w 2286000"/>
                <a:gd name="connsiteY6" fmla="*/ 1429817 h 1582216"/>
                <a:gd name="connsiteX7" fmla="*/ 1676400 w 2286000"/>
                <a:gd name="connsiteY7" fmla="*/ 1277417 h 1582216"/>
                <a:gd name="connsiteX8" fmla="*/ 1828800 w 2286000"/>
                <a:gd name="connsiteY8" fmla="*/ 1277417 h 1582216"/>
                <a:gd name="connsiteX9" fmla="*/ 2133600 w 2286000"/>
                <a:gd name="connsiteY9" fmla="*/ 1429817 h 1582216"/>
                <a:gd name="connsiteX10" fmla="*/ 1981200 w 2286000"/>
                <a:gd name="connsiteY10" fmla="*/ 1429817 h 1582216"/>
                <a:gd name="connsiteX11" fmla="*/ 1981200 w 2286000"/>
                <a:gd name="connsiteY11" fmla="*/ 1277417 h 1582216"/>
                <a:gd name="connsiteX12" fmla="*/ 2133600 w 2286000"/>
                <a:gd name="connsiteY12" fmla="*/ 1277417 h 1582216"/>
                <a:gd name="connsiteX13" fmla="*/ 1371600 w 2286000"/>
                <a:gd name="connsiteY13" fmla="*/ 972617 h 1582216"/>
                <a:gd name="connsiteX14" fmla="*/ 2133600 w 2286000"/>
                <a:gd name="connsiteY14" fmla="*/ 972617 h 1582216"/>
                <a:gd name="connsiteX15" fmla="*/ 2133600 w 2286000"/>
                <a:gd name="connsiteY15" fmla="*/ 1125017 h 1582216"/>
                <a:gd name="connsiteX16" fmla="*/ 1371600 w 2286000"/>
                <a:gd name="connsiteY16" fmla="*/ 1125017 h 1582216"/>
                <a:gd name="connsiteX17" fmla="*/ 1371600 w 2286000"/>
                <a:gd name="connsiteY17" fmla="*/ 1277417 h 1582216"/>
                <a:gd name="connsiteX18" fmla="*/ 1524000 w 2286000"/>
                <a:gd name="connsiteY18" fmla="*/ 1277417 h 1582216"/>
                <a:gd name="connsiteX19" fmla="*/ 1524000 w 2286000"/>
                <a:gd name="connsiteY19" fmla="*/ 1429817 h 1582216"/>
                <a:gd name="connsiteX20" fmla="*/ 1371600 w 2286000"/>
                <a:gd name="connsiteY20" fmla="*/ 1429817 h 158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86000" h="1582216">
                  <a:moveTo>
                    <a:pt x="0" y="0"/>
                  </a:moveTo>
                  <a:lnTo>
                    <a:pt x="0" y="1582217"/>
                  </a:lnTo>
                  <a:lnTo>
                    <a:pt x="2286000" y="1582217"/>
                  </a:lnTo>
                  <a:lnTo>
                    <a:pt x="2286000" y="515417"/>
                  </a:lnTo>
                  <a:lnTo>
                    <a:pt x="257708" y="515417"/>
                  </a:lnTo>
                  <a:close/>
                  <a:moveTo>
                    <a:pt x="1828800" y="1429817"/>
                  </a:moveTo>
                  <a:lnTo>
                    <a:pt x="1676400" y="1429817"/>
                  </a:lnTo>
                  <a:lnTo>
                    <a:pt x="1676400" y="1277417"/>
                  </a:lnTo>
                  <a:lnTo>
                    <a:pt x="1828800" y="1277417"/>
                  </a:lnTo>
                  <a:close/>
                  <a:moveTo>
                    <a:pt x="2133600" y="1429817"/>
                  </a:moveTo>
                  <a:lnTo>
                    <a:pt x="1981200" y="1429817"/>
                  </a:lnTo>
                  <a:lnTo>
                    <a:pt x="1981200" y="1277417"/>
                  </a:lnTo>
                  <a:lnTo>
                    <a:pt x="2133600" y="1277417"/>
                  </a:lnTo>
                  <a:close/>
                  <a:moveTo>
                    <a:pt x="1371600" y="972617"/>
                  </a:moveTo>
                  <a:lnTo>
                    <a:pt x="2133600" y="972617"/>
                  </a:lnTo>
                  <a:lnTo>
                    <a:pt x="2133600" y="1125017"/>
                  </a:lnTo>
                  <a:lnTo>
                    <a:pt x="1371600" y="1125017"/>
                  </a:lnTo>
                  <a:close/>
                  <a:moveTo>
                    <a:pt x="1371600" y="1277417"/>
                  </a:moveTo>
                  <a:lnTo>
                    <a:pt x="1524000" y="1277417"/>
                  </a:lnTo>
                  <a:lnTo>
                    <a:pt x="1524000" y="1429817"/>
                  </a:lnTo>
                  <a:lnTo>
                    <a:pt x="1371600" y="1429817"/>
                  </a:lnTo>
                  <a:close/>
                </a:path>
              </a:pathLst>
            </a:custGeom>
            <a:solidFill>
              <a:srgbClr val="3B97D3"/>
            </a:solidFill>
            <a:ln w="76200" cap="flat">
              <a:noFill/>
              <a:prstDash val="solid"/>
              <a:miter/>
            </a:ln>
          </p:spPr>
          <p:txBody>
            <a:bodyPr rtlCol="0" anchor="ctr"/>
            <a:lstStyle/>
            <a:p>
              <a:endParaRPr lang="en-ID"/>
            </a:p>
          </p:txBody>
        </p:sp>
        <p:sp>
          <p:nvSpPr>
            <p:cNvPr id="341" name="Freeform: Shape 340">
              <a:extLst>
                <a:ext uri="{FF2B5EF4-FFF2-40B4-BE49-F238E27FC236}">
                  <a16:creationId xmlns:a16="http://schemas.microsoft.com/office/drawing/2014/main" id="{B6E52150-FF29-4A4A-A11D-2BCB9BACC40E}"/>
                </a:ext>
              </a:extLst>
            </p:cNvPr>
            <p:cNvSpPr/>
            <p:nvPr/>
          </p:nvSpPr>
          <p:spPr>
            <a:xfrm>
              <a:off x="3646617" y="4620908"/>
              <a:ext cx="114713" cy="38746"/>
            </a:xfrm>
            <a:custGeom>
              <a:avLst/>
              <a:gdLst>
                <a:gd name="connsiteX0" fmla="*/ 1353617 w 1353616"/>
                <a:gd name="connsiteY0" fmla="*/ 0 h 457200"/>
                <a:gd name="connsiteX1" fmla="*/ 228600 w 1353616"/>
                <a:gd name="connsiteY1" fmla="*/ 0 h 457200"/>
                <a:gd name="connsiteX2" fmla="*/ 0 w 1353616"/>
                <a:gd name="connsiteY2" fmla="*/ 457200 h 457200"/>
                <a:gd name="connsiteX3" fmla="*/ 1125017 w 135361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353616" h="457200">
                  <a:moveTo>
                    <a:pt x="1353617" y="0"/>
                  </a:moveTo>
                  <a:lnTo>
                    <a:pt x="228600" y="0"/>
                  </a:lnTo>
                  <a:lnTo>
                    <a:pt x="0" y="457200"/>
                  </a:lnTo>
                  <a:lnTo>
                    <a:pt x="1125017" y="457200"/>
                  </a:lnTo>
                  <a:close/>
                </a:path>
              </a:pathLst>
            </a:custGeom>
            <a:solidFill>
              <a:srgbClr val="2980BA"/>
            </a:solidFill>
            <a:ln w="76200" cap="flat">
              <a:noFill/>
              <a:prstDash val="solid"/>
              <a:miter/>
            </a:ln>
          </p:spPr>
          <p:txBody>
            <a:bodyPr rtlCol="0" anchor="ctr"/>
            <a:lstStyle/>
            <a:p>
              <a:endParaRPr lang="en-ID"/>
            </a:p>
          </p:txBody>
        </p:sp>
        <p:sp>
          <p:nvSpPr>
            <p:cNvPr id="342" name="Freeform: Shape 341">
              <a:extLst>
                <a:ext uri="{FF2B5EF4-FFF2-40B4-BE49-F238E27FC236}">
                  <a16:creationId xmlns:a16="http://schemas.microsoft.com/office/drawing/2014/main" id="{109F9A2B-9336-429D-958D-14C7B268FCBB}"/>
                </a:ext>
              </a:extLst>
            </p:cNvPr>
            <p:cNvSpPr/>
            <p:nvPr/>
          </p:nvSpPr>
          <p:spPr>
            <a:xfrm>
              <a:off x="3920304" y="4543416"/>
              <a:ext cx="38746" cy="38746"/>
            </a:xfrm>
            <a:custGeom>
              <a:avLst/>
              <a:gdLst>
                <a:gd name="connsiteX0" fmla="*/ 457200 w 457200"/>
                <a:gd name="connsiteY0" fmla="*/ 228600 h 457200"/>
                <a:gd name="connsiteX1" fmla="*/ 228600 w 457200"/>
                <a:gd name="connsiteY1" fmla="*/ 457200 h 457200"/>
                <a:gd name="connsiteX2" fmla="*/ 0 w 457200"/>
                <a:gd name="connsiteY2" fmla="*/ 228600 h 457200"/>
                <a:gd name="connsiteX3" fmla="*/ 228600 w 457200"/>
                <a:gd name="connsiteY3" fmla="*/ 0 h 457200"/>
                <a:gd name="connsiteX4" fmla="*/ 457200 w 457200"/>
                <a:gd name="connsiteY4" fmla="*/ 2286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457200">
                  <a:moveTo>
                    <a:pt x="457200" y="228600"/>
                  </a:moveTo>
                  <a:cubicBezTo>
                    <a:pt x="457200" y="354852"/>
                    <a:pt x="354852" y="457200"/>
                    <a:pt x="228600" y="457200"/>
                  </a:cubicBezTo>
                  <a:cubicBezTo>
                    <a:pt x="102348" y="457200"/>
                    <a:pt x="0" y="354852"/>
                    <a:pt x="0" y="228600"/>
                  </a:cubicBezTo>
                  <a:cubicBezTo>
                    <a:pt x="0" y="102348"/>
                    <a:pt x="102348" y="0"/>
                    <a:pt x="228600" y="0"/>
                  </a:cubicBezTo>
                  <a:cubicBezTo>
                    <a:pt x="354852" y="0"/>
                    <a:pt x="457200" y="102348"/>
                    <a:pt x="457200" y="228600"/>
                  </a:cubicBezTo>
                  <a:close/>
                </a:path>
              </a:pathLst>
            </a:custGeom>
            <a:solidFill>
              <a:srgbClr val="E3584B"/>
            </a:solidFill>
            <a:ln w="76200" cap="flat">
              <a:noFill/>
              <a:prstDash val="solid"/>
              <a:miter/>
            </a:ln>
          </p:spPr>
          <p:txBody>
            <a:bodyPr rtlCol="0" anchor="ctr"/>
            <a:lstStyle/>
            <a:p>
              <a:endParaRPr lang="en-ID"/>
            </a:p>
          </p:txBody>
        </p:sp>
        <p:sp>
          <p:nvSpPr>
            <p:cNvPr id="343" name="Freeform: Shape 342">
              <a:extLst>
                <a:ext uri="{FF2B5EF4-FFF2-40B4-BE49-F238E27FC236}">
                  <a16:creationId xmlns:a16="http://schemas.microsoft.com/office/drawing/2014/main" id="{961933BA-1A81-4DE2-BD27-DDFA8464C926}"/>
                </a:ext>
              </a:extLst>
            </p:cNvPr>
            <p:cNvSpPr/>
            <p:nvPr/>
          </p:nvSpPr>
          <p:spPr>
            <a:xfrm>
              <a:off x="3687830" y="4440095"/>
              <a:ext cx="12915" cy="25830"/>
            </a:xfrm>
            <a:custGeom>
              <a:avLst/>
              <a:gdLst>
                <a:gd name="connsiteX0" fmla="*/ 0 w 152400"/>
                <a:gd name="connsiteY0" fmla="*/ 0 h 304800"/>
                <a:gd name="connsiteX1" fmla="*/ 152400 w 152400"/>
                <a:gd name="connsiteY1" fmla="*/ 0 h 304800"/>
                <a:gd name="connsiteX2" fmla="*/ 152400 w 152400"/>
                <a:gd name="connsiteY2" fmla="*/ 304800 h 304800"/>
                <a:gd name="connsiteX3" fmla="*/ 0 w 1524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152400" h="304800">
                  <a:moveTo>
                    <a:pt x="0" y="0"/>
                  </a:moveTo>
                  <a:lnTo>
                    <a:pt x="152400" y="0"/>
                  </a:lnTo>
                  <a:lnTo>
                    <a:pt x="152400" y="304800"/>
                  </a:lnTo>
                  <a:lnTo>
                    <a:pt x="0" y="304800"/>
                  </a:lnTo>
                  <a:close/>
                </a:path>
              </a:pathLst>
            </a:custGeom>
            <a:solidFill>
              <a:srgbClr val="E3584B"/>
            </a:solidFill>
            <a:ln w="76200" cap="flat">
              <a:noFill/>
              <a:prstDash val="solid"/>
              <a:miter/>
            </a:ln>
          </p:spPr>
          <p:txBody>
            <a:bodyPr rtlCol="0" anchor="ctr"/>
            <a:lstStyle/>
            <a:p>
              <a:endParaRPr lang="en-ID"/>
            </a:p>
          </p:txBody>
        </p:sp>
        <p:sp>
          <p:nvSpPr>
            <p:cNvPr id="344" name="Freeform: Shape 343">
              <a:extLst>
                <a:ext uri="{FF2B5EF4-FFF2-40B4-BE49-F238E27FC236}">
                  <a16:creationId xmlns:a16="http://schemas.microsoft.com/office/drawing/2014/main" id="{9CDAA1A0-E237-4A19-814D-75C6C7C9B998}"/>
                </a:ext>
              </a:extLst>
            </p:cNvPr>
            <p:cNvSpPr/>
            <p:nvPr/>
          </p:nvSpPr>
          <p:spPr>
            <a:xfrm>
              <a:off x="3636169" y="4388434"/>
              <a:ext cx="142067" cy="103322"/>
            </a:xfrm>
            <a:custGeom>
              <a:avLst/>
              <a:gdLst>
                <a:gd name="connsiteX0" fmla="*/ 76200 w 1676400"/>
                <a:gd name="connsiteY0" fmla="*/ 1219200 h 1219200"/>
                <a:gd name="connsiteX1" fmla="*/ 1600200 w 1676400"/>
                <a:gd name="connsiteY1" fmla="*/ 1219200 h 1219200"/>
                <a:gd name="connsiteX2" fmla="*/ 1676400 w 1676400"/>
                <a:gd name="connsiteY2" fmla="*/ 1143000 h 1219200"/>
                <a:gd name="connsiteX3" fmla="*/ 1676400 w 1676400"/>
                <a:gd name="connsiteY3" fmla="*/ 76200 h 1219200"/>
                <a:gd name="connsiteX4" fmla="*/ 1600200 w 1676400"/>
                <a:gd name="connsiteY4" fmla="*/ 0 h 1219200"/>
                <a:gd name="connsiteX5" fmla="*/ 76200 w 1676400"/>
                <a:gd name="connsiteY5" fmla="*/ 0 h 1219200"/>
                <a:gd name="connsiteX6" fmla="*/ 0 w 1676400"/>
                <a:gd name="connsiteY6" fmla="*/ 76200 h 1219200"/>
                <a:gd name="connsiteX7" fmla="*/ 0 w 1676400"/>
                <a:gd name="connsiteY7" fmla="*/ 1143000 h 1219200"/>
                <a:gd name="connsiteX8" fmla="*/ 76200 w 1676400"/>
                <a:gd name="connsiteY8" fmla="*/ 1219200 h 1219200"/>
                <a:gd name="connsiteX9" fmla="*/ 152400 w 1676400"/>
                <a:gd name="connsiteY9" fmla="*/ 609600 h 1219200"/>
                <a:gd name="connsiteX10" fmla="*/ 457200 w 1676400"/>
                <a:gd name="connsiteY10" fmla="*/ 609600 h 1219200"/>
                <a:gd name="connsiteX11" fmla="*/ 457200 w 1676400"/>
                <a:gd name="connsiteY11" fmla="*/ 457200 h 1219200"/>
                <a:gd name="connsiteX12" fmla="*/ 762000 w 1676400"/>
                <a:gd name="connsiteY12" fmla="*/ 457200 h 1219200"/>
                <a:gd name="connsiteX13" fmla="*/ 762000 w 1676400"/>
                <a:gd name="connsiteY13" fmla="*/ 304800 h 1219200"/>
                <a:gd name="connsiteX14" fmla="*/ 1066800 w 1676400"/>
                <a:gd name="connsiteY14" fmla="*/ 304800 h 1219200"/>
                <a:gd name="connsiteX15" fmla="*/ 1066800 w 1676400"/>
                <a:gd name="connsiteY15" fmla="*/ 152400 h 1219200"/>
                <a:gd name="connsiteX16" fmla="*/ 1524000 w 1676400"/>
                <a:gd name="connsiteY16" fmla="*/ 152400 h 1219200"/>
                <a:gd name="connsiteX17" fmla="*/ 1524000 w 1676400"/>
                <a:gd name="connsiteY17" fmla="*/ 1066800 h 1219200"/>
                <a:gd name="connsiteX18" fmla="*/ 152400 w 1676400"/>
                <a:gd name="connsiteY18" fmla="*/ 10668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6400" h="1219200">
                  <a:moveTo>
                    <a:pt x="76200" y="1219200"/>
                  </a:moveTo>
                  <a:lnTo>
                    <a:pt x="1600200" y="1219200"/>
                  </a:lnTo>
                  <a:cubicBezTo>
                    <a:pt x="1642262" y="1219200"/>
                    <a:pt x="1676400" y="1185062"/>
                    <a:pt x="1676400" y="1143000"/>
                  </a:cubicBezTo>
                  <a:lnTo>
                    <a:pt x="1676400" y="76200"/>
                  </a:lnTo>
                  <a:cubicBezTo>
                    <a:pt x="1676400" y="34138"/>
                    <a:pt x="1642262" y="0"/>
                    <a:pt x="1600200" y="0"/>
                  </a:cubicBezTo>
                  <a:lnTo>
                    <a:pt x="76200" y="0"/>
                  </a:lnTo>
                  <a:cubicBezTo>
                    <a:pt x="34138" y="0"/>
                    <a:pt x="0" y="34138"/>
                    <a:pt x="0" y="76200"/>
                  </a:cubicBezTo>
                  <a:lnTo>
                    <a:pt x="0" y="1143000"/>
                  </a:lnTo>
                  <a:cubicBezTo>
                    <a:pt x="0" y="1185062"/>
                    <a:pt x="34138" y="1219200"/>
                    <a:pt x="76200" y="1219200"/>
                  </a:cubicBezTo>
                  <a:close/>
                  <a:moveTo>
                    <a:pt x="152400" y="609600"/>
                  </a:moveTo>
                  <a:lnTo>
                    <a:pt x="457200" y="609600"/>
                  </a:lnTo>
                  <a:lnTo>
                    <a:pt x="457200" y="457200"/>
                  </a:lnTo>
                  <a:lnTo>
                    <a:pt x="762000" y="457200"/>
                  </a:lnTo>
                  <a:lnTo>
                    <a:pt x="762000" y="304800"/>
                  </a:lnTo>
                  <a:lnTo>
                    <a:pt x="1066800" y="304800"/>
                  </a:lnTo>
                  <a:lnTo>
                    <a:pt x="1066800" y="152400"/>
                  </a:lnTo>
                  <a:lnTo>
                    <a:pt x="1524000" y="152400"/>
                  </a:lnTo>
                  <a:lnTo>
                    <a:pt x="1524000" y="1066800"/>
                  </a:lnTo>
                  <a:lnTo>
                    <a:pt x="152400" y="1066800"/>
                  </a:lnTo>
                  <a:close/>
                </a:path>
              </a:pathLst>
            </a:custGeom>
            <a:solidFill>
              <a:srgbClr val="E3584B"/>
            </a:solidFill>
            <a:ln w="76200" cap="flat">
              <a:noFill/>
              <a:prstDash val="solid"/>
              <a:miter/>
            </a:ln>
          </p:spPr>
          <p:txBody>
            <a:bodyPr rtlCol="0" anchor="ctr"/>
            <a:lstStyle/>
            <a:p>
              <a:endParaRPr lang="en-ID"/>
            </a:p>
          </p:txBody>
        </p:sp>
        <p:sp>
          <p:nvSpPr>
            <p:cNvPr id="345" name="Freeform: Shape 344">
              <a:extLst>
                <a:ext uri="{FF2B5EF4-FFF2-40B4-BE49-F238E27FC236}">
                  <a16:creationId xmlns:a16="http://schemas.microsoft.com/office/drawing/2014/main" id="{7291A52F-6F96-40F8-B9CF-DDDA1CB3BCE8}"/>
                </a:ext>
              </a:extLst>
            </p:cNvPr>
            <p:cNvSpPr/>
            <p:nvPr/>
          </p:nvSpPr>
          <p:spPr>
            <a:xfrm>
              <a:off x="3713660" y="4427179"/>
              <a:ext cx="12915" cy="38746"/>
            </a:xfrm>
            <a:custGeom>
              <a:avLst/>
              <a:gdLst>
                <a:gd name="connsiteX0" fmla="*/ 0 w 152400"/>
                <a:gd name="connsiteY0" fmla="*/ 0 h 457200"/>
                <a:gd name="connsiteX1" fmla="*/ 152400 w 152400"/>
                <a:gd name="connsiteY1" fmla="*/ 0 h 457200"/>
                <a:gd name="connsiteX2" fmla="*/ 152400 w 152400"/>
                <a:gd name="connsiteY2" fmla="*/ 457200 h 457200"/>
                <a:gd name="connsiteX3" fmla="*/ 0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0" y="0"/>
                  </a:moveTo>
                  <a:lnTo>
                    <a:pt x="152400" y="0"/>
                  </a:lnTo>
                  <a:lnTo>
                    <a:pt x="152400" y="457200"/>
                  </a:lnTo>
                  <a:lnTo>
                    <a:pt x="0" y="457200"/>
                  </a:lnTo>
                  <a:close/>
                </a:path>
              </a:pathLst>
            </a:custGeom>
            <a:solidFill>
              <a:srgbClr val="E3584B"/>
            </a:solidFill>
            <a:ln w="76200" cap="flat">
              <a:noFill/>
              <a:prstDash val="solid"/>
              <a:miter/>
            </a:ln>
          </p:spPr>
          <p:txBody>
            <a:bodyPr rtlCol="0" anchor="ctr"/>
            <a:lstStyle/>
            <a:p>
              <a:endParaRPr lang="en-ID"/>
            </a:p>
          </p:txBody>
        </p:sp>
        <p:sp>
          <p:nvSpPr>
            <p:cNvPr id="346" name="Freeform: Shape 345">
              <a:extLst>
                <a:ext uri="{FF2B5EF4-FFF2-40B4-BE49-F238E27FC236}">
                  <a16:creationId xmlns:a16="http://schemas.microsoft.com/office/drawing/2014/main" id="{7547E486-550F-4FEE-BC20-2FAA3347FD25}"/>
                </a:ext>
              </a:extLst>
            </p:cNvPr>
            <p:cNvSpPr/>
            <p:nvPr/>
          </p:nvSpPr>
          <p:spPr>
            <a:xfrm>
              <a:off x="3661999" y="4453010"/>
              <a:ext cx="12915" cy="12915"/>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solidFill>
              <a:srgbClr val="E3584B"/>
            </a:solidFill>
            <a:ln w="76200" cap="flat">
              <a:noFill/>
              <a:prstDash val="solid"/>
              <a:miter/>
            </a:ln>
          </p:spPr>
          <p:txBody>
            <a:bodyPr rtlCol="0" anchor="ctr"/>
            <a:lstStyle/>
            <a:p>
              <a:endParaRPr lang="en-ID"/>
            </a:p>
          </p:txBody>
        </p:sp>
        <p:sp>
          <p:nvSpPr>
            <p:cNvPr id="347" name="Freeform: Shape 346">
              <a:extLst>
                <a:ext uri="{FF2B5EF4-FFF2-40B4-BE49-F238E27FC236}">
                  <a16:creationId xmlns:a16="http://schemas.microsoft.com/office/drawing/2014/main" id="{EE82F67F-8922-4B61-96CA-2185890E072E}"/>
                </a:ext>
              </a:extLst>
            </p:cNvPr>
            <p:cNvSpPr/>
            <p:nvPr/>
          </p:nvSpPr>
          <p:spPr>
            <a:xfrm>
              <a:off x="3739491" y="4414264"/>
              <a:ext cx="12915" cy="51661"/>
            </a:xfrm>
            <a:custGeom>
              <a:avLst/>
              <a:gdLst>
                <a:gd name="connsiteX0" fmla="*/ 0 w 152400"/>
                <a:gd name="connsiteY0" fmla="*/ 0 h 609600"/>
                <a:gd name="connsiteX1" fmla="*/ 152400 w 152400"/>
                <a:gd name="connsiteY1" fmla="*/ 0 h 609600"/>
                <a:gd name="connsiteX2" fmla="*/ 152400 w 152400"/>
                <a:gd name="connsiteY2" fmla="*/ 609600 h 609600"/>
                <a:gd name="connsiteX3" fmla="*/ 0 w 1524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152400" h="609600">
                  <a:moveTo>
                    <a:pt x="0" y="0"/>
                  </a:moveTo>
                  <a:lnTo>
                    <a:pt x="152400" y="0"/>
                  </a:lnTo>
                  <a:lnTo>
                    <a:pt x="152400" y="609600"/>
                  </a:lnTo>
                  <a:lnTo>
                    <a:pt x="0" y="609600"/>
                  </a:lnTo>
                  <a:close/>
                </a:path>
              </a:pathLst>
            </a:custGeom>
            <a:solidFill>
              <a:srgbClr val="E3584B"/>
            </a:solidFill>
            <a:ln w="76200" cap="flat">
              <a:noFill/>
              <a:prstDash val="solid"/>
              <a:miter/>
            </a:ln>
          </p:spPr>
          <p:txBody>
            <a:bodyPr rtlCol="0" anchor="ctr"/>
            <a:lstStyle/>
            <a:p>
              <a:endParaRPr lang="en-ID"/>
            </a:p>
          </p:txBody>
        </p:sp>
        <p:sp>
          <p:nvSpPr>
            <p:cNvPr id="348" name="Freeform: Shape 347">
              <a:extLst>
                <a:ext uri="{FF2B5EF4-FFF2-40B4-BE49-F238E27FC236}">
                  <a16:creationId xmlns:a16="http://schemas.microsoft.com/office/drawing/2014/main" id="{3796B427-3DF5-4F4E-BEFC-C7ABBAE2E3E1}"/>
                </a:ext>
              </a:extLst>
            </p:cNvPr>
            <p:cNvSpPr/>
            <p:nvPr/>
          </p:nvSpPr>
          <p:spPr>
            <a:xfrm>
              <a:off x="3636169" y="4517586"/>
              <a:ext cx="116237" cy="64576"/>
            </a:xfrm>
            <a:custGeom>
              <a:avLst/>
              <a:gdLst>
                <a:gd name="connsiteX0" fmla="*/ 1371600 w 1371600"/>
                <a:gd name="connsiteY0" fmla="*/ 762000 h 762000"/>
                <a:gd name="connsiteX1" fmla="*/ 1371600 w 1371600"/>
                <a:gd name="connsiteY1" fmla="*/ 381000 h 762000"/>
                <a:gd name="connsiteX2" fmla="*/ 990600 w 1371600"/>
                <a:gd name="connsiteY2" fmla="*/ 0 h 762000"/>
                <a:gd name="connsiteX3" fmla="*/ 381000 w 1371600"/>
                <a:gd name="connsiteY3" fmla="*/ 0 h 762000"/>
                <a:gd name="connsiteX4" fmla="*/ 0 w 1371600"/>
                <a:gd name="connsiteY4" fmla="*/ 381000 h 762000"/>
                <a:gd name="connsiteX5" fmla="*/ 381000 w 1371600"/>
                <a:gd name="connsiteY5" fmla="*/ 762000 h 762000"/>
                <a:gd name="connsiteX6" fmla="*/ 914400 w 1371600"/>
                <a:gd name="connsiteY6" fmla="*/ 304800 h 762000"/>
                <a:gd name="connsiteX7" fmla="*/ 1066800 w 1371600"/>
                <a:gd name="connsiteY7" fmla="*/ 304800 h 762000"/>
                <a:gd name="connsiteX8" fmla="*/ 1066800 w 1371600"/>
                <a:gd name="connsiteY8" fmla="*/ 457200 h 762000"/>
                <a:gd name="connsiteX9" fmla="*/ 914400 w 1371600"/>
                <a:gd name="connsiteY9" fmla="*/ 457200 h 762000"/>
                <a:gd name="connsiteX10" fmla="*/ 609600 w 1371600"/>
                <a:gd name="connsiteY10" fmla="*/ 304800 h 762000"/>
                <a:gd name="connsiteX11" fmla="*/ 762000 w 1371600"/>
                <a:gd name="connsiteY11" fmla="*/ 304800 h 762000"/>
                <a:gd name="connsiteX12" fmla="*/ 762000 w 1371600"/>
                <a:gd name="connsiteY12" fmla="*/ 457200 h 762000"/>
                <a:gd name="connsiteX13" fmla="*/ 609600 w 1371600"/>
                <a:gd name="connsiteY13" fmla="*/ 457200 h 762000"/>
                <a:gd name="connsiteX14" fmla="*/ 304800 w 1371600"/>
                <a:gd name="connsiteY14" fmla="*/ 304800 h 762000"/>
                <a:gd name="connsiteX15" fmla="*/ 457200 w 1371600"/>
                <a:gd name="connsiteY15" fmla="*/ 304800 h 762000"/>
                <a:gd name="connsiteX16" fmla="*/ 457200 w 1371600"/>
                <a:gd name="connsiteY16" fmla="*/ 457200 h 762000"/>
                <a:gd name="connsiteX17" fmla="*/ 304800 w 1371600"/>
                <a:gd name="connsiteY17" fmla="*/ 4572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00" h="762000">
                  <a:moveTo>
                    <a:pt x="1371600" y="762000"/>
                  </a:moveTo>
                  <a:lnTo>
                    <a:pt x="1371600" y="381000"/>
                  </a:lnTo>
                  <a:cubicBezTo>
                    <a:pt x="1371600" y="170917"/>
                    <a:pt x="1200683" y="0"/>
                    <a:pt x="990600" y="0"/>
                  </a:cubicBezTo>
                  <a:lnTo>
                    <a:pt x="381000" y="0"/>
                  </a:lnTo>
                  <a:cubicBezTo>
                    <a:pt x="170917" y="0"/>
                    <a:pt x="0" y="170917"/>
                    <a:pt x="0" y="381000"/>
                  </a:cubicBezTo>
                  <a:cubicBezTo>
                    <a:pt x="0" y="591083"/>
                    <a:pt x="170917" y="762000"/>
                    <a:pt x="381000" y="762000"/>
                  </a:cubicBezTo>
                  <a:close/>
                  <a:moveTo>
                    <a:pt x="914400" y="304800"/>
                  </a:moveTo>
                  <a:lnTo>
                    <a:pt x="1066800" y="304800"/>
                  </a:lnTo>
                  <a:lnTo>
                    <a:pt x="1066800" y="457200"/>
                  </a:lnTo>
                  <a:lnTo>
                    <a:pt x="914400" y="457200"/>
                  </a:lnTo>
                  <a:close/>
                  <a:moveTo>
                    <a:pt x="609600" y="304800"/>
                  </a:moveTo>
                  <a:lnTo>
                    <a:pt x="762000" y="304800"/>
                  </a:lnTo>
                  <a:lnTo>
                    <a:pt x="762000" y="457200"/>
                  </a:lnTo>
                  <a:lnTo>
                    <a:pt x="609600" y="457200"/>
                  </a:lnTo>
                  <a:close/>
                  <a:moveTo>
                    <a:pt x="304800" y="304800"/>
                  </a:moveTo>
                  <a:lnTo>
                    <a:pt x="457200" y="304800"/>
                  </a:lnTo>
                  <a:lnTo>
                    <a:pt x="457200" y="457200"/>
                  </a:lnTo>
                  <a:lnTo>
                    <a:pt x="304800" y="457200"/>
                  </a:lnTo>
                  <a:close/>
                </a:path>
              </a:pathLst>
            </a:custGeom>
            <a:solidFill>
              <a:srgbClr val="E3584B"/>
            </a:solidFill>
            <a:ln w="76200" cap="flat">
              <a:noFill/>
              <a:prstDash val="solid"/>
              <a:miter/>
            </a:ln>
          </p:spPr>
          <p:txBody>
            <a:bodyPr rtlCol="0" anchor="ctr"/>
            <a:lstStyle/>
            <a:p>
              <a:endParaRPr lang="en-ID"/>
            </a:p>
          </p:txBody>
        </p:sp>
      </p:grpSp>
      <p:sp>
        <p:nvSpPr>
          <p:cNvPr id="2" name="Title 1">
            <a:extLst>
              <a:ext uri="{FF2B5EF4-FFF2-40B4-BE49-F238E27FC236}">
                <a16:creationId xmlns:a16="http://schemas.microsoft.com/office/drawing/2014/main" id="{B972813B-19C5-E947-A84B-26E5BBDF3B8F}"/>
              </a:ext>
            </a:extLst>
          </p:cNvPr>
          <p:cNvSpPr>
            <a:spLocks noGrp="1"/>
          </p:cNvSpPr>
          <p:nvPr>
            <p:ph type="title"/>
          </p:nvPr>
        </p:nvSpPr>
        <p:spPr/>
        <p:txBody>
          <a:bodyPr>
            <a:normAutofit/>
          </a:bodyPr>
          <a:lstStyle/>
          <a:p>
            <a:r>
              <a:rPr lang="en-US" dirty="0"/>
              <a:t>Comprehensive Protection</a:t>
            </a:r>
          </a:p>
        </p:txBody>
      </p:sp>
    </p:spTree>
    <p:extLst>
      <p:ext uri="{BB962C8B-B14F-4D97-AF65-F5344CB8AC3E}">
        <p14:creationId xmlns:p14="http://schemas.microsoft.com/office/powerpoint/2010/main" val="408647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altLang="en-US" sz="3733" b="1" dirty="0"/>
              <a:t>E-Series: Next-Generation Firewalls</a:t>
            </a:r>
          </a:p>
        </p:txBody>
      </p:sp>
      <p:graphicFrame>
        <p:nvGraphicFramePr>
          <p:cNvPr id="21" name="Diagram 20">
            <a:extLst>
              <a:ext uri="{FF2B5EF4-FFF2-40B4-BE49-F238E27FC236}">
                <a16:creationId xmlns:a16="http://schemas.microsoft.com/office/drawing/2014/main" id="{61C6AD47-F435-BC4D-A814-80B66DE5E374}"/>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p:cNvSpPr/>
          <p:nvPr/>
        </p:nvSpPr>
        <p:spPr>
          <a:xfrm>
            <a:off x="1449784" y="1556792"/>
            <a:ext cx="8102600" cy="4597400"/>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alibri" pitchFamily="34" charset="0"/>
            </a:endParaRPr>
          </a:p>
        </p:txBody>
      </p:sp>
      <p:sp>
        <p:nvSpPr>
          <p:cNvPr id="5" name="Rounded Rectangle 4"/>
          <p:cNvSpPr/>
          <p:nvPr/>
        </p:nvSpPr>
        <p:spPr>
          <a:xfrm>
            <a:off x="1556370" y="1683792"/>
            <a:ext cx="7869015" cy="43434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Calibri" pitchFamily="34" charset="0"/>
            </a:endParaRPr>
          </a:p>
        </p:txBody>
      </p:sp>
      <p:sp>
        <p:nvSpPr>
          <p:cNvPr id="6" name="Rounded Rectangle 5"/>
          <p:cNvSpPr/>
          <p:nvPr/>
        </p:nvSpPr>
        <p:spPr>
          <a:xfrm>
            <a:off x="1474745" y="1647088"/>
            <a:ext cx="4127500" cy="4483101"/>
          </a:xfrm>
          <a:prstGeom prst="roundRect">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94" indent="-228594">
              <a:buFont typeface="Arial" charset="0"/>
              <a:buChar char="•"/>
            </a:pPr>
            <a:r>
              <a:rPr lang="en-US" sz="1867" b="1" dirty="0">
                <a:latin typeface="Arial" panose="020B0604020202020204" pitchFamily="34" charset="0"/>
                <a:cs typeface="Arial" panose="020B0604020202020204" pitchFamily="34" charset="0"/>
              </a:rPr>
              <a:t>Full-concurrence, </a:t>
            </a:r>
            <a:br>
              <a:rPr lang="en-US" sz="1867" b="1" dirty="0">
                <a:latin typeface="Arial" panose="020B0604020202020204" pitchFamily="34" charset="0"/>
                <a:cs typeface="Arial" panose="020B0604020202020204" pitchFamily="34" charset="0"/>
              </a:rPr>
            </a:br>
            <a:r>
              <a:rPr lang="en-US" sz="1867" b="1" dirty="0">
                <a:latin typeface="Arial" panose="020B0604020202020204" pitchFamily="34" charset="0"/>
                <a:cs typeface="Arial" panose="020B0604020202020204" pitchFamily="34" charset="0"/>
              </a:rPr>
              <a:t>High-performance Architecture</a:t>
            </a:r>
          </a:p>
          <a:p>
            <a:pPr marL="228594" indent="-228594">
              <a:buFont typeface="Arial" charset="0"/>
              <a:buChar char="•"/>
            </a:pPr>
            <a:endParaRPr lang="en-US" sz="1867" b="1" dirty="0">
              <a:latin typeface="Arial" panose="020B0604020202020204" pitchFamily="34" charset="0"/>
              <a:cs typeface="Arial" panose="020B0604020202020204" pitchFamily="34" charset="0"/>
            </a:endParaRPr>
          </a:p>
          <a:p>
            <a:pPr marL="228594" indent="-228594">
              <a:buFont typeface="Arial" charset="0"/>
              <a:buChar char="•"/>
            </a:pPr>
            <a:r>
              <a:rPr lang="en-US" sz="1867" b="1" dirty="0">
                <a:latin typeface="Arial" panose="020B0604020202020204" pitchFamily="34" charset="0"/>
                <a:cs typeface="Arial" panose="020B0604020202020204" pitchFamily="34" charset="0"/>
              </a:rPr>
              <a:t>Fine-granular &amp; </a:t>
            </a:r>
            <a:br>
              <a:rPr lang="en-US" sz="1867" b="1" dirty="0">
                <a:latin typeface="Arial" panose="020B0604020202020204" pitchFamily="34" charset="0"/>
                <a:cs typeface="Arial" panose="020B0604020202020204" pitchFamily="34" charset="0"/>
              </a:rPr>
            </a:br>
            <a:r>
              <a:rPr lang="en-US" sz="1867" b="1" dirty="0">
                <a:latin typeface="Arial" panose="020B0604020202020204" pitchFamily="34" charset="0"/>
                <a:cs typeface="Arial" panose="020B0604020202020204" pitchFamily="34" charset="0"/>
              </a:rPr>
              <a:t>Multi-dimensional Control</a:t>
            </a:r>
          </a:p>
          <a:p>
            <a:pPr marL="228594" indent="-228594">
              <a:buFont typeface="Arial" charset="0"/>
              <a:buChar char="•"/>
            </a:pPr>
            <a:endParaRPr lang="en-US" sz="1867" b="1" dirty="0">
              <a:latin typeface="Arial" panose="020B0604020202020204" pitchFamily="34" charset="0"/>
              <a:cs typeface="Arial" panose="020B0604020202020204" pitchFamily="34" charset="0"/>
            </a:endParaRPr>
          </a:p>
          <a:p>
            <a:pPr marL="228594" indent="-228594">
              <a:buFont typeface="Arial" charset="0"/>
              <a:buChar char="•"/>
            </a:pPr>
            <a:r>
              <a:rPr lang="en-US" sz="1867" b="1" dirty="0">
                <a:latin typeface="Arial" panose="020B0604020202020204" pitchFamily="34" charset="0"/>
                <a:cs typeface="Arial" panose="020B0604020202020204" pitchFamily="34" charset="0"/>
              </a:rPr>
              <a:t>High Efficient L2-L7 Full Security Protection</a:t>
            </a:r>
          </a:p>
          <a:p>
            <a:pPr marL="228594" indent="-228594">
              <a:buFont typeface="Arial" charset="0"/>
              <a:buChar char="•"/>
            </a:pPr>
            <a:endParaRPr lang="en-US" sz="1867" b="1" dirty="0">
              <a:latin typeface="Arial" panose="020B0604020202020204" pitchFamily="34" charset="0"/>
              <a:cs typeface="Arial" panose="020B0604020202020204" pitchFamily="34" charset="0"/>
            </a:endParaRPr>
          </a:p>
          <a:p>
            <a:pPr marL="228594" indent="-228594">
              <a:buFont typeface="Arial" charset="0"/>
              <a:buChar char="•"/>
            </a:pPr>
            <a:r>
              <a:rPr lang="en-US" sz="1867" b="1" dirty="0">
                <a:latin typeface="Arial" panose="020B0604020202020204" pitchFamily="34" charset="0"/>
                <a:cs typeface="Arial" panose="020B0604020202020204" pitchFamily="34" charset="0"/>
              </a:rPr>
              <a:t>Advanced Networking Features</a:t>
            </a:r>
          </a:p>
          <a:p>
            <a:pPr marL="228594" indent="-228594">
              <a:buFont typeface="Arial" charset="0"/>
              <a:buChar char="•"/>
            </a:pPr>
            <a:endParaRPr lang="en-US" sz="1867" b="1" dirty="0">
              <a:latin typeface="Arial" panose="020B0604020202020204" pitchFamily="34" charset="0"/>
              <a:cs typeface="Arial" panose="020B0604020202020204" pitchFamily="34" charset="0"/>
            </a:endParaRPr>
          </a:p>
          <a:p>
            <a:pPr marL="228594" indent="-228594">
              <a:buFont typeface="Arial" charset="0"/>
              <a:buChar char="•"/>
            </a:pPr>
            <a:r>
              <a:rPr lang="en-US" sz="1867" b="1" dirty="0">
                <a:latin typeface="Arial" panose="020B0604020202020204" pitchFamily="34" charset="0"/>
                <a:cs typeface="Arial" panose="020B0604020202020204" pitchFamily="34" charset="0"/>
              </a:rPr>
              <a:t>Comprehensive Security Report</a:t>
            </a:r>
          </a:p>
        </p:txBody>
      </p:sp>
      <p:pic>
        <p:nvPicPr>
          <p:cNvPr id="7" name="Picture 6" descr="btorrent.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2884" y="2140992"/>
            <a:ext cx="609600" cy="609600"/>
          </a:xfrm>
          <a:prstGeom prst="rect">
            <a:avLst/>
          </a:prstGeom>
        </p:spPr>
      </p:pic>
      <p:pic>
        <p:nvPicPr>
          <p:cNvPr id="8" name="Picture 7" descr="Icon-Gmail01909-420x42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9584" y="2585492"/>
            <a:ext cx="584200" cy="584200"/>
          </a:xfrm>
          <a:prstGeom prst="rect">
            <a:avLst/>
          </a:prstGeom>
        </p:spPr>
      </p:pic>
      <p:pic>
        <p:nvPicPr>
          <p:cNvPr id="9" name="Picture 8" descr="RightNow.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6592" y="1798093"/>
            <a:ext cx="842892" cy="546099"/>
          </a:xfrm>
          <a:prstGeom prst="rect">
            <a:avLst/>
          </a:prstGeom>
        </p:spPr>
      </p:pic>
      <p:pic>
        <p:nvPicPr>
          <p:cNvPr id="10" name="Picture 9" descr="yousendit2_u.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57154" y="2609818"/>
            <a:ext cx="915831" cy="686875"/>
          </a:xfrm>
          <a:prstGeom prst="rect">
            <a:avLst/>
          </a:prstGeom>
        </p:spPr>
      </p:pic>
      <p:pic>
        <p:nvPicPr>
          <p:cNvPr id="11" name="Picture 10" descr="oracl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73370" y="4985792"/>
            <a:ext cx="1088215" cy="273051"/>
          </a:xfrm>
          <a:prstGeom prst="rect">
            <a:avLst/>
          </a:prstGeom>
        </p:spPr>
      </p:pic>
      <p:pic>
        <p:nvPicPr>
          <p:cNvPr id="12" name="Picture 11" descr="Salesforce.com.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2984" y="5032528"/>
            <a:ext cx="914400" cy="633984"/>
          </a:xfrm>
          <a:prstGeom prst="rect">
            <a:avLst/>
          </a:prstGeom>
        </p:spPr>
      </p:pic>
      <p:pic>
        <p:nvPicPr>
          <p:cNvPr id="13" name="Picture 12" descr="New_MSN_Logo.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43984" y="2845842"/>
            <a:ext cx="990600" cy="450723"/>
          </a:xfrm>
          <a:prstGeom prst="rect">
            <a:avLst/>
          </a:prstGeom>
        </p:spPr>
      </p:pic>
      <p:pic>
        <p:nvPicPr>
          <p:cNvPr id="14" name="Picture 13" descr="Microsoft_SharePoint_2013_logo.jpg.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07100" y="4585996"/>
            <a:ext cx="1446784" cy="459765"/>
          </a:xfrm>
          <a:prstGeom prst="rect">
            <a:avLst/>
          </a:prstGeom>
        </p:spPr>
      </p:pic>
      <p:pic>
        <p:nvPicPr>
          <p:cNvPr id="15" name="Picture 3"/>
          <p:cNvPicPr>
            <a:picLocks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089154" y="3176577"/>
            <a:ext cx="2592288" cy="75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GoogleDocs1.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16984" y="4045992"/>
            <a:ext cx="1032933" cy="774700"/>
          </a:xfrm>
          <a:prstGeom prst="rect">
            <a:avLst/>
          </a:prstGeom>
        </p:spPr>
      </p:pic>
      <p:pic>
        <p:nvPicPr>
          <p:cNvPr id="17" name="Picture 16" descr="skype_logo.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110684" y="5354600"/>
            <a:ext cx="1145580" cy="507492"/>
          </a:xfrm>
          <a:prstGeom prst="rect">
            <a:avLst/>
          </a:prstGeom>
        </p:spPr>
      </p:pic>
      <p:pic>
        <p:nvPicPr>
          <p:cNvPr id="18" name="Picture 17" descr="twitter.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93973" y="4058692"/>
            <a:ext cx="1229811" cy="462643"/>
          </a:xfrm>
          <a:prstGeom prst="rect">
            <a:avLst/>
          </a:prstGeom>
        </p:spPr>
      </p:pic>
      <p:pic>
        <p:nvPicPr>
          <p:cNvPr id="19" name="Picture 18" descr="yahoo-mail-logo(2).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619884" y="1848892"/>
            <a:ext cx="890340" cy="685292"/>
          </a:xfrm>
          <a:prstGeom prst="rect">
            <a:avLst/>
          </a:prstGeom>
        </p:spPr>
      </p:pic>
      <p:pic>
        <p:nvPicPr>
          <p:cNvPr id="20" name="Picture 19" descr="facebook.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885384" y="4147592"/>
            <a:ext cx="546100" cy="546100"/>
          </a:xfrm>
          <a:prstGeom prst="rect">
            <a:avLst/>
          </a:prstGeom>
        </p:spPr>
      </p:pic>
    </p:spTree>
    <p:extLst>
      <p:ext uri="{BB962C8B-B14F-4D97-AF65-F5344CB8AC3E}">
        <p14:creationId xmlns:p14="http://schemas.microsoft.com/office/powerpoint/2010/main" val="536303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E844-22B2-C147-A8A5-8FD87B65D6B5}"/>
              </a:ext>
            </a:extLst>
          </p:cNvPr>
          <p:cNvSpPr>
            <a:spLocks noGrp="1"/>
          </p:cNvSpPr>
          <p:nvPr>
            <p:ph type="title"/>
          </p:nvPr>
        </p:nvSpPr>
        <p:spPr/>
        <p:txBody>
          <a:bodyPr>
            <a:normAutofit/>
          </a:bodyPr>
          <a:lstStyle/>
          <a:p>
            <a:r>
              <a:rPr lang="en-US" dirty="0"/>
              <a:t>Hillstone Secure SD-WAN Highlights</a:t>
            </a:r>
          </a:p>
        </p:txBody>
      </p:sp>
      <p:grpSp>
        <p:nvGrpSpPr>
          <p:cNvPr id="24" name="Group 23">
            <a:extLst>
              <a:ext uri="{FF2B5EF4-FFF2-40B4-BE49-F238E27FC236}">
                <a16:creationId xmlns:a16="http://schemas.microsoft.com/office/drawing/2014/main" id="{915F5BF0-8521-7649-8352-940A6E26E13C}"/>
              </a:ext>
            </a:extLst>
          </p:cNvPr>
          <p:cNvGrpSpPr/>
          <p:nvPr/>
        </p:nvGrpSpPr>
        <p:grpSpPr>
          <a:xfrm>
            <a:off x="617012" y="1383583"/>
            <a:ext cx="4326860" cy="5008805"/>
            <a:chOff x="1127448" y="1383583"/>
            <a:chExt cx="2371370" cy="5008805"/>
          </a:xfrm>
        </p:grpSpPr>
        <p:sp>
          <p:nvSpPr>
            <p:cNvPr id="4" name="Rectangle 3">
              <a:extLst>
                <a:ext uri="{FF2B5EF4-FFF2-40B4-BE49-F238E27FC236}">
                  <a16:creationId xmlns:a16="http://schemas.microsoft.com/office/drawing/2014/main" id="{39ACE9E3-EDC1-8A43-9F01-B9A078C44028}"/>
                </a:ext>
              </a:extLst>
            </p:cNvPr>
            <p:cNvSpPr/>
            <p:nvPr/>
          </p:nvSpPr>
          <p:spPr>
            <a:xfrm>
              <a:off x="1127448" y="1383583"/>
              <a:ext cx="2371370" cy="918980"/>
            </a:xfrm>
            <a:prstGeom prst="rect">
              <a:avLst/>
            </a:prstGeom>
            <a:solidFill>
              <a:srgbClr val="00307D"/>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 name="Rectangle 4">
              <a:extLst>
                <a:ext uri="{FF2B5EF4-FFF2-40B4-BE49-F238E27FC236}">
                  <a16:creationId xmlns:a16="http://schemas.microsoft.com/office/drawing/2014/main" id="{80B99AE2-1A08-2047-8D97-6F7E2A6ADB59}"/>
                </a:ext>
              </a:extLst>
            </p:cNvPr>
            <p:cNvSpPr/>
            <p:nvPr/>
          </p:nvSpPr>
          <p:spPr>
            <a:xfrm>
              <a:off x="1494034" y="1535297"/>
              <a:ext cx="1645556"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chemeClr val="bg1"/>
                  </a:solidFill>
                  <a:latin typeface="Arial" panose="020B0604020202020204" pitchFamily="34" charset="0"/>
                  <a:cs typeface="Arial" panose="020B0604020202020204" pitchFamily="34" charset="0"/>
                </a:rPr>
                <a:t>Zero</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Touch</a:t>
              </a:r>
              <a:r>
                <a:rPr lang="zh-CN" altLang="en-US" sz="2000" b="1" dirty="0">
                  <a:solidFill>
                    <a:schemeClr val="bg1"/>
                  </a:solidFill>
                  <a:latin typeface="Arial" panose="020B0604020202020204" pitchFamily="34" charset="0"/>
                  <a:cs typeface="Arial" panose="020B0604020202020204" pitchFamily="34" charset="0"/>
                </a:rPr>
                <a:t> </a:t>
              </a:r>
              <a:r>
                <a:rPr lang="en-US" altLang="zh-CN" sz="2000" b="1" dirty="0">
                  <a:solidFill>
                    <a:schemeClr val="bg1"/>
                  </a:solidFill>
                  <a:latin typeface="Arial" panose="020B0604020202020204" pitchFamily="34" charset="0"/>
                  <a:cs typeface="Arial" panose="020B0604020202020204" pitchFamily="34" charset="0"/>
                </a:rPr>
                <a:t>Provisioning</a:t>
              </a:r>
            </a:p>
          </p:txBody>
        </p:sp>
        <p:sp>
          <p:nvSpPr>
            <p:cNvPr id="8" name="Rectangle 7">
              <a:extLst>
                <a:ext uri="{FF2B5EF4-FFF2-40B4-BE49-F238E27FC236}">
                  <a16:creationId xmlns:a16="http://schemas.microsoft.com/office/drawing/2014/main" id="{3C670AD1-7C64-7441-871B-E5F5983A874F}"/>
                </a:ext>
              </a:extLst>
            </p:cNvPr>
            <p:cNvSpPr/>
            <p:nvPr/>
          </p:nvSpPr>
          <p:spPr>
            <a:xfrm>
              <a:off x="1127448" y="2406039"/>
              <a:ext cx="2371370" cy="918980"/>
            </a:xfrm>
            <a:prstGeom prst="rect">
              <a:avLst/>
            </a:prstGeom>
            <a:solidFill>
              <a:srgbClr val="00307D"/>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Rectangle 8">
              <a:extLst>
                <a:ext uri="{FF2B5EF4-FFF2-40B4-BE49-F238E27FC236}">
                  <a16:creationId xmlns:a16="http://schemas.microsoft.com/office/drawing/2014/main" id="{9B345285-CCB0-FF4B-BF7C-AAC99963CAE2}"/>
                </a:ext>
              </a:extLst>
            </p:cNvPr>
            <p:cNvSpPr/>
            <p:nvPr/>
          </p:nvSpPr>
          <p:spPr>
            <a:xfrm>
              <a:off x="1494034" y="2711641"/>
              <a:ext cx="2004784" cy="30777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chemeClr val="bg1"/>
                  </a:solidFill>
                  <a:latin typeface="Arial" panose="020B0604020202020204" pitchFamily="34" charset="0"/>
                  <a:cs typeface="Arial" panose="020B0604020202020204" pitchFamily="34" charset="0"/>
                </a:rPr>
                <a:t>Multiple Links</a:t>
              </a:r>
            </a:p>
          </p:txBody>
        </p:sp>
        <p:sp>
          <p:nvSpPr>
            <p:cNvPr id="12" name="Rectangle 11">
              <a:extLst>
                <a:ext uri="{FF2B5EF4-FFF2-40B4-BE49-F238E27FC236}">
                  <a16:creationId xmlns:a16="http://schemas.microsoft.com/office/drawing/2014/main" id="{FAC53E7A-B5B9-A347-BD20-5C839205CC92}"/>
                </a:ext>
              </a:extLst>
            </p:cNvPr>
            <p:cNvSpPr/>
            <p:nvPr/>
          </p:nvSpPr>
          <p:spPr>
            <a:xfrm>
              <a:off x="1127448" y="3428495"/>
              <a:ext cx="2371370" cy="918980"/>
            </a:xfrm>
            <a:prstGeom prst="rect">
              <a:avLst/>
            </a:prstGeom>
            <a:solidFill>
              <a:srgbClr val="00307D"/>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3" name="Rectangle 12">
              <a:extLst>
                <a:ext uri="{FF2B5EF4-FFF2-40B4-BE49-F238E27FC236}">
                  <a16:creationId xmlns:a16="http://schemas.microsoft.com/office/drawing/2014/main" id="{6002D052-BB86-1142-BC7A-9CC939A40A3A}"/>
                </a:ext>
              </a:extLst>
            </p:cNvPr>
            <p:cNvSpPr/>
            <p:nvPr/>
          </p:nvSpPr>
          <p:spPr>
            <a:xfrm>
              <a:off x="1494034" y="3580210"/>
              <a:ext cx="1645556"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chemeClr val="bg1"/>
                  </a:solidFill>
                  <a:latin typeface="Arial" panose="020B0604020202020204" pitchFamily="34" charset="0"/>
                  <a:cs typeface="Arial" panose="020B0604020202020204" pitchFamily="34" charset="0"/>
                </a:rPr>
                <a:t>Intelligent Routing</a:t>
              </a:r>
            </a:p>
          </p:txBody>
        </p:sp>
        <p:sp>
          <p:nvSpPr>
            <p:cNvPr id="16" name="Rectangle 15">
              <a:extLst>
                <a:ext uri="{FF2B5EF4-FFF2-40B4-BE49-F238E27FC236}">
                  <a16:creationId xmlns:a16="http://schemas.microsoft.com/office/drawing/2014/main" id="{D712BA29-59BD-4E40-A9EB-1CE3A0C4506C}"/>
                </a:ext>
              </a:extLst>
            </p:cNvPr>
            <p:cNvSpPr/>
            <p:nvPr/>
          </p:nvSpPr>
          <p:spPr>
            <a:xfrm>
              <a:off x="1127448" y="4450951"/>
              <a:ext cx="2371370" cy="918980"/>
            </a:xfrm>
            <a:prstGeom prst="rect">
              <a:avLst/>
            </a:prstGeom>
            <a:solidFill>
              <a:srgbClr val="00307D"/>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7" name="Rectangle 16">
              <a:extLst>
                <a:ext uri="{FF2B5EF4-FFF2-40B4-BE49-F238E27FC236}">
                  <a16:creationId xmlns:a16="http://schemas.microsoft.com/office/drawing/2014/main" id="{8A3DBD44-96E7-E44E-B709-C5D23CA04F97}"/>
                </a:ext>
              </a:extLst>
            </p:cNvPr>
            <p:cNvSpPr/>
            <p:nvPr/>
          </p:nvSpPr>
          <p:spPr>
            <a:xfrm>
              <a:off x="1494034" y="4602666"/>
              <a:ext cx="1645556"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chemeClr val="bg1"/>
                  </a:solidFill>
                  <a:latin typeface="Arial" panose="020B0604020202020204" pitchFamily="34" charset="0"/>
                  <a:cs typeface="Arial" panose="020B0604020202020204" pitchFamily="34" charset="0"/>
                </a:rPr>
                <a:t>Centralized Management</a:t>
              </a:r>
            </a:p>
          </p:txBody>
        </p:sp>
        <p:sp>
          <p:nvSpPr>
            <p:cNvPr id="19" name="Rectangle 18">
              <a:extLst>
                <a:ext uri="{FF2B5EF4-FFF2-40B4-BE49-F238E27FC236}">
                  <a16:creationId xmlns:a16="http://schemas.microsoft.com/office/drawing/2014/main" id="{5D9A6C25-05A6-3D4E-AD98-D24208266A4A}"/>
                </a:ext>
              </a:extLst>
            </p:cNvPr>
            <p:cNvSpPr/>
            <p:nvPr/>
          </p:nvSpPr>
          <p:spPr>
            <a:xfrm>
              <a:off x="1127448" y="5473408"/>
              <a:ext cx="2371370" cy="918980"/>
            </a:xfrm>
            <a:prstGeom prst="rect">
              <a:avLst/>
            </a:prstGeom>
            <a:solidFill>
              <a:srgbClr val="00307D"/>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0" name="Rectangle 19">
              <a:extLst>
                <a:ext uri="{FF2B5EF4-FFF2-40B4-BE49-F238E27FC236}">
                  <a16:creationId xmlns:a16="http://schemas.microsoft.com/office/drawing/2014/main" id="{43FB7EBA-B72C-7C44-B9A5-F8BF495B3977}"/>
                </a:ext>
              </a:extLst>
            </p:cNvPr>
            <p:cNvSpPr/>
            <p:nvPr/>
          </p:nvSpPr>
          <p:spPr>
            <a:xfrm>
              <a:off x="1494034" y="5625122"/>
              <a:ext cx="1645556"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chemeClr val="bg1"/>
                  </a:solidFill>
                  <a:latin typeface="Arial" panose="020B0604020202020204" pitchFamily="34" charset="0"/>
                  <a:cs typeface="Arial" panose="020B0604020202020204" pitchFamily="34" charset="0"/>
                </a:rPr>
                <a:t>Natively Secure</a:t>
              </a:r>
            </a:p>
          </p:txBody>
        </p:sp>
      </p:grpSp>
      <p:grpSp>
        <p:nvGrpSpPr>
          <p:cNvPr id="23" name="Group 22">
            <a:extLst>
              <a:ext uri="{FF2B5EF4-FFF2-40B4-BE49-F238E27FC236}">
                <a16:creationId xmlns:a16="http://schemas.microsoft.com/office/drawing/2014/main" id="{A722398C-3AF3-554D-AA87-E72670D88DF5}"/>
              </a:ext>
            </a:extLst>
          </p:cNvPr>
          <p:cNvGrpSpPr/>
          <p:nvPr/>
        </p:nvGrpSpPr>
        <p:grpSpPr>
          <a:xfrm>
            <a:off x="4947220" y="1383583"/>
            <a:ext cx="5829300" cy="5008805"/>
            <a:chOff x="3498819" y="1383583"/>
            <a:chExt cx="5829300" cy="5008805"/>
          </a:xfrm>
        </p:grpSpPr>
        <p:sp>
          <p:nvSpPr>
            <p:cNvPr id="3" name="Rectangle 2">
              <a:extLst>
                <a:ext uri="{FF2B5EF4-FFF2-40B4-BE49-F238E27FC236}">
                  <a16:creationId xmlns:a16="http://schemas.microsoft.com/office/drawing/2014/main" id="{E12B0389-E870-444A-9D25-644296F36CFF}"/>
                </a:ext>
              </a:extLst>
            </p:cNvPr>
            <p:cNvSpPr/>
            <p:nvPr/>
          </p:nvSpPr>
          <p:spPr>
            <a:xfrm>
              <a:off x="3498819" y="1383583"/>
              <a:ext cx="5829300" cy="918980"/>
            </a:xfrm>
            <a:prstGeom prst="rect">
              <a:avLst/>
            </a:prstGeom>
            <a:gradFill flip="none" rotWithShape="1">
              <a:gsLst>
                <a:gs pos="100000">
                  <a:schemeClr val="bg1">
                    <a:alpha val="62000"/>
                  </a:schemeClr>
                </a:gs>
                <a:gs pos="0">
                  <a:schemeClr val="bg1"/>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ïśḻíḋe">
              <a:extLst>
                <a:ext uri="{FF2B5EF4-FFF2-40B4-BE49-F238E27FC236}">
                  <a16:creationId xmlns:a16="http://schemas.microsoft.com/office/drawing/2014/main" id="{71934C84-66E6-0F41-AAFD-CE5364783020}"/>
                </a:ext>
              </a:extLst>
            </p:cNvPr>
            <p:cNvSpPr txBox="1"/>
            <p:nvPr/>
          </p:nvSpPr>
          <p:spPr>
            <a:xfrm>
              <a:off x="3858048" y="1735351"/>
              <a:ext cx="5257080" cy="215444"/>
            </a:xfrm>
            <a:prstGeom prst="rect">
              <a:avLst/>
            </a:prstGeom>
            <a:noFill/>
          </p:spPr>
          <p:txBody>
            <a:bodyPr wrap="square" lIns="0" tIns="0" rIns="0" bIns="0" anchor="ctr">
              <a:spAutoFit/>
            </a:bodyPr>
            <a:lstStyle/>
            <a:p>
              <a:pPr marL="171450" indent="-171450">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No</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branch</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IT</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support</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needed</a:t>
              </a:r>
            </a:p>
          </p:txBody>
        </p:sp>
        <p:sp>
          <p:nvSpPr>
            <p:cNvPr id="7" name="Rectangle 6">
              <a:extLst>
                <a:ext uri="{FF2B5EF4-FFF2-40B4-BE49-F238E27FC236}">
                  <a16:creationId xmlns:a16="http://schemas.microsoft.com/office/drawing/2014/main" id="{90D115F4-8371-034F-9667-C488E1C9B64C}"/>
                </a:ext>
              </a:extLst>
            </p:cNvPr>
            <p:cNvSpPr/>
            <p:nvPr/>
          </p:nvSpPr>
          <p:spPr>
            <a:xfrm>
              <a:off x="3498819" y="2406039"/>
              <a:ext cx="5829300" cy="918980"/>
            </a:xfrm>
            <a:prstGeom prst="rect">
              <a:avLst/>
            </a:prstGeom>
            <a:gradFill flip="none" rotWithShape="1">
              <a:gsLst>
                <a:gs pos="100000">
                  <a:schemeClr val="bg1">
                    <a:alpha val="62000"/>
                  </a:schemeClr>
                </a:gs>
                <a:gs pos="0">
                  <a:schemeClr val="bg1"/>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ïśḻíḋe">
              <a:extLst>
                <a:ext uri="{FF2B5EF4-FFF2-40B4-BE49-F238E27FC236}">
                  <a16:creationId xmlns:a16="http://schemas.microsoft.com/office/drawing/2014/main" id="{B05A8384-8986-0D4A-98D1-9ABACD033DA9}"/>
                </a:ext>
              </a:extLst>
            </p:cNvPr>
            <p:cNvSpPr txBox="1"/>
            <p:nvPr/>
          </p:nvSpPr>
          <p:spPr>
            <a:xfrm>
              <a:off x="3858048" y="2757807"/>
              <a:ext cx="5257080" cy="215444"/>
            </a:xfrm>
            <a:prstGeom prst="rect">
              <a:avLst/>
            </a:prstGeom>
            <a:noFill/>
          </p:spPr>
          <p:txBody>
            <a:bodyPr wrap="square" lIns="0" tIns="0" rIns="0" bIns="0" anchor="ctr">
              <a:spAutoFit/>
            </a:bodyPr>
            <a:lstStyle/>
            <a:p>
              <a:pPr marL="171450" indent="-171450">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3G,</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4G</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LTE,</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5G, Broadband, DSL, etc.</a:t>
              </a:r>
            </a:p>
          </p:txBody>
        </p:sp>
        <p:sp>
          <p:nvSpPr>
            <p:cNvPr id="11" name="Rectangle 10">
              <a:extLst>
                <a:ext uri="{FF2B5EF4-FFF2-40B4-BE49-F238E27FC236}">
                  <a16:creationId xmlns:a16="http://schemas.microsoft.com/office/drawing/2014/main" id="{1318F318-2AE6-0947-8241-E6FA0B2A77F5}"/>
                </a:ext>
              </a:extLst>
            </p:cNvPr>
            <p:cNvSpPr/>
            <p:nvPr/>
          </p:nvSpPr>
          <p:spPr>
            <a:xfrm>
              <a:off x="3498819" y="3428495"/>
              <a:ext cx="5829300" cy="918980"/>
            </a:xfrm>
            <a:prstGeom prst="rect">
              <a:avLst/>
            </a:prstGeom>
            <a:gradFill flip="none" rotWithShape="1">
              <a:gsLst>
                <a:gs pos="100000">
                  <a:schemeClr val="bg1">
                    <a:alpha val="62000"/>
                  </a:schemeClr>
                </a:gs>
                <a:gs pos="0">
                  <a:schemeClr val="bg1"/>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ïśḻíḋe">
              <a:extLst>
                <a:ext uri="{FF2B5EF4-FFF2-40B4-BE49-F238E27FC236}">
                  <a16:creationId xmlns:a16="http://schemas.microsoft.com/office/drawing/2014/main" id="{6DB6A4B1-B456-054E-9429-AC2D58B8CA06}"/>
                </a:ext>
              </a:extLst>
            </p:cNvPr>
            <p:cNvSpPr txBox="1"/>
            <p:nvPr/>
          </p:nvSpPr>
          <p:spPr>
            <a:xfrm>
              <a:off x="3858048" y="3526348"/>
              <a:ext cx="5257080" cy="723275"/>
            </a:xfrm>
            <a:prstGeom prst="rect">
              <a:avLst/>
            </a:prstGeom>
            <a:noFill/>
          </p:spPr>
          <p:txBody>
            <a:bodyPr wrap="square" lIns="0" tIns="0" rIns="0" bIns="0" anchor="ctr">
              <a:spAutoFit/>
            </a:bodyPr>
            <a:lstStyle/>
            <a:p>
              <a:pPr marL="182880" indent="-182880">
                <a:spcAft>
                  <a:spcPts val="300"/>
                </a:spcAft>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Policy-based routing</a:t>
              </a:r>
            </a:p>
            <a:p>
              <a:pPr marL="182880" indent="-182880">
                <a:spcAft>
                  <a:spcPts val="300"/>
                </a:spcAft>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Application-based routing</a:t>
              </a:r>
            </a:p>
            <a:p>
              <a:pPr marL="182880" indent="-182880">
                <a:spcAft>
                  <a:spcPts val="300"/>
                </a:spcAft>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Automated failover</a:t>
              </a:r>
            </a:p>
          </p:txBody>
        </p:sp>
        <p:sp>
          <p:nvSpPr>
            <p:cNvPr id="15" name="Rectangle 14">
              <a:extLst>
                <a:ext uri="{FF2B5EF4-FFF2-40B4-BE49-F238E27FC236}">
                  <a16:creationId xmlns:a16="http://schemas.microsoft.com/office/drawing/2014/main" id="{B79975D2-1A45-BD4C-B384-BC231AC7AE59}"/>
                </a:ext>
              </a:extLst>
            </p:cNvPr>
            <p:cNvSpPr/>
            <p:nvPr/>
          </p:nvSpPr>
          <p:spPr>
            <a:xfrm>
              <a:off x="3498819" y="4450951"/>
              <a:ext cx="5829300" cy="918980"/>
            </a:xfrm>
            <a:prstGeom prst="rect">
              <a:avLst/>
            </a:prstGeom>
            <a:gradFill flip="none" rotWithShape="1">
              <a:gsLst>
                <a:gs pos="100000">
                  <a:schemeClr val="bg1">
                    <a:alpha val="62000"/>
                  </a:schemeClr>
                </a:gs>
                <a:gs pos="0">
                  <a:schemeClr val="bg1"/>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9164FF24-9A78-C640-9D8E-7E038939B331}"/>
                </a:ext>
              </a:extLst>
            </p:cNvPr>
            <p:cNvSpPr/>
            <p:nvPr/>
          </p:nvSpPr>
          <p:spPr>
            <a:xfrm>
              <a:off x="3498819" y="5473408"/>
              <a:ext cx="5829300" cy="918980"/>
            </a:xfrm>
            <a:prstGeom prst="rect">
              <a:avLst/>
            </a:prstGeom>
            <a:gradFill flip="none" rotWithShape="1">
              <a:gsLst>
                <a:gs pos="100000">
                  <a:schemeClr val="bg1">
                    <a:alpha val="62000"/>
                  </a:schemeClr>
                </a:gs>
                <a:gs pos="0">
                  <a:schemeClr val="bg1"/>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1" name="ïśḻíḋe">
              <a:extLst>
                <a:ext uri="{FF2B5EF4-FFF2-40B4-BE49-F238E27FC236}">
                  <a16:creationId xmlns:a16="http://schemas.microsoft.com/office/drawing/2014/main" id="{3CB81DFE-AC5A-3B4B-A451-7BFBE4C96C72}"/>
                </a:ext>
              </a:extLst>
            </p:cNvPr>
            <p:cNvSpPr txBox="1"/>
            <p:nvPr/>
          </p:nvSpPr>
          <p:spPr>
            <a:xfrm>
              <a:off x="3858048" y="5825176"/>
              <a:ext cx="5257080" cy="215444"/>
            </a:xfrm>
            <a:prstGeom prst="rect">
              <a:avLst/>
            </a:prstGeom>
            <a:noFill/>
          </p:spPr>
          <p:txBody>
            <a:bodyPr wrap="square" lIns="0" tIns="0" rIns="0" bIns="0" anchor="ctr">
              <a:spAutoFit/>
            </a:bodyPr>
            <a:lstStyle/>
            <a:p>
              <a:pPr marL="171450" indent="-171450">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Complete security - Firewall, URL Filtering, AD, AV, IPS,</a:t>
              </a:r>
              <a:r>
                <a:rPr lang="zh-CN" altLang="en-US" sz="1400" b="1" dirty="0">
                  <a:latin typeface="Arial" panose="020B0604020202020204" pitchFamily="34" charset="0"/>
                  <a:cs typeface="Arial" panose="020B0604020202020204" pitchFamily="34" charset="0"/>
                </a:rPr>
                <a:t> </a:t>
              </a:r>
              <a:r>
                <a:rPr lang="en-US" altLang="zh-CN" sz="1400" b="1" dirty="0">
                  <a:latin typeface="Arial" panose="020B0604020202020204" pitchFamily="34" charset="0"/>
                  <a:cs typeface="Arial" panose="020B0604020202020204" pitchFamily="34" charset="0"/>
                </a:rPr>
                <a:t>etc.</a:t>
              </a:r>
            </a:p>
          </p:txBody>
        </p:sp>
        <p:sp>
          <p:nvSpPr>
            <p:cNvPr id="22" name="ïśḻíḋe">
              <a:extLst>
                <a:ext uri="{FF2B5EF4-FFF2-40B4-BE49-F238E27FC236}">
                  <a16:creationId xmlns:a16="http://schemas.microsoft.com/office/drawing/2014/main" id="{D3F017C8-C5B6-0342-BF87-8028566B3D28}"/>
                </a:ext>
              </a:extLst>
            </p:cNvPr>
            <p:cNvSpPr txBox="1"/>
            <p:nvPr/>
          </p:nvSpPr>
          <p:spPr>
            <a:xfrm>
              <a:off x="3858048" y="4675762"/>
              <a:ext cx="5257080" cy="469359"/>
            </a:xfrm>
            <a:prstGeom prst="rect">
              <a:avLst/>
            </a:prstGeom>
            <a:noFill/>
          </p:spPr>
          <p:txBody>
            <a:bodyPr wrap="square" lIns="0" tIns="0" rIns="0" bIns="0" anchor="ctr">
              <a:spAutoFit/>
            </a:bodyPr>
            <a:lstStyle/>
            <a:p>
              <a:pPr marL="182880" indent="-182880">
                <a:spcAft>
                  <a:spcPts val="300"/>
                </a:spcAft>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VPN network</a:t>
              </a:r>
            </a:p>
            <a:p>
              <a:pPr marL="182880" indent="-182880">
                <a:spcAft>
                  <a:spcPts val="300"/>
                </a:spcAft>
                <a:buFont typeface="Arial" panose="020B0604020202020204" pitchFamily="34" charset="0"/>
                <a:buChar char="•"/>
              </a:pPr>
              <a:r>
                <a:rPr lang="en-US" altLang="zh-CN" sz="1400" b="1" dirty="0">
                  <a:latin typeface="Arial" panose="020B0604020202020204" pitchFamily="34" charset="0"/>
                  <a:cs typeface="Arial" panose="020B0604020202020204" pitchFamily="34" charset="0"/>
                </a:rPr>
                <a:t>Security policies</a:t>
              </a:r>
            </a:p>
          </p:txBody>
        </p:sp>
      </p:grpSp>
    </p:spTree>
    <p:extLst>
      <p:ext uri="{BB962C8B-B14F-4D97-AF65-F5344CB8AC3E}">
        <p14:creationId xmlns:p14="http://schemas.microsoft.com/office/powerpoint/2010/main" val="31815410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snow, light, looking, dark&#10;&#10;Description automatically generated">
            <a:extLst>
              <a:ext uri="{FF2B5EF4-FFF2-40B4-BE49-F238E27FC236}">
                <a16:creationId xmlns:a16="http://schemas.microsoft.com/office/drawing/2014/main" id="{D58979FE-10C3-5B49-A4DB-7E1C69FCD4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72543"/>
            <a:ext cx="12192000" cy="2908785"/>
          </a:xfrm>
          <a:prstGeom prst="rect">
            <a:avLst/>
          </a:prstGeom>
        </p:spPr>
      </p:pic>
      <p:pic>
        <p:nvPicPr>
          <p:cNvPr id="15" name="Picture 14" descr="A picture containing person, man, holding, hand&#10;&#10;Description automatically generated">
            <a:extLst>
              <a:ext uri="{FF2B5EF4-FFF2-40B4-BE49-F238E27FC236}">
                <a16:creationId xmlns:a16="http://schemas.microsoft.com/office/drawing/2014/main" id="{5886EF90-9D95-454F-930A-5530930C0D36}"/>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a:xfrm>
            <a:off x="3702170" y="1035170"/>
            <a:ext cx="4787660" cy="4787660"/>
          </a:xfrm>
          <a:custGeom>
            <a:avLst/>
            <a:gdLst>
              <a:gd name="connsiteX0" fmla="*/ 1886067 w 3772134"/>
              <a:gd name="connsiteY0" fmla="*/ 0 h 3772134"/>
              <a:gd name="connsiteX1" fmla="*/ 3772134 w 3772134"/>
              <a:gd name="connsiteY1" fmla="*/ 1886067 h 3772134"/>
              <a:gd name="connsiteX2" fmla="*/ 1886067 w 3772134"/>
              <a:gd name="connsiteY2" fmla="*/ 3772134 h 3772134"/>
              <a:gd name="connsiteX3" fmla="*/ 0 w 3772134"/>
              <a:gd name="connsiteY3" fmla="*/ 1886067 h 3772134"/>
              <a:gd name="connsiteX4" fmla="*/ 1886067 w 3772134"/>
              <a:gd name="connsiteY4" fmla="*/ 0 h 377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134" h="3772134">
                <a:moveTo>
                  <a:pt x="1886067" y="0"/>
                </a:moveTo>
                <a:cubicBezTo>
                  <a:pt x="2927713" y="0"/>
                  <a:pt x="3772134" y="844421"/>
                  <a:pt x="3772134" y="1886067"/>
                </a:cubicBezTo>
                <a:cubicBezTo>
                  <a:pt x="3772134" y="2927713"/>
                  <a:pt x="2927713" y="3772134"/>
                  <a:pt x="1886067" y="3772134"/>
                </a:cubicBezTo>
                <a:cubicBezTo>
                  <a:pt x="844421" y="3772134"/>
                  <a:pt x="0" y="2927713"/>
                  <a:pt x="0" y="1886067"/>
                </a:cubicBezTo>
                <a:cubicBezTo>
                  <a:pt x="0" y="844421"/>
                  <a:pt x="844421" y="0"/>
                  <a:pt x="1886067" y="0"/>
                </a:cubicBezTo>
                <a:close/>
              </a:path>
            </a:pathLst>
          </a:custGeom>
        </p:spPr>
      </p:pic>
      <p:sp>
        <p:nvSpPr>
          <p:cNvPr id="10" name="Oval 9">
            <a:extLst>
              <a:ext uri="{FF2B5EF4-FFF2-40B4-BE49-F238E27FC236}">
                <a16:creationId xmlns:a16="http://schemas.microsoft.com/office/drawing/2014/main" id="{5F55EF23-88C3-4AC0-9D80-2595C5816664}"/>
              </a:ext>
            </a:extLst>
          </p:cNvPr>
          <p:cNvSpPr/>
          <p:nvPr/>
        </p:nvSpPr>
        <p:spPr>
          <a:xfrm>
            <a:off x="4043183" y="1376183"/>
            <a:ext cx="4105634" cy="4105634"/>
          </a:xfrm>
          <a:prstGeom prst="ellipse">
            <a:avLst/>
          </a:prstGeom>
          <a:solidFill>
            <a:srgbClr val="111111">
              <a:alpha val="54000"/>
            </a:srgbClr>
          </a:solidFill>
          <a:ln>
            <a:noFill/>
          </a:ln>
          <a:effectLst>
            <a:outerShdw blurRad="317500" dist="1905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BFCFF95D-7241-4E20-B463-1D648832770F}"/>
              </a:ext>
            </a:extLst>
          </p:cNvPr>
          <p:cNvSpPr/>
          <p:nvPr/>
        </p:nvSpPr>
        <p:spPr>
          <a:xfrm>
            <a:off x="533755" y="1652325"/>
            <a:ext cx="2468237" cy="80021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algn="r" defTabSz="1155700">
              <a:spcBef>
                <a:spcPct val="0"/>
              </a:spcBef>
              <a:spcAft>
                <a:spcPct val="35000"/>
              </a:spcAft>
            </a:pPr>
            <a:r>
              <a:rPr lang="en-US" altLang="zh-CN" sz="2600" dirty="0">
                <a:solidFill>
                  <a:srgbClr val="002060"/>
                </a:solidFill>
                <a:latin typeface="Arial" panose="020B0604020202020204" pitchFamily="34" charset="0"/>
                <a:cs typeface="Arial" panose="020B0604020202020204" pitchFamily="34" charset="0"/>
              </a:rPr>
              <a:t>Fast and flexible business launch</a:t>
            </a:r>
          </a:p>
        </p:txBody>
      </p:sp>
      <p:sp>
        <p:nvSpPr>
          <p:cNvPr id="11" name="Rectangle 10">
            <a:extLst>
              <a:ext uri="{FF2B5EF4-FFF2-40B4-BE49-F238E27FC236}">
                <a16:creationId xmlns:a16="http://schemas.microsoft.com/office/drawing/2014/main" id="{7CDDEE12-C97A-4F2E-811B-AF079EBAA1A4}"/>
              </a:ext>
            </a:extLst>
          </p:cNvPr>
          <p:cNvSpPr/>
          <p:nvPr/>
        </p:nvSpPr>
        <p:spPr>
          <a:xfrm>
            <a:off x="4743711" y="2579537"/>
            <a:ext cx="2653945" cy="177279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algn="ctr">
              <a:lnSpc>
                <a:spcPct val="90000"/>
              </a:lnSpc>
              <a:spcBef>
                <a:spcPct val="0"/>
              </a:spcBef>
              <a:spcAft>
                <a:spcPct val="35000"/>
              </a:spcAft>
              <a:defRPr/>
            </a:pPr>
            <a:r>
              <a:rPr lang="en-US" altLang="zh-CN" sz="3200" b="1" dirty="0">
                <a:solidFill>
                  <a:schemeClr val="bg1"/>
                </a:solidFill>
                <a:latin typeface="Arial" panose="020B0604020202020204" pitchFamily="34" charset="0"/>
                <a:ea typeface="Roboto" panose="02000000000000000000" pitchFamily="2" charset="0"/>
                <a:cs typeface="Arial" panose="020B0604020202020204" pitchFamily="34" charset="0"/>
              </a:rPr>
              <a:t>Hillstone Secure SD-WAN Value Propositions</a:t>
            </a:r>
          </a:p>
        </p:txBody>
      </p:sp>
      <p:sp>
        <p:nvSpPr>
          <p:cNvPr id="25" name="Rectangle 24">
            <a:extLst>
              <a:ext uri="{FF2B5EF4-FFF2-40B4-BE49-F238E27FC236}">
                <a16:creationId xmlns:a16="http://schemas.microsoft.com/office/drawing/2014/main" id="{475F3495-2860-4DFF-ADF8-4000BD737F7C}"/>
              </a:ext>
            </a:extLst>
          </p:cNvPr>
          <p:cNvSpPr/>
          <p:nvPr/>
        </p:nvSpPr>
        <p:spPr>
          <a:xfrm>
            <a:off x="187891" y="4405457"/>
            <a:ext cx="2814102" cy="80021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algn="r" defTabSz="1155700">
              <a:spcBef>
                <a:spcPct val="0"/>
              </a:spcBef>
              <a:spcAft>
                <a:spcPct val="35000"/>
              </a:spcAft>
            </a:pPr>
            <a:r>
              <a:rPr lang="en-US" altLang="zh-CN" sz="2600" dirty="0">
                <a:solidFill>
                  <a:schemeClr val="bg1"/>
                </a:solidFill>
                <a:latin typeface="Arial" panose="020B0604020202020204" pitchFamily="34" charset="0"/>
                <a:cs typeface="Arial" panose="020B0604020202020204" pitchFamily="34" charset="0"/>
              </a:rPr>
              <a:t>End-to-end</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security</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protection</a:t>
            </a:r>
          </a:p>
        </p:txBody>
      </p:sp>
      <p:sp>
        <p:nvSpPr>
          <p:cNvPr id="26" name="Rectangle 25">
            <a:extLst>
              <a:ext uri="{FF2B5EF4-FFF2-40B4-BE49-F238E27FC236}">
                <a16:creationId xmlns:a16="http://schemas.microsoft.com/office/drawing/2014/main" id="{A716855A-45B6-4D81-943D-966052BDADB2}"/>
              </a:ext>
            </a:extLst>
          </p:cNvPr>
          <p:cNvSpPr/>
          <p:nvPr/>
        </p:nvSpPr>
        <p:spPr>
          <a:xfrm>
            <a:off x="9190008" y="1252216"/>
            <a:ext cx="2468237" cy="160043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600" dirty="0">
                <a:solidFill>
                  <a:srgbClr val="002060"/>
                </a:solidFill>
                <a:latin typeface="Arial" panose="020B0604020202020204" pitchFamily="34" charset="0"/>
                <a:cs typeface="Arial" panose="020B0604020202020204" pitchFamily="34" charset="0"/>
              </a:rPr>
              <a:t>Greatly reduced cost with limited maintenance needs </a:t>
            </a:r>
          </a:p>
        </p:txBody>
      </p:sp>
      <p:sp>
        <p:nvSpPr>
          <p:cNvPr id="27" name="Rectangle 26">
            <a:extLst>
              <a:ext uri="{FF2B5EF4-FFF2-40B4-BE49-F238E27FC236}">
                <a16:creationId xmlns:a16="http://schemas.microsoft.com/office/drawing/2014/main" id="{CD58BFE3-E9C2-4694-90BE-F42A40152202}"/>
              </a:ext>
            </a:extLst>
          </p:cNvPr>
          <p:cNvSpPr/>
          <p:nvPr/>
        </p:nvSpPr>
        <p:spPr>
          <a:xfrm>
            <a:off x="9190008" y="4205402"/>
            <a:ext cx="2745864" cy="120032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600" dirty="0">
                <a:solidFill>
                  <a:schemeClr val="bg1"/>
                </a:solidFill>
                <a:latin typeface="Arial" panose="020B0604020202020204" pitchFamily="34" charset="0"/>
                <a:cs typeface="Arial" panose="020B0604020202020204" pitchFamily="34" charset="0"/>
              </a:rPr>
              <a:t>Efficient</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operation</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enabled</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by</a:t>
            </a:r>
            <a:r>
              <a:rPr lang="zh-CN" altLang="en-US" sz="2600" dirty="0">
                <a:solidFill>
                  <a:schemeClr val="bg1"/>
                </a:solidFill>
                <a:latin typeface="Arial" panose="020B0604020202020204" pitchFamily="34" charset="0"/>
                <a:cs typeface="Arial" panose="020B0604020202020204" pitchFamily="34" charset="0"/>
              </a:rPr>
              <a:t> </a:t>
            </a:r>
            <a:r>
              <a:rPr lang="en-US" altLang="zh-CN" sz="2600" dirty="0">
                <a:solidFill>
                  <a:schemeClr val="bg1"/>
                </a:solidFill>
                <a:latin typeface="Arial" panose="020B0604020202020204" pitchFamily="34" charset="0"/>
                <a:cs typeface="Arial" panose="020B0604020202020204" pitchFamily="34" charset="0"/>
              </a:rPr>
              <a:t>automation</a:t>
            </a:r>
          </a:p>
        </p:txBody>
      </p:sp>
      <p:grpSp>
        <p:nvGrpSpPr>
          <p:cNvPr id="31" name="Group 30">
            <a:extLst>
              <a:ext uri="{FF2B5EF4-FFF2-40B4-BE49-F238E27FC236}">
                <a16:creationId xmlns:a16="http://schemas.microsoft.com/office/drawing/2014/main" id="{39527196-2D84-48D7-BC94-B8B69FC97C61}"/>
              </a:ext>
            </a:extLst>
          </p:cNvPr>
          <p:cNvGrpSpPr/>
          <p:nvPr/>
        </p:nvGrpSpPr>
        <p:grpSpPr>
          <a:xfrm>
            <a:off x="7554068" y="1376183"/>
            <a:ext cx="1352502" cy="1352502"/>
            <a:chOff x="7554068" y="1376183"/>
            <a:chExt cx="1352502" cy="1352502"/>
          </a:xfrm>
        </p:grpSpPr>
        <p:sp>
          <p:nvSpPr>
            <p:cNvPr id="30" name="Oval 29">
              <a:extLst>
                <a:ext uri="{FF2B5EF4-FFF2-40B4-BE49-F238E27FC236}">
                  <a16:creationId xmlns:a16="http://schemas.microsoft.com/office/drawing/2014/main" id="{237CB344-8F8A-41FB-85B0-EEEC4E134F77}"/>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7" name="Oval 16">
              <a:extLst>
                <a:ext uri="{FF2B5EF4-FFF2-40B4-BE49-F238E27FC236}">
                  <a16:creationId xmlns:a16="http://schemas.microsoft.com/office/drawing/2014/main" id="{45426FED-B78D-4A50-9EA3-FE7A93220E44}"/>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grpSp>
        <p:nvGrpSpPr>
          <p:cNvPr id="32" name="Group 31">
            <a:extLst>
              <a:ext uri="{FF2B5EF4-FFF2-40B4-BE49-F238E27FC236}">
                <a16:creationId xmlns:a16="http://schemas.microsoft.com/office/drawing/2014/main" id="{B5B95423-4C93-40D9-9EEC-5AD21A2D80E9}"/>
              </a:ext>
            </a:extLst>
          </p:cNvPr>
          <p:cNvGrpSpPr/>
          <p:nvPr/>
        </p:nvGrpSpPr>
        <p:grpSpPr>
          <a:xfrm>
            <a:off x="3285430" y="1376183"/>
            <a:ext cx="1352502" cy="1352502"/>
            <a:chOff x="7554068" y="1376183"/>
            <a:chExt cx="1352502" cy="1352502"/>
          </a:xfrm>
        </p:grpSpPr>
        <p:sp>
          <p:nvSpPr>
            <p:cNvPr id="33" name="Oval 32">
              <a:extLst>
                <a:ext uri="{FF2B5EF4-FFF2-40B4-BE49-F238E27FC236}">
                  <a16:creationId xmlns:a16="http://schemas.microsoft.com/office/drawing/2014/main" id="{A304516A-BCA2-45E0-ADDA-5EDCDD2E75D2}"/>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4" name="Oval 33">
              <a:extLst>
                <a:ext uri="{FF2B5EF4-FFF2-40B4-BE49-F238E27FC236}">
                  <a16:creationId xmlns:a16="http://schemas.microsoft.com/office/drawing/2014/main" id="{B7A63B71-EDC9-4D19-84F5-09AF1DA302F9}"/>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grpSp>
        <p:nvGrpSpPr>
          <p:cNvPr id="35" name="Group 34">
            <a:extLst>
              <a:ext uri="{FF2B5EF4-FFF2-40B4-BE49-F238E27FC236}">
                <a16:creationId xmlns:a16="http://schemas.microsoft.com/office/drawing/2014/main" id="{5DDE65DC-E2F3-4E1E-81CF-6F1C27AF2194}"/>
              </a:ext>
            </a:extLst>
          </p:cNvPr>
          <p:cNvGrpSpPr/>
          <p:nvPr/>
        </p:nvGrpSpPr>
        <p:grpSpPr>
          <a:xfrm>
            <a:off x="3285430" y="4129315"/>
            <a:ext cx="1352502" cy="1352502"/>
            <a:chOff x="7554068" y="1376183"/>
            <a:chExt cx="1352502" cy="1352502"/>
          </a:xfrm>
        </p:grpSpPr>
        <p:sp>
          <p:nvSpPr>
            <p:cNvPr id="36" name="Oval 35">
              <a:extLst>
                <a:ext uri="{FF2B5EF4-FFF2-40B4-BE49-F238E27FC236}">
                  <a16:creationId xmlns:a16="http://schemas.microsoft.com/office/drawing/2014/main" id="{F7A440FA-0562-4709-8EC2-1FF25EF41511}"/>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37" name="Oval 36">
              <a:extLst>
                <a:ext uri="{FF2B5EF4-FFF2-40B4-BE49-F238E27FC236}">
                  <a16:creationId xmlns:a16="http://schemas.microsoft.com/office/drawing/2014/main" id="{77136928-89F9-43DE-9FC5-AACCBE452E07}"/>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grpSp>
        <p:nvGrpSpPr>
          <p:cNvPr id="38" name="Group 37">
            <a:extLst>
              <a:ext uri="{FF2B5EF4-FFF2-40B4-BE49-F238E27FC236}">
                <a16:creationId xmlns:a16="http://schemas.microsoft.com/office/drawing/2014/main" id="{571C970F-E1BA-46CA-8F2B-81AB1828322B}"/>
              </a:ext>
            </a:extLst>
          </p:cNvPr>
          <p:cNvGrpSpPr/>
          <p:nvPr/>
        </p:nvGrpSpPr>
        <p:grpSpPr>
          <a:xfrm>
            <a:off x="7554068" y="4129315"/>
            <a:ext cx="1352502" cy="1352502"/>
            <a:chOff x="7554068" y="1376183"/>
            <a:chExt cx="1352502" cy="1352502"/>
          </a:xfrm>
        </p:grpSpPr>
        <p:sp>
          <p:nvSpPr>
            <p:cNvPr id="39" name="Oval 38">
              <a:extLst>
                <a:ext uri="{FF2B5EF4-FFF2-40B4-BE49-F238E27FC236}">
                  <a16:creationId xmlns:a16="http://schemas.microsoft.com/office/drawing/2014/main" id="{A4308901-16C3-4440-9E09-2DF03489E54B}"/>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40" name="Oval 39">
              <a:extLst>
                <a:ext uri="{FF2B5EF4-FFF2-40B4-BE49-F238E27FC236}">
                  <a16:creationId xmlns:a16="http://schemas.microsoft.com/office/drawing/2014/main" id="{A5CF78F3-73A7-48E1-AF96-61BA6F7CAD7B}"/>
                </a:ext>
              </a:extLst>
            </p:cNvPr>
            <p:cNvSpPr/>
            <p:nvPr/>
          </p:nvSpPr>
          <p:spPr>
            <a:xfrm>
              <a:off x="7554068" y="1376183"/>
              <a:ext cx="1352502" cy="135250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pic>
        <p:nvPicPr>
          <p:cNvPr id="41" name="Graphic 40">
            <a:extLst>
              <a:ext uri="{FF2B5EF4-FFF2-40B4-BE49-F238E27FC236}">
                <a16:creationId xmlns:a16="http://schemas.microsoft.com/office/drawing/2014/main" id="{6696BFB2-0023-477D-B003-506DA0B29C7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65216" y="1755969"/>
            <a:ext cx="592931" cy="592931"/>
          </a:xfrm>
          <a:prstGeom prst="rect">
            <a:avLst/>
          </a:prstGeom>
        </p:spPr>
      </p:pic>
      <p:pic>
        <p:nvPicPr>
          <p:cNvPr id="42" name="Graphic 41">
            <a:extLst>
              <a:ext uri="{FF2B5EF4-FFF2-40B4-BE49-F238E27FC236}">
                <a16:creationId xmlns:a16="http://schemas.microsoft.com/office/drawing/2014/main" id="{8D35935B-0939-414E-99E7-0B522B47395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676334" y="4479454"/>
            <a:ext cx="570695" cy="652224"/>
          </a:xfrm>
          <a:prstGeom prst="rect">
            <a:avLst/>
          </a:prstGeom>
        </p:spPr>
      </p:pic>
      <p:pic>
        <p:nvPicPr>
          <p:cNvPr id="28" name="Graphic 27">
            <a:extLst>
              <a:ext uri="{FF2B5EF4-FFF2-40B4-BE49-F238E27FC236}">
                <a16:creationId xmlns:a16="http://schemas.microsoft.com/office/drawing/2014/main" id="{51E8FED7-3F9E-48D8-B0FA-8337B2B93B9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904207" y="4479454"/>
            <a:ext cx="652224" cy="652224"/>
          </a:xfrm>
          <a:prstGeom prst="rect">
            <a:avLst/>
          </a:prstGeom>
        </p:spPr>
      </p:pic>
      <p:pic>
        <p:nvPicPr>
          <p:cNvPr id="43" name="Graphic 42">
            <a:extLst>
              <a:ext uri="{FF2B5EF4-FFF2-40B4-BE49-F238E27FC236}">
                <a16:creationId xmlns:a16="http://schemas.microsoft.com/office/drawing/2014/main" id="{F947DCC4-C18F-44EB-9EA3-342E7420641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7904207" y="1726322"/>
            <a:ext cx="652224" cy="652224"/>
          </a:xfrm>
          <a:prstGeom prst="rect">
            <a:avLst/>
          </a:prstGeom>
        </p:spPr>
      </p:pic>
    </p:spTree>
    <p:extLst>
      <p:ext uri="{BB962C8B-B14F-4D97-AF65-F5344CB8AC3E}">
        <p14:creationId xmlns:p14="http://schemas.microsoft.com/office/powerpoint/2010/main" val="4130555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3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标题 1"/>
          <p:cNvSpPr>
            <a:spLocks noGrp="1"/>
          </p:cNvSpPr>
          <p:nvPr>
            <p:ph type="title"/>
          </p:nvPr>
        </p:nvSpPr>
        <p:spPr/>
        <p:txBody>
          <a:bodyPr vert="horz" lIns="91440" tIns="45720" rIns="91440" bIns="45720" rtlCol="0" anchor="ctr">
            <a:normAutofit fontScale="90000"/>
          </a:bodyPr>
          <a:lstStyle/>
          <a:p>
            <a:r>
              <a:rPr lang="en-US" altLang="zh-CN" sz="3733" b="1" dirty="0"/>
              <a:t>S-Series: Network Intrusion Prevention System</a:t>
            </a:r>
            <a:endParaRPr lang="zh-CN" altLang="en-US" sz="3733" b="1" dirty="0"/>
          </a:p>
        </p:txBody>
      </p:sp>
      <p:graphicFrame>
        <p:nvGraphicFramePr>
          <p:cNvPr id="8" name="Diagram 7">
            <a:extLst>
              <a:ext uri="{FF2B5EF4-FFF2-40B4-BE49-F238E27FC236}">
                <a16:creationId xmlns:a16="http://schemas.microsoft.com/office/drawing/2014/main" id="{976703E2-F8F6-3045-8737-1FF69CF0239C}"/>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DD1E3CFE-6C7C-3D4B-A99F-7E992F3F103F}"/>
              </a:ext>
            </a:extLst>
          </p:cNvPr>
          <p:cNvGrpSpPr/>
          <p:nvPr/>
        </p:nvGrpSpPr>
        <p:grpSpPr>
          <a:xfrm>
            <a:off x="3215680" y="3379563"/>
            <a:ext cx="5786339" cy="2016224"/>
            <a:chOff x="4139952" y="2787775"/>
            <a:chExt cx="4339754" cy="1512168"/>
          </a:xfrm>
        </p:grpSpPr>
        <p:sp>
          <p:nvSpPr>
            <p:cNvPr id="2" name="圆角矩形 1"/>
            <p:cNvSpPr/>
            <p:nvPr/>
          </p:nvSpPr>
          <p:spPr>
            <a:xfrm>
              <a:off x="4139952" y="2787775"/>
              <a:ext cx="4339754" cy="1512168"/>
            </a:xfrm>
            <a:prstGeom prst="roundRect">
              <a:avLst>
                <a:gd name="adj" fmla="val 21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bg1">
                    <a:lumMod val="85000"/>
                  </a:schemeClr>
                </a:solidFill>
                <a:latin typeface="Calibri" pitchFamily="34" charset="0"/>
              </a:endParaRPr>
            </a:p>
          </p:txBody>
        </p:sp>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19553" y="3661465"/>
              <a:ext cx="2334585" cy="483228"/>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43848" y="2931790"/>
              <a:ext cx="2285994" cy="638649"/>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402253" y="3108890"/>
              <a:ext cx="1156271" cy="921356"/>
            </a:xfrm>
            <a:prstGeom prst="rect">
              <a:avLst/>
            </a:prstGeom>
          </p:spPr>
        </p:pic>
      </p:grpSp>
      <p:sp>
        <p:nvSpPr>
          <p:cNvPr id="10" name="Content Placeholder 2">
            <a:extLst>
              <a:ext uri="{FF2B5EF4-FFF2-40B4-BE49-F238E27FC236}">
                <a16:creationId xmlns:a16="http://schemas.microsoft.com/office/drawing/2014/main" id="{8F97030B-C62D-B24A-B4EA-6C66FD9FA61E}"/>
              </a:ext>
            </a:extLst>
          </p:cNvPr>
          <p:cNvSpPr txBox="1">
            <a:spLocks/>
          </p:cNvSpPr>
          <p:nvPr/>
        </p:nvSpPr>
        <p:spPr>
          <a:xfrm>
            <a:off x="822634" y="1552408"/>
            <a:ext cx="8568952" cy="14630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charset="0"/>
              <a:buChar char="•"/>
            </a:pPr>
            <a:r>
              <a:rPr lang="en-US" sz="2000" dirty="0"/>
              <a:t>Unparalleled threat protection without performance compromise</a:t>
            </a:r>
          </a:p>
          <a:p>
            <a:pPr marL="342900" indent="-342900">
              <a:buFont typeface="Arial" charset="0"/>
              <a:buChar char="•"/>
            </a:pPr>
            <a:r>
              <a:rPr lang="en-US" sz="2000" dirty="0"/>
              <a:t>Granular reporting with user targeted viewpoints</a:t>
            </a:r>
          </a:p>
          <a:p>
            <a:pPr marL="342900" indent="-342900">
              <a:buFont typeface="Arial" charset="0"/>
              <a:buChar char="•"/>
            </a:pPr>
            <a:r>
              <a:rPr lang="en-US" sz="2000" dirty="0"/>
              <a:t>Ease of deployment and centralized management </a:t>
            </a:r>
          </a:p>
          <a:p>
            <a:pPr marL="342900" indent="-342900">
              <a:buFont typeface="Arial" charset="0"/>
              <a:buChar char="•"/>
            </a:pPr>
            <a:r>
              <a:rPr lang="en-US" sz="2000" dirty="0"/>
              <a:t>High Availability without network Interruption</a:t>
            </a:r>
          </a:p>
        </p:txBody>
      </p:sp>
    </p:spTree>
    <p:extLst>
      <p:ext uri="{BB962C8B-B14F-4D97-AF65-F5344CB8AC3E}">
        <p14:creationId xmlns:p14="http://schemas.microsoft.com/office/powerpoint/2010/main" val="120336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p:txBody>
          <a:bodyPr vert="horz" lIns="91440" tIns="45720" rIns="91440" bIns="45720" rtlCol="0" anchor="ctr">
            <a:normAutofit fontScale="90000"/>
          </a:bodyPr>
          <a:lstStyle/>
          <a:p>
            <a:r>
              <a:rPr lang="en-US" altLang="zh-CN" sz="3733" dirty="0" smtClean="0"/>
              <a:t>AX-Series</a:t>
            </a:r>
            <a:r>
              <a:rPr lang="zh-CN" altLang="en-US" sz="3733" dirty="0" smtClean="0"/>
              <a:t>：</a:t>
            </a:r>
            <a:r>
              <a:rPr lang="en-US" altLang="zh-CN" sz="3733" dirty="0" smtClean="0"/>
              <a:t>Application </a:t>
            </a:r>
            <a:r>
              <a:rPr lang="en-US" altLang="zh-CN" sz="3733" dirty="0"/>
              <a:t>Delivery Controller (ADC)</a:t>
            </a:r>
            <a:endParaRPr lang="zh-CN" altLang="en-US" sz="3733" b="1" dirty="0"/>
          </a:p>
        </p:txBody>
      </p:sp>
      <p:pic>
        <p:nvPicPr>
          <p:cNvPr id="4" name="Picture 3" descr="A picture containing holding, man&#10;&#10;Description automatically generated">
            <a:extLst>
              <a:ext uri="{FF2B5EF4-FFF2-40B4-BE49-F238E27FC236}">
                <a16:creationId xmlns:a16="http://schemas.microsoft.com/office/drawing/2014/main" id="{0A95F024-D8A1-6546-98B9-7BEE43505F62}"/>
              </a:ext>
            </a:extLst>
          </p:cNvPr>
          <p:cNvPicPr>
            <a:picLocks noChangeAspect="1"/>
          </p:cNvPicPr>
          <p:nvPr/>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2561970"/>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5" name="Picture 4">
            <a:extLst>
              <a:ext uri="{FF2B5EF4-FFF2-40B4-BE49-F238E27FC236}">
                <a16:creationId xmlns:a16="http://schemas.microsoft.com/office/drawing/2014/main" id="{355511B7-420F-FD43-B060-053B9424AC27}"/>
              </a:ext>
            </a:extLst>
          </p:cNvPr>
          <p:cNvPicPr>
            <a:picLocks noChangeAspect="1"/>
          </p:cNvPicPr>
          <p:nvPr/>
        </p:nvPicPr>
        <p:blipFill>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629276" y="5117279"/>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6" name="Picture 5" descr="A picture containing person, indoor, table, sitting&#10;&#10;Description automatically generated">
            <a:extLst>
              <a:ext uri="{FF2B5EF4-FFF2-40B4-BE49-F238E27FC236}">
                <a16:creationId xmlns:a16="http://schemas.microsoft.com/office/drawing/2014/main" id="{1DE3481C-E085-1645-BBD6-99151CC62CB1}"/>
              </a:ext>
            </a:extLst>
          </p:cNvPr>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5629276" y="3839625"/>
            <a:ext cx="5915024" cy="1120025"/>
          </a:xfrm>
          <a:custGeom>
            <a:avLst/>
            <a:gdLst>
              <a:gd name="connsiteX0" fmla="*/ 0 w 5915024"/>
              <a:gd name="connsiteY0" fmla="*/ 0 h 1120025"/>
              <a:gd name="connsiteX1" fmla="*/ 5915024 w 5915024"/>
              <a:gd name="connsiteY1" fmla="*/ 0 h 1120025"/>
              <a:gd name="connsiteX2" fmla="*/ 5915024 w 5915024"/>
              <a:gd name="connsiteY2" fmla="*/ 1120025 h 1120025"/>
              <a:gd name="connsiteX3" fmla="*/ 0 w 5915024"/>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4" h="1120025">
                <a:moveTo>
                  <a:pt x="0" y="0"/>
                </a:moveTo>
                <a:lnTo>
                  <a:pt x="5915024" y="0"/>
                </a:lnTo>
                <a:lnTo>
                  <a:pt x="5915024" y="1120025"/>
                </a:lnTo>
                <a:lnTo>
                  <a:pt x="0" y="1120025"/>
                </a:lnTo>
                <a:close/>
              </a:path>
            </a:pathLst>
          </a:custGeom>
        </p:spPr>
      </p:pic>
      <p:pic>
        <p:nvPicPr>
          <p:cNvPr id="7" name="Picture 6" descr="A picture containing indoor, person, man, holding&#10;&#10;Description automatically generated">
            <a:extLst>
              <a:ext uri="{FF2B5EF4-FFF2-40B4-BE49-F238E27FC236}">
                <a16:creationId xmlns:a16="http://schemas.microsoft.com/office/drawing/2014/main" id="{AB5D8BC6-79F9-B64A-A720-804C4017FE31}"/>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5629276" y="1284312"/>
            <a:ext cx="5915025" cy="1120025"/>
          </a:xfrm>
          <a:custGeom>
            <a:avLst/>
            <a:gdLst>
              <a:gd name="connsiteX0" fmla="*/ 0 w 5915025"/>
              <a:gd name="connsiteY0" fmla="*/ 0 h 1120025"/>
              <a:gd name="connsiteX1" fmla="*/ 5915025 w 5915025"/>
              <a:gd name="connsiteY1" fmla="*/ 0 h 1120025"/>
              <a:gd name="connsiteX2" fmla="*/ 5915025 w 5915025"/>
              <a:gd name="connsiteY2" fmla="*/ 1120025 h 1120025"/>
              <a:gd name="connsiteX3" fmla="*/ 0 w 5915025"/>
              <a:gd name="connsiteY3" fmla="*/ 1120025 h 1120025"/>
            </a:gdLst>
            <a:ahLst/>
            <a:cxnLst>
              <a:cxn ang="0">
                <a:pos x="connsiteX0" y="connsiteY0"/>
              </a:cxn>
              <a:cxn ang="0">
                <a:pos x="connsiteX1" y="connsiteY1"/>
              </a:cxn>
              <a:cxn ang="0">
                <a:pos x="connsiteX2" y="connsiteY2"/>
              </a:cxn>
              <a:cxn ang="0">
                <a:pos x="connsiteX3" y="connsiteY3"/>
              </a:cxn>
            </a:cxnLst>
            <a:rect l="l" t="t" r="r" b="b"/>
            <a:pathLst>
              <a:path w="5915025" h="1120025">
                <a:moveTo>
                  <a:pt x="0" y="0"/>
                </a:moveTo>
                <a:lnTo>
                  <a:pt x="5915025" y="0"/>
                </a:lnTo>
                <a:lnTo>
                  <a:pt x="5915025" y="1120025"/>
                </a:lnTo>
                <a:lnTo>
                  <a:pt x="0" y="1120025"/>
                </a:lnTo>
                <a:close/>
              </a:path>
            </a:pathLst>
          </a:custGeom>
        </p:spPr>
      </p:pic>
      <p:sp>
        <p:nvSpPr>
          <p:cNvPr id="8" name="Rectangle 7">
            <a:extLst>
              <a:ext uri="{FF2B5EF4-FFF2-40B4-BE49-F238E27FC236}">
                <a16:creationId xmlns:a16="http://schemas.microsoft.com/office/drawing/2014/main" id="{F7B2BBF0-23D9-7443-9E97-CF0EF0694B54}"/>
              </a:ext>
            </a:extLst>
          </p:cNvPr>
          <p:cNvSpPr/>
          <p:nvPr/>
        </p:nvSpPr>
        <p:spPr>
          <a:xfrm>
            <a:off x="647699" y="2561970"/>
            <a:ext cx="10896601" cy="1120025"/>
          </a:xfrm>
          <a:prstGeom prst="rect">
            <a:avLst/>
          </a:prstGeom>
          <a:gradFill flip="none" rotWithShape="1">
            <a:gsLst>
              <a:gs pos="100000">
                <a:schemeClr val="bg1">
                  <a:alpha val="75000"/>
                </a:schemeClr>
              </a:gs>
              <a:gs pos="39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9" name="Rectangle 8">
            <a:extLst>
              <a:ext uri="{FF2B5EF4-FFF2-40B4-BE49-F238E27FC236}">
                <a16:creationId xmlns:a16="http://schemas.microsoft.com/office/drawing/2014/main" id="{D26E2BC3-7E8F-D44C-97F4-6569CF240832}"/>
              </a:ext>
            </a:extLst>
          </p:cNvPr>
          <p:cNvSpPr/>
          <p:nvPr/>
        </p:nvSpPr>
        <p:spPr>
          <a:xfrm>
            <a:off x="647699" y="3839629"/>
            <a:ext cx="10896601" cy="1120025"/>
          </a:xfrm>
          <a:prstGeom prst="rect">
            <a:avLst/>
          </a:prstGeom>
          <a:gradFill flip="none" rotWithShape="1">
            <a:gsLst>
              <a:gs pos="100000">
                <a:schemeClr val="bg1">
                  <a:alpha val="75000"/>
                </a:schemeClr>
              </a:gs>
              <a:gs pos="39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0" name="Rectangle 9">
            <a:extLst>
              <a:ext uri="{FF2B5EF4-FFF2-40B4-BE49-F238E27FC236}">
                <a16:creationId xmlns:a16="http://schemas.microsoft.com/office/drawing/2014/main" id="{CDE61515-6CA8-314A-9B6B-4BFD8C50C06B}"/>
              </a:ext>
            </a:extLst>
          </p:cNvPr>
          <p:cNvSpPr/>
          <p:nvPr/>
        </p:nvSpPr>
        <p:spPr>
          <a:xfrm>
            <a:off x="647699" y="5117287"/>
            <a:ext cx="10896601" cy="1120025"/>
          </a:xfrm>
          <a:prstGeom prst="rect">
            <a:avLst/>
          </a:prstGeom>
          <a:gradFill flip="none" rotWithShape="1">
            <a:gsLst>
              <a:gs pos="100000">
                <a:schemeClr val="bg1">
                  <a:alpha val="75000"/>
                </a:schemeClr>
              </a:gs>
              <a:gs pos="39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11" name="Rectangle 10">
            <a:extLst>
              <a:ext uri="{FF2B5EF4-FFF2-40B4-BE49-F238E27FC236}">
                <a16:creationId xmlns:a16="http://schemas.microsoft.com/office/drawing/2014/main" id="{98AEEF4D-124D-2140-A6C2-0D4994E35C62}"/>
              </a:ext>
            </a:extLst>
          </p:cNvPr>
          <p:cNvSpPr/>
          <p:nvPr/>
        </p:nvSpPr>
        <p:spPr>
          <a:xfrm>
            <a:off x="647699" y="1284312"/>
            <a:ext cx="10896601" cy="1120025"/>
          </a:xfrm>
          <a:prstGeom prst="rect">
            <a:avLst/>
          </a:prstGeom>
          <a:gradFill flip="none" rotWithShape="1">
            <a:gsLst>
              <a:gs pos="100000">
                <a:schemeClr val="bg1">
                  <a:alpha val="75000"/>
                </a:schemeClr>
              </a:gs>
              <a:gs pos="39000">
                <a:schemeClr val="bg1"/>
              </a:gs>
              <a:gs pos="80000">
                <a:schemeClr val="bg1">
                  <a:alpha val="20000"/>
                </a:schemeClr>
              </a:gs>
            </a:gsLst>
            <a:lin ang="0" scaled="1"/>
            <a:tileRect/>
          </a:gradFill>
          <a:ln>
            <a:noFill/>
          </a:ln>
          <a:effectLst>
            <a:outerShdw blurRad="317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11">
            <a:extLst>
              <a:ext uri="{FF2B5EF4-FFF2-40B4-BE49-F238E27FC236}">
                <a16:creationId xmlns:a16="http://schemas.microsoft.com/office/drawing/2014/main" id="{B9930077-160A-F845-85F3-5B8E9A768B17}"/>
              </a:ext>
            </a:extLst>
          </p:cNvPr>
          <p:cNvSpPr/>
          <p:nvPr/>
        </p:nvSpPr>
        <p:spPr>
          <a:xfrm>
            <a:off x="987424" y="2814206"/>
            <a:ext cx="8060904"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defTabSz="1155700">
              <a:spcBef>
                <a:spcPct val="0"/>
              </a:spcBef>
              <a:spcAft>
                <a:spcPct val="35000"/>
              </a:spcAft>
            </a:pPr>
            <a:r>
              <a:rPr lang="en-US" altLang="zh-CN" sz="2000" b="1" dirty="0">
                <a:solidFill>
                  <a:srgbClr val="002060"/>
                </a:solidFill>
                <a:latin typeface="Arial" panose="020B0604020202020204" pitchFamily="34" charset="0"/>
                <a:cs typeface="Arial" panose="020B0604020202020204" pitchFamily="34" charset="0"/>
              </a:rPr>
              <a:t>Best</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user</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access</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experience</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based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on</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improved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server</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bandwidth</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efficiency,</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and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optimized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application performance</a:t>
            </a:r>
          </a:p>
        </p:txBody>
      </p:sp>
      <p:sp>
        <p:nvSpPr>
          <p:cNvPr id="13" name="Rectangle 12">
            <a:extLst>
              <a:ext uri="{FF2B5EF4-FFF2-40B4-BE49-F238E27FC236}">
                <a16:creationId xmlns:a16="http://schemas.microsoft.com/office/drawing/2014/main" id="{761A5C28-219B-AF41-953F-067D6A6C989F}"/>
              </a:ext>
            </a:extLst>
          </p:cNvPr>
          <p:cNvSpPr/>
          <p:nvPr/>
        </p:nvSpPr>
        <p:spPr>
          <a:xfrm>
            <a:off x="987424" y="1542564"/>
            <a:ext cx="8060904"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rgbClr val="002060"/>
                </a:solidFill>
                <a:latin typeface="Arial" panose="020B0604020202020204" pitchFamily="34" charset="0"/>
                <a:cs typeface="Arial" panose="020B0604020202020204" pitchFamily="34" charset="0"/>
              </a:rPr>
              <a:t>Improved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system</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availability</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through</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comprehensive load balancing and health check</a:t>
            </a:r>
          </a:p>
        </p:txBody>
      </p:sp>
      <p:sp>
        <p:nvSpPr>
          <p:cNvPr id="14" name="Oval 13">
            <a:extLst>
              <a:ext uri="{FF2B5EF4-FFF2-40B4-BE49-F238E27FC236}">
                <a16:creationId xmlns:a16="http://schemas.microsoft.com/office/drawing/2014/main" id="{96F9BF96-1AC9-7442-99C7-C199765714E7}"/>
              </a:ext>
            </a:extLst>
          </p:cNvPr>
          <p:cNvSpPr/>
          <p:nvPr/>
        </p:nvSpPr>
        <p:spPr>
          <a:xfrm>
            <a:off x="10272464" y="1484784"/>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C76D02C2-E5D0-2945-86D8-15D63CE5D165}"/>
              </a:ext>
            </a:extLst>
          </p:cNvPr>
          <p:cNvSpPr/>
          <p:nvPr/>
        </p:nvSpPr>
        <p:spPr>
          <a:xfrm>
            <a:off x="10272464" y="2757969"/>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05CD2302-D098-EE49-9825-8D46F944016B}"/>
              </a:ext>
            </a:extLst>
          </p:cNvPr>
          <p:cNvSpPr/>
          <p:nvPr/>
        </p:nvSpPr>
        <p:spPr>
          <a:xfrm>
            <a:off x="10272464" y="4040096"/>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738DBF4E-4BCD-A14C-AA98-AB0496AB94BB}"/>
              </a:ext>
            </a:extLst>
          </p:cNvPr>
          <p:cNvSpPr/>
          <p:nvPr/>
        </p:nvSpPr>
        <p:spPr>
          <a:xfrm>
            <a:off x="10272464" y="5317758"/>
            <a:ext cx="749302" cy="749300"/>
          </a:xfrm>
          <a:prstGeom prst="ellipse">
            <a:avLst/>
          </a:prstGeom>
          <a:solidFill>
            <a:srgbClr val="002060"/>
          </a:solidFill>
          <a:ln>
            <a:noFill/>
          </a:ln>
          <a:effectLst>
            <a:outerShdw blurRad="1524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17">
            <a:extLst>
              <a:ext uri="{FF2B5EF4-FFF2-40B4-BE49-F238E27FC236}">
                <a16:creationId xmlns:a16="http://schemas.microsoft.com/office/drawing/2014/main" id="{5755DE69-1546-114C-B8D9-EDAEC644B3DB}"/>
              </a:ext>
            </a:extLst>
          </p:cNvPr>
          <p:cNvSpPr/>
          <p:nvPr/>
        </p:nvSpPr>
        <p:spPr>
          <a:xfrm>
            <a:off x="987424" y="4091865"/>
            <a:ext cx="8060904" cy="6155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defTabSz="1155700">
              <a:spcBef>
                <a:spcPct val="0"/>
              </a:spcBef>
              <a:spcAft>
                <a:spcPct val="35000"/>
              </a:spcAft>
            </a:pPr>
            <a:r>
              <a:rPr lang="en-US" altLang="zh-CN" sz="2000" b="1" dirty="0">
                <a:solidFill>
                  <a:srgbClr val="002060"/>
                </a:solidFill>
                <a:latin typeface="Arial" panose="020B0604020202020204" pitchFamily="34" charset="0"/>
                <a:cs typeface="Arial" panose="020B0604020202020204" pitchFamily="34" charset="0"/>
              </a:rPr>
              <a:t>Effortless</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IPv6</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migration</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and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SSL</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offloading</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performance</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guaranteed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HTTPS</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upgrading</a:t>
            </a:r>
            <a:r>
              <a:rPr lang="zh-CN" altLang="en-US" sz="2000" b="1" dirty="0">
                <a:solidFill>
                  <a:srgbClr val="002060"/>
                </a:solidFill>
                <a:latin typeface="Arial" panose="020B0604020202020204" pitchFamily="34" charset="0"/>
                <a:cs typeface="Arial" panose="020B0604020202020204" pitchFamily="34" charset="0"/>
              </a:rPr>
              <a:t>  </a:t>
            </a:r>
            <a:endParaRPr lang="en-US" altLang="zh-CN" sz="2000" b="1" dirty="0">
              <a:solidFill>
                <a:srgbClr val="00206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B992734-35C4-1846-A4F0-1D4C4B2796A5}"/>
              </a:ext>
            </a:extLst>
          </p:cNvPr>
          <p:cNvSpPr/>
          <p:nvPr/>
        </p:nvSpPr>
        <p:spPr>
          <a:xfrm>
            <a:off x="987424" y="5523412"/>
            <a:ext cx="8060904" cy="30777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lvl="0" defTabSz="1155700">
              <a:spcBef>
                <a:spcPct val="0"/>
              </a:spcBef>
              <a:spcAft>
                <a:spcPct val="35000"/>
              </a:spcAft>
            </a:pPr>
            <a:r>
              <a:rPr lang="en-US" altLang="zh-CN" sz="2000" b="1" dirty="0">
                <a:solidFill>
                  <a:srgbClr val="002060"/>
                </a:solidFill>
                <a:latin typeface="Arial" panose="020B0604020202020204" pitchFamily="34" charset="0"/>
                <a:cs typeface="Arial" panose="020B0604020202020204" pitchFamily="34" charset="0"/>
              </a:rPr>
              <a:t>End-to-end</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secure</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application</a:t>
            </a:r>
            <a:r>
              <a:rPr lang="zh-CN" altLang="en-US" sz="2000" b="1" dirty="0">
                <a:solidFill>
                  <a:srgbClr val="002060"/>
                </a:solidFill>
                <a:latin typeface="Arial" panose="020B0604020202020204" pitchFamily="34" charset="0"/>
                <a:cs typeface="Arial" panose="020B0604020202020204" pitchFamily="34" charset="0"/>
              </a:rPr>
              <a:t> </a:t>
            </a:r>
            <a:r>
              <a:rPr lang="en-US" altLang="zh-CN" sz="2000" b="1" dirty="0">
                <a:solidFill>
                  <a:srgbClr val="002060"/>
                </a:solidFill>
                <a:latin typeface="Arial" panose="020B0604020202020204" pitchFamily="34" charset="0"/>
                <a:cs typeface="Arial" panose="020B0604020202020204" pitchFamily="34" charset="0"/>
              </a:rPr>
              <a:t>delivery</a:t>
            </a:r>
          </a:p>
        </p:txBody>
      </p:sp>
      <p:grpSp>
        <p:nvGrpSpPr>
          <p:cNvPr id="20" name="Group 19">
            <a:extLst>
              <a:ext uri="{FF2B5EF4-FFF2-40B4-BE49-F238E27FC236}">
                <a16:creationId xmlns:a16="http://schemas.microsoft.com/office/drawing/2014/main" id="{8E80C521-4BAE-CB41-988E-333EA92BA228}"/>
              </a:ext>
            </a:extLst>
          </p:cNvPr>
          <p:cNvGrpSpPr/>
          <p:nvPr/>
        </p:nvGrpSpPr>
        <p:grpSpPr>
          <a:xfrm>
            <a:off x="10466934" y="1701478"/>
            <a:ext cx="360363" cy="315913"/>
            <a:chOff x="4113213" y="3640138"/>
            <a:chExt cx="360363" cy="315913"/>
          </a:xfrm>
          <a:solidFill>
            <a:schemeClr val="bg1"/>
          </a:solidFill>
        </p:grpSpPr>
        <p:sp>
          <p:nvSpPr>
            <p:cNvPr id="21" name="Freeform 34">
              <a:extLst>
                <a:ext uri="{FF2B5EF4-FFF2-40B4-BE49-F238E27FC236}">
                  <a16:creationId xmlns:a16="http://schemas.microsoft.com/office/drawing/2014/main" id="{3E346CF5-DE4B-5D42-86BF-9965EA5BEC9E}"/>
                </a:ext>
              </a:extLst>
            </p:cNvPr>
            <p:cNvSpPr>
              <a:spLocks noEditPoints="1"/>
            </p:cNvSpPr>
            <p:nvPr/>
          </p:nvSpPr>
          <p:spPr bwMode="auto">
            <a:xfrm>
              <a:off x="4113213" y="3865563"/>
              <a:ext cx="360363" cy="90488"/>
            </a:xfrm>
            <a:custGeom>
              <a:avLst/>
              <a:gdLst>
                <a:gd name="T0" fmla="*/ 0 w 96"/>
                <a:gd name="T1" fmla="*/ 0 h 24"/>
                <a:gd name="T2" fmla="*/ 0 w 96"/>
                <a:gd name="T3" fmla="*/ 8 h 24"/>
                <a:gd name="T4" fmla="*/ 8 w 96"/>
                <a:gd name="T5" fmla="*/ 16 h 24"/>
                <a:gd name="T6" fmla="*/ 46 w 96"/>
                <a:gd name="T7" fmla="*/ 16 h 24"/>
                <a:gd name="T8" fmla="*/ 46 w 96"/>
                <a:gd name="T9" fmla="*/ 20 h 24"/>
                <a:gd name="T10" fmla="*/ 20 w 96"/>
                <a:gd name="T11" fmla="*/ 20 h 24"/>
                <a:gd name="T12" fmla="*/ 18 w 96"/>
                <a:gd name="T13" fmla="*/ 22 h 24"/>
                <a:gd name="T14" fmla="*/ 20 w 96"/>
                <a:gd name="T15" fmla="*/ 24 h 24"/>
                <a:gd name="T16" fmla="*/ 76 w 96"/>
                <a:gd name="T17" fmla="*/ 24 h 24"/>
                <a:gd name="T18" fmla="*/ 78 w 96"/>
                <a:gd name="T19" fmla="*/ 22 h 24"/>
                <a:gd name="T20" fmla="*/ 76 w 96"/>
                <a:gd name="T21" fmla="*/ 20 h 24"/>
                <a:gd name="T22" fmla="*/ 50 w 96"/>
                <a:gd name="T23" fmla="*/ 20 h 24"/>
                <a:gd name="T24" fmla="*/ 50 w 96"/>
                <a:gd name="T25" fmla="*/ 16 h 24"/>
                <a:gd name="T26" fmla="*/ 88 w 96"/>
                <a:gd name="T27" fmla="*/ 16 h 24"/>
                <a:gd name="T28" fmla="*/ 96 w 96"/>
                <a:gd name="T29" fmla="*/ 8 h 24"/>
                <a:gd name="T30" fmla="*/ 96 w 96"/>
                <a:gd name="T31" fmla="*/ 0 h 24"/>
                <a:gd name="T32" fmla="*/ 0 w 96"/>
                <a:gd name="T33" fmla="*/ 0 h 24"/>
                <a:gd name="T34" fmla="*/ 48 w 96"/>
                <a:gd name="T35" fmla="*/ 12 h 24"/>
                <a:gd name="T36" fmla="*/ 44 w 96"/>
                <a:gd name="T37" fmla="*/ 8 h 24"/>
                <a:gd name="T38" fmla="*/ 48 w 96"/>
                <a:gd name="T39" fmla="*/ 4 h 24"/>
                <a:gd name="T40" fmla="*/ 52 w 96"/>
                <a:gd name="T41" fmla="*/ 8 h 24"/>
                <a:gd name="T42" fmla="*/ 48 w 96"/>
                <a:gd name="T4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4">
                  <a:moveTo>
                    <a:pt x="0" y="0"/>
                  </a:moveTo>
                  <a:cubicBezTo>
                    <a:pt x="0" y="8"/>
                    <a:pt x="0" y="8"/>
                    <a:pt x="0" y="8"/>
                  </a:cubicBezTo>
                  <a:cubicBezTo>
                    <a:pt x="0" y="12"/>
                    <a:pt x="4" y="16"/>
                    <a:pt x="8" y="16"/>
                  </a:cubicBezTo>
                  <a:cubicBezTo>
                    <a:pt x="46" y="16"/>
                    <a:pt x="46" y="16"/>
                    <a:pt x="46" y="16"/>
                  </a:cubicBezTo>
                  <a:cubicBezTo>
                    <a:pt x="46" y="20"/>
                    <a:pt x="46" y="20"/>
                    <a:pt x="46" y="20"/>
                  </a:cubicBezTo>
                  <a:cubicBezTo>
                    <a:pt x="20" y="20"/>
                    <a:pt x="20" y="20"/>
                    <a:pt x="20" y="20"/>
                  </a:cubicBezTo>
                  <a:cubicBezTo>
                    <a:pt x="19" y="20"/>
                    <a:pt x="18" y="21"/>
                    <a:pt x="18" y="22"/>
                  </a:cubicBezTo>
                  <a:cubicBezTo>
                    <a:pt x="18" y="23"/>
                    <a:pt x="19" y="24"/>
                    <a:pt x="20" y="24"/>
                  </a:cubicBezTo>
                  <a:cubicBezTo>
                    <a:pt x="76" y="24"/>
                    <a:pt x="76" y="24"/>
                    <a:pt x="76" y="24"/>
                  </a:cubicBezTo>
                  <a:cubicBezTo>
                    <a:pt x="77" y="24"/>
                    <a:pt x="78" y="23"/>
                    <a:pt x="78" y="22"/>
                  </a:cubicBezTo>
                  <a:cubicBezTo>
                    <a:pt x="78" y="21"/>
                    <a:pt x="77" y="20"/>
                    <a:pt x="76" y="20"/>
                  </a:cubicBezTo>
                  <a:cubicBezTo>
                    <a:pt x="50" y="20"/>
                    <a:pt x="50" y="20"/>
                    <a:pt x="50" y="20"/>
                  </a:cubicBezTo>
                  <a:cubicBezTo>
                    <a:pt x="50" y="16"/>
                    <a:pt x="50" y="16"/>
                    <a:pt x="50" y="16"/>
                  </a:cubicBezTo>
                  <a:cubicBezTo>
                    <a:pt x="88" y="16"/>
                    <a:pt x="88" y="16"/>
                    <a:pt x="88" y="16"/>
                  </a:cubicBezTo>
                  <a:cubicBezTo>
                    <a:pt x="92" y="16"/>
                    <a:pt x="96" y="12"/>
                    <a:pt x="96" y="8"/>
                  </a:cubicBezTo>
                  <a:cubicBezTo>
                    <a:pt x="96" y="0"/>
                    <a:pt x="96" y="0"/>
                    <a:pt x="96" y="0"/>
                  </a:cubicBezTo>
                  <a:lnTo>
                    <a:pt x="0" y="0"/>
                  </a:lnTo>
                  <a:close/>
                  <a:moveTo>
                    <a:pt x="48" y="12"/>
                  </a:moveTo>
                  <a:cubicBezTo>
                    <a:pt x="46" y="12"/>
                    <a:pt x="44" y="10"/>
                    <a:pt x="44" y="8"/>
                  </a:cubicBezTo>
                  <a:cubicBezTo>
                    <a:pt x="44" y="6"/>
                    <a:pt x="46" y="4"/>
                    <a:pt x="48" y="4"/>
                  </a:cubicBezTo>
                  <a:cubicBezTo>
                    <a:pt x="50" y="4"/>
                    <a:pt x="52" y="6"/>
                    <a:pt x="52" y="8"/>
                  </a:cubicBezTo>
                  <a:cubicBezTo>
                    <a:pt x="52" y="10"/>
                    <a:pt x="50" y="12"/>
                    <a:pt x="4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Oval 35">
              <a:extLst>
                <a:ext uri="{FF2B5EF4-FFF2-40B4-BE49-F238E27FC236}">
                  <a16:creationId xmlns:a16="http://schemas.microsoft.com/office/drawing/2014/main" id="{5F9BF463-ECFA-9446-A68B-358554D68DAB}"/>
                </a:ext>
              </a:extLst>
            </p:cNvPr>
            <p:cNvSpPr>
              <a:spLocks noChangeArrowheads="1"/>
            </p:cNvSpPr>
            <p:nvPr/>
          </p:nvSpPr>
          <p:spPr bwMode="auto">
            <a:xfrm>
              <a:off x="4333875" y="3771901"/>
              <a:ext cx="15875"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Oval 36">
              <a:extLst>
                <a:ext uri="{FF2B5EF4-FFF2-40B4-BE49-F238E27FC236}">
                  <a16:creationId xmlns:a16="http://schemas.microsoft.com/office/drawing/2014/main" id="{70251E93-2236-EE41-97D8-38AC7F717DA8}"/>
                </a:ext>
              </a:extLst>
            </p:cNvPr>
            <p:cNvSpPr>
              <a:spLocks noChangeArrowheads="1"/>
            </p:cNvSpPr>
            <p:nvPr/>
          </p:nvSpPr>
          <p:spPr bwMode="auto">
            <a:xfrm>
              <a:off x="4232275" y="3771901"/>
              <a:ext cx="12700"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Oval 37">
              <a:extLst>
                <a:ext uri="{FF2B5EF4-FFF2-40B4-BE49-F238E27FC236}">
                  <a16:creationId xmlns:a16="http://schemas.microsoft.com/office/drawing/2014/main" id="{2837161E-A688-6F4D-9356-CC0DE17B2B6C}"/>
                </a:ext>
              </a:extLst>
            </p:cNvPr>
            <p:cNvSpPr>
              <a:spLocks noChangeArrowheads="1"/>
            </p:cNvSpPr>
            <p:nvPr/>
          </p:nvSpPr>
          <p:spPr bwMode="auto">
            <a:xfrm>
              <a:off x="4179888" y="3695701"/>
              <a:ext cx="11113"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38">
              <a:extLst>
                <a:ext uri="{FF2B5EF4-FFF2-40B4-BE49-F238E27FC236}">
                  <a16:creationId xmlns:a16="http://schemas.microsoft.com/office/drawing/2014/main" id="{501C74BA-83CA-C24C-9E34-9011B76C8D0A}"/>
                </a:ext>
              </a:extLst>
            </p:cNvPr>
            <p:cNvSpPr>
              <a:spLocks noEditPoints="1"/>
            </p:cNvSpPr>
            <p:nvPr/>
          </p:nvSpPr>
          <p:spPr bwMode="auto">
            <a:xfrm>
              <a:off x="4113213" y="3640138"/>
              <a:ext cx="360363" cy="211138"/>
            </a:xfrm>
            <a:custGeom>
              <a:avLst/>
              <a:gdLst>
                <a:gd name="T0" fmla="*/ 8 w 96"/>
                <a:gd name="T1" fmla="*/ 0 h 56"/>
                <a:gd name="T2" fmla="*/ 0 w 96"/>
                <a:gd name="T3" fmla="*/ 56 h 56"/>
                <a:gd name="T4" fmla="*/ 96 w 96"/>
                <a:gd name="T5" fmla="*/ 8 h 56"/>
                <a:gd name="T6" fmla="*/ 59 w 96"/>
                <a:gd name="T7" fmla="*/ 13 h 56"/>
                <a:gd name="T8" fmla="*/ 63 w 96"/>
                <a:gd name="T9" fmla="*/ 11 h 56"/>
                <a:gd name="T10" fmla="*/ 64 w 96"/>
                <a:gd name="T11" fmla="*/ 27 h 56"/>
                <a:gd name="T12" fmla="*/ 60 w 96"/>
                <a:gd name="T13" fmla="*/ 27 h 56"/>
                <a:gd name="T14" fmla="*/ 59 w 96"/>
                <a:gd name="T15" fmla="*/ 16 h 56"/>
                <a:gd name="T16" fmla="*/ 31 w 96"/>
                <a:gd name="T17" fmla="*/ 13 h 56"/>
                <a:gd name="T18" fmla="*/ 35 w 96"/>
                <a:gd name="T19" fmla="*/ 11 h 56"/>
                <a:gd name="T20" fmla="*/ 36 w 96"/>
                <a:gd name="T21" fmla="*/ 27 h 56"/>
                <a:gd name="T22" fmla="*/ 32 w 96"/>
                <a:gd name="T23" fmla="*/ 27 h 56"/>
                <a:gd name="T24" fmla="*/ 31 w 96"/>
                <a:gd name="T25" fmla="*/ 16 h 56"/>
                <a:gd name="T26" fmla="*/ 22 w 96"/>
                <a:gd name="T27" fmla="*/ 47 h 56"/>
                <a:gd name="T28" fmla="*/ 18 w 96"/>
                <a:gd name="T29" fmla="*/ 47 h 56"/>
                <a:gd name="T30" fmla="*/ 17 w 96"/>
                <a:gd name="T31" fmla="*/ 36 h 56"/>
                <a:gd name="T32" fmla="*/ 19 w 96"/>
                <a:gd name="T33" fmla="*/ 31 h 56"/>
                <a:gd name="T34" fmla="*/ 22 w 96"/>
                <a:gd name="T35" fmla="*/ 33 h 56"/>
                <a:gd name="T36" fmla="*/ 19 w 96"/>
                <a:gd name="T37" fmla="*/ 29 h 56"/>
                <a:gd name="T38" fmla="*/ 19 w 96"/>
                <a:gd name="T39" fmla="*/ 11 h 56"/>
                <a:gd name="T40" fmla="*/ 19 w 96"/>
                <a:gd name="T41" fmla="*/ 29 h 56"/>
                <a:gd name="T42" fmla="*/ 28 w 96"/>
                <a:gd name="T43" fmla="*/ 40 h 56"/>
                <a:gd name="T44" fmla="*/ 39 w 96"/>
                <a:gd name="T45" fmla="*/ 40 h 56"/>
                <a:gd name="T46" fmla="*/ 50 w 96"/>
                <a:gd name="T47" fmla="*/ 47 h 56"/>
                <a:gd name="T48" fmla="*/ 46 w 96"/>
                <a:gd name="T49" fmla="*/ 47 h 56"/>
                <a:gd name="T50" fmla="*/ 45 w 96"/>
                <a:gd name="T51" fmla="*/ 36 h 56"/>
                <a:gd name="T52" fmla="*/ 47 w 96"/>
                <a:gd name="T53" fmla="*/ 31 h 56"/>
                <a:gd name="T54" fmla="*/ 50 w 96"/>
                <a:gd name="T55" fmla="*/ 33 h 56"/>
                <a:gd name="T56" fmla="*/ 47 w 96"/>
                <a:gd name="T57" fmla="*/ 29 h 56"/>
                <a:gd name="T58" fmla="*/ 47 w 96"/>
                <a:gd name="T59" fmla="*/ 11 h 56"/>
                <a:gd name="T60" fmla="*/ 47 w 96"/>
                <a:gd name="T61" fmla="*/ 29 h 56"/>
                <a:gd name="T62" fmla="*/ 55 w 96"/>
                <a:gd name="T63" fmla="*/ 40 h 56"/>
                <a:gd name="T64" fmla="*/ 67 w 96"/>
                <a:gd name="T65" fmla="*/ 40 h 56"/>
                <a:gd name="T66" fmla="*/ 78 w 96"/>
                <a:gd name="T67" fmla="*/ 47 h 56"/>
                <a:gd name="T68" fmla="*/ 74 w 96"/>
                <a:gd name="T69" fmla="*/ 47 h 56"/>
                <a:gd name="T70" fmla="*/ 73 w 96"/>
                <a:gd name="T71" fmla="*/ 36 h 56"/>
                <a:gd name="T72" fmla="*/ 74 w 96"/>
                <a:gd name="T73" fmla="*/ 31 h 56"/>
                <a:gd name="T74" fmla="*/ 78 w 96"/>
                <a:gd name="T75" fmla="*/ 33 h 56"/>
                <a:gd name="T76" fmla="*/ 78 w 96"/>
                <a:gd name="T77" fmla="*/ 27 h 56"/>
                <a:gd name="T78" fmla="*/ 74 w 96"/>
                <a:gd name="T79" fmla="*/ 27 h 56"/>
                <a:gd name="T80" fmla="*/ 73 w 96"/>
                <a:gd name="T81" fmla="*/ 16 h 56"/>
                <a:gd name="T82" fmla="*/ 74 w 96"/>
                <a:gd name="T83" fmla="*/ 12 h 56"/>
                <a:gd name="T84" fmla="*/ 78 w 96"/>
                <a:gd name="T85" fmla="*/ 1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56">
                  <a:moveTo>
                    <a:pt x="88" y="0"/>
                  </a:moveTo>
                  <a:cubicBezTo>
                    <a:pt x="8" y="0"/>
                    <a:pt x="8" y="0"/>
                    <a:pt x="8" y="0"/>
                  </a:cubicBezTo>
                  <a:cubicBezTo>
                    <a:pt x="4" y="0"/>
                    <a:pt x="0" y="4"/>
                    <a:pt x="0" y="8"/>
                  </a:cubicBezTo>
                  <a:cubicBezTo>
                    <a:pt x="0" y="56"/>
                    <a:pt x="0" y="56"/>
                    <a:pt x="0" y="56"/>
                  </a:cubicBezTo>
                  <a:cubicBezTo>
                    <a:pt x="96" y="56"/>
                    <a:pt x="96" y="56"/>
                    <a:pt x="96" y="56"/>
                  </a:cubicBezTo>
                  <a:cubicBezTo>
                    <a:pt x="96" y="8"/>
                    <a:pt x="96" y="8"/>
                    <a:pt x="96" y="8"/>
                  </a:cubicBezTo>
                  <a:cubicBezTo>
                    <a:pt x="96" y="4"/>
                    <a:pt x="92" y="0"/>
                    <a:pt x="88" y="0"/>
                  </a:cubicBezTo>
                  <a:close/>
                  <a:moveTo>
                    <a:pt x="59" y="13"/>
                  </a:moveTo>
                  <a:cubicBezTo>
                    <a:pt x="61" y="12"/>
                    <a:pt x="61" y="12"/>
                    <a:pt x="61" y="12"/>
                  </a:cubicBezTo>
                  <a:cubicBezTo>
                    <a:pt x="61" y="11"/>
                    <a:pt x="62" y="11"/>
                    <a:pt x="63" y="11"/>
                  </a:cubicBezTo>
                  <a:cubicBezTo>
                    <a:pt x="63" y="12"/>
                    <a:pt x="64" y="12"/>
                    <a:pt x="64" y="13"/>
                  </a:cubicBezTo>
                  <a:cubicBezTo>
                    <a:pt x="64" y="27"/>
                    <a:pt x="64" y="27"/>
                    <a:pt x="64" y="27"/>
                  </a:cubicBezTo>
                  <a:cubicBezTo>
                    <a:pt x="64" y="28"/>
                    <a:pt x="63" y="29"/>
                    <a:pt x="62" y="29"/>
                  </a:cubicBezTo>
                  <a:cubicBezTo>
                    <a:pt x="61" y="29"/>
                    <a:pt x="60" y="28"/>
                    <a:pt x="60" y="27"/>
                  </a:cubicBezTo>
                  <a:cubicBezTo>
                    <a:pt x="60" y="17"/>
                    <a:pt x="60" y="17"/>
                    <a:pt x="60" y="17"/>
                  </a:cubicBezTo>
                  <a:cubicBezTo>
                    <a:pt x="59" y="17"/>
                    <a:pt x="59" y="17"/>
                    <a:pt x="59" y="16"/>
                  </a:cubicBezTo>
                  <a:cubicBezTo>
                    <a:pt x="58" y="15"/>
                    <a:pt x="58" y="14"/>
                    <a:pt x="59" y="13"/>
                  </a:cubicBezTo>
                  <a:close/>
                  <a:moveTo>
                    <a:pt x="31" y="13"/>
                  </a:moveTo>
                  <a:cubicBezTo>
                    <a:pt x="33" y="12"/>
                    <a:pt x="33" y="12"/>
                    <a:pt x="33" y="12"/>
                  </a:cubicBezTo>
                  <a:cubicBezTo>
                    <a:pt x="33" y="11"/>
                    <a:pt x="34" y="11"/>
                    <a:pt x="35" y="11"/>
                  </a:cubicBezTo>
                  <a:cubicBezTo>
                    <a:pt x="36" y="12"/>
                    <a:pt x="36" y="12"/>
                    <a:pt x="36" y="13"/>
                  </a:cubicBezTo>
                  <a:cubicBezTo>
                    <a:pt x="36" y="27"/>
                    <a:pt x="36" y="27"/>
                    <a:pt x="36" y="27"/>
                  </a:cubicBezTo>
                  <a:cubicBezTo>
                    <a:pt x="36" y="28"/>
                    <a:pt x="35" y="29"/>
                    <a:pt x="34" y="29"/>
                  </a:cubicBezTo>
                  <a:cubicBezTo>
                    <a:pt x="33" y="29"/>
                    <a:pt x="32" y="28"/>
                    <a:pt x="32" y="27"/>
                  </a:cubicBezTo>
                  <a:cubicBezTo>
                    <a:pt x="32" y="17"/>
                    <a:pt x="32" y="17"/>
                    <a:pt x="32" y="17"/>
                  </a:cubicBezTo>
                  <a:cubicBezTo>
                    <a:pt x="32" y="17"/>
                    <a:pt x="31" y="17"/>
                    <a:pt x="31" y="16"/>
                  </a:cubicBezTo>
                  <a:cubicBezTo>
                    <a:pt x="30" y="15"/>
                    <a:pt x="30" y="14"/>
                    <a:pt x="31" y="13"/>
                  </a:cubicBezTo>
                  <a:close/>
                  <a:moveTo>
                    <a:pt x="22" y="47"/>
                  </a:moveTo>
                  <a:cubicBezTo>
                    <a:pt x="22" y="48"/>
                    <a:pt x="21" y="49"/>
                    <a:pt x="20" y="49"/>
                  </a:cubicBezTo>
                  <a:cubicBezTo>
                    <a:pt x="19" y="49"/>
                    <a:pt x="18" y="48"/>
                    <a:pt x="18" y="47"/>
                  </a:cubicBezTo>
                  <a:cubicBezTo>
                    <a:pt x="18" y="36"/>
                    <a:pt x="18" y="36"/>
                    <a:pt x="18" y="36"/>
                  </a:cubicBezTo>
                  <a:cubicBezTo>
                    <a:pt x="18" y="36"/>
                    <a:pt x="17" y="36"/>
                    <a:pt x="17" y="36"/>
                  </a:cubicBezTo>
                  <a:cubicBezTo>
                    <a:pt x="16" y="35"/>
                    <a:pt x="16" y="34"/>
                    <a:pt x="17" y="33"/>
                  </a:cubicBezTo>
                  <a:cubicBezTo>
                    <a:pt x="19" y="31"/>
                    <a:pt x="19" y="31"/>
                    <a:pt x="19" y="31"/>
                  </a:cubicBezTo>
                  <a:cubicBezTo>
                    <a:pt x="19" y="31"/>
                    <a:pt x="20" y="31"/>
                    <a:pt x="21" y="31"/>
                  </a:cubicBezTo>
                  <a:cubicBezTo>
                    <a:pt x="22" y="31"/>
                    <a:pt x="22" y="32"/>
                    <a:pt x="22" y="33"/>
                  </a:cubicBezTo>
                  <a:lnTo>
                    <a:pt x="22" y="47"/>
                  </a:lnTo>
                  <a:close/>
                  <a:moveTo>
                    <a:pt x="19" y="29"/>
                  </a:moveTo>
                  <a:cubicBezTo>
                    <a:pt x="14" y="29"/>
                    <a:pt x="14" y="23"/>
                    <a:pt x="14" y="20"/>
                  </a:cubicBezTo>
                  <a:cubicBezTo>
                    <a:pt x="14" y="18"/>
                    <a:pt x="14" y="11"/>
                    <a:pt x="19" y="11"/>
                  </a:cubicBezTo>
                  <a:cubicBezTo>
                    <a:pt x="25" y="11"/>
                    <a:pt x="25" y="18"/>
                    <a:pt x="25" y="20"/>
                  </a:cubicBezTo>
                  <a:cubicBezTo>
                    <a:pt x="25" y="23"/>
                    <a:pt x="25" y="29"/>
                    <a:pt x="19" y="29"/>
                  </a:cubicBezTo>
                  <a:close/>
                  <a:moveTo>
                    <a:pt x="33" y="49"/>
                  </a:moveTo>
                  <a:cubicBezTo>
                    <a:pt x="28" y="49"/>
                    <a:pt x="28" y="42"/>
                    <a:pt x="28" y="40"/>
                  </a:cubicBezTo>
                  <a:cubicBezTo>
                    <a:pt x="28" y="37"/>
                    <a:pt x="28" y="31"/>
                    <a:pt x="33" y="31"/>
                  </a:cubicBezTo>
                  <a:cubicBezTo>
                    <a:pt x="39" y="31"/>
                    <a:pt x="39" y="37"/>
                    <a:pt x="39" y="40"/>
                  </a:cubicBezTo>
                  <a:cubicBezTo>
                    <a:pt x="39" y="42"/>
                    <a:pt x="39" y="49"/>
                    <a:pt x="33" y="49"/>
                  </a:cubicBezTo>
                  <a:close/>
                  <a:moveTo>
                    <a:pt x="50" y="47"/>
                  </a:moveTo>
                  <a:cubicBezTo>
                    <a:pt x="50" y="48"/>
                    <a:pt x="49" y="49"/>
                    <a:pt x="48" y="49"/>
                  </a:cubicBezTo>
                  <a:cubicBezTo>
                    <a:pt x="47" y="49"/>
                    <a:pt x="46" y="48"/>
                    <a:pt x="46" y="47"/>
                  </a:cubicBezTo>
                  <a:cubicBezTo>
                    <a:pt x="46" y="36"/>
                    <a:pt x="46" y="36"/>
                    <a:pt x="46" y="36"/>
                  </a:cubicBezTo>
                  <a:cubicBezTo>
                    <a:pt x="46" y="36"/>
                    <a:pt x="45" y="36"/>
                    <a:pt x="45" y="36"/>
                  </a:cubicBezTo>
                  <a:cubicBezTo>
                    <a:pt x="44" y="35"/>
                    <a:pt x="44" y="34"/>
                    <a:pt x="45" y="33"/>
                  </a:cubicBezTo>
                  <a:cubicBezTo>
                    <a:pt x="47" y="31"/>
                    <a:pt x="47" y="31"/>
                    <a:pt x="47" y="31"/>
                  </a:cubicBezTo>
                  <a:cubicBezTo>
                    <a:pt x="47" y="31"/>
                    <a:pt x="48" y="31"/>
                    <a:pt x="49" y="31"/>
                  </a:cubicBezTo>
                  <a:cubicBezTo>
                    <a:pt x="50" y="31"/>
                    <a:pt x="50" y="32"/>
                    <a:pt x="50" y="33"/>
                  </a:cubicBezTo>
                  <a:lnTo>
                    <a:pt x="50" y="47"/>
                  </a:lnTo>
                  <a:close/>
                  <a:moveTo>
                    <a:pt x="47" y="29"/>
                  </a:moveTo>
                  <a:cubicBezTo>
                    <a:pt x="42" y="29"/>
                    <a:pt x="42" y="23"/>
                    <a:pt x="42" y="20"/>
                  </a:cubicBezTo>
                  <a:cubicBezTo>
                    <a:pt x="42" y="18"/>
                    <a:pt x="42" y="11"/>
                    <a:pt x="47" y="11"/>
                  </a:cubicBezTo>
                  <a:cubicBezTo>
                    <a:pt x="53" y="11"/>
                    <a:pt x="53" y="18"/>
                    <a:pt x="53" y="20"/>
                  </a:cubicBezTo>
                  <a:cubicBezTo>
                    <a:pt x="53" y="23"/>
                    <a:pt x="53" y="29"/>
                    <a:pt x="47" y="29"/>
                  </a:cubicBezTo>
                  <a:close/>
                  <a:moveTo>
                    <a:pt x="61" y="49"/>
                  </a:moveTo>
                  <a:cubicBezTo>
                    <a:pt x="55" y="49"/>
                    <a:pt x="55" y="42"/>
                    <a:pt x="55" y="40"/>
                  </a:cubicBezTo>
                  <a:cubicBezTo>
                    <a:pt x="55" y="37"/>
                    <a:pt x="55" y="31"/>
                    <a:pt x="61" y="31"/>
                  </a:cubicBezTo>
                  <a:cubicBezTo>
                    <a:pt x="67" y="31"/>
                    <a:pt x="67" y="37"/>
                    <a:pt x="67" y="40"/>
                  </a:cubicBezTo>
                  <a:cubicBezTo>
                    <a:pt x="67" y="42"/>
                    <a:pt x="67" y="49"/>
                    <a:pt x="61" y="49"/>
                  </a:cubicBezTo>
                  <a:close/>
                  <a:moveTo>
                    <a:pt x="78" y="47"/>
                  </a:moveTo>
                  <a:cubicBezTo>
                    <a:pt x="78" y="48"/>
                    <a:pt x="77" y="49"/>
                    <a:pt x="76" y="49"/>
                  </a:cubicBezTo>
                  <a:cubicBezTo>
                    <a:pt x="75" y="49"/>
                    <a:pt x="74" y="48"/>
                    <a:pt x="74" y="47"/>
                  </a:cubicBezTo>
                  <a:cubicBezTo>
                    <a:pt x="74" y="36"/>
                    <a:pt x="74" y="36"/>
                    <a:pt x="74" y="36"/>
                  </a:cubicBezTo>
                  <a:cubicBezTo>
                    <a:pt x="73" y="36"/>
                    <a:pt x="73" y="36"/>
                    <a:pt x="73" y="36"/>
                  </a:cubicBezTo>
                  <a:cubicBezTo>
                    <a:pt x="72" y="35"/>
                    <a:pt x="72" y="34"/>
                    <a:pt x="73" y="33"/>
                  </a:cubicBezTo>
                  <a:cubicBezTo>
                    <a:pt x="74" y="31"/>
                    <a:pt x="74" y="31"/>
                    <a:pt x="74" y="31"/>
                  </a:cubicBezTo>
                  <a:cubicBezTo>
                    <a:pt x="75" y="31"/>
                    <a:pt x="76" y="31"/>
                    <a:pt x="77" y="31"/>
                  </a:cubicBezTo>
                  <a:cubicBezTo>
                    <a:pt x="77" y="31"/>
                    <a:pt x="78" y="32"/>
                    <a:pt x="78" y="33"/>
                  </a:cubicBezTo>
                  <a:lnTo>
                    <a:pt x="78" y="47"/>
                  </a:lnTo>
                  <a:close/>
                  <a:moveTo>
                    <a:pt x="78" y="27"/>
                  </a:moveTo>
                  <a:cubicBezTo>
                    <a:pt x="78" y="28"/>
                    <a:pt x="77" y="29"/>
                    <a:pt x="76" y="29"/>
                  </a:cubicBezTo>
                  <a:cubicBezTo>
                    <a:pt x="75" y="29"/>
                    <a:pt x="74" y="28"/>
                    <a:pt x="74" y="27"/>
                  </a:cubicBezTo>
                  <a:cubicBezTo>
                    <a:pt x="74" y="17"/>
                    <a:pt x="74" y="17"/>
                    <a:pt x="74" y="17"/>
                  </a:cubicBezTo>
                  <a:cubicBezTo>
                    <a:pt x="73" y="17"/>
                    <a:pt x="73" y="17"/>
                    <a:pt x="73" y="16"/>
                  </a:cubicBezTo>
                  <a:cubicBezTo>
                    <a:pt x="72" y="15"/>
                    <a:pt x="72" y="14"/>
                    <a:pt x="73" y="13"/>
                  </a:cubicBezTo>
                  <a:cubicBezTo>
                    <a:pt x="74" y="12"/>
                    <a:pt x="74" y="12"/>
                    <a:pt x="74" y="12"/>
                  </a:cubicBezTo>
                  <a:cubicBezTo>
                    <a:pt x="75" y="11"/>
                    <a:pt x="76" y="11"/>
                    <a:pt x="77" y="11"/>
                  </a:cubicBezTo>
                  <a:cubicBezTo>
                    <a:pt x="77" y="12"/>
                    <a:pt x="78" y="12"/>
                    <a:pt x="78" y="13"/>
                  </a:cubicBezTo>
                  <a:lnTo>
                    <a:pt x="78"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Oval 39">
              <a:extLst>
                <a:ext uri="{FF2B5EF4-FFF2-40B4-BE49-F238E27FC236}">
                  <a16:creationId xmlns:a16="http://schemas.microsoft.com/office/drawing/2014/main" id="{20ED43A1-F648-E34D-984A-2D81BAC4E6A2}"/>
                </a:ext>
              </a:extLst>
            </p:cNvPr>
            <p:cNvSpPr>
              <a:spLocks noChangeArrowheads="1"/>
            </p:cNvSpPr>
            <p:nvPr/>
          </p:nvSpPr>
          <p:spPr bwMode="auto">
            <a:xfrm>
              <a:off x="4286250" y="3695701"/>
              <a:ext cx="11113" cy="38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7" name="Group 26">
            <a:extLst>
              <a:ext uri="{FF2B5EF4-FFF2-40B4-BE49-F238E27FC236}">
                <a16:creationId xmlns:a16="http://schemas.microsoft.com/office/drawing/2014/main" id="{8D15EC98-97E5-214C-BA8C-98943FB285AF}"/>
              </a:ext>
            </a:extLst>
          </p:cNvPr>
          <p:cNvGrpSpPr/>
          <p:nvPr/>
        </p:nvGrpSpPr>
        <p:grpSpPr>
          <a:xfrm>
            <a:off x="10459789" y="2994215"/>
            <a:ext cx="360363" cy="285750"/>
            <a:chOff x="4833938" y="6353176"/>
            <a:chExt cx="360363" cy="285750"/>
          </a:xfrm>
          <a:solidFill>
            <a:schemeClr val="bg1"/>
          </a:solidFill>
        </p:grpSpPr>
        <p:sp>
          <p:nvSpPr>
            <p:cNvPr id="28" name="Freeform 246">
              <a:extLst>
                <a:ext uri="{FF2B5EF4-FFF2-40B4-BE49-F238E27FC236}">
                  <a16:creationId xmlns:a16="http://schemas.microsoft.com/office/drawing/2014/main" id="{BE4CF3D5-C52B-0F41-903D-72FB3969A527}"/>
                </a:ext>
              </a:extLst>
            </p:cNvPr>
            <p:cNvSpPr>
              <a:spLocks/>
            </p:cNvSpPr>
            <p:nvPr/>
          </p:nvSpPr>
          <p:spPr bwMode="auto">
            <a:xfrm>
              <a:off x="4984750" y="6473826"/>
              <a:ext cx="60325" cy="44450"/>
            </a:xfrm>
            <a:custGeom>
              <a:avLst/>
              <a:gdLst>
                <a:gd name="T0" fmla="*/ 16 w 16"/>
                <a:gd name="T1" fmla="*/ 8 h 12"/>
                <a:gd name="T2" fmla="*/ 8 w 16"/>
                <a:gd name="T3" fmla="*/ 0 h 12"/>
                <a:gd name="T4" fmla="*/ 0 w 16"/>
                <a:gd name="T5" fmla="*/ 8 h 12"/>
                <a:gd name="T6" fmla="*/ 0 w 16"/>
                <a:gd name="T7" fmla="*/ 12 h 12"/>
                <a:gd name="T8" fmla="*/ 16 w 16"/>
                <a:gd name="T9" fmla="*/ 12 h 12"/>
                <a:gd name="T10" fmla="*/ 16 w 16"/>
                <a:gd name="T11" fmla="*/ 8 h 12"/>
              </a:gdLst>
              <a:ahLst/>
              <a:cxnLst>
                <a:cxn ang="0">
                  <a:pos x="T0" y="T1"/>
                </a:cxn>
                <a:cxn ang="0">
                  <a:pos x="T2" y="T3"/>
                </a:cxn>
                <a:cxn ang="0">
                  <a:pos x="T4" y="T5"/>
                </a:cxn>
                <a:cxn ang="0">
                  <a:pos x="T6" y="T7"/>
                </a:cxn>
                <a:cxn ang="0">
                  <a:pos x="T8" y="T9"/>
                </a:cxn>
                <a:cxn ang="0">
                  <a:pos x="T10" y="T11"/>
                </a:cxn>
              </a:cxnLst>
              <a:rect l="0" t="0" r="r" b="b"/>
              <a:pathLst>
                <a:path w="16" h="12">
                  <a:moveTo>
                    <a:pt x="16" y="8"/>
                  </a:moveTo>
                  <a:cubicBezTo>
                    <a:pt x="16" y="4"/>
                    <a:pt x="12" y="0"/>
                    <a:pt x="8" y="0"/>
                  </a:cubicBezTo>
                  <a:cubicBezTo>
                    <a:pt x="4" y="0"/>
                    <a:pt x="0" y="4"/>
                    <a:pt x="0" y="8"/>
                  </a:cubicBezTo>
                  <a:cubicBezTo>
                    <a:pt x="0" y="12"/>
                    <a:pt x="0" y="12"/>
                    <a:pt x="0" y="12"/>
                  </a:cubicBezTo>
                  <a:cubicBezTo>
                    <a:pt x="16" y="12"/>
                    <a:pt x="16" y="12"/>
                    <a:pt x="16" y="12"/>
                  </a:cubicBezTo>
                  <a:lnTo>
                    <a:pt x="16"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247">
              <a:extLst>
                <a:ext uri="{FF2B5EF4-FFF2-40B4-BE49-F238E27FC236}">
                  <a16:creationId xmlns:a16="http://schemas.microsoft.com/office/drawing/2014/main" id="{83B84588-AB22-CD48-8D64-C4E653BAAC80}"/>
                </a:ext>
              </a:extLst>
            </p:cNvPr>
            <p:cNvSpPr>
              <a:spLocks noEditPoints="1"/>
            </p:cNvSpPr>
            <p:nvPr/>
          </p:nvSpPr>
          <p:spPr bwMode="auto">
            <a:xfrm>
              <a:off x="4833938" y="6443663"/>
              <a:ext cx="360363" cy="195263"/>
            </a:xfrm>
            <a:custGeom>
              <a:avLst/>
              <a:gdLst>
                <a:gd name="T0" fmla="*/ 0 w 96"/>
                <a:gd name="T1" fmla="*/ 42 h 52"/>
                <a:gd name="T2" fmla="*/ 10 w 96"/>
                <a:gd name="T3" fmla="*/ 52 h 52"/>
                <a:gd name="T4" fmla="*/ 86 w 96"/>
                <a:gd name="T5" fmla="*/ 52 h 52"/>
                <a:gd name="T6" fmla="*/ 96 w 96"/>
                <a:gd name="T7" fmla="*/ 42 h 52"/>
                <a:gd name="T8" fmla="*/ 96 w 96"/>
                <a:gd name="T9" fmla="*/ 0 h 52"/>
                <a:gd name="T10" fmla="*/ 0 w 96"/>
                <a:gd name="T11" fmla="*/ 0 h 52"/>
                <a:gd name="T12" fmla="*/ 0 w 96"/>
                <a:gd name="T13" fmla="*/ 42 h 52"/>
                <a:gd name="T14" fmla="*/ 32 w 96"/>
                <a:gd name="T15" fmla="*/ 22 h 52"/>
                <a:gd name="T16" fmla="*/ 34 w 96"/>
                <a:gd name="T17" fmla="*/ 20 h 52"/>
                <a:gd name="T18" fmla="*/ 36 w 96"/>
                <a:gd name="T19" fmla="*/ 20 h 52"/>
                <a:gd name="T20" fmla="*/ 36 w 96"/>
                <a:gd name="T21" fmla="*/ 16 h 52"/>
                <a:gd name="T22" fmla="*/ 48 w 96"/>
                <a:gd name="T23" fmla="*/ 4 h 52"/>
                <a:gd name="T24" fmla="*/ 60 w 96"/>
                <a:gd name="T25" fmla="*/ 16 h 52"/>
                <a:gd name="T26" fmla="*/ 60 w 96"/>
                <a:gd name="T27" fmla="*/ 20 h 52"/>
                <a:gd name="T28" fmla="*/ 62 w 96"/>
                <a:gd name="T29" fmla="*/ 20 h 52"/>
                <a:gd name="T30" fmla="*/ 64 w 96"/>
                <a:gd name="T31" fmla="*/ 22 h 52"/>
                <a:gd name="T32" fmla="*/ 64 w 96"/>
                <a:gd name="T33" fmla="*/ 42 h 52"/>
                <a:gd name="T34" fmla="*/ 62 w 96"/>
                <a:gd name="T35" fmla="*/ 44 h 52"/>
                <a:gd name="T36" fmla="*/ 34 w 96"/>
                <a:gd name="T37" fmla="*/ 44 h 52"/>
                <a:gd name="T38" fmla="*/ 32 w 96"/>
                <a:gd name="T39" fmla="*/ 42 h 52"/>
                <a:gd name="T40" fmla="*/ 32 w 96"/>
                <a:gd name="T41"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52">
                  <a:moveTo>
                    <a:pt x="0" y="42"/>
                  </a:moveTo>
                  <a:cubicBezTo>
                    <a:pt x="0" y="48"/>
                    <a:pt x="4" y="52"/>
                    <a:pt x="10" y="52"/>
                  </a:cubicBezTo>
                  <a:cubicBezTo>
                    <a:pt x="86" y="52"/>
                    <a:pt x="86" y="52"/>
                    <a:pt x="86" y="52"/>
                  </a:cubicBezTo>
                  <a:cubicBezTo>
                    <a:pt x="92" y="52"/>
                    <a:pt x="96" y="48"/>
                    <a:pt x="96" y="42"/>
                  </a:cubicBezTo>
                  <a:cubicBezTo>
                    <a:pt x="96" y="0"/>
                    <a:pt x="96" y="0"/>
                    <a:pt x="96" y="0"/>
                  </a:cubicBezTo>
                  <a:cubicBezTo>
                    <a:pt x="0" y="0"/>
                    <a:pt x="0" y="0"/>
                    <a:pt x="0" y="0"/>
                  </a:cubicBezTo>
                  <a:lnTo>
                    <a:pt x="0" y="42"/>
                  </a:lnTo>
                  <a:close/>
                  <a:moveTo>
                    <a:pt x="32" y="22"/>
                  </a:moveTo>
                  <a:cubicBezTo>
                    <a:pt x="32" y="21"/>
                    <a:pt x="33" y="20"/>
                    <a:pt x="34" y="20"/>
                  </a:cubicBezTo>
                  <a:cubicBezTo>
                    <a:pt x="36" y="20"/>
                    <a:pt x="36" y="20"/>
                    <a:pt x="36" y="20"/>
                  </a:cubicBezTo>
                  <a:cubicBezTo>
                    <a:pt x="36" y="16"/>
                    <a:pt x="36" y="16"/>
                    <a:pt x="36" y="16"/>
                  </a:cubicBezTo>
                  <a:cubicBezTo>
                    <a:pt x="36" y="9"/>
                    <a:pt x="41" y="4"/>
                    <a:pt x="48" y="4"/>
                  </a:cubicBezTo>
                  <a:cubicBezTo>
                    <a:pt x="55" y="4"/>
                    <a:pt x="60" y="9"/>
                    <a:pt x="60" y="16"/>
                  </a:cubicBezTo>
                  <a:cubicBezTo>
                    <a:pt x="60" y="20"/>
                    <a:pt x="60" y="20"/>
                    <a:pt x="60" y="20"/>
                  </a:cubicBezTo>
                  <a:cubicBezTo>
                    <a:pt x="62" y="20"/>
                    <a:pt x="62" y="20"/>
                    <a:pt x="62" y="20"/>
                  </a:cubicBezTo>
                  <a:cubicBezTo>
                    <a:pt x="63" y="20"/>
                    <a:pt x="64" y="21"/>
                    <a:pt x="64" y="22"/>
                  </a:cubicBezTo>
                  <a:cubicBezTo>
                    <a:pt x="64" y="42"/>
                    <a:pt x="64" y="42"/>
                    <a:pt x="64" y="42"/>
                  </a:cubicBezTo>
                  <a:cubicBezTo>
                    <a:pt x="64" y="43"/>
                    <a:pt x="63" y="44"/>
                    <a:pt x="62" y="44"/>
                  </a:cubicBezTo>
                  <a:cubicBezTo>
                    <a:pt x="34" y="44"/>
                    <a:pt x="34" y="44"/>
                    <a:pt x="34" y="44"/>
                  </a:cubicBezTo>
                  <a:cubicBezTo>
                    <a:pt x="33" y="44"/>
                    <a:pt x="32" y="43"/>
                    <a:pt x="32" y="42"/>
                  </a:cubicBezTo>
                  <a:lnTo>
                    <a:pt x="3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48">
              <a:extLst>
                <a:ext uri="{FF2B5EF4-FFF2-40B4-BE49-F238E27FC236}">
                  <a16:creationId xmlns:a16="http://schemas.microsoft.com/office/drawing/2014/main" id="{FF145093-73BD-D54B-A0C3-B30F4CC8174B}"/>
                </a:ext>
              </a:extLst>
            </p:cNvPr>
            <p:cNvSpPr>
              <a:spLocks noEditPoints="1"/>
            </p:cNvSpPr>
            <p:nvPr/>
          </p:nvSpPr>
          <p:spPr bwMode="auto">
            <a:xfrm>
              <a:off x="4833938" y="6353176"/>
              <a:ext cx="360363" cy="74613"/>
            </a:xfrm>
            <a:custGeom>
              <a:avLst/>
              <a:gdLst>
                <a:gd name="T0" fmla="*/ 86 w 96"/>
                <a:gd name="T1" fmla="*/ 0 h 20"/>
                <a:gd name="T2" fmla="*/ 10 w 96"/>
                <a:gd name="T3" fmla="*/ 0 h 20"/>
                <a:gd name="T4" fmla="*/ 0 w 96"/>
                <a:gd name="T5" fmla="*/ 10 h 20"/>
                <a:gd name="T6" fmla="*/ 0 w 96"/>
                <a:gd name="T7" fmla="*/ 20 h 20"/>
                <a:gd name="T8" fmla="*/ 96 w 96"/>
                <a:gd name="T9" fmla="*/ 20 h 20"/>
                <a:gd name="T10" fmla="*/ 96 w 96"/>
                <a:gd name="T11" fmla="*/ 10 h 20"/>
                <a:gd name="T12" fmla="*/ 86 w 96"/>
                <a:gd name="T13" fmla="*/ 0 h 20"/>
                <a:gd name="T14" fmla="*/ 16 w 96"/>
                <a:gd name="T15" fmla="*/ 16 h 20"/>
                <a:gd name="T16" fmla="*/ 12 w 96"/>
                <a:gd name="T17" fmla="*/ 12 h 20"/>
                <a:gd name="T18" fmla="*/ 16 w 96"/>
                <a:gd name="T19" fmla="*/ 8 h 20"/>
                <a:gd name="T20" fmla="*/ 20 w 96"/>
                <a:gd name="T21" fmla="*/ 12 h 20"/>
                <a:gd name="T22" fmla="*/ 16 w 96"/>
                <a:gd name="T23" fmla="*/ 16 h 20"/>
                <a:gd name="T24" fmla="*/ 28 w 96"/>
                <a:gd name="T25" fmla="*/ 16 h 20"/>
                <a:gd name="T26" fmla="*/ 24 w 96"/>
                <a:gd name="T27" fmla="*/ 12 h 20"/>
                <a:gd name="T28" fmla="*/ 28 w 96"/>
                <a:gd name="T29" fmla="*/ 8 h 20"/>
                <a:gd name="T30" fmla="*/ 32 w 96"/>
                <a:gd name="T31" fmla="*/ 12 h 20"/>
                <a:gd name="T32" fmla="*/ 28 w 96"/>
                <a:gd name="T33" fmla="*/ 16 h 20"/>
                <a:gd name="T34" fmla="*/ 40 w 96"/>
                <a:gd name="T35" fmla="*/ 16 h 20"/>
                <a:gd name="T36" fmla="*/ 36 w 96"/>
                <a:gd name="T37" fmla="*/ 12 h 20"/>
                <a:gd name="T38" fmla="*/ 40 w 96"/>
                <a:gd name="T39" fmla="*/ 8 h 20"/>
                <a:gd name="T40" fmla="*/ 44 w 96"/>
                <a:gd name="T41" fmla="*/ 12 h 20"/>
                <a:gd name="T42" fmla="*/ 40 w 96"/>
                <a:gd name="T4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86" y="0"/>
                  </a:moveTo>
                  <a:cubicBezTo>
                    <a:pt x="10" y="0"/>
                    <a:pt x="10" y="0"/>
                    <a:pt x="10" y="0"/>
                  </a:cubicBezTo>
                  <a:cubicBezTo>
                    <a:pt x="4" y="0"/>
                    <a:pt x="0" y="4"/>
                    <a:pt x="0" y="10"/>
                  </a:cubicBezTo>
                  <a:cubicBezTo>
                    <a:pt x="0" y="20"/>
                    <a:pt x="0" y="20"/>
                    <a:pt x="0" y="20"/>
                  </a:cubicBezTo>
                  <a:cubicBezTo>
                    <a:pt x="96" y="20"/>
                    <a:pt x="96" y="20"/>
                    <a:pt x="96" y="20"/>
                  </a:cubicBezTo>
                  <a:cubicBezTo>
                    <a:pt x="96" y="10"/>
                    <a:pt x="96" y="10"/>
                    <a:pt x="96" y="10"/>
                  </a:cubicBezTo>
                  <a:cubicBezTo>
                    <a:pt x="96" y="4"/>
                    <a:pt x="92" y="0"/>
                    <a:pt x="86" y="0"/>
                  </a:cubicBezTo>
                  <a:close/>
                  <a:moveTo>
                    <a:pt x="16" y="16"/>
                  </a:moveTo>
                  <a:cubicBezTo>
                    <a:pt x="14" y="16"/>
                    <a:pt x="12" y="14"/>
                    <a:pt x="12" y="12"/>
                  </a:cubicBezTo>
                  <a:cubicBezTo>
                    <a:pt x="12" y="10"/>
                    <a:pt x="14" y="8"/>
                    <a:pt x="16" y="8"/>
                  </a:cubicBezTo>
                  <a:cubicBezTo>
                    <a:pt x="18" y="8"/>
                    <a:pt x="20" y="10"/>
                    <a:pt x="20" y="12"/>
                  </a:cubicBezTo>
                  <a:cubicBezTo>
                    <a:pt x="20" y="14"/>
                    <a:pt x="18" y="16"/>
                    <a:pt x="16" y="16"/>
                  </a:cubicBezTo>
                  <a:close/>
                  <a:moveTo>
                    <a:pt x="28" y="16"/>
                  </a:moveTo>
                  <a:cubicBezTo>
                    <a:pt x="26" y="16"/>
                    <a:pt x="24" y="14"/>
                    <a:pt x="24" y="12"/>
                  </a:cubicBezTo>
                  <a:cubicBezTo>
                    <a:pt x="24" y="10"/>
                    <a:pt x="26" y="8"/>
                    <a:pt x="28" y="8"/>
                  </a:cubicBezTo>
                  <a:cubicBezTo>
                    <a:pt x="30" y="8"/>
                    <a:pt x="32" y="10"/>
                    <a:pt x="32" y="12"/>
                  </a:cubicBezTo>
                  <a:cubicBezTo>
                    <a:pt x="32" y="14"/>
                    <a:pt x="30" y="16"/>
                    <a:pt x="28" y="16"/>
                  </a:cubicBezTo>
                  <a:close/>
                  <a:moveTo>
                    <a:pt x="40" y="16"/>
                  </a:moveTo>
                  <a:cubicBezTo>
                    <a:pt x="38" y="16"/>
                    <a:pt x="36" y="14"/>
                    <a:pt x="36" y="12"/>
                  </a:cubicBezTo>
                  <a:cubicBezTo>
                    <a:pt x="36" y="10"/>
                    <a:pt x="38" y="8"/>
                    <a:pt x="40" y="8"/>
                  </a:cubicBezTo>
                  <a:cubicBezTo>
                    <a:pt x="42" y="8"/>
                    <a:pt x="44" y="10"/>
                    <a:pt x="44" y="12"/>
                  </a:cubicBezTo>
                  <a:cubicBezTo>
                    <a:pt x="44" y="14"/>
                    <a:pt x="42" y="16"/>
                    <a:pt x="4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Oval 249">
              <a:extLst>
                <a:ext uri="{FF2B5EF4-FFF2-40B4-BE49-F238E27FC236}">
                  <a16:creationId xmlns:a16="http://schemas.microsoft.com/office/drawing/2014/main" id="{6327A800-25DD-A644-9F4A-9CBE16D4D31D}"/>
                </a:ext>
              </a:extLst>
            </p:cNvPr>
            <p:cNvSpPr>
              <a:spLocks noChangeArrowheads="1"/>
            </p:cNvSpPr>
            <p:nvPr/>
          </p:nvSpPr>
          <p:spPr bwMode="auto">
            <a:xfrm>
              <a:off x="4999038" y="6548438"/>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2" name="Group 31">
            <a:extLst>
              <a:ext uri="{FF2B5EF4-FFF2-40B4-BE49-F238E27FC236}">
                <a16:creationId xmlns:a16="http://schemas.microsoft.com/office/drawing/2014/main" id="{ABCC81E7-C454-9443-AA77-14FF29A1A9BC}"/>
              </a:ext>
            </a:extLst>
          </p:cNvPr>
          <p:cNvGrpSpPr/>
          <p:nvPr/>
        </p:nvGrpSpPr>
        <p:grpSpPr>
          <a:xfrm>
            <a:off x="10466140" y="4234565"/>
            <a:ext cx="361950" cy="360363"/>
            <a:chOff x="5554663" y="1997076"/>
            <a:chExt cx="361950" cy="360363"/>
          </a:xfrm>
          <a:solidFill>
            <a:schemeClr val="bg1"/>
          </a:solidFill>
        </p:grpSpPr>
        <p:sp>
          <p:nvSpPr>
            <p:cNvPr id="33" name="Freeform 214">
              <a:extLst>
                <a:ext uri="{FF2B5EF4-FFF2-40B4-BE49-F238E27FC236}">
                  <a16:creationId xmlns:a16="http://schemas.microsoft.com/office/drawing/2014/main" id="{6119C22C-DCB9-6445-8297-D2CA9C2137BF}"/>
                </a:ext>
              </a:extLst>
            </p:cNvPr>
            <p:cNvSpPr>
              <a:spLocks noEditPoints="1"/>
            </p:cNvSpPr>
            <p:nvPr/>
          </p:nvSpPr>
          <p:spPr bwMode="auto">
            <a:xfrm>
              <a:off x="5554663" y="1997076"/>
              <a:ext cx="361950" cy="74613"/>
            </a:xfrm>
            <a:custGeom>
              <a:avLst/>
              <a:gdLst>
                <a:gd name="T0" fmla="*/ 96 w 96"/>
                <a:gd name="T1" fmla="*/ 20 h 20"/>
                <a:gd name="T2" fmla="*/ 96 w 96"/>
                <a:gd name="T3" fmla="*/ 10 h 20"/>
                <a:gd name="T4" fmla="*/ 86 w 96"/>
                <a:gd name="T5" fmla="*/ 0 h 20"/>
                <a:gd name="T6" fmla="*/ 10 w 96"/>
                <a:gd name="T7" fmla="*/ 0 h 20"/>
                <a:gd name="T8" fmla="*/ 0 w 96"/>
                <a:gd name="T9" fmla="*/ 10 h 20"/>
                <a:gd name="T10" fmla="*/ 0 w 96"/>
                <a:gd name="T11" fmla="*/ 20 h 20"/>
                <a:gd name="T12" fmla="*/ 96 w 96"/>
                <a:gd name="T13" fmla="*/ 20 h 20"/>
                <a:gd name="T14" fmla="*/ 40 w 96"/>
                <a:gd name="T15" fmla="*/ 8 h 20"/>
                <a:gd name="T16" fmla="*/ 44 w 96"/>
                <a:gd name="T17" fmla="*/ 12 h 20"/>
                <a:gd name="T18" fmla="*/ 40 w 96"/>
                <a:gd name="T19" fmla="*/ 16 h 20"/>
                <a:gd name="T20" fmla="*/ 36 w 96"/>
                <a:gd name="T21" fmla="*/ 12 h 20"/>
                <a:gd name="T22" fmla="*/ 40 w 96"/>
                <a:gd name="T23" fmla="*/ 8 h 20"/>
                <a:gd name="T24" fmla="*/ 28 w 96"/>
                <a:gd name="T25" fmla="*/ 8 h 20"/>
                <a:gd name="T26" fmla="*/ 32 w 96"/>
                <a:gd name="T27" fmla="*/ 12 h 20"/>
                <a:gd name="T28" fmla="*/ 28 w 96"/>
                <a:gd name="T29" fmla="*/ 16 h 20"/>
                <a:gd name="T30" fmla="*/ 24 w 96"/>
                <a:gd name="T31" fmla="*/ 12 h 20"/>
                <a:gd name="T32" fmla="*/ 28 w 96"/>
                <a:gd name="T33" fmla="*/ 8 h 20"/>
                <a:gd name="T34" fmla="*/ 16 w 96"/>
                <a:gd name="T35" fmla="*/ 8 h 20"/>
                <a:gd name="T36" fmla="*/ 20 w 96"/>
                <a:gd name="T37" fmla="*/ 12 h 20"/>
                <a:gd name="T38" fmla="*/ 16 w 96"/>
                <a:gd name="T39" fmla="*/ 16 h 20"/>
                <a:gd name="T40" fmla="*/ 12 w 96"/>
                <a:gd name="T41" fmla="*/ 12 h 20"/>
                <a:gd name="T42" fmla="*/ 16 w 96"/>
                <a:gd name="T4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20">
                  <a:moveTo>
                    <a:pt x="96" y="20"/>
                  </a:moveTo>
                  <a:cubicBezTo>
                    <a:pt x="96" y="10"/>
                    <a:pt x="96" y="10"/>
                    <a:pt x="96" y="10"/>
                  </a:cubicBezTo>
                  <a:cubicBezTo>
                    <a:pt x="96" y="4"/>
                    <a:pt x="92" y="0"/>
                    <a:pt x="86" y="0"/>
                  </a:cubicBezTo>
                  <a:cubicBezTo>
                    <a:pt x="10" y="0"/>
                    <a:pt x="10" y="0"/>
                    <a:pt x="10" y="0"/>
                  </a:cubicBezTo>
                  <a:cubicBezTo>
                    <a:pt x="4" y="0"/>
                    <a:pt x="0" y="4"/>
                    <a:pt x="0" y="10"/>
                  </a:cubicBezTo>
                  <a:cubicBezTo>
                    <a:pt x="0" y="20"/>
                    <a:pt x="0" y="20"/>
                    <a:pt x="0" y="20"/>
                  </a:cubicBezTo>
                  <a:lnTo>
                    <a:pt x="96" y="20"/>
                  </a:lnTo>
                  <a:close/>
                  <a:moveTo>
                    <a:pt x="40" y="8"/>
                  </a:moveTo>
                  <a:cubicBezTo>
                    <a:pt x="42" y="8"/>
                    <a:pt x="44" y="10"/>
                    <a:pt x="44" y="12"/>
                  </a:cubicBezTo>
                  <a:cubicBezTo>
                    <a:pt x="44" y="14"/>
                    <a:pt x="42" y="16"/>
                    <a:pt x="40" y="16"/>
                  </a:cubicBezTo>
                  <a:cubicBezTo>
                    <a:pt x="38" y="16"/>
                    <a:pt x="36" y="14"/>
                    <a:pt x="36" y="12"/>
                  </a:cubicBezTo>
                  <a:cubicBezTo>
                    <a:pt x="36" y="10"/>
                    <a:pt x="38" y="8"/>
                    <a:pt x="40" y="8"/>
                  </a:cubicBezTo>
                  <a:close/>
                  <a:moveTo>
                    <a:pt x="28" y="8"/>
                  </a:moveTo>
                  <a:cubicBezTo>
                    <a:pt x="30" y="8"/>
                    <a:pt x="32" y="10"/>
                    <a:pt x="32" y="12"/>
                  </a:cubicBezTo>
                  <a:cubicBezTo>
                    <a:pt x="32" y="14"/>
                    <a:pt x="30" y="16"/>
                    <a:pt x="28" y="16"/>
                  </a:cubicBezTo>
                  <a:cubicBezTo>
                    <a:pt x="26" y="16"/>
                    <a:pt x="24" y="14"/>
                    <a:pt x="24" y="12"/>
                  </a:cubicBezTo>
                  <a:cubicBezTo>
                    <a:pt x="24" y="10"/>
                    <a:pt x="26" y="8"/>
                    <a:pt x="28" y="8"/>
                  </a:cubicBezTo>
                  <a:close/>
                  <a:moveTo>
                    <a:pt x="16" y="8"/>
                  </a:moveTo>
                  <a:cubicBezTo>
                    <a:pt x="18" y="8"/>
                    <a:pt x="20" y="10"/>
                    <a:pt x="20" y="12"/>
                  </a:cubicBezTo>
                  <a:cubicBezTo>
                    <a:pt x="20" y="14"/>
                    <a:pt x="18" y="16"/>
                    <a:pt x="16" y="16"/>
                  </a:cubicBezTo>
                  <a:cubicBezTo>
                    <a:pt x="14" y="16"/>
                    <a:pt x="12" y="14"/>
                    <a:pt x="12" y="12"/>
                  </a:cubicBezTo>
                  <a:cubicBezTo>
                    <a:pt x="12" y="10"/>
                    <a:pt x="14" y="8"/>
                    <a:pt x="1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15">
              <a:extLst>
                <a:ext uri="{FF2B5EF4-FFF2-40B4-BE49-F238E27FC236}">
                  <a16:creationId xmlns:a16="http://schemas.microsoft.com/office/drawing/2014/main" id="{2DBB8879-A4F0-2E43-9960-0FDAA0EF7114}"/>
                </a:ext>
              </a:extLst>
            </p:cNvPr>
            <p:cNvSpPr>
              <a:spLocks noEditPoints="1"/>
            </p:cNvSpPr>
            <p:nvPr/>
          </p:nvSpPr>
          <p:spPr bwMode="auto">
            <a:xfrm>
              <a:off x="5554663" y="2085976"/>
              <a:ext cx="120650" cy="271463"/>
            </a:xfrm>
            <a:custGeom>
              <a:avLst/>
              <a:gdLst>
                <a:gd name="T0" fmla="*/ 32 w 32"/>
                <a:gd name="T1" fmla="*/ 0 h 72"/>
                <a:gd name="T2" fmla="*/ 0 w 32"/>
                <a:gd name="T3" fmla="*/ 0 h 72"/>
                <a:gd name="T4" fmla="*/ 0 w 32"/>
                <a:gd name="T5" fmla="*/ 62 h 72"/>
                <a:gd name="T6" fmla="*/ 10 w 32"/>
                <a:gd name="T7" fmla="*/ 72 h 72"/>
                <a:gd name="T8" fmla="*/ 32 w 32"/>
                <a:gd name="T9" fmla="*/ 72 h 72"/>
                <a:gd name="T10" fmla="*/ 32 w 32"/>
                <a:gd name="T11" fmla="*/ 0 h 72"/>
                <a:gd name="T12" fmla="*/ 28 w 32"/>
                <a:gd name="T13" fmla="*/ 14 h 72"/>
                <a:gd name="T14" fmla="*/ 26 w 32"/>
                <a:gd name="T15" fmla="*/ 16 h 72"/>
                <a:gd name="T16" fmla="*/ 18 w 32"/>
                <a:gd name="T17" fmla="*/ 16 h 72"/>
                <a:gd name="T18" fmla="*/ 16 w 32"/>
                <a:gd name="T19" fmla="*/ 14 h 72"/>
                <a:gd name="T20" fmla="*/ 18 w 32"/>
                <a:gd name="T21" fmla="*/ 12 h 72"/>
                <a:gd name="T22" fmla="*/ 26 w 32"/>
                <a:gd name="T23" fmla="*/ 12 h 72"/>
                <a:gd name="T24" fmla="*/ 28 w 32"/>
                <a:gd name="T25" fmla="*/ 14 h 72"/>
                <a:gd name="T26" fmla="*/ 10 w 32"/>
                <a:gd name="T27" fmla="*/ 4 h 72"/>
                <a:gd name="T28" fmla="*/ 18 w 32"/>
                <a:gd name="T29" fmla="*/ 4 h 72"/>
                <a:gd name="T30" fmla="*/ 20 w 32"/>
                <a:gd name="T31" fmla="*/ 6 h 72"/>
                <a:gd name="T32" fmla="*/ 18 w 32"/>
                <a:gd name="T33" fmla="*/ 8 h 72"/>
                <a:gd name="T34" fmla="*/ 10 w 32"/>
                <a:gd name="T35" fmla="*/ 8 h 72"/>
                <a:gd name="T36" fmla="*/ 8 w 32"/>
                <a:gd name="T37" fmla="*/ 6 h 72"/>
                <a:gd name="T38" fmla="*/ 10 w 32"/>
                <a:gd name="T39" fmla="*/ 4 h 72"/>
                <a:gd name="T40" fmla="*/ 8 w 32"/>
                <a:gd name="T41" fmla="*/ 38 h 72"/>
                <a:gd name="T42" fmla="*/ 10 w 32"/>
                <a:gd name="T43" fmla="*/ 36 h 72"/>
                <a:gd name="T44" fmla="*/ 18 w 32"/>
                <a:gd name="T45" fmla="*/ 36 h 72"/>
                <a:gd name="T46" fmla="*/ 20 w 32"/>
                <a:gd name="T47" fmla="*/ 38 h 72"/>
                <a:gd name="T48" fmla="*/ 18 w 32"/>
                <a:gd name="T49" fmla="*/ 40 h 72"/>
                <a:gd name="T50" fmla="*/ 10 w 32"/>
                <a:gd name="T51" fmla="*/ 40 h 72"/>
                <a:gd name="T52" fmla="*/ 8 w 32"/>
                <a:gd name="T53" fmla="*/ 38 h 72"/>
                <a:gd name="T54" fmla="*/ 26 w 32"/>
                <a:gd name="T55" fmla="*/ 56 h 72"/>
                <a:gd name="T56" fmla="*/ 18 w 32"/>
                <a:gd name="T57" fmla="*/ 56 h 72"/>
                <a:gd name="T58" fmla="*/ 16 w 32"/>
                <a:gd name="T59" fmla="*/ 54 h 72"/>
                <a:gd name="T60" fmla="*/ 18 w 32"/>
                <a:gd name="T61" fmla="*/ 52 h 72"/>
                <a:gd name="T62" fmla="*/ 26 w 32"/>
                <a:gd name="T63" fmla="*/ 52 h 72"/>
                <a:gd name="T64" fmla="*/ 28 w 32"/>
                <a:gd name="T65" fmla="*/ 54 h 72"/>
                <a:gd name="T66" fmla="*/ 26 w 32"/>
                <a:gd name="T67" fmla="*/ 56 h 72"/>
                <a:gd name="T68" fmla="*/ 26 w 32"/>
                <a:gd name="T69" fmla="*/ 48 h 72"/>
                <a:gd name="T70" fmla="*/ 18 w 32"/>
                <a:gd name="T71" fmla="*/ 48 h 72"/>
                <a:gd name="T72" fmla="*/ 16 w 32"/>
                <a:gd name="T73" fmla="*/ 46 h 72"/>
                <a:gd name="T74" fmla="*/ 18 w 32"/>
                <a:gd name="T75" fmla="*/ 44 h 72"/>
                <a:gd name="T76" fmla="*/ 26 w 32"/>
                <a:gd name="T77" fmla="*/ 44 h 72"/>
                <a:gd name="T78" fmla="*/ 28 w 32"/>
                <a:gd name="T79" fmla="*/ 46 h 72"/>
                <a:gd name="T80" fmla="*/ 26 w 32"/>
                <a:gd name="T81" fmla="*/ 48 h 72"/>
                <a:gd name="T82" fmla="*/ 26 w 32"/>
                <a:gd name="T83" fmla="*/ 32 h 72"/>
                <a:gd name="T84" fmla="*/ 18 w 32"/>
                <a:gd name="T85" fmla="*/ 32 h 72"/>
                <a:gd name="T86" fmla="*/ 16 w 32"/>
                <a:gd name="T87" fmla="*/ 30 h 72"/>
                <a:gd name="T88" fmla="*/ 18 w 32"/>
                <a:gd name="T89" fmla="*/ 28 h 72"/>
                <a:gd name="T90" fmla="*/ 26 w 32"/>
                <a:gd name="T91" fmla="*/ 28 h 72"/>
                <a:gd name="T92" fmla="*/ 28 w 32"/>
                <a:gd name="T93" fmla="*/ 30 h 72"/>
                <a:gd name="T94" fmla="*/ 26 w 32"/>
                <a:gd name="T95" fmla="*/ 32 h 72"/>
                <a:gd name="T96" fmla="*/ 26 w 32"/>
                <a:gd name="T97" fmla="*/ 24 h 72"/>
                <a:gd name="T98" fmla="*/ 18 w 32"/>
                <a:gd name="T99" fmla="*/ 24 h 72"/>
                <a:gd name="T100" fmla="*/ 16 w 32"/>
                <a:gd name="T101" fmla="*/ 22 h 72"/>
                <a:gd name="T102" fmla="*/ 18 w 32"/>
                <a:gd name="T103" fmla="*/ 20 h 72"/>
                <a:gd name="T104" fmla="*/ 26 w 32"/>
                <a:gd name="T105" fmla="*/ 20 h 72"/>
                <a:gd name="T106" fmla="*/ 28 w 32"/>
                <a:gd name="T107" fmla="*/ 22 h 72"/>
                <a:gd name="T108" fmla="*/ 26 w 32"/>
                <a:gd name="T109" fmla="*/ 2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 h="72">
                  <a:moveTo>
                    <a:pt x="32" y="0"/>
                  </a:moveTo>
                  <a:cubicBezTo>
                    <a:pt x="0" y="0"/>
                    <a:pt x="0" y="0"/>
                    <a:pt x="0" y="0"/>
                  </a:cubicBezTo>
                  <a:cubicBezTo>
                    <a:pt x="0" y="62"/>
                    <a:pt x="0" y="62"/>
                    <a:pt x="0" y="62"/>
                  </a:cubicBezTo>
                  <a:cubicBezTo>
                    <a:pt x="0" y="68"/>
                    <a:pt x="4" y="72"/>
                    <a:pt x="10" y="72"/>
                  </a:cubicBezTo>
                  <a:cubicBezTo>
                    <a:pt x="32" y="72"/>
                    <a:pt x="32" y="72"/>
                    <a:pt x="32" y="72"/>
                  </a:cubicBezTo>
                  <a:lnTo>
                    <a:pt x="32" y="0"/>
                  </a:lnTo>
                  <a:close/>
                  <a:moveTo>
                    <a:pt x="28" y="14"/>
                  </a:moveTo>
                  <a:cubicBezTo>
                    <a:pt x="28" y="15"/>
                    <a:pt x="27" y="16"/>
                    <a:pt x="26" y="16"/>
                  </a:cubicBezTo>
                  <a:cubicBezTo>
                    <a:pt x="18" y="16"/>
                    <a:pt x="18" y="16"/>
                    <a:pt x="18" y="16"/>
                  </a:cubicBezTo>
                  <a:cubicBezTo>
                    <a:pt x="17" y="16"/>
                    <a:pt x="16" y="15"/>
                    <a:pt x="16" y="14"/>
                  </a:cubicBezTo>
                  <a:cubicBezTo>
                    <a:pt x="16" y="13"/>
                    <a:pt x="17" y="12"/>
                    <a:pt x="18" y="12"/>
                  </a:cubicBezTo>
                  <a:cubicBezTo>
                    <a:pt x="26" y="12"/>
                    <a:pt x="26" y="12"/>
                    <a:pt x="26" y="12"/>
                  </a:cubicBezTo>
                  <a:cubicBezTo>
                    <a:pt x="27" y="12"/>
                    <a:pt x="28" y="13"/>
                    <a:pt x="28" y="14"/>
                  </a:cubicBezTo>
                  <a:close/>
                  <a:moveTo>
                    <a:pt x="10" y="4"/>
                  </a:moveTo>
                  <a:cubicBezTo>
                    <a:pt x="18" y="4"/>
                    <a:pt x="18" y="4"/>
                    <a:pt x="18" y="4"/>
                  </a:cubicBezTo>
                  <a:cubicBezTo>
                    <a:pt x="19" y="4"/>
                    <a:pt x="20" y="5"/>
                    <a:pt x="20" y="6"/>
                  </a:cubicBezTo>
                  <a:cubicBezTo>
                    <a:pt x="20" y="7"/>
                    <a:pt x="19" y="8"/>
                    <a:pt x="18" y="8"/>
                  </a:cubicBezTo>
                  <a:cubicBezTo>
                    <a:pt x="10" y="8"/>
                    <a:pt x="10" y="8"/>
                    <a:pt x="10" y="8"/>
                  </a:cubicBezTo>
                  <a:cubicBezTo>
                    <a:pt x="9" y="8"/>
                    <a:pt x="8" y="7"/>
                    <a:pt x="8" y="6"/>
                  </a:cubicBezTo>
                  <a:cubicBezTo>
                    <a:pt x="8" y="5"/>
                    <a:pt x="9" y="4"/>
                    <a:pt x="10" y="4"/>
                  </a:cubicBezTo>
                  <a:close/>
                  <a:moveTo>
                    <a:pt x="8" y="38"/>
                  </a:moveTo>
                  <a:cubicBezTo>
                    <a:pt x="8" y="37"/>
                    <a:pt x="9" y="36"/>
                    <a:pt x="10" y="36"/>
                  </a:cubicBezTo>
                  <a:cubicBezTo>
                    <a:pt x="18" y="36"/>
                    <a:pt x="18" y="36"/>
                    <a:pt x="18" y="36"/>
                  </a:cubicBezTo>
                  <a:cubicBezTo>
                    <a:pt x="19" y="36"/>
                    <a:pt x="20" y="37"/>
                    <a:pt x="20" y="38"/>
                  </a:cubicBezTo>
                  <a:cubicBezTo>
                    <a:pt x="20" y="39"/>
                    <a:pt x="19" y="40"/>
                    <a:pt x="18" y="40"/>
                  </a:cubicBezTo>
                  <a:cubicBezTo>
                    <a:pt x="10" y="40"/>
                    <a:pt x="10" y="40"/>
                    <a:pt x="10" y="40"/>
                  </a:cubicBezTo>
                  <a:cubicBezTo>
                    <a:pt x="9" y="40"/>
                    <a:pt x="8" y="39"/>
                    <a:pt x="8" y="38"/>
                  </a:cubicBezTo>
                  <a:close/>
                  <a:moveTo>
                    <a:pt x="26" y="56"/>
                  </a:moveTo>
                  <a:cubicBezTo>
                    <a:pt x="18" y="56"/>
                    <a:pt x="18" y="56"/>
                    <a:pt x="18" y="56"/>
                  </a:cubicBezTo>
                  <a:cubicBezTo>
                    <a:pt x="17" y="56"/>
                    <a:pt x="16" y="55"/>
                    <a:pt x="16" y="54"/>
                  </a:cubicBezTo>
                  <a:cubicBezTo>
                    <a:pt x="16" y="53"/>
                    <a:pt x="17" y="52"/>
                    <a:pt x="18" y="52"/>
                  </a:cubicBezTo>
                  <a:cubicBezTo>
                    <a:pt x="26" y="52"/>
                    <a:pt x="26" y="52"/>
                    <a:pt x="26" y="52"/>
                  </a:cubicBezTo>
                  <a:cubicBezTo>
                    <a:pt x="27" y="52"/>
                    <a:pt x="28" y="53"/>
                    <a:pt x="28" y="54"/>
                  </a:cubicBezTo>
                  <a:cubicBezTo>
                    <a:pt x="28" y="55"/>
                    <a:pt x="27" y="56"/>
                    <a:pt x="26" y="56"/>
                  </a:cubicBezTo>
                  <a:close/>
                  <a:moveTo>
                    <a:pt x="26" y="48"/>
                  </a:moveTo>
                  <a:cubicBezTo>
                    <a:pt x="18" y="48"/>
                    <a:pt x="18" y="48"/>
                    <a:pt x="18" y="48"/>
                  </a:cubicBezTo>
                  <a:cubicBezTo>
                    <a:pt x="17" y="48"/>
                    <a:pt x="16" y="47"/>
                    <a:pt x="16" y="46"/>
                  </a:cubicBezTo>
                  <a:cubicBezTo>
                    <a:pt x="16" y="45"/>
                    <a:pt x="17" y="44"/>
                    <a:pt x="18" y="44"/>
                  </a:cubicBezTo>
                  <a:cubicBezTo>
                    <a:pt x="26" y="44"/>
                    <a:pt x="26" y="44"/>
                    <a:pt x="26" y="44"/>
                  </a:cubicBezTo>
                  <a:cubicBezTo>
                    <a:pt x="27" y="44"/>
                    <a:pt x="28" y="45"/>
                    <a:pt x="28" y="46"/>
                  </a:cubicBezTo>
                  <a:cubicBezTo>
                    <a:pt x="28" y="47"/>
                    <a:pt x="27" y="48"/>
                    <a:pt x="26" y="48"/>
                  </a:cubicBezTo>
                  <a:close/>
                  <a:moveTo>
                    <a:pt x="26" y="32"/>
                  </a:moveTo>
                  <a:cubicBezTo>
                    <a:pt x="18" y="32"/>
                    <a:pt x="18" y="32"/>
                    <a:pt x="18" y="32"/>
                  </a:cubicBezTo>
                  <a:cubicBezTo>
                    <a:pt x="17" y="32"/>
                    <a:pt x="16" y="31"/>
                    <a:pt x="16" y="30"/>
                  </a:cubicBezTo>
                  <a:cubicBezTo>
                    <a:pt x="16" y="29"/>
                    <a:pt x="17" y="28"/>
                    <a:pt x="18" y="28"/>
                  </a:cubicBezTo>
                  <a:cubicBezTo>
                    <a:pt x="26" y="28"/>
                    <a:pt x="26" y="28"/>
                    <a:pt x="26" y="28"/>
                  </a:cubicBezTo>
                  <a:cubicBezTo>
                    <a:pt x="27" y="28"/>
                    <a:pt x="28" y="29"/>
                    <a:pt x="28" y="30"/>
                  </a:cubicBezTo>
                  <a:cubicBezTo>
                    <a:pt x="28" y="31"/>
                    <a:pt x="27" y="32"/>
                    <a:pt x="26" y="32"/>
                  </a:cubicBezTo>
                  <a:close/>
                  <a:moveTo>
                    <a:pt x="26" y="24"/>
                  </a:moveTo>
                  <a:cubicBezTo>
                    <a:pt x="18" y="24"/>
                    <a:pt x="18" y="24"/>
                    <a:pt x="18" y="24"/>
                  </a:cubicBezTo>
                  <a:cubicBezTo>
                    <a:pt x="17" y="24"/>
                    <a:pt x="16" y="23"/>
                    <a:pt x="16" y="22"/>
                  </a:cubicBezTo>
                  <a:cubicBezTo>
                    <a:pt x="16" y="21"/>
                    <a:pt x="17" y="20"/>
                    <a:pt x="18" y="20"/>
                  </a:cubicBezTo>
                  <a:cubicBezTo>
                    <a:pt x="26" y="20"/>
                    <a:pt x="26" y="20"/>
                    <a:pt x="26" y="20"/>
                  </a:cubicBezTo>
                  <a:cubicBezTo>
                    <a:pt x="27" y="20"/>
                    <a:pt x="28" y="21"/>
                    <a:pt x="28" y="22"/>
                  </a:cubicBezTo>
                  <a:cubicBezTo>
                    <a:pt x="28" y="23"/>
                    <a:pt x="27" y="2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216">
              <a:extLst>
                <a:ext uri="{FF2B5EF4-FFF2-40B4-BE49-F238E27FC236}">
                  <a16:creationId xmlns:a16="http://schemas.microsoft.com/office/drawing/2014/main" id="{0D9FE2F0-C7BC-3D40-8CB0-6C205FC5750C}"/>
                </a:ext>
              </a:extLst>
            </p:cNvPr>
            <p:cNvSpPr>
              <a:spLocks noEditPoints="1"/>
            </p:cNvSpPr>
            <p:nvPr/>
          </p:nvSpPr>
          <p:spPr bwMode="auto">
            <a:xfrm>
              <a:off x="5691188" y="2085976"/>
              <a:ext cx="225425" cy="271463"/>
            </a:xfrm>
            <a:custGeom>
              <a:avLst/>
              <a:gdLst>
                <a:gd name="T0" fmla="*/ 0 w 60"/>
                <a:gd name="T1" fmla="*/ 0 h 72"/>
                <a:gd name="T2" fmla="*/ 0 w 60"/>
                <a:gd name="T3" fmla="*/ 72 h 72"/>
                <a:gd name="T4" fmla="*/ 50 w 60"/>
                <a:gd name="T5" fmla="*/ 72 h 72"/>
                <a:gd name="T6" fmla="*/ 60 w 60"/>
                <a:gd name="T7" fmla="*/ 62 h 72"/>
                <a:gd name="T8" fmla="*/ 60 w 60"/>
                <a:gd name="T9" fmla="*/ 0 h 72"/>
                <a:gd name="T10" fmla="*/ 0 w 60"/>
                <a:gd name="T11" fmla="*/ 0 h 72"/>
                <a:gd name="T12" fmla="*/ 48 w 60"/>
                <a:gd name="T13" fmla="*/ 58 h 72"/>
                <a:gd name="T14" fmla="*/ 46 w 60"/>
                <a:gd name="T15" fmla="*/ 60 h 72"/>
                <a:gd name="T16" fmla="*/ 10 w 60"/>
                <a:gd name="T17" fmla="*/ 60 h 72"/>
                <a:gd name="T18" fmla="*/ 8 w 60"/>
                <a:gd name="T19" fmla="*/ 58 h 72"/>
                <a:gd name="T20" fmla="*/ 8 w 60"/>
                <a:gd name="T21" fmla="*/ 38 h 72"/>
                <a:gd name="T22" fmla="*/ 10 w 60"/>
                <a:gd name="T23" fmla="*/ 36 h 72"/>
                <a:gd name="T24" fmla="*/ 46 w 60"/>
                <a:gd name="T25" fmla="*/ 36 h 72"/>
                <a:gd name="T26" fmla="*/ 48 w 60"/>
                <a:gd name="T27" fmla="*/ 38 h 72"/>
                <a:gd name="T28" fmla="*/ 48 w 60"/>
                <a:gd name="T29" fmla="*/ 58 h 72"/>
                <a:gd name="T30" fmla="*/ 48 w 60"/>
                <a:gd name="T31" fmla="*/ 26 h 72"/>
                <a:gd name="T32" fmla="*/ 46 w 60"/>
                <a:gd name="T33" fmla="*/ 28 h 72"/>
                <a:gd name="T34" fmla="*/ 10 w 60"/>
                <a:gd name="T35" fmla="*/ 28 h 72"/>
                <a:gd name="T36" fmla="*/ 8 w 60"/>
                <a:gd name="T37" fmla="*/ 26 h 72"/>
                <a:gd name="T38" fmla="*/ 8 w 60"/>
                <a:gd name="T39" fmla="*/ 6 h 72"/>
                <a:gd name="T40" fmla="*/ 10 w 60"/>
                <a:gd name="T41" fmla="*/ 4 h 72"/>
                <a:gd name="T42" fmla="*/ 46 w 60"/>
                <a:gd name="T43" fmla="*/ 4 h 72"/>
                <a:gd name="T44" fmla="*/ 48 w 60"/>
                <a:gd name="T45" fmla="*/ 6 h 72"/>
                <a:gd name="T46" fmla="*/ 48 w 60"/>
                <a:gd name="T47"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72">
                  <a:moveTo>
                    <a:pt x="0" y="0"/>
                  </a:moveTo>
                  <a:cubicBezTo>
                    <a:pt x="0" y="72"/>
                    <a:pt x="0" y="72"/>
                    <a:pt x="0" y="72"/>
                  </a:cubicBezTo>
                  <a:cubicBezTo>
                    <a:pt x="50" y="72"/>
                    <a:pt x="50" y="72"/>
                    <a:pt x="50" y="72"/>
                  </a:cubicBezTo>
                  <a:cubicBezTo>
                    <a:pt x="56" y="72"/>
                    <a:pt x="60" y="68"/>
                    <a:pt x="60" y="62"/>
                  </a:cubicBezTo>
                  <a:cubicBezTo>
                    <a:pt x="60" y="0"/>
                    <a:pt x="60" y="0"/>
                    <a:pt x="60" y="0"/>
                  </a:cubicBezTo>
                  <a:lnTo>
                    <a:pt x="0" y="0"/>
                  </a:lnTo>
                  <a:close/>
                  <a:moveTo>
                    <a:pt x="48" y="58"/>
                  </a:moveTo>
                  <a:cubicBezTo>
                    <a:pt x="48" y="59"/>
                    <a:pt x="47" y="60"/>
                    <a:pt x="46" y="60"/>
                  </a:cubicBezTo>
                  <a:cubicBezTo>
                    <a:pt x="10" y="60"/>
                    <a:pt x="10" y="60"/>
                    <a:pt x="10" y="60"/>
                  </a:cubicBezTo>
                  <a:cubicBezTo>
                    <a:pt x="9" y="60"/>
                    <a:pt x="8" y="59"/>
                    <a:pt x="8" y="58"/>
                  </a:cubicBezTo>
                  <a:cubicBezTo>
                    <a:pt x="8" y="38"/>
                    <a:pt x="8" y="38"/>
                    <a:pt x="8" y="38"/>
                  </a:cubicBezTo>
                  <a:cubicBezTo>
                    <a:pt x="8" y="37"/>
                    <a:pt x="9" y="36"/>
                    <a:pt x="10" y="36"/>
                  </a:cubicBezTo>
                  <a:cubicBezTo>
                    <a:pt x="46" y="36"/>
                    <a:pt x="46" y="36"/>
                    <a:pt x="46" y="36"/>
                  </a:cubicBezTo>
                  <a:cubicBezTo>
                    <a:pt x="47" y="36"/>
                    <a:pt x="48" y="37"/>
                    <a:pt x="48" y="38"/>
                  </a:cubicBezTo>
                  <a:lnTo>
                    <a:pt x="48" y="58"/>
                  </a:lnTo>
                  <a:close/>
                  <a:moveTo>
                    <a:pt x="48" y="26"/>
                  </a:moveTo>
                  <a:cubicBezTo>
                    <a:pt x="48" y="27"/>
                    <a:pt x="47" y="28"/>
                    <a:pt x="46" y="28"/>
                  </a:cubicBezTo>
                  <a:cubicBezTo>
                    <a:pt x="10" y="28"/>
                    <a:pt x="10" y="28"/>
                    <a:pt x="10" y="28"/>
                  </a:cubicBezTo>
                  <a:cubicBezTo>
                    <a:pt x="9" y="28"/>
                    <a:pt x="8" y="27"/>
                    <a:pt x="8" y="26"/>
                  </a:cubicBezTo>
                  <a:cubicBezTo>
                    <a:pt x="8" y="6"/>
                    <a:pt x="8" y="6"/>
                    <a:pt x="8" y="6"/>
                  </a:cubicBezTo>
                  <a:cubicBezTo>
                    <a:pt x="8" y="5"/>
                    <a:pt x="9" y="4"/>
                    <a:pt x="10" y="4"/>
                  </a:cubicBezTo>
                  <a:cubicBezTo>
                    <a:pt x="46" y="4"/>
                    <a:pt x="46" y="4"/>
                    <a:pt x="46" y="4"/>
                  </a:cubicBezTo>
                  <a:cubicBezTo>
                    <a:pt x="47" y="4"/>
                    <a:pt x="48" y="5"/>
                    <a:pt x="48" y="6"/>
                  </a:cubicBezTo>
                  <a:lnTo>
                    <a:pt x="48"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6" name="Group 35">
            <a:extLst>
              <a:ext uri="{FF2B5EF4-FFF2-40B4-BE49-F238E27FC236}">
                <a16:creationId xmlns:a16="http://schemas.microsoft.com/office/drawing/2014/main" id="{E0BFAF79-118D-2D45-A48E-8BA4595E33C2}"/>
              </a:ext>
            </a:extLst>
          </p:cNvPr>
          <p:cNvGrpSpPr/>
          <p:nvPr/>
        </p:nvGrpSpPr>
        <p:grpSpPr>
          <a:xfrm>
            <a:off x="10466934" y="5511433"/>
            <a:ext cx="360363" cy="361951"/>
            <a:chOff x="7718425" y="3248025"/>
            <a:chExt cx="360363" cy="361951"/>
          </a:xfrm>
          <a:solidFill>
            <a:schemeClr val="bg1"/>
          </a:solidFill>
        </p:grpSpPr>
        <p:sp>
          <p:nvSpPr>
            <p:cNvPr id="37" name="Freeform 63">
              <a:extLst>
                <a:ext uri="{FF2B5EF4-FFF2-40B4-BE49-F238E27FC236}">
                  <a16:creationId xmlns:a16="http://schemas.microsoft.com/office/drawing/2014/main" id="{CCD601A8-E6EB-434C-A90F-076A5E01B4CA}"/>
                </a:ext>
              </a:extLst>
            </p:cNvPr>
            <p:cNvSpPr>
              <a:spLocks/>
            </p:cNvSpPr>
            <p:nvPr/>
          </p:nvSpPr>
          <p:spPr bwMode="auto">
            <a:xfrm>
              <a:off x="7718425" y="3248025"/>
              <a:ext cx="360363" cy="331788"/>
            </a:xfrm>
            <a:custGeom>
              <a:avLst/>
              <a:gdLst>
                <a:gd name="T0" fmla="*/ 20 w 96"/>
                <a:gd name="T1" fmla="*/ 88 h 88"/>
                <a:gd name="T2" fmla="*/ 8 w 96"/>
                <a:gd name="T3" fmla="*/ 75 h 88"/>
                <a:gd name="T4" fmla="*/ 17 w 96"/>
                <a:gd name="T5" fmla="*/ 65 h 88"/>
                <a:gd name="T6" fmla="*/ 2 w 96"/>
                <a:gd name="T7" fmla="*/ 56 h 88"/>
                <a:gd name="T8" fmla="*/ 0 w 96"/>
                <a:gd name="T9" fmla="*/ 42 h 88"/>
                <a:gd name="T10" fmla="*/ 13 w 96"/>
                <a:gd name="T11" fmla="*/ 40 h 88"/>
                <a:gd name="T12" fmla="*/ 8 w 96"/>
                <a:gd name="T13" fmla="*/ 23 h 88"/>
                <a:gd name="T14" fmla="*/ 8 w 96"/>
                <a:gd name="T15" fmla="*/ 20 h 88"/>
                <a:gd name="T16" fmla="*/ 23 w 96"/>
                <a:gd name="T17" fmla="*/ 8 h 88"/>
                <a:gd name="T18" fmla="*/ 40 w 96"/>
                <a:gd name="T19" fmla="*/ 13 h 88"/>
                <a:gd name="T20" fmla="*/ 42 w 96"/>
                <a:gd name="T21" fmla="*/ 0 h 88"/>
                <a:gd name="T22" fmla="*/ 56 w 96"/>
                <a:gd name="T23" fmla="*/ 2 h 88"/>
                <a:gd name="T24" fmla="*/ 65 w 96"/>
                <a:gd name="T25" fmla="*/ 17 h 88"/>
                <a:gd name="T26" fmla="*/ 76 w 96"/>
                <a:gd name="T27" fmla="*/ 8 h 88"/>
                <a:gd name="T28" fmla="*/ 88 w 96"/>
                <a:gd name="T29" fmla="*/ 21 h 88"/>
                <a:gd name="T30" fmla="*/ 79 w 96"/>
                <a:gd name="T31" fmla="*/ 31 h 88"/>
                <a:gd name="T32" fmla="*/ 94 w 96"/>
                <a:gd name="T33" fmla="*/ 40 h 88"/>
                <a:gd name="T34" fmla="*/ 96 w 96"/>
                <a:gd name="T35" fmla="*/ 54 h 88"/>
                <a:gd name="T36" fmla="*/ 83 w 96"/>
                <a:gd name="T37" fmla="*/ 56 h 88"/>
                <a:gd name="T38" fmla="*/ 88 w 96"/>
                <a:gd name="T39" fmla="*/ 73 h 88"/>
                <a:gd name="T40" fmla="*/ 76 w 96"/>
                <a:gd name="T41" fmla="*/ 88 h 88"/>
                <a:gd name="T42" fmla="*/ 64 w 96"/>
                <a:gd name="T43" fmla="*/ 78 h 88"/>
                <a:gd name="T44" fmla="*/ 67 w 96"/>
                <a:gd name="T45" fmla="*/ 76 h 88"/>
                <a:gd name="T46" fmla="*/ 83 w 96"/>
                <a:gd name="T47" fmla="*/ 75 h 88"/>
                <a:gd name="T48" fmla="*/ 75 w 96"/>
                <a:gd name="T49" fmla="*/ 65 h 88"/>
                <a:gd name="T50" fmla="*/ 81 w 96"/>
                <a:gd name="T51" fmla="*/ 52 h 88"/>
                <a:gd name="T52" fmla="*/ 92 w 96"/>
                <a:gd name="T53" fmla="*/ 44 h 88"/>
                <a:gd name="T54" fmla="*/ 79 w 96"/>
                <a:gd name="T55" fmla="*/ 42 h 88"/>
                <a:gd name="T56" fmla="*/ 76 w 96"/>
                <a:gd name="T57" fmla="*/ 29 h 88"/>
                <a:gd name="T58" fmla="*/ 75 w 96"/>
                <a:gd name="T59" fmla="*/ 13 h 88"/>
                <a:gd name="T60" fmla="*/ 65 w 96"/>
                <a:gd name="T61" fmla="*/ 21 h 88"/>
                <a:gd name="T62" fmla="*/ 52 w 96"/>
                <a:gd name="T63" fmla="*/ 15 h 88"/>
                <a:gd name="T64" fmla="*/ 44 w 96"/>
                <a:gd name="T65" fmla="*/ 4 h 88"/>
                <a:gd name="T66" fmla="*/ 42 w 96"/>
                <a:gd name="T67" fmla="*/ 17 h 88"/>
                <a:gd name="T68" fmla="*/ 29 w 96"/>
                <a:gd name="T69" fmla="*/ 20 h 88"/>
                <a:gd name="T70" fmla="*/ 13 w 96"/>
                <a:gd name="T71" fmla="*/ 21 h 88"/>
                <a:gd name="T72" fmla="*/ 21 w 96"/>
                <a:gd name="T73" fmla="*/ 31 h 88"/>
                <a:gd name="T74" fmla="*/ 15 w 96"/>
                <a:gd name="T75" fmla="*/ 44 h 88"/>
                <a:gd name="T76" fmla="*/ 4 w 96"/>
                <a:gd name="T77" fmla="*/ 52 h 88"/>
                <a:gd name="T78" fmla="*/ 17 w 96"/>
                <a:gd name="T79" fmla="*/ 54 h 88"/>
                <a:gd name="T80" fmla="*/ 20 w 96"/>
                <a:gd name="T81" fmla="*/ 67 h 88"/>
                <a:gd name="T82" fmla="*/ 21 w 96"/>
                <a:gd name="T83" fmla="*/ 83 h 88"/>
                <a:gd name="T84" fmla="*/ 32 w 96"/>
                <a:gd name="T85" fmla="*/ 76 h 88"/>
                <a:gd name="T86" fmla="*/ 23 w 96"/>
                <a:gd name="T8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88">
                  <a:moveTo>
                    <a:pt x="21" y="88"/>
                  </a:moveTo>
                  <a:cubicBezTo>
                    <a:pt x="21" y="88"/>
                    <a:pt x="20" y="88"/>
                    <a:pt x="20" y="88"/>
                  </a:cubicBezTo>
                  <a:cubicBezTo>
                    <a:pt x="8" y="76"/>
                    <a:pt x="8" y="76"/>
                    <a:pt x="8" y="76"/>
                  </a:cubicBezTo>
                  <a:cubicBezTo>
                    <a:pt x="8" y="76"/>
                    <a:pt x="8" y="75"/>
                    <a:pt x="8" y="75"/>
                  </a:cubicBezTo>
                  <a:cubicBezTo>
                    <a:pt x="8" y="74"/>
                    <a:pt x="8" y="74"/>
                    <a:pt x="8" y="73"/>
                  </a:cubicBezTo>
                  <a:cubicBezTo>
                    <a:pt x="17" y="65"/>
                    <a:pt x="17" y="65"/>
                    <a:pt x="17" y="65"/>
                  </a:cubicBezTo>
                  <a:cubicBezTo>
                    <a:pt x="15" y="63"/>
                    <a:pt x="14" y="59"/>
                    <a:pt x="13" y="56"/>
                  </a:cubicBezTo>
                  <a:cubicBezTo>
                    <a:pt x="2" y="56"/>
                    <a:pt x="2" y="56"/>
                    <a:pt x="2" y="56"/>
                  </a:cubicBezTo>
                  <a:cubicBezTo>
                    <a:pt x="1" y="56"/>
                    <a:pt x="0" y="55"/>
                    <a:pt x="0" y="54"/>
                  </a:cubicBezTo>
                  <a:cubicBezTo>
                    <a:pt x="0" y="42"/>
                    <a:pt x="0" y="42"/>
                    <a:pt x="0" y="42"/>
                  </a:cubicBezTo>
                  <a:cubicBezTo>
                    <a:pt x="0" y="41"/>
                    <a:pt x="1" y="40"/>
                    <a:pt x="2" y="40"/>
                  </a:cubicBezTo>
                  <a:cubicBezTo>
                    <a:pt x="13" y="40"/>
                    <a:pt x="13" y="40"/>
                    <a:pt x="13" y="40"/>
                  </a:cubicBezTo>
                  <a:cubicBezTo>
                    <a:pt x="14" y="37"/>
                    <a:pt x="15" y="33"/>
                    <a:pt x="17" y="31"/>
                  </a:cubicBezTo>
                  <a:cubicBezTo>
                    <a:pt x="8" y="23"/>
                    <a:pt x="8" y="23"/>
                    <a:pt x="8" y="23"/>
                  </a:cubicBezTo>
                  <a:cubicBezTo>
                    <a:pt x="8" y="22"/>
                    <a:pt x="8" y="22"/>
                    <a:pt x="8" y="21"/>
                  </a:cubicBezTo>
                  <a:cubicBezTo>
                    <a:pt x="8" y="21"/>
                    <a:pt x="8" y="20"/>
                    <a:pt x="8" y="20"/>
                  </a:cubicBezTo>
                  <a:cubicBezTo>
                    <a:pt x="20" y="8"/>
                    <a:pt x="20" y="8"/>
                    <a:pt x="20" y="8"/>
                  </a:cubicBezTo>
                  <a:cubicBezTo>
                    <a:pt x="20" y="8"/>
                    <a:pt x="22" y="8"/>
                    <a:pt x="23" y="8"/>
                  </a:cubicBezTo>
                  <a:cubicBezTo>
                    <a:pt x="31" y="17"/>
                    <a:pt x="31" y="17"/>
                    <a:pt x="31" y="17"/>
                  </a:cubicBezTo>
                  <a:cubicBezTo>
                    <a:pt x="33" y="15"/>
                    <a:pt x="37" y="14"/>
                    <a:pt x="40" y="13"/>
                  </a:cubicBezTo>
                  <a:cubicBezTo>
                    <a:pt x="40" y="2"/>
                    <a:pt x="40" y="2"/>
                    <a:pt x="40" y="2"/>
                  </a:cubicBezTo>
                  <a:cubicBezTo>
                    <a:pt x="40" y="1"/>
                    <a:pt x="41" y="0"/>
                    <a:pt x="42" y="0"/>
                  </a:cubicBezTo>
                  <a:cubicBezTo>
                    <a:pt x="54" y="0"/>
                    <a:pt x="54" y="0"/>
                    <a:pt x="54" y="0"/>
                  </a:cubicBezTo>
                  <a:cubicBezTo>
                    <a:pt x="55" y="0"/>
                    <a:pt x="56" y="1"/>
                    <a:pt x="56" y="2"/>
                  </a:cubicBezTo>
                  <a:cubicBezTo>
                    <a:pt x="56" y="13"/>
                    <a:pt x="56" y="13"/>
                    <a:pt x="56" y="13"/>
                  </a:cubicBezTo>
                  <a:cubicBezTo>
                    <a:pt x="59" y="14"/>
                    <a:pt x="63" y="15"/>
                    <a:pt x="65" y="17"/>
                  </a:cubicBezTo>
                  <a:cubicBezTo>
                    <a:pt x="73" y="8"/>
                    <a:pt x="73" y="8"/>
                    <a:pt x="73" y="8"/>
                  </a:cubicBezTo>
                  <a:cubicBezTo>
                    <a:pt x="74" y="8"/>
                    <a:pt x="75" y="8"/>
                    <a:pt x="76" y="8"/>
                  </a:cubicBezTo>
                  <a:cubicBezTo>
                    <a:pt x="88" y="20"/>
                    <a:pt x="88" y="20"/>
                    <a:pt x="88" y="20"/>
                  </a:cubicBezTo>
                  <a:cubicBezTo>
                    <a:pt x="88" y="20"/>
                    <a:pt x="88" y="21"/>
                    <a:pt x="88" y="21"/>
                  </a:cubicBezTo>
                  <a:cubicBezTo>
                    <a:pt x="88" y="22"/>
                    <a:pt x="88" y="22"/>
                    <a:pt x="88" y="23"/>
                  </a:cubicBezTo>
                  <a:cubicBezTo>
                    <a:pt x="79" y="31"/>
                    <a:pt x="79" y="31"/>
                    <a:pt x="79" y="31"/>
                  </a:cubicBezTo>
                  <a:cubicBezTo>
                    <a:pt x="81" y="33"/>
                    <a:pt x="82" y="37"/>
                    <a:pt x="83" y="40"/>
                  </a:cubicBezTo>
                  <a:cubicBezTo>
                    <a:pt x="94" y="40"/>
                    <a:pt x="94" y="40"/>
                    <a:pt x="94" y="40"/>
                  </a:cubicBezTo>
                  <a:cubicBezTo>
                    <a:pt x="95" y="40"/>
                    <a:pt x="96" y="41"/>
                    <a:pt x="96" y="42"/>
                  </a:cubicBezTo>
                  <a:cubicBezTo>
                    <a:pt x="96" y="54"/>
                    <a:pt x="96" y="54"/>
                    <a:pt x="96" y="54"/>
                  </a:cubicBezTo>
                  <a:cubicBezTo>
                    <a:pt x="96" y="55"/>
                    <a:pt x="95" y="56"/>
                    <a:pt x="94" y="56"/>
                  </a:cubicBezTo>
                  <a:cubicBezTo>
                    <a:pt x="83" y="56"/>
                    <a:pt x="83" y="56"/>
                    <a:pt x="83" y="56"/>
                  </a:cubicBezTo>
                  <a:cubicBezTo>
                    <a:pt x="82" y="59"/>
                    <a:pt x="81" y="63"/>
                    <a:pt x="79" y="65"/>
                  </a:cubicBezTo>
                  <a:cubicBezTo>
                    <a:pt x="88" y="73"/>
                    <a:pt x="88" y="73"/>
                    <a:pt x="88" y="73"/>
                  </a:cubicBezTo>
                  <a:cubicBezTo>
                    <a:pt x="88" y="74"/>
                    <a:pt x="88" y="76"/>
                    <a:pt x="88" y="76"/>
                  </a:cubicBezTo>
                  <a:cubicBezTo>
                    <a:pt x="76" y="88"/>
                    <a:pt x="76" y="88"/>
                    <a:pt x="76" y="88"/>
                  </a:cubicBezTo>
                  <a:cubicBezTo>
                    <a:pt x="76" y="88"/>
                    <a:pt x="74" y="88"/>
                    <a:pt x="73" y="88"/>
                  </a:cubicBezTo>
                  <a:cubicBezTo>
                    <a:pt x="64" y="78"/>
                    <a:pt x="64" y="78"/>
                    <a:pt x="64" y="78"/>
                  </a:cubicBezTo>
                  <a:cubicBezTo>
                    <a:pt x="63" y="78"/>
                    <a:pt x="63" y="76"/>
                    <a:pt x="64" y="76"/>
                  </a:cubicBezTo>
                  <a:cubicBezTo>
                    <a:pt x="65" y="75"/>
                    <a:pt x="66" y="75"/>
                    <a:pt x="67" y="76"/>
                  </a:cubicBezTo>
                  <a:cubicBezTo>
                    <a:pt x="75" y="83"/>
                    <a:pt x="75" y="83"/>
                    <a:pt x="75" y="83"/>
                  </a:cubicBezTo>
                  <a:cubicBezTo>
                    <a:pt x="83" y="75"/>
                    <a:pt x="83" y="75"/>
                    <a:pt x="83" y="75"/>
                  </a:cubicBezTo>
                  <a:cubicBezTo>
                    <a:pt x="76" y="67"/>
                    <a:pt x="76" y="67"/>
                    <a:pt x="76" y="67"/>
                  </a:cubicBezTo>
                  <a:cubicBezTo>
                    <a:pt x="75" y="66"/>
                    <a:pt x="75" y="65"/>
                    <a:pt x="75" y="65"/>
                  </a:cubicBezTo>
                  <a:cubicBezTo>
                    <a:pt x="77" y="62"/>
                    <a:pt x="79" y="56"/>
                    <a:pt x="79" y="54"/>
                  </a:cubicBezTo>
                  <a:cubicBezTo>
                    <a:pt x="79" y="53"/>
                    <a:pt x="80" y="52"/>
                    <a:pt x="81" y="52"/>
                  </a:cubicBezTo>
                  <a:cubicBezTo>
                    <a:pt x="92" y="52"/>
                    <a:pt x="92" y="52"/>
                    <a:pt x="92" y="52"/>
                  </a:cubicBezTo>
                  <a:cubicBezTo>
                    <a:pt x="92" y="44"/>
                    <a:pt x="92" y="44"/>
                    <a:pt x="92" y="44"/>
                  </a:cubicBezTo>
                  <a:cubicBezTo>
                    <a:pt x="81" y="44"/>
                    <a:pt x="81" y="44"/>
                    <a:pt x="81" y="44"/>
                  </a:cubicBezTo>
                  <a:cubicBezTo>
                    <a:pt x="80" y="44"/>
                    <a:pt x="79" y="43"/>
                    <a:pt x="79" y="42"/>
                  </a:cubicBezTo>
                  <a:cubicBezTo>
                    <a:pt x="79" y="40"/>
                    <a:pt x="77" y="34"/>
                    <a:pt x="75" y="31"/>
                  </a:cubicBezTo>
                  <a:cubicBezTo>
                    <a:pt x="75" y="31"/>
                    <a:pt x="75" y="30"/>
                    <a:pt x="76" y="29"/>
                  </a:cubicBezTo>
                  <a:cubicBezTo>
                    <a:pt x="83" y="21"/>
                    <a:pt x="83" y="21"/>
                    <a:pt x="83" y="21"/>
                  </a:cubicBezTo>
                  <a:cubicBezTo>
                    <a:pt x="75" y="13"/>
                    <a:pt x="75" y="13"/>
                    <a:pt x="75" y="13"/>
                  </a:cubicBezTo>
                  <a:cubicBezTo>
                    <a:pt x="67" y="20"/>
                    <a:pt x="67" y="20"/>
                    <a:pt x="67" y="20"/>
                  </a:cubicBezTo>
                  <a:cubicBezTo>
                    <a:pt x="66" y="21"/>
                    <a:pt x="65" y="21"/>
                    <a:pt x="65" y="21"/>
                  </a:cubicBezTo>
                  <a:cubicBezTo>
                    <a:pt x="62" y="19"/>
                    <a:pt x="57" y="18"/>
                    <a:pt x="54" y="17"/>
                  </a:cubicBezTo>
                  <a:cubicBezTo>
                    <a:pt x="53" y="17"/>
                    <a:pt x="52" y="16"/>
                    <a:pt x="52" y="15"/>
                  </a:cubicBezTo>
                  <a:cubicBezTo>
                    <a:pt x="52" y="4"/>
                    <a:pt x="52" y="4"/>
                    <a:pt x="52" y="4"/>
                  </a:cubicBezTo>
                  <a:cubicBezTo>
                    <a:pt x="44" y="4"/>
                    <a:pt x="44" y="4"/>
                    <a:pt x="44" y="4"/>
                  </a:cubicBezTo>
                  <a:cubicBezTo>
                    <a:pt x="44" y="15"/>
                    <a:pt x="44" y="15"/>
                    <a:pt x="44" y="15"/>
                  </a:cubicBezTo>
                  <a:cubicBezTo>
                    <a:pt x="44" y="16"/>
                    <a:pt x="43" y="17"/>
                    <a:pt x="42" y="17"/>
                  </a:cubicBezTo>
                  <a:cubicBezTo>
                    <a:pt x="39" y="18"/>
                    <a:pt x="34" y="19"/>
                    <a:pt x="31" y="21"/>
                  </a:cubicBezTo>
                  <a:cubicBezTo>
                    <a:pt x="31" y="21"/>
                    <a:pt x="30" y="21"/>
                    <a:pt x="29" y="20"/>
                  </a:cubicBezTo>
                  <a:cubicBezTo>
                    <a:pt x="21" y="13"/>
                    <a:pt x="21" y="13"/>
                    <a:pt x="21" y="13"/>
                  </a:cubicBezTo>
                  <a:cubicBezTo>
                    <a:pt x="13" y="21"/>
                    <a:pt x="13" y="21"/>
                    <a:pt x="13" y="21"/>
                  </a:cubicBezTo>
                  <a:cubicBezTo>
                    <a:pt x="20" y="29"/>
                    <a:pt x="20" y="29"/>
                    <a:pt x="20" y="29"/>
                  </a:cubicBezTo>
                  <a:cubicBezTo>
                    <a:pt x="21" y="30"/>
                    <a:pt x="21" y="31"/>
                    <a:pt x="21" y="31"/>
                  </a:cubicBezTo>
                  <a:cubicBezTo>
                    <a:pt x="19" y="34"/>
                    <a:pt x="17" y="40"/>
                    <a:pt x="17" y="42"/>
                  </a:cubicBezTo>
                  <a:cubicBezTo>
                    <a:pt x="17" y="43"/>
                    <a:pt x="16" y="44"/>
                    <a:pt x="15" y="44"/>
                  </a:cubicBezTo>
                  <a:cubicBezTo>
                    <a:pt x="4" y="44"/>
                    <a:pt x="4" y="44"/>
                    <a:pt x="4" y="44"/>
                  </a:cubicBezTo>
                  <a:cubicBezTo>
                    <a:pt x="4" y="52"/>
                    <a:pt x="4" y="52"/>
                    <a:pt x="4" y="52"/>
                  </a:cubicBezTo>
                  <a:cubicBezTo>
                    <a:pt x="15" y="52"/>
                    <a:pt x="15" y="52"/>
                    <a:pt x="15" y="52"/>
                  </a:cubicBezTo>
                  <a:cubicBezTo>
                    <a:pt x="16" y="52"/>
                    <a:pt x="17" y="53"/>
                    <a:pt x="17" y="54"/>
                  </a:cubicBezTo>
                  <a:cubicBezTo>
                    <a:pt x="17" y="56"/>
                    <a:pt x="19" y="62"/>
                    <a:pt x="21" y="65"/>
                  </a:cubicBezTo>
                  <a:cubicBezTo>
                    <a:pt x="21" y="65"/>
                    <a:pt x="21" y="66"/>
                    <a:pt x="20" y="67"/>
                  </a:cubicBezTo>
                  <a:cubicBezTo>
                    <a:pt x="13" y="75"/>
                    <a:pt x="13" y="75"/>
                    <a:pt x="13" y="75"/>
                  </a:cubicBezTo>
                  <a:cubicBezTo>
                    <a:pt x="21" y="83"/>
                    <a:pt x="21" y="83"/>
                    <a:pt x="21" y="83"/>
                  </a:cubicBezTo>
                  <a:cubicBezTo>
                    <a:pt x="29" y="76"/>
                    <a:pt x="29" y="76"/>
                    <a:pt x="29" y="76"/>
                  </a:cubicBezTo>
                  <a:cubicBezTo>
                    <a:pt x="30" y="75"/>
                    <a:pt x="31" y="75"/>
                    <a:pt x="32" y="76"/>
                  </a:cubicBezTo>
                  <a:cubicBezTo>
                    <a:pt x="33" y="76"/>
                    <a:pt x="33" y="78"/>
                    <a:pt x="32" y="78"/>
                  </a:cubicBezTo>
                  <a:cubicBezTo>
                    <a:pt x="23" y="88"/>
                    <a:pt x="23" y="88"/>
                    <a:pt x="23" y="88"/>
                  </a:cubicBezTo>
                  <a:cubicBezTo>
                    <a:pt x="22" y="88"/>
                    <a:pt x="22" y="88"/>
                    <a:pt x="2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64">
              <a:extLst>
                <a:ext uri="{FF2B5EF4-FFF2-40B4-BE49-F238E27FC236}">
                  <a16:creationId xmlns:a16="http://schemas.microsoft.com/office/drawing/2014/main" id="{A4E45E9B-E823-8C48-9169-94441165BC30}"/>
                </a:ext>
              </a:extLst>
            </p:cNvPr>
            <p:cNvSpPr>
              <a:spLocks/>
            </p:cNvSpPr>
            <p:nvPr/>
          </p:nvSpPr>
          <p:spPr bwMode="auto">
            <a:xfrm>
              <a:off x="7869238" y="3549650"/>
              <a:ext cx="60325" cy="15875"/>
            </a:xfrm>
            <a:custGeom>
              <a:avLst/>
              <a:gdLst>
                <a:gd name="T0" fmla="*/ 14 w 16"/>
                <a:gd name="T1" fmla="*/ 4 h 4"/>
                <a:gd name="T2" fmla="*/ 2 w 16"/>
                <a:gd name="T3" fmla="*/ 4 h 4"/>
                <a:gd name="T4" fmla="*/ 0 w 16"/>
                <a:gd name="T5" fmla="*/ 2 h 4"/>
                <a:gd name="T6" fmla="*/ 2 w 16"/>
                <a:gd name="T7" fmla="*/ 0 h 4"/>
                <a:gd name="T8" fmla="*/ 14 w 16"/>
                <a:gd name="T9" fmla="*/ 0 h 4"/>
                <a:gd name="T10" fmla="*/ 16 w 16"/>
                <a:gd name="T11" fmla="*/ 2 h 4"/>
                <a:gd name="T12" fmla="*/ 14 w 1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4"/>
                  </a:moveTo>
                  <a:cubicBezTo>
                    <a:pt x="2" y="4"/>
                    <a:pt x="2" y="4"/>
                    <a:pt x="2" y="4"/>
                  </a:cubicBezTo>
                  <a:cubicBezTo>
                    <a:pt x="1" y="4"/>
                    <a:pt x="0" y="3"/>
                    <a:pt x="0" y="2"/>
                  </a:cubicBezTo>
                  <a:cubicBezTo>
                    <a:pt x="0" y="1"/>
                    <a:pt x="1" y="0"/>
                    <a:pt x="2" y="0"/>
                  </a:cubicBezTo>
                  <a:cubicBezTo>
                    <a:pt x="14" y="0"/>
                    <a:pt x="14" y="0"/>
                    <a:pt x="14" y="0"/>
                  </a:cubicBezTo>
                  <a:cubicBezTo>
                    <a:pt x="15" y="0"/>
                    <a:pt x="16" y="1"/>
                    <a:pt x="16" y="2"/>
                  </a:cubicBezTo>
                  <a:cubicBezTo>
                    <a:pt x="16" y="3"/>
                    <a:pt x="15" y="4"/>
                    <a:pt x="1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65">
              <a:extLst>
                <a:ext uri="{FF2B5EF4-FFF2-40B4-BE49-F238E27FC236}">
                  <a16:creationId xmlns:a16="http://schemas.microsoft.com/office/drawing/2014/main" id="{7F41F0D7-4023-4E43-B632-D98E227B2CD7}"/>
                </a:ext>
              </a:extLst>
            </p:cNvPr>
            <p:cNvSpPr>
              <a:spLocks/>
            </p:cNvSpPr>
            <p:nvPr/>
          </p:nvSpPr>
          <p:spPr bwMode="auto">
            <a:xfrm>
              <a:off x="7869238" y="3579813"/>
              <a:ext cx="60325" cy="30163"/>
            </a:xfrm>
            <a:custGeom>
              <a:avLst/>
              <a:gdLst>
                <a:gd name="T0" fmla="*/ 14 w 16"/>
                <a:gd name="T1" fmla="*/ 0 h 8"/>
                <a:gd name="T2" fmla="*/ 2 w 16"/>
                <a:gd name="T3" fmla="*/ 0 h 8"/>
                <a:gd name="T4" fmla="*/ 0 w 16"/>
                <a:gd name="T5" fmla="*/ 2 h 8"/>
                <a:gd name="T6" fmla="*/ 2 w 16"/>
                <a:gd name="T7" fmla="*/ 4 h 8"/>
                <a:gd name="T8" fmla="*/ 6 w 16"/>
                <a:gd name="T9" fmla="*/ 4 h 8"/>
                <a:gd name="T10" fmla="*/ 6 w 16"/>
                <a:gd name="T11" fmla="*/ 6 h 8"/>
                <a:gd name="T12" fmla="*/ 8 w 16"/>
                <a:gd name="T13" fmla="*/ 8 h 8"/>
                <a:gd name="T14" fmla="*/ 10 w 16"/>
                <a:gd name="T15" fmla="*/ 6 h 8"/>
                <a:gd name="T16" fmla="*/ 10 w 16"/>
                <a:gd name="T17" fmla="*/ 4 h 8"/>
                <a:gd name="T18" fmla="*/ 14 w 16"/>
                <a:gd name="T19" fmla="*/ 4 h 8"/>
                <a:gd name="T20" fmla="*/ 16 w 16"/>
                <a:gd name="T21" fmla="*/ 2 h 8"/>
                <a:gd name="T22" fmla="*/ 14 w 1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0"/>
                  </a:moveTo>
                  <a:cubicBezTo>
                    <a:pt x="2" y="0"/>
                    <a:pt x="2" y="0"/>
                    <a:pt x="2" y="0"/>
                  </a:cubicBezTo>
                  <a:cubicBezTo>
                    <a:pt x="1" y="0"/>
                    <a:pt x="0" y="1"/>
                    <a:pt x="0" y="2"/>
                  </a:cubicBezTo>
                  <a:cubicBezTo>
                    <a:pt x="0" y="3"/>
                    <a:pt x="1" y="4"/>
                    <a:pt x="2" y="4"/>
                  </a:cubicBezTo>
                  <a:cubicBezTo>
                    <a:pt x="6" y="4"/>
                    <a:pt x="6" y="4"/>
                    <a:pt x="6" y="4"/>
                  </a:cubicBezTo>
                  <a:cubicBezTo>
                    <a:pt x="6" y="6"/>
                    <a:pt x="6" y="6"/>
                    <a:pt x="6" y="6"/>
                  </a:cubicBezTo>
                  <a:cubicBezTo>
                    <a:pt x="6" y="7"/>
                    <a:pt x="7" y="8"/>
                    <a:pt x="8" y="8"/>
                  </a:cubicBezTo>
                  <a:cubicBezTo>
                    <a:pt x="9" y="8"/>
                    <a:pt x="10" y="7"/>
                    <a:pt x="10" y="6"/>
                  </a:cubicBezTo>
                  <a:cubicBezTo>
                    <a:pt x="10" y="4"/>
                    <a:pt x="10" y="4"/>
                    <a:pt x="10"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66">
              <a:extLst>
                <a:ext uri="{FF2B5EF4-FFF2-40B4-BE49-F238E27FC236}">
                  <a16:creationId xmlns:a16="http://schemas.microsoft.com/office/drawing/2014/main" id="{B20A014E-51CE-0C48-B840-E6E9AE191CE2}"/>
                </a:ext>
              </a:extLst>
            </p:cNvPr>
            <p:cNvSpPr>
              <a:spLocks/>
            </p:cNvSpPr>
            <p:nvPr/>
          </p:nvSpPr>
          <p:spPr bwMode="auto">
            <a:xfrm>
              <a:off x="7805738" y="3338513"/>
              <a:ext cx="187325" cy="196850"/>
            </a:xfrm>
            <a:custGeom>
              <a:avLst/>
              <a:gdLst>
                <a:gd name="T0" fmla="*/ 25 w 50"/>
                <a:gd name="T1" fmla="*/ 0 h 52"/>
                <a:gd name="T2" fmla="*/ 0 w 50"/>
                <a:gd name="T3" fmla="*/ 24 h 52"/>
                <a:gd name="T4" fmla="*/ 17 w 50"/>
                <a:gd name="T5" fmla="*/ 47 h 52"/>
                <a:gd name="T6" fmla="*/ 17 w 50"/>
                <a:gd name="T7" fmla="*/ 50 h 52"/>
                <a:gd name="T8" fmla="*/ 19 w 50"/>
                <a:gd name="T9" fmla="*/ 52 h 52"/>
                <a:gd name="T10" fmla="*/ 31 w 50"/>
                <a:gd name="T11" fmla="*/ 52 h 52"/>
                <a:gd name="T12" fmla="*/ 33 w 50"/>
                <a:gd name="T13" fmla="*/ 50 h 52"/>
                <a:gd name="T14" fmla="*/ 33 w 50"/>
                <a:gd name="T15" fmla="*/ 47 h 52"/>
                <a:gd name="T16" fmla="*/ 50 w 50"/>
                <a:gd name="T17" fmla="*/ 24 h 52"/>
                <a:gd name="T18" fmla="*/ 25 w 50"/>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2">
                  <a:moveTo>
                    <a:pt x="25" y="0"/>
                  </a:moveTo>
                  <a:cubicBezTo>
                    <a:pt x="11" y="0"/>
                    <a:pt x="0" y="11"/>
                    <a:pt x="0" y="24"/>
                  </a:cubicBezTo>
                  <a:cubicBezTo>
                    <a:pt x="0" y="34"/>
                    <a:pt x="7" y="43"/>
                    <a:pt x="17" y="47"/>
                  </a:cubicBezTo>
                  <a:cubicBezTo>
                    <a:pt x="17" y="50"/>
                    <a:pt x="17" y="50"/>
                    <a:pt x="17" y="50"/>
                  </a:cubicBezTo>
                  <a:cubicBezTo>
                    <a:pt x="17" y="51"/>
                    <a:pt x="18" y="52"/>
                    <a:pt x="19" y="52"/>
                  </a:cubicBezTo>
                  <a:cubicBezTo>
                    <a:pt x="31" y="52"/>
                    <a:pt x="31" y="52"/>
                    <a:pt x="31" y="52"/>
                  </a:cubicBezTo>
                  <a:cubicBezTo>
                    <a:pt x="32" y="52"/>
                    <a:pt x="33" y="51"/>
                    <a:pt x="33" y="50"/>
                  </a:cubicBezTo>
                  <a:cubicBezTo>
                    <a:pt x="33" y="47"/>
                    <a:pt x="33" y="47"/>
                    <a:pt x="33" y="47"/>
                  </a:cubicBezTo>
                  <a:cubicBezTo>
                    <a:pt x="43" y="43"/>
                    <a:pt x="50" y="34"/>
                    <a:pt x="50" y="24"/>
                  </a:cubicBezTo>
                  <a:cubicBezTo>
                    <a:pt x="50" y="11"/>
                    <a:pt x="39"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95898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标题 1"/>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0000"/>
          </a:bodyPr>
          <a:lstStyle/>
          <a:p>
            <a:r>
              <a:rPr lang="en-US" altLang="zh-CN" sz="3733" b="1" dirty="0"/>
              <a:t>Intelligent</a:t>
            </a:r>
            <a:r>
              <a:rPr lang="zh-CN" altLang="en-US" sz="3733" b="1" dirty="0"/>
              <a:t> </a:t>
            </a:r>
            <a:r>
              <a:rPr lang="en-US" altLang="zh-CN" sz="3733" b="1" dirty="0"/>
              <a:t>Breach</a:t>
            </a:r>
            <a:r>
              <a:rPr lang="zh-CN" altLang="en-US" sz="3733" b="1" dirty="0"/>
              <a:t> </a:t>
            </a:r>
            <a:r>
              <a:rPr lang="en-US" altLang="zh-CN" sz="3733" b="1" dirty="0"/>
              <a:t>Prevention</a:t>
            </a:r>
            <a:endParaRPr sz="3733" b="1" dirty="0"/>
          </a:p>
        </p:txBody>
      </p:sp>
      <p:graphicFrame>
        <p:nvGraphicFramePr>
          <p:cNvPr id="2" name="Diagram 1">
            <a:extLst>
              <a:ext uri="{FF2B5EF4-FFF2-40B4-BE49-F238E27FC236}">
                <a16:creationId xmlns:a16="http://schemas.microsoft.com/office/drawing/2014/main" id="{F904FD52-6554-D740-9046-A94E2BCD2502}"/>
              </a:ext>
            </a:extLst>
          </p:cNvPr>
          <p:cNvGraphicFramePr/>
          <p:nvPr/>
        </p:nvGraphicFramePr>
        <p:xfrm>
          <a:off x="0" y="0"/>
          <a:ext cx="0" cy="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6701ACFF-AD75-2448-A7FB-7C7BF74C4B1B}"/>
              </a:ext>
            </a:extLst>
          </p:cNvPr>
          <p:cNvSpPr/>
          <p:nvPr/>
        </p:nvSpPr>
        <p:spPr>
          <a:xfrm>
            <a:off x="1305591" y="3950083"/>
            <a:ext cx="4731168"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T-Series</a:t>
            </a:r>
          </a:p>
          <a:p>
            <a:pPr algn="ctr"/>
            <a:r>
              <a:rPr lang="en-US" sz="1600" dirty="0">
                <a:latin typeface="Arial" panose="020B0604020202020204" pitchFamily="34" charset="0"/>
                <a:cs typeface="Arial" panose="020B0604020202020204" pitchFamily="34" charset="0"/>
              </a:rPr>
              <a:t>Intelligent Next-Generation Firewalls (iNGFW)</a:t>
            </a:r>
          </a:p>
        </p:txBody>
      </p:sp>
      <p:sp>
        <p:nvSpPr>
          <p:cNvPr id="9" name="Rectangle 8">
            <a:extLst>
              <a:ext uri="{FF2B5EF4-FFF2-40B4-BE49-F238E27FC236}">
                <a16:creationId xmlns:a16="http://schemas.microsoft.com/office/drawing/2014/main" id="{13838394-8A52-3040-AFEA-58C789158B39}"/>
              </a:ext>
            </a:extLst>
          </p:cNvPr>
          <p:cNvSpPr/>
          <p:nvPr/>
        </p:nvSpPr>
        <p:spPr>
          <a:xfrm>
            <a:off x="6036759" y="3950083"/>
            <a:ext cx="4337964" cy="584775"/>
          </a:xfrm>
          <a:prstGeom prst="rect">
            <a:avLst/>
          </a:prstGeom>
        </p:spPr>
        <p:txBody>
          <a:bodyPr wrap="square">
            <a:spAutoFit/>
          </a:bodyPr>
          <a:lstStyle/>
          <a:p>
            <a:pPr algn="ctr"/>
            <a:r>
              <a:rPr lang="en-US" sz="1600" b="1" dirty="0">
                <a:latin typeface="Arial" panose="020B0604020202020204" pitchFamily="34" charset="0"/>
                <a:cs typeface="Arial" panose="020B0604020202020204" pitchFamily="34" charset="0"/>
              </a:rPr>
              <a:t>I-Series</a:t>
            </a:r>
          </a:p>
          <a:p>
            <a:pPr algn="ctr"/>
            <a:r>
              <a:rPr lang="en-US" sz="1600" dirty="0">
                <a:latin typeface="Arial" panose="020B0604020202020204" pitchFamily="34" charset="0"/>
                <a:cs typeface="Arial" panose="020B0604020202020204" pitchFamily="34" charset="0"/>
              </a:rPr>
              <a:t>Sever Breach Detection System (sBDS)</a:t>
            </a:r>
          </a:p>
        </p:txBody>
      </p:sp>
      <p:pic>
        <p:nvPicPr>
          <p:cNvPr id="10" name="Picture 9">
            <a:extLst>
              <a:ext uri="{FF2B5EF4-FFF2-40B4-BE49-F238E27FC236}">
                <a16:creationId xmlns:a16="http://schemas.microsoft.com/office/drawing/2014/main" id="{A51781FE-8C4B-4148-BE7C-B0C4938748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5643" y="2468894"/>
            <a:ext cx="4374293" cy="1334157"/>
          </a:xfrm>
          <a:prstGeom prst="rect">
            <a:avLst/>
          </a:prstGeom>
        </p:spPr>
      </p:pic>
      <p:pic>
        <p:nvPicPr>
          <p:cNvPr id="11" name="内容占位符 4">
            <a:extLst>
              <a:ext uri="{FF2B5EF4-FFF2-40B4-BE49-F238E27FC236}">
                <a16:creationId xmlns:a16="http://schemas.microsoft.com/office/drawing/2014/main" id="{5CC3A925-0109-5549-B706-48614EE2A8D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53834" y="2756932"/>
            <a:ext cx="3430271" cy="9049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914608"/>
      </p:ext>
    </p:extLst>
  </p:cSld>
  <p:clrMapOvr>
    <a:masterClrMapping/>
  </p:clrMapOvr>
</p:sld>
</file>

<file path=ppt/theme/theme1.xml><?xml version="1.0" encoding="utf-8"?>
<a:theme xmlns:a="http://schemas.openxmlformats.org/drawingml/2006/main" name="Office Them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33593</TotalTime>
  <Words>3422</Words>
  <Application>Microsoft Office PowerPoint</Application>
  <PresentationFormat>Widescreen</PresentationFormat>
  <Paragraphs>733</Paragraphs>
  <Slides>62</Slides>
  <Notes>33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62</vt:i4>
      </vt:variant>
    </vt:vector>
  </HeadingPairs>
  <TitlesOfParts>
    <vt:vector size="78" baseType="lpstr">
      <vt:lpstr>MS PGothic</vt:lpstr>
      <vt:lpstr>SimSun</vt:lpstr>
      <vt:lpstr>SimSun</vt:lpstr>
      <vt:lpstr>Microsoft YaHei</vt:lpstr>
      <vt:lpstr>Microsoft YaHei</vt:lpstr>
      <vt:lpstr>微软雅黑 Light</vt:lpstr>
      <vt:lpstr>等线</vt:lpstr>
      <vt:lpstr>黑体</vt:lpstr>
      <vt:lpstr>Arial</vt:lpstr>
      <vt:lpstr>Arial Black</vt:lpstr>
      <vt:lpstr>Calibri</vt:lpstr>
      <vt:lpstr>Roboto</vt:lpstr>
      <vt:lpstr>Trebuchet MS</vt:lpstr>
      <vt:lpstr>Wingdings</vt:lpstr>
      <vt:lpstr>Office Theme 1</vt:lpstr>
      <vt:lpstr>Office Theme 2</vt:lpstr>
      <vt:lpstr>Product and Solution Overview</vt:lpstr>
      <vt:lpstr>PowerPoint Presentation</vt:lpstr>
      <vt:lpstr>Hillstone Product Portfolio</vt:lpstr>
      <vt:lpstr>Hillstone’s Product Portfolio</vt:lpstr>
      <vt:lpstr>Perimeter Protection</vt:lpstr>
      <vt:lpstr>E-Series: Next-Generation Firewalls</vt:lpstr>
      <vt:lpstr>S-Series: Network Intrusion Prevention System</vt:lpstr>
      <vt:lpstr>AX-Series：Application Delivery Controller (ADC)</vt:lpstr>
      <vt:lpstr>Intelligent Breach Prevention</vt:lpstr>
      <vt:lpstr>T-Series: Intelligent NGFW</vt:lpstr>
      <vt:lpstr>I-Series: Hillstone Server Breach Detection System</vt:lpstr>
      <vt:lpstr>Datacenter Protection</vt:lpstr>
      <vt:lpstr>Hillstone Data Center Firewall: X-7180</vt:lpstr>
      <vt:lpstr>X9180 at a Glance</vt:lpstr>
      <vt:lpstr>X10800 at a Glance</vt:lpstr>
      <vt:lpstr>Cloud Protection</vt:lpstr>
      <vt:lpstr>CloudEdge: Virtual NGFW</vt:lpstr>
      <vt:lpstr>CloudHive: Micro-Segmentation for Cloud</vt:lpstr>
      <vt:lpstr>Centralized Management</vt:lpstr>
      <vt:lpstr>HSM: Centralized and Efficient Management </vt:lpstr>
      <vt:lpstr>HSA: Take Control of Your Security Posture</vt:lpstr>
      <vt:lpstr>CloudView: Security Management and Analysis Service</vt:lpstr>
      <vt:lpstr>Security Subscription Service</vt:lpstr>
      <vt:lpstr>Anti-Spam - Real-time Spam Classification and Prevention</vt:lpstr>
      <vt:lpstr>IPS: Unparalleled Protection at the Best Value</vt:lpstr>
      <vt:lpstr>IP Reputation</vt:lpstr>
      <vt:lpstr>URL Filtering: Dynamic Web Filtering</vt:lpstr>
      <vt:lpstr>Antivirus:  Effectively Detects and Blocks Malwares</vt:lpstr>
      <vt:lpstr>Cloud Sandbox  - Near Real-time Prevention and Cloud Intelligence</vt:lpstr>
      <vt:lpstr>Botnet C&amp;C Prevention</vt:lpstr>
      <vt:lpstr>StoneShield: ABD and ATD</vt:lpstr>
      <vt:lpstr>Portfolio: Performance Matrix</vt:lpstr>
      <vt:lpstr>Key Technologies and Solutions</vt:lpstr>
      <vt:lpstr>Hillstone Key Technologies</vt:lpstr>
      <vt:lpstr>AI-powered Intelligent Breach Prevention</vt:lpstr>
      <vt:lpstr>AI-powered Intelligent Breach Prevention</vt:lpstr>
      <vt:lpstr>Abnormal Behavior Detection (ABD)</vt:lpstr>
      <vt:lpstr>Advanced Threat Detection (ATD)</vt:lpstr>
      <vt:lpstr>Indicator of Compromises (IOCs)</vt:lpstr>
      <vt:lpstr>Complete Kill Chain Detection</vt:lpstr>
      <vt:lpstr>Hillstone Intelligent Breach Prevention Offerings</vt:lpstr>
      <vt:lpstr>Protect Cloud Data Centers Inside Out</vt:lpstr>
      <vt:lpstr>Protect the Cloud Data Center Inside Out</vt:lpstr>
      <vt:lpstr>Security Challenges in Data Center Perimeter</vt:lpstr>
      <vt:lpstr>Future Proofed Architecture for Data Center Perimeter Protection</vt:lpstr>
      <vt:lpstr>Carrier Grade High Reliability</vt:lpstr>
      <vt:lpstr>Hillstone  X-Series Value Proposition</vt:lpstr>
      <vt:lpstr>Security Challenges inside Data Center</vt:lpstr>
      <vt:lpstr>Micro-Segmentation for Virtualized Data Center</vt:lpstr>
      <vt:lpstr>Comprehensive Protection</vt:lpstr>
      <vt:lpstr>Recognized by Industry Analysts</vt:lpstr>
      <vt:lpstr>Hillstone CloudHive Value Proposition</vt:lpstr>
      <vt:lpstr>Secure SD-WAN for Distributed Enterprise</vt:lpstr>
      <vt:lpstr>Hillstone Integrates SD-WAN with Security</vt:lpstr>
      <vt:lpstr>Secure SD-WAN for Distributed Enterprises</vt:lpstr>
      <vt:lpstr>Zero Touch Provisioning Simplifies Branch Onboarding </vt:lpstr>
      <vt:lpstr>VPN over Multiple Links with Intelligent Routing</vt:lpstr>
      <vt:lpstr>Centralized Management and Monitoring</vt:lpstr>
      <vt:lpstr>Comprehensive Protection</vt:lpstr>
      <vt:lpstr>Hillstone Secure SD-WAN Highlights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Gavin</dc:creator>
  <cp:lastModifiedBy>zeyao hu</cp:lastModifiedBy>
  <cp:revision>1620</cp:revision>
  <cp:lastPrinted>2019-09-13T22:29:18Z</cp:lastPrinted>
  <dcterms:created xsi:type="dcterms:W3CDTF">2015-05-26T17:31:32Z</dcterms:created>
  <dcterms:modified xsi:type="dcterms:W3CDTF">2020-10-05T18:13:29Z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619171</vt:lpwstr>
  </property>
  <property fmtid="{D5CDD505-2E9C-101B-9397-08002B2CF9AE}" pid="3" name="NXPowerLiteVersion">
    <vt:lpwstr>D4.1.4</vt:lpwstr>
  </property>
</Properties>
</file>